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3"/>
  </p:notesMasterIdLst>
  <p:sldIdLst>
    <p:sldId id="256" r:id="rId2"/>
    <p:sldId id="290" r:id="rId3"/>
    <p:sldId id="291" r:id="rId4"/>
    <p:sldId id="292" r:id="rId5"/>
    <p:sldId id="293" r:id="rId6"/>
    <p:sldId id="294" r:id="rId7"/>
    <p:sldId id="295" r:id="rId8"/>
    <p:sldId id="284" r:id="rId9"/>
    <p:sldId id="285" r:id="rId10"/>
    <p:sldId id="286" r:id="rId11"/>
    <p:sldId id="287" r:id="rId12"/>
    <p:sldId id="288" r:id="rId13"/>
    <p:sldId id="289"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8126" autoAdjust="0"/>
  </p:normalViewPr>
  <p:slideViewPr>
    <p:cSldViewPr snapToGrid="0">
      <p:cViewPr varScale="1">
        <p:scale>
          <a:sx n="46" d="100"/>
          <a:sy n="46" d="100"/>
        </p:scale>
        <p:origin x="97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02:18.837"/>
    </inkml:context>
    <inkml:brush xml:id="br0">
      <inkml:brushProperty name="width" value="0.05292" units="cm"/>
      <inkml:brushProperty name="height" value="0.05292" units="cm"/>
    </inkml:brush>
  </inkml:definitions>
  <inkml:trace contextRef="#ctx0" brushRef="#br0">2381 1240 0,'0'-24'31,"0"-1"16,0 50-32,-49-1 1,24 26-16,0-25 16,-24 24-1,-26 51 1,26-1 0,24-25-1,0-74-15</inkml:trace>
  <inkml:trace contextRef="#ctx0" brushRef="#br0" timeOffset="299.42">2183 1166 0,'0'0'0,"0"-50"16,0 26-1,25 48 48,0 26-63,-25-25 16,24 24-1,26 26 1,0-1-1,-1-24 1,-49-25-16</inkml:trace>
  <inkml:trace contextRef="#ctx0" brushRef="#br0" timeOffset="532.4">2084 1389 0,'0'0'0,"-25"-25"32,50 25 30,24-24-62,1 24 16,0-25-16,-1 25 15,1 0-15</inkml:trace>
  <inkml:trace contextRef="#ctx0" brushRef="#br0" timeOffset="1115.99">2406 868 0,'-25'-25'0,"1"25"16,-1 0-1,0-24-15,-74 48 16,0 26-1,-25 24 1,24 51 0,1-1-1,25 24 1,49 1 0,25 0-1,99-25 1,75-49-1,49-51 1,0-24 0,-123-24-1,73-51 1,-98-24 0,-26-75-1,-74 1 1,-24-1-1,-50 50 1,-1 49 0,-24 26-1,25 49 1,25 0 0,49 49-16</inkml:trace>
  <inkml:trace contextRef="#ctx0" brushRef="#br0" timeOffset="1751.74">4341 893 0,'0'-25'16,"0"50"-16,-25-75 0,25 26 15,-24 24 48,-1 49-48,25 1-15,-25 74 16,0 74 0,-24-24-1,24-50 1,25-50-1,49-74 17,1 0-17,49 0 1,75-24 0,0-1-1,-100 0 1</inkml:trace>
  <inkml:trace contextRef="#ctx0" brushRef="#br0" timeOffset="2183.44">5110 1290 0,'0'-25'16,"0"-24"-16,-25 24 0,1-25 15,-1 50 1,-50-25 0,-24 75-1,0 49 1,0 50 0,99-50-1,25-74 1,24-25-1,75-74 1,0-26 0,-49 1-1,-51 50 1,1 49 0,-25 24-1,25 76 1,-25-51-16,25 100 15,24-25 1,1-74 0</inkml:trace>
  <inkml:trace contextRef="#ctx0" brushRef="#br0" timeOffset="2415.87">5532 1265 0,'0'0'16,"0"-49"-1,0 24 1,0 0 0,-25 50-1,-24 198 1,-1 0 0,0 25-1,25-49 1,1-75-1,24-99 1</inkml:trace>
  <inkml:trace contextRef="#ctx0" brushRef="#br0" timeOffset="2683.27">5507 1538 0,'0'0'15,"50"-149"1,-50 75-16,49-1 16,26 26-1,-1 24 1,1 75 0,-75 74-1,-50 49 1,-49-49-1,24-49 1,51-50 0</inkml:trace>
  <inkml:trace contextRef="#ctx0" brushRef="#br0" timeOffset="2915.85">6251 868 0,'0'0'0,"0"-25"31,-24 50-31,-1 0 16,-25 124 0,1 49-1,24 1 1,25-50-1,25-100 1</inkml:trace>
  <inkml:trace contextRef="#ctx0" brushRef="#br0" timeOffset="3299.63">6574 1265 0,'0'0'0,"0"-99"16,-25 49-1,-25 26 1,-49 24 0,25 99-1,-1 50 1,51-25 0,73-50-1,26-49 1,-26-50-16,75-25 15,-49-74 1,-1 0 15,-74 75-15,25 49 0,-25 74-1,-25 50 1,25 0-1,0-25 1,50-74 0</inkml:trace>
  <inkml:trace contextRef="#ctx0" brushRef="#br0" timeOffset="3533.72">7045 1240 0,'0'0'0,"25"-74"16,-50 49-1,-24 25 1,-1 50 0,0 74 15,26 0-15,24-25-1,49-25 1,26-49-1,49-25-15</inkml:trace>
  <inkml:trace contextRef="#ctx0" brushRef="#br0" timeOffset="3816.08">7442 1439 0,'0'0'0,"25"-25"16,0-25-1,-25 26 1,0-1-1,49-25 1,-49 1 0,-24 49 15,-26 0-15,-74 49-1,49 26-15,26 24 16,74 0-1,74-49 1,124-26 0,-124-24-16</inkml:trace>
  <inkml:trace contextRef="#ctx0" brushRef="#br0" timeOffset="6283.64">9600 868 0,'0'0'0,"0"-25"32,-25 75 14,25 24-46,-24 1 16,-1-1-16,0 125 16,0-26 15,25-73-15,99-51-1,1-49 1,24-49-1,-75 24-15</inkml:trace>
  <inkml:trace contextRef="#ctx0" brushRef="#br0" timeOffset="6449.41">9451 1364 0,'0'0'0,"-49"0"0,-1 0 16,25 0-1,25-24 1,100 24 15,-1-25-31</inkml:trace>
  <inkml:trace contextRef="#ctx0" brushRef="#br0" timeOffset="6749.69">9972 1240 0,'0'0'16,"25"0"-1,0 25-15,-25 0 16,50 49 0,-26 26-1,-24-26 1,0-49 15,0-50-15,25-25-1,-25 1 1,75-50 0,-1-1-1,-49 51-15,0 24 0</inkml:trace>
  <inkml:trace contextRef="#ctx0" brushRef="#br0" timeOffset="7133.41">10568 1364 0,'0'0'0,"25"-24"16,-25-1-1,-50 0 1,25 25-1,-74 25 1,49 0-16,-24 74 31,49-50-15,50 1 0,49-50-1,50-50 1,-24-24-1,-1 24 1,-74 26 0,-1 73 15,-24 26-15,-24 24-1,24-74-15,0 24 16</inkml:trace>
  <inkml:trace contextRef="#ctx0" brushRef="#br0" timeOffset="7516.47">10940 1315 0,'0'0'0,"25"-25"16,-25 0 15,0 50-16,0 74 1,-25 0 0,0-24-1,25-50 1,25-50 0,24-74-1,26-1 1,-25 26-1,-50 49 1,24 50 0,1 49 15,0 26-15,-25-1-1,0-74 1,0-1-16</inkml:trace>
  <inkml:trace contextRef="#ctx0" brushRef="#br0" timeOffset="7766.31">11585 1141 0,'0'0'0,"0"-25"16,-50 25-1,1 50 1,24 24-1,25 26 1,74-26 0,-24 0 15,-25-24-15,-75 0-1,-49-50 1,49-25-16</inkml:trace>
  <inkml:trace contextRef="#ctx0" brushRef="#br0" timeOffset="8133.82">12403 992 0,'0'0'0,"25"-99"31,-25 74-31,0 0 0,-49 25 31,-1 0-15,0 25 0,26 50-1,-1 24 1,25 25-1,-25 25 1,0 49 0,25-99-16,0 100 15,0-50 1,-25-75 0,-24-49 15,24-25-31</inkml:trace>
  <inkml:trace contextRef="#ctx0" brushRef="#br0" timeOffset="8750.12">11858 1687 0,'25'-50'15,"-50"100"-15,74-149 0,-49 74 0,50-25 16,0 1-1,-1 24-15,26 0 16,123-25 0,-24 1-1,-25-50 1,-125 74 0,-73 25-1,-50 0 16,24 25-31,50 24 16,0 26 15,50-51-31,0 51 16,0-75 0,25 25-1,-26-25 1,76-75-1,24 1 1,-25 24 0,0 50-1,-25 25 1,-49 25 0,-25 24-1,0-24 16,-25-50-31,25 24 32,25-48-32,-25-1 15,99-99 1,50-50 0,-99 125-1,-25 24-15</inkml:trace>
  <inkml:trace contextRef="#ctx0" brushRef="#br0" timeOffset="9249.66">13470 1265 0,'0'0'16,"0"25"-16,25 25 16,-50-1-1,25-24 1,25-75 31,-25 1-32,99-26 1,0 26 0,1 24-1,-51 25 1,-49 50-1,0 49 1,-25-50 0,1-49-1,48-24 17,26-26-32,0 0 15,74-24 1,25 49-1,-75 50 1,0 49 15,-49 1-15,-25-1 0,0-49-1,0 0 1</inkml:trace>
  <inkml:trace contextRef="#ctx0" brushRef="#br0" timeOffset="9884.65">16323 1067 0,'0'0'0,"0"-25"31,-25 25-15,0 0 0,-24 25-1,-26 49 1,51-49 0,-1 25-16,25 24 15,25-49 1,49 0-1,-24-50 1,-26 0 0,1-25-1,-50-24 1,-24 49 0,24 25-1,-25 0 1</inkml:trace>
  <inkml:trace contextRef="#ctx0" brushRef="#br0" timeOffset="10316.54">16571 1017 0,'0'0'0,"25"-50"16,-25 100 31,0-25-47,0 49 15,-25 100 1,25 74 0,-25-25-1,50-24 1,-25-150-16,25 26 15,74-75 1,25-50 15,-74-74-15,-25-25 0,-75-24-1,-49 49 1,-1 74-1,51 0 1,24 26 0,25-1-1</inkml:trace>
  <inkml:trace contextRef="#ctx0" brushRef="#br0" timeOffset="10766.35">18779 943 0,'0'0'0,"0"-25"16,0 0-1,0 50 32,-25 24-31,0 51 0,25-26-16,-25 75 15,25-25 1,-24-74-16</inkml:trace>
  <inkml:trace contextRef="#ctx0" brushRef="#br0" timeOffset="10951.02">18531 1488 0,'0'0'0,"-25"0"15,25-24 1,50-26-1,49 0 1,74 26 15,-98-1-31,24 0 16</inkml:trace>
  <inkml:trace contextRef="#ctx0" brushRef="#br0" timeOffset="11133.29">18828 819 0,'0'0'0,"0"-75"15,0 50 1,25 25 0,0-24-1,0 24-15,0 0 16</inkml:trace>
  <inkml:trace contextRef="#ctx0" brushRef="#br0" timeOffset="11716.32">19052 1240 0,'0'0'0,"25"-24"47,-1 24-47,1-50 15,124-74 1,-75 99 0,-49 0-1,0 50 1,0 25-1,-25 49 1,25 0 15,-25-24-15,24-75 0,26 0-1,0-50 1,24-74-1,-24 50-15,24-150 16,-49 51 0,0 49-1,-25 99 1,-25 25 0,0 74-1,0 50 1,1 25-1,24 25 1,24-25 15,51-50-15,-26-50-16</inkml:trace>
  <inkml:trace contextRef="#ctx0" brushRef="#br0" timeOffset="11900.05">19821 967 0,'0'0'0,"-25"-24"16,0 24 0,50-25-1,25 25 1,-1-25-1</inkml:trace>
  <inkml:trace contextRef="#ctx0" brushRef="#br0" timeOffset="12533.49">20069 1092 0,'25'0'16,"-25"24"-1,24-48-15,26 24 16,74-25 0,-25-25-1,-74 0 1,-25 26 0,-49-1-1,24 25-15,-50 25 16,50 24-1,50 1 1,99 0 15,50-50-15,-50-25 0,-50-25-1,-49 0 1,-25 26 31,0 48-47,25 1 15,-25 0-15,25 50 16,0 24 0,-1 25-1,1 0 1,-50 25-1,-24-25 1,-26-75 15,26-24-15,-1-74 0,25-100-1,25 0 1,50 0-1,-25 75-15</inkml:trace>
  <inkml:trace contextRef="#ctx0" brushRef="#br0" timeOffset="12834.25">21111 1042 0,'25'50'31,"-1"-50"-15,1 24-1,-25 26 1,0-25 0,0 0-16,-25-1 31,25-48-16,50-26 1,24-24 0,-24 24-1,-25 25-15</inkml:trace>
  <inkml:trace contextRef="#ctx0" brushRef="#br0" timeOffset="13483.87">21656 1141 0,'0'0'16,"25"0"-1,-25-49 1,-49 24 0,-1 25-1,0 25 1,26 24-1,24-24 1,49 0 0,1 0-1,49-75 1,-24 0 0,-51 1-1,1 49 1,-25-25 15,0 75-31,25-26 16,0 26 15,49-25-15,1 0-1,-26-25 1,1-25-1,-1-74 1,1-75 0,-25-49-1,-25 148-15,-25-49 16,25 99 0,-25 1-1,0 73 1,-24 75-1,24 25 1,25 0 15,25 0-15,24-50 0,26-25-16</inkml:trace>
  <inkml:trace contextRef="#ctx0" brushRef="#br0" timeOffset="13817.4">22798 918 0,'0'0'0,"0"-25"0,-25 25 15,0 0 1,0 25-16,25 24 31,0 1-15,50 0 0,-25-50-16,24 0 15,1-50 1,-25 0-1,-50 1 1,25-1 0</inkml:trace>
  <inkml:trace contextRef="#ctx0" brushRef="#br0" timeOffset="14151.06">23070 1464 0,'0'0'0,"0"24"94,25-24-94,0 25 15,0-25-15,25-25 16,-26 25-16,1-24 16,0-1-1,-25 0-15,-25 0 31</inkml:trace>
  <inkml:trace contextRef="#ctx0" brushRef="#br0" timeOffset="15950.83">4168 3622 0,'0'0'0,"24"0"31,-24-25-31,-24 50 32,-1 49-17,-99 75 1,24 0-1,51-25 1,49-74-16,49-26 31,-24-24-31</inkml:trace>
  <inkml:trace contextRef="#ctx0" brushRef="#br0" timeOffset="16517.5">4416 3994 0,'0'25'31,"24"-25"-15,1 0-16,25-25 15,-1-25-15,51-24 16,-75 49-1,-25-24 1,-50 24 15,-25 25-15,-24 74 0,25 25-1,24 25 1,50-24-1,75-51 1,73-49 0,175-99-1,-125-25 1,-49-74 0,-99-1-1,-50 25 1,0 100-1,-25 99 32,-25 99-31,26 74 0,-1 26-1,25-51 1,49-49-1,-24-124-15</inkml:trace>
  <inkml:trace contextRef="#ctx0" brushRef="#br0" timeOffset="16685.25">5209 3895 0,'-49'-25'16,"49"0"-1,0 0 1,25 1-16,24-1 16</inkml:trace>
  <inkml:trace contextRef="#ctx0" brushRef="#br0" timeOffset="16950.18">6946 3448 0,'0'0'0,"0"-25"15,-25 25 1,0-24 0,25 48-16,-24 26 15,-26 148 1,25-98-1,-25 98 1,26-123-16,-1-1 31</inkml:trace>
  <inkml:trace contextRef="#ctx0" brushRef="#br0" timeOffset="17166.79">6847 3498 0,'0'0'0,"0"-25"15,0 0-15,0 0 16,0 1 0,25 24-16,74-50 15,50 25 1,-1-24-1,-73 49 1</inkml:trace>
  <inkml:trace contextRef="#ctx0" brushRef="#br0" timeOffset="17326.03">6747 3771 0,'0'0'0,"-24"25"16,73-25 15,1 0-15</inkml:trace>
  <inkml:trace contextRef="#ctx0" brushRef="#br0" timeOffset="17583.8">7616 3423 0,'0'0'0,"-25"0"31,0 0-15,0 50-1,-74 74 1,25 75-1,49-100-15,0 74 16,50-98 0,49-50-1,1-25-15</inkml:trace>
  <inkml:trace contextRef="#ctx0" brushRef="#br0" timeOffset="17901.99">8286 3523 0,'0'0'0,"0"-25"16,-50 25-1,0 49 1,-24 26-1,49 24 1,50 0 0,49-24-1,26-50 1,-76-1 0,-48-24-1,-1 25 1,-149 0 15</inkml:trace>
  <inkml:trace contextRef="#ctx0" brushRef="#br0" timeOffset="18184.34">8757 3523 0,'0'0'0,"0"-25"16,25 25-1,-25-25 1,24 75 0,1 24-16,-25 75 15,-49 49 1,-75-24-1,49-75 17</inkml:trace>
  <inkml:trace contextRef="#ctx0" brushRef="#br0" timeOffset="19367.55">10369 3771 0,'0'0'0,"25"-50"16,-25 25 31,-25 25-32,1 0-15,-1-25 16,-75 50-1,1 0 1,0 25 0,25 24-1,24-24 1,25-1 0,50 1-1,0-25-15,24 0 16,26-25-1,49-50 1,0-24 15,0-50-15,-50-50 0,-49 0-1,-25 25 1,-25 100-1,1 49 1,-26 49 0,50 1-16,-25 74 15,0 25 1,50-25 0,0-99-1</inkml:trace>
  <inkml:trace contextRef="#ctx0" brushRef="#br0" timeOffset="20034.58">10741 3796 0,'25'0'16,"0"0"0,0-50-1,24 0 1,-24 25-16,0-24 15,0 49 1,-25-25 0,-50 25-1,-24 50 1,-1 24 0,26 25-1,24-24 1,75-26-1,49-24 1,25-25 15,0-124-15,-50 25 0,1 24-1,-1 51 1,-49 24-1,0 49 1,-25 26 0,-25-1-1,0 1 1,25-51 0,-25-24-1,75-74 1,49-25-1,-49 49-15,24 25 32,-24 25-17,-25 25 1,-1 25 0,1 49-1,-25-49 1,50-50-1,-1-25 1</inkml:trace>
  <inkml:trace contextRef="#ctx0" brushRef="#br0" timeOffset="20318.41">11982 3671 0,'25'-24'0,"-50"48"0,50-73 16,-50 24-1,-50 50 1,26 24-1,-1 26 1,50 24 15,25-49-15,49-25 0,1-75-1,-26 25 1,-49-49-1,0 24 1,-74-49 0,49 74-16,0-25 15</inkml:trace>
  <inkml:trace contextRef="#ctx0" brushRef="#br0" timeOffset="20584.66">12552 3374 0,'0'0'0,"75"-25"16,-100 50 15,0 0-15,0 24-1,-24 75 1,24-74-16,0 99 15,50-75 1,0-24 0,24-75-1,-24 25 1</inkml:trace>
  <inkml:trace contextRef="#ctx0" brushRef="#br0" timeOffset="20751.34">12379 3671 0,'0'0'0,"-50"-24"31,50-1-15,0 0-16,50-25 16,49 26-1,75-26 1</inkml:trace>
  <inkml:trace contextRef="#ctx0" brushRef="#br0" timeOffset="21067.24">13024 3721 0,'0'0'0,"49"-25"15,1 25 1,-1 0-16,51-25 15,-26-49 1,-74 24 15,-25 50-15,-74 0 0,-25 50-1,50 24 1,49 26-1,25-26 1,49 1 0,26-75-16</inkml:trace>
  <inkml:trace contextRef="#ctx0" brushRef="#br0" timeOffset="21517.81">15579 3101 0,'0'0'0,"0"-25"16,25 25 0,-50 0-1,0 50 1,-74 74 0,49 25-1,25-1 1,1 1-1</inkml:trace>
  <inkml:trace contextRef="#ctx0" brushRef="#br0" timeOffset="22233.94">15281 3597 0,'0'0'0,"-25"-25"15,50 0-15,25-24 16,74-1 15,25 1-15,-1-51 0,-98 51-1,-25 49 1,-25-25-1,0 50 1,-50 24 0,1 75-1,-1 0 1,25 0 0,-24-74-1,49-25 1,24-50-1,76-49 17,-1-26-17,25 51 1,-75 24 0,1 25-1,-25 74 1,0-24-1,74 0 1,25-26 0,-25-24-1,-24-49 1,-51-26 0,1 26-16,-25-26 15,-49 51 1,-1 48-1,-49 51 1,49 24 15,50 0-15,50 1 0,49-51-16</inkml:trace>
  <inkml:trace contextRef="#ctx0" brushRef="#br0" timeOffset="22701.26">18382 3076 0,'0'0'16,"25"-25"-16,-50 25 47,0 25-31,-24 25-16,-1-1 15,25 26-15,-24 74 16,73-25-1,51-25 1,24-74 15,-25-25-31</inkml:trace>
  <inkml:trace contextRef="#ctx0" brushRef="#br0" timeOffset="23017.81">18332 3324 0,'0'0'0,"0"-25"0,-24 1 16,48-1-1,51 0 1,24 25 0,-25 25-1,-49 74 1,0-25-1,-25-24-15,-25-25 16,50-25 31,0-75-31,49-24-1,-24 25 1,-1 49-1</inkml:trace>
  <inkml:trace contextRef="#ctx0" brushRef="#br0" timeOffset="23417.59">19052 3324 0,'25'25'16,"-50"-50"-16,0 25 15,-49 0 1,-26 50 15,75 24-15,25-24 0,25-25-1,50-25 1,24-50-1,0 0 1,-49 1 0,-25 24-1,-25 50 17,0 0-17,0 24-15,0 26 16,0-1-1,0-24 1</inkml:trace>
  <inkml:trace contextRef="#ctx0" brushRef="#br0" timeOffset="23834.5">19424 3299 0,'0'0'16,"25"-24"-16,-1 24 15,-24-25 17,0 50-32,-24-1 15,-1 51 1,0 24 0,25-49-1,0-26 16,25-73-15,0 24-16,49-49 31,0-1-15,-24 26-16,0 24 16,-25 25-1,-25 49 1,24 1-1,-24 24 1,25-24 0,-25-25-1,50-25-15</inkml:trace>
  <inkml:trace contextRef="#ctx0" brushRef="#br0" timeOffset="24067.4">20069 3299 0,'0'0'0,"0"-24"0,0-1 15,0 50 48,0-1-63,25 1 16,-1 50-1,1-26 1,-25 1-1,-74-1 1,-1-49 0,1 0-1</inkml:trace>
  <inkml:trace contextRef="#ctx0" brushRef="#br0" timeOffset="24434.21">20664 3027 0,'0'0'0,"25"-100"15,-25 75 1,0 1 0,-25 24-1,0 0 1,-24 24-1,-1 76 1,-49 73 0,74 1-1,0 0 1,25-1 0,-24-24-1,-1-50 1,0-49-1,-25-50 1,1 0 0</inkml:trace>
  <inkml:trace contextRef="#ctx0" brushRef="#br0" timeOffset="25034.48">20218 3547 0,'0'0'15,"74"-24"-15,50-51 16,50 26 0,-25-1-1,-25 25 1,-50 0 0,-49 1-1,-25-1 1,-25 0-1,-25 50 17,-24 0-17,24 49 1,26-24-16,24 24 16,49-24-1,-24-26 1,0-24-1,0-49 1,49-26 0,50-24-1,-25 50 1,-24 24 0,-1 25-1,-49 25 1,0 99-1,-25-100 17,0 1-17,25-50 17,-1-49-17,51-25 1,24 0-1,-74 74-15</inkml:trace>
  <inkml:trace contextRef="#ctx0" brushRef="#br0" timeOffset="25534.26">21905 3324 0,'0'0'15,"0"25"1,0 0 0,-25 24-1,0-49 1,25 25 0,0-50-1,74-24 1,50-1-1,-24 1 1,-26 24 0,-49 25-16,0 25 15,-50 24 1,0 1 0,0-25-1,50-25 16,49-50 1,50-24-17,1-1 1,-51 26 0,-24 49-1,-26 24 1,1 1-16,-25 25 15,0-25-15</inkml:trace>
  <inkml:trace contextRef="#ctx0" brushRef="#br0" timeOffset="26451.07">23988 3101 0,'0'0'0,"0"-25"32,0 0-32,-24 25 31,-1 0-16,-75 100 1,51-51-16,24 75 16,25-49-1,74-26 1,1-24 0,-1-75-1,-49-24 1,-25 0-1,-49-1 17,-51 26-17,51 24-15</inkml:trace>
  <inkml:trace contextRef="#ctx0" brushRef="#br0" timeOffset="26884.25">24360 2902 0,'0'0'0,"25"0"32,-25-24-32,0 73 15,0 75 1,25 50-1,-25 49 1,0 50 15,-25-174-31,25 50 16,25-99 0,74-75-1,25-74 1,-74-50-1,-50-25 1,-74 1 0,-51 49-1,76 74 1,24 25 0,50 0-1,49 1 1</inkml:trace>
  <inkml:trace contextRef="#ctx0" brushRef="#br0" timeOffset="27318.53">26147 3151 0,'0'0'0,"0"-100"32,-25 51-32,25 24 15,-50 0 1,0 25-16,-49 50 16,0 74-1,25 0 1,49-50-1,50-49 17,74-25-17,0-74 1,0-26 0,-49 26-1,-50 49 1,25 25-1,-50 75 1,75 123 0,-1-74-1</inkml:trace>
  <inkml:trace contextRef="#ctx0" brushRef="#br0" timeOffset="27685.27">27561 2902 0,'0'0'0,"-25"-74"32,-25 49-32,25 0 15,-24 1-15,-1 24 16,-49 49-1,49 50 1,1 26 0,24-1-1,-25 0 1,50 24 0,-25 26-1,1 0 1,-1-50-1,-25-75 17,25-49-32</inkml:trace>
  <inkml:trace contextRef="#ctx0" brushRef="#br0" timeOffset="28102.14">26891 3448 0,'0'0'0,"25"-25"0,-1 1 16,26-26 0,49 0-1,50 26 1,25-1 0,-50 0-1,-99 25-15,-1 0 16,-48 0 31,24 25-32,-50 49 1,25 1 0,50 24-1,25-74 1,24-25-1,25-25 1,-49-25 0,-25-49-1,-25 0 1,24 49 0</inkml:trace>
  <inkml:trace contextRef="#ctx0" brushRef="#br0" timeOffset="28434.18">27957 3299 0,'0'0'0,"25"25"15,-25 0 1,0 25 0,0-26 30,25-48-30,0-1-16,49-25 16,50-24-1,-49 49 1,-50 25 0,-1 0-1,1 74 1,0-24-1,-25 0 17,25-26-32</inkml:trace>
  <inkml:trace contextRef="#ctx0" brushRef="#br0" timeOffset="28668.12">28801 3299 0,'25'-49'16,"-1"24"-1,-24 0 1,0 0 0,-49 50-1,-1 50 1,1-1 0,49 0-1,24 1 1,51-50-1,24-1 1</inkml:trace>
  <inkml:trace contextRef="#ctx0" brushRef="#br0" timeOffset="28917.91">29421 2902 0,'0'0'0,"0"-49"0,25 24 15,-25 0 1,-25 0 0,0 75-1,0 99 1,-24 0 0,24 0-1,0-25 1,25-75 15,0-24-31</inkml:trace>
  <inkml:trace contextRef="#ctx0" brushRef="#br0" timeOffset="29168.41">29272 3299 0,'0'-49'15,"0"98"-15,25-173 16,25 50-1,24 49 1,0 0 0,-49 25-1,25 75 1,0 74 0,-50-50-1,24-25 1,26-74 15</inkml:trace>
  <inkml:trace contextRef="#ctx0" brushRef="#br0" timeOffset="29450.88">29992 3299 0,'0'-24'15,"0"48"-15,24-73 16,-48 24-1,-1 25-15,0 25 16,-25 74 0,75-25-1,25-24 1,49-50 0,-25 25-1,-24-50 1,-25-25-1,-50-49 17,0 50-17,0 24-15</inkml:trace>
  <inkml:trace contextRef="#ctx0" brushRef="#br0" timeOffset="29801.21">30463 3399 0,'0'0'0,"25"24"0,-25 1 16,0 0-1,0 0 1,-25 0 0,0-25-1,25-25 16,99-25-15,75-49 15,-75 74-15,0 25 0,-24 25-1,-1 49 1,1 1-1,-26-1 1,-24-24 0</inkml:trace>
  <inkml:trace contextRef="#ctx0" brushRef="#br0" timeOffset="30634.6">32348 2927 0,'0'-25'15,"0"1"17,-25 24-17,-24 24-15,-1 1 16,1 25 0,-51 49-1,51 100 1,74-75-1,24 0 1,1 0 0,-25-25-1,-25-49 1,-25-1 0,-25-24-1,1-25 1</inkml:trace>
  <inkml:trace contextRef="#ctx0" brushRef="#br0" timeOffset="30784.21">31976 3572 0,'0'0'0,"0"-25"16,50-24-1,-1-1 1,51 1-1,48 24 1</inkml:trace>
  <inkml:trace contextRef="#ctx0" brushRef="#br0" timeOffset="31051.11">32696 3101 0,'0'0'15,"-25"-25"1,0 50 0,0 0-1,-24 74 1,24 25 0,25 25-1,25-50 1,49 0-1,-24-49 1,24-50 0</inkml:trace>
  <inkml:trace contextRef="#ctx0" brushRef="#br0" timeOffset="31301.28">33142 3175 0,'0'0'0,"-25"-49"16,25 24-16,0 75 47,-25-1-31,25 50-1,25 25 1,25-24-1,24-51 1,-74-24-16,25-25 16</inkml:trace>
  <inkml:trace contextRef="#ctx0" brushRef="#br0" timeOffset="31468.34">33217 3423 0,'0'0'0,"-25"-24"0,25-1 15,0 0 17,49 0-17,51 25 1,-26 25-16</inkml:trace>
  <inkml:trace contextRef="#ctx0" brushRef="#br0" timeOffset="31784.17">33564 3051 0,'0'0'0,"0"-24"31,25 24-15,-1 49-1,1-24-15,25 74 32,-25 50-17,-25 49 1,0-49 0,-50-49-1,0-26 1,26-49-1</inkml:trace>
  <inkml:trace contextRef="#ctx0" brushRef="#br0" timeOffset="34485.22">3696 6003 0,'0'-24'0,"0"-1"31,0 0-31,-25 75 31,1-1-15,24 1-16,-50 99 15,50-25 17,-25-75-17,75-49 1,24-74 0,1-25-1,-26-25 1,-24 74-1,-25 25 1,25 75 0,-25 24-1,49 1 1,-24-51 0,50-24-1,-26-49 1,-24-1-1,0-49 17,-25 0-17,-25 24 1,25 51 0,0-1-16</inkml:trace>
  <inkml:trace contextRef="#ctx0" brushRef="#br0" timeOffset="34902.61">4341 5731 0,'0'0'0,"25"0"0,0-25 16,0 25 15,-50 25-16,0 24-15,0 100 32,-24 25-17,24-75-15,-25 25 16,50-75 0,0-98 15,75-26-16,24-24 1,-25 25 0,-24 74-1,-50 25 1,0 74 0,-25 0-1,25-25 1,25-49-1</inkml:trace>
  <inkml:trace contextRef="#ctx0" brushRef="#br0" timeOffset="35118.58">4862 6152 0,'0'0'0,"25"-25"16,-25 1-16,25 24 31,-25 24-15,-25 26-1,0 24 1,0-24-16,25-25 16</inkml:trace>
  <inkml:trace contextRef="#ctx0" brushRef="#br0" timeOffset="35284.71">4937 5979 0,'0'0'0,"-25"-25"16,25 0-1,0 0 1</inkml:trace>
  <inkml:trace contextRef="#ctx0" brushRef="#br0" timeOffset="35535.19">5234 6028 0,'25'0'31,"-50"0"-31,0 0 0,-49 50 32,24 24-17,26 25 1,48-24 0,51-26-1,-26-24-15,75-25 16,-49-49-1,-50 24-15</inkml:trace>
  <inkml:trace contextRef="#ctx0" brushRef="#br0" timeOffset="35885.03">5681 5755 0,'0'0'0,"0"-24"0,0-1 31,0 99-16,-25 50 17,-25 50-17,50-100-15,-49 50 16,49-99 0,25-50-1,49-24 1,50-51-1,0 26 1,-50 49 0,-24 50-1,-50 25 1,0 24 0,-25 0-1,75-49 1</inkml:trace>
  <inkml:trace contextRef="#ctx0" brushRef="#br0" timeOffset="36368.04">7318 5904 0,'0'0'0,"0"-25"16,25 25-1,-25-24 1,-25 24 15,0 24-31,-24 51 16,-1-1-1,25-24 1,25-1 0</inkml:trace>
  <inkml:trace contextRef="#ctx0" brushRef="#br0" timeOffset="36684.08">7293 5656 0,'0'0'0,"-25"-25"16,1 25 15,24 25-15,0 0-1,0 0 1,24-25 15,-24-25-15,0 0-1,-24 25 1</inkml:trace>
  <inkml:trace contextRef="#ctx0" brushRef="#br0" timeOffset="36968.51">7963 5830 0,'0'0'15,"25"0"-15,-75 0 0,25 0 16,-24 25 0,24 24-1,99 26 1,1-26-16,49 1 31,-99-1-15,-50 1-1,-99 0 1,-75-26 0</inkml:trace>
  <inkml:trace contextRef="#ctx0" brushRef="#br0" timeOffset="37385.42">9873 5606 0,'0'0'16,"0"-24"-1,0 48 16,-25 26-15,1 0-16,-26 123 16,0 1-1,1 49 1,-1-49 0,25-75-1,0-74 1</inkml:trace>
  <inkml:trace contextRef="#ctx0" brushRef="#br0" timeOffset="37668.53">9724 6078 0,'0'0'15,"25"-50"-15,0-49 16,49 25-1,26 24 1,-26 50 0,-24 25-1,-26 49 1,-73 25 0,-50 1 15,49-51-31,-24-24 0,-26 0 15,51 0 1</inkml:trace>
  <inkml:trace contextRef="#ctx0" brushRef="#br0" timeOffset="37902.44">10369 5879 0,'0'0'0,"25"-24"16,-25-1 15,-25 50-31,25-1 16,-49 51 0,24-1-1,0 1 1,25-51-16,0 1 15</inkml:trace>
  <inkml:trace contextRef="#ctx0" brushRef="#br0" timeOffset="38068.42">10543 5681 0,'0'0'0,"-25"-75"31,25 51-31,0-1 16,25 25-1</inkml:trace>
  <inkml:trace contextRef="#ctx0" brushRef="#br0" timeOffset="38435.44">10865 5979 0,'0'0'15,"75"0"1,-26 0-16,1 0 16,0-25-1,24 0-15,-24 25 16,24-25-1,-49 0-15,-25-24 16,-50 49 0,-49 0-1,0 25 1,49 49 0,25 0-1,25 1 1,25-1 15,50-49-15,24-25-16</inkml:trace>
  <inkml:trace contextRef="#ctx0" brushRef="#br0" timeOffset="38702.26">11833 5904 0,'-25'-49'32,"0"49"-32,0 0 15,-74 24 1,25 26 0,24 49-1,25-49 1,100 24 15,24-74-15,-49 0-1,-1 0-15,1-25 0</inkml:trace>
  <inkml:trace contextRef="#ctx0" brushRef="#br0" timeOffset="39219.12">12230 5954 0,'0'0'16,"0"-25"-1,-25 50 17,0-25-32,0 25 15,1 49 16,48-49-15,26-25 0,24-25-1,1 0 1,-50-24 0,-1 24-1,-24 50 32,0-1-47,25 1 16,-25 0-16,25-25 15,99 25 1,-74-50 0,-1-25 15,-24-24-16,0 0 1,-25 24 0,0 25-1,0 0 1</inkml:trace>
  <inkml:trace contextRef="#ctx0" brushRef="#br0" timeOffset="39402.37">13073 5805 0,'0'0'0,"25"0"16,-25 25-1,0 0 1,-25-1 0,0 26-1,25 24 16</inkml:trace>
  <inkml:trace contextRef="#ctx0" brushRef="#br0" timeOffset="39719.32">13247 5780 0,'0'0'0,"0"-25"0,25 1 16,-25-1 31,-25 50-32,25-1 1,0 1-16,0 25 16,25-1-1,0 1-15,-1 24 31,-48-24-15,-76-25 0,26 0-1,24-50 1,50 0-16</inkml:trace>
  <inkml:trace contextRef="#ctx0" brushRef="#br0" timeOffset="40035.87">13669 5954 0,'0'0'0,"124"25"31,-75-50-31,26-25 16,-50 50-1,24-25-15,1 1 16,-50-26 15,-50 25 0,-49 50-15,24 25 0,26 49-1,49-74-15,0 24 16,49 1-1,100-1 1</inkml:trace>
  <inkml:trace contextRef="#ctx0" brushRef="#br0" timeOffset="41919.01">11907 6003 0,'25'0'32,"-25"25"30,25-25-46,0 0-16,0 0 15,-1 0 1,26-25 0,-25 1-1,-25-1 1,0 0-1,-25 0 1,-25 50 0,-24 0-1,0 49 1,49-24 0,25 24-1,25-74-15,99 25 31,49 0-15,-49-25-16</inkml:trace>
  <inkml:trace contextRef="#ctx0" brushRef="#br0" timeOffset="42968.65">16273 5631 0,'0'-25'16,"25"25"-16,-25-24 31,-25 24-15,1-25-1,-1 25-15,-25 0 16,-74 0 0,0 74-1,50-49-15,-50 74 16,74 25 15,75-24-15,124-26-1,74-74 1,-99 0-16</inkml:trace>
  <inkml:trace contextRef="#ctx0" brushRef="#br0" timeOffset="43569.44">16794 5830 0,'0'0'0,"0"-25"16,0 0-16,-49 0 15,-51 25 1,26 25 0,24 50-1,50-26 1,75 1 15,24-50-15,-49 0-1,-25-25 1,-25-25 0,-25-24-1,50 0 1,24-1-1,1 50-15,74 0 16,-25 50 0,-49 25-1,-50 74 1,-25-25 0,25-74-1,0-50 32,49-49-31,51-25-1,-1 24 1,-25 75 0,-49-25-16,25 75 15,-50 24 1,25 1-1,-25-1 1,49-74 15</inkml:trace>
  <inkml:trace contextRef="#ctx0" brushRef="#br0" timeOffset="43818.85">18035 5334 0,'0'0'0,"0"-25"16,0 50 31,0 24-47,0 1 15,-25 99 1,25-25-1,-25-25 1,25-25 0</inkml:trace>
  <inkml:trace contextRef="#ctx0" brushRef="#br0" timeOffset="44134.84">17861 5755 0,'0'0'15,"-25"-74"1,25 49 0,0 0-1,99 0 1,1 1 0,24 24-1,-50 24 1,1-24-1,-75 25 1,0 25 0,0 0-1,-25-26-15,50 51 16,-25-50 0</inkml:trace>
  <inkml:trace contextRef="#ctx0" brushRef="#br0" timeOffset="44261.97">18357 5557 0,'0'0'0,"0"-99"31,-25 74-31</inkml:trace>
  <inkml:trace contextRef="#ctx0" brushRef="#br0" timeOffset="44668.6">18704 5631 0,'0'0'0,"50"50"31,-50-25-31,0 0 16,0-1 0,0 26-1,0-25 1,-25-25 0,25-50-1,25-24 1,74-26-1,25 51 1,0 49 0,-24 25-1,-51 24 1,-24 51 0,-25-26-1,0 0 1,-25-24 15</inkml:trace>
  <inkml:trace contextRef="#ctx0" brushRef="#br0" timeOffset="45219.31">19622 5582 0,'0'0'0,"0"-25"32,25 25-32,0 25 31,-25-1-31,-25 26 16,25 74-1,0-49 1,25-26-1,0-49 17,24 0-17,26-25 1,-50-24 0,-1-26-1,1-24 1,0 25-1,-25 49 1,0 0 15,-25 75-15,25 49 0,0-25-1,25 26 1,0-51-1,24-24 17,26-50-17,-1 0 1,-49 1-16</inkml:trace>
  <inkml:trace contextRef="#ctx0" brushRef="#br0" timeOffset="46286.13">20367 5631 0,'24'-25'0,"-48"50"0,48-74 16,-24 24 0,-24 25-1,-1 25 1,-25 49 0,50 1-1,0-1 1,75-49 15,24 0-15,0-50-1,-25 0 1,-74-74 0,-24 24-1,-1 26 1,-25-1-1,-24 50 1,24 25 0,25 24-1,25 1 1,50 0 0,74-50-1,0 0 1,-25-50 15,-24-24-15,-75 49-1,24 0 17,-24 50-17,-24 49 1,24 1-1,0-26 1,0-24 0,0 0-1,49-25 1,1-25 0,-25-24-1,-1 24-15,26-75 31,-25 26-15,0 49 0,-25 0-1,0 50 17,-25 74-17,50-24 1,0-1-1,-1 1 1,76-75 0,-26 0-1,-24 0-15,-26-50 16,26-24 0,0-1-1,24 1 1,0 49 15,1 0-15,-25 75-1,-26-1 1,-24 51 0,-24-1-1,-51-49 1,-49-26-1,99-24 1</inkml:trace>
  <inkml:trace contextRef="#ctx0" brushRef="#br0" timeOffset="47620.37">23864 5383 0,'0'0'0,"0"-25"16,0 1-16,0-1 15,-25-25 1,-24 25 0,24 25-16,0-24 15,-24 48 1,-1 26-16,-49 49 16,49 25-1,25 0 1,1 25-1,-1-25 1,25 0 0,-25-25-1,0 1 1,0-76 0,1 1-1</inkml:trace>
  <inkml:trace contextRef="#ctx0" brushRef="#br0" timeOffset="47786.43">23170 6003 0,'0'0'0,"0"-24"16,25-26-16,-1 25 15,51-24 1,24-1-1,-25 25-15</inkml:trace>
  <inkml:trace contextRef="#ctx0" brushRef="#br0" timeOffset="48286.27">23889 5706 0,'0'0'0,"0"-25"0,0 0 31,0 0-15,-25 25 0,-49 50-1,49 24 1,0-24 0,50 0-1,25-26 1,-50 1-1,49-25 1,-24-49 0,25-51-1,-1 51 1,51-1 0,-26 25-1,-24 50 16,-26 25-15,-48 49 0,-1-25-1,0-49 1,75-74 15,-26-1-15,100-49-1,-24 74 1</inkml:trace>
  <inkml:trace contextRef="#ctx0" brushRef="#br0" timeOffset="48652.16">25824 5259 0,'0'0'16,"0"-25"15,-25 50-31,0 25 15,1-1-15,24 26 16,-50 74 0,25 24-1,75-49 1,74-74 0,49-25-1,1-50 1,-124 0-1</inkml:trace>
  <inkml:trace contextRef="#ctx0" brushRef="#br0" timeOffset="48819.83">25948 5706 0,'0'0'0,"-99"-25"15,24 0 1,75 0 15,75 0-15,-26 25-16</inkml:trace>
  <inkml:trace contextRef="#ctx0" brushRef="#br0" timeOffset="49218.99">26792 5433 0,'0'0'0,"-25"-50"15,25 25 1,0 50 15,25-25-15,74 50-1,25 24 1,-25-49 0,-74-25-16,0 25 15,-75 0 1,-49 24 0,-25 26-1,-25-1 16,50 1-15,24-1 0,26-24-1,49-26 1,49-24-16</inkml:trace>
  <inkml:trace contextRef="#ctx0" brushRef="#br0" timeOffset="49652.63">27337 5855 0,'0'-25'0,"25"0"16,-50 25-1,0 0 1,-74 25 0,-50 49-1,25 25 1,0 1 0,25-1-1,49-25 1,50-49-1</inkml:trace>
  <inkml:trace contextRef="#ctx0" brushRef="#br0" timeOffset="50102.17">28156 5731 0,'0'0'16,"0"-25"-16,-25 0 0,25 0 31,-25 50-15,0-25-16,-49 50 15,24 49 1,1 0 15,24 25-15,25-50-1,99-24 1,25-50 0,-24-25-1,-1-24 1,-74-26-1,-25-24 1,-50 25 0,0 49-16,-24 0 15,24 0 1</inkml:trace>
  <inkml:trace contextRef="#ctx0" brushRef="#br0" timeOffset="51136.02">30016 5979 0,'0'0'0,"50"-50"15,-50 25 1,25 0 0,-25 1-1,0-1 1,0 0 0,-50 25-16,-24-25 15,-50 75 16,25 24-15,49 1 0,100-1-1,24-49 1,50 0 0,-25-50-1,-49 0 1,-1-25-1,-49 26 17,0 98-17,-24 0 1,-1 26 0,25-26-1</inkml:trace>
  <inkml:trace contextRef="#ctx0" brushRef="#br0" timeOffset="51520.08">30364 6127 0,'0'0'16,"124"-99"0,-99 99 15,-25 25-16,-25 49 1,25-24 0,-25-25-1,50-25 17,0-25-17,24 0 1,1-24-16,24-1 15,1 0 1,-26 26 0,-24 48 15,-25 26-31,25 24 16,0 1-1,24-26 1,51-24-1</inkml:trace>
  <inkml:trace contextRef="#ctx0" brushRef="#br0" timeOffset="51919.21">31406 6103 0,'0'0'0,"49"-25"0,1-50 16,-25 26-1,-50 49 1,-25-25 15,1 25-31,-51 74 16,26 1-1,49 24 1,25-49 0,50-26-1,24-48 1,1-1-1,-26-74 1,1-50 0,24-50-1,-49 75 1,0 50 0,-50 99-1,-25 74 16,26 50-15,-1-75-16</inkml:trace>
  <inkml:trace contextRef="#ctx0" brushRef="#br0" timeOffset="56169.94">29074 6227 0,'0'0'0,"-50"-25"32,50 0-17,-25 25 1,1 0-16,-26 50 16,-74 24-1,0 25 16,25 1-15,49-51-16</inkml:trace>
  <inkml:trace contextRef="#ctx0" brushRef="#br0" timeOffset="56470.33">29495 6078 0,'0'0'0,"0"-25"32,25 0-32,50 25 15,173-25 1,124 25 15,25 0-15,-149 0-1,-174 0 1,-99 0 0</inkml:trace>
  <inkml:trace contextRef="#ctx0" brushRef="#br0" timeOffset="57353.11">3523 8186 0,'0'0'16,"0"-24"-16,24-1 16,1-25-1,-25 25 1,0 50 15,0 25-31,-49 49 16,-51 50-1,26-25 1,74-99 0</inkml:trace>
  <inkml:trace contextRef="#ctx0" brushRef="#br0" timeOffset="57753.12">3870 7963 0,'0'0'0,"25"-25"32,-25 1-32,0 48 15,-50 51 1,-24 74-1,-1-1 1,1-23 0,49-51-1,25-99 17,25 0-32,49-99 15,1 25 16,-1 49-15,-49 75 0,-25 50-1,0 49 1,-25 0 0,25-25-1</inkml:trace>
  <inkml:trace contextRef="#ctx0" brushRef="#br0" timeOffset="58119.47">4143 8335 0,'0'0'16,"25"-25"-1,-1 25 1,1-24-16,0-26 31,25-24-15,-26 74-1,-24-25 1,-49 25 0,-50 49-1,-1 51 1,51 24-1,24-25 1,75-25 0,49-74-1,50-49 1,-25 24 0,-75-25-1</inkml:trace>
  <inkml:trace contextRef="#ctx0" brushRef="#br0" timeOffset="58437.25">4664 8310 0,'0'0'0,"25"0"16,-1 0-1,-24 25 16,0 0-31,0 0 16,0 0 15,0-50-31,75-25 16,-1-24 0,-24 49-1,-1 25 16,-24 25-15,0 24 0,0 1-1</inkml:trace>
  <inkml:trace contextRef="#ctx0" brushRef="#br0" timeOffset="58855.05">3101 8310 0,'-25'0'16,"0"0"-1,25-24 16,0-1-15,25 0-16,25 25 16,-26-25-16,26 0 15,0 1 1,-25-1 0</inkml:trace>
  <inkml:trace contextRef="#ctx0" brushRef="#br0" timeOffset="60205.12">8310 7790 0,'0'0'0,"0"-25"16,-24-25-16,24 25 15,-50 0 1,25 25-16,0 0 16,-49 100-1,-1 73 17,51 1-17,-1-25-15,0 25 31,0 49-15,25-149 0,-49 25-1,-1-24-15</inkml:trace>
  <inkml:trace contextRef="#ctx0" brushRef="#br0" timeOffset="60389.74">7690 8534 0,'0'0'0,"0"-124"15,25 99 1,0 0-16,24-25 16,75 26-1,0-26 16,-74 25-31</inkml:trace>
  <inkml:trace contextRef="#ctx0" brushRef="#br0" timeOffset="60904.23">8434 8162 0,'0'0'0,"0"-25"16,-24 25-1,-1 0 1,-50 49-1,1 1 1,74 74 15,25-74-15,0-50-16,24 0 16,1-25-1,-25 0 1,49-99 15,-24 50-15,49-1-1,0 50 1,-25 25 0,-24 75-1,-50 24 1,-25 50-1,0-124 1,25 0 15,0-75-31,25-25 16,50-49 15,24 50-15,0 24-1,-49 50-15</inkml:trace>
  <inkml:trace contextRef="#ctx0" brushRef="#br0" timeOffset="62037.26">11213 7715 0,'25'-50'31,"-25"26"-31,0-1 0,-50 0 16,25 25-1,0-25 1,-24 75 0,24-1-16,-25 76 15,25-1 1,25-25 15,75 0-15,-50-25-1,-25 1 1,-25-26 0,-50 26-1,-24-75 1,25 0 0,24-25-1,25-49 1,25 24-1,25 25-15</inkml:trace>
  <inkml:trace contextRef="#ctx0" brushRef="#br0" timeOffset="62587.64">11957 7814 0,'0'0'0,"0"-24"16,0-1-1,0 50 17,0-1-17,25 26-15,74 24 16,75-24 15,-1 0-15,-49-26-1,-74-24-15,-50 25 32,-99 0-17,-50 25 1,0 24-1,25-24 1,25-1 0,99-24-1,25-25 1</inkml:trace>
  <inkml:trace contextRef="#ctx0" brushRef="#br0" timeOffset="62986.65">13247 7839 0,'0'0'0,"0"-25"16,0 1-1,-25 24 1,-25 24-1,1 26 1,24 49 0,0 0-1,50-24 1,0-26-16,49-49 16,50 0-1,-24-24 16,-51-1-15,-24-50 0,-25-24-1,-99 0 1,-75 49 0,75 50-1</inkml:trace>
  <inkml:trace contextRef="#ctx0" brushRef="#br0" timeOffset="63387.27">14959 8385 0,'0'0'0,"0"-25"16,24 25 0,-24 25-1,0 0-15,-74 99 16,-25 25 0,0-1-1,99-98 1</inkml:trace>
  <inkml:trace contextRef="#ctx0" brushRef="#br0" timeOffset="63854.57">16472 7790 0,'0'0'0,"25"-25"16,-50 0-16,0-25 16,0 25-1,-49 1 16,24 48-31,-74 26 16,25 49 0,99 1-1,50-1 1,49-25 0,0 1-1,-49-26 1,-50-24-1,-50 0 1,-49 0 0,-25-50-1,0-25 1,124-24 0</inkml:trace>
  <inkml:trace contextRef="#ctx0" brushRef="#br0" timeOffset="64270.47">17092 7765 0,'0'0'0,"0"-25"15,-25 0 1,50 50 15,0-25-15,24 25-16,75 24 16,0-24-1,-24 0 16,-100 0-15,-25 0 0,-25-1-1,-74 51 1,25-1 0,25-24-1,49-1-15,0 1 16,0-25-1</inkml:trace>
  <inkml:trace contextRef="#ctx0" brushRef="#br0" timeOffset="64603.05">17861 7665 0,'0'0'0,"0"-24"32,0-1-32,0 0 15,0 50 1,-25 24 0,0 76-1,-24-26 1,24 25-1,0-25 1,-24-25 0,24-74-1,0 50 1</inkml:trace>
  <inkml:trace contextRef="#ctx0" brushRef="#br0" timeOffset="64904.27">18134 7790 0,'0'0'0,"0"-25"32,-25 25-32,0-25 15,-74 75 1,-25-1-1,50 26 1,74-26 0,24 1-1,76-25 1,-51-25-16,26 24 16,-26 1 15,1 0-16</inkml:trace>
  <inkml:trace contextRef="#ctx0" brushRef="#br0" timeOffset="65654.95">19846 7814 0,'0'0'0,"0"-24"16,0-1-1,24-25-15,-48 0 31,-26 1-15,0 49 0,-123 99-1,73 0 1,76 1 0,48-76-1,51-24 1,24-24-1,0-26 1,-74 50 0,0-25-1,0 50 1,-50 74 0,-25 0-1,26 25 16,-1-99-31,25 0 16</inkml:trace>
  <inkml:trace contextRef="#ctx0" brushRef="#br0" timeOffset="66404.08">19970 7864 0,'0'0'0,"24"-25"15,26-24 1,-25 49-1,-25 24 1,25 51 0,-50 24-1,25-74 1,0 0 0,49-75 15,51-24-16,-1-1 1,-74 75 0,0 0-1,-1 75 1,-24-26 0,25 1-1,0-25-15,74-25 16,25-25-1,-25-25 1,-49 25 0,0 1 15,-50-1-15,0 0-16,-50 25 31,-24 50-16,-1 74 1,75-100 0,0 26-1,99-25 1,-24-75 0,24-24-1,-49-50 1,24-100-1,-24 1 1,-25 99 15,-25 99-31,-25 75 32,-25 49-1,50-24-31,-25-1 15,25 0-15</inkml:trace>
  <inkml:trace contextRef="#ctx0" brushRef="#br0" timeOffset="66971.14">23319 7318 0,'0'0'0,"24"-25"0,-24 1 15,25 24 1,-74 24 0,-1 125-1,25 25 16,25-25-15,75-50 0,73-74-1,-48 0 1,-51-25 0</inkml:trace>
  <inkml:trace contextRef="#ctx0" brushRef="#br0" timeOffset="67155.19">23319 7616 0,'0'0'0,"-50"-25"15,25 25-15,0-50 16,25 26 15,25 24-15,74-25-1,-24 25-15</inkml:trace>
  <inkml:trace contextRef="#ctx0" brushRef="#br0" timeOffset="67470.97">23839 7442 0,'0'-25'31,"0"1"0,25 48-15,0 1-1,0-25-15,49 25 0,75 0 16,-25 0 0,-74-1 15,-50 1-16,-50 0 1,-99 99 0,50-74-1,50 24 1,24-24 0</inkml:trace>
  <inkml:trace contextRef="#ctx0" brushRef="#br0" timeOffset="67939.1">25154 7492 0,'0'0'0,"25"-25"0,-25 0 16,0 0-1,-25 25 1,0 25 0,-24 25-1,-1 24 1,1 1 0,24 49-1,25-75-15,0 1 16,49 0-1,-24-26-15,50 1 16,24-25 0,-74 0-1,-1-25-15,1-49 16,0-25 0,-50-25 15,-24 24-16,-75 26 1,24 74 0,51-25-16</inkml:trace>
  <inkml:trace contextRef="#ctx0" brushRef="#br0" timeOffset="68619.88">26221 7889 0,'25'0'63,"-25"25"-48,0-1 1,0 1 0</inkml:trace>
  <inkml:trace contextRef="#ctx0" brushRef="#br0" timeOffset="70269.59">6351 11883 0,'0'0'0,"24"0"78,1-25-78,50 0 16,-1 0-16,25-24 15,100-26 1,-75-24 0,-75 25-1,-49-50 1,0 49-1,0 26 1,-49 24 0,-1 25-1,25 49-15,-24 26 16,-26 24 0,26 25-1,-1 25 16,25 0-15,-24 24 0,-26 26-1,-49-1 1,0-49 0,25-74-1,25-51 1,24-24-1,25-24-15,0-26 16,25-24 0,25-1-1,25 25 1,49 1 0,0 49-1,50 25 16,0 24-15,0 26 0,-25-26-1,-25 1 1,-49-25 0</inkml:trace>
  <inkml:trace contextRef="#ctx0" brushRef="#br0" timeOffset="71754.24">8806 11312 0,'0'-25'78,"-24"25"-62,-1-24-1,0 24 1,0 0-16,-74-25 15,0 25 1,0 0 0,-1 25-1,51-1 1,98 51 15,1-75-15,0 25-1,98-1 1,-24 26 0,-99-25-16,-25 49 15,-74 25 1,-50 26 0,0-1-1,49-25 1,51-50-1,24-24 1,24 0 0,26 0-1,-25 24 1,0 51 0,-25 173 15,-50-25-16,0 24 1,1 1 0,-1-49-1,50-51 1,25-73 0,74-76-1,100-73 1</inkml:trace>
  <inkml:trace contextRef="#ctx0" brushRef="#br0" timeOffset="72387.03">10121 11436 0,'-25'-74'16,"25"49"-1,-24 25 17,-1 0-17,0 25-15,-49 74 31,24 25-15,25 0 0,0 50-1,50-25 1,25 24 0,-25-98-16,-1 123 15,1-49 1,-50-25-1,-24-50 1,-1-49 0,25 0-1,-49-50 1,24 0 0,26 1 15,-1-1-31</inkml:trace>
  <inkml:trace contextRef="#ctx0" brushRef="#br0" timeOffset="72837.57">9724 13222 0,'0'0'0,"0"-24"16,-24 24 31,24 24-47,0 1 15,-25 25 1,25-1 0,25 26-1,24-50 1,26-25 0,-1 0-1,0-50 1,-49 0-1,-50-49 1,-49 50 0,-75-1-1,75 50-15</inkml:trace>
  <inkml:trace contextRef="#ctx0" brushRef="#br0" timeOffset="73406.06">10419 10369 0,'0'0'16,"-25"-24"-16,25 48 62,0 1-46,0 0-16,0 25 15,-25-1 1,1 26-16,-1 49 16,0 0-1,50-25 1,24-25 15,1-49-31,49-25 16,0 0-1,-74-25 1</inkml:trace>
  <inkml:trace contextRef="#ctx0" brushRef="#br0" timeOffset="73738.05">10171 10841 0,'0'0'15,"0"-50"1,0 25-16,74 1 31,26-26-15,-26 50-1,0-25 1,-49 25 15,-74 0-15,-1 25 0,25-25-16</inkml:trace>
  <inkml:trace contextRef="#ctx0" brushRef="#br0" timeOffset="75222.06">11262 11833 0,'0'0'15,"0"-25"-15,0 1 16,0-1 15,-24 0-15,-1 25-1,0 0 1,0 0 0,-49 50-1,24-1 1,25 1-1,0-1-15,25 51 16,25 24 0,-25 0-1,25 0 1,-50 0 15,0-25-15,1 0-1,-26-24 1,-24-26 0,49-49-1,-25 0 1,25 0-16</inkml:trace>
  <inkml:trace contextRef="#ctx0" brushRef="#br0" timeOffset="75421.45">10692 12453 0,'0'0'0,"0"-25"16,0 1 0,25-1-1,-1 0 1,76 0-1,-1 0 1,25 25 0,-74 0-16</inkml:trace>
  <inkml:trace contextRef="#ctx0" brushRef="#br0" timeOffset="75720.64">11610 11982 0,'0'0'0,"0"-25"0,-25 0 16,-25 1-1,1 24 1,24 74 0,0-24-1,0 74 1,25 24-1,50 1 1,24-25 0,50-24-1,-25-51 1,26-49 0</inkml:trace>
  <inkml:trace contextRef="#ctx0" brushRef="#br0" timeOffset="76271.03">12007 12106 0,'0'0'15,"0"-50"1,-25 26-16,25-1 15,25 0 1,24 0 0,50 0-1,25 25 1,-99 0 0,0 0-1,-50 0 1,-74 50-1,25-25 1,49-25 0,0 0 15,25 25 0,0-1-15,-25 26-1,25 49 1,-25 0 0,25-74-16,0 25 15,-24-1 1,24 1 0,24-25-1,26-25 1,0-25-16</inkml:trace>
  <inkml:trace contextRef="#ctx0" brushRef="#br0" timeOffset="76638.33">12602 11982 0,'0'0'0,"0"-25"0,25 25 15,-25-25 1,-25 1 0,50 48-1,0 51 1,-1 24-1,1 25 1,-25 25 0,0-25-1,-25-25 1,25-74 0,0 0-1</inkml:trace>
  <inkml:trace contextRef="#ctx0" brushRef="#br0" timeOffset="77555">13917 12180 0,'0'0'0,"0"-24"16,0-1 31,-50 25-31,0 0-1,26 0 1,-1 25-1,-74 24 1,49 1 0,25 49-1,0-49 1,25-1-16,50-24 16,24 0-1,1-25 1,-26-50-1,1-24 1,0-50 0,-1-75-1,-24 1 1,-25 24 0,-25 50 15,1 50-16,-1 74 1,0 49 0,25 75-1,0 50 1,0 25 0,25-26-1,-25-24 1,25-50-1,-25-74 1,24-25-16</inkml:trace>
  <inkml:trace contextRef="#ctx0" brushRef="#br0" timeOffset="78187.46">14388 11932 0,'0'0'0,"0"-24"15,0-26-15,0 25 32,74 25-17,26-25 1,24 25-1,-99 0 1,-1 0 0,-48 0-1,-51 0 1,25 25 0,26-25 15,-1 0-16,25 25 48,0 0-47,0 0-16,0-1 15,0 26-15,0 74 16,-25-25-1,0 0 1,0-24 0,1-26-1,24-24 1,24 0 0,-24 0 15,25-25-16,-25 25 1,25-25 0,0 0-16</inkml:trace>
  <inkml:trace contextRef="#ctx0" brushRef="#br0" timeOffset="78987.46">14884 11163 0,'0'-24'15,"25"-1"16,25 0-15,-26 0-16,26 25 16,24-25-1,-24 0 1,-25 1 0,0 24 15,-25 24-31,0 51 15,0 24 1,0 25 0,0 0-1,24-25 1,-48 1 0,-1-1-1,-25 0 1,50-24-1,0 24 1,25 0 0,0-49-16,-25 49 15,0 25 1,0 0 15,25 25-15,24 0-1,26-1 1,-50-24 0,-25-49-1,-50-50 1,25-25 0,0 0-16</inkml:trace>
  <inkml:trace contextRef="#ctx0" brushRef="#br0" timeOffset="79387.21">16323 12205 0,'-25'-25'0,"25"1"15,0-1 16,0 0-31,25 25 32,25-25-17,-1 25-15,26 0 16,-1-25 0,-49 25 15</inkml:trace>
  <inkml:trace contextRef="#ctx0" brushRef="#br0" timeOffset="79570.81">16249 12379 0,'0'0'0,"-25"25"31,0-25-31,99 0 15,75-25 1,25 25 0,-100 0-1</inkml:trace>
  <inkml:trace contextRef="#ctx0" brushRef="#br0" timeOffset="80821.42">18059 11436 0,'0'0'0,"0"-25"32,0 50 46,0 0-78,-24 25 15,24-1-15,0 26 16,-25 49 0,25 0-1,0-25 1,0-49-1,-25-1 1,25-24 0,-25-25-1</inkml:trace>
  <inkml:trace contextRef="#ctx0" brushRef="#br0" timeOffset="81088.2">17414 12379 0,'0'0'0,"25"0"32,50 0-17,-1 0-15,50 0 16,-25-25-16,174 0 15,-49 0 1,-51 25 0,-49 0-1,-99 0 1</inkml:trace>
  <inkml:trace contextRef="#ctx0" brushRef="#br0" timeOffset="81588.28">18159 12900 0,'0'0'16,"25"-25"-16,-25 0 0,0 0 31,-25 1 0,0 48-31,-50 1 16,26 25 15,24-1-15,25 1-1,50 24 1,-1-24-16,26 49 16,-26 1-1,-24-1 1,-25-25 0,-49-49-1,-26 0 1,1-25-1,-26-25 1,26-25 0,24 1-1,50 24-15</inkml:trace>
  <inkml:trace contextRef="#ctx0" brushRef="#br0" timeOffset="83488.22">19176 11560 0,'0'-25'16,"0"1"-1,0 48 48,0 26-47,0 0-16,0-26 15,0 51 1,25 49-1,-25 0 1,24-74-16,-24 49 16,0-25-1,0-49 1,0 0 0,-24 0-1</inkml:trace>
  <inkml:trace contextRef="#ctx0" brushRef="#br0" timeOffset="83806.03">19250 11511 0,'0'0'0,"0"-25"16,0 0-16,25 25 16,0-50-1,0 50 1,74-24 0,0-1-1,50 0 1,-50 0-1,-74 0 1,0 25 0</inkml:trace>
  <inkml:trace contextRef="#ctx0" brushRef="#br0" timeOffset="84022.57">19225 11833 0,'0'0'0,"-24"25"15,73-25 17,-24 0-32,49 0 15,75-25 1,-74 25-16,49 0 15</inkml:trace>
  <inkml:trace contextRef="#ctx0" brushRef="#br0" timeOffset="84338.26">20342 11511 0,'0'0'16,"0"-25"0,-25 25-16,0 0 15,-49 25 1,-1 74 0,26 25-1,24 25 1,25 0-1,0-25 1,49-50 0,1-24-1,49-50 1</inkml:trace>
  <inkml:trace contextRef="#ctx0" brushRef="#br0" timeOffset="84688.44">20813 11808 0,'0'0'16,"-25"-49"-16,25 24 0,0 0 16,-25 0-1,-24 0 1,49 75-1,0 49 1,99 1 0,0-1-1,-49-50 1,-50 1 0,-25-25 15,-74 0-16,-25-1 1,0-24 0,99-24-16</inkml:trace>
  <inkml:trace contextRef="#ctx0" brushRef="#br0" timeOffset="85087.26">21284 11560 0,'0'0'16,"0"-25"-16,25 1 15,-25-1 1,25 25-1,0 25 1,49 49 0,1 25-1,-1 25 1,-49 25 0,-25 25-1,-99-25 1,49-100-16,-24 26 15,24-1 1</inkml:trace>
  <inkml:trace contextRef="#ctx0" brushRef="#br0" timeOffset="108707.04">4664 15381 0,'0'-25'16,"-25"0"-16,0 50 47,25 0-32,-25 24-15,25 26 16,-49 73-1,-1 1 1,-24 25 0,49-75-1,0-74 1</inkml:trace>
  <inkml:trace contextRef="#ctx0" brushRef="#br0" timeOffset="109740.4">5011 15405 0,'0'0'15,"25"-24"-15,-25 48 32,-25 26-17,0 0 1,-49 123-1,-1 26 1,26-100 0,49-49-1,-25-26 1,25-48 0,74-26-1,50-74 1,-24 49-1,-51 51 1,-24-1 0,-25 74-1,0 26 1,0 49 15,0-25-15,25-49-1,24-50 1,-24 0-16,74-75 16,1 1-1,-26-25 1,-49-1 0,-25 76-1,25 24 1,-25-25-1,-25 74 1,0 26 0,25 24-1,0-49 17,25-25-17,0-25-15,24 0 16,26-75-1,24-24 1,-49 0 0,-26 49-1,1 50 17,0 50-17,0-1 1,24 1-1,1-25 1,25-50 0,-26-25-16,75-49 31,-25 25-15,-49 24-1,-25 50 1,0 0-1,-1 99 1,-24 25 0,0 25-1,-74-50 1,-75-24 0,25-75-16</inkml:trace>
  <inkml:trace contextRef="#ctx0" brushRef="#br0" timeOffset="110073.13">3969 15728 0,'0'-25'15,"0"0"1,0 0 15,25 25-31,74-24 16,0-26-1,-24 25 1,-50 25 0,-1 0-1</inkml:trace>
  <inkml:trace contextRef="#ctx0" brushRef="#br0" timeOffset="111524.05">9799 15157 0,'0'0'0,"0"-24"32,0-1-32,0 0 62,-25 25-46,0 0-1,-24 25 1,24-25-16,-25 74 16,50 1-1,-25-1 1,50 25 0,-25 25-1,25 50 1,0-25-1,24 24 1,-24-24 0,-25 0 15,25-25-15,-50 50-1,0-75 1,-49 25-1,24-25 1,-49-24 0,25-26-1,-1-49 1,26 0 0,-1 0-1,25 0 1</inkml:trace>
  <inkml:trace contextRef="#ctx0" brushRef="#br0" timeOffset="112310.76">9228 17588 0,'0'0'16,"0"-24"-16,-49 24 15,24-25 1,0 25 31,0 0-47,0 25 31,1-1-31,-26 1 16,25 25-1,0 49 1,75-24-1,24-26 1,50-24 0,0-25-1,-24-50 1,-51 1 0,-49-26-1,-49-24 1,-51 49-1,26 1 1,-50-1 15</inkml:trace>
  <inkml:trace contextRef="#ctx0" brushRef="#br0" timeOffset="113108.04">9774 14413 0,'25'-74'15,"-25"49"-15,0 0 47,0 50-16,0 0-15,25 24-16,-50 75 16,25 25-1,-25-25 1,50-25 15,-25-74-31,25 0 0,-1 0 16,76-50 15,-76 25-15,1-25-16,-25 0 0</inkml:trace>
  <inkml:trace contextRef="#ctx0" brushRef="#br0" timeOffset="113308.35">9575 14686 0,'25'0'0,"-50"0"0,75-25 15,0 0-15,-25 1 16,-1-1-16,1 0 16,25 25-16</inkml:trace>
  <inkml:trace contextRef="#ctx0" brushRef="#br0" timeOffset="114041.05">11138 15480 0,'0'-25'16,"0"50"-16,-24-50 47,-1 25-32,0 25 1,25 0-16,-50 49 15,25 25 1,25 25 0,0 25 15,0 0-15,25-50-16,0-24 15,0 73 1,0 1-1,0 0 1,-25-99 0,-25 24-1,25-49 1,0 25 0,-50-26-1,0-24 1,-49 25-1,25-50 1</inkml:trace>
  <inkml:trace contextRef="#ctx0" brushRef="#br0" timeOffset="114457.94">10741 16348 0,'0'0'0,"-24"-25"16,48 25 31,1 0-32,25-25-15,-1 25 16,75-49 0,-24 24-1,-26 25-15</inkml:trace>
  <inkml:trace contextRef="#ctx0" brushRef="#br0" timeOffset="114908.31">11758 15703 0,'0'0'0,"0"-25"16,-24 25 0,24-25-16,-25 25 31,25 50-31,-25-25 15,25 24-15,-25 125 16,25 25 15,25 24-15,25-49 0,24-50-1,25-75 1,1-24-1,-51-50-15,1 25 16</inkml:trace>
  <inkml:trace contextRef="#ctx0" brushRef="#br0" timeOffset="115490.02">12329 15902 0,'0'0'0,"-50"-50"31,50 25-15,-24 0-1,73 0 1,26 1-16,74-1 15,-50 25 1,-25 0 0,-123 49 15,-26 1-15,1 0-1,-1-1 1,50 1-1,25-25 1,0 0 0,0-1-1,0 51 17,-24-26-32,24 51 15,-25-26 1,0 0-1,25-49 1,25 25 0,24-50-1,76-25 1,-101 25 0,26 0-16</inkml:trace>
  <inkml:trace contextRef="#ctx0" brushRef="#br0" timeOffset="115823.66">13073 15728 0,'-25'-25'0,"50"50"0,-50-75 47,75 75-47,-25-25 15,74 74 1,0 51 0,-24 48-1,-50 1 1,-25-75-16,-50 25 15,-24-49 1,-1-26 0</inkml:trace>
  <inkml:trace contextRef="#ctx0" brushRef="#br0" timeOffset="116456.9">14661 15877 0,'0'0'0,"-75"-75"31,51 50-31,-26 25 15,-24 25 1,-1 25 0,26 24 15,-1 50-15,50-49-1,25-1 1,24-49-1,1-25 1,0 0-16,24-74 16,-24-50-1,-50-50 1,24-74 0,-24 49-1,-24 75 1,24 50-1,0 49 1,0 75 15,49 74 1,-24-50-32,50 125 15,-26-1 1,-24-24-1,0-25 1,0-50 0,-25-25-1,0-49 1</inkml:trace>
  <inkml:trace contextRef="#ctx0" brushRef="#br0" timeOffset="117207.11">15207 15480 0,'0'-25'0,"0"0"16,0 0 46,24 25-46,26 0-16,0-24 16,-1 24-1,-24-25-15,25 25 16,-1-25 0,-24 25-1,-50 0 16,1 0-15,-26 25 0,25-25-1,0 25 1,1-1 0,24 1-1,24 25 1,-24 24-1,25 25 1,-25 25 0,-25 1-1,-24 23 17,-1-48-17,50-26 1,-25-24-1,100-26 1,74-24 0,24 0-1,-98-24-15</inkml:trace>
  <inkml:trace contextRef="#ctx0" brushRef="#br0" timeOffset="117540.95">16472 15629 0,'0'0'0,"0"-25"16,25 0 0,-1 0-1,1 25 1,25 0-16,-1-25 16,26 25-1,-1-24 1,1-1-1,-50 0 1</inkml:trace>
  <inkml:trace contextRef="#ctx0" brushRef="#br0" timeOffset="117740.66">16571 15802 0,'0'0'0,"-25"25"15,0-25 1,50 0 0,25 0-1,74 0 1,50-25 0,-100 25-16</inkml:trace>
  <inkml:trace contextRef="#ctx0" brushRef="#br0" timeOffset="119424.19">18456 15554 0,'-24'0'16,"24"-25"15,24 25-15,26-24 0,49-1-1,25-25 1,-25-24-1,-74 24 1,0-24 0,-50 24-1,25 25 1,-25 50 15,1 0-15,24 0-16,-25 74 15,-25 50 1,50 49 0,0 1 15,25-26-15,-25 26-1,-25-75 1,-24 0-1,49-99-15,-75 24 16,26-24 0,-1 0-1,0-50 1,26-24 0,-1-26-1,50 25 1,24-24-1,26 24 1,-1 1 0,25 49 15,50 25-15,-50 24-1,-24-24 1,-26-25-1,1 0 1,-25-25-16</inkml:trace>
  <inkml:trace contextRef="#ctx0" brushRef="#br0" timeOffset="119757.32">19300 15133 0,'0'0'0,"0"-25"16,0 0 15,25 25-15,-1 0-1,51 0 1,-26-25 0,1 25-1,-25 0-15</inkml:trace>
  <inkml:trace contextRef="#ctx0" brushRef="#br0" timeOffset="119957.92">19895 14835 0,'0'0'0,"0"-25"16,25 25-1,-25 25 1,25 0 0,-25-1-16,25 76 15,-25-1 1</inkml:trace>
  <inkml:trace contextRef="#ctx0" brushRef="#br0" timeOffset="120724.17">21483 14612 0,'0'0'0,"-25"0"0,0-25 15,-74 0 1,-25 0 0,0 25-1,0 25 1,49 0-1,75 0 1,-24-1 0,48 1-1,100 25 17,-49-1-17,-1 26 1,-49-1-1,-25 25 1,-25-24 0,-24 24-1,24-49 1,0 24 0,50-49-1,0 25 1,24-1-1,-24 26 1,-25-26-16,-25 75 31,1 50-15,-26 24 0,0 26-1,50 24 1,25 0-1,50-25 1,49-74 0,24-50-1,26-49 1,-25-125 0</inkml:trace>
  <inkml:trace contextRef="#ctx0" brushRef="#br0" timeOffset="121257.37">22500 14934 0,'0'0'0,"0"-50"31,0 26-31,-25 24 32,25 24-17,0 1 1,-25 25-16,50 49 15,-50 25 1,0 0 0,1-25-1,24 1 1,0-51 0,74-24-1</inkml:trace>
  <inkml:trace contextRef="#ctx0" brushRef="#br0" timeOffset="121491.07">22078 15703 0,'-25'0'16,"50"0"-1,50-25 1,98 0 0,51 1-1,-1-1 1,-50 25 0,-123 0-1</inkml:trace>
  <inkml:trace contextRef="#ctx0" brushRef="#br0" timeOffset="121857.21">22723 16026 0,'0'24'0,"-25"-24"16,1 0-1,-26 0-15,25 25 16,-49 50 0,49-1-1,25 25 1,74 0 0,1 1-1,-50-51-15,-1 26 16,1-1-1,-50-24 1,-24-50 15,-26 25-15,1-50 0,74 0-16</inkml:trace>
  <inkml:trace contextRef="#ctx0" brushRef="#br0" timeOffset="122290.56">23765 15058 0,'0'0'0,"25"-74"31,-25 49-16,0 50 17,0-1-32,-25 1 15,0 99 1,0 0 0,1 0-1,-1-24 1,25-26-1,-25-74 1</inkml:trace>
  <inkml:trace contextRef="#ctx0" brushRef="#br0" timeOffset="122574.43">23839 14636 0,'0'0'0,"-24"-24"0,48-1 16,-24 0 0,25 0-1,50 0 1,24 25-1,75-24 1,-100-1 0</inkml:trace>
  <inkml:trace contextRef="#ctx0" brushRef="#br0" timeOffset="122807.52">23567 15133 0,'0'0'0,"0"24"32,49 1-17,1-25-15,74 0 16,50 0-1,-26-25 1,-73 25 0</inkml:trace>
  <inkml:trace contextRef="#ctx0" brushRef="#br0" timeOffset="123107.99">24832 14612 0,'0'0'0,"0"-25"15,0 0-15,-25 0 16,-49 50 0,-26 74-1,26 50 1,49 0-1,0 0 1,25 0 0,50-50 15,24-25-15,-24-49-16</inkml:trace>
  <inkml:trace contextRef="#ctx0" brushRef="#br0" timeOffset="123409.88">25303 14884 0,'0'0'0,"0"-24"0,-25-1 16,0 25-1,1-25-15,24 50 16,0 0-1,-25 24-15,50 50 16,-1 50 15,1-74-15,-25-50 0,-25-1-1,-24-24 1,-50 0-1,49 0-15,0-24 16</inkml:trace>
  <inkml:trace contextRef="#ctx0" brushRef="#br0" timeOffset="123709.05">25650 14711 0,'25'0'0,"-50"0"0,50-25 15,0 25-15,-25 50 16,25-26 0,-25 100-1,25 25 1,-50-25-1,0 0 1,0-74-16,-24 0 16,24-50-1,0 0-15</inkml:trace>
  <inkml:trace contextRef="#ctx0" brushRef="#br0" timeOffset="124390.88">26122 14661 0,'0'-25'16,"0"50"-16,25-99 0,-25 49 15,24-25-15,26 26 16,49-1 0,25 0-1,-49 50 1,-51 0 0,-73 49-1,-50 25 16,-25 25-15,74-49-16,25-26 16,25 75-16,75 75 31,-51-75-15,-24-75-1,-24 75 1,-76 25-1,100-50 1,50 1 0,24-26-1,-49 1 1,-25 24 0,0 0-1,-25 25 1,50 99 15,-25-148-15,0 49-16,-49 74 31,-1-123-15,-24-26-1,-1-49 1,25 0-16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3.634"/>
    </inkml:context>
    <inkml:brush xml:id="br0">
      <inkml:brushProperty name="width" value="0.05" units="cm"/>
      <inkml:brushProperty name="height" value="0.05" units="cm"/>
      <inkml:brushProperty name="ignorePressure" value="1"/>
    </inkml:brush>
  </inkml:definitions>
  <inkml:trace contextRef="#ctx0" brushRef="#br0">166 503,'0'0,"0"0,0 0,0 0,0 0,0 0,0 0,0 0,0 0,0 0,-1 0,1 0,0 0,0 0,0 0,0 0,0 0,0 0,0 0,0 0,0 0,0 0,0 0,0 0,-1-1,1 1,0 0,0 0,0 0,0 0,0 0,0 0,0 0,0 0,0 0,0 0,0 0,0 0,0 0,0-1,0 1,0 0,0 0,0 0,0 0,0 0,-6 13,-5 23,-54 143,39-115,-25 95,50-155,0 0,0 1,0-1,1 0,-1 1,1-1,1 0,-1 0,0 1,1-1,0 0,0 0,3 7,-3-8,1-1,0 1,0-1,0 1,0-1,0 0,0 0,1 0,-1 0,1 0,-1-1,1 1,0-1,0 1,0-1,0 0,0 0,0 0,5 0,9 1,0-1,-1 0,1-1,0-1,-1 0,1-2,-1 0,0 0,28-11,4-5,86-46,-81 35,-1-2,-2-3,-1-2,-2-2,63-67,-96 91,3-3,35-32,-51 49,-1 1,0 0,0 0,1-1,-1 1,0 0,1-1,-1 1,1 0,-1 0,0 0,1-1,-1 1,0 0,1 0,-1 0,1 0,-1 0,1 0,-1 0,0 0,1 0,-1 0,1 0,-1 0,1 0,-1 0,0 0,1 1,0-1,2 13,-7 28,2-33,-1 15,-2 3,2 0,0 0,2 1,3 33,-2-54,1-1,0 1,0 0,0-1,1 1,0-1,0 1,0-1,1 0,0 0,0 0,0 0,0 0,1-1,0 1,0-1,0 0,0 0,1 0,-1-1,1 0,0 0,0 0,0 0,9 2,-8-3,-1-1,0 0,1 0,0-1,-1 0,1 0,-1 0,1 0,-1-1,1 0,-1 0,0 0,1-1,-1 0,0 0,0 0,0-1,0 1,0-1,-1 0,8-7,0-1,-1 0,0 0,-1-1,0 0,-1-1,13-24,0-8,-1-2,-3 0,-2-1,18-91,-17 40,5-147,-20 164,-2 17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7.239"/>
    </inkml:context>
    <inkml:brush xml:id="br0">
      <inkml:brushProperty name="width" value="0.05" units="cm"/>
      <inkml:brushProperty name="height" value="0.05" units="cm"/>
      <inkml:brushProperty name="ignorePressure" value="1"/>
    </inkml:brush>
  </inkml:definitions>
  <inkml:trace contextRef="#ctx0" brushRef="#br0">37 1,'-28'3,"20"3,8-6,0 1,0-1,1 1,-1-1,0 1,0-1,1 1,-1-1,0 1,1-1,-1 0,1 1,-1-1,0 1,1-1,-1 0,1 0,-1 1,1-1,-1 0,1 0,-1 0,1 1,13 4,0-1,0 0,1-1,-1-1,1 0,-1-1,17 0,-3 0,309 4,-292-12,-33 1,-15 0,-22-2,-5 3,1 1,-1 2,-35 1,-92 12,93-5,23-5,31-3,12-1,18-1,157-9,-150 12,53-1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8.295"/>
    </inkml:context>
    <inkml:brush xml:id="br0">
      <inkml:brushProperty name="width" value="0.05" units="cm"/>
      <inkml:brushProperty name="height" value="0.05" units="cm"/>
      <inkml:brushProperty name="ignorePressure" value="1"/>
    </inkml:brush>
  </inkml:definitions>
  <inkml:trace contextRef="#ctx0" brushRef="#br0">498 70,'0'-3,"0"1,0-1,0 0,0 0,-1 0,1 1,-1-1,1 0,-1 0,0 1,0-1,0 1,-1-1,1 1,-1-1,1 1,-1 0,0 0,0 0,0 0,-3-3,1 3,0 0,0 1,1 0,-1-1,0 1,0 0,-1 1,1-1,0 1,0 0,0 0,0 0,0 0,-7 2,-4 2,1-1,0 2,0 0,0 1,1 0,0 1,-15 10,-2 4,-49 43,60-46,1 0,1 1,1 1,0 1,2 0,0 1,2 1,-15 33,23-46,1 1,0 0,0 0,1 0,1 0,-1 1,2-1,0 1,1 14,1-18,0 0,0 0,0 0,1 0,0-1,0 0,1 1,0-1,0 0,1-1,0 1,0-1,0 0,9 7,2-1,-1 0,2-2,-1 0,1-1,1 0,0-2,0 0,0-1,22 5,9-1,1-2,68 1,7-9,-13-8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8.636"/>
    </inkml:context>
    <inkml:brush xml:id="br0">
      <inkml:brushProperty name="width" value="0.05" units="cm"/>
      <inkml:brushProperty name="height" value="0.05" units="cm"/>
      <inkml:brushProperty name="ignorePressure" value="1"/>
    </inkml:brush>
  </inkml:definitions>
  <inkml:trace contextRef="#ctx0" brushRef="#br0">334 153,'0'-8,"0"-1,-1 1,0 0,-1-1,0 1,0 0,-1 0,0 0,0 1,-1-1,-5-8,7 13,0 0,0 0,-1 0,1 0,-1 1,1 0,-1-1,0 1,0 0,0 0,0 0,0 0,-1 1,1 0,0-1,-1 1,1 0,-1 1,1-1,-1 0,0 1,1 0,-1 0,1 0,-1 0,0 1,-6 1,0 2,0 0,0 0,1 1,0 0,0 1,0 0,1 0,0 1,0 0,0 0,1 1,0 0,-10 16,6-7,0 0,2 1,0 0,0 1,2-1,-7 29,11-33,0 1,1 0,0 0,1-1,1 1,2 21,-1-30,0 0,0 0,1 0,-1 0,1 0,1-1,-1 1,1-1,0 1,0-1,0 0,1 0,0-1,0 1,0-1,1 0,-1 0,9 6,-2-4,1 0,0-1,0 0,0-1,0-1,1 0,0 0,-1-1,1-1,0 0,0-1,0 0,0-1,0 0,0-1,-1 0,1-2,-1 1,0-1,16-8,-11 5,-1-2,0 0,-1 0,0-1,0-1,-1-1,-1 0,0 0,0-2,-1 1,-1-2,-1 1,18-33,-22 35,-1-1,0 0,-1 0,0-1,-1 1,-1-1,0 1,-1-1,0 0,-1 0,-1 0,0 0,-1 1,0-1,-1 1,-1-1,-9-23,-11-7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8.995"/>
    </inkml:context>
    <inkml:brush xml:id="br0">
      <inkml:brushProperty name="width" value="0.05" units="cm"/>
      <inkml:brushProperty name="height" value="0.05" units="cm"/>
      <inkml:brushProperty name="ignorePressure" value="1"/>
    </inkml:brush>
  </inkml:definitions>
  <inkml:trace contextRef="#ctx0" brushRef="#br0">125 64,'1'0,"1"0,-1-1,0 1,0 0,1-1,-1 1,0-1,0 1,1-1,-1 1,0-1,0 0,0 0,0 1,0-1,0 0,0 0,-1 0,1 0,0 0,0 0,-1-1,1 1,0 0,-1 0,0 0,1-1,-1 1,1 0,-1 0,0-1,0 1,0 0,0-1,0 1,0 0,0 0,0-1,-1 1,1 0,0-1,-1 1,1 0,-1 0,-1-2,2 2,0 0,-1 0,1 0,0 0,-1 0,1 0,-1 0,1 1,-1-1,0 0,1 0,-1 0,0 1,0-1,0 0,1 1,-1-1,0 1,0-1,0 1,0-1,-1 1,1 0,-1 0,1 1,0-1,0 0,0 1,0-1,0 1,0 0,0-1,0 1,0 0,0-1,0 1,1 0,-1 0,0 0,0 0,1 0,-1 0,1 0,-1 0,1 0,-1 0,1 0,0 0,-1 2,-1 2,1-1,0 1,0 0,1 0,-1-1,1 1,0 0,0 0,1 0,-1-1,1 1,0 0,4 8,0 2,1-1,0-1,11 16,12 15,66 73,-65-83,-1 1,-2 1,25 45,-49-76,0 0,-1 0,0 1,0-1,0 1,0-1,-1 1,0 0,0 10,-1-13,0 0,-1 0,1-1,-1 1,0 0,0-1,0 1,0-1,0 1,0-1,-1 1,1-1,-1 0,0 0,1 0,-1 0,0 0,0 0,-1 0,1-1,0 1,-3 1,-6 2,-1 1,1-1,-1-1,0 0,0-1,-1-1,-21 3,-93-1,101-4,-41-1,11-1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9.492"/>
    </inkml:context>
    <inkml:brush xml:id="br0">
      <inkml:brushProperty name="width" value="0.05" units="cm"/>
      <inkml:brushProperty name="height" value="0.05" units="cm"/>
      <inkml:brushProperty name="ignorePressure" value="1"/>
    </inkml:brush>
  </inkml:definitions>
  <inkml:trace contextRef="#ctx0" brushRef="#br0">1 399,'1'-9,"1"1,0-1,0 1,1-1,7-15,-1 3,0 3,-8 18,-1 1,0-1,1 0,-1 0,0 0,1 0,-1 1,0-1,0 0,1 0,-1 0,0 1,0-1,1 0,-1 0,0 1,0-1,0 0,0 1,1-1,-1 0,0 1,0-1,0 0,0 1,0-1,0 0,0 1,0-1,0 1,5 47,-4-35,1 15,2-1,1 0,1 0,15 42,-18-62,0 0,0-1,1 0,-1 0,2 0,-1 0,1 0,0-1,0 0,7 6,-8-8,0-1,1 1,-1-1,1 0,-1 0,1-1,0 1,0-1,-1 0,1-1,0 1,0-1,0 0,0 0,0 0,9-2,-5 0,1 0,0-1,-1 0,0-1,0 0,0 0,0-1,-1 0,0-1,10-7,-5 1,0 0,-1-1,-1-1,0 1,10-20,5-13,-2-2,30-87,-51 126,8-24,-2 7,-10 55,-2-4,2 0,1-1,1 1,1-1,9 43,-9-54,2-1,-1 1,1-1,1 0,0-1,1 1,0-1,1 0,0 0,1-1,0 0,17 17,-23-25,1-1,-1 1,0 0,1-1,-1 1,1-1,-1 0,1 1,0-1,-1-1,1 1,0 0,0-1,0 1,0-1,-1 0,1 0,0 0,0 0,0 0,0-1,0 0,-1 1,1-1,0 0,0 0,-1 0,1-1,-1 1,1-1,-1 1,4-4,0-1,0 0,0-1,0 0,-1 0,0 0,0-1,0 0,-1 0,4-12,14-49,-3 0,-4-1,14-143,-24 149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9.882"/>
    </inkml:context>
    <inkml:brush xml:id="br0">
      <inkml:brushProperty name="width" value="0.05" units="cm"/>
      <inkml:brushProperty name="height" value="0.05" units="cm"/>
      <inkml:brushProperty name="ignorePressure" value="1"/>
    </inkml:brush>
  </inkml:definitions>
  <inkml:trace contextRef="#ctx0" brushRef="#br0">116 76,'3'-4,"0"0,0 0,0 0,0-1,-1 1,0-1,0 1,2-9,7-13,-9 24,-1 7,-5 16,-132 575,131-569,1 1,1-1,1 1,1 0,2 0,5 33,-5-50,2 0,0 0,0-1,1 1,0 0,1-1,0 0,1 0,0-1,0 0,1 0,0 0,1-1,0 0,0 0,1-1,18 13,-10-11,0 0,1-1,0-1,0-1,1 0,0-2,0 0,0-1,0-1,1 0,19-2,33-5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50.225"/>
    </inkml:context>
    <inkml:brush xml:id="br0">
      <inkml:brushProperty name="width" value="0.05" units="cm"/>
      <inkml:brushProperty name="height" value="0.05" units="cm"/>
      <inkml:brushProperty name="ignorePressure" value="1"/>
    </inkml:brush>
  </inkml:definitions>
  <inkml:trace contextRef="#ctx0" brushRef="#br0">29 234,'0'-8,"-8"-10,-2-11,0-7,18 2,14-2,29 7,20 7,14 8,-8 6</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56.253"/>
    </inkml:context>
    <inkml:brush xml:id="br0">
      <inkml:brushProperty name="width" value="0.05" units="cm"/>
      <inkml:brushProperty name="height" value="0.05" units="cm"/>
      <inkml:brushProperty name="ignorePressure" value="1"/>
    </inkml:brush>
  </inkml:definitions>
  <inkml:trace contextRef="#ctx0" brushRef="#br0">706 43,'-1'-1,"1"-1,-1 0,1 1,-1-1,0 0,0 1,1-1,-1 1,0 0,0-1,-1 1,1 0,0-1,0 1,-1 0,1 0,0 0,-1 0,1 0,-1 0,1 1,-1-1,0 0,1 1,-1-1,0 1,-2-1,-56-8,54 9,-62-2,1 3,-125 18,94-7,87-11,-4 0,0 1,1 0,-1 1,1 1,-18 6,28-8,0 0,0 0,0 0,1 1,-1-1,1 1,0 0,-1 0,1 1,0-1,1 0,-1 1,1 0,0 0,-1 0,2 0,-1 0,0 0,1 0,0 0,0 1,-1 5,1 16,1-1,1 1,1-1,1 0,1 0,8 26,8 53,-5 91,-12 237,-6-236,2 655,5-764,17 99,2 16,-23-184,2 1,0-1,1 0,1 0,7 22,-9-35,1 1,-1-1,1 0,0 0,0 0,1-1,0 1,-1-1,2 0,-1 0,0 0,1 0,-1-1,1 0,0 0,0 0,1-1,-1 1,0-1,10 2,19 2,-1-1,1-1,46-2,24 3,180 22,-235-24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59.816"/>
    </inkml:context>
    <inkml:brush xml:id="br0">
      <inkml:brushProperty name="width" value="0.05" units="cm"/>
      <inkml:brushProperty name="height" value="0.05" units="cm"/>
      <inkml:brushProperty name="ignorePressure" value="1"/>
    </inkml:brush>
  </inkml:definitions>
  <inkml:trace contextRef="#ctx0" brushRef="#br0">278 74,'-1'-5,"0"0,-1 1,1-1,-1 1,0 0,0-1,-5-6,-3-7,3 6,1 12,-8 25,-66 221,62-181,-100 429,112-444,6-37,3-11,6-15,1-13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0.438"/>
    </inkml:context>
    <inkml:brush xml:id="br0">
      <inkml:brushProperty name="width" value="0.05" units="cm"/>
      <inkml:brushProperty name="height" value="0.05" units="cm"/>
      <inkml:brushProperty name="ignorePressure" value="1"/>
    </inkml:brush>
  </inkml:definitions>
  <inkml:trace contextRef="#ctx0" brushRef="#br0">1 164,'-1'-14,"4"-37,-2 49,0-1,0 0,0 1,0-1,0 1,0-1,1 1,-1-1,1 1,-1 0,1 0,0 0,0 0,0 0,0 0,3-1,6-4,0 1,0 1,0 0,1 1,0 0,18-3,75-8,0 9,180 14,-212-4,-51-3,3-1,0 2,0 0,0 2,45 13,-64-15,-1 0,1 0,-1 1,1-1,-1 1,0 1,0-1,-1 1,1 0,-1 0,0 0,0 1,0-1,0 1,-1 0,0 0,0 0,0 1,-1-1,1 1,-1-1,-1 1,1 0,-1 0,1 11,-2 17,-1 0,-1 0,-3 0,-11 46,2-9,-132 937,127-578,20-423,-1-1,0 1,0-1,-1 1,0-1,0 1,0-1,-1 0,0 0,0 0,-1 0,0 0,0 0,0 0,-1-1,1 0,-1 0,-1 0,1 0,-1 0,1-1,-1 0,-1 0,1 0,-1-1,1 0,-8 3,-16 8,-51 15,30-15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4.555"/>
    </inkml:context>
    <inkml:brush xml:id="br0">
      <inkml:brushProperty name="width" value="0.05" units="cm"/>
      <inkml:brushProperty name="height" value="0.05" units="cm"/>
      <inkml:brushProperty name="ignorePressure" value="1"/>
    </inkml:brush>
  </inkml:definitions>
  <inkml:trace contextRef="#ctx0" brushRef="#br0">467 636,'32'-1,"0"-2,0-1,0-2,-1-1,44-16,145-69,-184 74,0-1,-1-2,-1-1,49-42,-71 54,0-2,-1 0,0 0,-1-1,0 0,-1-1,0 0,-1 0,-1-1,-1 0,0 0,0-1,-2 0,4-18,-7 28,0 0,-1-1,0 1,0 0,0 0,-1 0,0 0,0 0,0 0,-1 0,0 0,0 0,-1 1,-3-8,4 10,-1 0,1 1,0-1,-1 1,1 0,-1 0,0 0,0 0,0 0,0 0,0 1,0 0,0-1,-1 1,1 0,0 1,-1-1,1 0,0 1,-1 0,1 0,-1 0,1 0,-1 1,1-1,0 1,-6 2,-6 1,1 1,0 1,0 1,1 0,0 0,0 1,1 1,0 0,0 1,-17 19,4-1,1 1,1 1,-23 41,11-8,3 1,-31 89,-33 145,-10 27,82-263,-2-2,-59 100,70-137,-1-1,0-1,-2 0,0-1,-1-2,-1 1,-1-2,0-1,-37 21,51-33,0 0,0-1,-1 0,0 0,1 0,-1-1,0-1,-12 2,17-3,-1 0,0 0,1 0,0-1,-1 0,1 0,-1 0,1 0,0 0,0 0,-1-1,1 0,0 1,0-1,1-1,-1 1,0 0,1-1,-1 1,1-1,-4-4,-1-5,1 0,0-1,1 1,0-1,1 0,0-1,1 1,1-1,0 1,0-1,2 0,0 0,0 1,1-1,1 0,0 1,1-1,8-22,-7 28,-1 1,1 1,1-1,-1 0,1 1,1 0,-1 0,1 1,0-1,0 1,0 1,1-1,-1 1,1 0,1 0,-1 1,0 0,1 0,-1 1,11-2,4 0,0 1,1 1,-1 1,1 1,-1 0,25 5,9 6,-1 2,88 33,15 5,-101-36,119 27,-153-39,0 0,-1-1,1-1,0-2,39-4,-15-9,-13-3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1.053"/>
    </inkml:context>
    <inkml:brush xml:id="br0">
      <inkml:brushProperty name="width" value="0.05" units="cm"/>
      <inkml:brushProperty name="height" value="0.05" units="cm"/>
      <inkml:brushProperty name="ignorePressure" value="1"/>
    </inkml:brush>
  </inkml:definitions>
  <inkml:trace contextRef="#ctx0" brushRef="#br0">222 215,'-1'-39,"0"16,2-40,-1 58,1 0,0 1,0-1,0 0,0 0,1 1,0-1,0 1,0 0,0-1,1 1,-1 0,7-7,-7 9,0 0,1 1,-1-1,0 0,1 1,0-1,-1 1,1 0,0 0,0 0,0 0,-1 0,1 1,0-1,0 1,6 0,-3 0,-1 1,1 0,-1 0,1 1,-1 0,0 0,1 0,6 4,1 2,-1 0,0 1,0 1,-1-1,19 23,-14-10,0 1,-1 0,-2 1,0 1,-2 0,-1 1,0 0,6 32,3 30,9 104,-7 93,-17 358,-44-119,18-373,-61 211,39-213,-103 229,139-361,-1-1,0 1,-2-2,0 1,0-2,-1 1,-1-2,0 0,-1 0,-1-1,0-1,0 0,-1-1,0-1,-1-1,-22 9,-19 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1.835"/>
    </inkml:context>
    <inkml:brush xml:id="br0">
      <inkml:brushProperty name="width" value="0.05" units="cm"/>
      <inkml:brushProperty name="height" value="0.05" units="cm"/>
      <inkml:brushProperty name="ignorePressure" value="1"/>
    </inkml:brush>
  </inkml:definitions>
  <inkml:trace contextRef="#ctx0" brushRef="#br0">0 36,'9'0,"9"0,11 8,15 2,16 0,30-10,22-4,24-3,5-6,-6-3,-11 3,-26 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2.212"/>
    </inkml:context>
    <inkml:brush xml:id="br0">
      <inkml:brushProperty name="width" value="0.05" units="cm"/>
      <inkml:brushProperty name="height" value="0.05" units="cm"/>
      <inkml:brushProperty name="ignorePressure" value="1"/>
    </inkml:brush>
  </inkml:definitions>
  <inkml:trace contextRef="#ctx0" brushRef="#br0">31 97,'-8'8,"-10"2,14-8,22-4,33-10,38-11,36-1,20-5,-14 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2.664"/>
    </inkml:context>
    <inkml:brush xml:id="br0">
      <inkml:brushProperty name="width" value="0.05" units="cm"/>
      <inkml:brushProperty name="height" value="0.05" units="cm"/>
      <inkml:brushProperty name="ignorePressure" value="1"/>
    </inkml:brush>
  </inkml:definitions>
  <inkml:trace contextRef="#ctx0" brushRef="#br0">0 202,'0'-8,"9"-10,1-10,1-8,-3-6,-2-3,-2 21,-2 31,-2 29,0 25,0 25,7 22,3 8,0 0,-2-11,-3-9,-1-20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3.009"/>
    </inkml:context>
    <inkml:brush xml:id="br0">
      <inkml:brushProperty name="width" value="0.05" units="cm"/>
      <inkml:brushProperty name="height" value="0.05" units="cm"/>
      <inkml:brushProperty name="ignorePressure" value="1"/>
    </inkml:brush>
  </inkml:definitions>
  <inkml:trace contextRef="#ctx0" brushRef="#br0">10 178,'-7'8,"4"3,19-9,31-5,38-9,36-10,29-2,21-5,12 3,-1-1,-9 2,-24 7,-31 6,-43 13,-34 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3.458"/>
    </inkml:context>
    <inkml:brush xml:id="br0">
      <inkml:brushProperty name="width" value="0.05" units="cm"/>
      <inkml:brushProperty name="height" value="0.05" units="cm"/>
      <inkml:brushProperty name="ignorePressure" value="1"/>
    </inkml:brush>
  </inkml:definitions>
  <inkml:trace contextRef="#ctx0" brushRef="#br0">157 8,'-3'0,"1"1,-1-1,0 1,0 0,0 0,1 1,-1-1,0 0,1 1,-1 0,1-1,0 1,0 0,-1 0,1 1,-2 2,-28 41,18-20,1 0,1 1,-9 30,16-41,1 0,0 1,1 0,1 0,1-1,1 30,0-40,1-1,0 0,0 0,0 0,0 0,1 0,0 0,0 0,0 0,1 0,-1-1,1 0,0 1,1-1,-1 0,1 0,3 3,-1-3,1 0,-1 0,0-1,1 1,0-2,0 1,0-1,0 0,0 0,14 1,2-2,0-1,0 0,0-2,0-1,0-1,37-11,-33 6,-1-1,-1-1,0-1,0-2,36-25,99-95,-148 124,-8 5,1 1,0-1,0 2,1-1,-1 0,7-2,-10 5,-1 1,0 0,0-1,1 1,-1 0,0 0,1 0,-1 0,0 0,1 0,-1 0,0 1,1-1,-1 0,0 1,0-1,1 1,-1-1,0 1,0 0,0-1,0 1,0 0,0 0,0 0,0 0,0 0,0 0,0 0,-1 0,1 0,0 0,-1 0,1 2,13 26,-1 1,-2 0,12 48,1 0,-13-43,-4-12,1 1,1-1,1 0,21 35,-30-56,0 0,1 0,-1 0,0 0,1-1,-1 1,1 0,0-1,-1 0,1 1,0-1,0 0,0 0,0 0,0 0,0 0,0 0,0-1,5 2,-6-3,1 1,0 0,0-1,0 1,0-1,-1 0,1 0,0 0,0 1,-1-1,1-1,-1 1,1 0,-1 0,1-1,-1 1,0 0,2-3,4-7,0 0,-1-1,0 0,-1 0,6-18,82-344,-90 364,3-18,-1-1,3-52,-11 45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3.864"/>
    </inkml:context>
    <inkml:brush xml:id="br0">
      <inkml:brushProperty name="width" value="0.05" units="cm"/>
      <inkml:brushProperty name="height" value="0.05" units="cm"/>
      <inkml:brushProperty name="ignorePressure" value="1"/>
    </inkml:brush>
  </inkml:definitions>
  <inkml:trace contextRef="#ctx0" brushRef="#br0">15 48,'8'0,"2"8,-8 10,-4 11,-10-1,-3 4,9-4,13-7,22-15,13-16,16-14,5-11,0-8,5-11,-8 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4.384"/>
    </inkml:context>
    <inkml:brush xml:id="br0">
      <inkml:brushProperty name="width" value="0.05" units="cm"/>
      <inkml:brushProperty name="height" value="0.05" units="cm"/>
      <inkml:brushProperty name="ignorePressure" value="1"/>
    </inkml:brush>
  </inkml:definitions>
  <inkml:trace contextRef="#ctx0" brushRef="#br0">539 191,'2'-3,"1"1,-1 0,0-1,0 0,0 0,0 1,0-1,0 0,-1 0,1-1,-1 1,0 0,0 0,0-1,-1 1,1-1,-1 1,0 0,0-1,0 1,0-1,0 1,-1-1,0 1,1 0,-1-1,-1 1,1 0,0 0,-1 0,1 0,-1 0,0 0,0 0,0 1,-1-1,1 1,-1-1,1 1,-1 0,0 0,0 0,1 0,-6-1,-10-6,0 1,-1 1,0 1,-1 1,1 0,-27-2,-124-4,156 11,-1-1,0 2,1 0,-17 4,27-4,0 0,-1 0,1 1,0 0,0 0,0 0,0 0,0 1,1-1,-1 1,1 0,0 0,0 0,0 1,0-1,0 1,-3 6,0 1,1 0,1 1,0-1,0 1,1 0,1 0,0 0,0 0,1 0,2 22,2 5,18 77,-10-61,21 102,23 131,-42-196,1 111,-56 471,24-497,16-157,1 1,0-1,1 1,2-1,3 24,-3-38,-1 1,1-1,1 1,-1-1,1 0,0 0,1 0,-1 0,1 0,1-1,-1 0,1 0,-1 0,1 0,1-1,-1 0,1 0,-1 0,8 3,4 1,1-1,0-1,0 0,0-1,1-1,21 2,5-3,63-1,4-8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5.186"/>
    </inkml:context>
    <inkml:brush xml:id="br0">
      <inkml:brushProperty name="width" value="0.05" units="cm"/>
      <inkml:brushProperty name="height" value="0.05" units="cm"/>
      <inkml:brushProperty name="ignorePressure" value="1"/>
    </inkml:brush>
  </inkml:definitions>
  <inkml:trace contextRef="#ctx0" brushRef="#br0">122 20,'0'-7,"-8"-4,-2 9,-9 20,9 23,5 20,3 15,-5 19,-3 1,2-1,-7-8,0-11,2-11,20-16,15-24,13-17,8-17,-4-8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5.526"/>
    </inkml:context>
    <inkml:brush xml:id="br0">
      <inkml:brushProperty name="width" value="0.05" units="cm"/>
      <inkml:brushProperty name="height" value="0.05" units="cm"/>
      <inkml:brushProperty name="ignorePressure" value="1"/>
    </inkml:brush>
  </inkml:definitions>
  <inkml:trace contextRef="#ctx0" brushRef="#br0">0 226,'8'0,"10"0,10-8,16-3,16-7,14-1,18-4,16 1,14-4,2 4,-5-4,-14 4,-18 5,-23 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4.885"/>
    </inkml:context>
    <inkml:brush xml:id="br0">
      <inkml:brushProperty name="width" value="0.05" units="cm"/>
      <inkml:brushProperty name="height" value="0.05" units="cm"/>
      <inkml:brushProperty name="ignorePressure" value="1"/>
    </inkml:brush>
  </inkml:definitions>
  <inkml:trace contextRef="#ctx0" brushRef="#br0">0 162,'0'-9,"0"-9,16-3,13 3,17-4,9 3,10 3,3 6,-3-5,-12 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6.095"/>
    </inkml:context>
    <inkml:brush xml:id="br0">
      <inkml:brushProperty name="width" value="0.05" units="cm"/>
      <inkml:brushProperty name="height" value="0.05" units="cm"/>
      <inkml:brushProperty name="ignorePressure" value="1"/>
    </inkml:brush>
  </inkml:definitions>
  <inkml:trace contextRef="#ctx0" brushRef="#br0">216 79,'3'-4,"0"1,0-1,-1 0,1 0,-1 0,0-1,0 1,-1-1,1 1,-1-1,1-4,-2 8,0 0,0 0,0 0,0 0,0 1,0-1,0 0,0 0,0 0,0 0,0 0,-1 0,1 0,0 0,-1 0,1 1,-1-1,1 0,-1 0,1 0,-1 1,0-2,-1 1,1 1,-1 0,1-1,0 1,-1 0,1-1,-1 1,1 0,-1 0,1 0,0 1,-1-1,1 0,-1 0,1 1,-1-1,1 1,0-1,0 1,-2 1,-8 3,1 1,0 1,1 0,-1 0,1 0,1 2,-1-1,2 1,-1 0,-10 17,2 0,1 0,1 0,-11 33,20-46,0 1,1 0,1 0,0 0,1 0,0 1,1-1,1 1,2 25,-1-32,1 0,0 0,0-1,1 1,0-1,1 1,-1-1,1 0,1 0,-1-1,1 1,0-1,1 0,-1 0,1-1,1 0,-1 0,1 0,8 4,11 5,2-2,-1 0,2-2,-1-2,1 0,0-2,1-1,56 2,-15-6,-1-3,116-19,-109 9,79-23,-134 29,-1-1,1-1,-2-1,1-1,-2-1,1 0,-1-2,24-20,-38 29,-1 0,0 0,0 0,0-1,0 0,0 0,-1 0,0 0,0 0,-1-1,1 1,-1-1,2-11,-3 16,-1 1,0-1,0 0,0 0,0 0,0 0,0 1,0-1,0 0,0 0,0 0,0 1,-1-1,1 0,0 0,0 1,-1-1,1 0,-1 0,1 1,-1-1,1 0,-1 1,1-1,-1 1,1-1,-1 1,0-1,1 1,-1-1,0 1,1 0,-1-1,0 1,0 0,1-1,-1 1,0 0,0 0,0 0,0 0,1 0,-1 0,0 0,0 0,0 0,-1 1,-2-1,1 1,-1 1,0-1,1 0,-1 1,1 0,0 0,-1 0,-3 4,-3 4,0 0,1 0,1 1,0 0,0 1,1 0,-9 20,6-9,2 1,0 0,-6 33,11-43,0 1,2 0,0-1,0 1,2 0,0-1,0 1,7 26,-5-33,-1 0,2-1,-1 1,1-1,0 0,0 0,1 0,0 0,0-1,1 0,-1 0,1-1,1 1,-1-1,1-1,0 1,10 4,-9-5,0 0,0-1,1-1,-1 1,1-2,-1 1,1-1,-1 0,1-1,0 1,-1-2,1 1,0-2,-1 1,1-1,-1 0,0-1,1 1,-1-2,-1 1,10-6,-6 2,0-1,-1 1,0-2,0 1,-1-2,0 1,0-1,-1 0,0-1,-1 0,-1 0,1-1,7-22,-7 12,-1 0,-1 0,-1-1,-1 0,1-37,-15-116,2 106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6.423"/>
    </inkml:context>
    <inkml:brush xml:id="br0">
      <inkml:brushProperty name="width" value="0.05" units="cm"/>
      <inkml:brushProperty name="height" value="0.05" units="cm"/>
      <inkml:brushProperty name="ignorePressure" value="1"/>
    </inkml:brush>
  </inkml:definitions>
  <inkml:trace contextRef="#ctx0" brushRef="#br0">1 1,'7'0,"4"8,-1 17,5 22,17 18,10 13,6 1,11-4,-5 0,-4-12,-10-10,-20-5,-29-11,-21-12,-13-11,-15-6,-6-14,9-5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6.892"/>
    </inkml:context>
    <inkml:brush xml:id="br0">
      <inkml:brushProperty name="width" value="0.05" units="cm"/>
      <inkml:brushProperty name="height" value="0.05" units="cm"/>
      <inkml:brushProperty name="ignorePressure" value="1"/>
    </inkml:brush>
  </inkml:definitions>
  <inkml:trace contextRef="#ctx0" brushRef="#br0">0 319,'1'-1,"-1"1,1-1,-1 1,1 0,-1-1,1 1,-1 0,1-1,-1 1,1 0,-1-1,1 1,-1 0,1 0,0 0,-1 0,1-1,-1 1,1 0,0 0,-1 0,1 0,0 0,-1 1,1-1,-1 0,2 0,13 16,8 35,-17-36,1 0,1 0,1-1,0 0,0 0,2-1,0 0,0-1,1 0,0-1,1-1,1 0,-1 0,25 12,-19-13,0 0,1-2,0 0,0-1,1-1,0-1,0 0,0-2,0 0,28-3,-37 0,0 0,-1-1,1-1,0 0,-1-1,0 0,1-1,-2 0,1 0,-1-1,0-1,0 0,0 0,-1-1,0 0,-1-1,0 1,13-19,-8 7,-1-1,0 0,-2-1,0 0,-1-1,-2 1,0-2,4-30,-7 23,-7 27,-2 10,-4 13,4-3,1 0,0 0,1 0,1 1,1-1,0 1,1 0,1-1,1 1,0 0,5 17,-5-26,1 0,-1 0,1 0,0 0,1-1,0 1,0-1,1 0,0 0,0-1,0 0,1 1,0-2,0 1,1-1,-1 0,1 0,0-1,1 0,-1 0,1-1,0 1,-1-2,11 3,-11-4,-1 0,0 0,0-1,1 0,-1 0,0 0,0-1,1 0,-1 0,0-1,0 1,0-1,11-6,-8 3,0-1,-1 0,0 0,0-1,0 0,-1 0,12-15,-2-3,-1-1,-1-1,-1 0,19-51,-17 29,-2-1,-2 0,-2 0,5-72,-12 67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7.253"/>
    </inkml:context>
    <inkml:brush xml:id="br0">
      <inkml:brushProperty name="width" value="0.05" units="cm"/>
      <inkml:brushProperty name="height" value="0.05" units="cm"/>
      <inkml:brushProperty name="ignorePressure" value="1"/>
    </inkml:brush>
  </inkml:definitions>
  <inkml:trace contextRef="#ctx0" brushRef="#br0">125 107,'7'-16,"0"-1,-1 1,-1-2,4-22,-14 45,-5 14,-16 62,-28 151,40-166,11-49,-15 69,-7 100,23-161,1 0,1 1,1-1,2 0,0 0,2 0,1-1,15 44,-16-57,1 0,0-1,0 0,1 0,0-1,1 0,0 0,0 0,1-1,0-1,1 1,-1-1,22 11,-17-12,0 0,0-1,0 0,1-1,0-1,-1 0,1-1,0-1,0 0,24-2,23-8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7.595"/>
    </inkml:context>
    <inkml:brush xml:id="br0">
      <inkml:brushProperty name="width" value="0.05" units="cm"/>
      <inkml:brushProperty name="height" value="0.05" units="cm"/>
      <inkml:brushProperty name="ignorePressure" value="1"/>
    </inkml:brush>
  </inkml:definitions>
  <inkml:trace contextRef="#ctx0" brushRef="#br0">100 325,'-7'-8,"-12"-2,-9-8,-1-8,13-7,25-7,26-4,32 5,19 2,19-1,-9 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07.990"/>
    </inkml:context>
    <inkml:brush xml:id="br0">
      <inkml:brushProperty name="width" value="0.05" units="cm"/>
      <inkml:brushProperty name="height" value="0.05" units="cm"/>
      <inkml:brushProperty name="ignorePressure" value="1"/>
    </inkml:brush>
  </inkml:definitions>
  <inkml:trace contextRef="#ctx0" brushRef="#br0">26 193,'-3'-2,"1"0,0-1,0 1,0 0,0-1,0 0,1 1,-1-1,1 0,-1 0,1 0,0 0,0 0,1 0,-1 0,1 0,-1 0,1 0,0-6,1 5,0 0,0 1,1-1,-1 0,1 0,0 1,0-1,0 1,0 0,0-1,1 1,0 0,4-4,3-1,0 1,0-1,0 2,1-1,0 2,1 0,-1 0,1 1,13-4,0 3,-1 1,1 0,0 2,38 2,-53 0,0 1,-1 1,1-1,0 2,-1-1,1 1,-1 1,0-1,0 2,0-1,-1 1,1 0,-1 1,10 9,-11-7,1 1,-1 0,0 0,-1 1,0 0,-1 0,0 1,0-1,-1 1,4 18,0 9,5 71,-6-41,2 27,-4 0,-14 182,-18 273,25 2,2-472,0-67,0 0,-1 0,0-1,-1 1,-1 0,0-1,-1 1,0-1,0 0,-12 20,9-22,0-1,0 0,-1 0,0-1,0 0,-1-1,0 1,0-2,-1 1,0-1,0-1,-17 7,-36 10,-3-5</inkml:trace>
</inkml:ink>
</file>

<file path=ppt/ink/ink1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17:24.556"/>
    </inkml:context>
    <inkml:brush xml:id="br0">
      <inkml:brushProperty name="width" value="0.05292" units="cm"/>
      <inkml:brushProperty name="height" value="0.05292" units="cm"/>
    </inkml:brush>
  </inkml:definitions>
  <inkml:trace contextRef="#ctx0" brushRef="#br0">18357 13148 0,'0'-25'32,"0"0"-1,-25 25 16,25 25-16,0 0-15,-24-25-1,24 25 17,-25-25 14,25-25 1,0 0-15,0 0-32,0 0 15,0 1 1,0-1-1,0 0 1,0 0 0,0 0-1,25 25 1,-25-24 0,24 24-1,-24-25 1,25 25-1,0-25-15,0 0 32,0 25-17,-1 0 17,1 0 30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28.020"/>
    </inkml:context>
    <inkml:brush xml:id="br0">
      <inkml:brushProperty name="width" value="0.05" units="cm"/>
      <inkml:brushProperty name="height" value="0.05" units="cm"/>
      <inkml:brushProperty name="ignorePressure" value="1"/>
    </inkml:brush>
  </inkml:definitions>
  <inkml:trace contextRef="#ctx0" brushRef="#br0">19 0,'-8'0,"-2"0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4:28.394"/>
    </inkml:context>
    <inkml:brush xml:id="br0">
      <inkml:brushProperty name="width" value="0.05" units="cm"/>
      <inkml:brushProperty name="height" value="0.05" units="cm"/>
      <inkml:brushProperty name="ignorePressure" value="1"/>
    </inkml:brush>
  </inkml:definitions>
  <inkml:trace contextRef="#ctx0" brushRef="#br0">0 47,'0'-8,"0"-10,0-3</inkml:trace>
</inkml:ink>
</file>

<file path=ppt/ink/ink1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14:45.672"/>
    </inkml:context>
    <inkml:brush xml:id="br0">
      <inkml:brushProperty name="width" value="0.05292" units="cm"/>
      <inkml:brushProperty name="height" value="0.05292" units="cm"/>
    </inkml:brush>
  </inkml:definitions>
  <inkml:trace contextRef="#ctx0" brushRef="#br0">2257 967 0,'-24'-49'31,"48"98"-31,-48-123 47,-1 74-47,-25 25 16,-74 49 0,0 26-1,50 24 1,74 0-1,74-75 1,75-24 0,25-50 15,-100-24-31,25-26 16,-49 1-1,-50-25 1,-75 24-1,1 25 1,0 26 0,49 24-1</inkml:trace>
  <inkml:trace contextRef="#ctx0" brushRef="#br0" timeOffset="281.44">2853 843 0,'0'0'0,"0"-24"0,0 48 63,-25 1-63,0 25 15,25-25-15,-25 49 16,1 25 0,-26 50-1,0-50 1,26 1 0,-1-51-16</inkml:trace>
  <inkml:trace contextRef="#ctx0" brushRef="#br0" timeOffset="864.57">2803 1042 0,'0'0'16,"0"-149"0,25 124-1,0-49 1,24 24-1,51 1 1,-1 24 0,-74 25-16,49 25 15,-49 49 1,-50 25 0,-99 25-1,0-49 1,50-26-1,49-49 1,0 0 0,0 0 15,50 25 16,0 25-32,24 24 1,1 1 0,0-1-1,-1 0 1,-24-74 0,25 25-1,-26-25 1,1-49-1,0-1 1,0-24 0</inkml:trace>
  <inkml:trace contextRef="#ctx0" brushRef="#br0" timeOffset="1915.17">4589 1042 0,'0'0'0,"-25"0"32,50 0-17,25 0 1,24-25 0,75 0-1,-25-24 1,-25 24-1,-74-25 1,-25 25-16,0-24 16,0 24-1,-25 25 17,-24 25-17,-26 49 1,1 25-1,24 50 1,-24 25 0,24 0 15,1-26-15,-26 51-1,50-149 1,1-1-16,-26 1 15,0-25 1,1-25 0,49-25-1,-25-25 1,25 1 0,50-1-1,24 0 1,25 26-1,50 24 1,-25 24 15,25 26-15,-124-50 0,0 0-1</inkml:trace>
  <inkml:trace contextRef="#ctx0" brushRef="#br0" timeOffset="2248.67">5358 918 0,'0'-25'31,"0"0"16,25 25-47,0 0 15,49 0 1,1 0 0,-26-25-1,-24 1-15</inkml:trace>
  <inkml:trace contextRef="#ctx0" brushRef="#br0" timeOffset="2465.03">5830 670 0,'0'-25'31,"0"50"-15,-25 0-1,25-1-15,-25 1 16,25 25-1,-25 24 1,25-24-16</inkml:trace>
  <inkml:trace contextRef="#ctx0" brushRef="#br0" timeOffset="3181.8">6747 695 0,'0'0'16,"0"-25"15,0 0-15,-24 25-16,-1 0 15,-74 0 1,-1 25-1,1 0 1,74-1 0,1-24-1,73 25 1,26 25 0,24-25-1,-25 49 1,-49 0-1,-25 26 1,-50 24 0,1-50-1,24-24 1,25-25 0,0 24-1,0 26 1,-25 98-1,-24 1 17,24-50-17,0 0 1,0-25 0,50 50-1,0 0 1,-25-99-16</inkml:trace>
  <inkml:trace contextRef="#ctx0" brushRef="#br0" timeOffset="3915.16">7889 571 0,'0'0'0,"24"0"31,-24 24 16,-24 1-47,24 25 15,-50 74 1,25-25 0,-24 0-1,49-49-15</inkml:trace>
  <inkml:trace contextRef="#ctx0" brushRef="#br0" timeOffset="4232.28">7169 1687 0,'0'0'0,"-25"25"0,1-25 16,73 0 31,26 0-31,173-25-1,74 25 1,1-25-1,-75 25 1,-124 0 0,-99 0-1</inkml:trace>
  <inkml:trace contextRef="#ctx0" brushRef="#br0" timeOffset="4848.24">7442 2257 0,'-25'-49'15,"25"24"-15,0 0 16,0 0 0,-25 25 15,1 25-15,-26 25-1,0-25-15,1 74 16,24-25-1,50 26 1,24-26 0,1 0-1,-25-24 1,-25 0 0,-25-26-1,-25-24 1,-24-24-1,24-51 1,26 1 0</inkml:trace>
  <inkml:trace contextRef="#ctx0" brushRef="#br0" timeOffset="5515.22">8211 2382 0,'0'0'0,"0"-25"0,0 0 31,-25 25-15,-24 25-1,-1 24 1,25 1 0,25 0 15,25-1-15,0 1-1,24-1 1,-49-24-1,0 0 17,-24-25-32,-26-25 15,-24 25 1,24-25 0</inkml:trace>
  <inkml:trace contextRef="#ctx0" brushRef="#br0" timeOffset="5831.74">8410 2109 0,'0'0'0,"24"-25"31,1 25-31,0-25 15,-25 50 1,0 0 0,0 49-1,-25-24 1,0-50 0,25 24 15,25-24-31,50-24 15,24-1 1</inkml:trace>
  <inkml:trace contextRef="#ctx0" brushRef="#br0" timeOffset="6032.34">8633 2605 0,'0'0'0,"0"25"0,-25-25 16,75 0 15,-1 0-15,75-25 0,-49 0-16</inkml:trace>
  <inkml:trace contextRef="#ctx0" brushRef="#br0" timeOffset="6249.19">8831 2431 0,'0'0'0,"0"-25"16,-25 25-1,1 0 1,24 75-1,-25-1 1,25 25 0,0 1-1,25-51 1</inkml:trace>
  <inkml:trace contextRef="#ctx0" brushRef="#br0" timeOffset="6732.5">9228 2506 0,'0'0'0,"25"-25"0,0 0 31,-50 0 1,0 100-17,0-26 1,50 1-1,25-25 1,-25-25-16,24-25 16,1 0-1,-25-25 1,-1 26 0,-24-1-1,0 74 16,50 1-15,-25-25 0,49 0 15,-24-50-15,-25-25-1,-25 25-15,25-74 16,-25 25-1,-25 24 1,-25 0 0,25 50-16</inkml:trace>
  <inkml:trace contextRef="#ctx0" brushRef="#br0" timeOffset="7015.23">9675 2183 0,'0'0'0,"25"-25"15,-1 25 1,1 25 15,-25 0-15,0 0-1,0-1 1,25-24 15,0 0-15,74-49 0</inkml:trace>
  <inkml:trace contextRef="#ctx0" brushRef="#br0" timeOffset="7866.38">7864 2183 0,'0'-25'31,"25"25"-31,-25 25 47,-25 0-47,25 0 16,-50 74-1,1 50 1,24 0-1,25-1 1,74-24 15,1-99-31,148 0 16</inkml:trace>
  <inkml:trace contextRef="#ctx0" brushRef="#br0" timeOffset="8382.58">10146 2009 0,'-25'0'16,"25"-24"-16,25 48 47,0 1-32,-25 0-15,25 25 16,-1-1-16,-24 75 15,-24 25 1,-26-25 0,-49-49 15,49-51-31</inkml:trace>
  <inkml:trace contextRef="#ctx0" brushRef="#br0" timeOffset="9150.2">10469 769 0,'0'0'0,"0"-25"31,0 0-15,24 1-16,26 24 15,74-50 1,0 25 0,-25 0-1,-74 25 1,0 25-1,-50 50 1,-49 49 15,49-50-31,-25 50 16,50-25 0,50 1-1,-1-26 1,1 25-1,-50 25 1,-25 0 0,0-24-1,75 24 1,24 24 0,-74-98-1,25 124 16,-50-75-15,1-25 0,-1-49-1,25 0 1,-50-50 0,25 0-16</inkml:trace>
  <inkml:trace contextRef="#ctx0" brushRef="#br0" timeOffset="9401.21">11486 1563 0,'0'-25'0,"0"50"0,24-50 31,1 0-15,0 25-16,25-25 15,49 25 1,-25-24 0,-49 24-16</inkml:trace>
  <inkml:trace contextRef="#ctx0" brushRef="#br0" timeOffset="9565.99">11510 1737 0,'-24'0'0,"48"0"0,-73 24 16,74-24 15,-1 0-31,100 0 16,-49 25-1</inkml:trace>
  <inkml:trace contextRef="#ctx0" brushRef="#br0" timeOffset="10915.85">13222 1290 0,'0'-25'16,"0"0"-1,0 1 48,25 24-63,25-25 16,24 0-16,0-25 15,1 26 1,49-51-1,-99 50-15,24-49 16,-24-1 0,-25 26-1,-25 24 17,-24 50-17,-51 24 1,26 26-1,0 49 17,49-50-32,0 1 15,25-1-15,0 25 16,0 174 0,0-99-1,0-50 1,-25 0-1,-49-50 1,-1-24 0,1-25-1,-1-25 1,26-50 0,-1 1-1,50-1 1,75-49 15,24 49-15,25 50-1,-25-25 1,-24 25 0,-1 25-1,-49-25-15</inkml:trace>
  <inkml:trace contextRef="#ctx0" brushRef="#br0" timeOffset="11332">13991 819 0,'0'0'0,"-25"0"16,25-25 15,25 25 0,0 0-15,0 0-16,49-25 15,-24 0 1</inkml:trace>
  <inkml:trace contextRef="#ctx0" brushRef="#br0" timeOffset="11532.44">14487 620 0,'0'0'16,"0"25"31,0 0-31,0 24-16,-25-24 15,25 25-15</inkml:trace>
  <inkml:trace contextRef="#ctx0" brushRef="#br0" timeOffset="12265.29">15405 546 0,'0'0'0,"25"0"16,-25-25-16,0 0 16,-25 25-1,-74 0 1,-25 25-1,49 0 1,26 0 15,49-1-31,-25 1 16,25 0 0,74 0-1,1 24 1,-1 1-1,-49 24 1,0 26 0,-50-1-1,-25 0 1,26-24 0,24-26-1,0-24-15,49 25 16,1-1-1,0 50 1,-26 25 15,-24 50-15,-24 0 0,-26-25-1,25-25 1,0 0-1,25 25 1,0-25 0,50-25-1,148-25 1,-98-74 0</inkml:trace>
  <inkml:trace contextRef="#ctx0" brushRef="#br0" timeOffset="15366.24">16745 819 0,'0'-25'16,"0"0"62,-25 75-78,25-26 16,-25 1-16,25 25 15,-50 24 1,26 26 0,-1-51-1,0-24 1,25-50 31,0 0-32,25-24-15,24-75 16,26-50 15,-1 25-15,-49 50 0,0 49-1,0 26 1,0 24 15,-25 24-15,0 51-1,24-26-15,1 51 16,25-1 0,-25 0-1,-1-49 1,1-1-1,-25-24 1,0 0 15</inkml:trace>
  <inkml:trace contextRef="#ctx0" brushRef="#br0" timeOffset="15615.97">16670 918 0,'0'0'0,"-25"0"31,50-25-15,0 25-1,50 0-15,49-25 32,0 25-17,-75 0-15</inkml:trace>
  <inkml:trace contextRef="#ctx0" brushRef="#br0" timeOffset="16049.62">16224 1662 0,'0'25'31,"25"-25"16,24 0-31,1 0-16,-1 0 15,51 0-15,24-25 16,173-25-1,51 1 1,-51-1 0,-123 25-1,-100 1 1,-49 24 0,-25 24-1,0 1-15</inkml:trace>
  <inkml:trace contextRef="#ctx0" brushRef="#br0" timeOffset="16533.25">17067 2257 0,'0'0'0,"25"-49"15,0 24 1,-50 25 15,-25 0-15,26 0-16,-76 74 15,26 1 1,49-25 15,25 24-15,50-24 0,49 24-1,-25 0 1,-49 1-1,-25-26-15,-25 1 16,-24 0 0,-26-50-1,-24 0 1,50-75 0,49 26-1</inkml:trace>
  <inkml:trace contextRef="#ctx0" brushRef="#br0" timeOffset="16932.37">18680 1637 0,'0'0'15,"-25"0"-15,25-25 16,-25 25-1,50 0 17,0-24-17,123 24 1,51-25 0,-50 0-1,-100 25 1</inkml:trace>
  <inkml:trace contextRef="#ctx0" brushRef="#br0" timeOffset="17166.22">19002 1414 0,'0'0'0,"-25"-25"31,25 0-31,0 50 47,0 0-32,25 99 1,0 0 0,-25 0-1,25-25 1</inkml:trace>
  <inkml:trace contextRef="#ctx0" brushRef="#br0" timeOffset="17949.25">20168 819 0,'0'0'0,"0"-25"31,0 50-15,0 24-1,0 1 1,-25 49-1,25-24-15,-25 24 16,25 0 0,0-49-1,0-26 17,0-48-1,0-1-31,25-50 15,0-73 1,0 23 15,24 1-15,1 25 0,-25 50-16,49-26 15,1 26 1,24 49-1,-74 24 1,-50 100 0,-49 25-1,-1-50 1,50-49 0,75-25-1,99 0 1,-124-25-1,24 25 1,-49-1 0,0 51-1,-25-26 1,-49 1 0,0-25-1,-1 0 1,26-25-1,24 0-15</inkml:trace>
  <inkml:trace contextRef="#ctx0" brushRef="#br0" timeOffset="18365.75">21235 794 0,'0'0'15,"25"-50"1,-25 25 0,24 25-1,-48 0 1,-51 50-1,26 0 1,24 24 0,50 25-1,24-49-15,26 24 16,-26-24 0,-24 0-1,-25-26 1,-50 1-1,-74 0 17,25 0-17,74-25-15</inkml:trace>
  <inkml:trace contextRef="#ctx0" brushRef="#br0" timeOffset="18706.58">21706 1116 0,'0'0'0,"-25"0"15,25-24 1,25 24 31,0 0-47,25-25 16,98 25-1,-24-25 1,-49 0-1,-50 25 1</inkml:trace>
  <inkml:trace contextRef="#ctx0" brushRef="#br0" timeOffset="18949.78">21929 893 0,'0'-25'16,"-24"0"0,24 50 31,0 25-32,0-1-15,0 1 16,0 74-1,0-49-15</inkml:trace>
  <inkml:trace contextRef="#ctx0" brushRef="#br0" timeOffset="21749.55">23195 719 0,'0'0'15,"24"-24"1,-24-1 0,25 25-16,-25-25 31,-25 0-16,1 25 1,-51 0 0,25 25-1,-98 25 1,-1 74 0,124-50-1,75 25 1,49-24-1,25-50 1,-50-1 0,-49-24-1</inkml:trace>
  <inkml:trace contextRef="#ctx0" brushRef="#br0" timeOffset="22316.02">20143 1786 0,'-25'0'31,"1"0"-15,48 0 15,1 0-31,50 0 16,24 0 0,174-25-1,124 25 1,74-24-1,75-1 1,49 25 0,-49-50-1,-298 50-15,174-25 16,-174 0 0,-75 25-1,-148-24 1</inkml:trace>
  <inkml:trace contextRef="#ctx0" brushRef="#br0" timeOffset="23302.06">20664 2679 0,'0'-25'16,"0"1"0,0-1 46,0 0 32,0 0-78,0 0-1,25 1 1,-50 48 46,0 1-62,1 25 16,-1-25 0,25 49-1,0 0 1,25 1-1,-1-50-15,-24-1 16,25 26 15,-74-50-15,-51 25 0,-24-25-1,75 0 1</inkml:trace>
  <inkml:trace contextRef="#ctx0" brushRef="#br0" timeOffset="23617.2">21036 2406 0,'0'0'0,"0"-24"16,25 24 0,-25 24 15,-50 1-31,26 25 16,24-25-1,24-25 32,26 0-31,74-25-1,-74 0-15</inkml:trace>
  <inkml:trace contextRef="#ctx0" brushRef="#br0" timeOffset="23782.81">21284 2828 0,'0'0'0,"25"0"16,25 0 0,-25-25-16,99 0 15</inkml:trace>
  <inkml:trace contextRef="#ctx0" brushRef="#br0" timeOffset="24016.14">21557 2580 0,'0'0'0,"-25"0"15,1 0 1,24 50-1,0 24 1,0 25 0,24 25-1,-24-24 1,25-76-16</inkml:trace>
  <inkml:trace contextRef="#ctx0" brushRef="#br0" timeOffset="24482.94">22227 2630 0,'0'0'0,"0"-25"32,0 0-32,-25 75 15,25-26 1,0 26-1,25 0 1,0-50 0,0 0-16,49-25 15,-49-50 1,0 26 0,-1 24-1,-24 50 32,25 0-31,0-1-1,25 1 1,-1 0 0,1-75-1,-25-24 1,0 49-16,-25-99 15,0 50 1,-25 24 0</inkml:trace>
  <inkml:trace contextRef="#ctx0" brushRef="#br0" timeOffset="24766.37">22996 2208 0,'0'0'0,"50"-25"31,-50 50 0,0 0-31,0-1 16,0 26-1,-25-50 1,25 25 0,74-25-1,26-50 1,48 1 0</inkml:trace>
  <inkml:trace contextRef="#ctx0" brushRef="#br0" timeOffset="26033.3">24187 496 0,'0'-25'15,"0"1"79,0-1-94,25 25 16,-25-25-16,24 25 15,26-25 1,0 25-1,-1 0 1,26 0 0,-26 25-1,26 49 1,-26 1 0,-24 24 15,-50-49-31,25-1 0,-49 75 15,-1 0 17,0-24-17,26-26 1,24-49-16,0 0 31,49-25-15,26 24-1,24-48 1,-49 24 0,-26 0-1,1 24 1,-25 1 0,-25 25-1,-24-1 1,-1 51-1,50-76-15,-25 76 32,50-1-17,-25 0 1,25 0 0,0 1-1,-25-1 1,0 0-1,-25-25 1,25 1 0,-25-50-1,25 0 1,0-1 0,-25-24-16</inkml:trace>
  <inkml:trace contextRef="#ctx0" brushRef="#br0" timeOffset="26132.39">24534 2456 0,'25'0'15</inkml:trace>
  <inkml:trace contextRef="#ctx0" brushRef="#br0" timeOffset="27799.58">20788 2555 0,'-25'0'15,"25"-25"95,-24 25-95,-1 0 1,0 0 0,0 0-1,0 25 1,1 0 15,-1-25-15,25 25-16,-25 0 15,25-1 1,0 1 0,0 25-1,0-25 1,-25-1 15,25 1 0,0 0 1,25-25-17,-25 25 1,25 0 0,-25-1-1,25 1 1,-1-25-1,-24 25 1,25-25 15,-25 25-15,0 0 31,-25 0 0,-24-25-32,24 24 1,0-24 0,0 25 15,1-25-16,-1 0 1,0 0 0,0 0-1,0 0 1</inkml:trace>
  <inkml:trace contextRef="#ctx0" brushRef="#br0" timeOffset="29150.12">2431 5309 0,'0'0'0,"0"-25"31,25 25 0,0 0-15,0 0 0,24-25-16,1 25 15,24-25 1,25 25 0,-74-24-16</inkml:trace>
  <inkml:trace contextRef="#ctx0" brushRef="#br0" timeOffset="29317.05">2406 5582 0,'0'0'0,"-25"0"32,25 24-17,50-24 1,0-24-16,24 24 15</inkml:trace>
  <inkml:trace contextRef="#ctx0" brushRef="#br0" timeOffset="29650.51">3076 5160 0,'0'0'16,"-25"-50"-1,0 26-15,50 24 63,25 24-63,74 26 16,50 24-1,-75-24 1,-25 24-1,-74-24 17,-49 24-17,-100 1 1,50-50-16,-75 49 16,124-74-16</inkml:trace>
  <inkml:trace contextRef="#ctx0" brushRef="#br0" timeOffset="29867.25">3101 5135 0,'0'0'0,"0"-49"31,0 24-15,25 74-1,-25 1 1,0 99 0,0 24-1,-25 1 1</inkml:trace>
  <inkml:trace contextRef="#ctx0" brushRef="#br0" timeOffset="35250.03">7120 5135 0,'-25'-25'15,"25"1"-15,0-1 16,0 0 15,0 50 47,0 24-78,-25 1 16,25 24-16,0 1 16,25 24-1,-25 75 1,25-25 0,-25-50-1,24-50 1,-24-24-1,0 0 1,25-25 15</inkml:trace>
  <inkml:trace contextRef="#ctx0" brushRef="#br0" timeOffset="35706.11">8732 5334 0,'0'-25'0,"-25"25"31,25-25 0,50 25 1,-25 0-17,74 0 1,0-25 0,0 25-1,-24 0 1,-50 0-1</inkml:trace>
  <inkml:trace contextRef="#ctx0" brushRef="#br0" timeOffset="35950.3">8707 5557 0,'0'0'0,"-25"25"0,25-1 31,-24-24-31,24 25 16,24-25 0,51 0-1,74 0 1,24-25-1,-98 1-15</inkml:trace>
  <inkml:trace contextRef="#ctx0" brushRef="#br0" timeOffset="36549.96">10295 5234 0,'0'-49'31,"0"24"0,0 50-31,-25 0 16,0 99-1,-49 0 1,49-50-16,0 0 16,25-49-1,-25-25 1,25 25 0,0-75-1,25-74 1,25-49 15,49-50-15,-24 49-1,-1 75 1,-74 74 0,25 25-1,0 49 1,-1 51-1,1 24 1,0 25 0,0-25-1,0-50 1,-1-24 0</inkml:trace>
  <inkml:trace contextRef="#ctx0" brushRef="#br0" timeOffset="36734.16">10220 5408 0,'0'0'0,"-49"-25"31,49 0-15,0 1-1,74 24 1,75-25 0,25 0-1</inkml:trace>
  <inkml:trace contextRef="#ctx0" brushRef="#br0" timeOffset="37034.06">11436 4862 0,'0'0'0,"0"-25"0,0 1 15,0-1 1,0 0 0,-25 50-1,-24 49 1,24 75-1,-25 25 1,50-1 0,25-49-1,25-24 1,-1-76-16,50 1 16,25-50-1</inkml:trace>
  <inkml:trace contextRef="#ctx0" brushRef="#br0" timeOffset="37383.96">12106 5036 0,'0'0'0,"0"-99"31,0 74-16,-25 25 1,0 25-16,-24 49 16,49 1-1,49 24 1,26-25 0,-26 1-1,-24-51 1,-25 1 15,-50 0-15,-49 0-1,0-50 1,0 0-16</inkml:trace>
  <inkml:trace contextRef="#ctx0" brushRef="#br0" timeOffset="37683.94">12528 4664 0,'0'0'0,"0"-25"15,24 25 1,-24 25-1,0 24-15,0 1 16,-24 0 0,-51 98-1,75-98 1,50-50 0,74 0-1,-25-50 1,-49 26-16</inkml:trace>
  <inkml:trace contextRef="#ctx0" brushRef="#br0" timeOffset="37851.14">12726 5259 0,'0'0'0,"25"0"16,0 0-16,49 0 31,50-49-15,-25 24-1</inkml:trace>
  <inkml:trace contextRef="#ctx0" brushRef="#br0" timeOffset="38067.14">12974 5061 0,'0'0'0,"0"-25"16,-25 25-1,25 50 1,0-1-16,-25 50 16,25 25-1,-24-24 1,24-51-1</inkml:trace>
  <inkml:trace contextRef="#ctx0" brushRef="#br0" timeOffset="38583.99">13495 5160 0,'0'0'0,"0"-25"15,25 25-15,-25-25 16,-25 75 0,0 0-1,25-1-15,-25 26 16,75-26 0,0-24-1,-1-50 1,26-24 15,-1-51-15,-24 26-1,-26 49 17,-24 75-17,0-25-15,0 24 16,0 26-1,0-51 17,50-48-17,-25-26 1,0-24 0,-25-26-1,25 1 1,-25 49 15,0 1-31</inkml:trace>
  <inkml:trace contextRef="#ctx0" brushRef="#br0" timeOffset="38834.15">14165 4862 0,'0'0'0,"49"-25"31,-49 1-31,25 24 16,-25 24-1,0 26 1,-25 0 0,25-1-1,75-49 1,-26 0-16,26-25 31,-26 25-31</inkml:trace>
  <inkml:trace contextRef="#ctx0" brushRef="#br0" timeOffset="39101.11">14711 4589 0,'0'0'0,"24"0"0,-24-24 16,50 24 0,-25 24-1,49 51 1,-49-26-16,0 75 16,0 0-1,-25 25 1,-50 0 15,-49-50-15,-75-24-16</inkml:trace>
  <inkml:trace contextRef="#ctx0" brushRef="#br0" timeOffset="39734.14">15852 5334 0,'0'-25'15,"24"25"-15,-24-25 32,25 25-17,0 0-15,25 0 16,123-25-1,1 0 1,-50 25 0,-74-24-1</inkml:trace>
  <inkml:trace contextRef="#ctx0" brushRef="#br0" timeOffset="39967.17">16224 5086 0,'0'0'0,"0"-25"16,0 0 15,0 75-15,25 49-1,-1 25 1,1 0-1,0-25 1,0-49-16</inkml:trace>
  <inkml:trace contextRef="#ctx0" brushRef="#br0" timeOffset="40750.91">17414 4788 0,'0'0'0,"0"-25"16,-24 25-1,24 25 16,0 0-31,0 24 16,24 75 0,-24 0-1,-24-24 1,24-1 0,-25-50-1,25-24 1,0 0 15,0-50-15,0 0-1,25-74 1,-1-50 0,1 75-16,25-50 15,0 25 1,-1 24-1,1 1 1,49 24 0,-49 25-1,-1 25 1,-24 50 0,-50 49-1,-74 50 1,0 0 15,49-75-15,174-24-1,0-25 1,-25 24 0,-74 26-1,-50-26 1,-24 1-1,-50 0 1,-1-50 0,26 0-1</inkml:trace>
  <inkml:trace contextRef="#ctx0" brushRef="#br0" timeOffset="41200.57">18630 4813 0,'0'0'0,"0"-25"16,0 0-16,0 0 31,-50 25 0,1 50-15,-1-1 0,50 51-1,75-1 1,24-25 15,0 1-15,-49-1-1,-50-49 1,0 0 0,-75 0-1,1-1 1,-1-24-1,51-24-15</inkml:trace>
  <inkml:trace contextRef="#ctx0" brushRef="#br0" timeOffset="41384.17">19225 5135 0,'0'0'0,"25"0"16,25 0 0,24-25-1,25 1 1,1-1-16</inkml:trace>
  <inkml:trace contextRef="#ctx0" brushRef="#br0" timeOffset="41604.15">19424 4912 0,'0'0'0,"-25"0"16,0 0 0,25 25-1,0-1-15,0 51 16,25 24 15,0-49-31,-25-1 16,0 1-16,25 24 15</inkml:trace>
  <inkml:trace contextRef="#ctx0" brushRef="#br0" timeOffset="41918.26">20342 4887 0,'0'-25'16,"0"50"-16,0-75 0,-25 26 16,0 24-16,0 0 15,-49 0 1,49 24-16,-49 76 31,49-26-15,50 25-1,-1-24 1,51-1 0,24-49-1,-49-25-15</inkml:trace>
  <inkml:trace contextRef="#ctx0" brushRef="#br0" timeOffset="42203.08">20937 4515 0,'0'0'15,"25"-25"1,0 25 0,24 25-1,26 74 1,24 50 0,-25 25-1,-49-1 1,-74 1-1,-26-75-15,-173 25 16</inkml:trace>
  <inkml:trace contextRef="#ctx0" brushRef="#br0" timeOffset="42718.11">17092 4837 0,'0'0'0,"25"0"16,-25-24-1,0 48 1,0 26 0,-25 99-1,50 49 1,49 26-1,149-26 1,-74-123-16</inkml:trace>
  <inkml:trace contextRef="#ctx0" brushRef="#br0" timeOffset="43284.1">22301 4540 0,'0'0'15,"0"-25"1,0 0 0,-74 25-1,-50 50 1,25 49 0,99 0-1,99 50 1,75 0-1,-125-99-15,26-1 16,-51 1 0,-123-25-1,-50-1 1,25 1 0,25 0-1</inkml:trace>
  <inkml:trace contextRef="#ctx0" brushRef="#br0" timeOffset="44050.98">9005 6698 0,'-50'0'31,"50"25"-31,50-25 47,0 0-47,74 0 16,24-25-1,-73 25 1</inkml:trace>
  <inkml:trace contextRef="#ctx0" brushRef="#br0" timeOffset="44200.98">9079 6946 0,'0'0'0,"-24"0"31,24 25-31,49-50 15,1 25-15,49-25 16</inkml:trace>
  <inkml:trace contextRef="#ctx0" brushRef="#br0" timeOffset="44722.13">10394 6574 0,'0'0'0,"25"-50"32,-50 75-17,25 25 1,-25-25 0,1 49-16,-26 25 15,0 0 1,25-74-1,1-25 1,48-49 15,26-75-15,49-50 0,25 0-1,-24 50 1,-76 99 15,1 25-15,0 0-1,0 75 1,0 49 0,24 0-1,-24 0 1,0-25-1,-25-49 1,0-25 0</inkml:trace>
  <inkml:trace contextRef="#ctx0" brushRef="#br0" timeOffset="44918.16">10518 6772 0,'0'0'0,"-25"-24"32,1 24-17,24-25-15,24 25 16,76 0 0,24-50-1,24 50 1</inkml:trace>
  <inkml:trace contextRef="#ctx0" brushRef="#br0" timeOffset="45286.06">11411 6400 0,'0'-25'31,"0"1"-16,0 48 1,-49 26 0,24 49-1,50-24 1,-1 24 0,26-49-1,0-1 1,-26-49-1,-24 25 1,-49 0 0,-50 0-1,-1-25 1,26 0 0,49-25-1</inkml:trace>
  <inkml:trace contextRef="#ctx0" brushRef="#br0" timeOffset="45568.07">11833 6227 0,'0'0'15,"0"-25"-15,25 25 16,-25-25-1,0 50 1,-25 49 0,-25 1-1,50-51 1,25-24 15,25 0-31,74-24 16,-75-1-1</inkml:trace>
  <inkml:trace contextRef="#ctx0" brushRef="#br0" timeOffset="45734.97">12230 6673 0,'0'0'0,"49"0"31,1 0-31,0-25 16,49 1-1</inkml:trace>
  <inkml:trace contextRef="#ctx0" brushRef="#br0" timeOffset="45951.09">12478 6425 0,'0'0'0,"-25"0"31,0 50-15,25-1 0,-25 1-16,25 0 15,-24 49 1,-1 25-1,25-50 1</inkml:trace>
  <inkml:trace contextRef="#ctx0" brushRef="#br0" timeOffset="46434.08">13297 6524 0,'0'0'0,"-25"0"31,25 25-15,-25 25 0,0 49-1,-25-25 1,26-49-1,-1 0-15,50-75 32,49-49-17,75-50 1,0-24 0,-25 49-1,-50 49 1,-49 50 15,-25 50-15,0 50-1,0 49 1,0 25 0,0-100-16,0 100 15,0-50 1,0-49-1</inkml:trace>
  <inkml:trace contextRef="#ctx0" brushRef="#br0" timeOffset="46618.93">13445 6748 0,'0'0'0,"0"-50"31,0 25-31,25 25 16,0-25 0,25 25-16,98-24 15,-24-1 1</inkml:trace>
  <inkml:trace contextRef="#ctx0" brushRef="#br0" timeOffset="47118.27">14090 6475 0,'0'0'0,"0"-25"16,0 0 0,0 50 15,-24 25-31,24-1 16,0 75-1,0-99 1,74 0 15,-24-50-15,24-25-1,-49-24 1,0 24 0,-1 50-1,-24-24 1,-24 73-1,-1 50 1,50-49 0,-1 0-1,1-50-15,25 0 16,-1-25 0,-24-50-1,0-24 16,-25 0-15,25 24 0,-50 26-1,25 24-15</inkml:trace>
  <inkml:trace contextRef="#ctx0" brushRef="#br0" timeOffset="47385.21">14785 6202 0,'0'0'0,"50"-25"16,-26 25-16,1 0 16,-25 74-1,-74 1 1,24 24 15,25-74-15,75 0-1,74-50 1,-25-25-16</inkml:trace>
  <inkml:trace contextRef="#ctx0" brushRef="#br0" timeOffset="47967.87">15852 6872 0,'0'-25'15,"49"25"17,1-25-17,24 25-15,26 0 16,-1 0-16,-25-25 15,75 25 1,-99 0-16</inkml:trace>
  <inkml:trace contextRef="#ctx0" brushRef="#br0" timeOffset="48184.88">16323 6574 0,'0'0'15,"-25"-50"1,25 26 0,0-1-1,0 74 1,25 26 0,0 74-1,-50-25 1,25-50-16</inkml:trace>
  <inkml:trace contextRef="#ctx0" brushRef="#br0" timeOffset="48934.58">17216 6475 0,'0'0'0,"0"-25"32,0 0-32,0 50 15,-25 0 1,25 24 0,-25 1-16,1 74 15,-1-25 1,25-24-1,-25-1 1,25-99 47,25 0-63,0-49 15,-1-25 1,1 49-1,-25 1 1,50-51 0,-25 51-1,24-1 1,26 0 0,-26 26-1,-24 24 1,25 49-1,-50 26 1,-50 49 0,0-25-1,26-49 1,-1-26 0,124 26-1,0 0 1,-49-1 15,-50 1-15,-25 24-1,-49-49 1,-1 0 0,-24-25-1,25-25 1,49 0-1</inkml:trace>
  <inkml:trace contextRef="#ctx0" brushRef="#br0" timeOffset="49301.05">18258 6475 0,'0'0'0,"25"-25"15,-25 0 1,-25 0 0,-25 50-1,-24 25 1,49 24 0,25 50-1,75-25 1,24 1-1,-74-76 1,-1 1 0,1-25-1,-124 25 1,0-25 0,-1 0-1,51-25 1</inkml:trace>
  <inkml:trace contextRef="#ctx0" brushRef="#br0" timeOffset="49618.45">18630 6202 0,'0'0'0,"25"-25"16,0 50 15,-50 0-15,25 24-16,-25 50 16,0-49-1,25-25 1,0 0 15,50-50-31,49 25 16,25-50-1,-49 25-15</inkml:trace>
  <inkml:trace contextRef="#ctx0" brushRef="#br0" timeOffset="50002.26">19126 6847 0,'0'0'0,"-25"0"47,50 0-32,0 0 1,0 0-16,49 0 15,25 0 1,25-25 0,-24 25-1,-76-25-15,1 25 16</inkml:trace>
  <inkml:trace contextRef="#ctx0" brushRef="#br0" timeOffset="50318.37">19449 6748 0,'0'24'78,"0"1"-78,0 25 16,0-25-16,0 24 16,0-24-16,0 74 15,0-24 1,-25-26-1</inkml:trace>
  <inkml:trace contextRef="#ctx0" brushRef="#br0" timeOffset="51969.9">20515 6450 0,'0'-25'15,"0"50"-15,25-75 0,0 25 16,-25 1-1,0 48 17,-50 26-32,1 0 15,-26 24-15,26-24 16,24 24-16,25-24 16,50 49-1,198-25 1,-100-74-1,-48 0 1,-76 0 0</inkml:trace>
  <inkml:trace contextRef="#ctx0" brushRef="#br0" timeOffset="52535.77">21384 6351 0,'0'0'0,"24"-25"0,1-25 32,-25 25-17,-49 25 17,24 0-32,-74 50 15,49 24 16,50 26-15,124-1 0,-50-49-16,50 49 15,-74-74 1,-25 24-16,-25 1 16,-25-1-1,-49-24 1,-50 0-1,24-25 1,51 0 0,24 0-1,25-25 32</inkml:trace>
  <inkml:trace contextRef="#ctx0" brushRef="#br0" timeOffset="54000.9">7665 6797 0,'0'0'0,"0"-25"0,0 1 16,0-1-1,0 50 17,-24 24-17,-1 75 1,-25 25-1,25 25 1,25-100 0</inkml:trace>
  <inkml:trace contextRef="#ctx0" brushRef="#br0" timeOffset="55386.73">2803 9005 0,'0'0'0,"-25"0"31,75 0 16,0 0-47,24 0 16,0 25-1,-24-25-15,74 0 16,-99 25-16</inkml:trace>
  <inkml:trace contextRef="#ctx0" brushRef="#br0" timeOffset="55551.72">2853 9328 0,'0'0'16,"0"24"-16,-25-24 16,75 0-1,98 0 1</inkml:trace>
  <inkml:trace contextRef="#ctx0" brushRef="#br0" timeOffset="55870.47">3473 8782 0,'0'-25'16,"0"50"-16,0-75 0,0 25 31,25 50-15,24 0-16,26 0 15,49 49 1,-25-24 0,-74-1-16,0 51 31,-75-1-16,-74 0 1,-50-24 0,125-51-16,-1 1 15,1-25 1</inkml:trace>
  <inkml:trace contextRef="#ctx0" brushRef="#br0" timeOffset="56119.77">3498 8906 0,'0'-50'0,"0"100"0,0-125 15,0 51 1,0 73 15,0-24-15,0 49-1,0-24-15,0 25 16,0-1-16,-25 75 16,25-100-1,-25 1-15</inkml:trace>
  <inkml:trace contextRef="#ctx0" brushRef="#br0" timeOffset="57202.08">6078 8807 0,'0'-25'0,"0"50"0,25-50 16,-25 0-16,0 50 47,0 0-47,-25 123 16,0-73-1,-25-1-15,25-24 16,1 0-16,-1-1 15,0-49 1,50-25 0,0-99-1,74-49 1,0-75 15,25 74-15,-49 75-1,-75 74 1,24 50 0,1 74-1,-25 50 1,25 0 0,0-75-16,0 50 15,-1-49 1,1-26-1</inkml:trace>
  <inkml:trace contextRef="#ctx0" brushRef="#br0" timeOffset="57386.14">6127 9030 0,'0'0'16,"-24"0"-16,24-25 31,49 0-15,1 0-16,148 1 15,1-26 1,-100 50-16</inkml:trace>
  <inkml:trace contextRef="#ctx0" brushRef="#br0" timeOffset="57569.86">7020 8831 0,'50'0'16,"-50"-24"0,50 24-16,-1-25 15,26 25-15,-1-25 16,-24 25-1,-1 0-15,-24 0 16</inkml:trace>
  <inkml:trace contextRef="#ctx0" brushRef="#br0" timeOffset="57818.85">7318 8633 0,'0'-25'15,"0"50"-15,-25-75 0,0 50 16,25-24-1,0 73 17,-24-24-17,24 74 1,0 100 15,-25-75-15,25-50-1,25-49-15</inkml:trace>
  <inkml:trace contextRef="#ctx0" brushRef="#br0" timeOffset="58468.81">7864 8583 0,'25'-24'0,"-25"-1"15,-25 74-15,50-123 32,-25 99-32,0 49 15,0 50 1,0 0 15,0-25-15,0-49-1,0-25 1,0-50 0,0-25-1,24 1 1,1-100 0,25-49-1,-1 74 1,1 49-16,24 25 15,-24 26 1,0-1 0,-50 99-1,-25 75 1,-50 25 0,26-75-1,49-49 16,74-26-15,26 1 0,-51 25-1,-49-1 1,-25 26 0,-24-1-1,-26-24 1,1-50-1,-1 0 1,51 0-16</inkml:trace>
  <inkml:trace contextRef="#ctx0" brushRef="#br0" timeOffset="58786.3">9179 8707 0,'24'0'31,"1"0"-15,25-24-16,-1 24 16,26 0-16,-1-25 15,50 0 1,-74 0-16,24 25 31</inkml:trace>
  <inkml:trace contextRef="#ctx0" brushRef="#br0" timeOffset="59002.69">9303 8906 0,'0'0'0,"-25"25"15,0-25 1,75 0-1,98-25 1,-73 25-16,99-25 16,-75 0-1,-74 25 1</inkml:trace>
  <inkml:trace contextRef="#ctx0" brushRef="#br0" timeOffset="59719.07">10642 8509 0,'0'0'16,"25"-50"-1,-50 26 1,0 48 0,-74 26-1,25 24 1,49 1 0,50 24-1,99-49 16,124-26-15,-124-24 0,-25-24-1,-49-26 1,-50-49 0,-50 0-1,-49-25 1,0 74-1,24 25 1,26 25 0</inkml:trace>
  <inkml:trace contextRef="#ctx0" brushRef="#br0" timeOffset="65718.75">6276 10518 0,'0'0'0,"25"-24"31,-25-1-15,0 0 0,25 25-1,-25-25 16,0 0-15,-25 25-16,0-25 16,-74 1-1,0 24 1,-25 74 0,24 25 15,51 25-16,49-74-15,0 99 16,99-50 0,75-25-1,-1-24 1,-24-50 0,-50 25-1,-74-25 1,-25-25 15</inkml:trace>
  <inkml:trace contextRef="#ctx0" brushRef="#br0" timeOffset="68068.78">8360 10667 0,'-25'0'0,"50"0"63,0 0-63,0 0 15,-1 0-15,26 0 16,0-25-16,49 25 16,0-24-1,-25 24 16</inkml:trace>
  <inkml:trace contextRef="#ctx0" brushRef="#br0" timeOffset="68235.82">8335 10990 0,'0'0'15,"-25"0"1,25 24-1,50-24 1,-25-24-16,124 24 16,74-25-1</inkml:trace>
  <inkml:trace contextRef="#ctx0" brushRef="#br0" timeOffset="68686.05">10345 10568 0,'0'0'0,"0"-25"16,-25 0-1,0 25 1,-25 0-1,-49 50 1,0 24 0,0 26-1,74-26 1,25 0 0,99-24 15,-25-50-31,50 0 15,25-25 1,-25-24 0,-49-51-1,-75 1 1,0 0 0,-50 25-1,-49 49 1,-25 25-1</inkml:trace>
  <inkml:trace contextRef="#ctx0" brushRef="#br0" timeOffset="74987.02">6276 12528 0,'25'0'16,"-25"-25"0,0 50 15,-25 0-15,0 24-16,25 1 15,-49 49 1,-1-25-1,50-24 1,-25-50 0,25 25-1,0-75-15,50-24 16,24-100 15,26-24-15,-51 24-1,1 75 1,-50 74 0,25 25-1,24 74 17,1 50-17,-25 25 1,24 0-1,-49-99-15,25 49 16,0-49 0,-25-26-1</inkml:trace>
  <inkml:trace contextRef="#ctx0" brushRef="#br0" timeOffset="75186.45">6425 12677 0,'0'0'16,"-50"-25"15,75 25-15,25 0 0,74-50-1,49 25 1,-98 1-1</inkml:trace>
  <inkml:trace contextRef="#ctx0" brushRef="#br0" timeOffset="75669.64">7045 12404 0,'25'-25'15,"-50"74"16,25-24-15,0 25 0,-25 0-16,25 24 15,50-49 1,-25 0 0,49-75-1,1-24 1,-51-26-1,-24 75 1,0 1 0,0 73-1,0 51 1,25-26 0,74 0 15,-24-74-16,-25-24 1,-26-76 0,1-24-1,-25 0 1,-25 75 0,25 24-1</inkml:trace>
  <inkml:trace contextRef="#ctx0" brushRef="#br0" timeOffset="75970.52">7864 12106 0,'0'0'0,"25"-25"16,-1 0 0,1 75-1,-25 24 1,-25 1 0,1-50-1,48-25 1,51-50-1,24 0 1,-49 26 0</inkml:trace>
  <inkml:trace contextRef="#ctx0" brushRef="#br0" timeOffset="76269.27">8757 12478 0,'25'0'62,"24"-25"-46,1 25-16,99-49 16,0 24-1,-50 0 1</inkml:trace>
  <inkml:trace contextRef="#ctx0" brushRef="#br0" timeOffset="76437.7">8856 12652 0,'0'0'0,"-25"25"0,25-1 31,50-24-15,99-24-1,49-1 1,-24-25-1</inkml:trace>
  <inkml:trace contextRef="#ctx0" brushRef="#br0" timeOffset="76788.8">10196 12106 0,'0'0'0,"24"-25"0,-24 0 15,25 25 1,-25-24 0,25 48-1,0 1 1,-25 25-16,25-1 16,0 100-1,-1 50 1,-24-125-1,0-49-15,0 25 16,0-26 15,25-24 1,25-24-32,-50-1 15</inkml:trace>
  <inkml:trace contextRef="#ctx0" brushRef="#br0" timeOffset="77354.55">12329 12453 0,'-25'-49'15,"50"49"32,25 0-47,-1 0 16,26 0-16,-1-25 15,1 0 1,-1 25-16,50-25 16,-99 0-1</inkml:trace>
  <inkml:trace contextRef="#ctx0" brushRef="#br0" timeOffset="77522.38">12428 12602 0,'0'0'0,"-25"25"16,1-25 15,73 0-31,1-50 16,24 50-16,224-74 31</inkml:trace>
  <inkml:trace contextRef="#ctx0" brushRef="#br0" timeOffset="77870.91">13172 12255 0,'0'0'0,"0"-25"15,-24 0 1,24 0 15,24 25-15,1 25-16,124-25 15,-50 25 1,149 25 0,-198-1 15,-25-24-15,-50 49-1,-74-24 1,-25 25-1,0-1 1,-75 50 0,150-99-1,24-25-15</inkml:trace>
  <inkml:trace contextRef="#ctx0" brushRef="#br0" timeOffset="78088.11">13172 12304 0,'0'0'16,"0"-24"-16,25-26 0,-25 25 15,0 0 17,0 50-17,0 50 1,25-1-16,-25-24 15,25 198 1,25-174-16</inkml:trace>
  <inkml:trace contextRef="#ctx0" brushRef="#br0" timeOffset="78953.08">15033 12230 0,'0'0'0,"25"-25"16,-50 50 15,25 0-15,0 99 0,-25-25-1,-24-24 1,24-51-1,50-73 17,-25-1-32,74-99 15,25-74 1,-24 74 0,-26 75 15,-24 49-16,0 75 17,-25-1-32,25 1 15,0 99 1,24-1 0,-24-24-1,25-49 1,-26-25-1</inkml:trace>
  <inkml:trace contextRef="#ctx0" brushRef="#br0" timeOffset="79136.89">15231 12453 0,'0'0'0,"-24"-25"31,24 1-16,0-1 1,74 0 0,50 0-1,50-24 1,-100 49-16</inkml:trace>
  <inkml:trace contextRef="#ctx0" brushRef="#br0" timeOffset="79337.31">16224 12180 0,'25'0'31,"-1"0"-31,1 0 16,25-24-16,24 24 15,-24-25 1,24 25-16,50 0 16</inkml:trace>
  <inkml:trace contextRef="#ctx0" brushRef="#br0" timeOffset="79503.48">16273 12404 0,'0'0'15,"-49"24"1,98-24 0,1-24-1,124 24 1</inkml:trace>
  <inkml:trace contextRef="#ctx0" brushRef="#br0" timeOffset="79887.67">17439 11759 0,'0'0'0,"0"-25"0,-25 50 31,25 24-15,0 1-16,0 0 16,0-1-16,0 26 15,25 73 1,0-48 0</inkml:trace>
  <inkml:trace contextRef="#ctx0" brushRef="#br0" timeOffset="80121.92">17166 12503 0,'-24'-25'32,"48"0"-32,1 25 15,74-25 1,100-24-1,-50 49-15,99-50 16,-50 25 0,-148 25-1,-25 0-15</inkml:trace>
  <inkml:trace contextRef="#ctx0" brushRef="#br0" timeOffset="80653.36">17514 12850 0,'0'0'0,"-25"50"31,0-25-15,0-1-1,25 26-15,-25 24 16,50-24 0,50-25-1,49-50 1,-25-49 0,-25-26-1,-24 1 1,-50 74-1,0 50 17,-50 50-17,50-1 1,50 25 15,0-99-15,-1 0-1,1-74 1,-25-25 0,24-25-1,-49 49 1,0 26 0</inkml:trace>
  <inkml:trace contextRef="#ctx0" brushRef="#br0" timeOffset="80919.87">18258 12701 0,'0'0'0,"25"0"0,0-24 0,-1 24 31,1 0-16,-25 49 1,0 1 0,0-1-1,0-24 1,50-25-16,49-25 16,25-24-1,-99 24 1</inkml:trace>
  <inkml:trace contextRef="#ctx0" brushRef="#br0" timeOffset="81553.6">14214 8335 0,'0'-25'15,"25"1"48,25 24-63,24-25 16,-24 25-16,24 0 15,25-25 1,-74 50-16</inkml:trace>
  <inkml:trace contextRef="#ctx0" brushRef="#br0" timeOffset="81723.44">13991 8732 0,'0'0'0,"-25"0"16,50 0-16,0-25 15,149-24 1,-26 24 0</inkml:trace>
  <inkml:trace contextRef="#ctx0" brushRef="#br0" timeOffset="82074.84">14859 8186 0,'0'0'0,"25"-24"0,25 24 62,-1 24-62,1 1 16,49 0-16,100 49 15,-75-24 1,-75-25 0,-49 25-1,-99 24 1,-25 0 15,-50 1-15,1-1-1,98-24-15,-24-25 16</inkml:trace>
  <inkml:trace contextRef="#ctx0" brushRef="#br0" timeOffset="82337.67">15033 8236 0,'0'0'0,"25"-50"32,-25 26-32,0 73 47,0 1-32,0-1 1,0 26-16,0-1 15,-25 125 1,0 49 0</inkml:trace>
  <inkml:trace contextRef="#ctx0" brushRef="#br0" timeOffset="83570.67">17390 8087 0,'0'0'0,"0"-25"16,-25 25 15,50 25-16,-25 25 1,0-1 0,0 51-1,0-1 1,0-49-16,-25 24 16,25-24-1,0-26 32,0-73-47,-25-26 16,50-49-1,-25-25 1,49 25 0,26 0 15,-1 50-16,50 24 1,-24 50 0,-76 75-1,-73 49 1,-1 0 0,25-50-1,100-24 1,49-50-1,-50 49 1,-49-24 0,-50 50-1,-24-1 1,-51-24 0,51-25-1,-50-25 1,24-25-1,50 25-15</inkml:trace>
  <inkml:trace contextRef="#ctx0" brushRef="#br0" timeOffset="83869.75">18556 8236 0,'0'0'16,"24"-25"0,-24 0-16,25 25 31,25-24-16,74-1 1,0 0 0,-50 0-1</inkml:trace>
  <inkml:trace contextRef="#ctx0" brushRef="#br0" timeOffset="84038.1">18754 8310 0,'0'0'0,"-25"0"0,25 25 16,-25-25-1,50 0 1,0 0-16,124-25 16,49 25-1</inkml:trace>
  <inkml:trace contextRef="#ctx0" brushRef="#br0" timeOffset="85020.88">20639 8062 0,'-49'-24'16,"24"24"15,50 24 0,24-24-31,75 25 16,25-25-1,-50-25 1,-74 1 0</inkml:trace>
  <inkml:trace contextRef="#ctx0" brushRef="#br0" timeOffset="85253.39">21557 7616 0,'0'0'16,"50"-75"0,-50 51-1,0 48 16,25 1-31,-25 50 16,0 24 0,0 0-1,0-24 1</inkml:trace>
  <inkml:trace contextRef="#ctx0" brushRef="#br0" timeOffset="85487.53">21235 8335 0,'0'0'0,"-25"0"16,50 0 0,24 0-1,100-25 1,99 25-1,0 0 1,-49 0 0,-75 0-1</inkml:trace>
  <inkml:trace contextRef="#ctx0" brushRef="#br0" timeOffset="86022.02">21532 8807 0,'-24'0'16,"-1"49"15,25-24-31,0 0 15,0 0-15,0 24 16,25-24 0,24-25-16,26 0 15,24-50 17,0-24-17,-24 0 1,-51 24-1,1 75 17,-25 0-32,0 24 15,25 50 1,0-24 0,49-50-1,1-75 1,-26-24-1,-24-75 1,-25 25 0,0 49 15,-25 51-15</inkml:trace>
  <inkml:trace contextRef="#ctx0" brushRef="#br0" timeOffset="86288.78">22475 8534 0,'0'0'0,"25"0"0,0 0 16,0 0 15,-50 25-15,25-1-16,0 51 15,0-26 1,25-24 0,74-25 15,-25 0-31,25-25 16,75 1-1,-124 24-15</inkml:trace>
  <inkml:trace contextRef="#ctx0" brushRef="#br0" timeOffset="88003.65">1811 15430 0,'0'0'15,"0"-25"1,25 25 15,24-24-15,75-1 0,50-50-1,-50-24 1,-50 0-1,-49 24 1,-25 1 0,0 49-1,-25 25 1,1 25 0,-1 0-16,0 24 15,0 51 1,-49 98 15,24-24-15,25-1-16,-24 26 31,-26-1-31,1-49 31,0-50-15,49-49-1,-25-50 1,25-99 0,25 0-1,50 24 1,-25 50 0,74-24-1,-49 49-15,74 0 16,-25 49-1,0-24 1,-25-25 0,-49 0-1,0 0 1</inkml:trace>
  <inkml:trace contextRef="#ctx0" brushRef="#br0" timeOffset="88323.87">2729 14835 0,'0'0'0,"0"-25"16,0 0 0,25 25 31,-1 0-32,1 0 1,99-25-1,-49 1 1</inkml:trace>
  <inkml:trace contextRef="#ctx0" brushRef="#br0" timeOffset="88505.64">3275 14537 0,'0'-25'15,"24"50"17,-24 0-17,0 49 1,-24-24 0,24 24-16</inkml:trace>
  <inkml:trace contextRef="#ctx0" brushRef="#br0" timeOffset="89121.31">4118 14537 0,'0'0'0,"25"-99"31,-50 99-15,-49 0 0,-1 50-1,25-1 1,26-24 15,24 0-15,49 24-1,1-24 1,0 74 0,-50-49-1,0 74 1,-25-50-16,25 1 16,-25-25-1,50-1 1,0 1 15,-1 24-31,1 50 16,-50 25-1,-24 49 17,-26 1-17,26-1 1,49-49-1,0-50 1,74-49 0,224-50-1</inkml:trace>
  <inkml:trace contextRef="#ctx0" brushRef="#br0" timeOffset="89654.07">6003 14264 0,'0'0'0,"0"-25"16,0 1-1,25 48 17,-50 26-32,25 24 15,-25 75 1,25 25 0,0-25-1</inkml:trace>
  <inkml:trace contextRef="#ctx0" brushRef="#br0" timeOffset="89954.16">5185 15232 0,'-25'0'31,"74"0"1,51 0-32,24 0 15,273-50 1,124 25 0,0-24-1,-1-1 1,-371 50-1,-149-25 1</inkml:trace>
  <inkml:trace contextRef="#ctx0" brushRef="#br0" timeOffset="90387.57">5433 15827 0,'0'0'0,"25"-50"16,-50 50 15,25 50-15,-25 0-16,0 49 15,50 0 1,49-24 15,26-26-15,-51-24-1,-24 0 1,-75 0 0,-74-25-1,0 0 1,99 0-16</inkml:trace>
  <inkml:trace contextRef="#ctx0" brushRef="#br0" timeOffset="90671.24">6152 15753 0,'0'0'0,"0"-25"15,-25 25 1,-24 25-1,-26 74 1,26 50 0,49 0-1,0-50 1,49 0 0,75-74-1,25-25 1</inkml:trace>
  <inkml:trace contextRef="#ctx0" brushRef="#br0" timeOffset="90987.14">6673 15926 0,'0'0'15,"-25"-24"1,25-1-1,-25 50 1,-24 24 0,74 26-1,24-26 1,26-24 0,-51 25-1,1 24 1,-99-24-1,-1-26 1,1 1 0</inkml:trace>
  <inkml:trace contextRef="#ctx0" brushRef="#br0" timeOffset="91253.81">6921 15753 0,'0'0'0,"25"-50"15,0 50 1,-25-25 0,-25 100-1,25-1 1,-25-24-1,50-25 1,49-25 0,1-25-1,-26 25 1</inkml:trace>
  <inkml:trace contextRef="#ctx0" brushRef="#br0" timeOffset="91421.86">6971 16199 0,'0'0'0,"0"-25"15,49 25 1,75-24 0,0-1-1,-74 25-15</inkml:trace>
  <inkml:trace contextRef="#ctx0" brushRef="#br0" timeOffset="91621.31">7219 16026 0,'0'-25'0,"-25"25"15,25 25 1,0-1-1,0 51 1,0 24 0,0 0-1,-25-49 1</inkml:trace>
  <inkml:trace contextRef="#ctx0" brushRef="#br0" timeOffset="92089.52">7541 16026 0,'0'0'0,"25"-25"31,-50 25-15,25 49-1,-24 26 1,24-1-1,0-49-15,74 0 32,0-50-17,-49 0-15,0 0 16,0-24 0,-25 24-1,0 50 16,0 49-15,49-49 0,1 0-1,0-25 1,-1-50 15,-24-99-15,0 75-1,-50 24-15,25 1 16,-25-51-16</inkml:trace>
  <inkml:trace contextRef="#ctx0" brushRef="#br0" timeOffset="92339.44">8013 15728 0,'24'-25'16,"-48"50"-16,48-75 0,1 50 31,-25 25-15,0 0-16,-25 24 16,25 1 15,25-50-16,25 0-15,24-50 16,-49 1-16</inkml:trace>
  <inkml:trace contextRef="#ctx0" brushRef="#br0" timeOffset="92557.26">8310 15529 0,'-24'25'16,"48"0"-1,-24 25 1,25 24 0,0 0-1,0-24-15,-25 25 0,0 98 32,0-98-32,-75 49 15,-24-75 1,0-49-1</inkml:trace>
  <inkml:trace contextRef="#ctx0" brushRef="#br0" timeOffset="93138.99">8509 14612 0,'0'-25'16,"0"0"-16,25-49 31,24 49-31,1 0 15,24 0-15,1 25 16,-1 0 0,-74 50-1,-50 24-15,1 1 16,-50 123 0,49 25-1,100-123 1,49-1-1,-50 0 1,-24 25 15,-50 50-15,25-26 0,-24 1-1,48 50 1,-48-100-1,24-25 1,-50 50 0,0-99-1,26-25 17</inkml:trace>
  <inkml:trace contextRef="#ctx0" brushRef="#br0" timeOffset="93354.62">9948 15430 0,'24'-25'16,"-48"50"-16,48-74 0,1 24 15,50 0 1,24 0 0,25 0-1</inkml:trace>
  <inkml:trace contextRef="#ctx0" brushRef="#br0" timeOffset="93521.97">10096 15604 0,'0'0'0,"-24"0"0,98-25 31,100 0-15,-100 0-16</inkml:trace>
  <inkml:trace contextRef="#ctx0" brushRef="#br0" timeOffset="98939.02">11436 15257 0,'0'-25'16,"-25"25"-1,50 0 860,0 0-859,24-25-16,-24 25 16,99-50-1,25-24 17,-74 24-17,-51-24 1,-24-1-1,0 26 1,-24 49 15,-1 25-31,0 24 16,-50 75 0,51-49-1,-26 98 1,0 75-1,1-124 1,-1-24-16,-74 148 16,25-124-1,49-99 17,26-50-17,-1-50 1,50-49-1,-1 75 1,1-1 0,74 0-1,25 50 1,0 25 0,25 0-1,-74 0 1,-26-50-1</inkml:trace>
  <inkml:trace contextRef="#ctx0" brushRef="#br0" timeOffset="99306.06">12180 14661 0,'0'-25'0,"25"25"15,-25-24-15,50 24 63,-26 0-47,1 0-16,25 0 15,-1 0 1,1 0-16,25-25 15</inkml:trace>
  <inkml:trace contextRef="#ctx0" brushRef="#br0" timeOffset="99505.95">12751 14413 0,'0'0'16,"0"-25"-1,0 50 17,0 25-32,0 49 31,0-25-31,-25-24 0</inkml:trace>
  <inkml:trace contextRef="#ctx0" brushRef="#br0" timeOffset="100204.99">13644 14413 0,'0'0'0,"25"0"0,-25-50 31,0 26-15,-25 24-1,-25 0 1,1 0-1,-75 24 1,49 26 0,75-25-1,25-25 1,25 25-16,49 0 16,25-1-1,-75 76 1,-49 24 15,-49 0-31,-1 0 16,25-25 15,25-74-31,25 49 16,0 1-1,0-26 1,0 75-1,-75 174 1,0-75 0,26-74-1,48-25 1,26-50 0,49-24-1,50-25 1,0-25 15,-75-25-31</inkml:trace>
  <inkml:trace contextRef="#ctx0" brushRef="#br0" timeOffset="101842.46">14934 14339 0,'0'0'0,"0"-25"0,25 25 15,-25 25 1,24-25 0,-24 74-1,25 25 1,0-24-1,-25-26-15,25-24 16,-25 25 0</inkml:trace>
  <inkml:trace contextRef="#ctx0" brushRef="#br0" timeOffset="102104.71">15356 14537 0,'0'0'16,"-50"0"15,25 50-15,-49 49 0,-50 50-1,74-75-15,-24 25 16,-100 150-1,149-200 1,0 1-16,25-25 16</inkml:trace>
  <inkml:trace contextRef="#ctx0" brushRef="#br0" timeOffset="102605.72">15356 15108 0,'0'0'0,"24"-25"16,-24 0-16,-24 50 47,-1 0-32,25 0 1,0-1-16,0 26 15,49-25 1,1-25 0,0-25-1,-1-25 1,-24 1 0,0 24-1,-25 75 16,0-26-15,0 26 0,49 0-1,1-50-15,0 0 32,-26-50-17,1-49 1,-25-25-1,-25 49 1,25 26 0</inkml:trace>
  <inkml:trace contextRef="#ctx0" brushRef="#br0" timeOffset="102889.1">15951 14760 0,'0'0'0,"25"-24"16,-1 24-1,-24 24 1,0 1 0,0 74-1,-49 1 1,49-76-16,0 26 15,25-50 1,99 0 0,-99-25-1,24 0-15,-24 25 16</inkml:trace>
  <inkml:trace contextRef="#ctx0" brushRef="#br0" timeOffset="103209.84">14512 15703 0,'0'0'15,"-25"0"-15,100-25 32,74 25-17,99-25 1,49 25 0,51-24-1,-51-1 1,-49 0-1,-124 0 1</inkml:trace>
  <inkml:trace contextRef="#ctx0" brushRef="#br0" timeOffset="103571.91">15628 15951 0,'0'-25'15,"0"1"-15,-24 48 16,-1-24 0,-25 75-1,50 24 1,99 0 15,-49-74-31,-25 0 0,24-25 16,-49 49 15,-24 1-15,-76 0-1,-24-26 1,25 1-1,74-25-15</inkml:trace>
  <inkml:trace contextRef="#ctx0" brushRef="#br0" timeOffset="104107.63">17290 15430 0,'0'-25'31,"-24"25"-15,48-24 46,1 24-62,0 0 16,25 0-16,49 0 16,0 0-1,149 0 1,-124-25-16,-25 25 15,50-25 1,-149 25 15</inkml:trace>
  <inkml:trace contextRef="#ctx0" brushRef="#br0" timeOffset="105672.61">19573 14512 0,'0'-24'16,"0"-1"-1,0 50 1,24 24 0,-24-24-16,0 25 15,25 74 1,-25-75-16,0 1 16,25-1-1,-25-24-15</inkml:trace>
  <inkml:trace contextRef="#ctx0" brushRef="#br0" timeOffset="105905.59">19846 14661 0,'0'-25'0,"0"50"0,24-74 31,-24 73-16,-24 1 1,24 0-16,-25 99 16,0-50-1,0 1-15,-24-1 16,24 1-16,-25 49 16,0 0-1</inkml:trace>
  <inkml:trace contextRef="#ctx0" brushRef="#br0" timeOffset="106405.63">19970 15108 0,'24'0'16,"-48"0"-16,48-25 0,-48 25 31,-26 74-15,25 1-1,0-1 1,50-49 0,0-25-1,49-25 1,-49 0-1,0 1-15,0-1 16,0 0 31,-1 25-47,-24 50 16,50-1-1,0-24 1,-26 0-1,26-50 1,-50 0 0,0-49-1,-25-1 1,-24 1 0,24 24-1</inkml:trace>
  <inkml:trace contextRef="#ctx0" brushRef="#br0" timeOffset="106705.77">20466 14860 0,'25'0'0,"-1"-25"16,1 25-1,-25 25 1,25 24 0,-50 26-1,0-1 1,25-49 0,25-25-1,0 0 1,49-50-16,1 1 15,-50 24 1</inkml:trace>
  <inkml:trace contextRef="#ctx0" brushRef="#br0" timeOffset="107173.77">21483 14537 0,'0'-25'0,"0"50"0,49-99 15,-24-1 1,0 26-1,-50 24 1,-49 0 0,-25 75 15,-1 24-15,76 100-1,24-100 1,49-24-16,75 74 15,25 0 1,-50 0 0,-74 0-1,-25-74 1,-50-26 0,1 1-1,-26-50 1</inkml:trace>
  <inkml:trace contextRef="#ctx0" brushRef="#br0" timeOffset="107689.14">19647 15951 0,'0'0'16,"-50"0"15,75 0 16,0 0-47,25 25 16,24-50-1,25 25-15,50 0 16,273-25-1,99-24 1,-248 24-16,0 0 16,248-25-1,-149 1 1,-223 24-16,-50 0 16,50 0-1,-50 25 1,-74 0-1</inkml:trace>
  <inkml:trace contextRef="#ctx0" brushRef="#br0" timeOffset="108240.37">20714 16621 0,'0'0'15,"0"-50"-15,0 26 0,-50-1 32,1 25-17,-1 49 1,0 51-1,75 24 1,99-50 0,-25-24-1,-24-26 1,-50 1 0,-1 0-1,-73 25 1,-50-1-1,-50-24 1,74-25 0,26 25-1,24-50-15</inkml:trace>
  <inkml:trace contextRef="#ctx0" brushRef="#br0" timeOffset="108507.29">21036 16447 0,'50'-25'0,"-100"50"0,125-99 15,-26 74 1,-49 25 0,25-1-16,-50 26 15,1 49 1,-1-24-1,50-50 17,24-25-32,174-50 15,-148 50 1</inkml:trace>
  <inkml:trace contextRef="#ctx0" brushRef="#br0" timeOffset="108655.91">21508 16919 0,'24'0'15,"-48"0"-15,73 0 16,1-25-16,24 0 0,100-25 16,-100 26-1</inkml:trace>
  <inkml:trace contextRef="#ctx0" brushRef="#br0" timeOffset="108873.58">21805 16745 0,'0'0'16,"-24"0"-1,24 25-15,0 0 16,0 24-16,0 1 15,24-1 1,1 75 0,0 25-1,0-124 1</inkml:trace>
  <inkml:trace contextRef="#ctx0" brushRef="#br0" timeOffset="109340.79">22326 16720 0,'0'0'16,"25"-25"-16,-25 1 0,25 73 47,-25-24-32,0 49 1,0-49-1,25-25 1,49-25 0,-24-49-1,-25-25 1,-1 49 0,-24 75 30,0 0-46,0 24 16,25-24 0,-25 25-1,50-25 17,-25-50-17,-1-25 1,26-49-1,-25 25 1,-25 49 0</inkml:trace>
  <inkml:trace contextRef="#ctx0" brushRef="#br0" timeOffset="109621.79">22996 16199 0,'0'0'0,"25"-25"0,24 1 16,-24 24 0,0 24-1,-25 51 1,-25-26-1,25-24 1,50-50 0,0 25-16,-1-24 15,26-26 1</inkml:trace>
  <inkml:trace contextRef="#ctx0" brushRef="#br0" timeOffset="110189.28">23244 14215 0,'0'0'0,"25"-75"0,0 26 16,49-75 0,50 74-1,-49 50 1,148-25 0,-198 100-1,-100 73 1,-49 51-1,75 24 1,123-49 15,75 24-15,-75-123-16,-24 24 16,49 75-1,0 98 1,-24-98-1,-50-75 1,24-24-16,26 49 16,-51-25-1,-24 0 1,-49-24 0,-26-1-1,26-49 1,-1-25-1</inkml:trace>
  <inkml:trace contextRef="#ctx0" brushRef="#br0" timeOffset="113274.83">24609 15455 0,'-25'0'31,"50"0"31,-1 0-46,1 0-16,0 0 16,25 0-16,-1 0 15,1 0 1,-1 0-16,26 0 16,-26-25-1</inkml:trace>
  <inkml:trace contextRef="#ctx0" brushRef="#br0" timeOffset="113457.7">24609 15678 0,'-25'25'16,"50"-50"15,24 25-31,26 0 15,-1 0-15,25-25 16</inkml:trace>
  <inkml:trace contextRef="#ctx0" brushRef="#br0" timeOffset="114006.26">26072 14860 0,'0'0'0,"-25"-75"32,25 50-32,0 1 31,-25 48-16,50 26-15,0 74 16,25-25 0,-25-24 15,-1-1-31</inkml:trace>
  <inkml:trace contextRef="#ctx0" brushRef="#br0" timeOffset="114241.9">25626 15629 0,'0'0'0,"-25"-25"0,74 0 47,1 25-47,124-25 16,49 0-1,25 1 1,-50-1 15,-123 0-31,-26 25 0</inkml:trace>
  <inkml:trace contextRef="#ctx0" brushRef="#br0" timeOffset="114807.03">25750 16125 0,'0'0'16,"0"25"-16,0-50 15,24 25 1,-24-25-1,0 50 1,-24 99 15,24-25-15,24-25 0,76-49-1,48-50 1,-48-24-1,-75-1-15,-1 1 16,1-51 0,-25 76-1,0-1 1,-25 74 0,1 75 15,24-74-16,0-25-15,0 0 16,49-25 15,-24-50-15,25-49 0,-50-25-1,24 49-15,-24 51 16,0-51-16</inkml:trace>
  <inkml:trace contextRef="#ctx0" brushRef="#br0" timeOffset="115106.3">26593 15902 0,'0'0'0,"50"-25"32,-50 74-1,0-24-15,-25 50-1,25-51 1,25-24-1,49-24 1,25-1 0,-24 0-1</inkml:trace>
  <inkml:trace contextRef="#ctx0" brushRef="#br0" timeOffset="116756.81">27536 14537 0,'0'0'0,"-25"-25"47,0 25-31,-49 0-16,24 0 16,-49 0-1,74 0 1,0 0-1,0 0 17,25 25-17,0 0 1,0 25 0,0-1-1,25 26 1,0 24-1,-25 25 1,25 25 0,-50 49-1,25 25 1,-25 174 0,25-198-1,0-125 1,25-24-16,25 49 15,49-74 1,25 0 0,0-25 15,-50-25-31</inkml:trace>
  <inkml:trace contextRef="#ctx0" brushRef="#br0" timeOffset="139649.79">27933 15133 0,'0'0'0,"0"-25"31,0 0-15,0 50 31,0 0-32,0-1 1,0 1-16,0 25 15,-25 24 17,0 1-17,-25 24 1,26 0 0,-1-49-1,25-26 1,0 1-1</inkml:trace>
  <inkml:trace contextRef="#ctx0" brushRef="#br0" timeOffset="143841.01">28578 15505 0,'0'-25'31,"0"0"1,0 0 61,24 25-93,26 0 16,24 0-16,26-25 16,24 25-1,99 0 1,-49 0 0,-75-24-1,-74 24 1,-1 0-1,1 0 1,-50 0 0</inkml:trace>
  <inkml:trace contextRef="#ctx0" brushRef="#br0" timeOffset="148674.7">30587 15157 0,'0'0'0,"25"-24"0,-25-1 47,-25 25-32,0 0-15,0 0 16,1 25-1,-51 24 1,26 26 0,-1 24-1,50-74-15,25 49 16,49-24 0,25-26-1,1 1 1</inkml:trace>
  <inkml:trace contextRef="#ctx0" brushRef="#br0" timeOffset="149008.12">30835 15356 0,'0'0'0,"25"0"16,-25-25-1,25 25 1,-50 0-1,0 50 1,-25 24 0,26 0-1,24 1 1,49-26 0,1-24-1,24-25 1,-24-74-1,-25-1 17,-25-24-17,-25 25 1,0 49-16</inkml:trace>
  <inkml:trace contextRef="#ctx0" brushRef="#br0" timeOffset="149307.67">31182 15257 0,'25'-25'16,"-25"50"0,-25-25-1,25 24-15,-24 51 16,24-50-1,0 49 1,49 0 0,-49-24-1,25-25 1,-25 0 0,-25-1 15</inkml:trace>
  <inkml:trace contextRef="#ctx0" brushRef="#br0" timeOffset="149843.66">31604 15356 0,'0'-25'16,"0"50"-16,25-50 0,-50 25 31,0 25-15,0 0-1,25 49 1,0 0-1,25-74 1,25 25 0,-1-50-1,-24 1-15,25-26 16,-25 0 0,-25 75 30,0 0-30,25 0 0,-25 0-16,0-1 15,0 1 1,49-25 0,1-74-1,-25-25 1,-25 74-1,0-25-15,0-24 16,-25 74 0</inkml:trace>
  <inkml:trace contextRef="#ctx0" brushRef="#br0" timeOffset="150174.28">32224 15133 0,'25'0'15,"-50"0"-15,50-25 0,0 25 16,-25-25 0,0 50-1,0 0 1,-25 24-1,0 26 1,-24 24 0,49-25-1,0 1 1,24-26 0,26-24-1,24-25 1</inkml:trace>
  <inkml:trace contextRef="#ctx0" brushRef="#br0" timeOffset="150357.79">32199 15381 0,'0'-25'0,"0"50"0,-24-50 15,24 0 1,49 25-16,-24 0 16,25 0-16</inkml:trace>
  <inkml:trace contextRef="#ctx0" brushRef="#br0" timeOffset="151060.74">32547 14512 0,'25'-24'0,"-50"48"0,74-98 16,-24 49-16,0 0 16,0 0-16,49 1 15,-24-1 1,-25 25 0,-1 0 15,-48 74-16,-26 1 17,50-50-32,-25 24 15,0 75 1,25-25 0,-24-24-16,-1 49 15,25-50 1,0 1-16,0 49 15,-25 49 1,25-24 0,-25 0-1,-24-25 1,24 0 15,0-25-31,25-24 16,25 24 15,-25-74-15,-25 24-1,25-24 1,0 25 0,0-25-1,-50-25 1,-24 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5.272"/>
    </inkml:context>
    <inkml:brush xml:id="br0">
      <inkml:brushProperty name="width" value="0.05" units="cm"/>
      <inkml:brushProperty name="height" value="0.05" units="cm"/>
      <inkml:brushProperty name="ignorePressure" value="1"/>
    </inkml:brush>
  </inkml:definitions>
  <inkml:trace contextRef="#ctx0" brushRef="#br0">0 0,'8'0,"3"8,-2 10,-1 18,-2 11,-2 13,-2 4,-2 7,0-9</inkml:trace>
</inkml:ink>
</file>

<file path=ppt/ink/ink1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17:46.799"/>
    </inkml:context>
    <inkml:brush xml:id="br0">
      <inkml:brushProperty name="width" value="0.05292" units="cm"/>
      <inkml:brushProperty name="height" value="0.05292" units="cm"/>
    </inkml:brush>
  </inkml:definitions>
  <inkml:trace contextRef="#ctx0" brushRef="#br0">1687 2233 0,'25'-25'141,"-1"25"-141,1-25 15,0 0-15,25 0 16,-1 1-16,1-26 15,0 0-15,24-24 16,-24-50 0,-1 25-1,-24 49 1,-25 0 0,0 26 62,-25 24-63,0 24 1,1-24 0,-1 50-16,25-25 15,-25 49 1,0 1-1,0 24 1,1 25 0,-26 0-1,25 0 1,-24 0 0,-26-25 15,25 1-16,1-26 1,24-74 0,25-25-1,0-49 1,50-1 0,-1 26-1,26 24 1,24 25-1,50 0 1,0 25 0,-25-25-1,-50 0 1</inkml:trace>
  <inkml:trace contextRef="#ctx0" brushRef="#br0" timeOffset="399.39">1216 1116 0,'0'-24'15,"0"-1"16,0 50-15,-25-1-16,25 26 16,0 0-1,-25 24 1,0 0 0</inkml:trace>
  <inkml:trace contextRef="#ctx0" brushRef="#br0" timeOffset="616.41">1389 1042 0,'0'0'0,"25"-25"32,-25 50-1,0 25-16,-25-26 1,25 1 0,0 50-1,0-51-15</inkml:trace>
  <inkml:trace contextRef="#ctx0" brushRef="#br0" timeOffset="850.93">1191 868 0,'0'0'0,"-25"-49"31,25 24-15,0 50 15,0-1-15</inkml:trace>
  <inkml:trace contextRef="#ctx0" brushRef="#br0" timeOffset="1019.46">1389 769 0,'0'-25'63</inkml:trace>
  <inkml:trace contextRef="#ctx0" brushRef="#br0" timeOffset="1250.4">943 1216 0,'-25'24'31,"25"1"-15,25 25 0,-25-25-16,24 24 15,1-24-15,0 25 16</inkml:trace>
  <inkml:trace contextRef="#ctx0" brushRef="#br0" timeOffset="1450.41">1836 992 0,'0'0'0,"25"-25"31,-25 75-15,0 0-16,0-1 15,-25 26-15</inkml:trace>
  <inkml:trace contextRef="#ctx0" brushRef="#br0" timeOffset="1751.21">2506 1340 0,'0'0'0,"24"0"47,26 0-32,-25 0 1,0 0-16,24 0 16,-24 0-1,0-25-15,0 25 16</inkml:trace>
  <inkml:trace contextRef="#ctx0" brushRef="#br0" timeOffset="1934.41">2952 1092 0,'-25'-50'31,"25"75"-15,0 0-1,-25 49 1,1 25-1</inkml:trace>
  <inkml:trace contextRef="#ctx0" brushRef="#br0" timeOffset="2568.15">3820 1290 0,'0'0'0,"0"-25"0,0 0 16,0 1-1,-25-1 1,1 25-16,-76 25 15,26-1 1,-25 26 0,24 0 15,100-1-31,50-49 31,24 25-15,-25 0-1,-49 49 1,-25 75 0,-25 25-1,-49-25 1,24-50 0,50-25-1,25-24 1,0 49-1,0 75 1,-25 99 0,-25 0-1,25-75 1,25-49 15,-1-75-15,26-24-1,74-25-15</inkml:trace>
  <inkml:trace contextRef="#ctx0" brushRef="#br0" timeOffset="3100.12">5234 1265 0,'0'0'0,"0"25"31,0 0-16,-25 24-15,1 26 16,-1 123 0,0-24-1</inkml:trace>
  <inkml:trace contextRef="#ctx0" brushRef="#br0" timeOffset="3400.12">4589 2233 0,'-25'0'31,"50"0"-31,50-25 16,49 0-1,223-49 1,100-1 0,-1 26-1,-123-1 1,-175 50 0,-123 25-1</inkml:trace>
  <inkml:trace contextRef="#ctx0" brushRef="#br0" timeOffset="3849.93">4738 3002 0,'0'0'0,"25"0"16,-25-25 0,0-25-1,-25 75 17,0 25-17,-49 49 1,24 0-1,75-24 1,74-26 0,25-24-1,-24 0 1,-51 0 0,-24-25-1,-50 24 16,-24-24-15,-26 25-16,-74 25 16,100-25-16</inkml:trace>
  <inkml:trace contextRef="#ctx0" brushRef="#br0" timeOffset="4150.31">5234 2605 0,'0'0'0,"50"-50"32,-25 50-17,-50 50 1,0 49-1,25 0 1,-25-74 0,25 0-1,75-75 1,24-24 0,0 49-1</inkml:trace>
  <inkml:trace contextRef="#ctx0" brushRef="#br0" timeOffset="4817.37">6152 2654 0,'0'0'0,"25"-49"15,-50 74 48,0 49-63,1 0 15,-26 26-15,-25 123 16,51-49 0,48-26-1,76-73 16,49-26-31</inkml:trace>
  <inkml:trace contextRef="#ctx0" brushRef="#br0" timeOffset="5150.42">6648 2927 0,'0'0'15,"0"-25"-15,-25 1 16,1 24 0,-1 0-16,0 49 15,0 1 1,50 24 0,25 1-1,-1-50-15,1-1 31,-25 1-15,-25 0 0,-50 25-1,-24-1 1,-26 1 0,51-50-16</inkml:trace>
  <inkml:trace contextRef="#ctx0" brushRef="#br0" timeOffset="5399.88">6847 2729 0,'0'0'0,"49"-75"31,-49 51-31,0 48 16,0 1-1,-24 50 1,-26 49 0,50-50-1,50-49 1,74-75 0,-50 1-1</inkml:trace>
  <inkml:trace contextRef="#ctx0" brushRef="#br0" timeOffset="5599.87">7144 3250 0,'0'0'0,"0"25"31,25-50-16,25 0 1,74-25 0,-75 26-16</inkml:trace>
  <inkml:trace contextRef="#ctx0" brushRef="#br0" timeOffset="5783.41">7343 3101 0,'0'0'16,"-25"0"-1,0 25 1,0 24 0,1 26-1,24 24 1,-25 25 0,50-50-1</inkml:trace>
  <inkml:trace contextRef="#ctx0" brushRef="#br0" timeOffset="6266.66">7715 3051 0,'0'0'0,"50"-49"16,-50 24-1,-25 50 1,25 49-1,-25 1 1,25 24 0,50-74-1,-1-1 1,1-24 0,-25-49-16,24-26 15,-24 26 16,-25 24-15,0 0 0,25 25-1,-25 75 1,25-26 0,-25 1-1,24-50 1,26 0-1,0-75 1,-1-24 0,-49-25-1,-25 50 1,25 49 0</inkml:trace>
  <inkml:trace contextRef="#ctx0" brushRef="#br0" timeOffset="6516.41">8310 2605 0,'0'0'16,"25"-25"0,-25 0-1,0 50 1,0 74-1,-25-24 1,25-51 0,25 1-1,50-74 1,-1-1 0</inkml:trace>
  <inkml:trace contextRef="#ctx0" brushRef="#br0" timeOffset="6750.36">8782 2456 0,'0'0'0,"24"-25"16,1 25 0,-25 25-1,50 25 1,-25 98-1,-25 26 1,-75 25 0,-49-75-1,75-75 1</inkml:trace>
  <inkml:trace contextRef="#ctx0" brushRef="#br0" timeOffset="7367.36">9278 1166 0,'0'-74'31,"25"49"-15,-1 0-16,26 0 16,0 0-1,74 0-15,-50 1 31,-49 73-15,-75 75 0,-24 25-1,49-25 1,75-25 0,-1 25-1,26 1 1,-75 23-1,0 1 1,-25 25 0,0-100-16,0 50 15,25 25 1,0 25 0,25 49 15,-25-49-16,25-1 1,0-98 0,-25-50-1,-50-25-15</inkml:trace>
  <inkml:trace contextRef="#ctx0" brushRef="#br0" timeOffset="7683.69">10741 2282 0,'0'0'0,"0"-25"16,25 25-1,0-24 1,74-1 0,50 0-1,-50 0 1,-74 25-16</inkml:trace>
  <inkml:trace contextRef="#ctx0" brushRef="#br0" timeOffset="7833.14">10841 2431 0,'0'0'0,"-25"25"16,-25 0 15,50 0-16,99-50 1,-24 25-16,-1 0 0</inkml:trace>
  <inkml:trace contextRef="#ctx0" brushRef="#br0" timeOffset="11251.17">10940 2431 0,'0'0'0,"0"-25"94,0 1-78,25-1-1,-25 0-15,24 25 16,-24-25-1,25 25 32,-25-25-15,25 0 93,0 25-125,0-24 15,-25-1-15,25 25 16,-25-25-1,0 0 1,-75 25 0,-24 50-1,24-1 1,51 1 0,24-25-1,24-25 1,26 25-1,0-25 1,-26 25 0,-24 24-1,-24 26 1,-26 24 0,50-50-1,99-24 16,-24-50-15,-50 25 0,-1 25-1,-24 0 1</inkml:trace>
  <inkml:trace contextRef="#ctx0" brushRef="#br0" timeOffset="12017.04">13321 1960 0,'0'0'0,"0"-25"0,0 0 31,0 75 0,-24-1-31,-1 26 16,-25 74-1,0 0 1,26-50 0</inkml:trace>
  <inkml:trace contextRef="#ctx0" brushRef="#br0" timeOffset="12267.06">13817 1910 0,'0'0'0,"25"-49"31,-25 24-31,0 0 16,25 25-1,-25 99 1,-50 50 0,26-75-16,-1 50 15,0 1 1,0-101 0</inkml:trace>
  <inkml:trace contextRef="#ctx0" brushRef="#br0" timeOffset="12451.31">13297 2332 0,'0'0'0,"-25"-25"32,50-25-32,-1 26 15,26 24 1,0-25-16,123 25 15,26-25 1</inkml:trace>
  <inkml:trace contextRef="#ctx0" brushRef="#br0" timeOffset="13034.76">14214 2183 0,'0'0'0,"50"-25"47,-50 0-47,50 25 16,24-49 0,-24 24-1,-50 0 1,0 0-1,24 1 1,-123 48 0,0 51-1,49-1 1,26-24 0,73-1 15,26-49-16,49-24 1,-75 24-16,100-25 16,-50 0-1,-49 25 1,-25 25 0,-25 24-1,0-24 16,-25-25-15,50-25 0,49-49-1,25-25 1,-24 49 0,-50 25-16,-1 25 31</inkml:trace>
  <inkml:trace contextRef="#ctx0" brushRef="#br0" timeOffset="13351.11">15207 2183 0,'0'0'0,"24"0"16,1 0-16,0 0 15,25-25 1,24-24-1,-24-1 1,-25 25 0,-50 25-1,-25 25 1,1 49 0,49-24-1,24 24 16,76-24-15,24-50 0,-75 25-16</inkml:trace>
  <inkml:trace contextRef="#ctx0" brushRef="#br0" timeOffset="15367.84">17588 1612 0,'25'0'16,"-25"-24"-16,0 48 47,0 26-32,-25 25-15,0-1 16,1 25-1,-1 50 1,-25 0 0,25-50-1,25-49-15</inkml:trace>
  <inkml:trace contextRef="#ctx0" brushRef="#br0" timeOffset="15634.24">17787 1563 0,'0'0'0,"24"-124"31,-24 99-31,0 0 16,25 0-1,99-24 1,25-1 0,-74 25-16,49 1 15,-75 24 1,-49 24-16</inkml:trace>
  <inkml:trace contextRef="#ctx0" brushRef="#br0" timeOffset="15820.38">17613 2009 0,'0'0'0,"-25"0"16,25 0 15,25 25-31,49-50 16,125 1-1,49-1 1</inkml:trace>
  <inkml:trace contextRef="#ctx0" brushRef="#br0" timeOffset="16102.04">18977 1439 0,'0'-50'15,"0"100"-15,0-125 0,0 51 32,-24 24-17,-1 24 1,0 1-16,-25 25 16,1 99-1,-26 24 1,50-24-1,50-25 1,74-74 0,50-1-1</inkml:trace>
  <inkml:trace contextRef="#ctx0" brushRef="#br0" timeOffset="16401">19548 1588 0,'0'0'16,"0"-50"-16,25 25 0,-25 0 31,-25 50 1,25 25-17,25 49 1,49 0-1,25-24 1,-24-26 0,-75-24-16,25 0 15,-50 0 1,-99 0 0,49-1-16</inkml:trace>
  <inkml:trace contextRef="#ctx0" brushRef="#br0" timeOffset="16685.2">20218 1315 0,'0'0'15,"24"-25"-15,1 0 16,-25 0-1,25 25-15,0 0 16,-25 25-16,25 25 16,24 99-1,-24-50-15,-25 99 16,-74-24 0,-1-75-1,1-24 1,74-51-16</inkml:trace>
  <inkml:trace contextRef="#ctx0" brushRef="#br0" timeOffset="16902.38">20838 1712 0,'25'0'0,"-50"0"0,50-25 16,-1 25-16,-24-25 16,25 0-1,74 25 1,26-25 0,-101 25-16</inkml:trace>
  <inkml:trace contextRef="#ctx0" brushRef="#br0" timeOffset="17053.61">20863 1935 0,'0'0'0,"-25"0"16,25 25-16,-25-25 15,75 0 1,49 0-1</inkml:trace>
  <inkml:trace contextRef="#ctx0" brushRef="#br0" timeOffset="28318.07">22698 769 0,'25'0'16,"-25"-25"46,0 75-46,0-25-1,0 24-15,0 1 16,-25 24-16,1 75 16,24-25 15,0-49-16,0-26-15</inkml:trace>
  <inkml:trace contextRef="#ctx0" brushRef="#br0" timeOffset="28685.12">21905 1687 0,'49'25'47,"26"-25"-31,49 0-16,24 0 15,51 25 1,272-25 0,-198 0-16,223 24 15,-99-48 1,-124-1 0,-124 0-1,-124 0 1</inkml:trace>
  <inkml:trace contextRef="#ctx0" brushRef="#br0" timeOffset="29334.88">22153 2481 0,'0'0'0,"24"-50"32,-24 25-32,0 1 62,-24 24-46,-1 24-16,0 1 15,-74 50 1,0 24 0,99 25-1,74-25 1,75 0-1,-100-49-15,75 24 16,-99-49 0,0-25-1,-25 25 17,-74 0-17,-75-25 1,-25 0-1,50 0 1</inkml:trace>
  <inkml:trace contextRef="#ctx0" brushRef="#br0" timeOffset="29635.19">22996 2555 0,'0'0'0,"0"-25"15,-25 25 1,0 0-16,-24 75 16,-1 49 15,1 25-16,49 0 1,0-25 0,0-75-16,74 1 15,0-50 1,-24 0-16</inkml:trace>
  <inkml:trace contextRef="#ctx0" brushRef="#br0" timeOffset="29968.18">23343 2729 0,'0'0'0,"0"-25"31,0 0-31,-24 25 16,-26 50-1,25 24 1,25 25 0,50-24-1,-1-25 1,-49-1 0,25-49-1,-25 25 1,-49-25-1,-26 0 1,-24 0 0</inkml:trace>
  <inkml:trace contextRef="#ctx0" brushRef="#br0" timeOffset="30268.35">23715 2506 0,'0'0'0,"0"-25"32,25 25-32,-25 25 15,-25 49 1,1 0-1,-1-49-15,25 0 16,49 0 0,51-50-1,24-25 17,-99 50-32</inkml:trace>
  <inkml:trace contextRef="#ctx0" brushRef="#br0" timeOffset="30435.37">23790 3027 0,'0'0'0,"49"0"31,-24 0-31,124-25 16,-74 0-1</inkml:trace>
  <inkml:trace contextRef="#ctx0" brushRef="#br0" timeOffset="30669.99">23988 2828 0,'0'0'0,"-24"0"15,-1 25 1,25 0 0,0 74-1,0 25 1,0-25 0,0-49-1,0-25-15</inkml:trace>
  <inkml:trace contextRef="#ctx0" brushRef="#br0" timeOffset="31153.19">24360 2927 0,'0'0'0,"0"-25"31,-24 50-16,-1 0-15,25 0 16,-25 49 0,25-24-1,0-25 1,50 0 0,-1-25-16,1-50 15,-25 25 1,24-49-1,-49 49 17,25 75-17,-25 24 1,25-24 15,0-50-15,24 0-1,1-25 1,0-50 0,-26 1-16,-24 24 15,25-49 1,-50 74 0,1 25-16</inkml:trace>
  <inkml:trace contextRef="#ctx0" brushRef="#br0" timeOffset="31402.43">24857 2704 0,'49'-25'0,"-98"50"0,98-75 16,-24 50-1,0 0 1,-50 25-1,25 25 1,-25-25-16,25 24 16,0-24-16,25 0 31,25-50-31,24 0 16,-24 0-1</inkml:trace>
  <inkml:trace contextRef="#ctx0" brushRef="#br0" timeOffset="31686.45">25353 2555 0,'0'0'0,"25"-25"16,-1 25-16,1 0 15,-25 25 1,25 0-16,25 25 15,-26 74 1,-73 124 0,-50-124-1,24-50 1,1-49 0,74 0-1,-25-25 1,0 0-16</inkml:trace>
  <inkml:trace contextRef="#ctx0" brushRef="#br0" timeOffset="33114.98">16100 5334 0,'0'24'16,"0"1"31,25-25-32,-1 0-15,26 0 16,0 0-16,74-25 31,-75 1-31,1-1 16,49-74-1,-74 24 1,-25 26 0,0 24-1,-25 25 1,-25 25 0,-24 24-1,24 26 1,26-26-1,-1 1-15,0 74 16,0 25 15,25-50-15,0-49 0,0 98-1,-25-73 1,1-26-1,-1-24 1,0 0 0,25 0-1,-25-25 17,25 25-1,-25-25-31,25 24 109,-24-24-93,48-24 62</inkml:trace>
  <inkml:trace contextRef="#ctx0" brushRef="#br0" timeOffset="33868.19">16571 5210 0,'0'0'0,"0"-25"16,25 25 0,-25-25-1,25 0 32,-50 25 0,0 0-16,-25 0-15,26 0-1,24 25 1,-50 0 0,0 24-1,1 51 1,-1-1 0,25 0-1,1 25 1,-1 0-1,25-25 1,0 25 0,25-24-1,-50-26 1,25-24 15,-25-26-31,-25-24 16,1 25-1,-51 0 1,1-50 0,50 0-1,24 1-15</inkml:trace>
  <inkml:trace contextRef="#ctx0" brushRef="#br0" timeOffset="34068.25">16224 5631 0,'0'0'0,"25"-25"15,-25 1 1,24 24-16,26 0 31,74-25-15,0 25-1,-74 0-15</inkml:trace>
  <inkml:trace contextRef="#ctx0" brushRef="#br0" timeOffset="34335.32">17142 5210 0,'0'0'0,"0"-25"31,0 0-15,-25 75-16,0 49 15,0 50 1,-24 24 15,49 1-15,24-75-1,76-24 1,48-75-16</inkml:trace>
  <inkml:trace contextRef="#ctx0" brushRef="#br0" timeOffset="34589.25">17836 5358 0,'0'0'0,"0"-49"16,0 24 0,-25 25-1,25 50-15,-24 24 32,24 0-32,-25 1 15,25 74 1,0-50-1,49 0 1,1-99 0</inkml:trace>
  <inkml:trace contextRef="#ctx0" brushRef="#br0" timeOffset="34753.26">17787 5656 0,'0'0'0,"-25"0"0,0-25 15,0 25 17,75-25-17,-1 1-15,26-1 16</inkml:trace>
  <inkml:trace contextRef="#ctx0" brushRef="#br0" timeOffset="35002.6">18208 5185 0,'0'0'0,"0"-25"15,25 25 1,-25 25-16,25 0 16,0 99-1,0-50-15,-1 25 16,-24-24-16,0 24 15,-24 75 1,-100-50 15,74-100-15</inkml:trace>
  <inkml:trace contextRef="#ctx0" brushRef="#br0" timeOffset="35187.79">18729 5631 0,'0'0'0,"25"0"16,0 0-16,0 0 15,-1-25-15,101 1 16,-26-1-1</inkml:trace>
  <inkml:trace contextRef="#ctx0" brushRef="#br0" timeOffset="35370.11">18630 5805 0,'0'0'15,"0"25"1,25-25 0,24 0-16,26-25 15,24 25-15</inkml:trace>
  <inkml:trace contextRef="#ctx0" brushRef="#br0" timeOffset="36236.19">19746 5507 0,'50'0'47,"0"0"-47,-1-25 16,1 25-16,74-49 15,0-1 1,-75-49-1,-24 0 1,-25 24 0,0 51-1,0-1 1,-124 50 0,75 24-1,-26 50 1,26 25-1,49 124 17,0-49-17,24-25-15,-24-26 16,-24-24 15,-26-24-15,-49-76-1,24-24 1,26-24 0,49-51-1,49-74 1,51 100 0,-1 24-1,25 0 1,0 25-1,-25 25 17,-24-25-17,-51 0-15</inkml:trace>
  <inkml:trace contextRef="#ctx0" brushRef="#br0" timeOffset="36486.04">20664 5185 0,'0'0'0,"-25"0"16,25-25-1,50 50 16,-25-25-15,24 25-16,51-25 16,-51 0-1</inkml:trace>
  <inkml:trace contextRef="#ctx0" brushRef="#br0" timeOffset="36670.6">21136 4986 0,'0'-25'16,"0"50"-16,24-50 15,-24 50 1,0 50 0,0 24-1,0 0 1</inkml:trace>
  <inkml:trace contextRef="#ctx0" brushRef="#br0" timeOffset="37569.12">22103 5011 0,'25'-25'16,"-50"50"-16,50-75 0,0 50 16,-25-24-1,-50 24 1,-49 49-1,0 1 1,24 24 0,75-24-1,25 0 17,99-1-17,-50-24 1,-24 49-1,-50-24-15,0 24 16,0-24 0,-25 49-1,25 25 1,50-49 0,-50 24-1,-25 25 1,-49 50-1,-50-26 1,74 1 15,50-99-31,0 0 16,74 24 0,125 25-1,-1-24 1,-99-51-1,26 1-15,-26 0 0</inkml:trace>
  <inkml:trace contextRef="#ctx0" brushRef="#br0" timeOffset="37986.33">23418 4763 0,'25'-25'16,"-50"50"-16,50-75 31,-25 100-15,-25 0-16,25 24 15,-25 0-15,25 1 16,0-1-16,25 75 16,-25-99-1</inkml:trace>
  <inkml:trace contextRef="#ctx0" brushRef="#br0" timeOffset="38235.14">22698 5755 0,'0'0'0,"-24"0"16,48 0 0,125-24-1,223-1 1,-124 25-16,273 0 15,-49-50 1,-150 25 0,-223 0-1</inkml:trace>
  <inkml:trace contextRef="#ctx0" brushRef="#br0" timeOffset="38885.21">23219 6152 0,'0'0'0,"0"-49"31,-24 49-31,-26 24 16,-49 1 0,24 74-1,75 1 17,25-1-17,25-49-15,24 49 16,-24-50-1,-50 1 1,-25-25 0,-74-25-1,-1 0 1,51 0-16</inkml:trace>
  <inkml:trace contextRef="#ctx0" brushRef="#br0" timeOffset="39172.16">23715 6251 0,'0'0'0,"-49"0"31,24 25-16,-25 0-15,1 25 16,-1 49 0,25 50-1,50-25 1,50-50 0,24-24-1,0-25 1,-74-25-16</inkml:trace>
  <inkml:trace contextRef="#ctx0" brushRef="#br0" timeOffset="39502.18">24088 6400 0,'0'0'15,"0"-49"1,0 24-16,-25 50 31,25-1-15,-25 26-16,50 49 16,24 1-1,-24-26 1,0-49-1,-75 0 17,-24-25-17,24 0 1</inkml:trace>
  <inkml:trace contextRef="#ctx0" brushRef="#br0" timeOffset="39770.01">24410 6276 0,'0'0'0,"25"0"0,-25-25 16,25 1-1,-25-1 16,24 50-31,-48 49 16,24 0 0,-25-49-1,74 0 1,26-25 15,-50-25-31</inkml:trace>
  <inkml:trace contextRef="#ctx0" brushRef="#br0" timeOffset="39952.33">24534 6574 0,'0'0'0,"50"25"31,-1-25-31,1 0 16,74-25-1,0 0 1</inkml:trace>
  <inkml:trace contextRef="#ctx0" brushRef="#br0" timeOffset="40153.79">24857 6500 0,'0'0'15,"-25"0"1,25 24 15,0 1-15,0 25-1,0 24 1,0 1 0,25-51-1,-1 1-15</inkml:trace>
  <inkml:trace contextRef="#ctx0" brushRef="#br0" timeOffset="40602.66">25105 6648 0,'0'0'0,"0"-49"0,49-1 32,-49 25-17,25 25 1,-50 50-1,0 24 1,1 1 0,48-50-1,51 24 1,-1-74 0,-24-24-1,-25-1 1,0 25-1,-25 1 1,24 24 0,-24 24-1,0 1 17,0 0-17,25 0 1,0-25 15,-25-75-15,-25-24-1</inkml:trace>
  <inkml:trace contextRef="#ctx0" brushRef="#br0" timeOffset="40835.56">25700 6276 0,'0'0'0,"25"0"32,0 0-17,-50 25 1,25 25-1,25-26 1,-1-24 0</inkml:trace>
  <inkml:trace contextRef="#ctx0" brushRef="#br0" timeOffset="41068.82">25948 6177 0,'0'0'0,"0"-25"31,25 25-31,24 50 31,-24 24-31,0 50 16,-25 0 15,-74 0-15,-26-49-1,26-75 1</inkml:trace>
  <inkml:trace contextRef="#ctx0" brushRef="#br0" timeOffset="41652.5">26295 4986 0,'0'0'0,"25"-25"0,-25 1 15,25-26-15,0 50 16,24-25-1,150 0 1,-150 25 0,1 0-16,0 50 15,-75 49 1,0 50 0,25 0-1,25 0 1,25 0-1,-26-25 1,-24 25 0,0-25 15,0 0-15,0 74-1,0-49 1,0 25-1,-49-50 1,24 0 0,0-75-1,0-49 17,25-49-32</inkml:trace>
  <inkml:trace contextRef="#ctx0" brushRef="#br0" timeOffset="41852.94">27188 5929 0,'25'-25'0,"-50"50"0,75-99 16,-25 49-16,0 0 15,49 25 1,25-25 0,1 50-1</inkml:trace>
  <inkml:trace contextRef="#ctx0" brushRef="#br0" timeOffset="42021.45">27263 6028 0,'0'0'0,"-25"25"31,25 0-31,50-25 16,-1 0 0,100 25-16</inkml:trace>
  <inkml:trace contextRef="#ctx0" brushRef="#br0" timeOffset="42787.39">28677 5532 0,'0'0'0,"0"-50"16,0 26-1,-25 48 17,25 26-32,-25 0 15,25 148 17,-25-123-17,25-26-15</inkml:trace>
  <inkml:trace contextRef="#ctx0" brushRef="#br0" timeOffset="43003.9">28181 6227 0,'0'0'0,"-50"0"15,100 0 16,24 0-31,25 0 16,50 0-16,149-25 16,-50 0-1,-124 25 1</inkml:trace>
  <inkml:trace contextRef="#ctx0" brushRef="#br0" timeOffset="43553.18">28131 6896 0,'25'0'0,"0"25"47,-25 25-47,-25-25 0,0 74 16,25 0-1,25-49 17,74-25-17,0-75 1,1-24-1,-76 49-15,26-50 16,-50 50 0,0 1-1,0 48 1,0 26 0,25 25-1,0-1 1,-1-49-1,51-25 1,-1-50 0,-49-24-1,0-50 17,-25 24-17,-25 51 1,0 24-16</inkml:trace>
  <inkml:trace contextRef="#ctx0" brushRef="#br0" timeOffset="43819.86">29074 6673 0,'0'0'0,"25"-25"15,-1 25 1,1 0 0,-25 50-16,-25 0 15,1 49 17,24-74-32,0-1 15,49-24 1,50-24-1,1-26 1</inkml:trace>
  <inkml:trace contextRef="#ctx0" brushRef="#br0" timeOffset="44186.48">29917 5408 0,'0'0'0,"0"-25"0,-25 25 47,1 50-32,-76 74 1,1 50 0,50-1-1,49 26 1,49-51 0,75-24-1,25-49 1,-75-75-1</inkml:trace>
  <inkml:trace contextRef="#ctx0" brushRef="#br0" timeOffset="44436.24">30240 5755 0,'0'0'15,"24"-49"1,-24 24 0,-24 50-1,-26 49 1,50 50 0,-25-25-1,25-24 1,0-26-1</inkml:trace>
  <inkml:trace contextRef="#ctx0" brushRef="#br0" timeOffset="44619.46">30389 6053 0,'0'0'0,"24"-25"15,26-24 1,24 24 0,26 0-1,-51 0-15</inkml:trace>
  <inkml:trace contextRef="#ctx0" brushRef="#br0" timeOffset="44935.97">31182 5755 0,'0'0'0,"0"-49"15,25 49-15,-25-25 31,-49 25-15,-1 50 0,0 24-1,26 0 1,-1 1 0,50-26-1,49-24 1,25-25-1</inkml:trace>
  <inkml:trace contextRef="#ctx0" brushRef="#br0" timeOffset="45235.8">31381 5979 0,'-25'24'0,"50"-48"15,0-26-15,-25 25 32,0 0-1,-50 50-16,0 0 1,50 49 0,0-49-16,0 25 15,50 49 1,24-74 0,-24-25-1,-25-25 1,-25-25-1,0-49 1,25 0 15,-1 99-31</inkml:trace>
  <inkml:trace contextRef="#ctx0" brushRef="#br0" timeOffset="45503.04">31703 5855 0,'25'0'15,"-50"0"-15,75 0 0,-50-25 32,0 74-1,0-24-31,25 50 16,0-1-1,-1-24 1,-24-26-1,-49 1 1,-1 0 15,25-25-31,-24 0 16,24 0-16</inkml:trace>
  <inkml:trace contextRef="#ctx0" brushRef="#br0" timeOffset="46035.9">32051 5904 0,'0'0'0,"24"0"16,-24-25-16,-24 50 31,24 25 0,-25-25-31,50-1 16,-1 26 0,1-50-16,0 25 31,49-75-15,-49 1-1,25-1 1,-25 25-1,-25 50 17,-25 25-17,50 24 1,-25-24 0,24-26-1,1-24 1,25-24-1,-25-51 1,0 26-16,-1-51 16,1 26 15,-25 24-15,-49 26-1,24 24-15</inkml:trace>
  <inkml:trace contextRef="#ctx0" brushRef="#br0" timeOffset="46307.07">32745 5706 0,'25'0'0,"-50"0"0,75 0 16,-50-25-1,0 50 17,0 24-17,-25 51-15,25 48 32,50-48-17,-1-1 1,26-74-1</inkml:trace>
  <inkml:trace contextRef="#ctx0" brushRef="#br0" timeOffset="46459.11">32869 5979 0,'0'-25'31,"0"0"-31,25 25 0,74-25 16,-49 25 0</inkml:trace>
  <inkml:trace contextRef="#ctx0" brushRef="#br0" timeOffset="46835.98">33241 5433 0,'0'-25'16,"0"0"0,25 50-16,0-25 15,25 74 1,24 26-1,-49-26 1,24 75 0,-24-75-1,-25 1-15,0 24 0,-74 124 32,-25-99-17,24-74 1,26 0-1,24-50 17</inkml:trace>
  <inkml:trace contextRef="#ctx0" brushRef="#br0" timeOffset="54004.23">1141 9873 0,'0'-24'0,"0"-1"31,0 0 32,25 25-63,0-25 15,24 0-15,1 0 16,74-49 0,-50-25-1,-49 24 1,-25 26 0,0 24-1,-49 25 16,24 0-31,-50 99 16,26 25 0,-1 149 15,1-74-15,-1-1-1,-24-49 1,-1-25-1,25-74 1,26-50 0,-1-50-1,0-24 1,50-1 0,-25 25-16,25 50 15,-1-24-15,26 24 16,25 0-1,24 24 17,-25 1-32,-49-25 31,0 0-31</inkml:trace>
  <inkml:trace contextRef="#ctx0" brushRef="#br0" timeOffset="54305.07">1637 9328 0,'0'0'16,"0"-25"0,0 0 15,25 25-15,25 0-1,24 0 1,-49 0-16,0 0 0</inkml:trace>
  <inkml:trace contextRef="#ctx0" brushRef="#br0" timeOffset="54486.7">2059 9104 0,'0'0'0,"0"-24"0,25-1 16,-25 50 15,0-1-31,-25 26 16,25-25-1,0 24-15,-25 1 0</inkml:trace>
  <inkml:trace contextRef="#ctx0" brushRef="#br0" timeOffset="55088.03">2902 9005 0,'0'0'16,"0"-25"-16,25 25 31,-50 0-15,1 0-16,-76 50 15,-24 24 1,50-24 0,74-25-1,25 24 1,49-49-1,1 50 1,-26 24 0,-24 26-1,0 73 1,-50 75 0,25-124-1,0-99 1,0 0-16,25 49 31,-25 1-31,-50 74 31,-49 74-15,0 25 0,49-50-1,75-73 1,74-51-1,124-49 1,-123-25 0</inkml:trace>
  <inkml:trace contextRef="#ctx0" brushRef="#br0" timeOffset="55522.75">4440 9080 0,'0'-25'0,"0"50"0,0-25 47,-24 49-47,-1 100 16,-25 25 15,25-100-31,25 75 16,-49-50-1</inkml:trace>
  <inkml:trace contextRef="#ctx0" brushRef="#br0" timeOffset="55805.48">3671 10345 0,'0'0'0,"-24"0"31,-1 0-31,50 0 16,24-25-16,199-25 16,323-24 15,-125 24-15,-98 25-1,-150 25 1,-173 0-16</inkml:trace>
  <inkml:trace contextRef="#ctx0" brushRef="#br0" timeOffset="56253.17">4093 10742 0,'0'0'16,"50"-25"-16,-25-25 16,-25 25-1,-25 25 1,-74 100 15,49-51-31,25 1 16,-25 74-1,75 0 1,25-25 0,0-24-1,-26-26 1,-24-24-1,-49-25 1,-51 25 0,1-50-1,74 0 1</inkml:trace>
  <inkml:trace contextRef="#ctx0" brushRef="#br0" timeOffset="56507.08">4366 10543 0,'0'0'16,"25"0"15,-25 50-16,0-25-15,-25-1 16,25 1-16,25 0 31,0-25-31,24 0 16,150-50 0</inkml:trace>
  <inkml:trace contextRef="#ctx0" brushRef="#br0" timeOffset="57020.76">4813 10717 0,'0'0'0,"0"-25"0,-25 25 31,25 25-15,-25 0-16,-49 123 15,49 26 1,25 0 0,74-25 15,50-75-15,0-24-1</inkml:trace>
  <inkml:trace contextRef="#ctx0" brushRef="#br0" timeOffset="57353.83">5408 10816 0,'0'0'0,"-25"-50"15,0 50 1,0 25-16,-24 25 16,24 49 15,50-25-15,49 26-1,1-26 1,-50-24-1,-25-1 1,-75-24 0,50-25-16,-74 0 15</inkml:trace>
  <inkml:trace contextRef="#ctx0" brushRef="#br0" timeOffset="57636.73">5755 10543 0,'0'0'0,"25"-25"16,-25 50 15,0 50-16,-25-1 1,50-49 0,49 0-1,26-50 1,-1 0 0</inkml:trace>
  <inkml:trace contextRef="#ctx0" brushRef="#br0" timeOffset="57820.26">5854 11163 0,'50'0'15,"0"0"-15,24-24 16,75-26-1,-75 50-15</inkml:trace>
  <inkml:trace contextRef="#ctx0" brushRef="#br0" timeOffset="58020.48">6227 10965 0,'-25'0'31,"25"25"-31,0 24 16,0 1-16,0 49 31,0 25-15,-25-25-16</inkml:trace>
  <inkml:trace contextRef="#ctx0" brushRef="#br0" timeOffset="58470.34">6648 11039 0,'0'0'0,"0"-25"16,25 25-1,-50 0-15,0 50 16,1 0-1,48 24 1,1-24 0,25-50-1,24-25 17,1-25-17,-75-24 1,25 49-1,-25 0 1,0 50 0,0 50-1,24-26 1,1-24 0,25-25-1,-25 0 1,-1-74-1,1-51 1,-50 26 0</inkml:trace>
  <inkml:trace contextRef="#ctx0" brushRef="#br0" timeOffset="58703.15">7169 10692 0,'0'0'0,"50"-25"31,-25 25-15,-25 25-16,0 0 16,0 24-1,0-24 1,49-25-1,-24 0 1</inkml:trace>
  <inkml:trace contextRef="#ctx0" brushRef="#br0" timeOffset="58922.09">7566 10518 0,'0'0'0,"25"-24"0,0 24 31,0 24-15,-1 51 0,1 49-1,-25 0 1,-74 25 0,24-75-16,-24-24 15,-26-1 1</inkml:trace>
  <inkml:trace contextRef="#ctx0" brushRef="#br0" timeOffset="59636.95">8062 8931 0,'25'-25'0,"-25"0"31,25 25-31,0-25 15,99 0 1,25 50 0,-149 74-1,-100 50 1,-24 25 0,99-50-1,50-25 1,25 50-1,0 25 1,-26 24 0,-24 25 15,25 50-15,0-198-1,0-26-15,0 75 16,-1 0-1,-73 0 1,-26-24 0,-24-51-1,49-49 1,26-74 0</inkml:trace>
  <inkml:trace contextRef="#ctx0" brushRef="#br0" timeOffset="59837.95">9203 9997 0,'0'-24'0,"0"48"0,25-73 16,0 49-16,0-25 15,74-25 1,0 26 0</inkml:trace>
  <inkml:trace contextRef="#ctx0" brushRef="#br0" timeOffset="60004.64">9154 10196 0,'0'0'16,"-25"25"0,50-25-16,24 0 15,1-25 1,49 25-16</inkml:trace>
  <inkml:trace contextRef="#ctx0" brushRef="#br0" timeOffset="60953.61">10394 9650 0,'-25'0'16,"50"0"15,0-25-31,49 0 16,1 1-16,24-1 15,75-74 1,-75-25 0,-74 24-1,-50 51 1,0 49 0,-74 25-1,0 74 1,24 25 15,75-50-31,-49 100 16,49 24-1,-25 26 1,-25 24 0,-24-75-1,-25-73 1,24-26-1,25-74 1,26-74 0,48-100-1,1 124 1,50 1 0,24 24-1,50 0 1,74 25-1,-99-25 1</inkml:trace>
  <inkml:trace contextRef="#ctx0" brushRef="#br0" timeOffset="61288.35">11163 8980 0,'0'0'0,"0"-25"31,0 1 1,50 24-17,-25 0 1,74-25 0,-25 0-1,-49 25-15</inkml:trace>
  <inkml:trace contextRef="#ctx0" brushRef="#br0" timeOffset="61472.07">11634 8732 0,'0'0'0,"25"0"16,-25 0 15,0 50-16,0-25-15,-25 74 16,25-25 0</inkml:trace>
  <inkml:trace contextRef="#ctx0" brushRef="#br0" timeOffset="62020.77">12403 8856 0,'0'0'16,"-74"-25"0,0 1-16,-1 48 15,1-24-15,-50 50 16,99 0-1,99 24 17,1-24-17,-26-1 1,-24 51 0,-50-1-1,1 25 1,-1 0-1,50-25 1,-1 25 0,1-49-16,-25 24 15,-99 223 1,49-198 0,-74 174-1,100-149 1,24-25-1,99-25 1,0 25 15,25-49-15,0-51 0,-50-24-16</inkml:trace>
  <inkml:trace contextRef="#ctx0" brushRef="#br0" timeOffset="62453.91">13297 9080 0,'0'0'16,"24"-25"0,-24 50-1,-24 49 1,-26 50 0,50 25-1,-50-50 1,50-49-1,25-26 1</inkml:trace>
  <inkml:trace contextRef="#ctx0" brushRef="#br0" timeOffset="62754.11">12701 10196 0,'0'-25'32</inkml:trace>
  <inkml:trace contextRef="#ctx0" brushRef="#br0" timeOffset="63242">13495 8955 0,'0'-24'16,"-25"24"-16,0 0 31,50 0 32,25 0-63,24-25 15,1 25-15,98-50 16,-73 25 0,-76 1 15</inkml:trace>
  <inkml:trace contextRef="#ctx0" brushRef="#br0" timeOffset="63437.87">13172 9303 0,'0'0'16,"25"0"-16,0 0 16,25 0-1,24 0-15,75-25 16,0 0-1</inkml:trace>
  <inkml:trace contextRef="#ctx0" brushRef="#br0" timeOffset="63705.05">14165 9030 0,'0'0'0,"0"-25"15,0 0 17,-25 75-32,25-25 15,-74 99 1,49 25 0,25-1-1,0-73 1,49 24-1,-24-49-15,74-1 16</inkml:trace>
  <inkml:trace contextRef="#ctx0" brushRef="#br0" timeOffset="63987.88">14785 9204 0,'0'0'0,"0"-25"0,0-25 15,-25 50 1,0-25 0,-24 75-1,49 24 1,25 1 0,49 24-1,0 25 16,-74-99-15,-74-25 0,-25 0-1,24 0-15</inkml:trace>
  <inkml:trace contextRef="#ctx0" brushRef="#br0" timeOffset="64221.77">15083 9129 0,'24'-25'15,"-48"50"-15,73-50 0,-24 25 32,0 0-32,24 75 15,1 24 1,-25 0-1,-50 25 1,-49 0 0</inkml:trace>
  <inkml:trace contextRef="#ctx0" brushRef="#br0" timeOffset="64571.54">13321 10196 0,'-74'0'16,"148"0"-16,-198 0 0,99 0 16,1 0-16,-1 25 15,0-25 1,124 24-1,25 1 1,224 0 0,-150-25-1,397 0 1,-272-25 0,-100 0-1,-124 1 1,-99-1-1,-24 50-15</inkml:trace>
  <inkml:trace contextRef="#ctx0" brushRef="#br0" timeOffset="64907.1">14115 10742 0,'-25'-25'32,"-24"50"-17,-1-1-15,-24 1 16,24 50 0,25 24-1,100-25 1,24 1-1,-25-26 1,-49 1 0,-25 0-1,-74-26 1,24-24-16,1 0 16,-150-24-1</inkml:trace>
  <inkml:trace contextRef="#ctx0" brushRef="#br0" timeOffset="65573.12">15678 9080 0,'25'-50'16,"-50"100"-16,75-125 0,-1 50 15,1 25-15,24-25 16,-24 50 0,-100 75 15,-49 48-15,49-24-1,50-24 1,124 73-1,-49-24 1,-75 0 0,-75 25-1,-24-1 1,74-74 0,50 1-1,25-26 1,-50 1-1,-25 24 1,-25 25 0,26 49 15,24-98-15,-25-25-1,25-26 1,-50-24-1,-99 25 1</inkml:trace>
  <inkml:trace contextRef="#ctx0" brushRef="#br0" timeOffset="73871.38">16645 10245 0,'25'0'63,"0"0"-47,0 0-1,0 25-15,0-25 16,74 0-1,0-25 1,0 25 0,-24-24-1,-75-1 1</inkml:trace>
  <inkml:trace contextRef="#ctx0" brushRef="#br0" timeOffset="74038.19">16695 10469 0,'0'25'31,"25"-25"-31,25 0 16,24-25-16,-24 25 15,24 0-15</inkml:trace>
  <inkml:trace contextRef="#ctx0" brushRef="#br0" timeOffset="76204.82">18233 9501 0,'0'-74'16,"0"49"15,-25 25-31,1 0 16,-26 50 0,-25 49-1,51-50-15,-26 75 16,25 1-1,25 48 1,0 1 15,25-1-15,-25 1 0,0-25-1,25 0 1,-50 0-1,0-25 1,0-25 0,1-25-1,-51 1 1,1-50 0,24-25-1,1-25 1,24 0-1</inkml:trace>
  <inkml:trace contextRef="#ctx0" brushRef="#br0" timeOffset="76671.25">17687 11709 0,'0'25'15,"-24"-25"1,-1 0 0,0 25-1,0 0 1,25-1 0,-25 26-16,-24 0 15,49 24 1,49-24-1,51-26 1,-1-24 0,25-49-1,-75-1 1,-49-49 0,-49 25-1,-50 24 1</inkml:trace>
  <inkml:trace contextRef="#ctx0" brushRef="#br0" timeOffset="78139.17">18432 8683 0,'0'-25'31,"0"0"-31,0 0 15,0 0 1,0 1 0,0-1 15,0 74-15,0 1-1,-25 99 1,-25 24-1,25-24 1,25-25 0,50-99-1,24 0-15,26-50 16,-1-24 0</inkml:trace>
  <inkml:trace contextRef="#ctx0" brushRef="#br0" timeOffset="78321.39">18332 9055 0,'0'0'0,"-49"25"16,24-50-1,25 0 1,74 0-1,-24 25-15,24-25 0</inkml:trace>
  <inkml:trace contextRef="#ctx0" brushRef="#br0" timeOffset="80522.62">19101 9898 0,'0'0'0,"25"0"15,0 0 1,-50 0 15,25-25-31,-25 25 16,1 0-1,-51 25 1,1 50 0,49 24-1,25 50 1,74-25-1,-24-25 1,-25 0 15,-25 0-15,-50-24 0,1-50-16,-26 24 15</inkml:trace>
  <inkml:trace contextRef="#ctx0" brushRef="#br0" timeOffset="80705.25">18729 10494 0,'0'0'16,"0"-25"-1,0 0-15,0 0 16,50 25-1,74-50 1</inkml:trace>
  <inkml:trace contextRef="#ctx0" brushRef="#br0" timeOffset="80972.13">19498 10047 0,'0'0'0,"25"-25"16,-25 50 15,-25 25-31,0-1 16,-24 125-1,49-50 1,25-50-1,24-24 1,75-25 0</inkml:trace>
  <inkml:trace contextRef="#ctx0" brushRef="#br0" timeOffset="81240.38">19945 10146 0,'0'0'0,"0"-25"16,0 1-16,0-1 15,0 0 1,0 75 0,-50 49-1,25 25 1,25-50 15,25-24-31,-25-25 16,50 24-1,-25-24-15</inkml:trace>
  <inkml:trace contextRef="#ctx0" brushRef="#br0" timeOffset="81388.64">19796 10469 0,'0'0'16,"0"-25"-16,-25 25 0,50-25 31,25 0-31,74-24 16</inkml:trace>
  <inkml:trace contextRef="#ctx0" brushRef="#br0" timeOffset="81622.36">20292 10121 0,'25'0'31,"0"25"-31,-25 0 16,25 0-16,-25 24 15,24 75 1,-24 1 0,-24-76-16,-1 1 15,-25-25-15,25-1 16</inkml:trace>
  <inkml:trace contextRef="#ctx0" brushRef="#br0" timeOffset="82122.99">21036 10320 0,'0'0'0,"25"-25"0,-25 0 16,25 0-1,-50 25 1,-49 0-1,-26 75 1,76-50-16,-1 49 16,25-24-1,25-1 1,123-24 15,-48-50-15,-26-24-16,-49-75 31,-25-50-15,-25-24-1,0 49 1,1 99 0,24 50 15,-25 75-16,50 73 1,-1 26 0,26 0-1,-50-150 1</inkml:trace>
  <inkml:trace contextRef="#ctx0" brushRef="#br0" timeOffset="82388.17">21557 9948 0,'0'-50'15,"0"100"-15,25-149 0,-25 74 16,0 0 0,-25 50-1,25 0 1,-25 24-16,25 125 15,0-1 1,25-24 0,0-74-1,49-26 1</inkml:trace>
  <inkml:trace contextRef="#ctx0" brushRef="#br0" timeOffset="82538.36">21582 10345 0,'0'0'0,"-25"-75"31,75 50-15,74 1-1,-74-1-15</inkml:trace>
  <inkml:trace contextRef="#ctx0" brushRef="#br0" timeOffset="82722.44">22103 10196 0,'25'0'16,"0"-25"-1,-1 25-15,26-25 16,0 25 0,-1 0-16</inkml:trace>
  <inkml:trace contextRef="#ctx0" brushRef="#br0" timeOffset="82905.2">22103 10369 0,'-25'0'16,"25"25"15,50-50-31,-1 25 16,75 0 0,-74 0-16,0-24 15</inkml:trace>
  <inkml:trace contextRef="#ctx0" brushRef="#br0" timeOffset="83905.74">23567 9997 0,'24'-74'31,"-24"49"-16,0 50 1,0 25 0,-24 98-1,24 26 1,-25-25 0,25-99-16,0 24 15</inkml:trace>
  <inkml:trace contextRef="#ctx0" brushRef="#br0" timeOffset="84139.41">23195 10742 0,'24'-25'31,"26"25"-15,24 0-16,26-25 16,24 0-16,99-24 15,-74 24 1,-124 25 0</inkml:trace>
  <inkml:trace contextRef="#ctx0" brushRef="#br0" timeOffset="84688.15">23095 11610 0,'0'-25'16,"0"0"-1,-25 50 1,25 0 0,-24 24-16,24 1 15,0 49 1,24-49 0,51-25-1,49-50 1,0-49-1,-50-26 1,-49 26 15,-25 49-15,0 0 0,0 100-1,0-1 1,50-24-1,-1-50 1,1-25 0,0-25-1,-26-49 1,1-25 0,-25 25-1,-25 49 1,25 25-16</inkml:trace>
  <inkml:trace contextRef="#ctx0" brushRef="#br0" timeOffset="84972.5">24013 11039 0,'0'0'0,"25"-25"16,0 25 0,-25 25-16,-25 0 15,25 99 1,-25-25 0,25-74-16,75-50 31,24-49-16,0 0 1,-74 49 0</inkml:trace>
  <inkml:trace contextRef="#ctx0" brushRef="#br0" timeOffset="85621.83">25477 9625 0,'0'0'0,"0"-25"16,0 1 0,0-1-1,0 0-15,-75 75 31,26 24-15,24 50 0,0 25-1,50 49 1,25-24 0,-1 0-1,26-25 1,-51-1-1,26-24 1,-25-24 15,-25-1-15,0-49-16,-25-1 16,-25 1-1,-24-1 1,-25-24-1,24-25 1,26-49 0,24 24-1</inkml:trace>
  <inkml:trace contextRef="#ctx0" brushRef="#br0" timeOffset="85989.24">25253 11635 0,'-24'24'47,"24"1"-32,-25 0-15,25 0 16,-25 25 0,0 24-1,50-24 1,0-26 0,0-24-16,24 0 15,-24-49 1,0-26-1,-25-24 17,-50 0-17,1 74-15</inkml:trace>
  <inkml:trace contextRef="#ctx0" brushRef="#br0" timeOffset="86489.09">25278 8955 0,'0'0'0,"0"-24"15,0-26 1,0 75 31,0 24-31,0 26-16,-25 74 15,1 24 1,24-49-1,49-74 17,26-25-17,24-25-15</inkml:trace>
  <inkml:trace contextRef="#ctx0" brushRef="#br0" timeOffset="86672.01">25154 9278 0,'0'0'0,"-25"0"15,25-25 1,50 0 0,24 1-1,26 24 1</inkml:trace>
  <inkml:trace contextRef="#ctx0" brushRef="#br0" timeOffset="87189.03">26667 9997 0,'0'0'15,"25"-49"1,-25 24 0,-25 25-1,1 50 1,-1-1-1,-50 125 1,1-1 0,49-73-16,25 73 15,25-24 1,74-50 0,0-49-1,26-25 1,-51-50-1</inkml:trace>
  <inkml:trace contextRef="#ctx0" brushRef="#br0" timeOffset="87441.09">27213 10345 0,'0'0'0,"0"-25"0,0 0 15,0 0 17,0 75-17,-25 24 1,25 1 0,0 24-1,0-25 16,0-49-31,25 0 0</inkml:trace>
  <inkml:trace contextRef="#ctx0" brushRef="#br0" timeOffset="87605.91">27461 10618 0,'0'0'0,"25"0"15,0-25 1,25-25-1,49 25 1,50 25 0,-75-24-16</inkml:trace>
  <inkml:trace contextRef="#ctx0" brushRef="#br0" timeOffset="87940.37">28578 10171 0,'24'0'15,"-48"0"-15,48-25 16,-24 0-1,-24 25-15,-1 25 16,-50 25 0,51-1-1,-26 26-15,25 24 16,25-24 0,25-51-1,49 1 1,26-50-1</inkml:trace>
  <inkml:trace contextRef="#ctx0" brushRef="#br0" timeOffset="88238.94">28776 10369 0,'0'-24'16,"25"-1"0,-75 99-16,75-99 0,0-49 15,-25 49 1,-25 50-1,0 49 1,0 1 0,25 24-1,25-49 1,50-25 0,-1-25 15,25-25-31,-74-50 15,-25-24 17,-25 25-17,1 49-15</inkml:trace>
  <inkml:trace contextRef="#ctx0" brushRef="#br0" timeOffset="88505.82">29173 10196 0,'0'0'16,"25"0"31,0 0-47,-1 25 0,1-1 16,50 100 15,-51-99-31,1 50 15,-50-1 17,1-49-32,-76 25 15,1-1 1,74-49 0</inkml:trace>
  <inkml:trace contextRef="#ctx0" brushRef="#br0" timeOffset="89022.16">29620 10419 0,'0'-25'0,"0"0"47,0 50-47,-25 25 31,25 0-15,49-1-1,1-24 1,0-25 0,-1-50-1,1 1 1,-25-1-1,-1 25 1,-24 50 15,-24 0-31,48 0 16,1 49 15,0-74-15,25 0-16,-26-25 15,1-49 1,-50-25 15,25-1-15,-24 51 0</inkml:trace>
  <inkml:trace contextRef="#ctx0" brushRef="#br0" timeOffset="89289.56">30264 10146 0,'0'0'0,"50"-25"16,-50-24-16,25 49 16,-25-25-1,25 50 1,-50 49-1,25 50 17,0 25-17,50-25 1,24-74 0,0-25-1,-49-1-15</inkml:trace>
  <inkml:trace contextRef="#ctx0" brushRef="#br0" timeOffset="89423.58">30488 10444 0,'-25'0'15,"50"0"-15,-75-50 16,100 25 15,-25 25-31,74-24 16</inkml:trace>
  <inkml:trace contextRef="#ctx0" brushRef="#br0" timeOffset="89690.04">30785 10022 0,'25'0'15,"-50"0"-15,50-25 0,0 25 16,25 0-1,-26 25 1,26 74 0,25 50-1,-51 25 1,-24 0 0,-74-50-1,-25-25 1,74-74-1</inkml:trace>
  <inkml:trace contextRef="#ctx0" brushRef="#br0" timeOffset="90173.61">31728 10394 0,'0'0'15,"25"-25"-15,-25-49 32,-25 74-32,0 0 15,-24 0-15,-26 50 16,1 24 0,24 1 15,50 24-31,75-50 31,-1-49-15,50-24-1,-49-26 1,-75 0-16,24-99 16,-24 25-1,0-198 1,0 248-1,-24-51 1,24 51 0,-25 99-1,-25 99 1,50 50 0,-50-1-1,50-98 1</inkml:trace>
  <inkml:trace contextRef="#ctx0" brushRef="#br0" timeOffset="90439.25">32075 10097 0,'50'-75'16,"-100"150"-16,125-224 15,-50 74-15,-1 51 0,-24-1 16,25 25-1,-25 49 17,0 1-32,0 124 15,0-1 1,25-24 0,-25-74-1,0-26-15,25 1 16,-25-25-16,25-1 15</inkml:trace>
  <inkml:trace contextRef="#ctx0" brushRef="#br0" timeOffset="90623.46">32199 10345 0,'0'0'0,"0"-25"0,-24 25 16,-1-25-1,74 0 1,51 0 0,-1 50-1,-49-25-15</inkml:trace>
  <inkml:trace contextRef="#ctx0" brushRef="#br0" timeOffset="91939.29">8931 13446 0,'0'0'0,"-25"0"0,25-25 31,0 0 1,25 25-1,-1 0-31,76 0 16,48-25-1,26 0 1,-100-24-1</inkml:trace>
  <inkml:trace contextRef="#ctx0" brushRef="#br0" timeOffset="92106.27">9179 13570 0,'0'0'0,"-25"24"16,0-24-1,75 0 17,-1 0-32,100-24 15</inkml:trace>
  <inkml:trace contextRef="#ctx0" brushRef="#br0" timeOffset="94605.46">10568 12999 0,'0'0'0,"25"-25"31,-25 0-31,0 1 16,0 48 15,0 26-15,-25 49-1,0 25 1,25-49 0,0-50-16</inkml:trace>
  <inkml:trace contextRef="#ctx0" brushRef="#br0" timeOffset="94839.79">10220 13570 0,'0'0'0,"-24"24"0,-1-24 15,74-24 17,26 24-17,123-50 1,50 50-1,-24-25 1,-150 25-16</inkml:trace>
  <inkml:trace contextRef="#ctx0" brushRef="#br0" timeOffset="95389.12">10245 14215 0,'0'0'16,"0"-25"0,0 0-1,0 75 1,-25-26-1,1 100 1,24-74-16,0 49 16,74-74-1,50-25 1,25-49 0,-25-51-1,-50 1 1,-49 74 15,-25 0-15,0 100 15,0-26-31,0-24 16,50 50-1,-25-75-15,24 0 16,1-25-1,-25-50 1,-1-49 0,-24 25-1,-24 25 1</inkml:trace>
  <inkml:trace contextRef="#ctx0" brushRef="#br0" timeOffset="95672.82">11312 14016 0,'0'0'0,"25"-25"16,0 25-1,-1-24 1,-24 48-1,0 51 1,0-1 0,-24-49-1,73-50 1,50 0 0,25 1-1,-74-1 1</inkml:trace>
  <inkml:trace contextRef="#ctx0" brushRef="#br0" timeOffset="96656.46">12751 12801 0,'0'0'15,"0"-25"-15,-50 25 16,1 0-16,-51 0 15,51 0 17,24 0-17,25 25 32,0-1-31,0 26-1,25 24 1,0 26 0,-25 24-1,24 49 1,1 26 0,-50-1-1,1-24 1,24-50-1,0 50 17,0-125-17,0 1-15,0 49 16,0-24 0,0-1-1,24-49 1,-24 0-1,25-1 1,50 1 0,24-25-1,25-25 1,25 1 0,-75-1-16</inkml:trace>
  <inkml:trace contextRef="#ctx0" brushRef="#br0" timeOffset="97756.11">13718 13173 0,'0'0'0,"0"-25"0,25 0 15,-25 0 1,0 0-1,0 50 17,0 0-17,0 50 1,-25 49 0,0 0-1,1 49 1,73-98-1,50-26 17,1-49-17,-1-25 1,-49-49 0</inkml:trace>
  <inkml:trace contextRef="#ctx0" brushRef="#br0" timeOffset="99043.15">13520 13073 0,'0'-24'46,"0"-1"48,25 25 47,-1 0-126,26-25-15,0 25 16,-26 0 0,51 0-1,-1-25 1,-24 25 0,-25 0 15,-50 0-16,-25 0 1,-49 0 0,0 25-1,24-25 1,26 0 0,74 0 30,-1 0-46,76 0 32,-1 0-17,25 0 1,-74-25 0,-26 25 15</inkml:trace>
  <inkml:trace contextRef="#ctx0" brushRef="#br0" timeOffset="100530.27">30066 10022 0,'-25'0'16,"25"-25"-16,25 25 109,0 0-109,0 25 16,-1-25-16,26 0 15,24 25 1,1-25-1,-1 0 1,-24 0 0,-25 0-1,0 0 1,-1 0 93</inkml:trace>
  <inkml:trace contextRef="#ctx0" brushRef="#br0" timeOffset="101608.99">32001 9799 0,'25'-25'31,"0"25"1,-1 0 46,-24-25-78,25 25 15,0 0-15,0 0 16,74 25 0,0-25-1,-24 0 1,-26-25 15,1 25-15,-25 0-1,0 0-15,-1 0 32</inkml:trace>
  <inkml:trace contextRef="#ctx0" brushRef="#br0" timeOffset="102875.84">19771 10047 0,'-25'0'47,"25"-25"-16,0 0-15,25 25-1,25 0-15,-1-24 16,51-1 0,-1 0-1,-50 25 1,-24 0-1,0 0 1</inkml:trace>
  <inkml:trace contextRef="#ctx0" brushRef="#br0" timeOffset="103660.11">21508 9749 0,'0'0'0,"-50"25"78,75-25 16,24 0-94,26-25 16,-1 25-16,26 0 15,24 0 1,-25 0-1,-25 0 1,-49 0 15,-25 25 16</inkml:trace>
  <inkml:trace contextRef="#ctx0" brushRef="#br0" timeOffset="104607.06">21557 9923 0,'0'0'0,"25"-25"16,-25 0 0,0 1-1,0-1 17,0 50 14,0-1-30,-25 1 0,25 25-16,0-1 15,0 51 1,0 48 0,0-24-1,0-24 1,0-1 15,0-25-15,25-49-16,0 25 15,49-25 1,26-25 0,24-25-1,-25 0 1,-50 0-1,1 0 1,-50-24 0,0 24-1</inkml:trace>
  <inkml:trace contextRef="#ctx0" brushRef="#br0" timeOffset="107481.18">15182 13694 0,'25'0'31,"-25"-25"-15,0 0 30,-25 25 17,50 0 156,-1-25-219,26 25 15,25 0-15,-1 0 16,-24-25 0,98 25-1,-73-24 1,-50 24-1,-1 0 1</inkml:trace>
  <inkml:trace contextRef="#ctx0" brushRef="#br0" timeOffset="108557.2">17067 13148 0,'0'0'0,"0"-25"78,0 50-78,-49-50 31,-1 25-15,25 25-16,-74 0 31,74 24-31,0 26 16,1-1-1,48 1 1,76-1 0,48-24-1,1-26 1,-50-48-1</inkml:trace>
  <inkml:trace contextRef="#ctx0" brushRef="#br0" timeOffset="108923.75">17539 13297 0,'0'0'15,"0"-25"-15,0 0 16,-25 25 15,-25 50-15,-24 24-1,74 1 1,0-1 0,49-24-1,51-50 1,-26 0-1,0-50 1,-49 0 0,-25-24-1,0 49-15,-49 0 16,24 1 0</inkml:trace>
  <inkml:trace contextRef="#ctx0" brushRef="#br0" timeOffset="109656.91">17216 13148 0,'0'0'0,"0"-25"16,-25 0-1,25 0 1,-25 25 0,-49 25-1,-50 0 1,0 50 0,74 24-1,50 0 1,50-25 15,99 1-15,-75-50-16,75-1 15,-75 26 1,-24 0 0,-50 24-1,-25-24 1,-24-1-1,-51-24 1,26 0 0,0-50-1,24 0 1,50-49 0,0-1-1</inkml:trace>
  <inkml:trace contextRef="#ctx0" brushRef="#br0" timeOffset="110041.28">17563 13322 0,'0'0'0,"25"-50"16,-25 25-1,25 50 32,-25 0-31,0 0-16,0 74 31,0 0-15,0 0-1,0-24 1,0-51 0,25 1-1,-50-25 1</inkml:trace>
  <inkml:trace contextRef="#ctx0" brushRef="#br0" timeOffset="110194.48">17563 13198 0,'0'0'0,"0"-125"31,0 101-31,0-1 15</inkml:trace>
  <inkml:trace contextRef="#ctx0" brushRef="#br0" timeOffset="110641.47">17836 13446 0,'0'49'16,"0"-98"-16,0 123 15,-25-24-15,25-26 16,0 1-16,0 0 16,25-50 30,50-74-30,-51 49 0,26 1-16,0-50 15,24 24 1,1 50 0,-26 25-1,-24 50 1,0 49-1,0 25 1,-1 50 0,-24-100-1,0-49 1</inkml:trace>
  <inkml:trace contextRef="#ctx0" brushRef="#br0" timeOffset="111156.95">18630 13247 0,'25'-49'16,"-50"98"-16,50-123 0,-25 49 16,-25 25-1,25 50 1,0-1-1,0 75 1,0-74-16,50 24 16,-1-49-1,1-25 1,-1-25 15,1-99-15,-25 25-1,0 49 1,-25 100 15,0 24-15,0-24-16,25 24 16,-1-49-1,26 0 1,0-50-1,-26-74 1,1-25 0,0 25-1,0 24 1</inkml:trace>
  <inkml:trace contextRef="#ctx0" brushRef="#br0" timeOffset="111676.15">19473 12974 0,'25'-25'16,"-50"50"-16,50-74 0,0 24 15,-25 0-15,25 0 16,24 25 0,26-25-1,-25 25 1,-1 0-16,26 25 16,-75 0 30,-25-25-46,-74 50 16,49-26 0,25 1-1,0 0 1,25 25 15,25-1-15,-25 51-1,0-26-15,0-24 16,0 74 0,0-50-1,75-24 1,98-50 15,-49-25-15,-49-50-1</inkml:trace>
  <inkml:trace contextRef="#ctx0" brushRef="#br0" timeOffset="112091.75">17489 14091 0,'0'0'15,"0"-25"1,25 25-1,49 0 1,1 0-16,24-25 16,422 25-1,-323 0 1,274-25 0,-76 0-1,1-24 1,-297 49-1,-175 25 17</inkml:trace>
  <inkml:trace contextRef="#ctx0" brushRef="#br0" timeOffset="112642.05">18481 14488 0,'0'0'0,"0"-25"31,0 50-31,-25-1 16,1 51-1,-1 49 1,0-50 0,50-49-1,74-25 1,25-74 0,-74 49-1,-1-25-15,1-24 31,-25 24-15,-25 75 15,24 49-15,26-24 0,0 0-1,24-50 1,1-25-1,-26-50 1,-24-73 0,-25 98-16,25-25 15,-25-24 1,-25 25 0</inkml:trace>
  <inkml:trace contextRef="#ctx0" brushRef="#br0" timeOffset="113426.07">20094 12751 0,'-25'-25'16,"25"0"0,25 1-1,24-1 1,1 25-16,99-50 15,-25 25 1,-99 25 0,24 0-1,-49 25 1,0 50 0,0 49-1,25 24 16,-25 26-15,25 49 0,-25 1-1,25-1 1,-25-124-16,0 100 16,0-26-1,24-24 1,-24-25-1,25-49 1,-25-26 0,0-24-1,-25 0 1,1-50 0,-51 0-1,1 0 1</inkml:trace>
  <inkml:trace contextRef="#ctx0" brushRef="#br0" timeOffset="113773.67">20987 14537 0,'0'0'0,"-25"0"31,0 25-31,0-25 16,0 50-16,25-1 16,0 26-1,0-51 1,75 1 15,-1-25-15,-49-49-1,0-26 1,-25 1 0,-25-25-1</inkml:trace>
  <inkml:trace contextRef="#ctx0" brushRef="#br0" timeOffset="114590.81">20937 12404 0,'0'-25'16,"0"0"-1,0 0 1,25 25 93,-25 25 94,0 25-203,-25-1 16,25 26-16,0-26 16,-25 75-1,50-24 1,0-51 0,24-24-1,51-25 1,-26-25-1,-24 0 1,-50-24-16</inkml:trace>
  <inkml:trace contextRef="#ctx0" brushRef="#br0" timeOffset="114774.18">21011 12652 0,'-24'0'16,"24"-25"-16,0 0 31,24 25-15,26 0-16,0 0 16,49 25-1</inkml:trace>
  <inkml:trace contextRef="#ctx0" brushRef="#br0" timeOffset="115674.86">21880 13892 0,'25'0'93,"-1"0"-93,1-25 16,0 25-16,25 0 16,-1-24-16,26 24 31,-26-25-31</inkml:trace>
  <inkml:trace contextRef="#ctx0" brushRef="#br0" timeOffset="115843.09">21830 14016 0,'0'0'0,"50"0"46,-1 0-46,26 0 16,-1-25-16,1 25 16</inkml:trace>
  <inkml:trace contextRef="#ctx0" brushRef="#br0" timeOffset="116492.17">22971 13272 0,'0'-25'16,"0"50"-16,0-75 0,25 50 15,-25-24 48,25 24-1,-25-25-46,25 25 0,-25-25-1,0 0 1,24 25-16,-48 25 62,24 25-46,0-1-16,-25 75 16,25-49-1,-25 73 1,50-24-1,0-24 1,-25-51 0,24-24-1</inkml:trace>
  <inkml:trace contextRef="#ctx0" brushRef="#br0" timeOffset="116726.23">22822 14041 0,'0'0'16,"-24"0"0,48 0-1,1-25-15,99 25 31,75 0-15,24 0 0,-149 0-16,-24 0 15</inkml:trace>
  <inkml:trace contextRef="#ctx0" brushRef="#br0" timeOffset="117342.71">22897 14562 0,'-25'0'16,"0"0"-1,25 25 1,0 24 0,0-24-1,0 25-15,0-1 16,50 1 0,-1-25-1,75-50 1,-74-25-1,25-24 1,-75 24 0,24 50-1,-48 75 17,-1-1-1,25-24-31,0-25 15,0-1-15,25 26 16,-1-50 0,76-50-1,-51-24 1,-24-75 0,0 0-1,-25 75 1,-25 24-1,25 25 1,-25 1-16</inkml:trace>
  <inkml:trace contextRef="#ctx0" brushRef="#br0" timeOffset="117658.86">23616 14388 0,'25'-25'15,"-50"50"-15,50-74 16,0 49 0,-25 24-1,0 26 1,-25 0-1,25-25 1,25-1 0,24-48-1,51-1 1,-26-25 15,-74 25-31</inkml:trace>
  <inkml:trace contextRef="#ctx0" brushRef="#br0" timeOffset="119107.83">24782 13024 0,'0'0'0,"-25"-25"16,-24 50 0,-1-25-16,1 0 15,-76 25 1,1-25 0,100 0-16,-1 0 15,25 24 63,25-24-62,-25 25-16,24 0 16,1 25-1,-25 24 1,-25 25-1,25-24 1,0 49 0,0-50-16,0 75 15,0 0 1,25 0 0,-25 24-1,0-24 16,-25 0-15,25-50 0,0 1-1,25-26 1,25 0 0,24 1-1,-24-50-15,99-1 16,-25-24-1,25 0 1,-50-49 0,-74 24-1</inkml:trace>
  <inkml:trace contextRef="#ctx0" brushRef="#br0" timeOffset="119774.3">25204 13470 0,'0'0'0,"0"-24"16,25 24-1,-25 24 32,24 1-31,-24 25-16,-24 74 16,24 0-1,-25-25 16,50 0-15,24-49 0,1-25-1,49 0 1,-24-50 0,-1-25-1</inkml:trace>
  <inkml:trace contextRef="#ctx0" brushRef="#br0" timeOffset="119958">25378 13743 0,'0'0'0,"-50"0"31,100-25 0,-1 25-15,100-24-16</inkml:trace>
  <inkml:trace contextRef="#ctx0" brushRef="#br0" timeOffset="120258.53">26022 13768 0,'0'0'0,"-24"0"31,48 0 0,76 0-15,-51-25 0,1 25-16,0 0 15,-26 0 1</inkml:trace>
  <inkml:trace contextRef="#ctx0" brushRef="#br0" timeOffset="120907.82">26965 13346 0,'0'0'0,"0"-24"0,25-1 15,-50 0 1,0 25 0,1 25-1,-1 49 1,25 25-1,124 25 1,74 0 0,-148-74-1,-1-25-15,-24 0 16,-25 0-16,0-1 31,-49 1-15,-51 0-1,51-25 1,49-50 0,25 1-1,24 24-15,-24 0 16,124-74 0,-100 74-1,26 0 1,-50 25-1,0 0-15,-1 25 16,-24 25 0,25 24-1,-25 1 1,0-51 15</inkml:trace>
  <inkml:trace contextRef="#ctx0" brushRef="#br0" timeOffset="121375.92">27883 13545 0,'0'0'15,"0"25"-15,25-1 0,-25 51 16,0-50 0,0-1-1,0 1 1,0-50 15,25 25-15,24-74-1,-24 24-15,49 1 16,-24-1 0,-25 50-1,25 25 1,-26 25-1,-24 24 1,25 25 0,0-49 15</inkml:trace>
  <inkml:trace contextRef="#ctx0" brushRef="#br0" timeOffset="121974.86">28553 13470 0,'0'-24'0,"0"-1"16,-25 25-1,25 25 1,0 24 0,0-24-1,-25 25-15,50 24 16,-25-24 0,25-26-1,24-24 16,-24-24-15,25-51 0,-25-24-1,-25 49 1,0 75 15,0 0-15,-25 25-1,50 24 1,-1-49-16,1 0 16,0-1-1,0-73 1,0-1 0,24-49-1,-24 0 16,-25 24-15,0 51 0</inkml:trace>
  <inkml:trace contextRef="#ctx0" brushRef="#br0" timeOffset="122524.95">29198 13148 0,'0'0'0,"0"-25"15,0 50 48,0 25-63,0-26 16,0 26-1,0 24-15,-25-24 16,25 24-16,0-24 15,25 49 1,0-24 0,-1-51-1,51 1 1,-50-50 0,-1-24-16</inkml:trace>
  <inkml:trace contextRef="#ctx0" brushRef="#br0" timeOffset="122675.58">29247 13421 0,'0'0'0,"-24"-25"16,48 25 0,51 0 15,-26 0-31</inkml:trace>
  <inkml:trace contextRef="#ctx0" brushRef="#br0" timeOffset="123125.03">27660 14239 0,'0'0'16,"-25"0"-1,50 0 17,24 0-17,1 0 1,124 0 0,24-24-1,-99 24-15,149-25 16,0 25-1,-49-25 1,-75 0 0,-99 25-1</inkml:trace>
  <inkml:trace contextRef="#ctx0" brushRef="#br0" timeOffset="123693.02">28081 14636 0,'25'0'31,"-50"25"0,25 0-15,-24 25-16,48-1 16,26-24-1,-25 0 1,25-25-1,-1 0-15,50-50 16,-49-24 0,0 24-1,-26 25 1,-24 50 15,0 0-31,0 0 16,50 49-1,49-49 1,-49-25 0,-1-25-1,26-99 17,-50-25-17,-25 50 1,0 25-1,0 49-15</inkml:trace>
  <inkml:trace contextRef="#ctx0" brushRef="#br0" timeOffset="127925.15">29744 13024 0,'24'0'31,"26"-25"-15,0 25 0,-26-25-16,26 25 15,-25 0 1,0 0-1,-25 50 1,0 24 0,24 26-1,-24 48 1,50-73-16,-50 98 16,25 26-1,-50-1 16,25 1-15,-25-26 0,0 1-1,1-50 1,24-25 0,-25-24-1,25-1 1,-25-24-1,0-1 1,25-24 0,-25-25 46,-49-25-46,24 25-16</inkml:trace>
  <inkml:trace contextRef="#ctx0" brushRef="#br0" timeOffset="134041.94">10096 16596 0,'-24'0'16,"48"0"46,1 0-46,25 0-16,-1 0 16,26 0-16,-1 0 15,26 0 1,-26-25-16,75 1 16,-50 24-1</inkml:trace>
  <inkml:trace contextRef="#ctx0" brushRef="#br0" timeOffset="134226.57">10146 16919 0,'0'0'0,"-50"24"16,26-24 15,48 0-16,26 0 1,173-24 0,-99-1-16,149 0 15</inkml:trace>
  <inkml:trace contextRef="#ctx0" brushRef="#br0" timeOffset="148509.48">12453 15951 0,'0'0'15,"25"-49"1,-50 49 46,25 24-62,0 26 16,-25 0-16,0 24 0,1 75 31,24-50-15,0-25-1,49-49 1,51-25 0,-26-25-1,0-24 1</inkml:trace>
  <inkml:trace contextRef="#ctx0" brushRef="#br0" timeOffset="148710.04">12329 16224 0,'0'0'15,"-25"0"1,75-25 15,-1 25-15,125-49-1,-25 24 1,-124 25-16</inkml:trace>
  <inkml:trace contextRef="#ctx0" brushRef="#br0" timeOffset="148993.49">11883 16819 0,'0'0'0,"-25"25"15,25 0-15,49-25 16,125 0 0,49-25 15,100 0-16,-1-24 1,-49-1 0,-99 25-1,-125 1-15</inkml:trace>
  <inkml:trace contextRef="#ctx0" brushRef="#br0" timeOffset="149527.41">12403 17415 0,'0'25'0,"0"-50"0,-24 50 15,24-1 1,0 1-1,-25 50 1,50-1 0,-1-24-1,51-50 1,49-25 0,-25-25-1,-49-24 1,-25 74-1,-1-25 17,-24 50-17,25-25-15,0 25 16,0-1-16,24 1 0,26 0 31,-26-25-15,-24-50-1,0 1 1,-50-75 0,-24 0-1,24 49 1,0 75 0,25-24-1</inkml:trace>
  <inkml:trace contextRef="#ctx0" brushRef="#br0" timeOffset="149829.15">13272 17142 0,'0'0'0,"25"0"0,24-25 31,-24 25-16,0 25 1,-25 0 0,0 74-1,0-74-15,0 0 16,0-1 0,0 1-1,74-74 1,75-51-1,74 1 1</inkml:trace>
  <inkml:trace contextRef="#ctx0" brushRef="#br0" timeOffset="150326.85">14909 16720 0,'0'0'0,"-25"0"0,0 0 16,50 0 31,0 0-32,25 0-15,49 0 16,74-25 0,1 1-1,-75-1 1,-74 25-1,0 0 1</inkml:trace>
  <inkml:trace contextRef="#ctx0" brushRef="#br0" timeOffset="150909.87">16770 15926 0,'0'0'0,"24"-24"0,-48-26 16,-1 50 0,0 0-1,-25 25 1,25 0-16,25 49 15,0-24 1,0-1-16,100 26 31,49-1-15,-50-24-16,-74 24 31,-25-24-15,-100-26-1,-48 1 1,98-25 0,25-25-1,100-74 1,49 25 0,-25 49-1,0 0 1,-49 25-1,-1 50 17,-24-1-32,0 1 15,0-50 17,-25 25-32,0 0 15</inkml:trace>
  <inkml:trace contextRef="#ctx0" brushRef="#br0" timeOffset="151060.9">17290 16125 0,'0'0'0,"25"-50"0,-25 25 16,0-24-1,50 24 1,-25 25-1</inkml:trace>
  <inkml:trace contextRef="#ctx0" brushRef="#br0" timeOffset="151376.71">17439 16249 0,'0'0'0,"0"25"15,0 49 1,25-49-1,0-25 17,0-50-17,49-24 1,1 24 0,-1 25-1,-24 25 1,-26 0-1,1 25 1,0 50 0,-25-1-16,0-49 15,0 0-15</inkml:trace>
  <inkml:trace contextRef="#ctx0" brushRef="#br0" timeOffset="151844.21">18084 16174 0,'0'0'0,"0"-24"31,25 48-15,-25 1-1,25 0 1,-25 0-16,0 0 31,50-50-15,-26-25-1,1 50 17,25-25-17,-50 1 1,25 73-1,-1 1 1,-24-25-16,0-1 16,25-24-1,0 0 1,-25-24 0,25-100-1,0 0 1,-25 24-1,0 51 1</inkml:trace>
  <inkml:trace contextRef="#ctx0" brushRef="#br0" timeOffset="152127.97">18779 15777 0,'0'0'16,"49"-24"-1,-24 24 1,0 24 0,0 51-1,-25 24 1,25 0-1,-25-24 1,0-26 0,25 1-1,24-50 1</inkml:trace>
  <inkml:trace contextRef="#ctx0" brushRef="#br0" timeOffset="152309.81">18977 15976 0,'-24'0'16,"48"0"-16,-24-25 16,50 25-1,99 0 1,-100-25-16</inkml:trace>
  <inkml:trace contextRef="#ctx0" brushRef="#br0" timeOffset="152726.79">16894 16720 0,'-25'0'15,"50"0"-15,-75 0 16,75 0-1,49-25 1,100 1 0,123-1-1,76 0 1,-26-25 15,-74 26-15,-50-1-1,-49 0 1,-25 25 0,-100-25-16</inkml:trace>
  <inkml:trace contextRef="#ctx0" brushRef="#br0" timeOffset="153277">17861 17018 0,'0'0'0,"25"0"31,-25 25-15,0 24 0,0-24-1,0 25-15,0-1 16,49-24 0,26-74-1,49-1 1,-74 0-1,-26 1 1,1 49 15,25 49-15,-25 1 15,24-25-15,1-25-1,-1 0-15,-24-25 16,25-74 0,-25-1-1,-25-24 1,24 50 0,-24 24-1</inkml:trace>
  <inkml:trace contextRef="#ctx0" brushRef="#br0" timeOffset="153508.85">19945 16770 0,'0'0'0,"-25"-75"16,25 51 15</inkml:trace>
  <inkml:trace contextRef="#ctx0" brushRef="#br0" timeOffset="153845.19">20937 16447 0,'25'0'16,"-50"0"-16,50-25 0,-25 1 16,25 24-1,-25 24-15,0 26 16,0 0-16,-25 99 16,-25-1-1,1 1 1,24-50-1,25-74 1,49-25 0</inkml:trace>
  <inkml:trace contextRef="#ctx0" brushRef="#br0" timeOffset="154077.82">21284 16695 0,'-148'174'15,"346"-422"-15,-148 174 16,-150 222-16,249-346 0,-124 123 15,-25 100 17,0 75-17,-25 48 1,25 26 0,-25-25-1,1-50 1,-1 0-1,25-74 1</inkml:trace>
  <inkml:trace contextRef="#ctx0" brushRef="#br0" timeOffset="154314.99">20788 16869 0,'-25'-25'16,"50"50"-16,-74-99 0,49 24 16,0 25-1,49 0-15,125-24 16,124 24 0,74 0-1,-50 25 1,-123 0-1,-150-25-15</inkml:trace>
  <inkml:trace contextRef="#ctx0" brushRef="#br0" timeOffset="154610.76">20466 16968 0,'-50'0'16,"100"0"-16,-125 0 0,75-25 15,75 25 1,123-24 0,125 24-1,24 24 1,100-48-1,-224-1 1,-25 0 0,-99 0-1</inkml:trace>
  <inkml:trace contextRef="#ctx0" brushRef="#br0" timeOffset="154751.82">23095 17142 0,'0'0'16,"25"0"0,50-25 15</inkml:trace>
</inkml:ink>
</file>

<file path=ppt/ink/ink1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22:18.338"/>
    </inkml:context>
    <inkml:brush xml:id="br0">
      <inkml:brushProperty name="width" value="0.05292" units="cm"/>
      <inkml:brushProperty name="height" value="0.05292" units="cm"/>
    </inkml:brush>
  </inkml:definitions>
  <inkml:trace contextRef="#ctx0" brushRef="#br0">19349 9650 0,'0'0'0,"0"25"16,25-25 0,-25-25 46,0 0-15,0 0-31,0 1-1,0-1 1,-25 25-16,-24 0 16,-26 0 15,1 25-16,49 24 1,25 1 0,50 24-1,-1 1 1,-49-26-16,25 26 16,0-26-1,-25 1 1,-25-25 15,-49-25-15,-1 0-1,1-25 1,74 0 0,0 0 15</inkml:trace>
  <inkml:trace contextRef="#ctx0" brushRef="#br0" timeOffset="1212.51">19722 9824 0,'0'-25'16,"0"0"62,0 50-31,-25 0-32,0 0 1,25-1-16,0 1 16,-25 0-16,25 0 15,25 0 1,49-25 0,-24-25 15,24 0-16,-24-25 1,0 1 0,-50 24-16,24 25 15,-24-25 1,0 50 15,-24 49-15,-1-24-1,50 24 1,-1-49 0,-24 0-1,0 0 1</inkml:trace>
  <inkml:trace contextRef="#ctx0" brushRef="#br0" timeOffset="1639.36">20367 9600 0,'0'0'0,"24"-24"32,-24 48-17,0 1-15,-24 25 16,-1 49-1,-50 0 1,50-49 0,25-25-1,50-25 1,74-25 15,-25 0-15,-49 0-1,-25 25 1,-25 25 0,-25 25-1,-25 24 1,-24-49 0,24 0-1,26-50 16</inkml:trace>
  <inkml:trace contextRef="#ctx0" brushRef="#br0" timeOffset="1984.15">21011 9724 0,'-24'-24'32,"-1"24"-32,25 24 15,-25 26 1,25-25 0,0 0-16,50 49 15,-1-24 1,-24-25-1,-25-1 17,-25 1-17,0-25 1,-49 0 0,49-25-1</inkml:trace>
  <inkml:trace contextRef="#ctx0" brushRef="#br0" timeOffset="2213.6">21359 9849 0,'0'0'16,"25"0"-16,-1 0 0,-24 24 46,0 1-30,0 25 0,0-25-16,0 24 15,-24-49 1</inkml:trace>
  <inkml:trace contextRef="#ctx0" brushRef="#br0" timeOffset="2345.94">21433 9824 0,'0'0'0,"0"-25"0,0 0 16</inkml:trace>
  <inkml:trace contextRef="#ctx0" brushRef="#br0" timeOffset="2879.24">21855 9849 0,'0'-25'0,"0"50"0,25-50 0,-25 0 16,-25 25-1,0 0 1,0 0 0,-49 25-1,-1 24 1,51 1 0,24 0-1,49-1 1,1-49-1,0 0-15,-1-25 16,26-24 0,-1-75-1,0-25 1,-24 0 15,-50 75-15,-25 49-1,0 25 1,-24 49 0,24 75-1,25 75 1,0-100 0,25-24-1,-25-51 1</inkml:trace>
  <inkml:trace contextRef="#ctx0" brushRef="#br0" timeOffset="3096.23">22401 9774 0,'0'0'0,"0"-50"31,0 100 0,0-25-15,-25 25-16,25-26 15,-25 51 1,0-26 0</inkml:trace>
  <inkml:trace contextRef="#ctx0" brushRef="#br0" timeOffset="3246.42">22401 9700 0,'0'0'0,"0"-25"16,0 0-1,0 0-15</inkml:trace>
  <inkml:trace contextRef="#ctx0" brushRef="#br0" timeOffset="3663.56">22698 9749 0,'0'0'0,"-74"0"31,49 25-31,-24 0 0,-1 25 16,25-1 15,25-24-15,75-25-1,24 0 1,25-50 0,-50 1-1,-24 49 1,-25-25 0,-25 50-1,24-25 1,-48 49-16,-1 1 15,-50 0 1</inkml:trace>
  <inkml:trace contextRef="#ctx0" brushRef="#br0" timeOffset="3979.18">23070 9849 0,'0'0'15,"25"-25"1,0 0-16,0 25 16,-25-25-1,25 50 1,-25 0-16,-25 24 16,25-24-1,-25-25 1,100-25 15,24-24-15,-25-1-1,-24 0 1</inkml:trace>
  <inkml:trace contextRef="#ctx0" brushRef="#br0" timeOffset="4396.18">23492 9774 0,'0'0'15,"25"0"17,-25 25-17,0 0 1,25-25-16,24 25 15,-24-25 1,25-25 0,24 0-1,-24 0 1,-25 0 15,-25 50-15,-25 0-1,0 49 1,-49 1 0,-1 49-1,-24 0 1,0 0 0,-25-99-1,25-25 1,24-50-1</inkml:trace>
  <inkml:trace contextRef="#ctx0" brushRef="#br0" timeOffset="4796.35">24782 9799 0,'0'-25'32,"0"50"-32,0 0 15,-25 0-15,25 49 16,25 25 15,0-49-15,74-50-1,-24 0 1,-51 0-16</inkml:trace>
  <inkml:trace contextRef="#ctx0" brushRef="#br0" timeOffset="4996.27">24906 9675 0,'0'0'0,"0"-50"32,25 50-32,0-25 0,74 1 15,25 24 1,-25 0 0,-74 0-1</inkml:trace>
  <inkml:trace contextRef="#ctx0" brushRef="#br0" timeOffset="5146.24">24857 9898 0,'0'0'16,"0"25"-1,49-25-15,-24 0 16,124 0-1</inkml:trace>
  <inkml:trace contextRef="#ctx0" brushRef="#br0" timeOffset="5447.26">25427 9824 0,'0'0'0,"-25"0"15,-74-25 1,49 25-1,26 0 1,73 50 0,26-26-1,-1 1 1,-24 50 0,-25-1-1,-1 25 1,-24-24-1,0-1 1,0-24 0,50-50-1</inkml:trace>
  <inkml:trace contextRef="#ctx0" brushRef="#br0" timeOffset="6380.21">25849 9923 0,'0'0'0,"25"-25"0,-1 0 16,-24 1-1,0-1 1,0 50 0,-24 74-1,24 25 1,24-75-1,26-49 1,24-49 0,1-26-1,-25 1 1,-26 49 15,1 25-15,0 25-1,25 25 1,24-26 0,25 1-1,0-50 1,-49-49 0,-50 0-1,-25 24 1,-49 50-1,-1 25 1,26 49 0,49 1-1,49-51 17,51 1-17,-26-74 1,25-51-1,-74 26 1,0 49 0,0 50 15,-25 49-15,49 26-1,1-26 1,0-49-1,-1-25 1,1-50 0,-25-74-1,-1-50 1,26 1 15,-25 98-31,0 1 16,-25 49-1,0 0 1,0 50 0,0 74-1,-25 50 1,25 0 0,0 0-1,0-50 1</inkml:trace>
  <inkml:trace contextRef="#ctx0" brushRef="#br0" timeOffset="6696.16">27139 9824 0,'0'0'0,"49"-50"31,-49 25-31,25 25 15,25 0 1,-1 0 0,1 25-1,-25 50 1,-25-1 0,-25-24-1,25-26 1,0 1-16,50-25 31,49-25-15,-49-24-1</inkml:trace>
  <inkml:trace contextRef="#ctx0" brushRef="#br0" timeOffset="7197.37">27709 9824 0,'50'-25'31,"-174"149"-31,248-273 16,-174 199-16,125-100 15,-125 50 1,25 25-16,1 0 16,-1 0-16,0-1 15,25 26 1,25-25 0,49-25-1,25-25 1,1 0-1,-51-24 1,-24 49 0,0 0-1,0 49 17,-25 1-17,0-1 1,49-49-1,1 0 1,24-49 0,-24 24-1,-25 0 1,-25 50 15,25 25-15,-25-26-1,49 1 1,1-25 0,-25-25-1</inkml:trace>
  <inkml:trace contextRef="#ctx0" brushRef="#br0" timeOffset="7358.31">28900 9849 0,'0'0'0,"25"0"15,0 0 1</inkml:trace>
</inkml:ink>
</file>

<file path=ppt/ink/ink1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23:48.390"/>
    </inkml:context>
    <inkml:brush xml:id="br0">
      <inkml:brushProperty name="width" value="0.05292" units="cm"/>
      <inkml:brushProperty name="height" value="0.05292" units="cm"/>
    </inkml:brush>
  </inkml:definitions>
  <inkml:trace contextRef="#ctx0" brushRef="#br0">1364 1488 0,'0'0'15,"25"-24"1,-25-1 15,0 50 32,0-1-63,-25 51 15,25-26-15,-24 26 16,24 49 0,24-50-1,51-49 1,49-25-1,25-74 1,-75 24-16</inkml:trace>
  <inkml:trace contextRef="#ctx0" brushRef="#br0" timeOffset="232.47">1637 1216 0,'0'0'0,"-25"-25"31,1 0-15,24 0 0,49 0-16,1 25 15,124-49 1,-1-1-1,-148 50-15</inkml:trace>
  <inkml:trace contextRef="#ctx0" brushRef="#br0" timeOffset="383.58">1538 1364 0,'0'0'0,"0"25"16,-25-25-16,75 25 47,24-50-47</inkml:trace>
  <inkml:trace contextRef="#ctx0" brushRef="#br0" timeOffset="615.66">2654 1116 0,'0'0'0,"0"-24"32,-24 48-17,-1 1 1,0 25-16,-49 49 16,-1 50-1,1 0 1,24-75 15,25-49-31</inkml:trace>
  <inkml:trace contextRef="#ctx0" brushRef="#br0" timeOffset="816.42">2332 1240 0,'0'0'16,"0"-49"-16,25-1 15,-25 75 32,24 25-47,26 98 16,0 1 0,-50-74-1</inkml:trace>
  <inkml:trace contextRef="#ctx0" brushRef="#br0" timeOffset="1082.84">1216 2084 0,'0'0'0,"-75"25"16,50-25-1,50 0 1,50 0 0,148 0-1,149-25 1,-149 0-16,224-25 16,-75-24-1,-99 0 1</inkml:trace>
  <inkml:trace contextRef="#ctx0" brushRef="#br0" timeOffset="1432.57">3523 1513 0,'0'0'0,"0"-25"31,0 1-31,0-1 16,-25 50 0,0 24-1,0 1 1,25-25 15,25-1-15,25-24-1,-26-49 1,-24 24 0,25 25-16</inkml:trace>
  <inkml:trace contextRef="#ctx0" brushRef="#br0" timeOffset="1733.53">3597 1935 0,'0'25'15,"0"0"1,25-25 0,0 0-1,-1 0-15,26-25 16,-25 25 0,-25-25-1,0 0 1,-50 25-1,25 0-15</inkml:trace>
  <inkml:trace contextRef="#ctx0" brushRef="#br0" timeOffset="7499.91">5631 1166 0,'0'0'0,"25"-25"16,-25 0-1,-25 25 1,0 0-1,-24 25 1,-1 25 0,-99 74-1,50 49 1,74-24 0,124-74-1,75-26 1,25-49-1,-51-49 1,-98 24-16,-50-25 16,-74 25-1,-26 25 1,51 25 0,123-74 15,75-1 0,-25 25-15,-49 0-1,-51 50 1,1 50 0,-25 24-1,0-49-15,-49 74 16,24-50-1,0 0 1</inkml:trace>
  <inkml:trace contextRef="#ctx0" brushRef="#br0" timeOffset="7700.08">6524 1464 0,'0'0'0,"25"0"47,-50 24-31,25 1-16,-25 25 16,1-25-16,24 24 15,-25 1 1</inkml:trace>
  <inkml:trace contextRef="#ctx0" brushRef="#br0" timeOffset="7850.8">6524 1364 0,'0'0'0,"25"-99"15,-25 74-15,25-24 16,-25 24-1,-25 0 1</inkml:trace>
  <inkml:trace contextRef="#ctx0" brushRef="#br0" timeOffset="8133.38">6648 1265 0,'0'0'16,"50"75"-1,-50-51-15,0 26 16,25 49 0,-25-49-1,24-25 1,1-25-16,25 0 16,24-75-1,1-49 16,-26 25-15,1 25 0,0 49-16</inkml:trace>
  <inkml:trace contextRef="#ctx0" brushRef="#br0" timeOffset="8433.09">7194 1513 0,'0'0'0,"74"-25"32,-49 1-32,25-51 15,-25 1 1,-25 49 0,-25 0-1,-74 50 16,49 49-15,25 26 0,50-26-1,49-24 1,50-26 0,-49-48-16,-25 24 0</inkml:trace>
  <inkml:trace contextRef="#ctx0" brushRef="#br0" timeOffset="8750.37">7913 1315 0,'0'0'0,"25"0"15,-25 25 1,0 24 0,0 26-1,-25-51 16,50-24 1,0-24-32,74-76 15,25 51 1,-49 24 0,-1 50-1,-24 24 1,-25 51-1,-25-26 1,0 0 0</inkml:trace>
  <inkml:trace contextRef="#ctx0" brushRef="#br0" timeOffset="9483.12">11560 1240 0,'0'0'15,"0"-24"-15,0-1 0,25 0 16,-25 0 0,0 0-1,-25 50 1,0 50 0,0-1-16,-49 100 15,0-50 1,49-25-1,25-74-15</inkml:trace>
  <inkml:trace contextRef="#ctx0" brushRef="#br0" timeOffset="9683.53">11213 1737 0,'0'0'0,"0"-25"31,25 0-16,24 25 1,50-25 0,224-49-1,-149 24 1,-75 25 0,-99 0-16</inkml:trace>
  <inkml:trace contextRef="#ctx0" brushRef="#br0" timeOffset="9850.09">11560 1240 0,'0'0'15,"-25"-49"-15,0-26 16,25-24 0,50 49-1,49 1 16,-74 24-31,25 25 0</inkml:trace>
  <inkml:trace contextRef="#ctx0" brushRef="#br0" timeOffset="10150.39">11907 1141 0,'0'0'0,"50"25"31,-50 0-31,25 0 16,-25 24 0,0 26-1,0-51 1,25 1 0,-25-50-1,49-49 16,1-25-15,-1 0 0,-24 49-1,0 50 1</inkml:trace>
  <inkml:trace contextRef="#ctx0" brushRef="#br0" timeOffset="10402.66">12528 1116 0,'0'0'0,"24"0"0,-24-24 15,25 24-15,-25 49 32,0-24-17,-25 49-15,1 75 31,-1 0-15,-25 25 0,25-100-16,0 25 15,25-74 1</inkml:trace>
  <inkml:trace contextRef="#ctx0" brushRef="#br0" timeOffset="10717.4">12627 1315 0,'0'0'0,"0"-50"0,49-99 31,-49 100-31,25 24 16,-25 0-16,50-49 31,24 49-16,25 0 1,-24 25 0,-50 74-1,-25 26 1,-50-1 0,-24 0-1,-1-49 1,1-1-1</inkml:trace>
  <inkml:trace contextRef="#ctx0" brushRef="#br0" timeOffset="13217.48">12304 3399 0,'0'-25'47,"0"74"-47,-25 1 16,1 24-16,24-24 15,0 74 1,49-99 0,50-25-1,1-75 1,-26-24-1,-49 0 1,0 74 0,-25 75 15,-25-1-31,-25 125 16,-24 74-1,-1 0 16,1-24-15,0-51 0,-26-98-1,26-51 1,0-73 0,-1-75-1,26-25 1,24 74-16</inkml:trace>
  <inkml:trace contextRef="#ctx0" brushRef="#br0" timeOffset="13566.97">12949 3002 0,'25'-50'31,"-50"75"16,0 0-47,1 0 15,-26 24-15,-49 50 16,74-49 0</inkml:trace>
  <inkml:trace contextRef="#ctx0" brushRef="#br0" timeOffset="13733.59">13098 3051 0,'0'0'0,"25"25"31,-50-25-15,-25 50-16,26-25 15,-26 24-15</inkml:trace>
  <inkml:trace contextRef="#ctx0" brushRef="#br0" timeOffset="14162.56">14041 1340 0,'0'0'0,"0"-25"31,0 50 16,25-25-47</inkml:trace>
  <inkml:trace contextRef="#ctx0" brushRef="#br0" timeOffset="14411.46">13892 1737 0,'0'0'0,"0"24"31,0 1 0,0 0 32</inkml:trace>
  <inkml:trace contextRef="#ctx0" brushRef="#br0" timeOffset="16118.89">13867 4019 0,'-25'0'15,"0"0"32,50 0 0,0 0-31,25 0-16,-1-25 15,1 25-15,24 0 16,26-25 0,-51 25-1,-98 0 16,24 0-15,-74 25 0,24 0-1,50-25-15,50 0 63,25 0-48,49-25 1,-49 25-16</inkml:trace>
  <inkml:trace contextRef="#ctx0" brushRef="#br0" timeOffset="16635.25">15207 3721 0,'0'0'0,"0"-50"31,0 26-31,-25 24 16,-25 74 0,50-24 15,25-1-16,49-24 1,1-50 0,24-24-1,-49-1 1,-1 0 0,-49 26-1,25 48 1,-50 51-1,1 99 1,-1 24 0,-50 25-1,1-49 1,-25-75 0,-1-49-1,26-75 16,24-49-15,1-50 0,49 74-16,49-74 15</inkml:trace>
  <inkml:trace contextRef="#ctx0" brushRef="#br0" timeOffset="16883.88">16000 3895 0,'0'0'16,"0"-25"0,25 25-16,25-25 31,49 25-16,25-25 1,0 25 0,-99-24-1</inkml:trace>
  <inkml:trace contextRef="#ctx0" brushRef="#br0" timeOffset="17051.56">16075 4019 0,'0'0'0,"-25"25"16,0-25 0,75 0-1,0 0-15,98 0 16,1-25 0</inkml:trace>
  <inkml:trace contextRef="#ctx0" brushRef="#br0" timeOffset="17400.59">17191 3498 0,'0'0'0,"25"-50"15,-25 25 32,0 75-31,0-25-16,-50 99 15,26 25 1,-26 0 0,25-25-1,0-50 16,75-49-15,99-25 0,0-25-1,-25-49-15</inkml:trace>
  <inkml:trace contextRef="#ctx0" brushRef="#br0" timeOffset="17717.4">17216 3820 0,'0'0'0,"-25"-24"16,-24 24-16,-1 0 15,25 0 1,0 0 0,50-25-1,74 25 16,25-25-15,-49 25 0,-125 0-1,25 0 1,-74 0 0,50 25-1,24-25 1</inkml:trace>
  <inkml:trace contextRef="#ctx0" brushRef="#br0" timeOffset="18183.99">20193 4316 0,'0'0'0,"25"0"16,-25 25 0,-50 0-1,25 50 1,-99 49 0,25 0-1</inkml:trace>
  <inkml:trace contextRef="#ctx0" brushRef="#br0" timeOffset="18733.63">21284 3448 0,'0'0'0,"50"-99"31,-75 149 0,25-1-15,0 1-16,25-1 16,49 26-1,1-75 1,-1 0-1,1-50 1,-26-24 0,-24 49-1,0 25 1,-50 0 0,0 99 15,-24 75-16,-1 24 1,-74 100 0,25-174-1,24-49 1,-24-75 0,25-25-1,49-99 1,50-50-1,0 75-15</inkml:trace>
  <inkml:trace contextRef="#ctx0" brushRef="#br0" timeOffset="19000.58">22326 3423 0,'0'0'0,"0"-24"16,25 24-1,-99 49 1,-1 50 0,1 50-1,24 25 1,50-25-1,25-50 1,74-74 0</inkml:trace>
  <inkml:trace contextRef="#ctx0" brushRef="#br0" timeOffset="19317.43">22624 3870 0,'0'0'16,"50"-74"-1,-75 24 1,0 25 0,0 50-1,-24 49 1,24 1 0,74-1-1,26-24 1,98-50-1,-98-50 1,-26-49 0,-49-25-1,-24 25 1,-26 49 0,25 50-1</inkml:trace>
  <inkml:trace contextRef="#ctx0" brushRef="#br0" timeOffset="19617.54">23492 3473 0,'0'0'0,"50"-25"31,-25 25-31,-1 0 16,1 75 0,0 49-1,-50 49 1,-24 1 0,-26-25-1,1-50 16,49-74-15,0 0-16</inkml:trace>
  <inkml:trace contextRef="#ctx0" brushRef="#br0" timeOffset="19835.21">24112 3845 0,'0'0'16,"25"-25"-1,-25 1-15,50 24 16,-1-25 0,125 0-1,-100 0 16</inkml:trace>
  <inkml:trace contextRef="#ctx0" brushRef="#br0" timeOffset="20018.16">24137 3994 0,'0'0'0,"0"25"31,-25-25-31,75-25 16,99 25 0,0-25-1</inkml:trace>
  <inkml:trace contextRef="#ctx0" brushRef="#br0" timeOffset="20251.5">25129 3498 0,'0'0'0,"25"-25"32,-25 0-32,0 75 31,25 24-16,-25 25 1,0 1 0</inkml:trace>
  <inkml:trace contextRef="#ctx0" brushRef="#br0" timeOffset="20435.02">25849 4044 0,'0'0'16,"0"24"-16,25-24 15,-25 25 1,-25 0-16,-50 49 16,-24 50-1</inkml:trace>
  <inkml:trace contextRef="#ctx0" brushRef="#br0" timeOffset="21150.7">27040 3622 0,'0'0'16,"0"-25"-16,-25 25 31,0 25-15,25 24-1,0 1-15,0-25 16,74 25 0,1-26-1,49-48 1,-25-26 0,-49-25-1,-26 51 1,1-1-1,-50 50 1,1 74 0,-1-49-16,-25 123 15,1 1 1,-26-1 0,1-48 15,24-51-16,-24-74 1,-1 0 0,-24-74-1,74 24-15</inkml:trace>
  <inkml:trace contextRef="#ctx0" brushRef="#br0" timeOffset="21367.52">27833 3324 0,'0'0'0,"50"-49"16,-50 24 15,-25 50-16,-24 49 1,-26 0-16</inkml:trace>
  <inkml:trace contextRef="#ctx0" brushRef="#br0" timeOffset="21602.67">28156 3622 0,'0'0'0,"-25"25"31,0 24-15,0 1-16,25 24 15,0 1 1,-24 74-1,24-1 1,49-73-16</inkml:trace>
  <inkml:trace contextRef="#ctx0" brushRef="#br0" timeOffset="21934.58">28602 3845 0,'0'0'0,"25"-74"16,-50 74 0,1 0-16,-26 25 15,-24 49 1,49 25 0,25-49-1,49 49 1,51-49-1,-26-50 1,0-50 0,-49-49-1,0-25 1,-75 25 0,1 49-1</inkml:trace>
  <inkml:trace contextRef="#ctx0" brushRef="#br0" timeOffset="22251.24">29148 3523 0,'0'0'16,"99"-25"-1,-74 25 1,0 25 0,0 74-1,0 25 1,-25 25 0,-25 49-1,-50-49 1,26-75-16,-50 26 15,74-75 1</inkml:trace>
  <inkml:trace contextRef="#ctx0" brushRef="#br0" timeOffset="22467.79">29768 4068 0,'0'0'0,"0"-24"0,25-1 15,0 0 1,25 0 0,49 25-1,25-25 1,-50 25-1</inkml:trace>
  <inkml:trace contextRef="#ctx0" brushRef="#br0" timeOffset="22651.56">29868 4217 0,'0'0'0,"-25"0"31,74 25-31,-24-25 16,99 0-1,-74 0-15</inkml:trace>
  <inkml:trace contextRef="#ctx0" brushRef="#br0" timeOffset="23178.43">30785 3696 0,'0'0'0,"25"0"31,-25-25-15,0 50 77,0 25-77,0-25-16,0 24 16,0 26-16,-25 49 15,25 0 1,-24 0 0,-1-75 15,0 1-16,25-25 1,0-50 62</inkml:trace>
  <inkml:trace contextRef="#ctx0" brushRef="#br0" timeOffset="52153.49">1191 6375 0,'0'0'0,"0"-74"32,25 49-32,-25 0 15,0 1 1,-25-1 0,0 50-1,-99 74 1,49 0-1,75 0 1,50-74 0,25-25-1,-26 25 1,-24-25 15,-25 25-15,-25 24-1,-24 1 1,-1 0 0,25-50-1,0 0 1</inkml:trace>
  <inkml:trace contextRef="#ctx0" brushRef="#br0" timeOffset="52469.61">1389 6425 0,'0'0'0,"0"-25"0,-25 25 31,25 25-15,-24 0-1,-1 49 1,50 1-1,24-26 1,-24-49-16,25 25 16,-26-25-1,-24-74 1,-24-1 0,-1 1-1,-25 24 1,1 25-1</inkml:trace>
  <inkml:trace contextRef="#ctx0" brushRef="#br0" timeOffset="53520.04">1662 6723 0,'0'0'0,"0"-25"31,25 25-31,0-50 16,-1 26 0,51-51-1,-25-24 1,-26-25-1,1-25 1,-25 25 0,0 74-16,-25 1 31,1 24-15,-1 0-1,0 50 1,-25 74-1,25 50 1,25 25 0,25-25-1,0-50 1,50-74 0,-1-25-1,50-100 1,-99-24-1,0 25 1,-1 25 0,-48 123 31,-1 50-32,25-24 1,25-1-1,24-49 1,1-25 0,24-49-1,-24-26 1,-50 25-16,25-49 16,-25 25-1,0 99 16,0 74-15,0 0 0,49-24-1,26-51 17,-1-24-17,1-49 1,-1-51-1,-49-98 1,0 99-16,-25-100 16,0 100-1,-25 99 1,0 0 0,0 75-1,25 73 1,0 76-1,25-51 1,-25-24 0,0-50-1</inkml:trace>
  <inkml:trace contextRef="#ctx0" brushRef="#br0" timeOffset="53785.7">2654 6326 0,'0'0'0,"25"-75"31,-25 51-31,25-26 16,25 50 0,-1 0-1,26 74 1,-51 50-1,-24 1 1,0-51 0,0-49-1</inkml:trace>
  <inkml:trace contextRef="#ctx0" brushRef="#br0" timeOffset="54086.49">3101 6351 0,'25'-25'31,"-50"25"-31,0 0 16,25 25 0,0 24-1,25 26 1,0-50-16,24-1 15,26-24 1,-26-49 0,-24-26-1,-25 1 17,-25-25-17,1 49 1,24 25-16</inkml:trace>
  <inkml:trace contextRef="#ctx0" brushRef="#br0" timeOffset="54386.85">3448 6326 0,'0'0'0,"0"25"0,0 49 15,0-24 1,-25-25-1,25-1 1,0-48 0,50-51-1,49-74 17,0 50-17,-24 74 1,-26 25-1,1 99 1,-50 50 0,0-99-16</inkml:trace>
  <inkml:trace contextRef="#ctx0" brushRef="#br0" timeOffset="54869.78">620 7517 0,'0'0'0,"0"-25"32,25 25-17,25 0 1,-1 0-16,50-25 15,150 0 1,-101 0-16,274-74 16,49 0-1,-49 0 17,-25 24-17,-74 26 1,-100-1-1,-74 25 1,-100 0 0</inkml:trace>
  <inkml:trace contextRef="#ctx0" brushRef="#br0" timeOffset="55219.46">3969 6351 0,'0'-25'31,"0"50"-15,0-1-1,0 1 1,50 0 0,-1 0-1,1-50 1,-50-25 0,0 1-1,0 24 1,-25 25-1</inkml:trace>
  <inkml:trace contextRef="#ctx0" brushRef="#br0" timeOffset="55503.12">4168 6673 0,'0'25'16,"24"0"15,1-50-31,25 25 16,24-25 0,-49-49-1,-25 24 1,-74 25-1,-50 1 1,49 48 0</inkml:trace>
  <inkml:trace contextRef="#ctx0" brushRef="#br0" timeOffset="56453.56">16273 5086 0,'0'0'0,"0"-25"31,25 25-15,-25 25-1,0-1-15,0 26 16,0-25-16,-25 74 16,1 25-1,-26-25 17,50-49-17,-25-50 1,25 25-1,25-50-15,74 0 16,25-25 0,25 26-1,-50-1 1,-24 0 0,-26 25-1,-24 0-15</inkml:trace>
  <inkml:trace contextRef="#ctx0" brushRef="#br0" timeOffset="56736.29">16894 5259 0,'0'0'0,"0"-25"31,0 1-31,24 24 31,51 0-15,74 0 0,-25 24-1,-75 26 1,-24 0 0,-50 24-1,-74 0 1,-25 1-1,50-50-15</inkml:trace>
  <inkml:trace contextRef="#ctx0" brushRef="#br0" timeOffset="56953.42">16943 5334 0,'0'0'0,"0"-50"16,0 25-1,0 0 17,-25 100-17,25 24 1,0 25 0,25-50-1,-25-49-15</inkml:trace>
  <inkml:trace contextRef="#ctx0" brushRef="#br0" timeOffset="57154.22">17861 5135 0,'0'0'15,"25"-25"1,-25 1-1,0 48 1,0 51 0,0 24-1,0 0 1,0-74-16</inkml:trace>
  <inkml:trace contextRef="#ctx0" brushRef="#br0" timeOffset="57586.84">18010 4961 0,'0'0'0,"-75"-74"32,51 49-32,-26 25 15,-24 25 1,49 0-16,-25 24 15,-24 125 1,49 0 0,0-25-1,75-25 1,74-50 0,25-74-1,24 0 1,1-50-1,-50-74 1,-74-49 0,-100-125 15,0 199-15,-98-25-1,-1 99 1,99 50-16</inkml:trace>
  <inkml:trace contextRef="#ctx0" brushRef="#br0" timeOffset="58537.63">24435 5309 0,'0'0'0,"0"-25"15,0 50 17,25 0-17,-25 24 1,24 50-1,-24-49-15,25 74 16,-25-49 0,0-26-1,0-24 17,75-50-17,49 0 1,25-24-1,-25 49 1,-50-50 0,0 50-1,-49 0 1</inkml:trace>
  <inkml:trace contextRef="#ctx0" brushRef="#br0" timeOffset="59034.55">25253 5507 0,'0'0'0,"0"-25"16,-24 1 31,24-1 62</inkml:trace>
  <inkml:trace contextRef="#ctx0" brushRef="#br0" timeOffset="59594.97">25030 5631 0,'0'25'16,"25"-25"0,-50 0-1</inkml:trace>
  <inkml:trace contextRef="#ctx0" brushRef="#br0" timeOffset="61470.75">30016 5582 0,'0'0'0,"0"-25"0,-24 25 31,24-25 0,0 50 1,0 0-17,0 24 1,0-24-16,24 74 15,1 1 1,-25-51 0,0-24-1,0 0 17,25-25-17,25-25 1,74 0-1,0 0-15,124-24 16,25-1 0,-25 1-1,-50 24 1,-74 0 0,-99 25-1,0 0 1</inkml:trace>
  <inkml:trace contextRef="#ctx0" brushRef="#br0" timeOffset="61803.48">31753 5482 0,'0'0'0,"50"-49"16,-26 49 0,51-25-1,-26 25 1,1 25 0,-25 49-1,-50 25 1,-49-24-1,49-1 1,50-74 0,99 0-1,0-24 17,-50-26-32</inkml:trace>
  <inkml:trace contextRef="#ctx0" brushRef="#br0" timeOffset="62221.31">32373 5185 0,'0'0'0,"-99"-99"16,49 74-1,25 25-15,-74 0 16,-25 74-1,-25 50 1,25 50 0,50-1 15,74-24-15,49-25-1,51-49 1,49-50-1,24-50 1,26-50 0,-50-49-1,-75 50-15,0-149 16,-74 49 0,-124 25-1,-74 75 1,49 49-1</inkml:trace>
  <inkml:trace contextRef="#ctx0" brushRef="#br0" timeOffset="63177.89">24410 5582 0,'0'0'16,"25"-75"0,-50 75 15,0 25-15,0 0-1,-24 24 1,49-24-1,74 0 1,50 0 0,0 0-1,-74 0 1,-25 49 0,-25 0-1,0-49-15,0 0 16,74-25-1,1 0 1,-51 0 0,1 0-1,-50 50 17,-24-1-17,24-24 1,75-99 15,24-26-15,-24 51-1,-50 24 17,-25 50-17</inkml:trace>
</inkml:ink>
</file>

<file path=ppt/ink/ink1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25:15.996"/>
    </inkml:context>
    <inkml:brush xml:id="br0">
      <inkml:brushProperty name="width" value="0.05292" units="cm"/>
      <inkml:brushProperty name="height" value="0.05292" units="cm"/>
    </inkml:brush>
  </inkml:definitions>
  <inkml:trace contextRef="#ctx0" brushRef="#br0">6028 7169 0,'0'0'0,"-25"0"16,25-24-1,-25 24 1,1 24 15,-1 76-15,0 24 0,0-50-16,-24 25 15,24-24 1,0-75-1,50-100 17,0-73-17,49-50 1,25 24 0,-49 50-1,0 75 1,-26 49-1,1 75 17,-25 49-17,25 74 1,-25 26 0,0-50-1,0-25 1,25-50-1,0-49 1</inkml:trace>
  <inkml:trace contextRef="#ctx0" brushRef="#br0" timeOffset="183.9">5929 7442 0,'0'0'0,"-25"0"0,25-25 16,0 1-1,25-51 1,99 26 15,74-26-15,1 26-16</inkml:trace>
  <inkml:trace contextRef="#ctx0" brushRef="#br0" timeOffset="637.63">6648 7095 0,'0'-25'15,"0"50"-15,0-25 47,-25 25-47,25 49 16,0 50 0,0 25-1,25 0 1,-25-50-1,0-49 1,0-75 15,-25 0-15,25-49 0,-24-100-1,24-24 1,24 123-16,1-49 15,0 50 1,25 49 0,-1 25-1,-24 74 1,0 75 0,-25 0 15,-25-99-31,0 74 15,0-75 1,1-24 0</inkml:trace>
  <inkml:trace contextRef="#ctx0" brushRef="#br0" timeOffset="1084.58">7045 7244 0,'0'0'15,"25"0"-15,-50 49 32,25-24-32,-25 74 15,25 50 1,-24-74-16,24-1 16,0 50-1,0-99 1,-25-124 31,25-75-32,0-24 1,25 24 0,-1 75-1,1 24 1,0 75-1,0 0-15,0 0 16,-1 100 0,1 48-1,-50 1 1,-24 0 0,24-124-1</inkml:trace>
  <inkml:trace contextRef="#ctx0" brushRef="#br0" timeOffset="2000.59">7343 7467 0,'0'0'0,"25"0"0,-1-25 31,1 0-31,0-24 16,25 24-16,-1-25 16,51-123-1,-76 24 1,-24 0 0,0 50-1,-24 74 16,-1 25-15,-25 99 0,25 50-1,1 25 1,-1 24 0,74-99-1,26-99 1,49-24-1,-25-51 1,-49-24 0,-26 0-1,1 49 17,-50 75-17,25 25 1,50-1-1,0-24 17,-26 0-32,26-50 15,-25 25-15,24-50 16,-24-24 0,0-1-1,0 100 16,-25 0-15,25 74 0,-25 75-1,0 49 1,-25-99 0,0-24-16,-99 172 15,25-148 16,-25-99-15,49-25 0,51-99-1,48-50 1,51-49 0,49 49-1,-75 74 1,125-73-1,-50 24 1</inkml:trace>
  <inkml:trace contextRef="#ctx0" brushRef="#br0" timeOffset="2188.82">8583 7169 0,'25'0'16,"-50"0"-16,75-24 47,-50 73-47,0 1 15,-25 24 1,50 1 15,-25-51-15</inkml:trace>
  <inkml:trace contextRef="#ctx0" brushRef="#br0" timeOffset="2299.61">8633 7070 0,'0'-50'0,"0"100"0,0-149 16,-25 24-1,25 51 1</inkml:trace>
  <inkml:trace contextRef="#ctx0" brushRef="#br0" timeOffset="3083.9">8806 7293 0,'0'0'0,"0"75"16,-24-75 0,24 25-1,24-50 1,-24-25-1,50-24 1,0-25 0,24 49-1,1 50 1,-26 25 0,-24 24-1,0 51 1,24-26-1,51-49 17,-1-25-17,-25-50 1,-49 1-16,-25-26 16,0 1-1,-50 74 1,1 25-1,24 24 1,25 1 0,74-25-1,1-25 1,-1-25 0,-24 0-1,-25 25 1,-25 0 15,49 74-15,-24 26-1,0 73 1,-25 26 0,-50-1-1,-49-49 1,25-75-1,24-74 1,25-49 0,0-125-1,50-74 1,25 25 0,-25 124-16</inkml:trace>
  <inkml:trace contextRef="#ctx0" brushRef="#br0" timeOffset="3650.45">11312 6996 0,'0'0'0,"0"-25"32,0 0-17,0 50-15,0 74 16,-25 50-1,0 49 1,50-49 0</inkml:trace>
  <inkml:trace contextRef="#ctx0" brushRef="#br0" timeOffset="4366.75">11238 7417 0,'0'0'0,"0"-24"16,0-1-16,0 0 16,24-25-1,26-24 1,49 0 0,-24-1-1,-26 1 1,-49 24-1,25 25 1,-25 75 15,-25-25-15,25 99 0,25 0-1,-25 0 1,0-75-1,0-24 17,25-74-32,0 24 15,24-99 1,50 49 0,-49 51-16,0-1 15,24 50 1,-49 49 15,0 50-15,0-50-1,-1 1 1,26-75 0,24 0-1,-24-75 1,0-49-1,-50 25 1,0 50 0,-25 73-1,0 26 1,50 49 0,74-49-1,-25-1 1,-49-24-1</inkml:trace>
  <inkml:trace contextRef="#ctx0" brushRef="#br0" timeOffset="4616.72">10617 7814 0,'25'0'31,"0"25"0,-25 0-31,-25 74 16,-24 75-1</inkml:trace>
  <inkml:trace contextRef="#ctx0" brushRef="#br0" timeOffset="5616.73">14810 7070 0,'0'0'16,"25"-74"0,-25 49 15,-25 74-15,-25 76-1,1 98 1,49-50-1,49-73 1,125-76 0,-50-48-16,74-76 15,-49-24 1,-74-24 0,-51 48-1,-73 76 1,-26 73-1,-24 50 17,49 25-17,26-24 1,73-100 0,26-25-1,24-50 1,-74 26-16,0-26 15,-1 51 1,-24 48 0,25 26-1,25 24 1,49 1 0,25-50-1,-25-25 1,-49 0-1</inkml:trace>
  <inkml:trace contextRef="#ctx0" brushRef="#br0" timeOffset="5833.85">16050 7219 0,'0'0'15,"0"-50"-15,0-24 16,0 49 0,0 50 15,25 74-16,-25 50 1,25 74 0,-25 1-1,25-76 1,-25-24 0,24-99-16</inkml:trace>
  <inkml:trace contextRef="#ctx0" brushRef="#br0" timeOffset="6083.79">16199 7492 0,'0'0'0,"0"-124"16,50 25 0,-1 24-1,26 50 1,-26 25-1,-24 50 1,-50 74 0,-24 0-1,24-50 1,25-49 0</inkml:trace>
  <inkml:trace contextRef="#ctx0" brushRef="#br0" timeOffset="6317.64">16596 6921 0,'0'0'0,"25"-25"0,-25 1 16,0 48 31,0 26-32,0 99 1,0 25 0,0-50-1,49-75-15,26-24 16,-26 0 0</inkml:trace>
  <inkml:trace contextRef="#ctx0" brushRef="#br0" timeOffset="6683.98">17142 7095 0,'0'0'0,"0"-50"0,-25 1 31,-50 24-15,26 74 0,-1 1-1,50 74 1,0-74-16,25 49 15,0-49 1,24-50 0,26-50-1,-26-24 1,1-50 0,-50 74-1,25 50 1,-25 25-1,0 49 17,25 25-17,49 25 1,0-99 0</inkml:trace>
  <inkml:trace contextRef="#ctx0" brushRef="#br0" timeOffset="6901.09">17762 7120 0,'25'-50'16,"-50"100"-16,74-174 16,-73 124-1,-1 0 1,0 24 0,0 76-1,25-1 1,25 0-1,0-74-15,49 0 32,25-25-17</inkml:trace>
  <inkml:trace contextRef="#ctx0" brushRef="#br0" timeOffset="7183.83">18184 7169 0,'24'0'15,"1"-24"1,50-1 0,-26-25-1,-24 0 1,-25 26 0,0-1-16,-50 50 15,-49 24 1,0 75-1,99-24 17,25-1-17,74-50 1,0-24-16</inkml:trace>
  <inkml:trace contextRef="#ctx0" brushRef="#br0" timeOffset="7650.63">20193 6772 0,'0'0'15,"25"-24"-15,-1-1 16,-24 0 0,-24 50-1,24 74 1,0 75 0,0-1-1,49 1 1,75-75-1,0-74 17,-74-25-32</inkml:trace>
  <inkml:trace contextRef="#ctx0" brushRef="#br0" timeOffset="7984.11">20416 7120 0,'0'0'0,"-25"-25"0,25 0 16,0-25 0,75 26-1,24-1 1,25 74 0,-74 26-1,-50 24 1,0 25-1,24-149 32,1-24-31,25-75 0,-1 0-1,1 49 1,0 50-16</inkml:trace>
  <inkml:trace contextRef="#ctx0" brushRef="#br0" timeOffset="8317.28">21185 6971 0,'0'0'16,"-25"-25"0,1 25-16,-51 25 15,-24 49 1,74 1-1,0-1 17,75-24-17,-1-50 1,51 0 0,-26-75-1,-24 1 1,-25 24-1,-1 25 1,1 50 0,0 50-1,-25 24 1,0-25 0</inkml:trace>
  <inkml:trace contextRef="#ctx0" brushRef="#br0" timeOffset="8667.96">21384 7169 0,'0'0'0,"24"-24"15,1-26 1,0 50 0,49 50 15,-74 24-16,0-49 1,0 0 0,0-1-1,50-73 1,0-26 0,-1 26-1,-24 49 1,25-25-1,-50 50 17,49 24-17,1-24 1,-25-25-16</inkml:trace>
  <inkml:trace contextRef="#ctx0" brushRef="#br0" timeOffset="8900.64">22128 6996 0,'0'-50'15,"0"100"-15,25-125 16,-50 100 15,50 0-15,24 24 0,-24 1-1,0 25 1,-50-26-1,0-24 1,-49 0 0,24-25-1</inkml:trace>
  <inkml:trace contextRef="#ctx0" brushRef="#br0" timeOffset="9284.29">22475 6946 0,'0'0'0,"99"-174"16,-74 125-1,0-1-15,-25 25 16,25 1 0,-50 24 15,0 74-16,0 50 17,-24 0-17,24 0 1,25 25 0,0 0-1,0-25 1,0 0-1,-25-50 1,-25-49 0,26-25-16</inkml:trace>
  <inkml:trace contextRef="#ctx0" brushRef="#br0" timeOffset="9834.33">22376 7393 0,'0'0'0,"25"-25"0,49-74 32,75 24-17,0-24 1,0 24 0,-50 1-1,-99 24 1,-50 50-1,-49 50 1,25 24 0,74 26-1,24-51 1,26-24 0,24-25-1,-24-25 1,-25 1-1,49-26 17,26 25-17,24 25 1,-75 50 0,-49 24-1,-25-24 1,25-25-1,0-75 17,25-49-17,50-1 1,-1 51 0,-49 24-16</inkml:trace>
  <inkml:trace contextRef="#ctx0" brushRef="#br0" timeOffset="10284.12">23666 7070 0,'0'0'0,"0"25"16,-25 25 0,25-26 15,25-48-16,0-1 1,49-50 0,0 26-1,-24 49 1,-50 24 0,0 1-16,0 25 15,-25 0 1,25-26-1,0-24 32,50-49-31,49-51 0,-24 51-1,-26 24 1,1 25-1,-1 50 1,1 24 0,-50-24-16,25-25 15</inkml:trace>
  <inkml:trace contextRef="#ctx0" brushRef="#br0" timeOffset="10917.83">26419 6921 0,'0'0'0,"0"-25"31,0 1-31,-24 48 16,-51 1-1,-24 74 1,25 26 0,74-51-1,74-24 1,75-26 0,-50-73-1,-25-1 1,-74-24-1,0 24 1,-49-24 0,-1 49-1,50 0 1</inkml:trace>
  <inkml:trace contextRef="#ctx0" brushRef="#br0" timeOffset="11234.71">26692 6971 0,'0'0'0,"50"0"0,-25 25 16,-25-1-16,0 1 15,0 0 1,0 50 0,-25-51-1,25 1 16,25-50-31,49-49 32,1-25-17,-1 24 1,-24 75 0,-26 25-1,26 49 1,-25-24-16</inkml:trace>
  <inkml:trace contextRef="#ctx0" brushRef="#br0" timeOffset="11668.08">28354 6648 0,'0'0'0,"0"-24"0,-24 24 31,24 49-15,0 50 0,0 50-1,24-50 1,-24-74-16,25 25 15,25-50 1,49-50 0,0 25-1,-24 1 1,-51 24 0,-24 49-1,-24-24 1,-76 25 15,26-50-15,24 0-1,26 0-15</inkml:trace>
  <inkml:trace contextRef="#ctx0" brushRef="#br0" timeOffset="11999.77">28950 6896 0,'0'0'0,"-25"0"47,25 25-47,0 25 16,0-25-1,25-1-15,0 1 16,74 25-1,-50-50 17,1-25-17,-50-49 1,0-26 0,-25 1-1,0 50 1,25 24-1</inkml:trace>
  <inkml:trace contextRef="#ctx0" brushRef="#br0" timeOffset="12234.64">29347 6698 0,'0'0'16,"0"-25"-1,0 0-15,0 75 47,0 0-31,-25 49 0,25 0-1,-25-25 1,25-49-1</inkml:trace>
  <inkml:trace contextRef="#ctx0" brushRef="#br0" timeOffset="12601.78">29247 6996 0,'25'-50'16,"-50"100"-16,50-125 0,25 26 16,24-26-1,1 26 16,-26 49-31,-24 0 32,-25 24-32,25 1 15,-25 0-15,0 25 16,0 24 0,25-24-1,24-26 1,1-48-1,24-26 1,1-24 0,-50 49-1,-1 25 1,26 0 15,24 49-15</inkml:trace>
  <inkml:trace contextRef="#ctx0" brushRef="#br0" timeOffset="13134.76">30736 6599 0,'0'-25'15,"0"50"-15,0-100 0,-25 51 16,0-1 0,0 50-16,-24-25 15,24 74 1,25 25 0,124 50 15,-50-75-16,-49-24-15,-25 0 32,-49-26-17,-26-24 1,75-24 0,25-26-1,99-24 1,-74 49-1,49-25 1,-74 50-16,0-25 16,-1 25-1,-24 50 1,0 0 0,-24 24-1,24-24 1,24-1 15</inkml:trace>
  <inkml:trace contextRef="#ctx0" brushRef="#br0" timeOffset="13253.45">31083 6723 0,'0'0'0,"25"-50"16,-50-24-1</inkml:trace>
  <inkml:trace contextRef="#ctx0" brushRef="#br0" timeOffset="13685.01">31480 6772 0,'25'0'15,"-50"0"1,0 0 0,-24 25-1,-1 25 1,25 24 0,25 1-1,50-51-15,24 1 16,25-25-1,-24-25 1,-50-49 0,-1-50-1,-24-50 1,0 1 0,-24 73-1,-1 76 1,-25 24 15,-24 74-15,49 50-1,50 50 1,24-75 0</inkml:trace>
  <inkml:trace contextRef="#ctx0" brushRef="#br0" timeOffset="14133.85">31827 6872 0,'0'0'0,"100"-50"32,-51 25-32,-24 25 15,0-25 1,0 25-1,-50 25 17,-25 25-17,25 24 1,25-24 0,50-25-1,0-25 1,24-25-1,0-25 1,26-24 0,-1-1-1,-49 51 1,-1 48 0,-24 51-1,-75-1 1,-24 1-1,-1-51 1</inkml:trace>
  <inkml:trace contextRef="#ctx0" brushRef="#br0" timeOffset="15468.11">1836 9228 0,'0'0'0,"-50"-24"16,25 48-1,0 26-15,1 74 16,24-25 0,74-74-1,25-25 1,-24-50-1,-26-24 1,-49 0 15,-24 24-15,-51 0 0,26 26-1,24 24-15</inkml:trace>
  <inkml:trace contextRef="#ctx0" brushRef="#br0" timeOffset="15917.8">2257 9055 0,'0'0'0,"25"-50"16,-25 25-1,0 50 1,0 0 0,-25 74-1,25 50 1,-24-25-16,48 124 16,-24 0-1,25-74 1,25-100-1,24-74 1,1-49 0,-26-51-1,-49-24 1,-74-49 0,-1 49-1,-24 49 1,74 50-16,1-24 15,24 24 17,74 0-17,-49 25-15</inkml:trace>
  <inkml:trace contextRef="#ctx0" brushRef="#br0" timeOffset="16270.04">3969 9154 0,'0'0'0,"0"-25"31,0 50 0,-25 25-31,25-1 16,0 1 0,0-1-16,25 51 15,0-76 1,25 26-1,98-75 1,-73-24 0</inkml:trace>
  <inkml:trace contextRef="#ctx0" brushRef="#br0" timeOffset="16501.47">4019 9080 0,'0'0'0,"-25"0"0,0-25 15,75-25 17,-25 50-17,99-50 1,-50 1-1,-49 49-15</inkml:trace>
  <inkml:trace contextRef="#ctx0" brushRef="#br0" timeOffset="16636.79">4068 9253 0,'0'0'0,"-24"25"31,48-25-15,26 0 0</inkml:trace>
  <inkml:trace contextRef="#ctx0" brushRef="#br0" timeOffset="17084.74">4515 9055 0,'0'0'15,"-25"-25"1,0 25-16,0 0 16,25 50-1,-24-50 1,73 24 0,50-48-1,-74 24 16,0 0-31,0 49 16,0 1 0,0 24-1,-1 25 1,1 1 0,0-26-1,-25-49 1,25-50-1,0-49 1,-1 24 0,1-99-1,0 75-15,25-50 32,-26 49-32,1 26 15</inkml:trace>
  <inkml:trace contextRef="#ctx0" brushRef="#br0" timeOffset="17245.53">5656 9352 0,'0'0'0</inkml:trace>
  <inkml:trace contextRef="#ctx0" brushRef="#br0" timeOffset="17468.9">6301 8931 0,'25'-25'16,"0"50"-1,-25-1 1,24 26 0,-24 0-16,25 49 15,-25 25 1</inkml:trace>
  <inkml:trace contextRef="#ctx0" brushRef="#br0" timeOffset="17900.5">6375 8931 0,'0'0'0,"-24"-50"0,-1 0 16,-25 26-1,25-1-15,1 25 16,-51 0 0,1 25-1,24 198 1,25-49 0,50 24-1,50-49 1,73-50-1,26-99 1,24-25 0,-24-24-1,-75-150 17,-99 100-32,-24 0 0,-26-100 31,0 125-31,1 24 0,-26 1 31,1 24-15,24 25-16</inkml:trace>
  <inkml:trace contextRef="#ctx0" brushRef="#br0" timeOffset="18184.57">7665 9005 0,'0'0'0,"25"0"0,-25-25 46,25 25-30,0 25 0,0-25-1,-1 0 1</inkml:trace>
  <inkml:trace contextRef="#ctx0" brushRef="#br0" timeOffset="18350.5">7814 9303 0,'0'0'15,"0"25"-15,0-1 16,25-24 15,0 0-31</inkml:trace>
  <inkml:trace contextRef="#ctx0" brushRef="#br0" timeOffset="21450.81">6623 11312 0,'0'-25'0,"0"1"47,0-1 16,0 50-48,0-50 48,25 25 390,0 0-453,25-25 16,-26 0-1,26 0-15,0 1 16,-25-1-16,-1 0 0,26 0 31,-25-25-15,-25 1-1,0 24 1,-25 0 0,-25 25 15,26 75-16,-26-1 1,25 50 0,25-25-1,0 50 1,0-74-16,-25 73 16,25 1-1,-25 25 1,1-50 15,-26 0-15,25-50-1,-24-49 1,-1-25 15,25-49-15,0-1-1,25 0 1,25 50-16,0-49 16,25-1-1,49-24 1,0 49 0,-49 25-1,-1-25 1,100 25 15,-25 25-15,-74-25-1,-25 0 1,-1 0 0</inkml:trace>
  <inkml:trace contextRef="#ctx0" brushRef="#br0" timeOffset="22617.7">8013 10866 0,'0'0'16,"0"-25"-1,0 0 16,0 0 48,-25 25-79,0 0 31,0 0-31,0 0 15,1 0 1,-1 25 0,0-25-1,0 0 1,0 0-16,25 25 16,-24-25-1,24 25 1,-25-25 15,25 24-15,0 1 31,25-25-32,-1 0 1,26 25-1,0 0 1,-1 0-16,1-25 16,-25 24-1,-25 26 1,-25 49 0,-25 25-1,1-24 1,24-26-1,25-24 17,0-26-17,0 1 1,25 25 0,-1 24-1,1 26 1,0 48-1,0 1 1,-25 50 0,0-1-1,0-24 1,25-75 0,49-74-1,50-25 1,0-50-1</inkml:trace>
  <inkml:trace contextRef="#ctx0" brushRef="#br0" timeOffset="23235.1">8633 11411 0,'0'0'15,"-25"-24"1,25 48-1,25 26 1,0 0 0,49-26-1,0-24 1,-24-24 0,0-51-1,-25-24 1,-1 49-1,-24 26 1,25 24 0,-25 74-1,0 50 1,0-50-16,0 100 16,25 0-1,-50-1 1,0-49-1,-24-74 17,-26-25-17,1-50 1,-1-25 0,26-49-1,24-50 1,25 100-16</inkml:trace>
  <inkml:trace contextRef="#ctx0" brushRef="#br0" timeOffset="23535.05">9278 10742 0,'0'0'16,"0"49"31,-25-24-47,25 25 15,-25-26-15,0 26 16,1 0 0,-1-1-16</inkml:trace>
  <inkml:trace contextRef="#ctx0" brushRef="#br0" timeOffset="23734.72">9427 10866 0,'0'0'0,"24"-50"31,1 50-31,-25-25 16,-25 75 0,-24 24-1,24 25 1,0-24-1</inkml:trace>
  <inkml:trace contextRef="#ctx0" brushRef="#br0" timeOffset="24217.99">10096 11883 0,'50'-25'63,"0"0"-63,-1 0 15,51 1 1,73-26 0,1 0-1,-50 25 1</inkml:trace>
  <inkml:trace contextRef="#ctx0" brushRef="#br0" timeOffset="24817.95">11486 11287 0,'0'0'0,"-25"0"15,25 25 17,49 0-17,1 0 1,24-25-1,1-25 1,-26-49 0,-49 24-1,25 0 1,-25 75 31,25 0-47,0 74 15,0 50 17,49 124-17,-24-99 1,-50-26 0,0-73-1,-50-50 1,-24-25-1,-26-25 1,26-74 0,49-50-1,25 25 1,25 74-16</inkml:trace>
  <inkml:trace contextRef="#ctx0" brushRef="#br0" timeOffset="25418.6">12180 10717 0,'0'0'0,"0"-25"16,0 0-16,0 0 15,25 1-15,25-26 16,74 25 0,-50 25-1,-24 50 16,-100 74-15,0 0 0,26 0-1,48-25 1,51-24 0,-1-1-1,-24 25 1,-25 25-1,0 25 1,49-75 0,0 1-1,-24-1 1,0 26 0,-26-1-1,1-25 1,-25-49 15,0 0-15,0 0-1,-25-25-15</inkml:trace>
  <inkml:trace contextRef="#ctx0" brushRef="#br0" timeOffset="35469.12">14016 11486 0,'0'25'15,"-25"-25"48,50-25-32,0 25-15,24 0-16,-24 0 15,25-25-15,-1 25 16,51-25 0,-51 25-1,-24 0 1</inkml:trace>
  <inkml:trace contextRef="#ctx0" brushRef="#br0" timeOffset="35669.22">14090 11684 0,'25'0'31,"0"25"-31,25-50 16,123 0-1,-98 1-15</inkml:trace>
  <inkml:trace contextRef="#ctx0" brushRef="#br0" timeOffset="36568.89">15604 11238 0,'-25'0'31,"50"0"-15,-1 0 0,26 0-1,-25-25-15,74 0 16,-25-74 0,-24 0-1,0-25 16,-26-25-15,1 50 0,-25 74-1,-25 50 17,1-1-17,-1 76 1,25 24-1,-25-50-15,0 100 16,25-1 0,25 1-1,-25 0 1,0-25 0,-25-50-1,25-50 16,0-73 1,-25-1-17,50-74 1,-25 74-16,25-50 16,25 26-1,24 49 1,1-25-1,49 50 1,-50-25 0,0 24-1,-49-24 1</inkml:trace>
  <inkml:trace contextRef="#ctx0" brushRef="#br0" timeOffset="37252.25">17042 10618 0,'0'0'0,"0"-25"16,25 0-16,-50 0 31,-24 25-15,-50 25-1,-1 25 1,76-1 0,24-24-1,99 0 1,25-25-1,-50 25 1,1 24 0,-51 1-1,-24-1-15,0 51 16,0-1 0,25 0-1,25 0 1,-1-24 15,-24 49-15,-25 0-1,-25 50 1,-24-50 0,49-50-1,49-49 1,125-50-1,-99 25 1</inkml:trace>
  <inkml:trace contextRef="#ctx0" brushRef="#br0" timeOffset="37552.8">18109 10841 0,'0'0'0,"0"-75"31,0 100-15,25 25 0,-25 74-1,50 25 1,-26-25-1,1-25 1,50-25 0,24-74-1,-25 0 1</inkml:trace>
  <inkml:trace contextRef="#ctx0" brushRef="#br0" timeOffset="37719.08">18184 11213 0,'0'0'0,"-50"0"31,50-25-31,50 0 16,-26 1-1,100-1 1</inkml:trace>
  <inkml:trace contextRef="#ctx0" brushRef="#br0" timeOffset="38235.75">18804 10444 0,'0'0'0,"0"-50"16,0 1 0,74 24-1,1 0 1,-51 25 0,1 74-1,-25 26 1,0-1-1,75 0 1,-1-24 0,-24 24-1,-26-25-15,-24 50 16,-24 0 0,48 0-1,51-49 1,24-1 15,-49 1-15,-26-1-1,-24 0 1,-24-24 0,24-25-1</inkml:trace>
  <inkml:trace contextRef="#ctx0" brushRef="#br0" timeOffset="42908.53">4564 15058 0,'-24'-25'32,"24"50"93,0-50-110,-25 25 173,0 0-173,-25 25-15,26 0 16,-51 49 0,75 26-1,50-26 1,49 0-1,50-49 1,0-50 0,-50-24-1,-74-50 1,-25 24 0,-25 50-16,-49-49 15,-1 24 16,26 25-15,73 1 15</inkml:trace>
  <inkml:trace contextRef="#ctx0" brushRef="#br0" timeOffset="43236.17">5011 15008 0,'74'0'16,"-49"25"-1,0-25-15,25 50 16,-26 0 0,1 24-1,-25-24 16,0-26-15,0-48 0,0-26-1,25 0 1,25-99 0,74-49-1,0 49 1,-75 100-16,1 24 15</inkml:trace>
  <inkml:trace contextRef="#ctx0" brushRef="#br0" timeOffset="44053.72">7020 14810 0,'0'0'16,"-24"0"-16,24-25 16,24 25-1,51-49 1,24-26 0,-49 1-1,-26 24 16,-24-24-15,0 49-16,0 0 16,0 0-1,-24 25 1,-26 50 0,25 24-1,0 26 1,1 24-1,-1 24 1,25 26 0,0 0-1,-25-25 1,25-100-16,-25 50 16,0-49 15,1-50-16,-1 0 1,0-25 0,0-49-1,25 24 1,25 1 0,49-1-1,1 25 1,74 0-1,-1 25 1,1 0 0,-124 0-1,25 0 1</inkml:trace>
  <inkml:trace contextRef="#ctx0" brushRef="#br0" timeOffset="44770.62">8161 14363 0,'25'-24'16,"-50"48"-16,50-73 0,-25 24 15,0 0 1,-49 25-1,24 0 1,-25 25 0,-74 25-1,99-26 1,25 1 0,25-25-1,25 0 1,-1 25-1,-24 25 1,0 24 0,-25 1-1,0-1 1,25-49 0,24 24-1,-49-24-15,50 50 31,-25 24-15,0 0 0,-25 25-1,25 0 1,-25 0 0,24-25-1,1-49 1,25 0-1,148-26 1,-123-24 0</inkml:trace>
  <inkml:trace contextRef="#ctx0" brushRef="#br0" timeOffset="45554.64">9055 14562 0,'24'-25'0,"-48"50"32,48 0-32,1 0 15,50 24 1,24-24-1,0-50 1,-49-49 0,-26-1-1,1 1 1,-25 49 0,0 0 15,0 50-16,0 50 1,25 73 0,0-73-16,0 98 15,24 1 1,-49-50 0,0-49-1,-49-51 1,-1-24-1,0-24 1,1-51 0,24-24-1,25 74 1</inkml:trace>
  <inkml:trace contextRef="#ctx0" brushRef="#br0" timeOffset="45820.08">9824 14115 0,'0'0'15,"-25"0"1,0 25 0,0 0-1,25 25-15,-25-26 16,25 1-16,-24 25 16</inkml:trace>
  <inkml:trace contextRef="#ctx0" brushRef="#br0" timeOffset="46004.42">9972 14091 0,'0'0'0,"0"24"31,-24 1-31,24 25 15,-25 49 1,0-49-16</inkml:trace>
  <inkml:trace contextRef="#ctx0" brushRef="#br0" timeOffset="46785.71">10320 14091 0,'0'-25'16,"25"0"15,-1 0-31,1 25 16,0-25-16,49 25 15,-24-24 16,0 48-15,-26-24-16,1 25 16,-25 99-1,-25 25 1,25-25 0,0-25-1,0-49 1,50 0-1,0-26 1,-1 26 15,-24-25-31,-25 0 0,0 49 16,-25 25 15,50-24-15,25-51-1,-1 51 1,1-25 0,24 24-1,-49 0 1,25-24 0,24 0-1,-24-1 1,-50-24-1,0 25 1,-50-26 0,-24 1-1</inkml:trace>
  <inkml:trace contextRef="#ctx0" brushRef="#br0" timeOffset="47519.44">11982 14785 0,'0'25'15,"0"-50"17,25 25-17,-1-25-15,51 1 16,74-26-1,-1 0 1,-73 50 0</inkml:trace>
  <inkml:trace contextRef="#ctx0" brushRef="#br0" timeOffset="48620.5">12924 14314 0,'0'0'0,"0"25"15,25-25-15,0 0 16,25 0-16,-26-25 15,100-25 1,-49-24 0,-50 49-16,0-49 15,-25 24 17,-25 25-32,0 25 31,0-25-16,0 25-15,0 25 16,25 25 0,-24 74-1,24-50 1,24 50 0,1 0-1,25 25 1,-25 25-1,0-50 1,-25 0 0,-25-74-1,0-1 17,-25-49-32,1 0 31,24-25-16,0-24 1,25-1 0,50 0-1,24 26 1,25-26 0,1 50-1,-26 25 1,-49 0-1,0 24 1,-25 1 0,24-50 31,1 0-32,25 0-15,24-50 16,-24 50-1,-25-25-15,49-24 16</inkml:trace>
  <inkml:trace contextRef="#ctx0" brushRef="#br0" timeOffset="49220.55">14016 13967 0,'0'0'0,"50"-100"31,-50 76-15,-25 24 0,0 0-16,-25 0 15,26 24-15,-1-24 16,-25 50 0,50-25-16,0 0 15,75-1 1,-26 1-1,-24 0-15,25 49 16,-50 1 0,24 24-1,1-25 1,25 1 15,-1-1-15,1 1-1,-50 49 1,0 0 0,0 74-1,0-148 1,74 0 0,50-50-1,0-25 1</inkml:trace>
  <inkml:trace contextRef="#ctx0" brushRef="#br0" timeOffset="49771.5">14785 14165 0,'0'0'15,"-25"0"1,25-25 0,50 75-1,-1-25 1,26-25-1,-26-25 1,1-25 0,-25-24-1,-25 49 1,0 0 0,25 50 15,-1 49-16,51 26 1,-1 48 0,-24-23-1,-50-1 1,25-25 0,-50-25-1,-50-49 1,26-25-16,-1 25 15,-24-75 1,24 1 0</inkml:trace>
  <inkml:trace contextRef="#ctx0" brushRef="#br0" timeOffset="50936.86">15430 13694 0,'-25'-25'31,"25"0"-16,25 25-15,0-25 16,24 0 0,26-24-1,-1 49 1,-24-25 0,-25 50-1,-25 49 16,0-24-31,0 74 16,0 0 0,0-50-1,24 1 1,1-26 0,50 1-1,-51 0 1,1 24-1,-50 25 1,50-49 0,0 24-1,25-49 1,-1 0-16,1 49 16,0 1-1,-26-1 16,1-24-15,0-25 0,-50-1-1,-24-24 1,24 0-16</inkml:trace>
  <inkml:trace contextRef="#ctx0" brushRef="#br0" timeOffset="51170.46">16794 14115 0,'0'0'16,"25"-49"-1,0 49 1,49-50 0,50 25-1,-49-24-15</inkml:trace>
  <inkml:trace contextRef="#ctx0" brushRef="#br0" timeOffset="51354.13">16968 14190 0,'0'0'0,"-50"25"31,26-25-15,73 0-1,1 0 1,99-25-16</inkml:trace>
  <inkml:trace contextRef="#ctx0" brushRef="#br0" timeOffset="52253.75">18928 13818 0,'0'0'16,"49"0"-1,1-25 1,-25 0-1,74-49 1,-25-26 0,-49 1-1,-25 25 1,-25 24 0,1 50-1,-1 25 1,0 99-1,0 25 1,25-50-16,25 75 16,0-25-1,24 24 1,-24-49 0,-25 25 15,-25-74-16,-49-1 1,0-74 0,-1-25-1,26-49 1,24-50 0,99-25-1,50 50 1,50 24-1,-100 26 1</inkml:trace>
  <inkml:trace contextRef="#ctx0" brushRef="#br0" timeOffset="52820.39">20069 13446 0,'0'0'0,"25"-75"16,-1 50 0,-24 1-1,-24 24 1,-26 24-1,0 51 1,26-26 0,24 1-1,49-25 1,1 24 0,-1 1-1,-24 24 16,-25 1-31,-25 49 16,25-25 0,50-24-1,24-51 1,1 26 0,-25 24-1,-26 50 1,-24 1-1,25-1 1,0-75 0,49-24-1,50-50 1,-74 0-16,0 1 16</inkml:trace>
  <inkml:trace contextRef="#ctx0" brushRef="#br0" timeOffset="53119.62">21136 13669 0,'0'0'0,"-25"-75"31,0 75-31,25-24 15,0 48 1,0 1-16,25 99 16,-25 25-1,0-25 1,49-25 0,26-24 15,49-75-16,0-25-15</inkml:trace>
  <inkml:trace contextRef="#ctx0" brushRef="#br0" timeOffset="53303.47">21185 14016 0,'0'0'0,"-99"0"15,74 0-15,25-25 16,25 1 0,74-26-1,50 0 1</inkml:trace>
  <inkml:trace contextRef="#ctx0" brushRef="#br0" timeOffset="53853.2">21582 13371 0,'0'0'0,"-25"-74"31,25 49-31,25-49 16,25 24-1,-1 50 1,-24 25 0,-25 24-1,-25 51 1,50-26 0,25-24-1,24-1 16,-49 1-31,0 24 16,0 25 0,-25 1-1,49-26 1,1-24 0,24-1-1,-24 1 1,-25 24-1,-1-24 1,26 0 0,-25-26-1,0 1 1,-75 25 0,-49-1 15,49-24-31</inkml:trace>
  <inkml:trace contextRef="#ctx0" brushRef="#br0" timeOffset="54836.66">25179 13942 0,'0'0'0,"-25"0"15,0 0 1,75 0 0,24 25-1,175-25 1,172 0-1,75-25 1,249 0 15,-522 0-31,-25 25 0,100-25 16,-174 1 0,-74 24-1</inkml:trace>
  <inkml:trace contextRef="#ctx0" brushRef="#br0" timeOffset="55153.38">28156 13495 0,'0'0'0,"-25"-25"15,0 1-15,0-1 16,1 25-1,48 0 1,1 0-16,124 25 16,25 49-1,-75 0 1,-74 26 0,-75-26-1,-49 50 16,-25-25-15,-25 1 0,25-51-16</inkml:trace>
  <inkml:trace contextRef="#ctx0" brushRef="#br0" timeOffset="55386.68">27933 13669 0,'0'0'0,"0"-124"16,-25 124-1,25 25 17,0 24-32,25 75 31,-1 50-16,1 0 1,0-50-16</inkml:trace>
  <inkml:trace contextRef="#ctx0" brushRef="#br0" timeOffset="56270.33">29620 13570 0,'0'0'0,"0"-25"0,0 0 15,0 0 1,24 0-1,1 25-15,99-24 16,-25-1 0,-24 50-1,-75 24 1,0 26 0,-25-26 15,25 1-16,74-25 1,26-1 0,-26 26-1,-49 0 1,-25 24 0,-25-24-1,-25-25 1,1-25-1,-26-50 1,51 50 0</inkml:trace>
  <inkml:trace contextRef="#ctx0" brushRef="#br0" timeOffset="56786.71">30513 13073 0,'0'0'0,"-25"-124"31,-25 100-31,-24-1 16,-100 25 0,-49 25-1,-25 99 1,24 74-1,26 75 1,99 25 0,124-50-1,123-50 1,76-24 0,73-100 15,175-24-16,-224-100 1,-50-49 0,-49-75-1,-50-49 1,-74-50 0,-99 50-1,-75 25 1,-50 98-1,-49 51 1,0 49 0,149 25-16</inkml:trace>
</inkml:ink>
</file>

<file path=ppt/ink/ink1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26:24.551"/>
    </inkml:context>
    <inkml:brush xml:id="br0">
      <inkml:brushProperty name="width" value="0.05292" units="cm"/>
      <inkml:brushProperty name="height" value="0.05292" units="cm"/>
    </inkml:brush>
  </inkml:definitions>
  <inkml:trace contextRef="#ctx0" brushRef="#br0">4937 1563 0,'0'0'0,"0"-25"16,0 0-16,-25-24 16,0-1 15,-25 25-16,-49 50 1,-25 49 0,25 50-1,49-24 1,75-51-16,99 26 16,50-26-1,24 26 1,-74-1-1,-99 25 1,-50-24 0,-74 24-1,-25-74 1,25-25 15,49-50-15,50 1-16,25-1 15,74-74 1,0 74-16,50-24 16,0 24-1,-50 26 1,-24 48 0,-50 1-1,-1 25 1,-24 24-1,0-24 1,0-25 0,0-1-1,0 1 1</inkml:trace>
  <inkml:trace contextRef="#ctx0" brushRef="#br0" timeOffset="99.71">5458 1662 0,'0'0'0,"0"-50"16,-25 50-16</inkml:trace>
  <inkml:trace contextRef="#ctx0" brushRef="#br0" timeOffset="433.54">5780 2059 0,'0'0'15,"-25"25"1,25 0 0,0-50-1,0 0 1,75-74-1,-1 0 1,25 74 0,-24 0-1,-1 75 1,-24 24 0,-1 25-1,-24-24 1,0-51-16,-25 1 15</inkml:trace>
  <inkml:trace contextRef="#ctx0" brushRef="#br0" timeOffset="650.54">6574 1861 0,'0'0'0,"0"-25"15,0 0 1,0 75 15,-25-26-31,25 76 16,0-76-1,124 76 1,-25-100 0,1-25-1</inkml:trace>
  <inkml:trace contextRef="#ctx0" brushRef="#br0" timeOffset="933.55">7070 1960 0,'50'-50'31,"-26"50"-31,51-49 16,-1 24 15,-24-25-16,-50 1 1,-25 49-16,-49 0 16,-26 49-1,51 75 1,49-25 0,49-24-1,75-26 1,-49-24-16</inkml:trace>
  <inkml:trace contextRef="#ctx0" brushRef="#br0" timeOffset="1900.05">11808 1737 0,'25'0'0,"0"0"16,24-25-16,1 0 15,0 0-15,49-49 16,-50-26 0,-24-24-1,0 0 1,-25 25 15,-25 74-15,0 25-1,25-24 1,-24 98 0,-1 25-1,0 25 1,25-49-16,50 98 16,-26 26-1,1-50 1,0 24-1,-25-49 1,-25-49 0,0-50-1,1-25 1,24-50 15,0-25-15,24 26-1,76-1 1,-1 25 0,0 50-1,0 0 1,-24 0 0,-50 0-1</inkml:trace>
  <inkml:trace contextRef="#ctx0" brushRef="#br0" timeOffset="2516.69">13148 1191 0,'0'0'0,"49"-75"16,-24 51 0,-50 24-1,-49 0 1,-50 24-1,49 1 1,75 0 0,-24-25-16,98 0 15,50 25 1,-25-25 15,-74 49-15,0 51-1,-50-1 1,25 0 0,50-25-1,24-24 1,1 49 0,-51 25-1,-48 124 1,-1-74-1,25-50 1,49-49 0,75-26-1,0-49 1,0 0 0</inkml:trace>
  <inkml:trace contextRef="#ctx0" brushRef="#br0" timeOffset="3150.04">14090 1340 0,'0'0'0,"0"24"32,0 1-17,25 25 1,25-1-1,24-24 1,-49-25-16,0-25 16,0-24-1,-1-26 1,1 26 0,-25 24 15,0 75-16,0 24 1,25 50 0,0 50-1,24-1 1,-24 1 0,-25-100-1,-25 26 1,-24-51-1,-26-49 1,1-25 0,24-74-1,26-25 1,48 25 0,1 49-16</inkml:trace>
  <inkml:trace contextRef="#ctx0" brushRef="#br0" timeOffset="3418.18">14909 1340 0,'0'0'0,"25"-25"16,-25 0-1,-25 50 1,25 0-1,-25 99 1,0 24 0,50 1-1,50 0 1,24-74 0,25-75-1,-25 0 1</inkml:trace>
  <inkml:trace contextRef="#ctx0" brushRef="#br0" timeOffset="3649.82">15480 1439 0,'0'0'0,"24"-75"16,-48 100 31,24 25-32,0-1 1,0 75 0,49 25-1,1-49 1,-25-76-16,-1 1 16</inkml:trace>
  <inkml:trace contextRef="#ctx0" brushRef="#br0" timeOffset="3799.41">15504 1712 0,'0'0'0,"0"-25"15,0 0 1,50-25 0,49 1 15,-24 24-31</inkml:trace>
  <inkml:trace contextRef="#ctx0" brushRef="#br0" timeOffset="4016.95">15976 1340 0,'0'-25'32,"24"25"-17,1 49 1,25 26-1,-25 74 1,0-25 0,-25 0-1,0-99 1,-25-1-16</inkml:trace>
  <inkml:trace contextRef="#ctx0" brushRef="#br0" timeOffset="4482.88">16249 1116 0,'0'0'0,"49"-99"15,-24 74 1,0 0-16,24 1 15,26-1 1,-26 25 0,-24 25-16,-25 24 15,-25 51 17,50-26-17,0 0 1,49-24-1,-49 49 1,-25 25 0,0 0-1,-25 0 1,75 0 0,0 0-1,24 25 1,-74-50-1,-74-24 1,-26-50 0,51-25-1</inkml:trace>
  <inkml:trace contextRef="#ctx0" brushRef="#br0" timeOffset="4699.68">17315 1439 0,'0'0'0,"50"-50"31,-50 25-31,74 1 16,50-1-1,0 0 1</inkml:trace>
  <inkml:trace contextRef="#ctx0" brushRef="#br0" timeOffset="4851.2">17340 1712 0,'0'0'0,"0"25"31,25-25-31,24 0 16,125-50-1</inkml:trace>
  <inkml:trace contextRef="#ctx0" brushRef="#br0" timeOffset="5383.22">18680 893 0,'0'0'16,"-25"-25"-1,25 0 1,25 50 0,-1 25-1,1-25 1,74 99-1,26 25 1,23-25 0,-48 0-1,-51-75 1,-49-24 0</inkml:trace>
  <inkml:trace contextRef="#ctx0" brushRef="#br0" timeOffset="5733.46">19523 943 0,'0'0'0,"25"-25"0,-25 0 47,0 50-32,-25 24 1,0 76 0,0 23-1,1 26 1,-1-75-16,0 149 16,-25-49-1,26-26 1,-26-49-1,50-49 1,25-75 15</inkml:trace>
  <inkml:trace contextRef="#ctx0" brushRef="#br0" timeOffset="6067.08">20094 943 0,'0'0'0,"24"-50"31,1 50-31,-25-25 16,0 50-1,0 25 1,-25 74 0,-24 74-1,24 25 1,25-24 0,25-125-1,24 50 1,26-74-1,49-50 1</inkml:trace>
  <inkml:trace contextRef="#ctx0" brushRef="#br0" timeOffset="6417.15">20987 1141 0,'0'0'0,"0"-25"0,0 1 16,-25-1 0,25 0-16,-25 25 15,25 25 1,-25 49 15,50 25-15,74 1-1,-24-1 1,-1-25 0,-49-24-1,-75-1 17,-49-24-17,25-50 1</inkml:trace>
  <inkml:trace contextRef="#ctx0" brushRef="#br0" timeOffset="6749.82">21582 843 0,'0'0'16,"25"0"-1,0 0-15,24 50 16,1 0-16,49 74 16,-49 49-1,-50 51 1,-75-26-1,-24-74 1,49-49 0,26-51-1,-1-24 1</inkml:trace>
  <inkml:trace contextRef="#ctx0" brushRef="#br0" timeOffset="10800.29">9575 4937 0,'0'-25'15,"50"25"-15,-50-25 16,50 0-16,74-74 31,0 0-15,0 0-1,-25-1 1,-74 1 0,0 25-1,-50 24 1,25 25 0,-25 25-1,0 25 1,-24 49-1,-1 51 1,0-1 0,50 24-1,-24 1 1,-1 0 15,25 0-15,-25 0-1,0-50 1,0-49 0,1-26-1,-1-24 1,0-24 0,0-51-1,25 1 1,25 24-1,25 25 1,49 1 0,25 24-1,25 0 1,-25 24 15,-25 1-15,-74-25-16</inkml:trace>
  <inkml:trace contextRef="#ctx0" brushRef="#br0" timeOffset="11433.5">10940 4168 0,'0'0'0,"25"-75"15,-25 50 1,-50 50 15,0 0-31,1 0 16,-50 49-1,99-49 1,0 0 0,74 0-1,-24-25 1,-1 49-1,-24 51 1,-25-26-16,-25 50 16,25 0-1,50-50 1,-1 1 15,51 24-15,-75 25-1,-25 75 1,-50-1 0,50-74-1,0-25 1,0-74 0,74-25-1,1-25 1,-26 1-1</inkml:trace>
  <inkml:trace contextRef="#ctx0" brushRef="#br0" timeOffset="11951">11634 4614 0,'0'0'0,"-24"-25"16,-1 25-1,25 25 1,25 50 0,24-26-1,1-49 1,24-25-1,1-49 1,-26 0 0,-49 24-1,25 25 1,-25 50 15,0 0-15,0 124-1,-25-75-15,25 124 16,-24 1 0,-1-25-1,0-75 1,0-50 0,-49-24-1,24-50 1,0-24-1,26-1-15</inkml:trace>
  <inkml:trace contextRef="#ctx0" brushRef="#br0" timeOffset="12200.89">12131 4217 0,'24'-25'16,"-24"1"0,-24 48-1,-1 1-15,0 0 16,-25 74-1,1-49-15,49-25 16</inkml:trace>
  <inkml:trace contextRef="#ctx0" brushRef="#br0" timeOffset="12400.69">12304 4093 0,'0'0'16,"0"-25"0,0 50 15,-25 25-15,1-1-16,24 1 15,-25 24-15</inkml:trace>
  <inkml:trace contextRef="#ctx0" brushRef="#br0" timeOffset="12683.42">12503 4391 0,'0'0'0,"0"25"31,0 0-31,0 24 16,-25 1-1,25 24-15,0 100 16,25-25 0,24-25-1,100-75 1,-99-49-1</inkml:trace>
  <inkml:trace contextRef="#ctx0" brushRef="#br0" timeOffset="12951.22">13024 4515 0,'0'0'0,"0"-74"16,0 49 15,0 50-15,0 49-1,24 50 1,1 0 0,25 0-1,24-25 1,-24-49-1,0-50-15</inkml:trace>
  <inkml:trace contextRef="#ctx0" brushRef="#br0" timeOffset="13116.9">13148 4837 0,'0'0'0,"-25"0"16,25-49-1,0-1 1,74 1 0,50-1-1,0 0 1</inkml:trace>
  <inkml:trace contextRef="#ctx0" brushRef="#br0" timeOffset="13350.76">13619 4366 0,'0'0'0,"0"-50"16,25 50 15,0 25-31,-1 50 31,1 74-15,0 24-1,-50-24 1,0-25 0,1-124-1</inkml:trace>
  <inkml:trace contextRef="#ctx0" brushRef="#br0" timeOffset="14034.01">14016 4118 0,'0'0'0,"25"-25"31,-25 0 1,0 1-17,0-1 1,25 0-16,-1 0 16,26 0-1,24 1 1,-24-1-1,0 50 1,-50 49 0,-50 75-1,25-25 1,0-25 15,25-24-15,25-26-1,0-24-15,0 49 16,-50 26 0,25-26-1,25 0 1,24-49 0,51 50-1,-1-1 1,-50 25-1,-49 1 1,-24-1 15,24-74-31,-50-1 32,-24-24-17,-1 0 1</inkml:trace>
  <inkml:trace contextRef="#ctx0" brushRef="#br0" timeOffset="14283.81">15405 4589 0,'0'0'0,"25"-49"16,0 49-16,24-50 15,51 25 1,24 1 15,-25-1-31</inkml:trace>
  <inkml:trace contextRef="#ctx0" brushRef="#br0" timeOffset="14450.77">15579 4738 0,'0'0'0,"-25"25"16,75-25 15,-26-25-31,100 25 15,-74-25 1</inkml:trace>
  <inkml:trace contextRef="#ctx0" brushRef="#br0" timeOffset="38135.93">16894 4341 0,'0'-25'16,"0"1"78,0-1-47,0-25-32,0 25 1,0 1 0,-25-1-1,0 0 1,0 25 15,0 0-15,1 0-1,-1 25 1,-25 24 0,25 1-16,-24 0 15,24 24 1,25-24-1,25-25 1,24-1 0,26 1-1,24 0 1,-49 0 0,-1 0-1,-24-1 1,0 26-1,0 0 1,-50-1 15,0 1-15,-25-1 0,-24 1-1,0-25 1,24-25-1,0 0 1,1-25 15,24-25-15,0 26 0</inkml:trace>
  <inkml:trace contextRef="#ctx0" brushRef="#br0" timeOffset="38685.24">16918 3845 0,'0'-25'0,"25"1"15,-25-1 1,25 0 0,0 25-1,0 0 1,24 0 0,-49 74-1,25 1 1,-50 24-1,25-49-15,0-1 16,-25-49 0,25 25-1,50-75 1,24-24 0,1 0-1,-26 49 1,-24 25-1</inkml:trace>
  <inkml:trace contextRef="#ctx0" brushRef="#br0" timeOffset="39168.78">17960 4019 0,'0'0'0,"0"-25"15,0 0 1,0 50 31,25 25-47,0-1 15,49 50 1,1 1 0,-1-26-1,-24-24 1,-25-50 0,-1 25-1,1-25-15</inkml:trace>
  <inkml:trace contextRef="#ctx0" brushRef="#br0" timeOffset="39497.89">18605 3870 0,'0'0'0,"0"-74"15,-25 123 32,25-24-31,-24 49-1,24-24-15,-25 148 16,-25 1 0,1 24-1,-1 0 1,0-49-1,26-50 1,-1-49 0,50-75 15</inkml:trace>
  <inkml:trace contextRef="#ctx0" brushRef="#br0" timeOffset="39852.44">19151 3796 0,'0'0'0,"25"-50"15,-50 50 17,25 50-32,-50 74 31,1 49-15,24-74-16,0 100 15,0-25 1,75-50-1,0-75 1,24 1 0,-24-50-16</inkml:trace>
  <inkml:trace contextRef="#ctx0" brushRef="#br0" timeOffset="40185.97">19672 4019 0,'0'0'16,"-25"-25"-1,25 0-15,-25 25 32,25 50-17,-25 24 1,75 25-1,0 1 1,-1-26 0,1 1-1,-25-26 1,-25 1 0,-50-1-1,25-24-15,-49 0 16,49-50-1</inkml:trace>
  <inkml:trace contextRef="#ctx0" brushRef="#br0" timeOffset="40484.78">20143 3920 0,'0'0'15,"25"-25"-15,-25 0 16,25 25 0,0 25-1,-1 0-15,1 99 16,25 24 0,-25 1-1,-50 0 1,-25-74-1,-24-1 1,49-49 0</inkml:trace>
  <inkml:trace contextRef="#ctx0" brushRef="#br0" timeOffset="40768.92">20912 4366 0,'0'0'0,"25"0"16,-25-25 0,25 25 15,24 0-31,100-25 15,-49 1 1,-51 24 0,-24 0-1</inkml:trace>
  <inkml:trace contextRef="#ctx0" brushRef="#br0" timeOffset="42085.23">22103 3944 0,'0'0'0,"25"-74"16,0 49 0,-1-24-1,1 24 1,0 0-1,-50 25 17,0 25-32,1 24 15,-51 26 1,50 24 0,25-25-1,124 1 1,0-26-1,0 1 1,-99 0-16,25 24 31,-50-24-15,-25-1 0,-74 1-1,24-50 1,-24 0-1,74-50 1,50 1-16</inkml:trace>
  <inkml:trace contextRef="#ctx0" brushRef="#br0" timeOffset="42702.71">22897 3895 0,'-25'-75'31,"25"51"-15,0 48 0,25 26-1,-25 0 1,25 24-1,49-24 1,0-50 0,-24 0-1,-25 0-15,0-50 16,0 0 0,-1-24-1,-24 49 1,0 0-1,0 1 1,0 123 15,50 0-15,-25 75 0,24-1-1,-24 1 1,-50 49-1,-49-99 1,-25-74 0,24-25-1,-24-50 1,49-74 0,26-25-1,48 24 1,51 1-1,-26 50 1</inkml:trace>
  <inkml:trace contextRef="#ctx0" brushRef="#br0" timeOffset="43002.38">23964 3721 0,'0'0'0,"0"-25"31,-25 50-15,25 50 0,-25 73-1,0 26 1,25-25-1,25 0 1,0-124-16,74 24 16,-25-49 15,-24-25-31</inkml:trace>
  <inkml:trace contextRef="#ctx0" brushRef="#br0" timeOffset="43319.42">24385 4118 0,'0'0'0,"25"-74"16,-25 49 0,0 0-1,-50 75 17,1 49-17,49-74-15,0 74 16,49-50-1,26-49 1,-1-24 15,-24-26-15,-25-49 0,-50-25-1,-25 49 1,1 26-1,-1 49-15</inkml:trace>
  <inkml:trace contextRef="#ctx0" brushRef="#br0" timeOffset="43635.84">24658 3820 0,'0'0'0,"50"-24"32,-50-1-17,25 25 1,24 49 0,1 1-1,-1 49 1,-24 25-1,0-74-15,-50 74 16,0 0 0,-24-74-1,24-1 1,0-49 0</inkml:trace>
  <inkml:trace contextRef="#ctx0" brushRef="#br0" timeOffset="43852.87">25477 4217 0,'25'-25'31,"-1"1"-31,1-1 16,25 25-1,74-50 1,-25 25 0,-49 25-16</inkml:trace>
  <inkml:trace contextRef="#ctx0" brushRef="#br0" timeOffset="44402.77">26469 3796 0,'-25'-25'31,"25"74"-15,0-24-16,50 25 15,24 49 1,25-49 0,-49-26-1,0-48 1,-1-26 0,-24-24-1,-25 24-15,25 0 16,-25 26-1,25 48 32,-25 51-31,0 49 0,-25 49-1,0 1 1,-24 0-1,-26-25 1,25-50 0,1-74-1,24-25-15,-25-25 16,1-74 0,24 49-1</inkml:trace>
  <inkml:trace contextRef="#ctx0" brushRef="#br0" timeOffset="44652.62">27263 3349 0,'0'0'0,"-25"25"47,25 0-47,-25 24 16,-24 26-1</inkml:trace>
  <inkml:trace contextRef="#ctx0" brushRef="#br0" timeOffset="44952.64">27585 3671 0,'0'-24'16,"0"73"0,-24-24-16,24 25 15,-25 74 1,0 49 0,-25-24-1,50-50 1,50-49-1,-25-50-15</inkml:trace>
  <inkml:trace contextRef="#ctx0" brushRef="#br0" timeOffset="45302.78">28156 3969 0,'0'0'0,"-25"-74"31,25 49-31,-25 25 16,0 25-1,-24 49 1,24 25 0,0 25-1,50-74-15,49 24 16,1-49-1,24-25 1,-49-49 0,-25-1 15,-25-49-15,-50 0-1,0 24 1,1 50-16</inkml:trace>
  <inkml:trace contextRef="#ctx0" brushRef="#br0" timeOffset="45619.54">28602 3597 0,'0'0'0,"0"-25"32,25 25-17,0 25 1,25 49 0,-1 26-1,26 49 1,-75-50-16,0 99 15,-50-49 1,-49-25 0,0-25-1,-25-49 1</inkml:trace>
  <inkml:trace contextRef="#ctx0" brushRef="#br0" timeOffset="53485.6">15480 7194 0,'-25'0'0,"74"0"94,-24 0-78,25 0-16,24-25 15,-24 25-15,99-24 16,-75-1 15</inkml:trace>
  <inkml:trace contextRef="#ctx0" brushRef="#br0" timeOffset="53636.36">15504 7591 0,'0'0'0,"0"25"16,25-25-1,74-75 1,75-24 0</inkml:trace>
  <inkml:trace contextRef="#ctx0" brushRef="#br0" timeOffset="58053.2">17042 7145 0,'0'-25'0,"25"25"16,-50-25-16,25 0 15,0 0 1,0 0 0,0 1-1,-24 24 1,-1 24-1,-50 26 1,1 49 0,49-24-1,50-1 1,49-24 0,1-1-1,-26 26 1,-24-26-16,0 1 15,-50 24 17,-24-49-17,-1 0 1,-24-25 0,-26-25-1,26-49 1,49 49-16</inkml:trace>
  <inkml:trace contextRef="#ctx0" brushRef="#br0" timeOffset="58403.6">17439 6500 0,'0'0'0,"50"-25"16,-25 0-1,0 25 1,-1 0 0,1 74-1,-25 26 1,0-1-1,-25-50 1,25-24-16,75-50 31,24-24-15,0-26 0,-49 51-1</inkml:trace>
  <inkml:trace contextRef="#ctx0" brushRef="#br0" timeOffset="58706.65">18407 6673 0,'0'0'0,"0"-25"15,-25 25 1,25-24 0,0 48-16,0 1 15,25 50 1,49 49 0,25-50-1,1 0 1,-26-49-1,-49-25 17</inkml:trace>
  <inkml:trace contextRef="#ctx0" brushRef="#br0" timeOffset="58970.69">18928 6698 0,'25'-50'15,"-50"100"-15,50-174 16,-25 99 15,-25 75-15,25 74-1,-25 49 1,0 51 0,0 24-1,-24 25 1,24-174-16,-25 50 15,25-100 1,25-24 0</inkml:trace>
  <inkml:trace contextRef="#ctx0" brushRef="#br0" timeOffset="59253.34">19374 6748 0,'0'0'0,"25"-75"16,0 50-16,-25 1 16,-25 48-1,-25 100 1,26 50-1,24 0 1,0-25 15,24-50-15,51-74-16</inkml:trace>
  <inkml:trace contextRef="#ctx0" brushRef="#br0" timeOffset="59553.68">20094 6797 0,'0'0'0,"0"-49"15,-50 24 1,0 25 0,1 74-1,49 1 1,74 24-1,25 0 1,1 0 15,-51-24-15,-49-26 0,-74-24-1,24-25-15,-74 25 16,25-25-1</inkml:trace>
  <inkml:trace contextRef="#ctx0" brushRef="#br0" timeOffset="59836.75">20466 6524 0,'0'0'0,"49"-24"31,-24 24-15,0 24-1,0 1-15,24 124 16,1 25 0,-50 24-1,-25-49 1,-49-50-1,-1-74 1,51-25 0</inkml:trace>
  <inkml:trace contextRef="#ctx0" brushRef="#br0" timeOffset="60086.89">21309 6971 0,'25'0'0,"-25"-25"31,50 25-15,-1 0-1,26-25-15,-1 25 16,50-25-1,-74 25 1,-50-24-16</inkml:trace>
  <inkml:trace contextRef="#ctx0" brushRef="#br0" timeOffset="63587.88">22922 6549 0,'24'0'16,"-24"-25"15,0 1 0,0-1-15,0 0-16,0 0 16,-24 25-1,-1 0 1,0 0-16,-25 0 15,-98 99 1,98-24 0,25-1-1,25 1 1,50 24 0,24-25-1,1 50 1,-26-24-1,-49-26 17,-25-24-17,-24-1 1,-50-49 0,-25-25-1,74 1 1,25-26-1,25 0 1</inkml:trace>
  <inkml:trace contextRef="#ctx0" brushRef="#br0" timeOffset="65145.59">23988 6921 0,'0'0'0,"25"-25"344,25 25-344,24-24 16,1 24-16,49-25 15,0 25-15,74-25 32,-49 25-17,-99-25 1,-26 25 31</inkml:trace>
  <inkml:trace contextRef="#ctx0" brushRef="#br0" timeOffset="67033.56">25650 6599 0,'0'-25'15,"0"0"1,-24 25-16,24-25 16,-25 50 93,25 25-109,0-1 16,-25 1-16,25 0 15,0 98 1,0 1 0,25 0-1,-25-99-15,25 49 16,-25-49-1,24-50 79,1 0-78</inkml:trace>
  <inkml:trace contextRef="#ctx0" brushRef="#br0" timeOffset="68404.66">27585 6772 0,'0'0'0,"25"0"16,-25-24-16,25 24 15,-25-25 1,0 50 15,25 24-31,-25 26 16,-25 49 0,25 0-1,25-50 1,0-74-1,49-25 1,-49-24 0,49-51-1,-24-24 1,-25 25 0,-25 50-1,24 49 1,1 74-1,-25 50 1,50-25 0,-1-24-1,76-75 1,23-25 0,-48-25-16,24-74 15,-75-49 1,-49 49-1,-74 99 17,-25 25-17,24 74 1,50 1 0,75 24-1,49-25 1,75 75-1,-100-50 1,-49 1 0,-75-26-1,-24-49 1,-25-50 0,49-49-1,75-50 1,49-25 15,75 49-15,-74 76-16,-26-26 15,26 25 1,24 0 0,-49 25-1,-26 25 1,1 25-1,-25 74 1,0-75 0,0 1-1,0 25 1,0-51 15,-25-24-31</inkml:trace>
  <inkml:trace contextRef="#ctx0" brushRef="#br0" timeOffset="69154.87">29297 6797 0,'25'25'16,"-50"-50"-16,50 100 0,0-51 16,-25 1-16,0 0 15,0 0 1,24-25-1,1-50 1,25-49 0,24 25-1,-24 24 1,-50 25 0,25 50-1,0 49 1,-1 26-1,51-51 1,-26-49 0,26 0-1,-50-74 1,-1-25 0,-48 49-1,-1 25 1,-25 50 15,25 25-15,50 74-1,25 0 1,24 49 0,1 1-1,-26 24 1,-49-24-1,-49-75 1,-1-74 0,0-74-1,26-100 1,48-75 0,26 125-1</inkml:trace>
  <inkml:trace contextRef="#ctx0" brushRef="#br0" timeOffset="69571.55">31207 6549 0,'0'-25'15,"0"50"-15,-25-50 0,25 1 16,0-1-16,25 25 16,0 0-16,49-25 15,-24 50 1,-25 0-1,24 74 1,-98 99 0,-50-99-1,74-74 1,25 0 0,124-25-1,49-50 1,1-24-1,-99 0-15</inkml:trace>
  <inkml:trace contextRef="#ctx0" brushRef="#br0" timeOffset="70054.72">31827 6127 0,'0'0'0,"-49"-74"0,-150 0 31,50 74-15,-49 24 0,-25 76-1,24 48 1,50 26 0,50 0-1,74 24 1,100 1-1,74-26 1,74-49 0,0-49-1,0-75 1,25-25 0,100-124-1,-150-49 1,-99-26 15,-99 1-15,-74 0-1,-50 74 1,-74 50 0,-51 24-1,-48 75 1,148 50-16</inkml:trace>
  <inkml:trace contextRef="#ctx0" brushRef="#br0" timeOffset="70637.99">29520 6276 0,'0'0'0,"25"-49"31,-25 24 16,0 50-47,0-1 16,-25 1-16,25 0 31,25-50 0,-25 0-15,0 1 0</inkml:trace>
  <inkml:trace contextRef="#ctx0" brushRef="#br0" timeOffset="104573.86">10047 9923 0,'-50'25'31,"50"-50"0,25 0 1,0 25-32,0-25 15,24 1-15,100-51 16,-25-24 0,-25 0-1,-24-1 16,-26 1-15,-49 50 0,0 24-1,-24 25 1,-26 0 0,25 25-16,-49 49 15,24 50 1,1 25-1,49 25 1,-25-1 0,0-24-1,0 0 1,-25-50 0,-24-24-1,24-1 16,26-74-15,-26-25 0,50-49-1,0-1 1,50 1 0,49 24-1,0 25 1,0 25-1,1 0 1</inkml:trace>
  <inkml:trace contextRef="#ctx0" brushRef="#br0" timeOffset="105356.55">11486 9278 0,'0'0'0,"0"-25"31,24 0-31,-24 1 32,-24 24 14,-1-25-30,-25 50 0,-24-25-1,24 24 1,-24 1 0,49-25-1,25 25 1,25 0-1,49 0 1,1-1 0,-26 51-1,-49 24 1,-49 25 0,-1 0-1,0-25 16,26-24-15,24-1 0,24 1-1,-24 49 1,0-50-16,-24 100 16,-1 24-1,25-74 1,0-74-1,74-50 1,25-25 0,-49-25-1</inkml:trace>
  <inkml:trace contextRef="#ctx0" brushRef="#br0" timeOffset="105657.06">12031 9427 0,'0'0'0,"25"-25"16,-25 0 0,-25 50-1,1 74 1,-1 50-1,0 25 1,75-50 0,-1-50-1,50-24 1,1-50 0,-76 0-16</inkml:trace>
  <inkml:trace contextRef="#ctx0" brushRef="#br0" timeOffset="105806.93">11982 9873 0,'0'0'0,"-25"0"16,0 0 0,25-24-1,50-26 1,74-25-1</inkml:trace>
  <inkml:trace contextRef="#ctx0" brushRef="#br0" timeOffset="106258.25">12726 9278 0,'0'0'15,"0"-99"1,0 74 0,25-25-1,0 50 1,-1 50 0,-48 24-1,-1 26 1,25-51-16,0 26 15,49-26 1,1 1 0,-25 74-1,-25 25 1,-25 0 0,25-1 15,25-48-16,24-1 1,-24-50 0,-25 26-1,-49-1 1,-1-49-16,-24 0 16</inkml:trace>
  <inkml:trace contextRef="#ctx0" brushRef="#br0" timeOffset="106506.51">13644 9799 0,'0'0'0,"49"-25"15,-24 0 1,25 0 0,74-24-1,0-1 1,-74 50-16</inkml:trace>
  <inkml:trace contextRef="#ctx0" brushRef="#br0" timeOffset="106657.61">13768 9973 0,'0'0'15,"-50"49"1,100-49 0,99 0-1</inkml:trace>
  <inkml:trace contextRef="#ctx0" brushRef="#br0" timeOffset="107357.26">15604 9328 0,'0'0'16,"-25"-25"0,0 25-1,0 0-15,25 25 16,-25 74-1,25 25 1,25-25 0,25 0-1</inkml:trace>
  <inkml:trace contextRef="#ctx0" brushRef="#br0" timeOffset="107640.19">15107 10245 0,'0'0'0,"-24"25"32,73-25-17,1-25-15,24 1 16,150-51-1,73 26 1,26-26 0,-75 50-1,-124 25 1,-99 0-16</inkml:trace>
  <inkml:trace contextRef="#ctx0" brushRef="#br0" timeOffset="108089.88">15876 10593 0,'0'0'0,"25"-50"31,-25 25-31,-25 25 32,1 25-32,-26 50 15,0-1 1,26 50 0,48-25 15,51-24-16,49-26 1,-50 1 0,-24 0-1,-50-1 1,-50-24 0,-24 25-1,-50-50 1,49 0-16,-49 0 15,50-50 1,74 25 0</inkml:trace>
  <inkml:trace contextRef="#ctx0" brushRef="#br0" timeOffset="108407.36">16273 10394 0,'0'0'15,"25"-49"1,-25 24-16,25 25 16,-25 25-1,0 49 1,0 1-1,-25-51 1,25 1 0,99-50-1,1-24 1,-1-26 0,-74 50-1</inkml:trace>
  <inkml:trace contextRef="#ctx0" brushRef="#br0" timeOffset="114357.78">1067 12900 0,'25'-25'16,"-50"25"15,25-25-15,0 75-1,-25-25-15,0 24 16,0 100 0,25 0-1,0-50 1,75-74-1,24-50 1,25-74 0,-25-25-1</inkml:trace>
  <inkml:trace contextRef="#ctx0" brushRef="#br0" timeOffset="114606.78">1092 12825 0,'0'0'0,"-25"0"16,0-24-16,50-26 31,24 0-16,51-24 1,-51 24 0</inkml:trace>
  <inkml:trace contextRef="#ctx0" brushRef="#br0" timeOffset="114773.54">1092 12999 0,'-25'25'16,"25"0"-1,49-50 1,1 0-16,0-25 16,24 1-16</inkml:trace>
  <inkml:trace contextRef="#ctx0" brushRef="#br0" timeOffset="115273.65">1687 12776 0,'-25'0'16,"-25"25"-1,1-1-15,-1 1 16,25 25-1,25-1 1,-24-24 0,48-25-1,51-25 1,-1-49 0,-24 24-1,-25 50-15,-1 0 16,26 50-1,25 49 1,-1 50 0,0 0-1,-24-25 1,-50-99 0,0 0 15,25-50-16,0-74 1,-1-100 0,1 25-1,25 26 1</inkml:trace>
  <inkml:trace contextRef="#ctx0" brushRef="#br0" timeOffset="115650.59">2580 12999 0,'0'-25'31,"0"50"-15,0 0 0,0 0-1</inkml:trace>
  <inkml:trace contextRef="#ctx0" brushRef="#br0" timeOffset="116207.69">3126 12801 0,'0'0'0,"0"-50"15,0 25 1,24 0 0,26 1-1,0 24 1,-25 74 0,-50 50-1,25-74-15,0-1 16,25-74-1,74 1 1,0 24 0,-49 0-1,-26 49 1,-24 50 0,-74 1 15,0-26-16,-1-24 1,50-50-16</inkml:trace>
  <inkml:trace contextRef="#ctx0" brushRef="#br0" timeOffset="116658.03">3250 12478 0,'0'0'0,"-25"-50"0,-25 26 0,1-1 16,-26 25 0,1 25-1,-25 124 1,49 24 0,25 26 15,25 98-16,75-123 1,49-75 0,49-24-1,1-75 1,-25-75 0,0-49-1,-75-74 1,-49-26-1,-25 1 1,-99 74 0,-50 50-1,-50 74 1,125 25-16,-50 25 16,49 25 15</inkml:trace>
  <inkml:trace contextRef="#ctx0" brushRef="#br0" timeOffset="117707.38">5433 13073 0,'0'0'15,"-25"0"-15,0 0 16,25-24 0,25 24 15,25 0-31,49-25 31,50-25-15,-25 25-1,-50 1 1</inkml:trace>
  <inkml:trace contextRef="#ctx0" brushRef="#br0" timeOffset="117873.93">5458 13222 0,'0'0'0,"-50"25"16,25 0-1,75-50 1,74 0 0,99-49-1,-25-1 1</inkml:trace>
  <inkml:trace contextRef="#ctx0" brushRef="#br0" timeOffset="118207.68">6152 12850 0,'0'0'16,"-25"0"-16,1 0 15,24-25 1,-50 25 0,75 0-1,74 0 1,75 0-1,-1 25 1,-49 25 0,-74-1 15,-50 1-15,-99 49-16,-100-24 31,125-50-16,-25-1 1,74-24-16</inkml:trace>
  <inkml:trace contextRef="#ctx0" brushRef="#br0" timeOffset="118426.72">6177 12776 0,'0'0'0,"0"-25"32,0 0-17,0 50-15,0 25 16,0-1-16,0 150 31,0-50-15,50-50-1</inkml:trace>
  <inkml:trace contextRef="#ctx0" brushRef="#br0" timeOffset="120590.91">9005 12875 0,'0'0'0,"0"-25"31,0 0-31,-25 1 16,0 48 0,-49 1-1,-25 50 1,49-1 0,50 0 15,124 1-16,0-75 1,-49 50 0,-75-26-1,0 26 1,-50 24 0,-24-24-1,-26 0 1,1-50-1,49 0 1,1-50 0</inkml:trace>
  <inkml:trace contextRef="#ctx0" brushRef="#br0" timeOffset="120957.59">9079 12528 0,'0'0'0,"25"-75"31,25 75-31,-50-25 16,49 25-1,-24 0 1,0 50-16,-25 49 16,-25 1-1,-24-51 1,49-24 0,74-50 30,0-24-30,1-1-16</inkml:trace>
  <inkml:trace contextRef="#ctx0" brushRef="#br0" timeOffset="121407.45">9824 12875 0,'-25'0'16,"25"-25"-1,25 50 16,-1 0-31,-24 0 16,25 24 0,0 1-16,25 24 15,-26-24 1,1-50 0</inkml:trace>
  <inkml:trace contextRef="#ctx0" brushRef="#br0" timeOffset="121707.74">10196 12701 0,'0'-24'31,"-25"48"-16,25 1-15,0 25 16,-25 99 0,-49 49-1,24 50 1,0-124-16,1 99 31,-1-74-15,50-74-1,-25-50 1,25-50 0</inkml:trace>
  <inkml:trace contextRef="#ctx0" brushRef="#br0" timeOffset="122024.88">10593 12801 0,'0'0'0,"24"-25"32,-24 0-32,-24 50 15,-1 0 1,-25 74-1,1 25 1,24 50 0,25-50-1,49-25 1,51-74 0,-1-25-1</inkml:trace>
  <inkml:trace contextRef="#ctx0" brushRef="#br0" timeOffset="122324.42">10989 12900 0,'0'0'0,"-24"-25"31,-1 25-31,0 25 16,25 24-1,0 1 1,50 24 0,-26-24-16,26 25 15,0-1 1,-25-24 0,-25-1-1,-75-49 1,-24 25-1,49-25 1</inkml:trace>
  <inkml:trace contextRef="#ctx0" brushRef="#br0" timeOffset="122624.91">11362 12776 0,'0'0'0,"99"74"16,-74-24-1,-1 99 1,-24 0-1,-49-25 1,24-50 0,0-24-1,0-50-15</inkml:trace>
  <inkml:trace contextRef="#ctx0" brushRef="#br0" timeOffset="122858.15">11883 13123 0,'24'-25'16,"1"25"-1,0-25-15,0 25 16,49-24-1,1 24 1,-26 0-16,-24 0 16,25-25-1</inkml:trace>
  <inkml:trace contextRef="#ctx0" brushRef="#br0" timeOffset="123340.95">13172 12701 0,'0'0'0,"0"-24"16,-24 24 0,-26 0-1,25 24-15,-24 26 16,24 49 0,0-24 15,75 24-16,24-25 1,0-24 0,-24 0-16,-25-1 15,-25-24 1,-25 0 0,-49 0-1,-50-1 1,49-48-1,26 24 1,24-50 0</inkml:trace>
  <inkml:trace contextRef="#ctx0" brushRef="#br0" timeOffset="123625.49">13545 13024 0,'24'-25'15,"1"0"17,0 25-32,0 0 15,49-25 1,25 25-1,-24-24 1,-50 24 0,0 0-1,-1 0 1</inkml:trace>
  <inkml:trace contextRef="#ctx0" brushRef="#br0" timeOffset="123907.59">14363 12726 0,'0'0'0,"25"0"16,-25-25 15,0 50-16,0 25-15,25 24 16,0 25 0,-25 1-1,24-51 1,-24-24 0,0 0-1</inkml:trace>
  <inkml:trace contextRef="#ctx0" brushRef="#br0" timeOffset="124424.72">14611 12404 0,'0'0'0,"-25"-50"16,25 25-1,25 0 1,0 1 0,25 24-1,24 24 1,1-24-1,-51 25 1,1 50 0,0-51-16,0 51 15,0 49 1,-1 0 0,1 0-1,0 0 1,25 0-1,-1 0 1,-24 0 0,0-25-1,-25-24 1,0-26 0,-25-24 15,-74-25-31</inkml:trace>
  <inkml:trace contextRef="#ctx0" brushRef="#br0" timeOffset="125392.89">8112 12677 0,'0'0'15,"25"-25"-15,-25 0 32,-25 25-32,-50 0 15,1 0 1,49 0-1,0 0 1,1 0 0,24 25 15,0 0-15,0-1-1,24 1 1,1 25-1,0 49 1,0 0 0,-25-24-16,0 123 15,0 25 1,-25 1 0,50-51-1,-25-24 1,25-25-1,-1-49 1,26-51 0,24 1-1,51-50 1,-26 1 0</inkml:trace>
  <inkml:trace contextRef="#ctx0" brushRef="#br0" timeOffset="127907.74">16050 12925 0,'0'0'0,"-25"0"15,0 0 1,25 24 15,25-24-15,99 0-1,-49-24-15,98-1 16,-49-25 0,-74 50-1,-25-25 1</inkml:trace>
  <inkml:trace contextRef="#ctx0" brushRef="#br0" timeOffset="128858.53">17489 12478 0,'0'-25'15,"0"0"-15,0 1 16,25 24 62,0 24-62,-1 1-1,26 0-15,0 25 16,24 49 0,25 0-1,-49-49 1,-25-25-1,-1-1 1,1-48 0,-25-1-1</inkml:trace>
  <inkml:trace contextRef="#ctx0" brushRef="#br0" timeOffset="129191.51">18084 12304 0,'0'0'16,"0"-49"-16,25 24 0,-50 0 15,25 50 32,0 0-47,-25 99 16,1 50-1,-26 49 1,0 0 0,26-24-1,-1-51 1,0-48 15,25-51-15,25-49-1,-25-25-15</inkml:trace>
  <inkml:trace contextRef="#ctx0" brushRef="#br0" timeOffset="129525.4">18481 12478 0,'0'0'0,"0"-25"31,-25 25-15,25 25-1,-24 50 1,-26 49-1,50 24 1,0 1 0,25-50-1,49 1 1,1-75 0,-1-25-1</inkml:trace>
  <inkml:trace contextRef="#ctx0" brushRef="#br0" timeOffset="129875.43">19077 12453 0,'0'0'0,"0"-74"31,-25 74-31,0 0 16,0 99 0,25 0-1,50-24 1,74-1 0,-50-24-1,-49-25 1,-25-1-1,0 1-15,-74 0 16,-50 0 0,49 0-1,50-25 1</inkml:trace>
  <inkml:trace contextRef="#ctx0" brushRef="#br0" timeOffset="130312.54">19548 12354 0,'0'0'0,"0"-50"32,25 50 30,-1 25-62,1-25 16,0 50-16,0-25 15,25 24 1,24 150 0,-49-50-1,-50-50 1,-25-25 0,26-49-1,-1-25 1</inkml:trace>
  <inkml:trace contextRef="#ctx0" brushRef="#br0" timeOffset="131725.04">21384 12577 0,'0'-24'31,"24"24"31,26 0-46,-25 0-16,49-25 16,-24 0-1,99-25 1,-50 25-1,-49 1 1,-26 24 0</inkml:trace>
  <inkml:trace contextRef="#ctx0" brushRef="#br0" timeOffset="131925.06">21532 12776 0,'0'0'0,"-49"0"32,98 0-17,1 0 1,24 0-16,100-50 31,0 25-15,-125 1-16</inkml:trace>
  <inkml:trace contextRef="#ctx0" brushRef="#br0" timeOffset="132691.47">23219 12106 0,'0'0'0,"0"-50"32,0 26-32,-24 24 31,24 24-16,0 26 1,0 49 0,0 25-1,24-49-15,1 49 16,25-25 15,-25-25-15,-25-49-1,24-25 1</inkml:trace>
  <inkml:trace contextRef="#ctx0" brushRef="#br0" timeOffset="132958.63">23046 12850 0,'0'0'0,"-25"25"0,0-25 15,50 0 17,24-25-17,26 25-15,99-25 16,49-24 15,-25 24-15,-74 25-1,-74-25 1,-50 50-16</inkml:trace>
  <inkml:trace contextRef="#ctx0" brushRef="#br0" timeOffset="133409.19">23641 13322 0,'-25'-25'16,"50"0"-1,-75 50 32,26 0-31,-1 24-16,-25 1 15,25-1 1,1 1-16,24 49 16,24-24-1,51-1 1,49 1 0,-50-26-1,-24 1 1,-25-25-1,-50-1 17,-74 1-17,-25 0 1,0 0 15,99-25-31,0-25 16</inkml:trace>
  <inkml:trace contextRef="#ctx0" brushRef="#br0" timeOffset="133775.73">24088 13222 0,'0'0'0,"24"-49"32,26 49-32,-25 0 15,-25 49 1,25 26 15,-50 24-15,25-49-1,0-26 1,25-48 0,49 24-1,50-50 1,-25 0 0,-49 26-16</inkml:trace>
  <inkml:trace contextRef="#ctx0" brushRef="#br0" timeOffset="144210.2">8534 15852 0,'-25'0'0,"25"-25"16,0 0 46,0 0-30,-50 25-17,25 25 1,1 0-1,-76 50 1,51-1 0,49 25-1,25 0 1,49-74 0,0 25-1,1-1 1,-50-24-1,-1 0 1,-24 25 0,0-26-1,-24 1 17,-26 0-17,-24 0 1,-1-25-1,50 0-15,-49 0 16,49-50 0</inkml:trace>
  <inkml:trace contextRef="#ctx0" brushRef="#br0" timeOffset="144676.44">8707 15430 0,'0'0'0,"25"-49"16,0 24 0,0 50 15,-25-1-15,24 51-1,-24 24 1,-24-49-1,24-26 1,24-24 0,51-49-1,-1-1 1,-24 25 15,-50 1-15,25 24-16</inkml:trace>
  <inkml:trace contextRef="#ctx0" brushRef="#br0" timeOffset="145026.12">9179 16274 0,'24'0'78,"1"0"-62,25-25-16,-25 25 15,24-25-15,1 25 16,-25-25 0,49 25-1,-49 0-15,-25-25 16,25 25 0</inkml:trace>
  <inkml:trace contextRef="#ctx0" brushRef="#br0" timeOffset="145308.97">9972 15877 0,'0'0'0,"0"-25"16,0 0 15,25 50-15,0 25-1,0 49 1,-25 25 0,25 0-1,-1-50 1,-24-49-16</inkml:trace>
  <inkml:trace contextRef="#ctx0" brushRef="#br0" timeOffset="145659.44">10320 15529 0,'0'0'0,"0"-24"0,0-1 15,25 25 17,24 25-17,75 24 1,50 75-1,-50 50 1,-75-50-16,1 74 16,-50-24-1,-99 0 17,-100-25-17,-73-1-15</inkml:trace>
  <inkml:trace contextRef="#ctx0" brushRef="#br0" timeOffset="146176.06">7864 15951 0,'0'0'0,"-25"-49"16,25 24 15,-25 25-16,25 49-15,-74 75 16,-1 75 0,26 49-1,24 0 17,99-74-17,125-75 1,74-50-16</inkml:trace>
  <inkml:trace contextRef="#ctx0" brushRef="#br0" timeOffset="146775.65">11163 15554 0,'0'0'0,"0"-25"0,-25 25 32,25 25-17,25 25 1,0-1-1,49 75 1,1 1 0,24-26-1,-49-25 1,-26-24 0,1-50-1</inkml:trace>
  <inkml:trace contextRef="#ctx0" brushRef="#br0" timeOffset="147109.6">11659 15554 0,'0'0'0,"25"-99"31,-50 99-15,25 25-1,-25 24 1,25 1 0,0 24-16,0 125 15,-24 24 1,-1 25 0,25 0-1,-25-24 1,50-76-1,0-48 1,-1-76 0,26-24-1</inkml:trace>
  <inkml:trace contextRef="#ctx0" brushRef="#br0" timeOffset="147427.07">12255 15604 0,'24'-50'0,"-48"100"0,24-50 47,-25 49-31,25 26-16,-25-1 15,25 26-15,-25 48 32,25-98-32,0 49 15,75-49 1,-51-50-16</inkml:trace>
  <inkml:trace contextRef="#ctx0" brushRef="#br0" timeOffset="147744.41">12726 15703 0,'0'0'16,"-50"-25"-1,26 25-15,-1 25 32,25 25-32,74 24 15,1 25 17,24 1-17,-50-1 1,-24-25-1,-50-24 1,-24-1 0,-1-49-16,25 0 15,1 0-15</inkml:trace>
  <inkml:trace contextRef="#ctx0" brushRef="#br0" timeOffset="148059.41">13098 15529 0,'0'0'0,"0"-24"16,0-1-1,25 25 1,0 25-1,24 24 1,1 26 0,0 24-1,-50-50-15,0 51 16,0-1 0,-50 0-1,-25 0 1,26 1-1</inkml:trace>
  <inkml:trace contextRef="#ctx0" brushRef="#br0" timeOffset="149873">14388 15951 0,'-25'0'94,"25"-25"-63,50 25-31,-25-24 16,49-1-16,0 25 16,150-25-1,-125 0 1,-49 0-1,-26 25 17,1 0-1</inkml:trace>
  <inkml:trace contextRef="#ctx0" brushRef="#br0" timeOffset="150310.23">15901 15306 0,'0'0'0,"0"-74"15,0 49 1,-49 0-1,24 50 1,-50 25 0,51 24-1,24 25 17,74 0-17,75 1 1,49 24-1,-98-25 1,-100-49 0,0 24-1,-100-49 1,-24 0 0,25-1-1,0-48 1,99-1-1</inkml:trace>
  <inkml:trace contextRef="#ctx0" brushRef="#br0" timeOffset="150676.46">16918 15653 0,'25'0'31,"-25"-24"1,25 24-32,25 0 15,74-25 1,0 0-1,-25 0 1,-74 25-16,-1 0 16,1 0 15,-25-25 0,25 25-15,-25 25-1</inkml:trace>
  <inkml:trace contextRef="#ctx0" brushRef="#br0" timeOffset="151009.82">17886 15257 0,'25'-50'32,"-25"25"-17,24 25 1,1 50 0,0-25-1,0 49 1,0 50-1,-25 25 1,24-25 0,-24-75-16,25 26 15,0-50 1,25-25 0</inkml:trace>
  <inkml:trace contextRef="#ctx0" brushRef="#br0" timeOffset="151293.53">18853 15505 0,'0'0'0,"25"-50"31,0 50-15,0-25 0,49 25-1,1-25 1,-1 25 0,-24-24-1,-26 24 1</inkml:trace>
  <inkml:trace contextRef="#ctx0" brushRef="#br0" timeOffset="151494.35">18977 15604 0,'0'0'0,"-24"25"16,-76 24-1,75-24 16,75 0-15,49-50 0,25-25-1,0 1 1</inkml:trace>
  <inkml:trace contextRef="#ctx0" brushRef="#br0" timeOffset="151963.56">20565 14810 0,'-25'-25'32,"0"50"-1,25 0-31,0 49 16,25-24-1,0 24-15,0 26 16,24 48-1,26 76 1,-50-125 0</inkml:trace>
  <inkml:trace contextRef="#ctx0" brushRef="#br0" timeOffset="152193.64">20367 15777 0,'0'0'16,"-25"0"-16,25-24 15,25-1 1,24 25 0,26-25-16,148-25 15,-99 26 1,0-1-16,74-25 15,-74 25 1</inkml:trace>
  <inkml:trace contextRef="#ctx0" brushRef="#br0" timeOffset="152610.39">21011 16075 0,'0'0'0,"-24"0"16,-1 0 15,-25 25-15,25 25-16,1-26 15,-51 100 1,50-24-1,50-1 1,50-25 0,24-24-1,-50-25-15,1 0 16,-25-25 0,-25 24-1,-75 26 1,-24 0-1,-25-26 1,75-24 0,49-24-1</inkml:trace>
  <inkml:trace contextRef="#ctx0" brushRef="#br0" timeOffset="152911.32">21210 16050 0,'0'0'0,"50"-24"16,-26-1 0,51 25-1,-26 49 1,-24 51-1,-50-1 1,25-74 0,0-1-1,0 1 1,25-50 0,99 1-1,-49 24-15</inkml:trace>
  <inkml:trace contextRef="#ctx0" brushRef="#br0" timeOffset="-23903.03">23195 819 0,'0'-25'16,"24"0"-16,-24 0 16,25 25 15,-25 25-15,0 25-16,0 24 15,-49 75 1,49-50-16,-25 75 15,25-25 1,0-50 0</inkml:trace>
  <inkml:trace contextRef="#ctx0" brushRef="#br0" timeOffset="-23735.66">22946 1364 0,'0'0'0,"0"-24"16,-24-26 0,24 25-1,24 0 1,100-49 0</inkml:trace>
  <inkml:trace contextRef="#ctx0" brushRef="#br0" timeOffset="-22869.96">23368 868 0,'0'-49'31,"25"73"-15,0 26-1,-25 24 1,-25 75-1,0 0 1,25-74-16,-25 24 16,50-74-1,-25-50 17,50-74-17,49-50 1,-25 74-1,-49 51 1,25 24 0,-50 74-1,0 25 17,25 25-17,-25-99-15,0 25 16,49-50 15,1-75-15,-25-24-1,-1-25 1,1 50 0,0 49-1,-25 50 16,0 24-31,25 1 16,-25 49 0,0-74-16,25 24 31,0-49-15,24 0-1,1-74 1,-1-25-1,1 0 1,0 24 0,-26 25-1,26 26 1,0 48 0,-1 51-1,1 99 1,-25-100-1,-1 0 1,-48-24 0,-26-25 15,0-25-31</inkml:trace>
  <inkml:trace contextRef="#ctx0" brushRef="#br0" timeOffset="-21836.11">25502 893 0,'0'0'16,"-25"-50"-1,0 50 1,25 25-16,0 0 15,-25 49-15,50 51 16,25-1 0,49-100 15,-25-24-15,1-49-1,-26-1 1,-24-24-1,0 24 1,0 50 15,-25 99-15,0 25 0,24 75-1,-24-100-15,25 124 16,-25-24-1,-74-100 1,-25-25 0,-25-74 15,24-74-15,51-50-1,24-25-15</inkml:trace>
  <inkml:trace contextRef="#ctx0" brushRef="#br0" timeOffset="-21552.06">26395 1017 0,'0'0'0,"0"-25"31,0 0-31,-25 50 16,-25 75 0,1 48 15,49 1-15,0 0-1,74-25 1,50-74-1,-50-50-15,75 0 16</inkml:trace>
  <inkml:trace contextRef="#ctx0" brushRef="#br0" timeOffset="-21302.59">27015 769 0,'-25'25'16,"0"0"0,25-1-16,-49 100 31,49 25-15,0 0-1,24-74-15,51 24 16,-1-50-1,-24-49 1</inkml:trace>
  <inkml:trace contextRef="#ctx0" brushRef="#br0" timeOffset="-21153.36">27015 1216 0,'0'0'15,"-50"-25"-15,25 25 16,25-25-1,25 0 1,50 0 0</inkml:trace>
  <inkml:trace contextRef="#ctx0" brushRef="#br0" timeOffset="-20902.45">27486 794 0,'0'0'0,"0"25"16,0 24-1,25-24-15,-25 25 16,50 99 0,-26 24-1,-48-98-15,-26 73 16,-25-48-1,1-51 1,49-49 0</inkml:trace>
  <inkml:trace contextRef="#ctx0" brushRef="#br0" timeOffset="-20736.24">27784 1290 0,'0'0'0,"25"-25"32,-1 25-32,1-25 15,74-24 1,-49 49 0</inkml:trace>
  <inkml:trace contextRef="#ctx0" brushRef="#br0" timeOffset="-18500.99">27982 1414 0,'0'0'0,"-25"0"16,25 50-16,-24-26 16,24 1-1,0 0 1,-25-25-1,74-25 1,-24 25 0,99-49-1,-74-1-15</inkml:trace>
  <inkml:trace contextRef="#ctx0" brushRef="#br0" timeOffset="-17867.89">28751 1017 0,'0'0'0,"0"-25"31,25 0-15,0 1-1,24-1-15,51-25 16,-51 25 0,-24-49-1,0 24 16,-50 26-31,0 48 32,-49 26-17,49 49 1,25 25 0,0-24-1,0 48 1,0-24-1,-50 25 1,-24-25 0,0-74-1,49-25 1,0-100 0,50 1-1,0-1 1,49 51 15,0-1-15,1 50-1,-1-25 1,1 24-16</inkml:trace>
  <inkml:trace contextRef="#ctx0" brushRef="#br0" timeOffset="-17582.65">29223 794 0,'-25'0'16,"0"0"15,50 0-15,49 0-1,25-25 1</inkml:trace>
  <inkml:trace contextRef="#ctx0" brushRef="#br0" timeOffset="-17401.02">29545 620 0,'0'-25'0,"0"50"0,-25-50 16,25 50-1,-25 0-15,25 49 16,25 50 0</inkml:trace>
  <inkml:trace contextRef="#ctx0" brushRef="#br0" timeOffset="-16851.52">30165 695 0,'25'0'16,"-50"0"-16,50-25 0,-50 25 31,-24 0-31,-51 25 31,26 24-15,74 1 0,50-1-1,49 1 1,-50 0-1,-49 24 1,0-24-16,-24-1 16,24 1-16,-25 24 15,25 50 1,0 0 0,25 0-1,-1-49-15,-24 99 31,0-26-15,-24-24 0,-1-49-1,50-50 1,24-25 0,26-25-16</inkml:trace>
  <inkml:trace contextRef="#ctx0" brushRef="#br0" timeOffset="-16585.71">30612 868 0,'-25'0'15,"50"0"-15,-75 0 16,75 25 0,-25 0-1,25 24 1,49 51 0,-24-75-16,-1 24 15,51 1-15</inkml:trace>
  <inkml:trace contextRef="#ctx0" brushRef="#br0" timeOffset="-16316.87">31058 918 0,'0'0'0,"25"-50"0,-25 25 15,0 1 16,-25 73-15,25-24-16,0 99 16,-24 25 15,24-50-31,-25 75 16,-25-1-1,25-24 1,25-74-1</inkml:trace>
  <inkml:trace contextRef="#ctx0" brushRef="#br0" timeOffset="-16019.25">31406 1092 0,'0'0'0,"0"-25"0,-25 0 16,25-25-16,-25 50 31,0 50-15,-24 74-1,24 50 1,0-1-1,25-24 1,0-74-16,25-51 16,0 26-1</inkml:trace>
  <inkml:trace contextRef="#ctx0" brushRef="#br0" timeOffset="-15735.68">31827 1141 0,'0'-25'15,"0"50"-15,0-74 0,-24 49 0,24 24 32,0 1-17,0 25 1,24 49-1,1 0 1,-25-24 0,0-51-16,-74 26 15,-26 0 1,51-50 0</inkml:trace>
  <inkml:trace contextRef="#ctx0" brushRef="#br0" timeOffset="-15519.22">32075 1092 0,'0'0'0,"25"0"31,-25 24-15,0 26-16,25 24 15,-25 75 1,-50 74 15,26-173-31</inkml:trace>
  <inkml:trace contextRef="#ctx0" brushRef="#br0" timeOffset="-14999.77">32348 843 0,'25'-49'16,"-50"98"-16,75-123 0,-25 24 15,0 26 1,24 24-1,-24 24 1,-25 51 0,-25 24-1,25-25 1,25-24-16,-25 25 16,50-26-1,-50 1-15,24 49 31,-24 0-15,0 25 0,25-25-1,0 1 1,0-1 0,0 0-1,-50-24 1,0-26-1,25 1 1,-25-50 15,-24 0-31</inkml:trace>
</inkml:ink>
</file>

<file path=ppt/ink/ink1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29:03.578"/>
    </inkml:context>
    <inkml:brush xml:id="br0">
      <inkml:brushProperty name="width" value="0.05292" units="cm"/>
      <inkml:brushProperty name="height" value="0.05292" units="cm"/>
    </inkml:brush>
  </inkml:definitions>
  <inkml:trace contextRef="#ctx0" brushRef="#br0">8013 2332 0,'-25'-50'16,"25"25"15,0 1-15,-25 24-16,-49 24 15,-26 51 1,26 49-1,24 0 1,50-50 0,100-24 15,-1-25-15,-25 24-1,-24 1 1,-25 49-1,-50-49-15,-25 49 16,-24 0 0,-25-49-1,-1-50 1,51-25 0,24-49-1</inkml:trace>
  <inkml:trace contextRef="#ctx0" brushRef="#br0" timeOffset="383.7">8286 1861 0,'0'0'0,"0"-50"31,24 50-31,1 0 16,0 74-1,25 26 1,-50-51-1,-25 75 1,25-74 0,0-25-1,25-50 1,99-25 0,0 1-1,-25-1 1</inkml:trace>
  <inkml:trace contextRef="#ctx0" brushRef="#br0" timeOffset="848.97">9030 2853 0,'0'0'0,"-50"0"31,100 0 0,-1-25-15,51 25-16,73-50 15,-24 26 1,-99-1 0,-1 25-1</inkml:trace>
  <inkml:trace contextRef="#ctx0" brushRef="#br0" timeOffset="1083.7">9824 2506 0,'0'0'0,"0"-25"0,0-25 47,0 100-16,0-25-31,0 99 15,0 0 1,24 0 15,-24-100-31</inkml:trace>
  <inkml:trace contextRef="#ctx0" brushRef="#br0" timeOffset="1399.68">10295 2034 0,'0'0'0,"25"0"16,0 25-1,24 0-15,75 99 16,50 174 15,-149-75-15,-75 25 0,-124-50-1,-99-24 1,-24-50-1</inkml:trace>
  <inkml:trace contextRef="#ctx0" brushRef="#br0" timeOffset="1849.53">6921 2332 0,'0'0'15,"0"-25"-15,-25 0 0,1 25 16,-26 0 0,0 124-1,-24 100 1,24 123 15,25 0-15,100-99-1,99-74 1,-1-124-16</inkml:trace>
  <inkml:trace contextRef="#ctx0" brushRef="#br0" timeOffset="2450.71">11238 2282 0,'0'0'16,"24"-49"0,-24 24-1,0 0 17,0 50-32,25 0 15,0 74 1,49 25-1,1 25 1,-1-50 0,-24-74-16</inkml:trace>
  <inkml:trace contextRef="#ctx0" brushRef="#br0" timeOffset="2733.11">11808 2183 0,'0'0'16,"0"-50"-16,0 26 16,-25-26-1,-49 124 17,49 1-17,0 123 1,-49 100-1,-25 49 1,-1 1 0,26-76-1,49-172-15,25-26 16,0-24-16,-25-25 16</inkml:trace>
  <inkml:trace contextRef="#ctx0" brushRef="#br0" timeOffset="3067.46">12379 2183 0,'0'0'0,"0"-50"0,24 1 15,-24 24 1,-24 25 0,-1 50-1,-25 123 1,-24 75 0,49 0-1,25-74 1,50-25-1,49-99 1,25-50 0</inkml:trace>
  <inkml:trace contextRef="#ctx0" brushRef="#br0" timeOffset="3366.58">12949 2382 0,'0'0'0,"-49"-50"31,24 50-31,0 25 16,25 24 0,0 51-1,50-1 1,-26-50-1,26 51 1,-25-26 0,0-49-1,-50 0-15,0 24 16,-49 1 0,-1-50-1</inkml:trace>
  <inkml:trace contextRef="#ctx0" brushRef="#br0" timeOffset="3649.86">13272 2233 0,'0'0'15,"25"-25"1,-1 25-1,1 25-15,25 74 16,-1 99 0,-24 50 15,-50-24-15,1-75-1,-1-100 1,0-49-16</inkml:trace>
  <inkml:trace contextRef="#ctx0" brushRef="#br0" timeOffset="3900.15">14264 2679 0,'0'-25'63,"50"25"-63,-26 0 16,26 0-16,24-24 15,-24 24 1,24-25-16</inkml:trace>
  <inkml:trace contextRef="#ctx0" brushRef="#br0" timeOffset="4049.93">14338 2927 0,'0'0'0,"-24"25"0,24 0 31,49-50-15,1 25-16</inkml:trace>
  <inkml:trace contextRef="#ctx0" brushRef="#br0" timeOffset="4565.87">16273 2158 0,'0'0'0,"0"-25"31,0 1-31,-24 24 31,-1 24-31,25 26 16,-25 0-16,0 123 15,0 26 1,25-26 0</inkml:trace>
  <inkml:trace contextRef="#ctx0" brushRef="#br0" timeOffset="4799.68">15976 3051 0,'0'0'0,"0"25"0,-25-25 15,74-25 17,1 1-32,173-51 15,1 1 1,-51 49-1,-123 25 1</inkml:trace>
  <inkml:trace contextRef="#ctx0" brushRef="#br0" timeOffset="5216.1">16323 3572 0,'0'0'0,"25"-25"0,-25-24 16,25 24-16,-25 0 31,0 50-15,-25 0-16,-50 74 15,26 25 1,24 0 0,75-25-1,49-24 17,0-1-17,-74-49-15,0-25 16,-25 25-1,-50-25 1,-99 0 0,0 0-1,50-25 1</inkml:trace>
  <inkml:trace contextRef="#ctx0" brushRef="#br0" timeOffset="5499.65">16695 3399 0,'0'0'0,"50"-25"31,-25 50-15,-1 24-16,-24-24 15,0 49 1,0 1 0,25-75-1,0 0 1,74-75 0,75 1-1</inkml:trace>
  <inkml:trace contextRef="#ctx0" brushRef="#br0" timeOffset="6116.79">17911 2630 0,'-25'0'32,"25"-25"-1,25 25-16,24 0-15,75 0 16,25-25 0,-25 25-1,-49-25 17,-51 25-32</inkml:trace>
  <inkml:trace contextRef="#ctx0" brushRef="#br0" timeOffset="6350">18283 2406 0,'0'0'16,"-25"-49"0,25 74 15,0 24-16,0 26 1,25-1-16,-25 75 16,0-75-1,25 100 1,-1-75 0</inkml:trace>
  <inkml:trace contextRef="#ctx0" brushRef="#br0" timeOffset="6766.31">19250 2332 0,'0'0'0,"25"-99"15,-25 74-15,0 0 32,-25 25-32,-49 25 31,-1 49-15,26 26-1,74-1 1,49 25-1,25-25 1,-24-25 0,-51 1-1,-24-50 1,-99-1 0,-25-48-1,50-1 1</inkml:trace>
  <inkml:trace contextRef="#ctx0" brushRef="#br0" timeOffset="7032.88">20044 2605 0,'0'0'16,"25"0"0,-25-25-16,25 25 15,49-25 1,50 0 0,50 1-1,-50-1 1,-75-25-1</inkml:trace>
  <inkml:trace contextRef="#ctx0" brushRef="#br0" timeOffset="7283.74">20441 2307 0,'0'0'0,"-25"0"16,0 0-1,1 0 1,24 25 0,24 25-1,1 49 1,25 25 0,-25 0-1,-1-25 1,-24-49-1</inkml:trace>
  <inkml:trace contextRef="#ctx0" brushRef="#br0" timeOffset="7632.22">21136 2109 0,'0'0'0,"24"-75"31,-24 50 1,0 50-17,25 25-15,-25 49 16,25 0-1,-25 25 1,25-24 0,-25-26-1,0-24 17,0-26-17</inkml:trace>
  <inkml:trace contextRef="#ctx0" brushRef="#br0" timeOffset="20067.58">9179 6326 0,'0'0'0,"-25"-25"16,25 50 31,25 0-32,-1 24-15,-24 26 16,50 74 0,-25-1-1,0-24 1,-1-49-1,26-26 1,-25-24 0</inkml:trace>
  <inkml:trace contextRef="#ctx0" brushRef="#br0" timeOffset="20366.87">9700 6425 0,'0'0'0,"0"-50"0,24-24 16,-24 24 0,0 26-1,0 24 1,-49 99 0,-1 99-1,-24 26 1,-1 73-1,-24 199 17,49-247-17,26-51 1,24-99 0,-25-74-1</inkml:trace>
  <inkml:trace contextRef="#ctx0" brushRef="#br0" timeOffset="20800.52">10245 6375 0,'0'0'0,"0"-24"16,0-1-1,-25 25 16,1 25-31,-26 24 16,-24 100 0,-1 50-1,50-100-15,1 124 16,73-49 0,50-75-1,1-25 1,-1-49-1,-74-25 1</inkml:trace>
  <inkml:trace contextRef="#ctx0" brushRef="#br0" timeOffset="21166.79">10841 6500 0,'0'0'16,"-50"-25"-1,25 25 1,0 0-16,1 49 16,-1 51-1,25 24 1,49-25-1,26-25 1,-1 1 15,-49-26-15,-25-24 0,-25 25-16,-74-1 15,-50-24 1,50-25-1,74-25-15</inkml:trace>
  <inkml:trace contextRef="#ctx0" brushRef="#br0" timeOffset="21501.06">11114 6425 0,'0'0'0,"24"-25"31,-24 0-31,25 25 16,25 50 0,49 25-1,0 73 1,-49 26-1,-50 24 1,-99-24 0,-25-25-1,0-50 1,74-74 0,50-50-1</inkml:trace>
  <inkml:trace contextRef="#ctx0" brushRef="#br0" timeOffset="21767.84">11883 6946 0,'24'-25'31,"1"25"1,0 0-32,25-25 15,-1 25-15,75-24 16,-25 24 0,-49-25-1,-25 25 1</inkml:trace>
  <inkml:trace contextRef="#ctx0" brushRef="#br0" timeOffset="21968.75">12007 7120 0,'0'0'0,"-25"25"16,0-25-1,0 0 1,75 0-1,74-25 1,0 25 0,-25-25-1,-49 25-15</inkml:trace>
  <inkml:trace contextRef="#ctx0" brushRef="#br0" timeOffset="45685.41">14363 6425 0,'0'-25'16,"0"0"31,0 50-47,0 0 15,25 25-15,-50-1 16,25 26 0,25 24-1,-25 0 1,25-24-1,-25-51 1</inkml:trace>
  <inkml:trace contextRef="#ctx0" brushRef="#br0" timeOffset="46086.3">13619 7269 0,'0'0'0,"50"24"31,-26-24-31,26 0 16,99-24 0,173-1-1,100-25 1,74 1 0,-74-26-1,-100 1 1,-123 49-1,-125-25 17,-49 50-17,-149 50 1</inkml:trace>
  <inkml:trace contextRef="#ctx0" brushRef="#br0" timeOffset="46619.38">14190 7963 0,'0'0'0,"0"-25"16,-25 25 0,0 0-1,-25 25 1,26 50-1,-1-26 1,25 26 0,49-26-1,-24 1-15,50-1 16,-26 1 0,-24-25-1,-25 0 16,-25 0-15,-74-25 0,-25 24-1,0-24 1,49 0 0,75-24-16</inkml:trace>
  <inkml:trace contextRef="#ctx0" brushRef="#br0" timeOffset="46952.47">14363 7690 0,'0'0'0,"25"-25"15,0 1 1,0 24 0,-1 0-1,1 124 1,-50-50 0,1-24-1,24-25 1,24-50-1,26 25 1,0-25 0,-26 0-16</inkml:trace>
  <inkml:trace contextRef="#ctx0" brushRef="#br0" timeOffset="47335.58">14983 7740 0,'25'0'16,"-25"-25"-16,0 0 31,-25 75-15,1-25-1,-1 24-15,0 26 16,0-1-16,-24 100 31,49-1-15,49-24-16,50-25 31,25-49-15,0-50-1,-49-25 1</inkml:trace>
  <inkml:trace contextRef="#ctx0" brushRef="#br0" timeOffset="47737.53">15628 7889 0,'-24'-25'15,"48"50"-15,-73-50 0,49 0 16,-25 25-16,0 0 15,25 25 1,-49 49 0,49 1-1,24-26-15,1-24 16,50 50 0,-1-26-1,-49-24 1,-25 25-1,-25-26 1,-74 1 0,-25 0-1,0 0 17,49-50-32</inkml:trace>
  <inkml:trace contextRef="#ctx0" brushRef="#br0" timeOffset="48052.45">15752 7566 0,'0'0'0,"0"-25"0,0 1 16,25 24 15,-25 24-31,0 1 16,0 50-1,-25-1 1,75-74 15,-25 0-15,24-25-1,1 0-15,-25 25 16,0 0-16</inkml:trace>
  <inkml:trace contextRef="#ctx0" brushRef="#br0" timeOffset="48270.61">15951 8162 0,'0'0'16,"0"24"-16,25-24 16,-1 0-16,1-24 15,0 24 1,74 0-16,-49-25 16,0 25-16,24-25 15,-49 25 1</inkml:trace>
  <inkml:trace contextRef="#ctx0" brushRef="#br0" timeOffset="48488">16645 7814 0,'0'0'0,"25"-24"31,0 24-15,0 74 0,0 25-1,-25 25 1,-25-25 0</inkml:trace>
  <inkml:trace contextRef="#ctx0" brushRef="#br0" timeOffset="48869.41">16943 7566 0,'0'0'0,"0"-25"0,0 1 0,0-1 31,50 74 1,-25-24-32,24 74 15,1 50 1,-25 25 0,-25 0-1,-25-26 16,0-98-31,0 0 16,-49 24 0,49-74-1,25 25 1,-25-25 0</inkml:trace>
  <inkml:trace contextRef="#ctx0" brushRef="#br0" timeOffset="50552.39">18134 6797 0,'-25'0'15,"25"-25"95,25 25-95,0 0-15,24-24 16,26 24-16,-1 0 16,1-25-16,49 0 15,-25 25 1,-50-25 0,-24 25-1,0 0 1</inkml:trace>
  <inkml:trace contextRef="#ctx0" brushRef="#br0" timeOffset="50853.33">18506 6500 0,'0'0'0,"-25"0"31,0-25-31,25 74 31,0-24-15,0 25-16,25 99 31,-50 24-15,50-24-1,0-50 1,0-74-16</inkml:trace>
  <inkml:trace contextRef="#ctx0" brushRef="#br0" timeOffset="51369.33">20317 5855 0,'0'0'0,"0"-75"32,-25 75-17,0-25-15,0 25 16,-49 50-1,24 74 1,26-25 0,24-24-1,99-1 1,50-24 0,0 24-1,-125-24 1,1-1 15,-99 1-15,-50-25-1,0 0 1,49-25 0</inkml:trace>
  <inkml:trace contextRef="#ctx0" brushRef="#br0" timeOffset="51585.97">20813 6227 0,'0'0'0,"50"-25"31,-26 25-31,51-25 16,49 0 15,50 0-15,-75 1-1,-74 24-15</inkml:trace>
  <inkml:trace contextRef="#ctx0" brushRef="#br0" timeOffset="51852.66">21061 6003 0,'0'0'0,"-50"-24"15,50-1-15,0 0 47,25 50-47,-25 49 16,25 50 15,-25 0-15,25 0-1,0-49 1,0-50-16</inkml:trace>
  <inkml:trace contextRef="#ctx0" brushRef="#br0" timeOffset="52103.4">21656 5904 0,'0'0'0,"0"-25"0,-24 1 16,24-1-1,24 50 16,-24-1-15,0 26-16,25 74 16,0 0-1,-25-50 1,25-49-16</inkml:trace>
  <inkml:trace contextRef="#ctx0" brushRef="#br0" timeOffset="52452.92">22153 5482 0,'0'0'0,"24"-49"31,-24 24-31,25 25 16,0 0 0,49 74-1,26 26 1,-1 24 0,-25 25-1,-74-1 1,-49 1-1,-100 25 1,-124 0 0,124-100-16</inkml:trace>
  <inkml:trace contextRef="#ctx0" brushRef="#br0" timeOffset="52886.64">19523 5780 0,'0'0'0,"0"-25"31,0 50 0,-25 0-15,0 124-1,25 24 1,25-73-16,50 98 16,74-24-1,-50-125-15</inkml:trace>
  <inkml:trace contextRef="#ctx0" brushRef="#br0" timeOffset="53353.05">19697 6971 0,'-25'0'15,"0"0"1,50 0 31,25 0-47,-1 0 15,50 0-15,25-25 16,224 0 0,49-24-1,49-1 1,75 0 0,-248 26-16,298-26 15,-75 50 1,-174-25 15,-173 0-15,-99 25-1,-50-24 1,-75-1 0</inkml:trace>
  <inkml:trace contextRef="#ctx0" brushRef="#br0" timeOffset="54036.34">20565 7889 0,'0'0'0,"0"-50"16,0 25-1,-25 25 1,-24 0 0,24 25-1,-50 74 1,51-24-16,-1 24 16,50-25-1,74-24 1,-25-25-1,1 24 1,-75-24 15,-25-25-15,-74 0 0,-50 50-1,25-25 1,74-50-1</inkml:trace>
  <inkml:trace contextRef="#ctx0" brushRef="#br0" timeOffset="54353.14">20689 7492 0,'0'0'0,"25"-25"16,0 25-1,-1 0 1,1 74 0,-25 26-1,0-1 16,0-74-15,25-25 0,49-25-1,50-25 1,-24 25 0</inkml:trace>
  <inkml:trace contextRef="#ctx0" brushRef="#br0" timeOffset="54636.97">21384 8186 0,'0'0'0,"24"25"47,1-50-47,25 25 16,-1 0-1,75-49 1,-24 24 0,-51 0-1,1 0-15</inkml:trace>
  <inkml:trace contextRef="#ctx0" brushRef="#br0" timeOffset="55044.83">22401 7690 0,'0'0'0,"24"-25"16,1 25 0,-25-24-1,25 24 17,0 24-17,-25 26 1,25 0-1,-50 49 1,25 0 0,0-24-1,0-26 1,25 1 0,-25-25-1,25-50 16</inkml:trace>
  <inkml:trace contextRef="#ctx0" brushRef="#br0" timeOffset="74754.25">12155 10915 0,'25'0'125,"0"0"-110,0-25 1,0 25-16,24 0 31,-24 0-31,25-24 16,-1 24-1,-24 0 1,25 0 0,-1-25-1</inkml:trace>
  <inkml:trace contextRef="#ctx0" brushRef="#br0" timeOffset="74987.56">12255 11139 0,'0'0'0,"-25"24"16,0-24-1,50 0 1,0-24 0,49 24-1,25-25 1,-49 25 0</inkml:trace>
  <inkml:trace contextRef="#ctx0" brushRef="#br0" timeOffset="75554.53">14859 10295 0,'0'0'0,"-24"0"16,24 25 31,0 24-31,0 1-16,-25 0 15,25-1-15,-25 51 31,50-1-15,0-25-16</inkml:trace>
  <inkml:trace contextRef="#ctx0" brushRef="#br0" timeOffset="75937.8">13793 11139 0,'0'0'0,"-25"0"0,50 0 47,-1 24-31,51-48-1,24 24-15,50 0 16,546-50 0,-125 25-1,-74-25 1,-99 1 0,-149-1-1,-149 50 1,-148 0 15,-1 0-31</inkml:trace>
  <inkml:trace contextRef="#ctx0" brushRef="#br0" timeOffset="76438.32">14214 11808 0,'0'0'0,"-24"-24"31,24 48-15,-25-24 0,0 25-16,0 50 15,0-1 16,25 0-15,50 1 0,0-1-1,-26-49 1,1 25 0,-74-1-1,-51-24 1,-48-25-1,73-25 1,50-24 0</inkml:trace>
  <inkml:trace contextRef="#ctx0" brushRef="#br0" timeOffset="76754.23">14363 11585 0,'50'0'15,"-50"25"1,0 0-16,0-1 15,25 51 1,-25-50 0,24-25-1,1-25 1,50 0 0,-1 0-1</inkml:trace>
  <inkml:trace contextRef="#ctx0" brushRef="#br0" timeOffset="77053.83">15058 11784 0,'0'0'0,"0"-25"16,-25 25-1,25 25 1,-25 24 0,-24 75-1,49 25 1,0-25 0,74 50-1,0-125 16,26-24-15,-26-25 0</inkml:trace>
  <inkml:trace contextRef="#ctx0" brushRef="#br0" timeOffset="77421.8">15529 11932 0,'0'0'0,"-25"-24"31,25-1-31,-24 25 16,-1 49 0,0 1 15,50 24-16,0-24 1,49 0 0,-24-26-1,-26 26 1,-24-25 0,-49-25-1,-1 25 1,-49-25-1,49 0-15,26 0 16</inkml:trace>
  <inkml:trace contextRef="#ctx0" brushRef="#br0" timeOffset="77704.67">15777 11709 0,'0'0'0,"0"-25"16,0 50 15,0 0-15,0 49-1,0-24 1,0-25-1,25-25 1,25-25 0,-1 0-1</inkml:trace>
  <inkml:trace contextRef="#ctx0" brushRef="#br0" timeOffset="77938.08">16100 12106 0,'0'0'0,"0"25"47,25-25-47,-1-25 15,76 25 1,24-25-1,-50 25 1,-49-25-16</inkml:trace>
  <inkml:trace contextRef="#ctx0" brushRef="#br0" timeOffset="78171.64">16794 11833 0,'0'-25'47,"0"50"-47,25 0 16,-25 0-16,0 0 15,0 49 1,0 0-1,0-24 1</inkml:trace>
  <inkml:trace contextRef="#ctx0" brushRef="#br0" timeOffset="78454.45">17018 11659 0,'0'0'16,"-25"-24"-16,25-1 16,-25 25-1,50 0 1,24 25 0,1 24-1,24 51 1,-74 123-1,-49-74 1,-1-50 0,25-74-1</inkml:trace>
  <inkml:trace contextRef="#ctx0" brushRef="#br0" timeOffset="79037.46">18580 10841 0,'-24'0'15,"-1"0"1,50 0 15,24 0-15,1-25-16,99 0 16,24 0 15,-98 25-31,24 0 15</inkml:trace>
  <inkml:trace contextRef="#ctx0" brushRef="#br0" timeOffset="79255.35">18977 10618 0,'0'0'0,"-24"-50"16,24 25-1,24 75 17,-24 49-17,0 75 1,0 24 0,0-99-1</inkml:trace>
  <inkml:trace contextRef="#ctx0" brushRef="#br0" timeOffset="80088.55">21111 9973 0,'0'0'0,"0"-75"31,-25 50-31,0 25 16,-25-24-1,-24 48 1,0 51-1,24 49 1,75-25 0,49 0-1,75-24 1,-50-1 0,-74 1 15,-25-51-31,-49 26 15,-51 0 1,1-26 0,25-24-1,24 0-15</inkml:trace>
  <inkml:trace contextRef="#ctx0" brushRef="#br0" timeOffset="80446.06">20367 10890 0,'-50'25'31,"100"-25"0,24 25-15,0-25-16,50 0 16,25-25-1,248-24 1,99-26 0,25 26-1,-99-26 1,-50 26-1,-298 24 1,-98 25 15</inkml:trace>
  <inkml:trace contextRef="#ctx0" brushRef="#br0" timeOffset="80937.78">21036 11684 0,'0'0'0,"25"-49"16,-25 24-1,-25 25 1,0 0-16,-24 49 16,-26 26 15,51-1-16,48 1 1,125 24 0,-74-49-1,-26-26 1,-49 26 0,-24-25-1,-51 0 1,-24-1-1,0-48 1,74-1-16</inkml:trace>
  <inkml:trace contextRef="#ctx0" brushRef="#br0" timeOffset="81221.78">21160 11461 0,'0'0'0,"50"-50"31,-25 50-31,-25-24 16,49 48 0,-49 51-1,-24 24 1,-1-25-1,50-74 1,24 0 0,26-24-16,73-51 15,-48 75 1</inkml:trace>
  <inkml:trace contextRef="#ctx0" brushRef="#br0" timeOffset="81487.63">21731 11957 0,'25'0'31,"24"0"-16,-24 0-15,25 0 16,24-25-16,1 1 16,-1-1-1,-24-25 1,-26 50 0</inkml:trace>
  <inkml:trace contextRef="#ctx0" brushRef="#br0" timeOffset="81771.78">22649 11610 0,'0'0'0,"0"-50"31,25 75 1,-25 0-17,24 0-15,1 49 16,-25 1 0,-25-1 15,50-24-31</inkml:trace>
  <inkml:trace contextRef="#ctx0" brushRef="#br0" timeOffset="82422.57">24534 10543 0,'-25'0'31,"25"-25"-15,25 25 0,0 0-16,49-24 15,-24 48-15,99-24 16,-50-24-1,-25 24 1</inkml:trace>
  <inkml:trace contextRef="#ctx0" brushRef="#br0" timeOffset="82638.67">24906 10345 0,'-25'-75'31,"25"100"0,25 0-31,-25 49 16,0-24-16,25 49 16,-25 75-1,25-1 1</inkml:trace>
  <inkml:trace contextRef="#ctx0" brushRef="#br0" timeOffset="82971.75">26841 9452 0,'0'0'0,"25"-25"16,-25 50 15,0-1-31,0 26 16,25 99-1,-25 25 1,0-1 0,0-49-1,0-74 1</inkml:trace>
  <inkml:trace contextRef="#ctx0" brushRef="#br0" timeOffset="83238.17">26395 10568 0,'0'0'0,"-25"25"0,0-25 31,50-25-15,124 25-1,148-50 1,100 1 0,-198 24-16,198-25 15,-149 25 1,-99 1 0</inkml:trace>
  <inkml:trace contextRef="#ctx0" brushRef="#br0" timeOffset="83688.03">26916 11287 0,'-25'0'16,"25"-24"-16,-25 24 15,25-25-15,-25 25 16,-24 49 0,-51 51 15,75-1-16,1 0 1,73 0 0,26-49-1,-26 0 1,-24-50 0,0 24-1,-99 1 1,-26 0-1,1-25 1,49 0 0</inkml:trace>
  <inkml:trace contextRef="#ctx0" brushRef="#br0" timeOffset="83971.9">27015 11064 0,'0'0'0,"25"-25"15,-1 25 1,1 0 0,-25 75-1,0-1 1,-25 1-1,50-75 1,0 0 0,74-25-1,0 0 1</inkml:trace>
  <inkml:trace contextRef="#ctx0" brushRef="#br0" timeOffset="84188">27412 11610 0,'0'0'0,"0"25"32,49-25-17,1-25-15,24 25 16,75-50-1,-50 25 1,-49 1-16</inkml:trace>
  <inkml:trace contextRef="#ctx0" brushRef="#br0" timeOffset="84478.23">28404 11287 0,'0'-24'16,"0"-1"-16,0 0 31,25 25-15,0 25-1,-25 0-15,24 49 16,-24 25-1,-24 0 1,24-24 0,-25-26-1,25-24 17</inkml:trace>
  <inkml:trace contextRef="#ctx0" brushRef="#br0" timeOffset="143642.14">7765 10841 0,'0'0'0,"24"-25"0,-24 0 32,25 0-32,0 75 46,-25 0-30,50 98 0,-50 51-1,49-1 1,-49-74 0,25-24-1,0-76 1</inkml:trace>
  <inkml:trace contextRef="#ctx0" brushRef="#br0" timeOffset="143892.46">8286 10915 0,'0'0'0,"0"-25"16,24-24-1,-48 123 16,-26 150-15,-49 98 0,-50 75-1,0 0 1,75-124 0,24-124-1,50-125 1</inkml:trace>
  <inkml:trace contextRef="#ctx0" brushRef="#br0" timeOffset="144192.53">8931 10841 0,'0'0'0,"-25"-25"32,-25 50-32,0 0 15,-49 123 1,50-23-16,-26 123 16,26 0-1,24-50 1,74-24-1,-24-50 1,50-50 0</inkml:trace>
  <inkml:trace contextRef="#ctx0" brushRef="#br0" timeOffset="144509.81">9377 11114 0,'0'0'16,"0"-75"-1,-25 75-15,-24 25 16,-1 50 0,50 73-1,74-24 1,26 0-1,-1-24 1,-50-26 15,-49-24-15,-99-1 0,-74-24-1,73-25-15,26 0 0</inkml:trace>
  <inkml:trace contextRef="#ctx0" brushRef="#br0" timeOffset="144758.81">9948 11039 0,'0'0'0,"74"0"31,-49 0-31,0 50 16,-25 0-16,24 148 31,1-74-31,-99 124 16,-50 0 0,-75-99-1,-49-50 1</inkml:trace>
  <inkml:trace contextRef="#ctx0" brushRef="#br0" timeOffset="145225.66">6797 10618 0,'0'0'0,"25"-75"0,0 26 16,-25-1-16,0 25 16,0 0-1,0 0 1,0 50-16,0 124 16,-25 223-1,-50 149 1,-49 75-1,0-75 17,75-125-17,-1-123 1,25-173-16</inkml:trace>
  <inkml:trace contextRef="#ctx0" brushRef="#br0" timeOffset="147692.12">6971 10097 0,'0'0'0,"0"-25"15,0 0 17,25 25-17,99 0 1,124-25 0,-99 25-16,223 0 15,74-25 1,50 1-1,0-1 1,-74 0 0,-75 0-1,1-24 1,-51 24 0,-49-25-1,1 25 1,73-24-1,149-1 17,447 0-17,-248 26 1,-50 24 0,-49 0-1,-1-25 1,-24-25-1,-50 25 1,-74-24 0,-50-26-1,-25 26 1,-24-1 0,24-24-1,224 24 1,-174 25-1,24 1 1,26-1 15,-1 25-15,1-25 0,24 25-1,1 0 1,24-25-1,0 25 1,0 0 0,-25 0-1,323 0 1,-273 0 0,-50-25-1,-49 50 1,-25-50-1,-25 0 1,-25 1 15,50-1-15,-25 0 0,1-25-1,48 26 1,1-1-1,198 0 1,-273 25 0,-49 0-1,-124 0 1,-75-25 0,-74 25 15,-25 25 0,0 0-15,-25 124-1,-25 49 1,-24 50 0,49-124-16,-49 149 15,24 25 1,-49-1-1,24-24 1,-24 0 0,50-25-1,-1-24 1,25-51 0,-24 1-1,-1-25 1,0-25-1,-24-50 17,0 1-17,-100-51 1,-25-24 0,-49 25-1,-74-25 1,-100 0-1,-99 0 1,-74 0 0,-25 0-1,-75 25 1,-24 0 0,347-25-1,-596 74 1,50-24-1,100 24 17,24-24-17,0-25 1,25 24 0,50-24-1,24 0 1,50 0-1,25 0 1,-25-1 0,0 1-1,-248 25 1,322-25 0,1 24-1,49-24 1,25 0-1,24 24 17,26-24-17,-26 25 1,51-1 0,-1-24-1,0 25 1,50 0-1,-174 24 1,199-49 0,25 0-1,24-1 1,-25 1 0,51 0-1,23 0 1,101-25-1,48 25 17,1-25-17,25 0 1,24 0 0,1 24-16,-1 1 15,-25-25 1,-49 25-1,0 0 1,25-25 0,0 25-1,25-25 1,24 0 0,0 0-1,1 0 1,24 0-1,0 0 17,0 0-32</inkml:trace>
  <inkml:trace contextRef="#ctx0" brushRef="#br0" timeOffset="153642.56">28826 13346 0,'0'0'0,"0"-24"15,0-1 1,24 25 47,-24 25-48,0 24-15,0 26 16,0-1-16,-24 100 15,-1-50 1,25-50 15,0-49-15,0 0 0,49-50-1,51-25 1,98 1-1,25-26 1,50 26 0,-49-1-1,-76 25 1,-48 25 0,-76-25-1</inkml:trace>
  <inkml:trace contextRef="#ctx0" brushRef="#br0" timeOffset="153975.87">30215 13371 0,'-25'-25'0,"25"1"16,-25 24-1,25-25 1,25 25 0,74 0-1,50 0 1,25 0 0,-50 0-1,-75 25-15,-24-25 16,-25 49-1,-99 26 17,-50 49-17,-49-25 1,24-25-16</inkml:trace>
  <inkml:trace contextRef="#ctx0" brushRef="#br0" timeOffset="154243.18">30091 13346 0,'0'0'0,"0"-24"16,0-1-16,0 0 31,0 50-16,25 0-15,-1 99 32,1 0-17,0 24 1,25-48 0,-26-75-16</inkml:trace>
  <inkml:trace contextRef="#ctx0" brushRef="#br0" timeOffset="154692.56">31480 12949 0,'0'0'0,"0"-24"15,25-1-15,-25 50 47,0 24-31,-25 1-16,25 74 16,25-50-1,24-49 1,51-25-1,-1-49 1,0-76 0,-24 51-1,-75 49 1,24 75 0,-24 74-1,0 25 1,25 24-1,-25-98 1,-25-1 0</inkml:trace>
  <inkml:trace contextRef="#ctx0" brushRef="#br0" timeOffset="155242.71">32075 12577 0,'0'0'0,"-124"-149"16,50 100-16,0-26 15,-75 26 1,25 49 0,-50 99-1,100-25-15,-26 100 16,26 49-1,49 25 17,25 50-17,50-25 1,49 0 0,99-75-1,50-98 1,-24-51-1,-51-74 1,125-123 0,-124-51-1,-1-49 1,-98-25 0,-75 25-1,-50 0 1,-74 50-1,-49 24 17,-1 50-17,-25 49 1,1 75 0,-1 100-16</inkml:trace>
  <inkml:trace contextRef="#ctx0" brushRef="#br0" timeOffset="186143.04">1364 15356 0,'0'0'0,"-24"-50"16,24 25 0,-25 25 15,0 0-16,25 25-15,-25 0 16,0 25 0,1 74-1,-1-50 1,-25-49 0,50 0-1,25-25 235</inkml:trace>
  <inkml:trace contextRef="#ctx0" brushRef="#br0" timeOffset="195495.97">1166 15579 0,'0'-25'47,"25"25"-31,-25-25-16,0 1 16,25-1-16,-1-50 15,-24 26 16,25-26-15,0 1 0,-25 0-1,25 49-15,0-50 16,-1 26 0,1-26-1,25 26 1,-25 49-1,24-50 1,-24 75 31,0 0-47,0 74 16,-1 25-1,1-25 16,-25 25-15,0-74-16,25 49 16,0-25-1,0 26 1,-25-26 0</inkml:trace>
  <inkml:trace contextRef="#ctx0" brushRef="#br0" timeOffset="195729.01">1464 15480 0,'0'0'15,"-25"-25"1,0 25-1,25-25 1,74-24 0,26-1-1,24 0 1,-75 1-16</inkml:trace>
  <inkml:trace contextRef="#ctx0" brushRef="#br0" timeOffset="195979.3">1985 15083 0,'0'25'79,"0"24"-79,0 51 15,0 48 16,24 51-15,-24 24 0,0-49-1,0-75 1,0-74-16</inkml:trace>
  <inkml:trace contextRef="#ctx0" brushRef="#br0" timeOffset="196495.33">2009 15430 0,'0'0'0,"-24"-49"16,24 24-16,0 0 31,0 0 109,0 0-108,24 1-32,1 24 0,25-25 15,-25 25 1,24-25-16,1 25 16,24 25 15,-74 0-31,25 24 15,-50 75 1,-24-74 0,-26-1-1,26-24 1,-1 0 0</inkml:trace>
  <inkml:trace contextRef="#ctx0" brushRef="#br0" timeOffset="196762.65">2431 15108 0,'0'0'16,"25"0"-1,-25-25 1,0 50-1,25 49 1,-25 75 0,25 25-1,-25 49 1,24-49 0,-24-100-1</inkml:trace>
  <inkml:trace contextRef="#ctx0" brushRef="#br0" timeOffset="197013.27">2456 15505 0,'0'0'16,"-25"-149"0,50 99-16,0-49 15,24 25 16,1 49-15,24 25 0,-49 74-1,0 50 1,-50-25 0,0 1-1,1-76-15</inkml:trace>
  <inkml:trace contextRef="#ctx0" brushRef="#br0" timeOffset="198079.13">2803 15331 0,'25'-25'31,"0"0"-16,0 1 1,-1-1 0,1 0-16,25-74 15,-25-25 1,-25 0 0,0 49-1,0 50 1,0 1-1,-25 98 1,0 50 0,0 25-1,50 0 1,0-50 0,0-49 15,24-50-16,1 0-15,24-50 16,-24-24 0,-25-1-1,-25 100 17,0 25-17,0 24 1,49-49-1,1 0 1,0-50 0,-1-74-1,1-1 1,-25 51-16,-25-1 16,24 50 15,-24 50 0,0 49-15,0 75-1,0 49 1,25 25 0,-25 25-1,-49-100 1,-1-73-1,-24-76 1,24-73-16,0-75 16,26-75-1,24 100 1,49-124 0,75-25 15,-25 124-16,1 25 1,-51 49 0,-24 25-1,0 25 17,0 50-17,-25-25-15,24 49 16,1-24-1,-25-26 1,0 1 15</inkml:trace>
  <inkml:trace contextRef="#ctx0" brushRef="#br0" timeOffset="198195.85">3746 14984 0,'0'-25'15,"0"50"-15,0-100 0,25 50 16,-25-49 0,0 49-16</inkml:trace>
  <inkml:trace contextRef="#ctx0" brushRef="#br0" timeOffset="198829.43">3969 15133 0,'0'0'15,"0"24"-15,25 51 16,0-26 0,-25-24-1,25-50 17,-1-24-17,1-1 1,0 1-16,0 24 15,0 0-15,24 0 16,-24 50 0,25 25-1,24-1 1,25-24 0,0-50-1,-24-24 1,-50-51-1,-25 26 1,-25 49 0,-50 75-1,26 24 1,24-49-16,25 49 31,0 1-15,50 49-1,-26 49 1,1 51 0,0-100-1,-25 124 1,-50-75 0,-24-123-1,0-100 1,-1-173-1,50-99 1,25 173-16,50-99 16,0 173-1</inkml:trace>
  <inkml:trace contextRef="#ctx0" brushRef="#br0" timeOffset="199930.11">6078 14959 0,'0'0'0,"25"-25"15,-25 50 16,0 24-15,0 125 0,-25 25-1,25-75 1,74-50 0,75-74-1,74-99 16,-124 49-31,50-99 16,-74 50 0,-75 0-1,-75 99 1,-49 74 0,25 26-1,49-1 1,50-50-1,75-24 1,49-99 0,-99 24-1,49-74 1,-49 99 0,-25 100 30,50-1-30,-1-24 0,50-25-1,1-25 1,-26-75 0,-24-49-1,-50-25 1,0 75-1,0 49 1,0 75 0,0 74-1,24 74 1,-24 50 15,25 50-15,-25-50-1,0-149 1,0-74-16</inkml:trace>
  <inkml:trace contextRef="#ctx0" brushRef="#br0" timeOffset="201150.34">7293 15678 0,'0'248'0,"0"-496"0,0 149 0,0-99 15,50 49 1,-1 25-1,26 24 1,-25 76 0,-26 48 15,1 101-31,-25-1 31,-25-25-15,50-25-1,50-74 1,24-49 0,25-51-1,-25-24 1,-49-49 0,-26-75-1,1 24 1,-50 100-1,-24 174 17,24 99-17,25-50 1,0 25 0,0 0-16,0 0 15,50 50 1,49-100-1,0-74 1,0-99 0,-24-75-1,-50 25 1,-25 50 0,-50 99-1,25 25 1,-49 99-1,49-50-15,0 75 32,0-25-32,75-49 31,0-50-31,-1-75 16,26-74 15,-26-50-16,-24 50 1,-25 99 0,0 50-1,0 0-15,0 49 16,0 100 0,0-124-1,50-1 1,-1-49-1,1-24-15,49-26 16,-25-49 15,-24-25-31,-25 0 16,-25 99 0,-50 50 30,1 49-30,49-24-16,-25-1 16,50 51-1,-1-100 1,26 0 0,25-50-1,-26-74 1,-24 25-1,-25 74 1,-25 25 0,0 74 15,1 50-31,48-24 16,150 48 15,-50-123-16</inkml:trace>
  <inkml:trace contextRef="#ctx0" brushRef="#br0" timeOffset="201830.46">11461 14339 0,'0'0'0,"0"-25"15,0-25-15,0 25 32,-25 50-17,25 25-15,-25 24 16,0 150 0,1 48-1,24-48 1,74-125-1,-24-74-15,98-50 16,1-49 0,-99-26-1</inkml:trace>
  <inkml:trace contextRef="#ctx0" brushRef="#br0" timeOffset="202030.6">11486 14860 0,'0'0'16,"-50"0"0,25-25-1,50-25 1,49-99 0,26 75-1,-51 49 1,-24 0-1</inkml:trace>
  <inkml:trace contextRef="#ctx0" brushRef="#br0" timeOffset="203280.08">11783 14984 0,'0'0'0,"25"0"31,0-25-31,0 0 15,0-25 1,24-24-16,-24 24 16,74-198-1,-74 149 1,-75 74 0,-49 50-1,25 74 1,49 1-1,75-51 1,49-24 0,0 0-1,0 99 17,-74 0-17,-25-25 1,50-24-1,49-51 1,25-48 0,-25-51-1,-49-24 1,-50-50 0,-25 75-1,0 49 1,-49 74-1,-1 100 1,75-50 0,25-49 15,50-25-31,-1-50 16,-24-49 15,-1-50-16,-24 24 1,0 76 0,0 98 15,-1-24-31,-24-1 16,0 125-1,0-149 1,0 0-1,25-100 1,0-74 15,25 25-31,-1 50 16,1 49 0,-25 50 15,-25 74-16,0 25 1,24-99-16,-24 0 16,50-75 15,0 0-31,-26-24 16,51-75-1,-50 75 1,-25 123 31,0-24-32,0 25 1,25-25 0,-1 24-16,26 50 31,-25-74-16,24 25 1,-49-25-16,25 24 16,0 1-1,-50 0 1,-24-1 0,-1-24-1,0-25 1,50-25-16</inkml:trace>
  <inkml:trace contextRef="#ctx0" brushRef="#br0" timeOffset="203663.56">14016 14388 0,'0'-25'15,"0"50"-15,-50-50 0,26 1 16,-1 24-16,0 0 16,0 24-16,0 26 15,-24 49 1,24 50-1,25-74-15,0-1 16,25 199 0,-1-75 15,-73-74-15,-1-24-1,-24-26 1,-1-74-1,51-25-15</inkml:trace>
  <inkml:trace contextRef="#ctx0" brushRef="#br0" timeOffset="204231.39">13470 15306 0,'0'0'16,"25"-25"-16,25-74 15,-26 74-15,26-24 16,0-1-16,74-24 15,25-1 1,-25 1 0,-50-1 15,0 1-15,-24 24-1,-75 50 16,0 50-31,1 0 16,-51 49 0,50 25-1,50-99 1,25-25 0,24-75-1,25-49 1,25 25-1,-24 49 1,-51 50 0,-49 50-1,-25 24 17,1 26-17,-1-76 1,25-48-1,25-76 1,49-24 0,25 25-1,-49 50 1,-25 49-16</inkml:trace>
  <inkml:trace contextRef="#ctx0" brushRef="#br0" timeOffset="204664.07">14859 14661 0,'0'50'16,"0"-100"-16,-24 149 0,-1 1 16,25-76-1,-25 1-15,-25 0 32,50 0-17,25-50-15,-25-25 16,25 1-16,49-75 15,1 49 1,-26 75 0,-24 75 15,-25-1-15,-25 1-1,25-100 16,25 0-31,0-25 16,173-98 0,-73 123-1,-1 25 1,-50 49 15,-49-24-15,0 74-1,-50-24 1</inkml:trace>
  <inkml:trace contextRef="#ctx0" brushRef="#br0" timeOffset="206464.1">5358 14091 0,'0'-25'15,"-25"25"32,25-25-47,0 50 31,0 24-15,0 51 0,0-1-1,0-25 1</inkml:trace>
  <inkml:trace contextRef="#ctx0" brushRef="#br0" timeOffset="206712.99">5209 14438 0,'0'25'47,"25"-25"-32,0 0 1,0-25-16,24 0 15,26 0 1,-25-24 0,-26 24-1,-24 0-15</inkml:trace>
  <inkml:trace contextRef="#ctx0" brushRef="#br0" timeOffset="206881.17">5185 13967 0,'0'-25'16,"0"50"-16,0-75 0,0 25 15,24-24 17,26-26-17,0 50-15</inkml:trace>
  <inkml:trace contextRef="#ctx0" brushRef="#br0" timeOffset="207296.89">5507 14115 0,'0'0'0,"25"75"31,-50-50-31,50 24 16,-50-24-16,25 0 31,0-50-15,0 0-1,0 0 1,50-99-1,-1 50 1,1 24 0,24 50-1,-24 0 1,0 75 0,-26-1-1,1-24 1,-25-25-1</inkml:trace>
  <inkml:trace contextRef="#ctx0" brushRef="#br0" timeOffset="208514.09">5482 14066 0,'0'0'15,"0"-25"-15,25 0 16,-25 0 0,-25 1-1,-24 24 1,-51 49 0,1 1-1,50-25 1,49-50-1,124-74 1,25-25 0,-50-25-1,-74 74 1,-50 50 15,0 50-31,-99 50 16,74-1-1,-74 1 1,75-26 0,98 1-1,50-50 1,26 25 0,-51 49-1,-74 0 1,-25 26-1,0-26 1,1-49 0,24-50-1,49-25 1,26 1 15,-75 24-15,-50 75-1,0 24 1,26-24 0,24-1-1,24-49 1,175 0 0,-50-25-16,24 25 15,51 0-15</inkml:trace>
  <inkml:trace contextRef="#ctx0" brushRef="#br0" timeOffset="209413.06">9724 14785 0,'0'0'0,"0"-49"0,0 24 15,0 0-15,25-25 16,0 1 0,-25 24-1,25 25 17,-25 50-32,25 74 31,-1-25-31,-48 149 15,24-25 1,-25 0 0,25-49-1,-25-75 1,25-74 0,0-75 15,25-49-16,24 0 1,26 25 0,-1 24-1,1 75 17,-51 0-17,1-1 1,0-24 15</inkml:trace>
  <inkml:trace contextRef="#ctx0" brushRef="#br0" timeOffset="210135.1">9451 13867 0,'0'0'0,"0"-49"15,0 24 1,0 0 15,0 0 0</inkml:trace>
  <inkml:trace contextRef="#ctx0" brushRef="#br0" timeOffset="210863.49">9501 13718 0,'-25'25'62,"25"25"-46,0 0-16,0-26 15,0 26-15,0 49 16,-25-24 0</inkml:trace>
  <inkml:trace contextRef="#ctx0" brushRef="#br0" timeOffset="211063.31">9327 14215 0,'0'0'0,"0"24"0,-24-24 15,48-24 17,51-1-17,49-25 1,0-24-1,-25 24 1</inkml:trace>
  <inkml:trace contextRef="#ctx0" brushRef="#br0" timeOffset="211197.66">9476 13818 0,'0'0'0,"0"-50"0,-25 0 31,25-24-15,25 49-16,25-49 15</inkml:trace>
  <inkml:trace contextRef="#ctx0" brushRef="#br0" timeOffset="211562.54">9774 13768 0,'0'0'16,"25"25"-16,-25 25 15,0-26-15,0 26 16,0-25 15,0-50-15,0 0-1,25-49 1,24-26 0,26 51-1,-26 49 1,-24 25 0,-25 74-1,0 50 1,0-50-1,25-25 1</inkml:trace>
  <inkml:trace contextRef="#ctx0" brushRef="#br0" timeOffset="211847.24">10171 13644 0,'0'0'0,"25"-25"31,-25 0-31,0 50 16,24 25-1,1 49 1,0 0 0,0-99 15,0 0-16,-25-24-15,25-51 32,24-49-32,-49 25 31,25 49-31</inkml:trace>
  <inkml:trace contextRef="#ctx0" brushRef="#br0" timeOffset="212647.46">10493 13743 0,'50'-25'31,"-25"1"-31,-25-26 16,49 0-1,-24 1 1,-25 24-1,-25 0 1,1 50 0,-26 49-1,25-24 1,0 24 15,50-24-15,25-25-1,-1 0 1,-24-25-16,25 0 16,-1 0-1,-24 0 1,50-50 0,-26 0-1,1 26 1,-50-1-1,0 50 32,25-50 0,24-74-31,1-1-1,0 26 1,-1 49 0,-24 25-1,0 25 1,-25 25 0,49 24-1,-24-24 1,0 24-1,-25-49-15,-25 99 32,0-99-32,-24 24 15,-1-24 1,1-50 15,49-24-15,-25-1-16</inkml:trace>
  <inkml:trace contextRef="#ctx0" brushRef="#br0" timeOffset="213350.42">11486 13619 0,'24'-25'0,"-48"50"0,73-50 47,-24 25-31,0-24-16,24-1 15,51 0 1,-51-49 0,-49 24-1,-25 25 1,1 25 0,-76 50-1,26 49 1,49 25-1,25-74 1,0-1-16,124 1 31,-49-25-15,-1-50-16,75 0 16</inkml:trace>
  <inkml:trace contextRef="#ctx0" brushRef="#br0" timeOffset="-214649.63">17018 14661 0,'-25'0'15,"74"0"1,-73 0 124,-1 25-140,-25 25 16,1-1-16,24 1 16,0 49-1,75-25 1,49-24 0,25-75-1,-50 0-15,-24-49 16,-25 0-1,-50-1 1,-50 1 15,1 24-31,0 50 16</inkml:trace>
  <inkml:trace contextRef="#ctx0" brushRef="#br0" timeOffset="-214315.74">17414 14760 0,'75'0'15,"-150"0"-15,200 0 0,-76-24 0,-24 24 16,0 24 0,0 26-1,-25 24 1,0-24-1,-25-50 1,25-25 0,0-49-1,74-1 1,1 1 15,-26 74-31,26 0 16,-26 25-1,26 124 1,-26-75-16</inkml:trace>
  <inkml:trace contextRef="#ctx0" brushRef="#br0" timeOffset="-213783.58">19895 14413 0,'0'-25'0,"-25"0"31,50 25-15,-25 50-16,25 0 16,-25-1-16,0 26 15,0 49 1,0-75 15,99-49-31,50-49 16,0 24 15,-25 25-15,-74 25-1,-50 24 1,-75 26-1,-49-26 1,-25-24 0,75-25-1,24-49 1</inkml:trace>
  <inkml:trace contextRef="#ctx0" brushRef="#br0" timeOffset="-213464.6">20887 14537 0,'0'0'0,"0"-25"15,-24 25-15,-1 25 16,0-25 0,-49 50-1,74 49 1,24-25-1,1-49-15,74 0 16,-49-25 0,49-25-1,-74-49 1,-25-25 0,-50 24-1,1 50 1,24 25-1</inkml:trace>
  <inkml:trace contextRef="#ctx0" brushRef="#br0" timeOffset="-213232.78">21408 14388 0,'25'-25'16,"-50"50"-16,50-74 0,0 49 0,-25 24 31,0 1-15,25 75-1,24 48 1,-24 1 0,0-50-1,-25-74-15</inkml:trace>
  <inkml:trace contextRef="#ctx0" brushRef="#br0" timeOffset="-212829.6">21557 14711 0,'0'0'0,"0"-50"16,25 25-16,0-49 31,99-25-15,-25 49-1,-24 50 1,-51 25 0,-24 74-1,0 50 1,0-75 0,0-49-1,50-25 1,24-49-1,1-26 1,-50 50-16,-1 1 31,1 24-15,0 49 0,0 1-1,24-1 1,1-24-1,49-25 1</inkml:trace>
  <inkml:trace contextRef="#ctx0" brushRef="#br0" timeOffset="-211999.42">24038 14413 0,'0'-25'0,"-149"0"31,99 50-15,26 0-16,-1 0 15,50 25-15,74 74 32,0-75-32,-24 1 15,24 49 1,-149-49-1,-74-26 1,25-48 0,74-51-1,75-24 1,99-25 0,24 50-1,-24 24 1,-99 50-1,-1 0-15,1 25 16,-25 24 0,0 51-1,-1-1 17,-48-124 14,24-49-30,-25-75 0,25 74-16,0-24 15,0 74 1,0 0 0</inkml:trace>
  <inkml:trace contextRef="#ctx0" brushRef="#br0" timeOffset="-211582.37">25005 14388 0,'0'0'15,"25"0"17,-50 0-32,-24 25 31,24 50-16,0-51-15,25 26 16,50 0 0,24-26-1,-24-48-15,-1 24 16,51-50 0,-26-149-1,-49-24 1,-25 25-1,-25 74 1,-49 99 15,24 75-15,-24 74 0,49 24-1,50 51 1,24-150-1,1 1-15</inkml:trace>
  <inkml:trace contextRef="#ctx0" brushRef="#br0" timeOffset="-211179.16">25601 14388 0,'0'0'15,"0"-49"16,0 24-31,0 0 16,0 75 31,0-26-31,0 26-1,25 49 1,-1-74-16,1 0 15,99 0 1,-49-50 0,24-74-1,25-25 1,-50 24 0,1 76-1,-26 24 1,-49 49-1,0 50 1,-49 50 15</inkml:trace>
  <inkml:trace contextRef="#ctx0" brushRef="#br0" timeOffset="-210532.93">27784 14140 0,'0'0'0,"0"-25"16,0 1-16,-25 24 15,-49 0 1,24 24-16,-24 26 15,49 0 1,50 49 15,74-74-31,-25-25 32,1-25-17,-26-50 1,-24-24-1,0 25 1,-25 49 0,-50 75-1,1-1 1,98 100 0,1-99-1,-1-26-15,100 1 16,-25-25-1,-49-49 17,-75-51-32,0 26 31,0 49-15,-50 50 15,25 25-31,25-1 15,-49 100 1,49-50-16,-25 1 16,25-26-16,-25 25 15,-25 75-15</inkml:trace>
  <inkml:trace contextRef="#ctx0" brushRef="#br0" timeOffset="-210349">27933 15033 0,'0'0'0,"0"-25"15,24 25 1,26-24 0,0-1-16,99-25 15,-75 50 1,50-25-16</inkml:trace>
  <inkml:trace contextRef="#ctx0" brushRef="#br0" timeOffset="-209649.24">10692 16671 0,'0'-50'15,"0"75"17,0 0-17,-25 49-15,25-24 16,0 24-16,0 25 15,74-49 1,50-75 0,25-49-1,-99-26 1</inkml:trace>
  <inkml:trace contextRef="#ctx0" brushRef="#br0" timeOffset="-209465.48">10915 16571 0,'0'0'16,"0"-24"-1,-25 24 1,25-25-16,25-25 16,74 0-1,-24-24 1,-50 49-1</inkml:trace>
  <inkml:trace contextRef="#ctx0" brushRef="#br0" timeOffset="-209298.87">10890 16522 0,'0'0'0,"-49"25"31,49-1-16,24-24 1,76-24 0,-76-1-16</inkml:trace>
  <inkml:trace contextRef="#ctx0" brushRef="#br0" timeOffset="-208932.71">11287 16472 0,'0'0'15,"-49"25"16,-1-25-15,25 25 0,50-25 15,0 25-31,49-25 31,-49 24-31,25 26 16,-1 49-1,-24 0 1,25 1 0,-26-51-1,1-49 1,0-49 0,25-26-1,-1-49 1,1 0-1,-25 50 1,-1 49-16</inkml:trace>
  <inkml:trace contextRef="#ctx0" brushRef="#br0" timeOffset="-208816.04">11982 16819 0,'0'0'0,"0"25"15,49-25 1,-24 0 0</inkml:trace>
  <inkml:trace contextRef="#ctx0" brushRef="#br0" timeOffset="-208399.18">12875 16422 0,'0'0'0,"25"0"16,-50 25 0,25 0-1,-25 25 1,25 49-1,25-49 1,24-50 0,26-25-1,-1-50 1,-24 51-16,-1-51 16,-49 50-1,25 25 1,0 75-1,25 24 1,-1 50 0,-24-75-1,-25-49 1</inkml:trace>
  <inkml:trace contextRef="#ctx0" brushRef="#br0" timeOffset="-207932.16">13445 16150 0,'0'0'0,"-49"-75"0,-1 1 15,-99 24 1,0 25 0,25 75-1,-24 74 1,48 74-1,26 75 1,49 25 0,50-25-1,149-25 17,24-198-17,0-50 1,1-50-1,-25-99 1,-26-25 0,-24-49-1,-74-50 1,-50 50 0,-25 124-16,-24 24 15,-51-24 1,-24 99-1,50 25 1,49 0-16</inkml:trace>
  <inkml:trace contextRef="#ctx0" brushRef="#br0" timeOffset="-207730.98">14388 16695 0,'25'0'47,"0"0"-31</inkml:trace>
  <inkml:trace contextRef="#ctx0" brushRef="#br0" timeOffset="-207580.72">14413 17092 0,'0'0'15,"-25"0"-15,25-25 16,25 1-1,-25-1-15</inkml:trace>
</inkml:ink>
</file>

<file path=ppt/ink/ink1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32:47.810"/>
    </inkml:context>
    <inkml:brush xml:id="br0">
      <inkml:brushProperty name="width" value="0.05292" units="cm"/>
      <inkml:brushProperty name="height" value="0.05292" units="cm"/>
    </inkml:brush>
  </inkml:definitions>
  <inkml:trace contextRef="#ctx0" brushRef="#br0">4044 2282 0,'0'0'0,"-25"0"31,50 0 31,-1 0-62,26 0 16,0-25-16,-1 25 16,26-24-16,-26-26 15,26 25-15,24-24 16,-25-1-1,-49-49 1,-25 0 0,-50 24-1,26 26 17,-1 24-17,-25 25 1,-24 74-1,24 50 1,25 0 0,1 75-1,-1 148 1,0-49 0,-49-50-1,24-25 1,-24-99-1,24-50 1,0-74 0,25-49-1,25-50 17,0-50-17,25 25 1,50 49-1,-26 51-15,75 24 16,25 0 0,0 24-1,-25 1 1,-49-25 0</inkml:trace>
  <inkml:trace contextRef="#ctx0" brushRef="#br0" timeOffset="365.91">4937 1637 0,'0'-25'16,"-25"25"0,50 25 30,-1-25-30,1 0-16,25 0 16,-1 0-16,1-25 15,-25 25 1</inkml:trace>
  <inkml:trace contextRef="#ctx0" brushRef="#br0" timeOffset="582.89">5482 1414 0,'0'0'0,"25"0"31,-25-25-15,0 50-1,0 0-15,-25 24 16,1 26 0</inkml:trace>
  <inkml:trace contextRef="#ctx0" brushRef="#br0" timeOffset="1165.98">6326 1389 0,'0'0'16,"0"-25"-16,0 1 15,-25-1 16,-25 25-31,-74 25 16,-25 49 0,75 0-1,49-24 1,75-25 15,74 24-15,25-24-1,-75 0-15,1 74 16,-51 75 0,-73 0-1,-1-26 1,-24-23 0,49-26-1,25 0 1,25 25-1,0 50 1,-25 24 0,-25 25-1,-25 25 17,50-173-17,50-26 1,24-49-16</inkml:trace>
  <inkml:trace contextRef="#ctx0" brushRef="#br0" timeOffset="1499.66">7020 1687 0,'0'0'0,"-24"0"16,24-25-1,-25 25 1,25 25-1,25 99 1,24 0 0,26 25-1,49-75 1,-25-24 0</inkml:trace>
  <inkml:trace contextRef="#ctx0" brushRef="#br0" timeOffset="1766.69">7665 1712 0,'0'0'0,"25"-75"31,-50 100 0,25 0-15,-49 124-1,-1 49 1,-24 75 0,-1 0-1,50-149-15,-49 99 16,49-99 0,25-99-16</inkml:trace>
  <inkml:trace contextRef="#ctx0" brushRef="#br0" timeOffset="2066.94">8137 1836 0,'0'0'0,"24"-99"16,-24 74-1,-24 50 1,24 24 0,-75 100-1,26 99 1,-26 0 0,50 0-1,25-49 1,50-100-1,24-49 1</inkml:trace>
  <inkml:trace contextRef="#ctx0" brushRef="#br0" timeOffset="2366.34">8931 1985 0,'0'0'0,"-75"-50"16,25 50-1,-24 25 1,49 74 0,50 50-1,49-50 1,26 0-1,-51-24 1,-49-1 0,-99-49-1,0 0 1</inkml:trace>
  <inkml:trace contextRef="#ctx0" brushRef="#br0" timeOffset="2616.87">9427 1836 0,'0'0'0,"49"0"16,-24 0-16,-25-25 15,25 50-15,24 49 16,-24 75-1,-25 74 1,-49 25 0,-26-74-1,26-100 1</inkml:trace>
  <inkml:trace contextRef="#ctx0" brushRef="#br0" timeOffset="3132.98">10047 1563 0,'0'0'0,"0"-50"0,25 25 15,-25-24-15,74-1 16,0 25 0,-24 25-1,-25 100 17,-50-51-32,25 26 15,-25 74 1,50-1-1,0-73 1,0-1 0,-25 25-1,0 25 1,-25 1 0,75 23-1,-1 26 1,26 49-1,-51-24 1,-48-50 0,-76-50-1,-24-74 17,75-1-32,-26-48 0</inkml:trace>
  <inkml:trace contextRef="#ctx0" brushRef="#br0" timeOffset="3316.14">11039 2406 0,'0'0'0,"50"-49"31,-25 24-31,-1 25 0,26-25 15,74 25 1</inkml:trace>
  <inkml:trace contextRef="#ctx0" brushRef="#br0" timeOffset="3482.98">11138 2630 0,'0'0'16,"-24"24"-16,24 1 15,-25-25 1,99 0 0,125-25-1,-51-24-15</inkml:trace>
  <inkml:trace contextRef="#ctx0" brushRef="#br0" timeOffset="4366.49">13222 2133 0,'0'0'0,"-25"0"31,50 0-15,0-24 0,74-26-1,50-24 1,-50-26-1,-49 26-15,-1-75 16,-24-25 0,-50 75-1,25 74 1,-24 1 0,-51 48-1,1 51 1,-1 74-1,-24 49 1,25 100 15,49-199-31,0 224 32,-25-125-17,26-24 1,-51-50-1,-24-25 1,0-74 0,24-25-1,26-50 1,24-74 0,75 25-1,24 24 1,75 26-1,24 49 1,-73 0-16,73 25 16,-49-1-1,-24 1 1</inkml:trace>
  <inkml:trace contextRef="#ctx0" brushRef="#br0" timeOffset="4700.84">13917 1464 0,'0'0'0,"0"-25"16,0 0 15,25 25-15,-1 0-1,1 0 1,74 25-1,-49-25 1,-25-25-16</inkml:trace>
  <inkml:trace contextRef="#ctx0" brushRef="#br0" timeOffset="4882.89">14388 1240 0,'0'-24'15,"0"73"17,-25-24-17,25 25-15,0 24 16,-25-24 0,25-1-16</inkml:trace>
  <inkml:trace contextRef="#ctx0" brushRef="#br0" timeOffset="5566.91">15281 1166 0,'0'0'0,"25"-25"31,-50 0-15,0 25 0,-99 25-1,-25 0 1,50 0-1,74 24 1,25-24 0,50 25-1,0-1 1,49 1 0,-50 49-1,-24 25 1,-50 50-1,-99 74 1,100-124 0,-1-50-1,50 1 1,-1-25 15,1 24-15,-25 50-1,-25 50 1,-24-1 0,-1 75-1,1-24 1,24 24 0,25 74-1,74-198 1,100-49-1,-50-75 1</inkml:trace>
  <inkml:trace contextRef="#ctx0" brushRef="#br0" timeOffset="6049.99">16596 1216 0,'0'0'0,"25"-75"31,-25 50-31,0 1 16,0 48 15,0 26-15,0 99-1,-25 24 1,25-73-16</inkml:trace>
  <inkml:trace contextRef="#ctx0" brushRef="#br0" timeOffset="6333.86">15777 2307 0,'0'0'0,"-49"0"32,98-25-17,50 25 1,224-49 0,123-1-1,100-24 1,-74-1-1,-175 50 1,-222 1-16,-51 24 16</inkml:trace>
  <inkml:trace contextRef="#ctx0" brushRef="#br0" timeOffset="6816.73">16050 3076 0,'0'0'0,"50"-49"16,-50 24 15,-25 50-15,0 24-1,-25 50 1,26-74-16,48 74 15,76-49 1,24 0 0,-25-1-1,-99-24 1,0 0 0,-50 0-1,-98 24 1,-51-24-1,125-25 1</inkml:trace>
  <inkml:trace contextRef="#ctx0" brushRef="#br0" timeOffset="7101.8">16348 2803 0,'0'0'0,"25"-25"0,-25 1 16,24-1-1,-24 99 32,0-24-47,0-1 0,0 1 16,-24 0-1,98-50 17,25-25-17,-74 25-15</inkml:trace>
  <inkml:trace contextRef="#ctx0" brushRef="#br0" timeOffset="7384.52">16770 2977 0,'0'25'31,"0"0"-15,0 24-16,-25 1 15,25 24-15,0 75 32,25 0-32,24-25 15,26-50 17,-1-49-32</inkml:trace>
  <inkml:trace contextRef="#ctx0" brushRef="#br0" timeOffset="7718.16">17390 3175 0,'-25'-24'0,"-25"-1"46,25 25-46,1 25 0,-1-1 16,25 26-16,-25 0 16,50 24 15,24-24-15,-24-1-1,-25 1 1,-74 24-1,-25-24 1,49-50 0,25-25-16</inkml:trace>
  <inkml:trace contextRef="#ctx0" brushRef="#br0" timeOffset="7984.75">17563 2853 0,'0'0'0,"0"-25"0,0 0 15,25 25-15,0 25 32,-50 25-17,25 49 1,-25-25-1,25-49 1,50 0 0,24-50-1,-49 0-15</inkml:trace>
  <inkml:trace contextRef="#ctx0" brushRef="#br0" timeOffset="8184.81">17762 3399 0,'0'0'0,"49"0"32,-24 0-32,25-25 15,74 0 1,0 0-1,-25 0 1</inkml:trace>
  <inkml:trace contextRef="#ctx0" brushRef="#br0" timeOffset="8400.33">18481 3076 0,'25'0'0,"-25"25"47,25 0-47,-25 24 16,25-24-16,-25 25 16,0-1-1,0-24-15</inkml:trace>
  <inkml:trace contextRef="#ctx0" brushRef="#br0" timeOffset="8650.39">18804 2853 0,'0'0'0,"24"-50"31,-24 25-31,50 50 16,25 50 0,-1 74 15,-49 24-15,-100 26-1,-24-125-15</inkml:trace>
  <inkml:trace contextRef="#ctx0" brushRef="#br0" timeOffset="9334.81">20367 2034 0,'-25'-25'15,"0"25"16,25-24 1,25 24-17,49-25-15,1 25 16,123-25 0,-124 0-16,1 0 15,49 25 16,-124-24-31,-25 24 32</inkml:trace>
  <inkml:trace contextRef="#ctx0" brushRef="#br0" timeOffset="9550.77">20714 1737 0,'0'0'15,"0"-25"1,0 0 0,0 50 15,25 24-31,-25 51 16,24 48-1,26 51 1,-25-125-1</inkml:trace>
  <inkml:trace contextRef="#ctx0" brushRef="#br0" timeOffset="10038.78">22500 1042 0,'0'-25'0,"0"50"0,25-75 16,-25 25-16,0 1 16,-25-26-1,0 50-15,-25 0 32,1 25-32,-75 49 15,99 26 1,75-1-1,74-25 1,25 1 0,-50 24-1,-74-25 1,-50 50 0,-99 0-1,0-124 1</inkml:trace>
  <inkml:trace contextRef="#ctx0" brushRef="#br0" timeOffset="10318.09">21979 1910 0,'-25'25'0,"25"0"16,25-25 0,74 0-1,149-25 1,174 0 0,49 0-1,-49-24 1,-174-1-1,-198 25-15,-25 25 16</inkml:trace>
  <inkml:trace contextRef="#ctx0" brushRef="#br0" timeOffset="10734.05">22401 2878 0,'0'0'0,"0"-25"16,-25 50 30,0 24-46,25-24 16,-25 25-16,0 49 16,25 0-1,50-24 1,0-26 15,-26 1-15,1-25-1,-74-1 1,-26 1 0,26 0-16,-75 0 15,49-50-15</inkml:trace>
  <inkml:trace contextRef="#ctx0" brushRef="#br0" timeOffset="11017.12">22599 2605 0,'0'0'0,"50"-50"32,-25 75-1,-25 0-31,0 24 15,0 51 1,0-26 0,24-49-1,51-50 1,49-25 0,-50 50-16</inkml:trace>
  <inkml:trace contextRef="#ctx0" brushRef="#br0" timeOffset="11217.22">22946 3126 0,'0'0'0,"-24"25"15,73-25 1,1-25-1,99 0 1,24-49 0,-98 49-16</inkml:trace>
  <inkml:trace contextRef="#ctx0" brushRef="#br0" timeOffset="11417.95">23839 2679 0,'0'0'0,"25"-25"16,0 25 0,-25 25-1,25 74 17,0 1-17,-25-1 1,0-25-16</inkml:trace>
  <inkml:trace contextRef="#ctx0" brushRef="#br0" timeOffset="11900.22">25055 1761 0,'0'0'0,"0"-24"47,50 24-31,24-25-1,0 25-15,125-25 32,-75 0-17,-50 0-15</inkml:trace>
  <inkml:trace contextRef="#ctx0" brushRef="#br0" timeOffset="12683.51">25303 1563 0,'0'-25'47,"0"50"-31,0 24-16,0 26 15,-25-1-15,25 26 16,-25-26-1,1 100-15</inkml:trace>
  <inkml:trace contextRef="#ctx0" brushRef="#br0" timeOffset="13016.98">27015 967 0,'0'0'0,"25"-24"31,-25-1-31,-25 25 16,25 49 0,0-24-1,0 99 1,0 0 0,49 0-1</inkml:trace>
  <inkml:trace contextRef="#ctx0" brushRef="#br0" timeOffset="13316.9">26543 1836 0,'0'0'0,"-24"0"16,-1 0-1,0 0 1,124-25 0,174 0-1,124-24 1,50-26 0,-100 1-1,-149 24 1,-98 50-1</inkml:trace>
  <inkml:trace contextRef="#ctx0" brushRef="#br0" timeOffset="13750.96">27139 2506 0,'0'0'0,"0"-25"16,-25 25 15,0 0-31,-24 49 15,-51 51 1,26-1 0,74 0-1,74-25 17,1 1-17,-26-50 1,1 0-1,-50 24 1,0-24 0,-25 0-16,-99 24 15,-25-24 1,0-25 0</inkml:trace>
  <inkml:trace contextRef="#ctx0" brushRef="#br0" timeOffset="14050.89">27288 2357 0,'0'0'0,"24"-25"15,1 0-15,-25 50 47,0 0-47,0 24 16,-49 75-1,24-49 1,25-50 0,49-25-1,100-25 1,-49 0-16</inkml:trace>
  <inkml:trace contextRef="#ctx0" brushRef="#br0" timeOffset="14251.12">27709 2878 0,'0'24'16,"25"-24"0,25 0-16,-1 0 15,51-24 1,-1-1 0</inkml:trace>
  <inkml:trace contextRef="#ctx0" brushRef="#br0" timeOffset="14518.23">28454 2506 0,'0'0'0,"0"-25"15,-25 25 17,25 49-17,0 1 1,0 49 0,0-24-16,0 24 15</inkml:trace>
  <inkml:trace contextRef="#ctx0" brushRef="#br0" timeOffset="15251.18">28578 992 0,'0'0'0,"-25"-25"15,25 1 1,25 24 0,-1-25-16,150 0 15,0 0 17,-75 50-17,-99 49 1,-50 1-16,-24 49 15,-1 25 1,75-50 0,50 25-1,25-25 1,-26 1 0,-24 24-1,0 0 1,-25-25-1,25 0 1,24 0 0,-24 50 15,0-50-15,-25 1-1,49-1 1,-24-50-1,0 1 1,-25-25 0,-25 24-1,-49-24 1,24 0-16</inkml:trace>
  <inkml:trace contextRef="#ctx0" brushRef="#br0" timeOffset="34968.33">6475 6326 0,'0'0'0,"0"-25"16,0 0 15,0 50-31,-25 99 31,0 50-15,50-25 0,49-125-1,75-73 1,-25-75-1,-74 25-15,24-50 16,-49 0 0,-25 99-1,25 75 17,-25 124-17,25 49 1,-1 50-1,1 25 1,-25 0 15,-49 0-15,24-174-16,-99 50 16,0-74-1,24-75 1,26-149-1,49-99 1,75-25 0,-1 149-16</inkml:trace>
  <inkml:trace contextRef="#ctx0" brushRef="#br0" timeOffset="35269.85">7765 6227 0,'0'0'0,"49"-50"16,-74 50 0,1 25-1,-26 99 1,-24 74-1,24 26 1,50 24 0,25-50-1,49-99 1,50-74 0,0-50-1,-74 1-15</inkml:trace>
  <inkml:trace contextRef="#ctx0" brushRef="#br0" timeOffset="35551.91">8385 6127 0,'0'0'0,"0"-24"15,0-1 1,-25 74-1,25 1 1,0 124 0,25 24-1,-25-99-15,49 25 16,26-49 0,-1-75-1,1-25 1,-51 0-1</inkml:trace>
  <inkml:trace contextRef="#ctx0" brushRef="#br0" timeOffset="35719.12">8484 6450 0,'0'0'0,"-50"0"15,1 0 1,24 25-1,99-25 1,75-25 0,-99 0-16</inkml:trace>
  <inkml:trace contextRef="#ctx0" brushRef="#br0" timeOffset="35969.06">8980 6078 0,'0'0'0,"25"-25"0,0 50 47,0 0-31,74 123 0,0 51-1,-49 74 1,-50-50-1,-75-74 1,-49-50 0,75-74-16</inkml:trace>
  <inkml:trace contextRef="#ctx0" brushRef="#br0" timeOffset="36235.42">10096 6648 0,'0'0'0,"25"0"47,0-24-32,49 24-15,-24-25 16,99 0 0,-99 0-1</inkml:trace>
  <inkml:trace contextRef="#ctx0" brushRef="#br0" timeOffset="36401.94">10096 6996 0,'0'0'16,"-49"24"-1,24-24 1,75 0 0,98-74-1,-48 49-15</inkml:trace>
  <inkml:trace contextRef="#ctx0" brushRef="#br0" timeOffset="40502.43">12354 6524 0,'0'0'0,"-50"-24"31,25 24-15,75-25 46,0 25-62,-1-25 0,75-25 32,25-24-17,-74-1 1,-26 1 0,-49-25-1,0 24 1,0 51-1,-49-1 1,-1 74 0,-24 75-1,24 25 1,25 25 0,-24 148-1,24-98 1,-75-1-1,1-49 1,0-75 15,49-74-15,1-50 0,24-74-1,50-25 1,24 24-1,26 76 1,49-1 0,-50 25-16,50 25 15,0-25 1,-49 0 0</inkml:trace>
  <inkml:trace contextRef="#ctx0" brushRef="#br0" timeOffset="40852.41">13073 5904 0,'0'-25'31,"50"50"16,-25-25-32,-1 0-15,26 0 16,25 0-16,-26-25 16,-24 25-1,0-24-15</inkml:trace>
  <inkml:trace contextRef="#ctx0" brushRef="#br0" timeOffset="41035.69">13669 5606 0,'0'0'0,"0"25"47,0 25-47,0 0 16,0 49-1,0-25-15</inkml:trace>
  <inkml:trace contextRef="#ctx0" brushRef="#br0" timeOffset="41618.82">14884 5532 0,'0'0'0,"0"-25"31,-25 0-31,-24 25 16,-1 0 0,1 25-16,-100 25 15,49 24 1,76-24-1,48-25 1,51 0 15,24-1-15,-49 26 0,-50 49-1,0 50 1,0 25-1,49-26 1,-24-98-16,25 0 16,-1-1-16,51 51 15,-100 48 1,-50 100 0,-49 25-1,24-49 1,51-51-1,73-49 1,26-49 15,49-50-15,49-25-16</inkml:trace>
  <inkml:trace contextRef="#ctx0" brushRef="#br0" timeOffset="42019.53">16794 5334 0,'0'0'0,"-49"-50"31,49 25-31,0 50 16,-25 74-1,25 75 1,0 24 0,0 1-1</inkml:trace>
  <inkml:trace contextRef="#ctx0" brushRef="#br0" timeOffset="42318.92">15852 6698 0,'0'0'0,"-25"0"0,74-25 32,51 0-17,49-24-15,49-1 16,323-49 0,-223 24-16,247-24 15,-148 50 1,-223 24-1,-199 25 1</inkml:trace>
  <inkml:trace contextRef="#ctx0" brushRef="#br0" timeOffset="42786.36">16273 7343 0,'0'0'0,"0"-50"31,0 26-15,-24 24 0,-1 24-1,-74 76 1,49 24 0,50-25-1,149 0 1,-25-24-1,-50-26 1,-74 26 0,0-26-1,-99 1 1,-75-25 0,1-1-1,123-48 1</inkml:trace>
  <inkml:trace contextRef="#ctx0" brushRef="#br0" timeOffset="43069.41">16571 6996 0,'0'0'0,"50"-50"16,-26 75 15,-24 0-31,0 24 16,0 51 0,0-1-1,25-74 1,25-25-1,0-25 1</inkml:trace>
  <inkml:trace contextRef="#ctx0" brushRef="#br0" timeOffset="43752.3">17117 7095 0,'49'-25'15,"-49"0"1,-24 50 0,24 25-1,-25 24 1,25 25-16,-50 199 15,25 25 1,25-51 0,100-98-1,73-75 1,26-99 0</inkml:trace>
  <inkml:trace contextRef="#ctx0" brushRef="#br0" timeOffset="44302.55">17638 7442 0,'0'0'16,"0"-25"-1,25 25-15,-50-24 16,-25 73 15,1 50-15,24 1-1,99-1 1,50-25 0,-25-24-1,-74-25 1,-25 24 0,-25-49-16,-24 50 15,-26-25 1,26-25-1</inkml:trace>
  <inkml:trace contextRef="#ctx0" brushRef="#br0" timeOffset="44569.84">17935 7194 0,'0'0'16,"25"-25"0,-25 1-16,50 24 15,-50 49 1,0 75 0,0-25-1,0-24 1,74-75-1,-24-50 1</inkml:trace>
  <inkml:trace contextRef="#ctx0" brushRef="#br0" timeOffset="44752.83">18407 7740 0,'0'0'16,"0"25"0,0-50-16,25 25 15,99-75 1,24 26 0</inkml:trace>
  <inkml:trace contextRef="#ctx0" brushRef="#br0" timeOffset="44969.2">19126 7244 0,'0'0'0,"25"-25"0,-25 0 16,0 0-1,0 50 1,-25 50-1,25 49 1,0 49 0,0-49-1</inkml:trace>
  <inkml:trace contextRef="#ctx0" brushRef="#br0" timeOffset="45253.58">19349 6921 0,'25'-49'16,"0"49"-1,25 0 1,-26 49-16,26-24 15,24 124 1,-24 49 0,-50 26-1,-25-26 1,-49-99 0,24-74-16</inkml:trace>
  <inkml:trace contextRef="#ctx0" brushRef="#br0" timeOffset="45935.83">19647 5631 0,'0'0'0,"25"-49"31,0-1-31,0 25 16,74 0 15,0 1-15,-49 48 0,-26 51-1,-73 49 1,24-50-16,0 75 15,25-25 1,99 0 0,1 0-1,-51 75 1,-24 24 0,-25-49-1,0-26 1,50-23-1,24 23 1,-24-24 15,-50 100-15,-50-100 0,0-25-1,26-74 1,-1-25-1</inkml:trace>
  <inkml:trace contextRef="#ctx0" brushRef="#br0" timeOffset="46319.31">21011 6574 0,'0'0'0,"-24"-25"31,-1 25-31,25-25 16,25 25 46,-1 0-46,1 0 0,0-24-16,74-1 15,1 0 1,-26 0-1,-74 0 1</inkml:trace>
  <inkml:trace contextRef="#ctx0" brushRef="#br0" timeOffset="46536.15">21160 6276 0,'0'0'0,"-24"-25"32,-1 25-17,25 25 1,-25 25-16,25 74 16,25 25-1,-25 0 1</inkml:trace>
  <inkml:trace contextRef="#ctx0" brushRef="#br0" timeOffset="50336.37">22277 6103 0,'0'24'63,"0"1"-48,24-25 1,26 0 0,0-25-16,-1 1 15,75-26 1,-49 0-1,-26-24 1,-24 0 15,-25 24-31,0-74 16,-25 49 0,1 26-1,-1 24 1,0 0-1,0 75 1,0-1 0,1 51-1,-1 24 1,0 49 0,0 26-1,25-1 1,-25-98-16,0 73 15,1 1 17,-26-50-17,0-25 1,-24-49 0,24-25-1,1-50 1,49-25-1,0-49 1,49 24 0,26 1-1,-1 24 1,1 50-16,24 0 16,25 25-1,-25 25 1,25-25-1,-49-1 1,-26-24 0</inkml:trace>
  <inkml:trace contextRef="#ctx0" brushRef="#br0" timeOffset="50719.54">22996 5582 0,'0'0'0,"0"-25"15,-25 25 17,50 0-1,25 25-16,24-25 1,1-25 0,-51 25-16</inkml:trace>
  <inkml:trace contextRef="#ctx0" brushRef="#br0" timeOffset="50903.23">23443 5334 0,'0'-25'15,"0"50"17,0-1-32,-25 26 15,25 0-15,0-1 16</inkml:trace>
  <inkml:trace contextRef="#ctx0" brushRef="#br0" timeOffset="51486.89">24187 5507 0,'0'0'0,"0"-49"16,-25-1 0,-74 50-1,-50 50 1,25 49-1,99-25 1,75-24 0,49-25-1,25 0 1,-74-1-16,-1 51 16,-49 49-1,-25 25 1,1 24-1,24-24 17,0 0-17,24-25 1,1 25 0,-50 0-1,1 49 1,-26-24-1,25 24 1,100-123 0,73-51-1,76-24 1</inkml:trace>
  <inkml:trace contextRef="#ctx0" brushRef="#br0" timeOffset="52121.81">25229 5259 0,'24'-25'0,"-48"50"0,48-74 15,-48 49 16,-26 49-15,-49 26 0,24 49-1,75-75-15,50 26 32,74-1-32,-25-24 15,-49-1 16,-50 1-15,-50 0 0,-49-26-1,0 1 1,74-25-16</inkml:trace>
  <inkml:trace contextRef="#ctx0" brushRef="#br0" timeOffset="52437.82">24757 6301 0,'0'25'31,"-24"-25"-31,48 0 15,26 0-15,124 0 16,148-25 15,100-25-15,-25 1 0,-199-1-16,75 25 15,-149 1 1,-99 24-1,0 24 1</inkml:trace>
  <inkml:trace contextRef="#ctx0" brushRef="#br0" timeOffset="52903.84">25303 6921 0,'0'-25'0,"25"1"15,-25-1 1,-25 50 31,-25-1-47,26 1 15,-1 50 1,25-26 0,49 26-1,51-26 1,-26 1-1,-74 0 17,0-26-32,-25 26 15,-49 0 1,-50-26 0,0-24-1,25-49 1</inkml:trace>
  <inkml:trace contextRef="#ctx0" brushRef="#br0" timeOffset="53187.72">25626 6723 0,'0'0'16,"0"25"-16,0 24 0,-25-24 15,0 25 1,25-1 0,25-49-1,74 0 1,-25 0-16,1 0 15,24-49 1</inkml:trace>
  <inkml:trace contextRef="#ctx0" brushRef="#br0" timeOffset="53388.9">25923 7169 0,'-25'0'31,"75"0"-31,0 0 16,24-24 0,75-1-16</inkml:trace>
  <inkml:trace contextRef="#ctx0" brushRef="#br0" timeOffset="53604.82">26767 6872 0,'0'24'46,"0"1"-46,0 0 16,25 25 0,-1 24-1,-24-24-15</inkml:trace>
  <inkml:trace contextRef="#ctx0" brushRef="#br0" timeOffset="54289.18">26891 5160 0,'0'0'16,"0"-25"-16,0 0 0,25 25 15,24-24 1,75 24 0,-74 24-16,-25 76 15,-25-1 1,-50 99 0,25-123-1,0 98 1,50-49-1,74 0 1,25 25 0,-49 0-1,-75 25 1,-50-25 0,50-1-1,0-98 1,50 49-1,-1 75 1,-49-25 0,0-100-1,0 26-15,-24-1 16,48-24 0,1-50 15,0-50-31</inkml:trace>
  <inkml:trace contextRef="#ctx0" brushRef="#br0" timeOffset="54588.7">27709 6251 0,'0'-24'0,"-24"24"16,48-50-1,1 50 1,0-25-16,99 0 15,0 1 17,-74-1-32</inkml:trace>
  <inkml:trace contextRef="#ctx0" brushRef="#br0" timeOffset="54788.75">27957 5929 0,'-24'0'16,"48"0"-16,-73-25 0,24 50 31,50 0-31,-25 49 16,0 1 0,25-1-16,-25 0 0,24 26 15,-24-26 1</inkml:trace>
  <inkml:trace contextRef="#ctx0" brushRef="#br0" timeOffset="55803.33">28503 6127 0,'0'25'16,"25"-25"-16,0 0 15,24 0 1,1-25 0,49 1-1,-24-51 1,-51 1 0,1-25-1,-25-25 1,0 74-16,0 25 15,0 0-15,0 0 16,-49 25 0,-1 100-1,25-1 1,0 50 0,1 24-1,-1 26 1,-25-1-1,1-24 17,-26-25-17,1-75 1,24-24 0,25-75-1,25-25 1,50-74-1,24 25 1,1 50 0,-1 49-1,1 24 1,24 1 0,-25 25-1,1-50 1,-50 0-1</inkml:trace>
  <inkml:trace contextRef="#ctx0" brushRef="#br0" timeOffset="56187.11">28999 5532 0,'0'-25'0,"-24"25"15,48 0 17,1 0-32,0 25 15,49 0 1,1-25-1,-26-25-15</inkml:trace>
  <inkml:trace contextRef="#ctx0" brushRef="#br0" timeOffset="56403.95">29371 5259 0,'25'0'32,"-25"-25"-17,0 50 1,-25 50 0,25 24-1,0-25-15</inkml:trace>
  <inkml:trace contextRef="#ctx0" brushRef="#br0" timeOffset="57019.91">29917 5383 0,'0'0'0,"25"-25"32,-50 25-17,-74 50 1,-25 24-1,50 1 1,74-1 0,49 1-1,26-26 1,-26 1 0,-24 49-1,-50 25 1,-24 0-1,49 25 17,24-25-17,1-74-15,25 74 16,-1 0 0,-24 25-1,-74-1 1,-1 1-1,50-25 1,50-24 0,-1-26-1,75-49 1,25 0 0,0-25-1</inkml:trace>
  <inkml:trace contextRef="#ctx0" brushRef="#br0" timeOffset="57337.84">31306 5358 0,'0'0'0,"0"-74"32,-24 49-32,-1 75 15,-25 74 1,50 25-1,-25 0 17,50-1-32</inkml:trace>
  <inkml:trace contextRef="#ctx0" brushRef="#br0" timeOffset="57620.18">30587 6524 0,'0'0'0,"-50"0"32,100 0-17,24 0-15,150-49 16,123 24-1,50-25 17,-75 1-17,-148 24 1,-124 25-16</inkml:trace>
  <inkml:trace contextRef="#ctx0" brushRef="#br0" timeOffset="58038.18">30761 7020 0,'0'0'0,"24"-24"16,-24-1 0,-24 0-1,-26 50 1,25 49 0,0 1-1,50-1 1,25 1-1,-1-1 1,-24-24 0,0-26-1,-25 26 1,-74-25 0,-26-25-1,26 0-15,-50 0 16</inkml:trace>
  <inkml:trace contextRef="#ctx0" brushRef="#br0" timeOffset="58404.32">31034 6748 0,'0'0'0,"24"0"31,-24-25-31,0 50 31,0 24-15,-24-24-16,-1 25 15,0-1 17,25-24-17,50-25 1,24-25 0,25 0-1,-49 25-15</inkml:trace>
  <inkml:trace contextRef="#ctx0" brushRef="#br0" timeOffset="58637.22">31381 7120 0,'0'0'0,"-25"25"31,75-25 1,-1 0-17,75-25 1,25 0 0,-99 25-16,-25-25 0</inkml:trace>
  <inkml:trace contextRef="#ctx0" brushRef="#br0" timeOffset="58853.53">32175 6946 0,'0'0'16,"0"-25"15,0 50-16,0 0-15,0 0 16,0 24 0,0-24-16,-25 50 15,25-51-15</inkml:trace>
  <inkml:trace contextRef="#ctx0" brushRef="#br0" timeOffset="59603.88">32125 5358 0,'0'0'0,"25"-74"16,0 49-1,24 0-15,26 25 16,98-24 0,-24 24-1,-124 49-15,0 1 16,-75 74 0,25 0-1,25-25 1,50 25-1,74-25 17,-50 25-17,-74 0 1,-49 25 0,-26-25-1,51-49 1,48 24-1,76 50 1,-26-50 0,-24 0-1,-26 0 1,26 1 0,0-1-1,-26-25 1,1-24-1,-74 24 17,-1-24-17,-49-25-15</inkml:trace>
  <inkml:trace contextRef="#ctx0" brushRef="#br0" timeOffset="62187.22">10345 10692 0,'-25'0'15,"25"-25"17,25 25-17,24-25 1,1 25-16,-1-24 16,-24 24-16,25-25 15,49 0 1,-25 0-1</inkml:trace>
  <inkml:trace contextRef="#ctx0" brushRef="#br0" timeOffset="62354.66">10419 10965 0,'0'0'0,"-50"25"16,100-50 15,24-25-15,26 25-1,222-99-15</inkml:trace>
  <inkml:trace contextRef="#ctx0" brushRef="#br0" timeOffset="71770.81">12180 10543 0,'-25'0'31,"50"25"16,0-50-31,25 25-16,-1 0 15,1-25-15,74-24 16,-25-26 15,-24 1-15,-26-25-1,-24-1 1,-25 51 0,-25 24-1,0 0 1,-24 50-16,-1 25 15,25 24 1,1 25 0,-26 50-1,25 0 1,-25 49 0,1 1-1,-26-25 1,1-1 15,0-49-15,-1-49-1,26-75 1,24-25 0,25-74-1,49-1 1,1 26-1,24 24 1,26 50 0,-26 0-1,25 0 1,-24 0 0,-26 0-1</inkml:trace>
  <inkml:trace contextRef="#ctx0" brushRef="#br0" timeOffset="72137.92">13073 10097 0,'-25'0'15,"25"24"32,25-24-31,0 0-16,0 0 15,0 0 1,49-24 0</inkml:trace>
  <inkml:trace contextRef="#ctx0" brushRef="#br0" timeOffset="72354.27">13545 9873 0,'24'-74'31,"-24"99"0,0 0-31,-24 24 16,24 1 0,-25 99-1,0-100-15</inkml:trace>
  <inkml:trace contextRef="#ctx0" brushRef="#br0" timeOffset="73222.08">14611 10097 0,'0'0'0,"50"-25"15,-50 0 1,25-25 0,-50 75-1,-25 0 1,-74 74 0,0 25-1,75-49 1,49-26-1,99-24 1,50 25 0,-75-1-1,-24 26 1,-75 74 0,0-75-16,0 75 15,0-50 1,25 0 15,25 1-15,-25 24-1,0 24 1,-74 51 0,24-1-1,50-24 1,50-25-1,49-75 1,100-49 0,-26-25-1</inkml:trace>
  <inkml:trace contextRef="#ctx0" brushRef="#br0" timeOffset="73621.38">16546 9724 0,'-25'-49'15,"1"98"32,24 26-47,0-1 16,-25 26-1,25-1-15,0 74 16,25-73-16</inkml:trace>
  <inkml:trace contextRef="#ctx0" brushRef="#br0" timeOffset="73937.95">15529 11039 0,'0'0'0,"-49"0"16,49-25-1,24 1 1,150-1 0,198-25-1,149 1 1,25-26 0,-50 26-1,-99-26 1,-174 26-1,-173 24 1</inkml:trace>
  <inkml:trace contextRef="#ctx0" brushRef="#br0" timeOffset="74455.02">15728 11709 0,'0'0'0,"0"-25"16,-25 25 47,25 25-48,-25 0 1,25 0-16,0 24 15,25-24 1,24 50 0,1-1-1,-25 0 1,0-24 0,-25-25-16,-25 0 15,-50 24 1,-24-49-1,-25 0 1,25-49 0</inkml:trace>
  <inkml:trace contextRef="#ctx0" brushRef="#br0" timeOffset="74804.56">16075 11486 0,'0'0'0,"25"-25"31,-25 0-16,0 50 1,25 0-16,-50 0 16,25 24-1,-25-24 1,50-25 0,74 0-1,25 0 1,-50-25-1</inkml:trace>
  <inkml:trace contextRef="#ctx0" brushRef="#br0" timeOffset="75704.67">16670 11486 0,'0'0'0,"25"-25"31,-50 25-15,0 25 0,1 24-1,-1 26-15,-25 74 16,25 24 0,50-24-1,50-25 1,49-74-1,-25-25 1,-49-25-16</inkml:trace>
  <inkml:trace contextRef="#ctx0" brushRef="#br0" timeOffset="76037.85">17166 11585 0,'0'0'0,"-24"-25"16,-26 25 0,25 50-1,0 24 1,50 1-1,25-1 1,-1 1 0,-24-26-1,-25-24 1,0 0 0,-25-25-16,-24-25 15,-1 25 1</inkml:trace>
  <inkml:trace contextRef="#ctx0" brushRef="#br0" timeOffset="76338.03">17390 11411 0,'24'-24'32,"-24"48"-1,0 1-31,0 25 16,0-25-16,-24 24 15,48-24 16,1-50-15,75 25 0,-51-25-16</inkml:trace>
  <inkml:trace contextRef="#ctx0" brushRef="#br0" timeOffset="76521.02">17638 11784 0,'0'0'16,"0"24"0,49-48-1,1 24 1,24-25-16,50-25 16,-74 50-1</inkml:trace>
  <inkml:trace contextRef="#ctx0" brushRef="#br0" timeOffset="76737.92">18357 11511 0,'25'-25'15,"-25"0"1,25 25-1,-25 25-15,25 0 16,-25 74 0,-25 0-1,25 0 1</inkml:trace>
  <inkml:trace contextRef="#ctx0" brushRef="#br0" timeOffset="77005.94">18754 11312 0,'0'0'0,"0"-25"31,25 25-31,0-24 16,24 73-1,26 50 1,-26 50 0,-24-25-1,-50 0 1,-24-24 0,24-100-16</inkml:trace>
  <inkml:trace contextRef="#ctx0" brushRef="#br0" timeOffset="77655">19027 9898 0,'0'0'0,"0"-99"32,0 74-32,50 25 15,-26-25-15,125 25 31,25 50-15,-125 99 0,-73 49-1,-51-24 1,26-25 0,49-25-1,49-75-15,26 51 16,-1 48-1,-24-24 1,-26 1 0,1-26-1,0 25 1,50-25 0,24 25-1,-74 0 16,-1 25-15,-24-25 0,0-50-1,0-24-15,25-50 16,-25 25 0,-25-25-1,1 0-15</inkml:trace>
  <inkml:trace contextRef="#ctx0" brushRef="#br0" timeOffset="77988.25">20615 10990 0,'0'0'0,"-25"-25"16,25 0 0,25 0-1,24 0 1,75 1-1,25-1 1,-50 0 0,-74 0-1,-25 0-15</inkml:trace>
  <inkml:trace contextRef="#ctx0" brushRef="#br0" timeOffset="78255.14">20863 10642 0,'0'-24'16,"-25"24"0,25 24 15,0 26-16,25 0-15,-25 24 16,24 25-16,26 50 16,-25 0-1,0-50 1,-25 0 0</inkml:trace>
  <inkml:trace contextRef="#ctx0" brushRef="#br0" timeOffset="80722.95">22500 10394 0,'0'0'0,"-50"-49"31,25 49-31,25-25 16,-49 25-1,24 49 1,-25 26 0,1 74-1,49-25 1,49-25-1,51-25 1,24-49 0,0-25-1</inkml:trace>
  <inkml:trace contextRef="#ctx0" brushRef="#br0" timeOffset="81037.89">22872 10543 0,'0'0'0,"0"-49"16,0 24 0,-25 25-1,0 74 1,1 25 0,24 1-1,74-26 1,0-24-1,1-26 1,-26-48 0,-49-51-1,0 1 1,0 24-16,-74-49 16,49 74-1,25 0 1</inkml:trace>
  <inkml:trace contextRef="#ctx0" brushRef="#br0" timeOffset="81338.7">23418 10369 0,'0'0'0,"0"-24"15,-25 24 16,0 0-31,25 74 16,25 1 0,49-1-1,26 0 1,-76-24 0,1 0-1,-74-26 1,-26-24 15,26 0-15,24 0-16</inkml:trace>
  <inkml:trace contextRef="#ctx0" brushRef="#br0" timeOffset="81888.07">23815 10121 0,'0'0'0,"49"-49"16,-24 24-16,-25 0 31,0 50-15,25 25-16,0 49 15,0 50 1,-1 0 15,-24-25-15,25-25-1,-25-50-15,25 26 16,-50-100 15,0-25-15,25-49-1,0 0 1,50 49 0,0 26-1,24-1 1,0 50 0,-24-1-1,-25 51 1,0-50-1,-25 49 1,24 0 0,51-24-1,-1-25 1,50-25 0,-49 0-16</inkml:trace>
  <inkml:trace contextRef="#ctx0" brushRef="#br0" timeOffset="82488.86">24981 10022 0,'0'-25'31,"0"1"1,0 73-17,0 1 1,0-1 0,0 75-1,0-74-15,24 74 16,26-25-1,49-24 1,0-26 0,-24-24-1,-50-25 1</inkml:trace>
  <inkml:trace contextRef="#ctx0" brushRef="#br0" timeOffset="82789.25">24931 10295 0,'0'0'0,"-25"-25"15,50 0 16,0 25-31,24 0 16,75-24 0,-24-1-1,-76 25 1,-48-25 0,-76 50-1,1 0 1,74-1-1</inkml:trace>
  <inkml:trace contextRef="#ctx0" brushRef="#br0" timeOffset="86172.03">26295 10692 0,'-24'0'16,"48"-25"156,1 25-172,25-25 15,24 1-15,1 24 16,-1-25 0,50 0-1,-49 0 1,-51 25 0,-24-25-1,25 25 1</inkml:trace>
  <inkml:trace contextRef="#ctx0" brushRef="#br0" timeOffset="87422.9">26543 10419 0,'0'50'94,"25"-25"-94,-25 49 15,25 0-15,-25 1 16,25-1 0,-25 1-16,49 49 15,-24-25 1,0-25-1</inkml:trace>
  <inkml:trace contextRef="#ctx0" brushRef="#br0" timeOffset="88090.67">27734 10022 0,'0'0'0,"-25"-49"31,1 49-31,-26 0 0,25 24 15,-99 100 1,99 25 0,25-99-1,199 99 17,-50-50-17,-1-49 1,-73-26-1,-75 1 1,-75 25 0,-49-1-1,0-24 1,50-25 0,74-25-16,25 1 15,99-125 1,-25 74-1,124-98 1,-99 123 0,-24 25-1,-76 75 1,1-1 0,-25 26 15,25 24-16,-25-49 1,0-25 0</inkml:trace>
  <inkml:trace contextRef="#ctx0" brushRef="#br0" timeOffset="88555.93">28677 10394 0,'0'25'0,"0"-50"16,0 75-16,0-25 15,0 0 1,0-50 15,0 0-15,49-74-1,26-1 1,-26 51 0,-24 24-1,0 25 1,0 50 0,-25-26-16,25 76 31,-25 24-16,0-75-15</inkml:trace>
  <inkml:trace contextRef="#ctx0" brushRef="#br0" timeOffset="88992.69">29173 9923 0,'0'0'16,"0"-50"-16,0 1 15,25 24-15,-25 50 32,25 24-32,-25 26 15,0 24 1,0-25-16,-25 199 31,0-173-15,50-76-1,-25 1 1,0-74 0,49-76-1,1 1 1,0 25 0,-26 99-1,1 0 1,0 75-1,0 49 1,-25 0 0,25-50-1,-1-49-15</inkml:trace>
  <inkml:trace contextRef="#ctx0" brushRef="#br0" timeOffset="89289.61">29942 9675 0,'0'0'0,"0"-99"32,0 148-1,0 1-31,-25 124 15,0 49 1,50-50 0,25-24-1,24-25 17,50-74-32,0-50 31,-99 0-31</inkml:trace>
  <inkml:trace contextRef="#ctx0" brushRef="#br0" timeOffset="89473.35">30116 10022 0,'-25'-25'0,"50"50"0,-75-50 15,25-24 1,50 24-1,25 25 1,74-25 0,74 50-1</inkml:trace>
  <inkml:trace contextRef="#ctx0" brushRef="#br0" timeOffset="89621.52">31133 10072 0,'0'0'16,"0"25"-16</inkml:trace>
  <inkml:trace contextRef="#ctx0" brushRef="#br0" timeOffset="107674.38">26643 12428 0,'0'0'15,"-25"0"1,0 0 15,25 25 16,0 25-47,0 0 16,0 74-1,-25 24 1,0-24 0,25-74-1,-24 24 1,24-49 15,49-50-15,75 1-1,25-26 1,74-24 0,25 24-1,1 25 1,-101-24 0,-24 24-1,-49 25 1,-50 0-16</inkml:trace>
  <inkml:trace contextRef="#ctx0" brushRef="#br0" timeOffset="108024.54">28081 12528 0,'-24'-50'15,"48"100"-15,-48-125 16,24 50 15,24 25-15,26 25-1,74 0 1,-49-25-16,-1 25 16,75 0-1,-124-25 1,-25 25-1,-75 49 1,-49 0 15,0 26-31,-25-26 32,75 0-17,49-74-15</inkml:trace>
  <inkml:trace contextRef="#ctx0" brushRef="#br0" timeOffset="108278.65">28131 12478 0,'0'0'0,"0"-50"15,0 26-15,-25-26 16,25 25-1,-25 25 1,25 75 15,25 49-31,0 25 16,25-1 15,-1 51-15</inkml:trace>
  <inkml:trace contextRef="#ctx0" brushRef="#br0" timeOffset="108707.53">29719 12230 0,'0'0'0,"25"-50"16,-25 26-16,0-1 16,-50 74 15,25-24-16,0 74 1,50 25 0,99-24-1,0-1 1,-49-74 0,-51 24-1,-73-24 1,-26-25-16,1 0 15,0 0-15,-26 0 16,51 0 0</inkml:trace>
  <inkml:trace contextRef="#ctx0" brushRef="#br0" timeOffset="108874.93">29843 12205 0,'25'-25'0,"-50"50"0,50-74 16,49 24-1,50-50 1,-50 51-16</inkml:trace>
  <inkml:trace contextRef="#ctx0" brushRef="#br0" timeOffset="109341.58">30413 11709 0,'0'0'0,"-24"-50"0,-101-49 16,-23 25 15,-51 49-15,1 75-1,-1 74 1,1 99-1,-1 75 1,100 24 0,198 100-1,125-224 1,73-74 0,26-74-1,-26-50 1,-24-74-1,0-51 1,-25-48 0,-74-26-1,-149-24 17,-75 99-32,-123-149 15,48 149 1,-147-74-1,-249-1 1,198 125 0,-24 74-1</inkml:trace>
  <inkml:trace contextRef="#ctx0" brushRef="#br0" timeOffset="113240.88">1464 14562 0,'0'0'0,"-25"25"31,25 24-16,0 26-15,-25 148 16,0-24 0,25-51-1,50-24 1</inkml:trace>
  <inkml:trace contextRef="#ctx0" brushRef="#br0" timeOffset="113773.81">1811 15108 0,'0'0'0,"25"0"16,-25-25 0,25 0-1,74-49 1,50-26-1,-25-24 1,-75 25 0,-49 50-1,-25 24 1,-24 74 15,-26 51-15,51 48-1,48-73-15,51 24 16,74-74 0,24-25-1,-24-75 1,-25-98 0,-25-75-1,-99 0 1,0 99-1,25 124 1,-25 50 0,-25 124-1,50 148 1,0-148 15,-25-74-31</inkml:trace>
  <inkml:trace contextRef="#ctx0" brushRef="#br0" timeOffset="113941.19">2679 14884 0,'0'0'0,"-25"-24"31,25-1-31,25 0 16,25 0-16,74-24 15,223-26 1</inkml:trace>
  <inkml:trace contextRef="#ctx0" brushRef="#br0" timeOffset="114791.02">5284 15157 0,'-25'0'31,"0"0"-31,75-24 31,-1-1-15,76-50-1,23-24 1,1-25 0,-74-50-1,-75 26 1,-25 73-1,25 50 1,-25 0 0,0 75-1,-24 74 1,-1 75 15,0 49-15,26-124-16,-1 149 15,-25-50 1,-24 0 0,-1-49-1,1-75 1,24-74 0,25-50-1,25-49 1,0-50-1,25 24 1,50 51 0,24 24-1,124 25 1,-49 25 15,-50-25-15,-99 24-16</inkml:trace>
  <inkml:trace contextRef="#ctx0" brushRef="#br0" timeOffset="115091.1">6053 14587 0,'0'0'0,"25"-50"31,0 50 16,-1 0-47,1 0 15,25 25 1,24-25 0,25 25-16</inkml:trace>
  <inkml:trace contextRef="#ctx0" brushRef="#br0" timeOffset="115290.79">6648 14190 0,'25'-50'31,"-25"75"-15,0 0 0,0 49-16,0 50 31,0-24-31</inkml:trace>
  <inkml:trace contextRef="#ctx0" brushRef="#br0" timeOffset="116157.32">7864 14438 0,'0'0'0,"25"-50"31,-50 50-16,-25 0-15,1 0 16,-125 50 0,75 49-1,74-24 1,75-26 0,49 1-1,0-1 1,-49 51-1,-75 24 1,0-50-16,-25 75 16,50-25-1,25-25 1,0 25 15,25 25-15,-26 74-1,-24 75 1,-49 0 0,49-25-1,0-100 1,74-49 0,1-99-16,148-25 15,-99-50 1</inkml:trace>
  <inkml:trace contextRef="#ctx0" brushRef="#br0" timeOffset="116441.13">9675 14239 0,'0'0'15,"-25"-24"-15,25-1 0,0 0 16,-25 50 0,0 124-1,0 24 1,25 51-1,25-125-15</inkml:trace>
  <inkml:trace contextRef="#ctx0" brushRef="#br0" timeOffset="116724.62">8732 15554 0,'0'0'0,"-50"0"15,75-25 1,199 1 0,222-51-1,149 1 1,26-1-1,-125 26 1,-199 24 0,-247 0-1</inkml:trace>
  <inkml:trace contextRef="#ctx0" brushRef="#br0" timeOffset="117174.81">8881 16100 0,'0'0'0,"0"-25"0,0 0 16,0 1 0,-25 24-1,0 24-15,0 51 16,1 24 15,24 0-15,99-49-1,0-1 1,0-24 0,-74 0-1,-25 0 1,-25 0 0,-24 0-16,-75-1 15,24-24 1,76-24-1</inkml:trace>
  <inkml:trace contextRef="#ctx0" brushRef="#br0" timeOffset="117458.04">9278 15728 0,'0'0'0,"49"-50"32,-49 25-17,25 100 1,-50 24 0,25 0-1,0-49 1,25-25-1,50-75 1,49-24 0</inkml:trace>
  <inkml:trace contextRef="#ctx0" brushRef="#br0" timeOffset="117841.04">10121 15802 0,'0'0'0,"0"-25"0,-25 25 31,1 25-15,-26 25-16,25 24 15,0 1-15,-24 123 16,24 1 15,25-26-15,99-73-1,25-51 1,25-49 0,-74-25-16</inkml:trace>
  <inkml:trace contextRef="#ctx0" brushRef="#br0" timeOffset="118524.15">10593 16026 0,'0'0'0,"0"-50"16,-25 50 0,0 0-1,0 50 1,25 49 0,50-25-1,49 25 1,-25-49-1,-24 24 1,-50-24 0,-25-25-1,-49 25 1,-25-50 15,74 0-31</inkml:trace>
  <inkml:trace contextRef="#ctx0" brushRef="#br0" timeOffset="118758.57">11064 15728 0,'0'0'0,"74"-50"31,-49 50-31,-25 25 15,0 74 1,-25 1 0,1-1-1,48-74-15,51-25 16,49-25 15</inkml:trace>
  <inkml:trace contextRef="#ctx0" brushRef="#br0" timeOffset="118941.33">11634 16274 0,'0'0'0,"50"-25"31,0 0-31,74 0 16</inkml:trace>
  <inkml:trace contextRef="#ctx0" brushRef="#br0" timeOffset="119141.69">12180 15926 0,'0'-24'32,"-25"24"-32,50 0 31,-25 49-31,0 50 16,0 50-1</inkml:trace>
  <inkml:trace contextRef="#ctx0" brushRef="#br0" timeOffset="119423.87">12453 15753 0,'0'0'0,"25"-25"15,-25-25-15,25 50 32,0 0-32,24 99 15,1 50 1,-50 25 0,0-25-1,-50-50 1,-24-74-1</inkml:trace>
  <inkml:trace contextRef="#ctx0" brushRef="#br0" timeOffset="119990.69">12676 14165 0,'0'0'15,"124"-74"1,-74 74-16,0-25 15,-1 74 1,-49 51 0,-99 73-1,74-73-15,0 98 16,125 0 15,98-24-15,-49-25-1,-99 0 1,-26 24 0,1-24-1,25-25 1,-1 0 0,-24 0-1,0 0 1,-75 50-1,26-124 1,24-26 0,-25-24-1,25-24 1</inkml:trace>
  <inkml:trace contextRef="#ctx0" brushRef="#br0" timeOffset="120241.49">14512 15257 0,'0'0'0,"149"-25"31,-99 0-31</inkml:trace>
  <inkml:trace contextRef="#ctx0" brushRef="#br0" timeOffset="120407.74">14413 15579 0,'0'0'15,"25"0"1,49-25 0,0 25-16,1-25 15,74 1 1</inkml:trace>
  <inkml:trace contextRef="#ctx0" brushRef="#br0" timeOffset="144749.18">14487 15480 0,'0'-25'0,"0"0"32,0 0 30</inkml:trace>
</inkml:ink>
</file>

<file path=ppt/ink/ink1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35:16.769"/>
    </inkml:context>
    <inkml:brush xml:id="br0">
      <inkml:brushProperty name="width" value="0.05292" units="cm"/>
      <inkml:brushProperty name="height" value="0.05292" units="cm"/>
    </inkml:brush>
  </inkml:definitions>
  <inkml:trace contextRef="#ctx0" brushRef="#br0">5780 1737 0,'0'0'0,"0"-50"31,0 25-31,-25 50 63,25 0-63,-25 49 15,25-24-15,-24 99 16,24-50-1,-25 0 1,0 0 0</inkml:trace>
  <inkml:trace contextRef="#ctx0" brushRef="#br0" timeOffset="350.74">4614 2828 0,'0'0'0,"-99"25"32,74-25-17,75 0 1,-1 0-1,75 0-15,224-75 16,197-49 0,150-74-1,49 24 17,-124 25-17,-372 100-15,25-1 16,-223 25-1,-149 50 1</inkml:trace>
  <inkml:trace contextRef="#ctx0" brushRef="#br0" timeOffset="900.65">5209 3622 0,'0'-25'0,"0"50"0,25-75 15,-25 25-15,0 1 47,0 48-47,-49 51 31,-26 74-31,50 0 16,25-50 0,100 0 15,48-49-15,-48-1-1,-51-24 1,-24 0-1,-50-25-15,-24 25 16,-125 24 0,-24 1-1,123-50-15</inkml:trace>
  <inkml:trace contextRef="#ctx0" brushRef="#br0" timeOffset="1284.01">5631 3101 0,'0'-25'31,"25"25"-31,-25 25 16,50 49 0,-50 26-1,0-1 1,-25-74-1,25-1 17,25-24-32,24-24 15,50-1 1,-49 0-16</inkml:trace>
  <inkml:trace contextRef="#ctx0" brushRef="#br0" timeOffset="1671.53">6375 3423 0,'0'0'16,"0"-24"0,-24 24-1,-1 49 1,-25 100-1,1 74 1,49 50 0,0-149-16,24-25 15,200 75 1,-26-149 0</inkml:trace>
  <inkml:trace contextRef="#ctx0" brushRef="#br0" timeOffset="2018.32">7169 3448 0,'-25'0'0,"-123"25"31,123 0-15,0 24-16,50 26 16,-25-26-16,99 76 15,-25-51 1,1 0 0,-50-49-1,-50 25 16,-25-1-15,1-24-16,-26-25 0,-49 25 16,75-50-1</inkml:trace>
  <inkml:trace contextRef="#ctx0" brushRef="#br0" timeOffset="2352.17">7318 3151 0,'0'0'16,"-25"0"-16,25-25 0,0 0 47,25 25-47,0 0 15,0 25 1,-1-25 0,1 49-1,-25-24 1,25 0-1</inkml:trace>
  <inkml:trace contextRef="#ctx0" brushRef="#br0" timeOffset="2583.96">7641 3498 0,'0'25'16,"24"-25"-16,1 0 31,50-25-15,73 0 0,-24-25-1,-24 26 1,-76-26-1</inkml:trace>
  <inkml:trace contextRef="#ctx0" brushRef="#br0" timeOffset="2800.85">8335 3126 0,'0'0'0,"25"0"16,-25-25-1,0 75 17,25 24-17,-25 25 1,0 0 0,25-49-16</inkml:trace>
  <inkml:trace contextRef="#ctx0" brushRef="#br0" timeOffset="3072.02">8707 2927 0,'0'0'15,"0"-25"16,25 50-31,0 0 16,24 25 0,26 99-1,-1 49 1,-74 25 0,-49-24-1,-75-50 1,74-100-16</inkml:trace>
  <inkml:trace contextRef="#ctx0" brushRef="#br0" timeOffset="3401.01">9700 2034 0,'0'0'16,"24"0"-1,-24-25 17,50 25-32,-25 0 15,74-24 1</inkml:trace>
  <inkml:trace contextRef="#ctx0" brushRef="#br0" timeOffset="3550.89">9675 2332 0,'0'0'15,"-25"0"-15,25 25 16,50-50 0,24 0-16</inkml:trace>
  <inkml:trace contextRef="#ctx0" brushRef="#br0" timeOffset="4000.18">12552 1141 0,'0'0'0,"25"0"0,-25-25 16,-25 25-1,25 50 1,0 49-1,0 75 1,0 24 0</inkml:trace>
  <inkml:trace contextRef="#ctx0" brushRef="#br0" timeOffset="4301.54">11808 2208 0,'-25'0'0,"50"0"0,-75 0 16,75 0-1,25-25 1,49 25-16,298-74 15,149-50 1,49 24 15,-347 51-31,50-1 16,-273 50 0</inkml:trace>
  <inkml:trace contextRef="#ctx0" brushRef="#br0" timeOffset="4718.99">12056 3225 0,'0'0'0,"25"-99"32,-50 124-1,-24 24-15,-1 1-16,25-1 15,-24 75 1,49-74-16,124 49 31,0-49-15,0-25-1,-100-25 1,-24 24 0,-24-24-16,-100 50 15,-50 0 1,0-25-1</inkml:trace>
  <inkml:trace contextRef="#ctx0" brushRef="#br0" timeOffset="4985.06">12379 2754 0,'49'0'16,"-49"-25"0,0 50-1,-25 123 1,25-48 0,0-51-1,50-49 1,49-49-1,-49-1 1</inkml:trace>
  <inkml:trace contextRef="#ctx0" brushRef="#br0" timeOffset="5268.13">13024 2853 0,'0'0'16,"0"-25"-1,24 25 1,-24 50 0,-24-1-16,-1 26 15,0 24-15,0 124 16,50-24-1,0-100 1,24-25 0,200 100-1,-175-174-15</inkml:trace>
  <inkml:trace contextRef="#ctx0" brushRef="#br0" timeOffset="6401.13">13693 3151 0,'0'0'0,"-24"-25"15,-1 25 1,-25 0-16,1 49 15,-1 26 1,50 24 0,74-25 15,1 1-15,-26-26-1,-24-24 1,-25 0-1,-25-25 1,-49 25 0,0-50-1,24 25-15</inkml:trace>
  <inkml:trace contextRef="#ctx0" brushRef="#br0" timeOffset="6600.62">14016 3349 0,'0'0'0,"25"-25"16,0 25 0,-1 0-1,51-25 1,-1-24-1,-24 49-15</inkml:trace>
  <inkml:trace contextRef="#ctx0" brushRef="#br0" timeOffset="6817.13">14462 3076 0,'0'0'0,"25"-25"15,-25 50 17,0 25-17,0-1 1,-25 51 0,50 24-1,-25-100-15</inkml:trace>
  <inkml:trace contextRef="#ctx0" brushRef="#br0" timeOffset="7117.86">14661 2828 0,'0'0'0,"0"-50"16,25 26-16,0 24 31,-1 24-15,26 1-16,24 99 31,-24 50-15,-25 24-1,-25 1 1,-50-26-1,-24-73 1,24-75-16,1-25 0</inkml:trace>
  <inkml:trace contextRef="#ctx0" brushRef="#br0" timeOffset="7383.9">15231 2778 0,'0'0'0,"25"-24"31,-50 48-15,-24 100 0,24-49-1,0 24-15,25 100 16,50-26-1,24-49 1,50-74 0,0-25-1</inkml:trace>
  <inkml:trace contextRef="#ctx0" brushRef="#br0" timeOffset="7718.22">15827 2927 0,'0'0'0,"-25"-74"32,-25 74-32,26 0 15,-1 25 1,0 74-1,75 0 1,24 0 0,25-24-1,-49-1 1,-25-24 0,-75-1-1,-49-49 1,49 25-16,1-50 15</inkml:trace>
  <inkml:trace contextRef="#ctx0" brushRef="#br0" timeOffset="7918.38">16125 3101 0,'0'0'0,"24"0"15,1 0 1,0 0-16,25-25 16,98 0-1,1 1 1,-74-1-16,-51 0 16</inkml:trace>
  <inkml:trace contextRef="#ctx0" brushRef="#br0" timeOffset="8134.55">16323 2878 0,'0'0'0,"-25"0"15,25 24 32,25 26-31,-25 0-16,25-1 15,0 1 1,-25 0-16,24 74 16,1-50-1</inkml:trace>
  <inkml:trace contextRef="#ctx0" brushRef="#br0" timeOffset="8368.03">16869 2754 0,'0'0'0,"25"-25"15,-25 0 1,0 0 0,24 50-1,-24 25 1,50 74-1,-25 25 1,-25-75-16</inkml:trace>
  <inkml:trace contextRef="#ctx0" brushRef="#br0" timeOffset="8683.95">17142 2431 0,'0'0'0,"-25"-49"15,25 24-15,25 25 32,-1 0-17,26 25-15,0-1 16,74 125-1,-50 25 1,-74 24 0,-74 1-1,-50-50 1,24-75 0,51-74-1</inkml:trace>
  <inkml:trace contextRef="#ctx0" brushRef="#br0" timeOffset="11217.2">18630 1414 0,'0'-25'31,"25"25"110,0 0-141,24 0 16,-24 0-1,25-25-15,-1 25 16,26-24 0,-50-1-1,24 25 1</inkml:trace>
  <inkml:trace contextRef="#ctx0" brushRef="#br0" timeOffset="11484.3">18680 1637 0,'-25'25'31,"74"-25"-15,-24 0-16,25 0 16,74-25-1,-50 25 1,-49-25-1,0 25 1</inkml:trace>
  <inkml:trace contextRef="#ctx0" brushRef="#br0" timeOffset="12967.77">21011 1042 0,'0'0'0,"0"-25"15,0 0-15,0 50 94,0 0-78,-24 25-16,24-1 15,-25 1-15,0-1 16,25 51 0,-50-51-1,50-24 1,0 0 15,0-50-31,0-49 16,50-75-1,0-25 1,24 25 15,-24 25-15,-25 50 0,-1 74-1,-24-25 1,25 25-1,0 25 1,0 24 0,0 51-1,24 24 1,-49-75-16,50 51 16,-25-1-1,-1-50 1</inkml:trace>
  <inkml:trace contextRef="#ctx0" brushRef="#br0" timeOffset="13217.88">20912 1240 0,'0'0'15,"0"-24"17,-25 24-32,75 0 15,49-25 1,125 0 0,-1 0-1,-50 0 1,-123 1-1</inkml:trace>
  <inkml:trace contextRef="#ctx0" brushRef="#br0" timeOffset="13551.97">20664 1761 0,'-25'0'15,"50"-24"1,0 24 0,25 0-16,-1-25 15,26 25 1,24-25-16,25 25 15,0-25-15,25 25 16,124-50 0,-25 1-1,-99 24 1,-125 25 0</inkml:trace>
  <inkml:trace contextRef="#ctx0" brushRef="#br0" timeOffset="13903.94">21433 2034 0,'0'0'0,"0"25"31,-25 0-16,1 0 1,-1-1-16,-25 26 0,25 24 31,25 26-15,100-26 0,-26 25-1,0-49 1,-74 0-1,25-26 1,-74 1 0,-150 0-1,75-25 1</inkml:trace>
  <inkml:trace contextRef="#ctx0" brushRef="#br0" timeOffset="14251.78">22500 1488 0,'0'0'0,"0"-24"16,0-1 15,50 25-15,-1 0-16,75-25 31,-74 25-31,-1-25 16,-24 25-16</inkml:trace>
  <inkml:trace contextRef="#ctx0" brushRef="#br0" timeOffset="14467.72">22574 1240 0,'0'0'16,"0"-24"-16,0 48 47,0 26-47,0 24 16,25-24-16,-25 24 15,50 100 1,-50-25-1</inkml:trace>
  <inkml:trace contextRef="#ctx0" brushRef="#br0" timeOffset="15267.9">23591 843 0,'0'0'0,"0"-49"0,-24 49 15,24-25 1,0 0 0,0 100-1,0 49 1,24 0-1,-24-25 17,25 0-17,0-49 1,-25-25-16,0-1 31,0-48-15,0-1-1,0-74 1,0 74-16,0-74 16,0 24-1,0-24 1,25 49 0,-25-24-1,25 49 16,-1-25-31,51 26 32,-1-1-17,1 25 1,-26 74 0,-49-24-1,-49-1-15,24 1 16,-25 49-1,25-24 1,50-50 0,75-1-1,24-24 1,-50 50 0,-49 0-1,-75 24 1,-49 0-1,0-24 1,24-25 15,50-25-31</inkml:trace>
  <inkml:trace contextRef="#ctx0" brushRef="#br0" timeOffset="15553.04">23418 1687 0,'-25'25'47,"75"-50"-47,-1 25 0,50-25 15,25 0-15,149 0 32,0-24-17,-50-1 1,-123 25 0,-75 25-1</inkml:trace>
  <inkml:trace contextRef="#ctx0" brushRef="#br0" timeOffset="15985.89">23988 2183 0,'0'25'15,"-24"-25"-15,-1 0 32,0 0-17,0 25-15,0-1 16,0 1 0,1 50-1,24-50 1,24 49-1,26-24 1,-50-26-16,25 26 16,-25-25-1,0 0 1,0-1 0,-50 26-1,-49-50 1,0 0-1,49-25 1</inkml:trace>
  <inkml:trace contextRef="#ctx0" brushRef="#br0" timeOffset="16269.66">24261 1985 0,'0'0'0,"25"0"16,-25-25-16,0 0 15,0 50 1,-25 49 0,0 1-1,-24-1 1,49-49 15,74-25-15,75-50-1,-75 25-15,26 1 0</inkml:trace>
  <inkml:trace contextRef="#ctx0" brushRef="#br0" timeOffset="16785.59">25278 1538 0,'0'0'16,"-25"0"-16,50 0 15,0-25 1,0 25 0,99-25-1,0 1 1,-25-26-16</inkml:trace>
  <inkml:trace contextRef="#ctx0" brushRef="#br0" timeOffset="17001.99">25551 1340 0,'0'0'0,"0"-25"32,-25 25-32,25 25 15,25-1 1,-25 26-1,25 49 1,-25 25-16,0-74 16</inkml:trace>
  <inkml:trace contextRef="#ctx0" brushRef="#br0" timeOffset="17368.05">26692 744 0,'0'-25'0,"0"50"0,0-99 15,0 24-15,0 25 16,-25 1-1,25 48 1,-99 51 0,50-26-1,-1 26-15,-24 74 16,74-25 0,74-25-1,75-74 1,25-25-1,-26-25 1,-123 25-16</inkml:trace>
  <inkml:trace contextRef="#ctx0" brushRef="#br0" timeOffset="17622.43">26122 1662 0,'49'0'16,"26"0"0,24-25-16,25 0 15,223-24 1,-148 24-16,24 0 15,-25 0-15,-24 1 16,124-1 0</inkml:trace>
  <inkml:trace contextRef="#ctx0" brushRef="#br0" timeOffset="18152.91">26816 2257 0,'0'-24'32,"-24"24"-17,-1 0 1,0 24-1,0-24-15,0 25 16,-24 50 0,49-1-1,99 50 1,-25-49 0,1-26-1,-50 1 1,-25-1-1,-25-24 1,-74-25 0,-26 0-1,101 0 1</inkml:trace>
  <inkml:trace contextRef="#ctx0" brushRef="#br0" timeOffset="18352.05">27164 2481 0,'0'0'15,"24"0"-15,-24-25 16,25 25-16,25-25 16,24 0-1,75 25 1,-50-24-1,-74 24 1</inkml:trace>
  <inkml:trace contextRef="#ctx0" brushRef="#br0" timeOffset="18585.95">27784 2233 0,'0'0'0,"25"-25"16,-25 0 0,0 50-1,24 0 1,26 49 0,-50 50-1,0 0 1,0-74-16</inkml:trace>
  <inkml:trace contextRef="#ctx0" brushRef="#br0" timeOffset="18903.16">28305 1439 0,'0'0'0,"0"-25"16,0 0 15,25 25-31,49-25 15,75 25 1,-75-24 0,1 24-16,-1 0 15,-74-25 1</inkml:trace>
  <inkml:trace contextRef="#ctx0" brushRef="#br0" timeOffset="19219.02">28454 1216 0,'0'0'0,"0"-25"0,0 0 16,0 50 15,0 0-15,24 24-16,-24 1 16,25 74-1,0 25 1,0-50-1</inkml:trace>
  <inkml:trace contextRef="#ctx0" brushRef="#br0" timeOffset="19919.74">29669 496 0,'0'0'16,"25"0"-16,-25-25 15,0 75 32,0 0-31,0 74 0,0 0-1,25-25 1,-25-50-1,-25-49 17,25-24-32,-25-26 15,25 0-15,0 1 16,0-100 0,0 25-1,0 74-15,25-24 16,0 49 15,24 0-15,51 25-1,-26 25 1,25 25 0,-24 49-1,24 75 1,-99-125-1,25 50 1,-75-24 0,-99-1-1,25-49 1,50-25 0</inkml:trace>
  <inkml:trace contextRef="#ctx0" brushRef="#br0" timeOffset="20270.91">29545 1364 0,'-25'0'16,"0"25"-16,75-25 47,25 0-47,-1-25 15,50 25 1,0-24-16,174-26 16,74-49-1,-75 49 1,-172 25-1,-1 1 1,24-1-16,-123 25 31,0 0-15</inkml:trace>
  <inkml:trace contextRef="#ctx0" brushRef="#br0" timeOffset="20818">30116 1811 0,'0'0'0,"0"-25"0,0 0 16,-25 25 15,25 25-31,-25 0 16,0 74-1,50-74-15,25 74 16,-26-24-1,1-1 1,-25-24 15,-49-26-15,-51 1 0,1 0-1,74-25-15</inkml:trace>
  <inkml:trace contextRef="#ctx0" brushRef="#br0" timeOffset="21003.36">30463 2208 0,'0'0'0,"99"-25"31,-49 25-31,-25-25 0,99 0 15,0 25 1,-25-24 0</inkml:trace>
  <inkml:trace contextRef="#ctx0" brushRef="#br0" timeOffset="21317.86">30736 1960 0,'-25'0'31,"25"25"16,25 24-31,-25-24-16,0 25 15,25-1-15,-25 50 16,24 1 15,-24-26-15,25-24 0</inkml:trace>
  <inkml:trace contextRef="#ctx0" brushRef="#br0" timeOffset="21702.48">31282 1811 0,'0'0'0,"0"-25"16,0 0 31,0 50-32,0 25-15,0-25 16,24 74-1,-24 25 1,25 0 0,0-50-1,0-24 1,-25-25 0,0 0-1,49-1-15,-24-24 16</inkml:trace>
  <inkml:trace contextRef="#ctx0" brushRef="#br0" timeOffset="26071.19">6723 6375 0,'0'0'15,"0"-24"1,0-1 31,0 50 31,0 24-78,24 1 16,-24 24-16,25 26 15,-25-1-15,25 99 16,0-24-1,-50 0 1,25-50 15,-25-50-15,25-49 15,25-75-15</inkml:trace>
  <inkml:trace contextRef="#ctx0" brushRef="#br0" timeOffset="26534.43">7641 6971 0,'0'0'0,"0"-25"47,24 25-31,1 0-16,25 0 15,99-25 1,-1 0-1,-48 1-15,49-1 16,-75 25 15</inkml:trace>
  <inkml:trace contextRef="#ctx0" brushRef="#br0" timeOffset="26735.41">7690 7244 0,'0'0'0,"-49"25"16,49-1 0,49-24-1,1-24-15,123 24 16,51-25-1,-75 0 1</inkml:trace>
  <inkml:trace contextRef="#ctx0" brushRef="#br0" timeOffset="34165.96">9476 6748 0,'0'0'0,"25"-25"16,-25 0-16,25 0 16,-25 0-1,0 50 32,0 0-47,-25 74 16,0 25 15,0-25-15,1-24-1,24-50 1,-25-50 15,50 0-15,-25-74-1,24-75 1,51-49 0,-26 0-1,26 49 1,-25 50 0,-26 50-1,1 74 16,0-25-31,0 99 32,-25-24-32,25 24 15,24 149 1,-49-148 0,50-1-16,-1 100 15,1-50 1,-25-50-1,24-24 1,-24-25 0</inkml:trace>
  <inkml:trace contextRef="#ctx0" brushRef="#br0" timeOffset="34452.81">9625 6872 0,'0'0'16,"0"-25"-1,-25 25-15,25-25 16,25 25 0,0-25-16,25 25 15,98-49 1,-73 49 0,74-25-1,-125 0-15</inkml:trace>
  <inkml:trace contextRef="#ctx0" brushRef="#br0" timeOffset="35686.71">11138 6326 0,'25'-25'16,"-50"50"-16,50-75 0,-25 25 16,-25 1-16,1-1 15,-1 25 1,-25 0-16,-74 49 31,50 75-15,24-24-1,124-1 1,50-25 0,25-24-1,-74 0 1,-26-1-1,-24 1 1,-74-1 0,-26-24-1,-24 0 1,74-25-16,-74 0 16,74-25-1</inkml:trace>
  <inkml:trace contextRef="#ctx0" brushRef="#br0" timeOffset="37736.99">12180 6177 0,'0'0'0,"0"-25"62,-25 50 344,1 0-390,-1 24-16,-25 1 16,25 0-16,1 24 15,-26 50 1,25 0-1,25 0 1,124-25 0,0-49-1,25 0 1,-75-50-16,26 0 16,-26 0-1,-49 0 1,0-25-1</inkml:trace>
  <inkml:trace contextRef="#ctx0" brushRef="#br0" timeOffset="38352.86">12751 6251 0,'0'0'15,"0"-49"1,0 24 0,-25 25-1,0 25 1,0 24-16,-24 51 16,49-1-1,49-49 1,75-1-1,0-24 17,-74 0-17,-25-25-15,-25 49 16,-25-24 0,-74 25-1,-25-25 1,0-1-1,74-24 1</inkml:trace>
  <inkml:trace contextRef="#ctx0" brushRef="#br0" timeOffset="38685.97">13024 5929 0,'0'0'0,"24"-50"31,1 50-15,0 0-1,-25 100 1,-25 24-1,0-50 1,25-49 0,0 0-1,75-25 1,-26-50-16,76 0 16,-51 26-1</inkml:trace>
  <inkml:trace contextRef="#ctx0" brushRef="#br0" timeOffset="39070.58">13718 6574 0,'0'-25'31,"25"0"32,0 25-63,0 0 15,24 0-15,-24 0 16,25-24 0,74-1-1,-50 0 1,-49 25 0,25 0-1,-50-25 1</inkml:trace>
  <inkml:trace contextRef="#ctx0" brushRef="#br0" timeOffset="39486.54">14413 6227 0,'0'0'0,"25"0"15,-1-25-15,-24 0 31,-24 50 1,48 0-17,-24 49 1,25 25 0,-25 1-1,25-26 1,-25-24-16,0-26 31,0 1-31</inkml:trace>
  <inkml:trace contextRef="#ctx0" brushRef="#br0" timeOffset="39852.68">14711 5805 0,'0'0'0,"0"-25"15,0 0-15,0 1 47,49 73-47,50 26 16,25 73-1,0 26 17,-49 0-17,-75-1 1,-50-49 0,-49 0-1,25-74 1,49 0-1</inkml:trace>
  <inkml:trace contextRef="#ctx0" brushRef="#br0" timeOffset="42535.6">16149 6425 0,'-24'0'16,"-1"0"0,25-25 15,49 25-31,75-25 31,50-24-15,-25 24-1,-50 0 1</inkml:trace>
  <inkml:trace contextRef="#ctx0" brushRef="#br0" timeOffset="42753.49">16447 6103 0,'0'0'0,"-25"-25"31,25 0-31,0 0 16,0 75-1,25 74 1,-25 25 15,25 24-15,-25-98-16</inkml:trace>
  <inkml:trace contextRef="#ctx0" brushRef="#br0" timeOffset="43553.1">17439 5904 0,'0'0'0,"-25"-99"31,25 124 0,0 24-15,0 1-16,0 99 15,25 0 17,-25-1-17,0-73 1,0-50 0,0 0-1,0-50 16,0-75-15,0-24 0,0 0-1,0 25 1,25-25 0,0 50-1,25-1 1,-1 1 15,1 49-15,24 0-1,-49 50-15,0 0 16,0 124 0,-75 24-1,-24-49 1,49-49-1,25-50 1,49-25 0,75 0-1,-49 24 1,-26 26 0,-49 24-1,0-24-15,-24 49 16,-51-24 15,50-50-15,-99 24-1,25-24 1,-25-25 0,99-50-16</inkml:trace>
  <inkml:trace contextRef="#ctx0" brushRef="#br0" timeOffset="44036.23">18605 5755 0,'0'0'0,"0"-49"0,0 24 31,-25 50-15,25 24-1,0 1-15,-49 124 16,24 24 15,25-49-15,50-25-1,49-99 1,-50 0-16</inkml:trace>
  <inkml:trace contextRef="#ctx0" brushRef="#br0" timeOffset="44386.1">19399 5755 0,'0'0'0,"-25"-49"16,25 24-1,-25 25 1,1 25-16,-26 49 15,25 25 17,124 75-17,-24-75 1,-26-49 0,-24-1-1,-25-24 1,-74 0-1,-25-25 1,-1 0 0,76-25-16</inkml:trace>
  <inkml:trace contextRef="#ctx0" brushRef="#br0" timeOffset="44670.33">19821 5507 0,'0'0'0,"25"-49"15,-25 73 32,0 26-47,0 0 16,-25 49-1,-25-25 1,50-49 0,25-25-16,74-25 15,50-24 1,0-1 0</inkml:trace>
  <inkml:trace contextRef="#ctx0" brushRef="#br0" timeOffset="44854.4">20193 6103 0,'49'-25'31,"1"25"-15,0-25-1,24 0-15,75 0 16</inkml:trace>
  <inkml:trace contextRef="#ctx0" brushRef="#br0" timeOffset="45070.74">21185 5532 0,'0'0'0,"25"0"32,-25-25-32,0 50 15,0 0 1,50 149 0,-26-1-1,-24-24 1</inkml:trace>
  <inkml:trace contextRef="#ctx0" brushRef="#br0" timeOffset="45386.98">21805 5309 0,'0'0'0,"0"-25"31,0 0-31,75 75 16,24 74 0,0 25-1,-49 24 1,-50 26-1,-99-75 1,-25 0 0,0-75-1</inkml:trace>
  <inkml:trace contextRef="#ctx0" brushRef="#br0" timeOffset="46052.89">22946 5681 0,'25'-25'31,"0"25"-15,49-25-1,51 25 1,-1-25 0,-100 25-16</inkml:trace>
  <inkml:trace contextRef="#ctx0" brushRef="#br0" timeOffset="46270.15">23145 5482 0,'0'0'0,"-25"-24"32,25 48-1,25 1-16,25 25 1,-1 74 0,-49-50-16,25 100 15,-25-25 1</inkml:trace>
  <inkml:trace contextRef="#ctx0" brushRef="#br0" timeOffset="46654.24">24212 5259 0,'0'0'16,"0"-74"-1,0 49 1,-25 25 0,-50 74-1,1 75 1,24 0 0,50-25-1,75 0 1,24-74-1,25-1 1,-50-49 0,-49 0-1,-50-24 1</inkml:trace>
  <inkml:trace contextRef="#ctx0" brushRef="#br0" timeOffset="47386.8">24956 5185 0,'0'0'0,"0"-25"31,0 0 1,25 25-1,-25-25-15,0 1 15,-25 24-16,-50 24 1,-24 26 0,50 0-1,49 24 1,24 25 0,76-24-1,24-1 1,-50 0 15,0-24-15,-49-25-16,-25 25 15,0-26 1,-49 1 0,-75 0-1,49 0 1,50-25-1,1 0 1,-1-50 0</inkml:trace>
  <inkml:trace contextRef="#ctx0" brushRef="#br0" timeOffset="48686.99">25080 4540 0,'0'-25'46,"0"50"33,25-25-79,-1 0 15,1 0-15,25 25 16,-25-25-16,24 24 31,-24 26-15,-25 0-1,0-1 1,-25 26 0,25-26-1,-25-24 1,1-25-1,73-25 17,1-24-32,24 24 15,1 0-15,74-49 16,-125 74 0</inkml:trace>
  <inkml:trace contextRef="#ctx0" brushRef="#br0" timeOffset="53070.94">26171 5110 0,'0'0'0,"25"-24"0,0 24 16,-25-25 0,0 50 15,-25 24-16,-24 26 1,-1 98 0,0 1-1,75-25 1,0-75-16,124 1 16,0-26-1,-1-49 1</inkml:trace>
  <inkml:trace contextRef="#ctx0" brushRef="#br0" timeOffset="53387.26">27114 5234 0,'0'0'0,"0"-99"31,-25 99-16,0 0 1,-24 25-16,49 49 16,49 50-1,100 0 1,0-49 0,-99-26-1,-50 1 1,-75-25-1,-49 25 1,0-26 0,99-24-16</inkml:trace>
  <inkml:trace contextRef="#ctx0" brushRef="#br0" timeOffset="53553.64">27685 5582 0,'0'0'0,"49"-25"0,-24 25 16,25-25-1,49 0 1,25-24 0,-25-1-1</inkml:trace>
  <inkml:trace contextRef="#ctx0" brushRef="#br0" timeOffset="53787.01">27982 5259 0,'0'0'0,"-25"-25"32,1 25-17,24 25-15,0 50 16,24 24 15,1 0-15,0 0-1,0-49 1,-25-25-16</inkml:trace>
  <inkml:trace contextRef="#ctx0" brushRef="#br0" timeOffset="53970.59">28404 5358 0,'0'0'0,"25"-49"0,0 24 15,-25 25 17,0 99-17,24 25 1,-24-49-1</inkml:trace>
  <inkml:trace contextRef="#ctx0" brushRef="#br0" timeOffset="54237.65">29099 5011 0,'0'0'16,"74"-74"0,-49 74-16,0 0 15,74 49 1,-50 100 0,1 50-1,-75 49 1,-49-99 15,49-75-31,-25-24 0</inkml:trace>
  <inkml:trace contextRef="#ctx0" brushRef="#br0" timeOffset="54538.14">29768 5334 0,'0'0'16,"0"-25"-1,0 0 1,25 25-16,74-25 31,25 25-15,0-25-1,-74 1 1,-50-1-16</inkml:trace>
  <inkml:trace contextRef="#ctx0" brushRef="#br0" timeOffset="54753.29">29967 5135 0,'0'-25'16,"-25"25"-16,25 25 47,25 0-47,0 99 31,-1 0-15,1-25-16</inkml:trace>
  <inkml:trace contextRef="#ctx0" brushRef="#br0" timeOffset="55053.75">30488 4986 0,'0'0'0,"25"-99"16,-25 74 0,0 0-1,0 50 1,24 0-1,1 99 1,0 25 0,0-25-1,0 0 1,-25-99-16,0 24 16,0-24-16</inkml:trace>
  <inkml:trace contextRef="#ctx0" brushRef="#br0" timeOffset="55387.41">30612 4961 0,'0'0'0,"25"-99"16,-1 74-1,-24-24-15,0 24 16,25 0 15,0 25-31,25 0 16,24 75-1,-24 24 1,-1 25 0,-24 25-1,-25-25 1,-25-25-1,-24-49 1,-26-50 0,26 24-16</inkml:trace>
  <inkml:trace contextRef="#ctx0" brushRef="#br0" timeOffset="55754.3">31331 4862 0,'0'0'0,"0"-25"31,0 1-31,-25 24 16,1 49-1,-1 26 1,25 74 0,74-25-1,1-50 1,-26-24 0,-49-26-1,0 1 1,-74 0 15,-1-50-15,26 25-16</inkml:trace>
  <inkml:trace contextRef="#ctx0" brushRef="#br0" timeOffset="56087.78">31579 4713 0,'0'0'0,"25"-49"31,-25 74 0,0-1-15,0 51 0,-25-1-1,0-49 1,50 0 0,25-25-1,49-25 1,-49 0-16</inkml:trace>
  <inkml:trace contextRef="#ctx0" brushRef="#br0" timeOffset="56387.01">32026 4788 0,'0'0'0,"0"-25"16,0 0 0,-25 50-1,25 25 1,-50 74 0,26 25-1,-1-1 1,25 1-1,25-25 1,-25-49 0,49-51-16</inkml:trace>
  <inkml:trace contextRef="#ctx0" brushRef="#br0" timeOffset="56703.71">32497 4862 0,'0'0'0,"-25"-49"16,1 49-1,-1 24 1,0 76-1,50-1 1,0 0 0,-1-49-16,1 24 15,-25-49 1,-49 0 0,-26-25-1,1 0 1</inkml:trace>
  <inkml:trace contextRef="#ctx0" brushRef="#br0" timeOffset="56970.5">32696 5210 0,'0'-25'0,"0"0"15,24 25 1,1-25-16,25 0 16,49 25-1,-25-24 1,-49 24-1</inkml:trace>
  <inkml:trace contextRef="#ctx0" brushRef="#br0" timeOffset="57203.64">33217 4937 0,'0'0'0,"0"-25"0,24 0 16,-24 0 15,0 50-31,-24 0 16,24 49 0,0 26-1,24-1 1</inkml:trace>
  <inkml:trace contextRef="#ctx0" brushRef="#br0" timeOffset="57587.1">33365 4565 0,'0'0'0,"25"-25"31,-25 0-31,25 25 16,25 74 0,24 26 15,-24 48-16,-1 1 1,-49 25 0,0-25-1,-49-25 1,-1-25 0,0-49-1,26-26 1,-1 1-1</inkml:trace>
  <inkml:trace contextRef="#ctx0" brushRef="#br0" timeOffset="73304.3">7938 9154 0,'0'-25'62,"25"25"-46,25 0-1,-26-25-15,1 25 16,0 0-16,25-24 16,49-1-1,-25 0 1,1 0 0</inkml:trace>
  <inkml:trace contextRef="#ctx0" brushRef="#br0" timeOffset="73504.81">8013 9402 0,'0'0'0,"-25"0"15,50 0 1,-1-25-1,26 25 1,99-49 0,-50 49-1</inkml:trace>
  <inkml:trace contextRef="#ctx0" brushRef="#br0" timeOffset="77955.03">9228 8906 0,'0'-25'31,"0"0"0,0 50 16,0 0-31,-25 0-16,25 24 15,0 1-15,-49 0 16,-1 49-1,25-25-15,-24 1 16,-1-1 0,25-74-1,50-25 17,0-49-17,0-50 16,74-25-15,-25-25 0,1 25-1,-26 75 1,1 24 0,-25 50-1,0 50 1,-25 74-1,49 25 1,1 0 0,-25-50-1,24 0 1,-49-24 0,25-51-1</inkml:trace>
  <inkml:trace contextRef="#ctx0" brushRef="#br0" timeOffset="78172.08">9228 9303 0,'0'0'0,"-25"0"16,25-25-1,-24 25 1,73-25 0,50 0-1,75 1 1,-100-1 0</inkml:trace>
  <inkml:trace contextRef="#ctx0" brushRef="#br0" timeOffset="78573.14">10295 8707 0,'0'0'0,"0"-49"16,0 24 15,-25 50 1,0 24-32,-24 75 31,-1 0-16,50 25 1,0 0 0,99-25-1,25-25 1,25-24 0,0-50-1,-75-50-15</inkml:trace>
  <inkml:trace contextRef="#ctx0" brushRef="#br0" timeOffset="79106.83">11014 8782 0,'0'0'0,"0"-25"0,0 0 47,-25 50-47,1 0 16,-1 0-16,0 74 15,75 50 16,-1-100-15,1 1-16,0 0 16,-26-26-1,-24 1 1,-24 0 0,-51-25-1,1 0 1,-1-25-1,50 25-15</inkml:trace>
  <inkml:trace contextRef="#ctx0" brushRef="#br0" timeOffset="79656.62">11386 8310 0,'0'0'16,"0"-24"0,0-1-16,25 0 15,0 25 1,0-25-16,49 25 16,-24 0 15,-50 25-16,-50 49 1,1-24 0,49-25-16,0 25 15,74-50 1,-49 0 0,24 24-1,-24 26 1,-50 0 15,-24-26-31,-1 1 16,50 0 15</inkml:trace>
  <inkml:trace contextRef="#ctx0" brushRef="#br0" timeOffset="79942.88">11957 9030 0,'0'0'0,"25"0"31,0 0-15,24-25-16,125 25 15,-100-25 1,50 25 0,-74-25-1,24 25 1</inkml:trace>
  <inkml:trace contextRef="#ctx0" brushRef="#br0" timeOffset="80272.5">13297 8608 0,'0'0'15,"-50"-25"1,25 25 0,0 0-16,0 25 15,50 50 1,50 49 0,24-50-1,-49-24 1,-26 24-1,-24-24 1,-74-50 0,-25 25-1,74-50-15</inkml:trace>
  <inkml:trace contextRef="#ctx0" brushRef="#br0" timeOffset="80538.64">13892 8459 0,'0'0'0,"25"-24"16,0 24-16,74 0 16,0 74 15,0 50-16,-49 50 1,-50-26 0,-50 1-1,-24-49 1,-1-51 0</inkml:trace>
  <inkml:trace contextRef="#ctx0" brushRef="#br0" timeOffset="81188.94">15008 8658 0,'0'0'0,"0"25"15,25-25 1,25 0 0,74-25-1,25-25 1,-25 25 0,-75 1-1</inkml:trace>
  <inkml:trace contextRef="#ctx0" brushRef="#br0" timeOffset="81438.71">15380 8360 0,'-49'-50'31,"74"100"0,-25 0-15,24-1-16,-24 51 15,25-26-15,-25 124 16,25-24 15,25-99-31</inkml:trace>
  <inkml:trace contextRef="#ctx0" brushRef="#br0" timeOffset="81922.52">16521 8236 0,'0'0'0,"0"-50"16,0 26-1,0 48 79,-24-24-78,-1 50-1,25-25-15,-25 0 16,25 24-16,-25 1 16,25 74-1,50 25 1,24-25-1,75-25 1,0-25 0,-25-49-1,-50 0 1,-49-50 0</inkml:trace>
  <inkml:trace contextRef="#ctx0" brushRef="#br0" timeOffset="83238.89">16174 8459 0,'-25'0'15,"1"0"-15,-1 25 47,25 0-31,-25 25-1,25 49 1,-25 25 0,25-25-1,0-25 1,0-49-16,0 0 16,0 0-1,0-75 16,0-24-15,0-25 0,0-25-1,0 24 1,25 26 0,-25 0 15,50-1-16,24 25 1,25 26 0,-49 48-1,-50 125 1,-75 0 0,26 0-1,49-50 1,25-49-1,24-25 1,1 24 0,-1 26-1,-49-26 1,0 26 0,-99 24 15,74-99-16,1 0 1</inkml:trace>
  <inkml:trace contextRef="#ctx0" brushRef="#br0" timeOffset="83638.99">17390 8360 0,'0'0'15,"24"-50"1,-48 50-1,-26 0 1,-24 75 0,49-1-1,25 26 1,74-1 0,-24-25-1,-1-24 1,-49-1-1,-74-24 1,-25-25 0,49 0-1</inkml:trace>
  <inkml:trace contextRef="#ctx0" brushRef="#br0" timeOffset="83889.01">17712 8236 0,'0'0'15,"50"-25"1,-50 0 0,0 50-1,-25 74 1,0-24-1,25-25 1,50-26 0,49-48-1</inkml:trace>
  <inkml:trace contextRef="#ctx0" brushRef="#br0" timeOffset="84056.48">18134 8633 0,'0'0'0,"74"0"15,1-25 1,49-24 0,-50-1-16</inkml:trace>
  <inkml:trace contextRef="#ctx0" brushRef="#br0" timeOffset="84238.77">19052 8211 0,'0'0'0,"25"0"16,-25 25 15,0 49-16,-25 26 1,25-26-16</inkml:trace>
  <inkml:trace contextRef="#ctx0" brushRef="#br0" timeOffset="84522.64">19548 7988 0,'0'0'15,"25"-50"1,-1 50-16,26 50 16,25 49 15,-1 75-16,-74 49 1,-74 0 0,-51-99-1,101-99-15</inkml:trace>
  <inkml:trace contextRef="#ctx0" brushRef="#br0" timeOffset="84689.77">20292 8459 0,'0'0'0,"75"-74"16,-26 49-16,100-25 16,-50 1-1</inkml:trace>
  <inkml:trace contextRef="#ctx0" brushRef="#br0" timeOffset="84889.09">20540 8137 0,'-25'0'15,"50"25"16,0 24-15,0 26-16,0 74 16,-25 24-1</inkml:trace>
  <inkml:trace contextRef="#ctx0" brushRef="#br0" timeOffset="85274.71">21706 7963 0,'0'0'16,"25"-49"0,-50 49-16,-25 0 31,26 49-31,-76 26 16,76-1-1,-26 50 1,50 0-1,50-25 1,98-24 0,1-50-1,-99-25-15</inkml:trace>
  <inkml:trace contextRef="#ctx0" brushRef="#br0" timeOffset="85855.85">22674 7814 0,'0'0'0,"24"0"0,-24-24 15,0 48 1,-24 1 0,24 25-1,-25 24-15,-25 25 16,50-24-16,-25 98 16,75-24-1,148-74 1,26-50-1,-125-25 1</inkml:trace>
  <inkml:trace contextRef="#ctx0" brushRef="#br0" timeOffset="86172.86">23542 7889 0,'0'0'0,"0"-50"0,-25 25 16,25 1-1,-25 24 1,-24 74 0,49 25-1,74 0 1,0-24-1,-24-1 1,-50-24 0,-50-1-1,-49-49 1,-25 0 0</inkml:trace>
  <inkml:trace contextRef="#ctx0" brushRef="#br0" timeOffset="86622.96">23914 7467 0,'0'0'16,"0"-25"-1,25-24-15,-25-1 16,74 0 15,1 26-15,-26 24-1,-49 24 1,-49 51 0,24-1-1,50-24 1,74-1 0,-25-24-1,-49 25 1,-25-25-16,-50 49 15,-24 1 1,24-51 0</inkml:trace>
  <inkml:trace contextRef="#ctx0" brushRef="#br0" timeOffset="87182.66">24683 8162 0,'-25'0'0,"0"0"16,50 0 46,0 0-62,0 0 16,0 0 0,-1 0-16,1 0 15,0 0 1,0 0-1,24-25 1,51 25 0,-1-25-1,0 25 1,-49-25 0,-26 25-1,1 0 32</inkml:trace>
  <inkml:trace contextRef="#ctx0" brushRef="#br0" timeOffset="87906.25">24832 7938 0,'0'-24'16,"0"48"31,25 1-16,-25 0-16,24 0-15,-24 0 16,0-1 0,25 51-1,0-26-15,0 26 16,24-1 0,-24 1-1,0-26 1,0-49-1,0 25 1,-25 0 0,0-50 15</inkml:trace>
  <inkml:trace contextRef="#ctx0" brushRef="#br0" timeOffset="88856.12">26097 7616 0,'0'0'0,"0"-25"31,-25 0-31,-25 50 16,-24 0 15,49 74-15,75-24-1,24 24 1,50-25 0,-74-24-1,-25 24 1,-25-49-16,-50 0 16,-24 0-1,-50-1 1,24-24-1,51 0 1</inkml:trace>
  <inkml:trace contextRef="#ctx0" brushRef="#br0" timeOffset="89139.39">26444 7417 0,'0'0'0,"25"-49"31,0 24-31,0 25 16,-1 50 0,-24 24-1,0 0 1,0-49-1,75 0 1,-1-50 0,-49 0-1</inkml:trace>
  <inkml:trace contextRef="#ctx0" brushRef="#br0" timeOffset="89405.86">26990 7343 0,'0'0'0,"0"-25"31,25 25-31,0 0 16,99 75 0,24 73-1,-24 26 1,-99 25-1,-74-1 1,-26-124-16,-98 50 16,49-74-1,99-25 1</inkml:trace>
  <inkml:trace contextRef="#ctx0" brushRef="#br0" timeOffset="89589.71">27734 7988 0,'0'0'0,"50"-25"16,-25 0 0,49-24-1,-49 24-15,74-25 16,-74 26-1</inkml:trace>
  <inkml:trace contextRef="#ctx0" brushRef="#br0" timeOffset="89773.74">27908 7641 0,'0'0'0,"-25"-25"31,25 50-16,0-1 1,0 76 0,25-1-1,0 50 1,-25-100-16</inkml:trace>
  <inkml:trace contextRef="#ctx0" brushRef="#br0" timeOffset="90040">28553 7442 0,'0'0'0,"0"-99"16,0 49-1,0 100 16,0-25-15,49 124 0,-24-1-1,0 1 1,-25-74 0</inkml:trace>
  <inkml:trace contextRef="#ctx0" brushRef="#br0" timeOffset="90339.41">28652 7343 0,'0'0'0,"25"-99"16,24 49-1,1 1 1,24 24-1,1 74 1,-1 51 0,-74 48-1,-24 51 1,-76-50 0,26-50-1,49-74-15,0 0 16,0-25-16</inkml:trace>
  <inkml:trace contextRef="#ctx0" brushRef="#br0" timeOffset="90606.37">29644 7293 0,'0'0'16,"25"-74"-1,-50 49 1,1 50 0,-51 74-1,25 50 1,26 49 0,-1-49-1,50-74-15,49-1 16,1-24-1,49-50 1</inkml:trace>
  <inkml:trace contextRef="#ctx0" brushRef="#br0" timeOffset="90922.84">30190 7244 0,'0'0'0,"0"-50"15,-25 25 1,0 25 0,1 75-1,48 24 1,26 25-1,0 0 1,-26-50 0,-48 1-1,-51-50 1,-24-25 0</inkml:trace>
  <inkml:trace contextRef="#ctx0" brushRef="#br0" timeOffset="91423.15">30587 7045 0,'0'0'0,"-25"-74"16,50 49-1,0-25 1,49 50-1,1-24 1,-51-1 0,-24 50-1,0 24 1,-24 1 0,24 24-1,24-24 1,1 0-1,0-1 1,-25-24-16,-25 0 16,-24 0-1,24-1 1,0-24 0</inkml:trace>
  <inkml:trace contextRef="#ctx0" brushRef="#br0" timeOffset="91723.31">30909 7641 0,'0'0'0,"-49"0"16,74 0 31,-1 0-47,76 0 15,-1-25 1,0 0 15,-49 0-15,-25 25-1,-1-49-15</inkml:trace>
  <inkml:trace contextRef="#ctx0" brushRef="#br0" timeOffset="92390.26">32125 7219 0,'0'0'0,"0"-25"16,0 0 15,-25 25-31,0 0 0,-24 0 31,-26 0-15,51 50-1,24 0 1,74 49 0,25 0-1,-49 0 1,-1-24 0,-49-1-1,-24-24 1,-1-25-1,-50-25 1,-73-25 0,98 0-1</inkml:trace>
  <inkml:trace contextRef="#ctx0" brushRef="#br0" timeOffset="92757.68">32497 7020 0,'0'0'0,"25"-24"16,25 24 0,-26 0-1,-24 24-15,-24 1 16,-1 50 0,0-26 15,25-24-16,50 0 1,24-25 0,-24 0-1,-26 0-15</inkml:trace>
  <inkml:trace contextRef="#ctx0" brushRef="#br0" timeOffset="93139.54">32944 6797 0,'0'0'0,"0"-25"32,0 50-17,49 0 1,26 49-1,-1 1-15,50 99 16,0 49 0,-74 0-1,-50 0 1,-75-49 0,-49-50-1,0-74 1,25-1-1,49-24 1,-24 0 0,24-25-16</inkml:trace>
  <inkml:trace contextRef="#ctx0" brushRef="#br0" timeOffset="97939.64">5755 12354 0,'0'0'0,"0"-25"16,-25 50 46,25 0-46,-24 49-16,-26 1 16,25-1-16,-49 50 15,24-49 1,25-51 15,1-24-15,48-74-1,26-75 1,24-49 0,50-50-1,-74 173-15,49-49 16,-49 50 0,-1 74-1,-24 49 1,0 75-1,0 50 1,0 0 0,0-25-1,24-50 1,-24-25 15,0-49-31</inkml:trace>
  <inkml:trace contextRef="#ctx0" brushRef="#br0" timeOffset="98139.9">5706 12652 0,'0'0'0,"-50"-25"15,25 25 1,50 0-1,99-50 1,124 26 0,25-26-1</inkml:trace>
  <inkml:trace contextRef="#ctx0" brushRef="#br0" timeOffset="98340.12">6872 12553 0,'49'-25'31,"1"0"-15,-1 0-16,51 25 15,73-50 1,-98 50-16</inkml:trace>
  <inkml:trace contextRef="#ctx0" brushRef="#br0" timeOffset="98574.24">7095 12280 0,'0'0'0,"-25"-75"31,25 50-31,-25 25 16,25 25 0,0 0-1,25 99 1,25 25 0,-26 0-1,1-100-15,25 51 16</inkml:trace>
  <inkml:trace contextRef="#ctx0" brushRef="#br0" timeOffset="99126.25">7988 12081 0,'0'0'15,"0"-49"1,0 24-16,0 50 47,25-1-31,-25 1-1,0 0 1,49 0-1,-49 24 1,25 1 0,-25 24-1,25-24 1,-25-25 15,0 0-15,-25-50 156</inkml:trace>
  <inkml:trace contextRef="#ctx0" brushRef="#br0" timeOffset="99673.91">8534 12032 0,'0'0'0,"0"-75"31,0 50-31,-25 1 16,0-1 15,-25 0-15,1 25-1,-50 50 1,-1-1 0,1 50-1,25 1 1,49 24 0,50-25-1,24-50-15,125 26 16,24-50-1,-24-25 1,-75-25 0,-74 0-1,-50-25 17,0 50-32</inkml:trace>
  <inkml:trace contextRef="#ctx0" brushRef="#br0" timeOffset="99906.86">9104 12280 0,'0'0'0,"50"-25"31,-25 25-31,74-25 15,50 0 1,-1-24 0,-23 24-1,-101 0 1</inkml:trace>
  <inkml:trace contextRef="#ctx0" brushRef="#br0" timeOffset="100140.62">9476 11932 0,'0'0'0,"-25"-49"15,1 49 1,48 49 15,1 1-15,25 74-1,-25 25 1,-25 24 0,0-73-16</inkml:trace>
  <inkml:trace contextRef="#ctx0" brushRef="#br0" timeOffset="100639.98">10369 11957 0,'0'0'0,"0"-25"0,25 1 15,-50-1 1,25 74 15,25 75-15,0 25-1,-25 0 1,0-50 0,0-74-1</inkml:trace>
  <inkml:trace contextRef="#ctx0" brushRef="#br0" timeOffset="100940.13">10419 12032 0,'0'0'16,"0"-75"-16,0 1 0,0-1 31,0 51-31,50-26 16,74 25 0,24 50-1,26 74 1,-100 50-1,-24 25 1,-75-26 0,-74-24-1,-50-49 1,25-25 15,50-50-31</inkml:trace>
  <inkml:trace contextRef="#ctx0" brushRef="#br0" timeOffset="101175.07">12155 12131 0,'0'0'0,"25"-25"15,0 25-15,-25-25 16,74 0 0,50-24-1,-49 24-15,99 0 32,-75 25-17</inkml:trace>
  <inkml:trace contextRef="#ctx0" brushRef="#br0" timeOffset="101339.71">12379 12255 0,'0'0'0,"0"25"16,-25-25-16,74 0 15,76-25 1,98-25-1</inkml:trace>
  <inkml:trace contextRef="#ctx0" brushRef="#br0" timeOffset="101740.7">13693 11883 0,'0'0'0,"-49"-75"31,24 51-31,0 24 32,0 24-32,1 1 15,-26 50 1,50 49 0,25 49-1,99-98 1,25-26-1,0-49 1,-25-25 0,-25-74-1,-74-25 1,-25-25 15,-25 50-15,-74 25-1,-25 49 1,49 25-16</inkml:trace>
  <inkml:trace contextRef="#ctx0" brushRef="#br0" timeOffset="104040">5557 14785 0,'0'0'0,"0"-25"31,0 1-15,-25 24 15,25 24-15,0 51-1,25 24 1,-25-25-16,0 51 15,0-1 1,-25-25 0,25-50-1,0-24 1</inkml:trace>
  <inkml:trace contextRef="#ctx0" brushRef="#br0" timeOffset="104490.8">5557 14909 0,'0'0'0,"25"-149"16,-25 100-16,0-50 31,24 24-15,76-24-1,48 74 1,-24 25 0,-74 99-1,-75 100 1,-49 24 0,24-124-1,50-49 1,99-25-1,-49-25-15,74 49 16,-49 26 0,-26 24-1,-49-25 17,-74 26-17,-25-26 1,-1-24-1,1-50 1,49-50-16</inkml:trace>
  <inkml:trace contextRef="#ctx0" brushRef="#br0" timeOffset="106685.85">6996 15356 0,'0'-25'31,"24"25"1141,1-25-1157,0 25-15,49-25 16,-24 25 0,99-24-1,0-1 1,-75 0-16,50 0 16,-25 0-1,-74 25 1,0 0-1</inkml:trace>
  <inkml:trace contextRef="#ctx0" brushRef="#br0" timeOffset="108141.25">8782 14562 0,'0'-25'16,"0"0"15,0 1 110,24 24-126,-24-25 376,25 50-360,-25-1-31,0 51 16,0-1-16,0 1 16,25 98-1,0-24 1,0-74-1,-25-51 1,0 1 0,0-50-1</inkml:trace>
  <inkml:trace contextRef="#ctx0" brushRef="#br0" timeOffset="108440.93">8806 14587 0,'-24'-50'16,"48"100"-16,1-199 16,25 124-1,49 0 1,75 25 0,-25 50-1,-25 24 1,-75 75-1,-24-74-15,-25 73 16,-50-24 0,-24-49-1,-50-25 17,74-26-17,50-48-15</inkml:trace>
  <inkml:trace contextRef="#ctx0" brushRef="#br0" timeOffset="108742.76">10989 14537 0,'25'-25'16,"-50"50"-16,75-50 15,-25 1-15,25-1 16,49 0 15,25 0-15,-50 25-16,1-25 15,-26 25-15,50-25 16</inkml:trace>
  <inkml:trace contextRef="#ctx0" brushRef="#br0" timeOffset="108925.47">11262 14661 0,'-24'25'0,"48"-50"0,-73 50 16,24-25 0,50 0-1,0 0 1,272-50 0,-173 26-16</inkml:trace>
  <inkml:trace contextRef="#ctx0" brushRef="#br0" timeOffset="109376.14">13073 14115 0,'0'0'16,"0"-24"-1,0-1-15,-25 25 16,-24 0-1,49 25 1,-25-1 0,-25 26-16,26 0 15,-26 74 1,25 0 0,25 0-1,25-25 1,99-49-1,25-26 1,49-48 0,-49-26-1,25-74 1,-125 0 0,-49 49-1,0 26-15,-24-75 16,-76 49-1,-48 26 1,-26 49 0</inkml:trace>
  <inkml:trace contextRef="#ctx0" brushRef="#br0" timeOffset="112473.99">5309 17291 0,'0'0'0,"-25"0"0,0 0 32,50 0 14,0-25-30,24 25-16,1 0 16,-25-25-16,99 0 15,-25 1 17,-25-1-17,-24 0 1,-25 25-1,0 0-15</inkml:trace>
  <inkml:trace contextRef="#ctx0" brushRef="#br0" timeOffset="113091.24">6351 16943 0,'0'0'0,"24"-24"16,-24-1-16,0 0 31,0 50-15,0 49-1,-24 75 1,-51 0-1,50-50 1,1-49-16,-1-25 16,25-50 15,25-25-15,-1-74-1,51-74 1,-1 24-1,-24 25 1,-25 100 0,-1 24-1,-24 0 17,25 25-17,0 25-15,0 49 16,24 50-1,1 0 1,0 25 0,24 0-1,1-25 1,-51-50 0,26-24-1,-50-25 1,25-50-1</inkml:trace>
  <inkml:trace contextRef="#ctx0" brushRef="#br0" timeOffset="113357.81">6574 17216 0,'0'0'0,"-50"0"16,25-24-1,1 24 1,48-25 0,51 25-1,49-25 1,-50 25-16,75-50 15,-74 50 1</inkml:trace>
  <inkml:trace contextRef="#ctx0" brushRef="#br0" timeOffset="122760.83">9700 16695 0,'0'0'0,"24"0"16,-24 25-1,25-25 48,0 25-47,0-50-16,24 25 15,75-25 1,50-24-1,-25 24 1,-99 25 0,-50-25-1</inkml:trace>
  <inkml:trace contextRef="#ctx0" brushRef="#br0" timeOffset="123010.67">9799 16993 0,'0'0'0,"-25"0"0,25 25 47,25-50-47,0 25 15,99-25 1,49-24-1,1-1 1,-50 25 0,-74 0-16</inkml:trace>
  <inkml:trace contextRef="#ctx0" brushRef="#br0" timeOffset="123642.57">11386 16472 0,'0'0'0,"0"-25"31,-24 50 47,-1 0-78,0 0 16,0 0-16,0-1 16,1 26-16,24 24 31,0 26-15,49-26-1,-24-49-15,25 0 16,74-1-1,24-24 1,-24-49 0,1-26-1,-76 1 1,-24 0 0,-50-1-1,-24 26 1,-26-1-1,-24 0 1,0 50 0,49 0-1</inkml:trace>
  <inkml:trace contextRef="#ctx0" brushRef="#br0" timeOffset="135859.01">9600 17762 0,'0'-25'0,"0"0"31,0 50 32,25 0-47,-25 0-16,0 0 15,0 24-15,0-24 16,0 25-16,0 24 15,0-24 1,0-25 0,25-25 15,-25 24-15,0-48 15,0-1-16,0-25 1,0 1-16,-25-51 16,50 1-1,25 0 1,-1 24 0,50 26-1,-24 24 1,-50 50-1,-1 49 1,-73 75 15,24-50-15,0-74 0,100 0 15,-1-25-31,0 25 15,1 24 1,-26 1 0,-49 0-1,-24 24 1,-26-24 0,-49 24-1,24-74 1,51 25-1,-1-100 1</inkml:trace>
  <inkml:trace contextRef="#ctx0" brushRef="#br0" timeOffset="136108.85">10841 17911 0,'0'0'0,"24"0"31,1-25-15,0 25 0,74-25-1,25 1 1,-49-1-1</inkml:trace>
  <inkml:trace contextRef="#ctx0" brushRef="#br0" timeOffset="136293.51">10940 18085 0,'0'0'0,"-25"24"15,0-24 1,50-24 0,25-1-1,123 0 1,-98 0-16,74-49 16</inkml:trace>
  <inkml:trace contextRef="#ctx0" brushRef="#br0" timeOffset="136791.88">12106 17514 0,'0'0'16,"0"-50"-1,25 50 1,-25-24 0,49 24 15,-24 24-15,-25 1-16,25 50 15,-25 24 1,0-25-1,0 1 1,0-26 15,0-24-15,0 0 15,25-25 0,-1 0 32,-24-25-63</inkml:trace>
  <inkml:trace contextRef="#ctx0" brushRef="#br0" timeOffset="141997.9">9848 14959 0,'0'0'0,"25"0"32,-74 0-32,24 0 46,50 0 1,-1 0-31,1 0 0,0 0 15,0 0 0,0 0 0,-1 0-15,1-25 0,0 25-1,0 0 1,0 0-1,-1 0 17,-24-25-17</inkml:trace>
  <inkml:trace contextRef="#ctx0" brushRef="#br0" timeOffset="142446.96">9997 14785 0,'0'-25'47,"0"50"-15,0 0-17,0 0-15,25 24 16,-25-24-16,0 50 15,25 24 1,-25-49 0,0-1 15,0-24-15,25 25-1,-1-50 1</inkml:trace>
  <inkml:trace contextRef="#ctx0" brushRef="#br0" timeOffset="143077.15">10667 14488 0,'25'-50'15,"-25"25"1,-25 25-1,-25 0 17,26 25-17,-26 0 1,0 49 0,26 25-1,-1-24 1,0 24-1,50 0 1,0-24 15,-1-26-31,76 1 16,-1 0 0,-25-50-1,1 0 1,-26 0-1,-24-25 1,0 25 15,-25-25 1</inkml:trace>
  <inkml:trace contextRef="#ctx0" brushRef="#br0" timeOffset="154294.51">16025 12056 0,'-25'0'16,"1"0"-16,-1 25 16,50-50 77,24 25-93,1-24 16,49 24-16,-24-25 16,24 0-16,74-49 15,-49 49 1,-74 0 0</inkml:trace>
  <inkml:trace contextRef="#ctx0" brushRef="#br0" timeOffset="154510.93">16224 12156 0,'0'0'16,"-99"24"0,74-24-16,74 0 31,100 0-16,74-24 1,1 24 0,-26 0-1</inkml:trace>
  <inkml:trace contextRef="#ctx0" brushRef="#br0" timeOffset="154827.76">17340 11833 0,'0'0'0,"-25"-25"0,0 1 16,1-1-1,-1 0 1,0 25-16,75 0 31,49 0-15,75 50-1,-26-1 1,-73 1 0,-75 49-1,-75-25 1,-98 50 0,24-24-1,50-51 1,49-24-16</inkml:trace>
  <inkml:trace contextRef="#ctx0" brushRef="#br0" timeOffset="155061.74">17117 11883 0,'0'0'0,"25"-25"15,-25 0 1,0 0-1,0 50 1,24 0 0,-24 49-16,25 100 15,-25 24 1,0-74 0,0 1-16</inkml:trace>
  <inkml:trace contextRef="#ctx0" brushRef="#br0" timeOffset="155727.81">20987 10990 0,'-25'-50'31,"0"25"-16,0 25-15,-74 0 32,-50 99-17,25 50 1,25 50 0,74-125-16,25 75 15,99-50 1,100-74-1,24-25 1</inkml:trace>
  <inkml:trace contextRef="#ctx0" brushRef="#br0" timeOffset="155943.87">21433 11387 0,'0'0'0,"0"-25"32,99 0-17,50-25 1,50 1 0,-50-1-1,-100 50-15</inkml:trace>
  <inkml:trace contextRef="#ctx0" brushRef="#br0" timeOffset="156160.31">21756 11064 0,'0'0'0,"-50"-50"16,25 26-16,0 24 15,1 0 1,48 99-1,-24 25 17,25 50-17,0-26 1,0-48 0</inkml:trace>
  <inkml:trace contextRef="#ctx0" brushRef="#br0" timeOffset="156410.09">22326 10965 0,'0'0'0,"25"-99"16,-25 74 0,0 74 15,25 1-31,-25 124 15,25-1 1,-25 1 15,0-75-15</inkml:trace>
  <inkml:trace contextRef="#ctx0" brushRef="#br0" timeOffset="156727.71">22475 10940 0,'0'0'0,"0"-50"15,25 26-15,-25-51 16,25 50 0,49 25-1,25 25 1,1 74-1,-1 25 17,-74 50-17,-50-25 1,-50-25 0,26-74-16,-75-1 15,25-24 1,49 0-1,50-75-15</inkml:trace>
  <inkml:trace contextRef="#ctx0" brushRef="#br0" timeOffset="156978.04">23492 11089 0,'50'-25'15,"-25"25"1,-1 0 0,76-25-1,24 0 1,0 25-1,-99-24-15</inkml:trace>
  <inkml:trace contextRef="#ctx0" brushRef="#br0" timeOffset="157160.29">23641 11213 0,'0'0'16,"-50"25"-1,50 0-15,0-25 16,100 0 15,73-50-15,-98 50-16</inkml:trace>
  <inkml:trace contextRef="#ctx0" brushRef="#br0" timeOffset="157577.84">24633 10940 0,'0'-50'31,"-49"26"-15,24 24-1,0 49-15,0 26 16,-24 24-1,24 25 17,50-25-17,24-24 1,51-26 0,24-49-1,0-49 1,-25-26-1,-50 1-15,1-50 16,-25 24 0,-75 26-1,1 24 1,-26 50 0,-49 0-1,75 0 1</inkml:trace>
  <inkml:trace contextRef="#ctx0" brushRef="#br0" timeOffset="162360.97">21284 12925 0,'0'-25'953,"0"0"-937,0 0 31,0 0 62,-24 25-93,-1 0 15,0 0 0,0 0-31,25-24 16,-25 24 15,1 0-15,-1 24 0,0 1-1,0 0 1,0 0-1,0 24 17,25-24-17,-24 50 1,24-51 0,24 76-1,1-51 1,0 1-1,74 24 1,25-24 0,-74-50-16,74 0 15,0-25 1,-50 0 0,-74 1-1,0-1 16,25 0-15</inkml:trace>
  <inkml:trace contextRef="#ctx0" brushRef="#br0" timeOffset="162644.75">22128 13049 0,'0'0'0,"0"-25"15,0 0 32,0 0-31,25 25-16,24 0 15,1 0 1,49-25 0,-25 1-1,1 24-15</inkml:trace>
  <inkml:trace contextRef="#ctx0" brushRef="#br0" timeOffset="162944.01">22723 12627 0,'0'0'15,"-25"-50"1,25 26-16,25 24 47,-25 24-32,25 26 1,-25 74 0,25 0-1,-25 0 1,-25-25 0,25-49-1,0-25 1</inkml:trace>
  <inkml:trace contextRef="#ctx0" brushRef="#br0" timeOffset="163327.92">22674 12528 0,'0'0'16,"-25"-50"-1,0 50-15,25-25 32,74 25-17,50 25 1,25 25 0,-25 24-1,25 1 1,-74 24-1,-51 25 1,-48-25 0,-1-49-16,-74 24 15,-26 1 1,1-51 0,75-24-1</inkml:trace>
  <inkml:trace contextRef="#ctx0" brushRef="#br0" timeOffset="163693.76">23939 12751 0,'25'0'16,"-25"-25"15,24 25-16,1 0 1,0 0 0,49-25-1,50 1 1,-24-1 0,-26 0-1</inkml:trace>
  <inkml:trace contextRef="#ctx0" brushRef="#br0" timeOffset="163927.71">24162 12825 0,'0'0'0,"-50"25"15,50 0 1,0 0-1,25 0 1,74-50 0,25 25-1,0-25 1,-49 0 0,-25 0-1</inkml:trace>
  <inkml:trace contextRef="#ctx0" brushRef="#br0" timeOffset="167094.7">25278 12776 0,'0'-25'0,"25"25"109,0 0-93,25 0-1,-1 0-15,1-25 16,49 25 0,-25-25-1,-98 25 17,-26 0-17,-49 0 1,0 25-1,49-25 1,25 25 0,50-25 15,25-25-31,24 25 16,25-25-1,-49 25 1,-25 0-1</inkml:trace>
  <inkml:trace contextRef="#ctx0" brushRef="#br0" timeOffset="167503.54">26097 12304 0,'0'0'0,"25"-49"16,0 24-16,-25 0 31,24 50 0,1 25-15,-25-1-16,25 100 31,0 0-15,0 25-1,-25-50 1,24-50 0,-24-24-1,-24-26 48</inkml:trace>
  <inkml:trace contextRef="#ctx0" brushRef="#br0" timeOffset="184406.7">22078 14438 0</inkml:trace>
  <inkml:trace contextRef="#ctx0" brushRef="#br0" timeOffset="188745.7">26717 11039 0,'50'-25'31,"-50"1"-31,25 24 16,24-25-1,1 25 1,24 0 0,-24 25-1,-1 24 1,1 26 0,0 24-1,-26 50 16,1-50-15,-25 25 0,0 0-1,-25-25 1,25-24-16,0 24 16,0 0-1,0-24 1,0-26-1,0-24 1,0 0 0,0 0-1,0 24 1,0 1 0,0-1-1,25 26 16,0 74-15,0-50 0,-25 0-1,0-49 1,-25-1 0,-49 1-1,-26-50 1,-24 0-1,0-50 1,100 26-16</inkml:trace>
  <inkml:trace contextRef="#ctx0" brushRef="#br0" timeOffset="189046.64">27536 12056 0,'25'-24'31,"-1"24"-31,1-25 0,0 0 15,25 0 1,24 25 0,-49 0-16,49 25 15,-24-25 1,-1 0 0</inkml:trace>
  <inkml:trace contextRef="#ctx0" brushRef="#br0" timeOffset="189230.89">27511 12205 0,'0'0'0,"50"25"31,-1-25-31,75-25 15,25 0 1</inkml:trace>
  <inkml:trace contextRef="#ctx0" brushRef="#br0" timeOffset="189563.39">28156 11833 0,'0'0'0,"25"0"63,0 0-63,24 25 16,1-25-16,-25 25 15,49 24 1,-49 26-1,-25-26 1,-75 26 0,1-26-1,0 1 1,-26 0 0,75-50-1</inkml:trace>
  <inkml:trace contextRef="#ctx0" brushRef="#br0" timeOffset="189797.05">27982 11808 0,'0'0'0,"0"-24"16,25 48 15,-50 1-31,25 25 16,0 24-1,0 50 1,-25-49-16</inkml:trace>
  <inkml:trace contextRef="#ctx0" brushRef="#br0" timeOffset="192929.81">29744 11659 0,'0'0'0,"0"-24"78,0-1-78,0 0 16,0 0-16,-25 0 15,0 1 1,-49-1 0,-1 25-1,-24 74 1,24 25 0,51-24-1,-1 49-15,25 25 31,74-50-15,50-25 0,25-49-1,-50-25 1,-24-49 0,-26 49-16</inkml:trace>
  <inkml:trace contextRef="#ctx0" brushRef="#br0" timeOffset="193180.47">30314 11858 0,'25'-50'31,"0"50"0,-25-24-31,49 24 16,-24 0-1,50-25 1,-1 25 0,-24-25-16</inkml:trace>
  <inkml:trace contextRef="#ctx0" brushRef="#br0" timeOffset="193380.01">30364 11982 0,'0'0'0,"-25"0"31,50 0 0,24 0-15,75-25 0,-24 25-16</inkml:trace>
  <inkml:trace contextRef="#ctx0" brushRef="#br0" timeOffset="194096.99">31207 11833 0,'-25'0'32,"25"-25"30,25 25-46,0 0-1,25 0-15,-1-24 16,1 24-16,-25 0 16,24 0-1,-49-25 1,-25 25-1,-49 0 1,-25 25 0,74-25-16,0 24 15,0-24 1,50 0 0,25 0-1,24-24 16,1-1-31</inkml:trace>
  <inkml:trace contextRef="#ctx0" brushRef="#br0" timeOffset="194333.23">31803 11411 0,'0'0'0,"0"-24"32,0-1-17,24 74 1,-24 1-16,25 24 16,0 26 15,-25-26-16,0-49-15</inkml:trace>
  <inkml:trace contextRef="#ctx0" brushRef="#br0" timeOffset="194613.55">32100 11486 0,'0'0'15,"0"-25"-15,25 0 16,-25 50 31,0 25-47,-25 74 15,25 49 17,-25-98-32,25 74 15,-24-75 1,24 0-16,-25 26 15,0-26 1,25-49-16</inkml:trace>
  <inkml:trace contextRef="#ctx0" brushRef="#br0" timeOffset="194930.91">32472 12032 0,'0'0'16,"50"-25"-16,-25 0 31,-25 0-15,0 50-16,-25 74 31,-49 50-31,49-50 31,0-24-15,99-51 0,50-24-1,25-24 1,-99 24-16,-1-25 16,-24 0-1</inkml:trace>
  <inkml:trace contextRef="#ctx0" brushRef="#br0" timeOffset="213598.33">29421 13619 0,'0'0'0,"0"-25"15,0 50 32,0 25-47,0 49 16,25 50 15,0 25-15,-25-150-1,-25 1 1</inkml:trace>
  <inkml:trace contextRef="#ctx0" brushRef="#br0" timeOffset="213864.88">29371 13892 0,'0'0'0,"-24"-124"16,24 25-1,49 49 1,26 25-1,74 25 1,-1 50 0,-98 0-16,49 74 15,-74 0 1,-25-25 15,-74 0-15,-50-24-1,0-26 1,49-24 0</inkml:trace>
  <inkml:trace contextRef="#ctx0" brushRef="#br0" timeOffset="214047.75">30215 13917 0,'0'0'0,"74"-25"16,-74 0-16,50 25 16,0 0-1,49 0 1,25-24 0</inkml:trace>
  <inkml:trace contextRef="#ctx0" brushRef="#br0" timeOffset="214231.72">30438 14041 0,'0'0'0,"-49"25"32,98 0-17,100-25 1,25-25-1,-100 0 1</inkml:trace>
  <inkml:trace contextRef="#ctx0" brushRef="#br0" timeOffset="214531.66">31530 13520 0,'0'0'0,"0"-25"31,24 25-31,-24 25 16,25 49-1,-25 26 1,25-1 0,-25-25-1,0-49 1</inkml:trace>
  <inkml:trace contextRef="#ctx0" brushRef="#br0" timeOffset="-214731.22">31902 13619 0,'0'0'0,"25"-25"16,-25 1-1,-25 48 1,25 76 0,-25 73-1,-25 26 1,-24 24-1,-1-49 1,1-75 0,49-49-1</inkml:trace>
  <inkml:trace contextRef="#ctx0" brushRef="#br0" timeOffset="-214448.96">32150 14239 0,'0'0'0,"49"-24"0,-24-1 16,25 0-1,-25 25 1,-25 50 0,-75 49-1,-24 25 1,74-74-16,25-1 15,75-49 1,73 0 0,-23-25-1,-26 1 1,-50-1 0</inkml:trace>
  <inkml:trace contextRef="#ctx0" brushRef="#br0" timeOffset="-214315.29">33068 14488 0,'24'0'16,"-24"-25"-16,25 25 16</inkml:trace>
  <inkml:trace contextRef="#ctx0" brushRef="#br0" timeOffset="-207962.72">12155 17613 0,'0'-25'0,"0"-24"32,25 49-32,-25-25 31,0 0 16,0 50 15,25 0-46,0 24-16,-25-24 15,25 25-15,-1-25 16,-24 24-16,25 51 16,0-26-1,0-24 1,0-1 15,-25-24-15,0 0-1</inkml:trace>
</inkml:ink>
</file>

<file path=ppt/ink/ink1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39:01.101"/>
    </inkml:context>
    <inkml:brush xml:id="br0">
      <inkml:brushProperty name="width" value="0.05292" units="cm"/>
      <inkml:brushProperty name="height" value="0.05292" units="cm"/>
    </inkml:brush>
  </inkml:definitions>
  <inkml:trace contextRef="#ctx0" brushRef="#br0">2778 2630 0,'0'-25'63,"25"25"-63,0 0 15,0-25 1,24 0-16,1-24 16,99-51-1,-25 1 1,-50-25 0,-49 25-1,-25 24 1,0 51-16,-25-1 15,1 0 1,-1 50 0,-25 74-1,25 50 17,-24 99-17,-1 25 1,0 25-1,1-75 1,-50-50 0,24-73-1,26-51 1,24-98 0,25-75-1,49 0 1,51 24-1,-1 51 1,25 49 0,-25 25-1,0-1 1,-49 26 15,-25 0-15</inkml:trace>
  <inkml:trace contextRef="#ctx0" brushRef="#br0" timeOffset="283.95">3498 1786 0,'0'0'0,"25"0"63,-1 0-63,26 0 15,0-25-15,-1 25 16,26-24-16</inkml:trace>
  <inkml:trace contextRef="#ctx0" brushRef="#br0" timeOffset="483.13">3969 1464 0,'0'0'0,"25"-25"16,-25 50 15,0-1-31,0 125 16,-25 25 15,25-100-31</inkml:trace>
  <inkml:trace contextRef="#ctx0" brushRef="#br0" timeOffset="1016.99">4837 1637 0,'0'0'0,"0"-25"15,-24 25-15,-100 0 16,-25 100 0,49-1-1,76-25 1,73-49 15,50-25-15,1 25-1,-51 25 1,-24 74 0,-50 49-1,-49 75 1,49-124 0,25-24-1,25-26 1,-25 75-1,0 49 1,0 26 0,-25-26-1,25-49 1,75-50 15,73-49-15,76-25-1,-100-50-15</inkml:trace>
  <inkml:trace contextRef="#ctx0" brushRef="#br0" timeOffset="1316.97">6648 1488 0,'0'0'0,"25"-74"31,-25 99 0,-25 24-31,0 26 16,-24 123 0,24 26-1,25-125-15</inkml:trace>
  <inkml:trace contextRef="#ctx0" brushRef="#br0" timeOffset="1599.22">5805 2605 0,'0'0'0,"-99"25"32,74-25-32,50 0 15,49 0 1,224-50-1,123-49 1,26 24 0,-75 26-1,-99-1 1,-124 25 0</inkml:trace>
  <inkml:trace contextRef="#ctx0" brushRef="#br0" timeOffset="1999.96">5854 3275 0,'0'0'0,"-24"0"31,-1 0-31,0 24 31,0 26-15,25 49 0,0 25-1,25-49 1,74-26-1,-24 1 1,-51-50 0,1 0-1,-50 50 17,-24-50-32,-75 49 15,49-24 1,-24-25-16</inkml:trace>
  <inkml:trace contextRef="#ctx0" brushRef="#br0" timeOffset="2250.77">6003 3076 0,'0'0'16,"25"-25"-16,-25 75 47,-25 24-32,25-24-15,-25 0 16,50-26-16,50 1 31,49-74-15,-25-1-1</inkml:trace>
  <inkml:trace contextRef="#ctx0" brushRef="#br0" timeOffset="2518.81">6574 3200 0,'25'0'16,"-25"25"-1,0 25 1,-25-1 0,25 1-16,-25 123 31,25 1-15,25 25-1,0-75 1,49-25-1,-24-74-15</inkml:trace>
  <inkml:trace contextRef="#ctx0" brushRef="#br0" timeOffset="2818.39">7144 3349 0,'0'0'0,"-24"0"0,-1-25 16,0 25-16,-25 0 16,1 50-1,49 49 17,25-25-17,-25-49-15,49 25 16,1-1-1,-25 26 1,-25-1 0,-75-49-1,-24 0 1</inkml:trace>
  <inkml:trace contextRef="#ctx0" brushRef="#br0" timeOffset="3134.74">7244 3051 0,'0'-24'31,"24"24"-15,1 74 0,-25 25-1,0-24 1,0-51 0,25-24-1,49-49 1,51-26-1</inkml:trace>
  <inkml:trace contextRef="#ctx0" brushRef="#br0" timeOffset="3583.61">7690 3572 0,'-25'0'31,"1"0"-31,73 0 31,1 0-15,-1-25-16,26 1 16,49-1-1,-50 0 1,-49 25-16</inkml:trace>
  <inkml:trace contextRef="#ctx0" brushRef="#br0" timeOffset="3785.91">8261 3324 0,'0'0'0,"0"-25"0,0 1 47,25 48-32,-25 26 1,0 49-1,24 0 1,1-49-16</inkml:trace>
  <inkml:trace contextRef="#ctx0" brushRef="#br0" timeOffset="4068.81">8558 3076 0,'0'-25'16,"0"50"-16,0-99 0,25 74 16,-25-25-16,0 50 47,50 24-32,24 75 1,-49-49-16,25 148 15,-75-25 1,-25-49 0,-49-49-1,25-76 1</inkml:trace>
  <inkml:trace contextRef="#ctx0" brushRef="#br0" timeOffset="4867.18">9154 1364 0,'0'-24'0,"0"-1"0,25 0 31,-25 0-16,74 0 1,50 1 0,-74-1-16,-1 25 15,-24 99 1,-50 0 0,-24 149-1,49-124 1,49-24 15,26-1-31,-1 25 16,-49 74-1,-25 1 17,25 24-17,-25-124-15,25-24 16,74 173-1,-74-174 1,-25 1-16,24 73 16,-48-24-1,-1-24 1,-25-76 0,25-24-1,-24-24 1</inkml:trace>
  <inkml:trace contextRef="#ctx0" brushRef="#br0" timeOffset="5117.88">10518 2282 0,'0'0'16,"0"-25"0,25 1 15,25-1-31,-1 25 16,1-25-16,24 25 15,-49-25 1</inkml:trace>
  <inkml:trace contextRef="#ctx0" brushRef="#br0" timeOffset="5284">10469 2530 0,'-25'25'0,"50"-50"0,-50 75 31,50-50-16,49 0-15,0-25 16,26 0-16</inkml:trace>
  <inkml:trace contextRef="#ctx0" brushRef="#br0" timeOffset="7567.48">11734 2009 0,'0'0'16,"-25"0"-1,50 0 16,24 0-15,26-24-16,24-1 16,75-50-1,-50-24 1,-75 50 0,1-1-1,-50 0 1,0 100 31,0 0-32,-50 148 1,1 25 0,-1 25-1,-24-49 1,-1-50-1,26-75 1,24-49-16,-25-50 31,50-49 1,50 24-17,24 25 1,50 0-1,50 1 1,-25 24 0,-50-25-1,-74 25-15</inkml:trace>
  <inkml:trace contextRef="#ctx0" brushRef="#br0" timeOffset="7833.78">12701 1538 0,'0'0'15,"0"-25"1,-25 0-1,75 25 1,-25 0 0,49-24-1,-24 24-15,49-25 16,-74 25-16</inkml:trace>
  <inkml:trace contextRef="#ctx0" brushRef="#br0" timeOffset="7984.02">13148 1315 0,'0'0'0,"24"0"31,-24 49-15,0 26-1,0-26-15</inkml:trace>
  <inkml:trace contextRef="#ctx0" brushRef="#br0" timeOffset="8534.26">14016 1067 0,'0'0'16,"50"-50"-1,-75 50 1,0-25-16,-74 25 16,-25 25-1,49 25 1,50-25 0,25 24-1,50-24 1,-25 25-1,24 24 1,-24 25 0,-25 50-1,-25 25 1,25-50 0,50 0-1,49-25 1,25 25-1,-99 174 1,-50-25 0,-24-50-1,24-25 17,50-49-17,0-25 1,24-25-1,50-24 1,1-50 0</inkml:trace>
  <inkml:trace contextRef="#ctx0" brushRef="#br0" timeOffset="11833.85">15405 1439 0,'0'0'0,"0"-25"47,-25 25-32,1 50 1,-1-1 0,0 26-16,0-1 15,-49 50 1,49-25 0,0-74-16,0-25 15,75-99 16,49-75-15,0-49 0,-24 49-1,-26 50 17,-24 100-17,-25-1 1,0 74-1,25 51 1,0 48 0,0-73-16,-1 49 15,1-50 1,-25-24 0</inkml:trace>
  <inkml:trace contextRef="#ctx0" brushRef="#br0" timeOffset="12035.35">15256 1687 0,'75'0'31,"-1"-25"-31,50 0 0,0 0 16,99 1 0</inkml:trace>
  <inkml:trace contextRef="#ctx0" brushRef="#br0" timeOffset="12334.77">15107 2506 0,'0'0'0,"-24"0"16,24-25-1,49 0 1,26 0-1,98 0 1,100-49 0,25-1-1,-75 26 1,-124 24 0</inkml:trace>
  <inkml:trace contextRef="#ctx0" brushRef="#br0" timeOffset="12651.54">15827 2605 0,'0'25'32,"-25"-25"-32,0 49 15,0 1 1,-24 49-1,49 0 1,99 1 0,25-1-1,0-25 1,-99-24 0,-25-1-16,-50 1 15,-74-25 1,0-25-1,50-25 1</inkml:trace>
  <inkml:trace contextRef="#ctx0" brushRef="#br0" timeOffset="12950.9">16918 2307 0,'0'-25'31,"25"0"0,25 25-31,-1-24 16,51-26-16,48 0 16,-24 1-1,-99 49 1</inkml:trace>
  <inkml:trace contextRef="#ctx0" brushRef="#br0" timeOffset="13150.92">17166 2034 0,'-24'0'16,"-1"-25"-1,25 50 1,25 0 0,-1 49-1,1 26 1,0 49-1,-25-75 1</inkml:trace>
  <inkml:trace contextRef="#ctx0" brushRef="#br0" timeOffset="13768.26">18456 1216 0,'0'0'0,"25"-50"15,-25 25 1,-25 25 0,25 25-1,25 49 1,0 75-1,0-99-15,0 99 16,-1-75 0,-24-24 15,-24-75 0,-1-50-15,25 26-1,-25-150 1,50 1 0,49 24-1,25 50 1,25 75 0,-99 49-16,25 0 15,-50 99 1,-25 50-1,25-50 1,50-25 0,24-24 15,-24 24-15,-50 1-1,-25 24 1,-74 0-1,-1-49-15</inkml:trace>
  <inkml:trace contextRef="#ctx0" brushRef="#br0" timeOffset="14017.6">18308 2009 0,'0'0'0,"24"0"31,51-24-31,24-1 16,75-25 0,173-24-1,149-50 1,-297 99-1,-150 0-15</inkml:trace>
  <inkml:trace contextRef="#ctx0" brushRef="#br0" timeOffset="14317.75">18953 2506 0,'0'0'15,"-75"49"1,25-24-16,1 25 16,49-1-1,0-24 1,74 49 0,26-24-1,-51 0 1,1-26-1,-50 26 1,-75 0 0,-49-1-1,-25-24 1</inkml:trace>
  <inkml:trace contextRef="#ctx0" brushRef="#br0" timeOffset="14567.84">19349 2208 0,'0'0'0,"50"-25"32,-50 50-32,-25 0 15,0 24 1,-24 51-1,49-26 1,49-74 0,100-50-1,0-74 1</inkml:trace>
  <inkml:trace contextRef="#ctx0" brushRef="#br0" timeOffset="14767.61">20416 1712 0,'0'0'16,"99"-100"-1,-49 76-15,49-1 16,-24 0-1,24 0-15</inkml:trace>
  <inkml:trace contextRef="#ctx0" brushRef="#br0" timeOffset="14951.15">20763 1340 0,'-24'0'31,"24"24"-31,-25 1 16,25 25-16,25 74 16,-25 25-1,24-100 1</inkml:trace>
  <inkml:trace contextRef="#ctx0" brushRef="#br0" timeOffset="15451.02">22525 794 0,'0'0'0,"49"-50"16,-49 25 15,-24 50-31,-26-25 16,-74 99-1,-50 75 1,75-25-1,74-50-15,100 0 16,98-24 0,75-75 15,-173 0-31</inkml:trace>
  <inkml:trace contextRef="#ctx0" brushRef="#br0" timeOffset="15685.06">21855 1786 0,'0'0'0,"-74"50"16,74-25-1,74-25-15,174-25 16,174-25-1,24-24 1,-123 24 0,-224 50-1</inkml:trace>
  <inkml:trace contextRef="#ctx0" brushRef="#br0" timeOffset="15985.77">22103 2431 0,'-50'25'0,"1"0"16,24 24-16,0 1 15,75 49 1,123-24-1,-24 24 1,-74-25 0,-75 1-1,-75-26 17,-74 1-17,1-50 1,98 0-16</inkml:trace>
  <inkml:trace contextRef="#ctx0" brushRef="#br0" timeOffset="16185.63">22847 2530 0,'0'0'0,"0"-24"31,25-1-31,0 25 16,0-25-16,173-49 31</inkml:trace>
  <inkml:trace contextRef="#ctx0" brushRef="#br0" timeOffset="19418.52">24063 2183 0,'0'0'0,"25"0"47,-25 25 16</inkml:trace>
  <inkml:trace contextRef="#ctx0" brushRef="#br0" timeOffset="19684.93">24013 2233 0,'-25'24'16,"25"1"31,25 25-32,-25 24-15,0 1 16,25-26-16,0 100 15,0-74 1,-25-26 15</inkml:trace>
  <inkml:trace contextRef="#ctx0" brushRef="#br0" timeOffset="19886.61">24534 1786 0,'0'0'16,"0"-25"-16,50 1 31,-1 24-31,125-25 16,0-25-1</inkml:trace>
  <inkml:trace contextRef="#ctx0" brushRef="#br0" timeOffset="20068.7">24956 1488 0,'0'0'0,"-25"0"15,25-24 1,0 73 0,0 26-1,25 49 1</inkml:trace>
  <inkml:trace contextRef="#ctx0" brushRef="#br0" timeOffset="20368.4">26543 794 0,'0'0'0,"25"-50"16,-25 25 15,0 50-31,0 25 16,0 74-1,25 50 1,0-1 0,-25-49-1,25-99-15</inkml:trace>
  <inkml:trace contextRef="#ctx0" brushRef="#br0" timeOffset="20635.05">26667 967 0,'0'0'0,"0"-49"16,25-26-1,-25 51 1,25-1-1,0 25 1,74 25 0,0 24-1,-24 50 1,-50 100 0,-75-100-1,0 0 1,-74-24-1</inkml:trace>
  <inkml:trace contextRef="#ctx0" brushRef="#br0" timeOffset="20884.89">26271 1712 0,'148'0'32,"-73"-25"-32,74 25 15,173-50 1,100 1 0,-50-1-1,-174 25 1,-148 0-1</inkml:trace>
  <inkml:trace contextRef="#ctx0" brushRef="#br0" timeOffset="21667.91">24981 1737 0,'0'-25'62,"0"0"16,24 25-62,1 0-16,0 0 16,-25-25-16,50 25 15,-26 0 1</inkml:trace>
  <inkml:trace contextRef="#ctx0" brushRef="#br0" timeOffset="21985.24">24956 1439 0,'0'0'15,"-25"0"17,25 25-1,0 24-16,0 1-15,25 74 16,-25 0 0,25-25 15,-25-24-15,0-26-1</inkml:trace>
  <inkml:trace contextRef="#ctx0" brushRef="#br0" timeOffset="22568.74">26792 2307 0,'0'0'0,"0"-25"16,-25 25-1,0 50 1,0-25-16,0 74 16,25 0 15,75 25-15,-1-25-1,-24-24 1,-25-26-1,-50 1 1,-74-50 0,-1 25-1,51-25-15</inkml:trace>
  <inkml:trace contextRef="#ctx0" brushRef="#br0" timeOffset="22751.88">27040 2754 0,'0'0'0,"24"-25"0,1 25 15,0-25 1,74 0 0,25 0-1,-25 25 1,-49-24-16</inkml:trace>
  <inkml:trace contextRef="#ctx0" brushRef="#br0" timeOffset="22970.05">27288 2456 0,'0'0'0,"-25"-25"16,0 25-1,25 50 1,0-25 0,0 24-16,25 50 31,0 25-15,-1-74-16</inkml:trace>
  <inkml:trace contextRef="#ctx0" brushRef="#br0" timeOffset="23169.61">27883 2332 0,'0'0'16,"25"-25"-1,-25 0-15,0 50 16,0 0-1,25 74 1,-1 50 0,1-99-16</inkml:trace>
  <inkml:trace contextRef="#ctx0" brushRef="#br0" timeOffset="23786.9">28379 967 0,'0'0'0,"-25"-49"31,25 24-31,25 25 16,0 0-1,25 0 1,74 0 0,-25 50-1,-74 24 1,-50 25-1,0 1 1,25-1 0,25 0-1,74 25 1,-49-74-16,-1 99 16,-49-1-1,0-24 1,0 0-1,25 0 1,25-24 0,-1 24 15,-24 0-15,0-25-1,-25 0 1,0-24-1,0-26 1,-50-49 0</inkml:trace>
  <inkml:trace contextRef="#ctx0" brushRef="#br0" timeOffset="24650.95">11138 6822 0,'-24'25'31,"-1"-25"-31,50 0 47,24 0-31,1 25-16,99-50 15,-25 25 1,-75-25-1</inkml:trace>
  <inkml:trace contextRef="#ctx0" brushRef="#br0" timeOffset="24802.72">11039 7219 0,'0'0'0,"-25"25"31,25 0-31,25-25 16,0 0-16,149-75 16,74 26-1</inkml:trace>
  <inkml:trace contextRef="#ctx0" brushRef="#br0" timeOffset="25518.2">12230 6698 0,'0'0'0,"-25"0"32,25-25-17,50 25 1,74-49 0,0-26-1,-25 1 1,-74 24-1,-25-24 1,-25 24 0,25 25-16,-25 0 31,0 25-15,1 100-1,24 24 1,-50 25-1,25 49 1,0 0 0,0 1-1,1 24 1,-51-49 0,-24-75-1,25-74 1,49-75-1,50-49 1,24 25 0,26-1 15,24 50-15,25 1-1,0-1 1,-50 25-1,1-25 1</inkml:trace>
  <inkml:trace contextRef="#ctx0" brushRef="#br0" timeOffset="25818.59">12726 6103 0,'0'0'0,"25"0"47,0-25-32,-1 25-15,26 0 16,49-25 0,-74 25-1</inkml:trace>
  <inkml:trace contextRef="#ctx0" brushRef="#br0" timeOffset="26018.37">13098 5929 0,'0'0'0,"25"-25"15,-25 0 1,25 25 0,-1 0 15,-24 25-16,0 0 1</inkml:trace>
  <inkml:trace contextRef="#ctx0" brushRef="#br0" timeOffset="26535.57">13445 5706 0,'-24'0'47,"24"25"-16,0 24-15,0-24-16,-25 25 15,25-1 1,0 26-1,-25-1 1,50-24 0</inkml:trace>
  <inkml:trace contextRef="#ctx0" brushRef="#br0" timeOffset="27553.68">14338 5879 0,'0'0'0,"-24"-24"16,-1 24-1,25-25-15,0 0 31,-25 50 1,0-25-17,-24 25 1,-1-1 0,50 1-1,0 0-15,-25-25 16,0 0-1,25 25 17,25 0-17,0-1 1,0 1 0,24 0-1,-24-25 1,25 0-1,24 0 1,-24 25 0,-25-25-1,-1 25 1,-24 24 0,-24 1-1,-26 49 1,-24 25-1,24-49 1,50-1 0,-25-24-1,50-26 1,25 1 0,-1 25-1,-24 74 1,-50 25-1,-24 49 1,-26 50 0,50 0 15,50-49-15,25-1-1,74 75 1,-99-198-1,74 24 1,0-74 0,-24-25-16</inkml:trace>
  <inkml:trace contextRef="#ctx0" brushRef="#br0" timeOffset="28169.79">15852 6127 0,'24'-24'16,"-48"48"-16,48-73 0,-24 74 31,0-1-15,0 26-16,0 173 31,0-74-15,0-74-16,-24-26 0</inkml:trace>
  <inkml:trace contextRef="#ctx0" brushRef="#br0" timeOffset="28402.46">15529 7145 0,'0'0'0,"-25"0"31,75 0-31,24-25 16,26 25-16,48-25 15,1 0-15,124-25 16,-74 26-1,-175 24 1</inkml:trace>
  <inkml:trace contextRef="#ctx0" brushRef="#br0" timeOffset="28736.01">15951 7417 0,'0'0'0,"-50"25"16,25-25 0,1 25-16,-26 49 15,0 50 1,26 1 0,48-51-1,76 0 1,-26 1-1,-24-26 1,-50 1 0,-75 0 15,-49-1-15,-25-24-1,25-75-15</inkml:trace>
  <inkml:trace contextRef="#ctx0" brushRef="#br0" timeOffset="29018.43">16323 7368 0,'0'0'0,"99"-50"16,-74 50-1,0 25 1,-50 25 0,25-1-1,-25 75 1,25-74 0,25-25-1,0-25-15,99-50 16,0-49-1,-50 49-15</inkml:trace>
  <inkml:trace contextRef="#ctx0" brushRef="#br0" timeOffset="30840.9">18208 6971 0,'-24'0'47,"48"0"125,1-25-172,25 25 15,-1 0-15,1-25 16,24 25-16,50-25 15,0 1 1,-49 24 0,-1-25 15,-49 25-15,25 0-1,-25 0 16,-1 0 16</inkml:trace>
  <inkml:trace contextRef="#ctx0" brushRef="#br0" timeOffset="33251.86">20714 5904 0,'0'0'16,"25"0"-16,-25-25 15,0 50 17,0 25-17,24-1 1,-24 26 0,25-1-1,0-24 1,-25-25-1</inkml:trace>
  <inkml:trace contextRef="#ctx0" brushRef="#br0" timeOffset="33535.86">21185 5929 0,'0'0'0,"25"-50"31,-50 50-15,25 25-16,-25 50 16,-24 73 15,-1 51-15,25-1-1,-24-24 1,-1-50-1,25-74 1,25-26-16</inkml:trace>
  <inkml:trace contextRef="#ctx0" brushRef="#br0" timeOffset="33802.23">21483 6326 0,'0'0'0,"25"-25"32,-1 25-32,-48 25 15,24 24 1,-25 76 0,0-26-1,50-25 1,49-74-1,1-25-15,74-24 16,-100 24 0,-24 25-16</inkml:trace>
  <inkml:trace contextRef="#ctx0" brushRef="#br0" timeOffset="34135.4">20044 7194 0,'0'0'0,"-50"0"16,100 0 15,0 0-31,74 0 15,223-25 1,149 1 0,99-26-1,-74 0 1,-173 1 0,-199 24-1,-125 25 1,-98 25-1</inkml:trace>
  <inkml:trace contextRef="#ctx0" brushRef="#br0" timeOffset="34486.69">21011 7765 0,'0'0'16,"-24"0"-16,-1 0 16,0 25-1,25-1-15,-50 76 16,50-1 0,100-25-1,24 1 16,-50-26-31,-49-24 16,0 0 15,-75 0-15,-49-1 0,0 1-1,49-25-15</inkml:trace>
  <inkml:trace contextRef="#ctx0" brushRef="#br0" timeOffset="34653.85">21532 7988 0,'0'0'0,"50"-25"0,0 25 15,-26-25-15,26 1 16,49-1 15,25 0-31</inkml:trace>
  <inkml:trace contextRef="#ctx0" brushRef="#br0" timeOffset="34869.51">22500 7492 0,'25'0'31,"0"49"-15,-25 1-16,24 99 16,-24 0-1,-24 0 1</inkml:trace>
  <inkml:trace contextRef="#ctx0" brushRef="#br0" timeOffset="35897.85">23467 6822 0,'-24'0'62,"48"0"-15,1 0-31,0-25-16,25 25 16,-1-25-16,50 25 15,1-24 1,-1-1-16,124-50 15,-49 26 1,-75 24 0,-74 0-1,24 25 1,-24 0 62,-50 0-78</inkml:trace>
  <inkml:trace contextRef="#ctx0" brushRef="#br0" timeOffset="37335.91">23988 6425 0,'0'0'0,"0"25"62,0 0-62,0 24 16,25 26-16,0-1 15,25 75 1,-1 0 0,1-25-1,24-50 1,1-49 0</inkml:trace>
  <inkml:trace contextRef="#ctx0" brushRef="#br0" timeOffset="37652.18">25799 5582 0,'0'0'0,"0"-50"16,-25 25 15,25 50-31,25 49 16,0 51 0,25 23-1,-1-48 1,-24-26-1</inkml:trace>
  <inkml:trace contextRef="#ctx0" brushRef="#br0" timeOffset="37902.68">26246 5706 0,'0'0'16,"25"-25"-16,-25 0 15,0 50 17,-25 25-32,25-1 15,-25 75 1,25 50 0,-25-1-1,0-24 1,1-74-1</inkml:trace>
  <inkml:trace contextRef="#ctx0" brushRef="#br0" timeOffset="38152.65">26568 6078 0,'0'0'0,"25"0"31,-25 25-31,0-1 16,-25 100-1,-24-24 1,49-26 0,49-49-1,100-25 1,0-25-1,-99 0-15</inkml:trace>
  <inkml:trace contextRef="#ctx0" brushRef="#br0" timeOffset="38469.26">25551 7045 0,'0'0'0,"-74"25"31,49-25-31,75-25 16,49 25 0,198-25-1,-73 1-15,197-26 16,-24-24-1,-49-1 1,-100 1 15,-124 49-15,-99 0 0</inkml:trace>
  <inkml:trace contextRef="#ctx0" brushRef="#br0" timeOffset="39052.97">26667 7740 0,'0'0'0,"0"-25"16,-49 25 15,49 25-31,-25 99 31,50 0-15,0-50-16,74 26 16,-49-1-1,-50-25 1,-25 1-1,-75-26 1,1-24 0,99-99-1</inkml:trace>
  <inkml:trace contextRef="#ctx0" brushRef="#br0" timeOffset="39236.83">26990 8137 0,'0'0'0,"174"-50"32,-26 50-17,51-25 1,-100 1-16,0 24 16,50-25-1</inkml:trace>
  <inkml:trace contextRef="#ctx0" brushRef="#br0" timeOffset="39452.73">27387 7790 0,'0'0'16,"0"49"30,25-24-46,-25 49 16,0-24-16,24 99 31,1-25-15,-25-75-16</inkml:trace>
  <inkml:trace contextRef="#ctx0" brushRef="#br0" timeOffset="39653.03">28007 7740 0,'0'0'0,"50"-75"31,-50 125-15,24 0-1,-24-1-15,0 100 16,25 25-1,25-1 1</inkml:trace>
  <inkml:trace contextRef="#ctx0" brushRef="#br0" timeOffset="40235.76">28379 5979 0,'0'0'0,"-25"-100"31,25 76-31,0-26 0,50 0 15,24 26 1,26-1 15,-51 25-31,-24 0 16,-25 49-16,0 100 16,-25 25-1,25-25 1,124-25-1,0 25 1,-49 24 0,-75 1-1,0 24 1,25-24 0,49-25-1,100 74 1,-150-74-1,-48 25 1,-26-50 15,25-25-15,0-74 0,25-1-1</inkml:trace>
  <inkml:trace contextRef="#ctx0" brushRef="#br0" timeOffset="54520.39">11486 10915 0,'-25'0'16,"74"25"31,-24-50-32,25 25-15,24 0 16,-24 0 0,74-25-1,-25 1 1,-74-1-1</inkml:trace>
  <inkml:trace contextRef="#ctx0" brushRef="#br0" timeOffset="54720.32">11585 11188 0,'0'0'0,"-25"25"16,0-25-16,25 25 31,50-50-15,-1 25-1,150-50 1,24-24 0,-99 49-16</inkml:trace>
  <inkml:trace contextRef="#ctx0" brushRef="#br0" timeOffset="66887.88">12999 10915 0,'-25'0'16,"25"-25"-1,25 25 48,0 0-48,24-24-15,1 24 16,-1-25-16,26-25 16,-25 25-1,24-99 1,-24 25-1,-50 50-15,0-26 16,0 50 0,-50 0-1,-24 75 1,24 49 0,-25 50-1,51 50 1,-26 24 15,0 25-15,1-74-1,-26-26 1,1-73 0,24-50-1,1-50 1,49-50-1,25 1 1,24 24 0,26 26-1,49 24 1,24 24 0,-23-24-1,-1 0 1,-75 0-1</inkml:trace>
  <inkml:trace contextRef="#ctx0" brushRef="#br0" timeOffset="67204.86">13693 10345 0,'0'0'0,"0"-25"31,25 25 16,0 0-47,0 0 16,0 25-1,24-25 1,-24 0 0</inkml:trace>
  <inkml:trace contextRef="#ctx0" brushRef="#br0" timeOffset="67388.34">14115 10097 0,'0'24'32,"0"1"-17,0 25-15,0 49 16,0-49-1</inkml:trace>
  <inkml:trace contextRef="#ctx0" brushRef="#br0" timeOffset="67937.85">15033 9997 0,'0'0'0,"0"-49"15,-25 49 1,-24 0-16,-51 49 16,26 1-1,49 24 1,25 1 15,50-50-15,-1-1-1,-24 51 1,-25 24 0,-25-24-16,-49 98 15,24-24 1,50-50-1,100-24 1,-1-1 0,-74 50-1,-100 99 1,-74 75 0,25-25-1,124-99 1,75-50 15,222-50-15,-49-74-1,-99-25-15</inkml:trace>
  <inkml:trace contextRef="#ctx0" brushRef="#br0" timeOffset="68271.08">16472 10221 0,'0'0'0,"0"-50"15,0 75 17,0 24-32,-25 26 15,0 74 1,0 0-1,25-1 1</inkml:trace>
  <inkml:trace contextRef="#ctx0" brushRef="#br0" timeOffset="68487.82">15951 11114 0,'0'0'0,"-25"0"31,0 25-15,149-75-1,124 25 1,50-49 0,-50 49-1,-173 25-15</inkml:trace>
  <inkml:trace contextRef="#ctx0" brushRef="#br0" timeOffset="68804.85">16397 11511 0,'0'24'31,"-24"1"-31,-26 0 16,0 25 0,-24 49-1,74 0 1,50-74-16,49 49 16,0-24-1,-74 0 1,-50-1-1,-74 1 1,-25-25 0,25-25-1</inkml:trace>
  <inkml:trace contextRef="#ctx0" brushRef="#br0" timeOffset="69038.49">16894 11461 0,'0'0'0,"74"-25"15,-124 50 17,26 25-32,-1-1 15,0 26 1,50-26-1,99-49 1,0-49 0</inkml:trace>
  <inkml:trace contextRef="#ctx0" brushRef="#br0" timeOffset="69604.8">17266 10196 0,'0'0'0,"0"-99"31,49 49-31,-24 50 16,99-50 0,-49 50-16,49 25 15,-100 99 1,-73 75 0,-26-1-1,51-49 1,48-50 15,26 0-15,0 1-1,-26 49 1,1-1 0,-25-24-1,25-24 1,0-51-16,0 50 15,24 26 1,-49 48 0,0-24-1,-25-25 1,-24-99 0,-1-50-1</inkml:trace>
  <inkml:trace contextRef="#ctx0" brushRef="#br0" timeOffset="69821.38">18580 10990 0,'0'0'0,"0"-25"31,25 25-31,0 0 16,124-25-1,0 0 1</inkml:trace>
  <inkml:trace contextRef="#ctx0" brushRef="#br0" timeOffset="70655.71">19722 10866 0,'24'-25'47,"51"0"-32,-26 0-15,26 0 16,-1-24-16,-24-1 15,49-74 1,-74 0 0,-25 74-16,0-24 15,-25 74 1,0 25 0,-24 49-1,-1 75 1,25 0 15,0 49-15,1 26-1,-26-26 1,-24-49 0,-1-50-1,1-49 1,49-50-16,0-50 15,25-49 1,50 25 0,-1 24-1,26 25 1,24 50 0,0 0 15,50 24-31,-50-49 31,-24 0-31</inkml:trace>
  <inkml:trace contextRef="#ctx0" brushRef="#br0" timeOffset="70938.83">20491 10121 0,'0'-24'31,"49"24"-15,-24 0-16,0-25 16,24 25-16,1 0 15,24-25 1</inkml:trace>
  <inkml:trace contextRef="#ctx0" brushRef="#br0" timeOffset="71106.62">20937 9873 0,'-25'0'0,"50"0"0,-25-24 31,0 48-31,0 1 16,25 174-1</inkml:trace>
  <inkml:trace contextRef="#ctx0" brushRef="#br0" timeOffset="71823.58">21756 9997 0,'0'0'0,"0"-24"0,0-1 31,-25 50-15,-74 49-1,24-24-15,26 74 16,49-50 0,124 0-1,0 1 1,-75 24 15,-73 50-15,-125 149-1,99-199 1,50 99 0,74-98-1,1-1 1,-75 74 0,-50 51-1,1-1 1,-1-49-1,75-75 1,74-74 0,100-50-1,-100-25 1</inkml:trace>
  <inkml:trace contextRef="#ctx0" brushRef="#br0" timeOffset="73026.64">19449 10642 0,'-25'-24'0,"25"-1"16,-25 0-16,0 75 47,25-26-32,0 51-15,0-1 16,0 50-1,0 0 1,0-74-16</inkml:trace>
  <inkml:trace contextRef="#ctx0" brushRef="#br0" timeOffset="73255.13">19052 11486 0,'0'25'31,"49"-25"-15,1 0-16,0 0 16,74-25-1,-75 0-15,26 0 16</inkml:trace>
  <inkml:trace contextRef="#ctx0" brushRef="#br0" timeOffset="73555.66">19176 12007 0,'0'0'15,"49"0"-15,-24-25 16,25 50 0,-25 0-1,-1 74 1,-24-25-16,-49 100 16,24-75-1,0-49 1,50-25-16,25-25 15,74-50 1,49 0 0,-98 1-1</inkml:trace>
  <inkml:trace contextRef="#ctx0" brushRef="#br0" timeOffset="74222.42">23145 10121 0,'0'0'15,"25"-74"1,0 99 15,-25 24-31,0 1 16,49 173 0,-24-173-1</inkml:trace>
  <inkml:trace contextRef="#ctx0" brushRef="#br0" timeOffset="74456.7">22698 11263 0,'-24'0'15,"48"0"-15,-24 0 16,75-25-1,49 0 1,223-25 0,-124 1-16,199-1 15,-273 25 1,49 0-16</inkml:trace>
  <inkml:trace contextRef="#ctx0" brushRef="#br0" timeOffset="74755.78">23319 11585 0,'0'0'0,"-174"99"32,149-49-17,0-25-15,25 49 16,100 1 15,24-1-15,-50 25-1,-49 0 1,-75-24 0,-49-50-1,0-25 1,74-25-16</inkml:trace>
  <inkml:trace contextRef="#ctx0" brushRef="#br0" timeOffset="74906.64">23666 11982 0,'49'-25'15,"-98"50"-15,173-50 0,-75 0 16,1 1-16,74-1 31,-74 0-31,74-25 16</inkml:trace>
  <inkml:trace contextRef="#ctx0" brushRef="#br0" timeOffset="75089">24509 11610 0,'0'0'0,"25"0"16,-25-25-16,25 75 16,-25-26-1,25 26-15,-25 0 16,25 49 0</inkml:trace>
  <inkml:trace contextRef="#ctx0" brushRef="#br0" timeOffset="75691.62">24782 9997 0,'0'0'0,"0"-24"15,25-1-15,74-25 31,-49 50-31,24 0 16,-24 0-16,24 75 16,-74 24-1,-49 74 1,24 76 0,74-125-1,26-25 1,-26 25-1,-24 49 1,-50 26 0,1-1-1,24-74 1,74-24 0,1-1-1,-26 99 16,-74-49-15,25 0 0,0-50-1,0-49 1</inkml:trace>
  <inkml:trace contextRef="#ctx0" brushRef="#br0" timeOffset="80655.82">26022 11139 0,'0'0'0,"0"-25"15,-24 25 1,-1 0 15,74 0 0,1 0-15,25 0-16,98 0 16,1-25 15,-50 0-16,-75 0 1</inkml:trace>
  <inkml:trace contextRef="#ctx0" brushRef="#br0" timeOffset="80872.86">26395 10890 0,'0'0'0,"0"-24"0,0-1 16,-25 25-1,50 0 17,-25 49-32,24 1 15,-24 49 1,25 50 0,0-25-1,-25-74 1</inkml:trace>
  <inkml:trace contextRef="#ctx0" brushRef="#br0" timeOffset="81172.7">27337 10245 0,'0'0'0,"25"-74"16,-50 49-16,25 0 31,25 50-31,-25 74 16,25 50-1,0 0 1,-1 25 15,-24-25-15,-24-75-16</inkml:trace>
  <inkml:trace contextRef="#ctx0" brushRef="#br0" timeOffset="81355.85">27139 10990 0,'0'0'0,"-25"-25"16,25 0-16,99-25 31,100 1-15,-1 49 0,-49 0-1</inkml:trace>
  <inkml:trace contextRef="#ctx0" brushRef="#br0" timeOffset="81738.81">27288 11213 0,'49'0'15,"-24"0"-15,0 0 16,74 0-1,25 50 1,-49 49 0,-75 25-1,-124 25 1,-50-50 0,25-49-1,99-50 1,75-50 15,74-25-15,1 1-1,-26 74-15,25 0 16,1 0 0,-51 50-1,-49-26-15</inkml:trace>
  <inkml:trace contextRef="#ctx0" brushRef="#br0" timeOffset="82506.14">28255 10394 0,'0'0'0,"0"-25"16,-25 1 15,50 24 47,0 0-62,25 0-16,-1-25 16,1 0-16,24-25 15,-49-24 16,0 0-15,-25 24 0,-50 50-1,1 0 1,-26 74 0,50 50-1,1 0 1,24 50-1,24 25 1,-24-100-16,0 124 16,-24-49-1,-26-50 1,-24-75 0,24-24-1,0-50 16,25-49-15,25 0 0,25 49-1,0 0 1,50 25 0,73 25-1,-48-25 1,-26 0-1</inkml:trace>
  <inkml:trace contextRef="#ctx0" brushRef="#br0" timeOffset="82772.6">28826 10072 0,'0'-25'31,"24"25"-15,1 0-1,0 25-15,25-25 16</inkml:trace>
  <inkml:trace contextRef="#ctx0" brushRef="#br0" timeOffset="82955.83">29173 9849 0,'25'-25'32,"-25"50"-32,0-1 15,0 26-15,0 24 16,0 1-16</inkml:trace>
  <inkml:trace contextRef="#ctx0" brushRef="#br0" timeOffset="83455.67">29818 10072 0,'0'0'15,"0"-75"1,-25 51-1,-74 48 1,25 26 0,24 24-1,50 26 1,25-51 0,24 26-1,-49-1 1,-24 25-1,24-49-15,-25 74 16,25-25 0,49 25-1,26-25 1,-50 75 0,-25 49-1,-50 1 16,25-51-15,50-98 0,49-26-1,75-49 1,0-49-16</inkml:trace>
  <inkml:trace contextRef="#ctx0" brushRef="#br0" timeOffset="83706.67">30934 10121 0,'0'0'0,"0"-124"16,0 174 15,0 0-15,0 123-1,25 1 1,0-100-16</inkml:trace>
  <inkml:trace contextRef="#ctx0" brushRef="#br0" timeOffset="83921.89">30488 11114 0,'0'0'0,"0"25"31,25-25-31,24-25 16,50 0-16,25 0 15,149-25 1,-25 26 0,-99-1-1</inkml:trace>
  <inkml:trace contextRef="#ctx0" brushRef="#br0" timeOffset="84205.7">30785 11362 0,'0'0'0,"-124"74"16,100-49-1,24 0-15,0 49 16,49 1 0,26-26-1,-51 26 16,1-50-15,-74 24 0,-26-24-1,-24 0 1,49-25 0</inkml:trace>
  <inkml:trace contextRef="#ctx0" brushRef="#br0" timeOffset="84372.34">30934 11709 0,'0'0'15,"75"-50"1,24 26-16,25-26 16,0 50-1,-50-25 1</inkml:trace>
  <inkml:trace contextRef="#ctx0" brushRef="#br0" timeOffset="84572.19">31331 11461 0,'0'0'0,"-25"25"46,50 0-30,-25-1-16,0 51 16,25-1-1,0-74 1</inkml:trace>
  <inkml:trace contextRef="#ctx0" brushRef="#br0" timeOffset="84772.92">31703 11436 0,'0'0'0,"0"-25"15,0 50 17,25 0-32,0 25 15,0 24 1,0 25-1,-25-49-15</inkml:trace>
  <inkml:trace contextRef="#ctx0" brushRef="#br0" timeOffset="85322.88">31902 10295 0,'0'0'0,"0"-74"15,-25-75 1,50 74 0,24 26-1,51 24 1,-26 75-1,-49 49 1,-75 99 0,1-24-1,73 49 1,51-99 0,-26 0-1,-24-25 16,0 26-15,-25-1 0,25-25-1,24-25 1,1 25 0,0 25-1,-25 25 1,-1-49-1,-24-1 1,0-74 0,-74-1-1,-100 1 1</inkml:trace>
  <inkml:trace contextRef="#ctx0" brushRef="#br0" timeOffset="86338.82">11287 14884 0,'-49'-24'16,"49"-1"15,49 0-15,75-25-1,50 1 1,-100 24 0</inkml:trace>
  <inkml:trace contextRef="#ctx0" brushRef="#br0" timeOffset="86506.26">11238 15157 0,'0'0'16,"-25"25"0,50-25-1,123-74 1,150-26-1</inkml:trace>
  <inkml:trace contextRef="#ctx0" brushRef="#br0" timeOffset="87539.69">13024 14289 0,'0'0'0,"49"-74"31,-49 49-31,0 0 16,0 50 15,0 24-15,0 75-1,-25 75 1,1-1 0,-1-74-16,25 25 15,25-49 1,74-76-1,50-24 1,0-49 0</inkml:trace>
  <inkml:trace contextRef="#ctx0" brushRef="#br0" timeOffset="87805.86">12974 14760 0,'0'0'0,"-74"0"32,74-24-32,24-1 15,76 0 1,48-25-1,-48 26 1,-75 24 0</inkml:trace>
  <inkml:trace contextRef="#ctx0" brushRef="#br0" timeOffset="89639.29">14909 14760 0,'0'0'0,"-25"0"15,25-24 313,25 24-249,25 0-64,-1 0-15,1 0 16,24-25-1,50 25 1,-24-25 0,-76 25-1,-48 0 1,-1 0 0,-75 25-1,1-25 1,25 25-1,49-25 1,50 0 15,0 0-15,24 0-16,50-25 16,-49 25 15,-25 0-16</inkml:trace>
  <inkml:trace contextRef="#ctx0" brushRef="#br0" timeOffset="90239.72">16348 14115 0,'0'0'0,"0"-24"16,25 73 0,-50-24-1,25 99 1,-25 0 0,0 0-1,0-25 1</inkml:trace>
  <inkml:trace contextRef="#ctx0" brushRef="#br0" timeOffset="90472.86">15951 14909 0,'0'0'0,"-25"0"31,50 0-16,24-25 1,100-24 0,75-1-1,-51 25 1,-49 1 0</inkml:trace>
  <inkml:trace contextRef="#ctx0" brushRef="#br0" timeOffset="90756.48">16348 15207 0,'0'0'0,"25"0"16,-1 25-16,1-25 15,25 25 1,-25 24-1,-25 50 1,-75 50 0,26-74-16,-26-1 15,50-24 1,100-50 15,98-50-15,76-24-1</inkml:trace>
  <inkml:trace contextRef="#ctx0" brushRef="#br0" timeOffset="91607.41">17787 14587 0,'0'-25'0,"-25"25"15,25 25 32,25-25-47,-1 25 16,26-25-16,24 0 15,50-50 1,-24 0 0,-51-24-1,-49-1 16,-24 1-15,-26 49 0,-49 25-1,-25 50 1,0 49 0,74-24-16,-24 73 15,74 1 1,49-25-1,100-49 1,74-51 0,25-24-1,-49-49 1,-50-26 0,-75 26-1</inkml:trace>
  <inkml:trace contextRef="#ctx0" brushRef="#br0" timeOffset="106690.6">18556 13545 0,'-25'0'31,"0"0"0,25 25-15,0-1-16,0 26 16,0 49-1,-25 1 1,0-1 0,25 0 15,25-49-16,25-26 1,-25-24-16,74 0 16,0-49-1,-25-1 1</inkml:trace>
  <inkml:trace contextRef="#ctx0" brushRef="#br0" timeOffset="107057.4">18456 13942 0,'0'0'0,"0"-25"15,-24 25 1,24-25-1,24 25 1,100-25 0,-24 1-1,-51-1 1,-98 25 15,24 0-31,-25 25 16,-24-1-1,24-24 1,25 0 0</inkml:trace>
  <inkml:trace contextRef="#ctx0" brushRef="#br0" timeOffset="108340.97">20466 14860 0,'0'0'0,"-50"0"32,25 0-17,50-25 1,74 25-1,25-25 1,0 0 0,0 0-1,-74 1 1,-25 24 0</inkml:trace>
  <inkml:trace contextRef="#ctx0" brushRef="#br0" timeOffset="108524.03">20763 14686 0,'0'0'16,"0"-25"-16,-24 25 31,24 25-15,0 25-1,24 49 1,-24 25-1,0-75 1</inkml:trace>
  <inkml:trace contextRef="#ctx0" brushRef="#br0" timeOffset="108807.35">21805 14091 0,'0'0'0,"-24"-50"31,24 25-15,0 50-1,24 49 1,1 50-1,0 0 1,0 1 0,-25-76-1</inkml:trace>
  <inkml:trace contextRef="#ctx0" brushRef="#br0" timeOffset="109023.85">21508 14810 0,'0'0'0,"-25"0"31,25-25-31,25 0 16,49 1 0,100-51-1,49 50 1,-74-24-1,-100 49-15</inkml:trace>
  <inkml:trace contextRef="#ctx0" brushRef="#br0" timeOffset="109292.05">21929 15033 0,'0'0'0,"124"25"32,-99 0-32,-25 0 15,-25 99 1,-49 25 0,0-25-1,49-100-15,25 1 16,124-50-1,49 1 1,-98-1 0</inkml:trace>
  <inkml:trace contextRef="#ctx0" brushRef="#br0" timeOffset="109990.66">23244 14636 0,'0'0'0,"0"-24"0,-25 24 47,50 0 16,0 24-48,0-24-15,0 0 16,24 0-16,1 0 16,74-24-1,-25-26 1,-49-24 0,-26-26-1,-24 51 1,-49 24-1,-26 25 1,-24 25 0,0 49-1,0 25 1,49-49-16,1 99 31,49 0-15,99-50-1,74-50 1,26-24 0,24-50-1,-24-49 1,-26-25 0,-98-25-1,-75 25 1</inkml:trace>
  <inkml:trace contextRef="#ctx0" brushRef="#br0" timeOffset="110540.91">23864 13991 0,'-49'0'32,"49"-24"-17,24 24 32,1 0-47,0 0 16,25-25-16,-25 25 15,-1 0 1,1 0 0,-50-25-1,-24 25-15,-75 25 16,24 0 0,76-25-1,-1 0 1,25 0-1,49 0 1,26-25 0</inkml:trace>
  <inkml:trace contextRef="#ctx0" brushRef="#br0" timeOffset="110907.71">24460 13545 0,'0'0'0,"24"-99"16,1 99-1,-25-25 1,0 50 15,0-1-31,0 26 16,25 74-1,-25 0 1,0-49 0,25 24-1,25-25 1,24-49-1,0 0 1,-24-50-16</inkml:trace>
  <inkml:trace contextRef="#ctx0" brushRef="#br0" timeOffset="111140.85">24460 13818 0,'0'0'0,"-25"0"16,0-25 0,0 0-1,75 25 1,49-25 15,50 25-15,-75-25-1,-49 25-15</inkml:trace>
  <inkml:trace contextRef="#ctx0" brushRef="#br0" timeOffset="111307.64">25204 13793 0,'0'0'0,"25"0"31,-1 0-31,1 0 16</inkml:trace>
  <inkml:trace contextRef="#ctx0" brushRef="#br0" timeOffset="114841.99">11486 17365 0,'-25'0'15,"0"0"1,50 0 15,0 0-15,-1 0-16,1 0 15,25-25 1,-1 25 0,26-24-1</inkml:trace>
  <inkml:trace contextRef="#ctx0" brushRef="#br0" timeOffset="115007.79">11560 17539 0,'0'0'0,"-50"0"16,50 25 0,25-25-1,50-25 1,123-25-1</inkml:trace>
  <inkml:trace contextRef="#ctx0" brushRef="#br0" timeOffset="115674.53">12999 16795 0,'0'-25'31,"0"0"-31,0 50 47,0 0-47,-25 49 16,25 0-16,-25 100 16,0 25 15,25 24-16,50-174 1,99-49 0,25-49-1</inkml:trace>
  <inkml:trace contextRef="#ctx0" brushRef="#br0" timeOffset="116041.99">12875 17241 0,'0'0'0,"-50"-25"31,75 25-16,0-24-15,24 24 16,100-50 0,-25 25-1,-74 25 1,-100 25 0,-74 0-1,-25 24 1,50 1-1,74-50 1,75-25 0</inkml:trace>
  <inkml:trace contextRef="#ctx0" brushRef="#br0" timeOffset="116974.67">14686 17241 0,'-25'0'47,"50"0"0,0 0-47,49 0 15,0-25-15,-24 25 16,24-24-16,-24 24 16,0 0-1,-50-25-15,24 25 16,-123 0 15,0 25-15,0 24-1,74-49 1,0 0 0,50 0-1,74 0 1,25-25 0,-49 25-16</inkml:trace>
  <inkml:trace contextRef="#ctx0" brushRef="#br0" timeOffset="118757.87">16447 16819 0,'0'0'0,"25"-24"16,-25-1 31,0 50-47,-25 24 15,-49 125 1,-1 74 0,26 25-1,49-25 1,74-50 0,100-74-1,24-49 1,-74-75-16</inkml:trace>
  <inkml:trace contextRef="#ctx0" brushRef="#br0" timeOffset="119291.68">17613 17167 0,'0'0'0,"-50"0"16,50-25-16,-24 25 15,73 0 32,1-25-47,24 0 16,1-24 15,-51-26-15,-24 26-1,-24 24 1,-51 0 0,-49 75-1,0 74 1,50 0 0,49 99-1,99-124 1,50-49-1,25-25 1,-25-50 0</inkml:trace>
  <inkml:trace contextRef="#ctx0" brushRef="#br0" timeOffset="119657.83">18109 16422 0,'0'0'0,"25"-24"31,-25-1-31,-25 50 47,0 24-47,0 75 15,1 25 1,-1-25 0,25-25 15,25-74-31,24 0 15,26-25 1,-1-50-16</inkml:trace>
  <inkml:trace contextRef="#ctx0" brushRef="#br0" timeOffset="119874.56">18010 16695 0,'-75'-24'31,"75"-1"-15,25 25-16,50-25 16,24 0 15,-25-24-16</inkml:trace>
  <inkml:trace contextRef="#ctx0" brushRef="#br0" timeOffset="120358.03">19449 17266 0,'0'0'0,"-25"0"0,0 0 32,50 0 14,0-25-30,24 0-16,26 25 16,-1-24-16,50-26 15,-25 25 1,-74 25 15,0-25-31</inkml:trace>
  <inkml:trace contextRef="#ctx0" brushRef="#br0" timeOffset="120808.24">20491 17043 0,'0'0'0,"0"-25"0,24 25 47,26-25-47,49 25 15,0-25 1,1 0 15,-76-24-15,-24 24-16,0-25 15,-49 26 1,-26 24 0,-24 24-1,0 76 1,49 24 0,50 0-1,50 0 1,74-75-1,50-24 1,-1-50 0,-49-24-1</inkml:trace>
  <inkml:trace contextRef="#ctx0" brushRef="#br0" timeOffset="121161.12">21061 16621 0,'0'0'0,"-25"-25"15,25 0-15,-25 25 16,75-24 15,-25 24-31,74-25 16,-24 0-1,-51 25 17,-48 0-17,-1 0 1,-50 25-1,51-25 1,-1 25 0,0-25-16</inkml:trace>
  <inkml:trace contextRef="#ctx0" brushRef="#br0" timeOffset="121457.83">21805 16323 0,'0'0'0,"25"-25"31,-25 1-31,0-1 32,0 50-17,0-1 1,0 76-1,0-1 1,0-25-16,50 1 16,-1-26-1,51-24 1,-26-25 0</inkml:trace>
  <inkml:trace contextRef="#ctx0" brushRef="#br0" timeOffset="121626.19">21905 16547 0,'0'0'0,"-50"0"0,25 0 32,25-25-17,75 25 1,-1-25-16,75 50 15</inkml:trace>
  <inkml:trace contextRef="#ctx0" brushRef="#br0" timeOffset="122341.5">17563 17936 0,'-24'-25'31,"48"25"-16,26-25 1,0 25 0,24 0-16,0 0 15,50 0-15,0 0 16,472-74 0,-26 24-1,75 25 1,-49 0-1,-175 1 1,-148-1 15,-124 0-15,-99 0 0</inkml:trace>
  <inkml:trace contextRef="#ctx0" brushRef="#br0" timeOffset="122725.35">19424 18159 0,'0'0'16,"25"0"-16,24 0 16,1 0-16,24 0 15,26 50 17,-76-1-17,-24 1-15,-74 74 16,-25-50-1,49-24 1,75-50 0,149-50-1,98-49 1,51 0 0,-174 24-16</inkml:trace>
  <inkml:trace contextRef="#ctx0" brushRef="#br0" timeOffset="123225.42">22550 16770 0,'0'0'0,"-25"-25"16,25 0-16,-25 0 15,25 1 17,25 48-17,24 1-15,1 25 16,74 223-1,-99-149 1,0 173 0,-50 51-1,-50-75 1,26-149-16,-26 49 16,-24-49-1</inkml:trace>
  <inkml:trace contextRef="#ctx0" brushRef="#br0" timeOffset="125930.72">23666 17464 0,'-25'0'31,"0"0"-31</inkml:trace>
  <inkml:trace contextRef="#ctx0" brushRef="#br0" timeOffset="134537.64">23616 17489 0,'0'0'0,"-25"0"31,50-25 110,0 25-125,25 0-16,-1 0 15,1 0-15,24 0 16,50-24 0,-49-1-1,-1 25 1,-74-25-1,0 50 17</inkml:trace>
  <inkml:trace contextRef="#ctx0" brushRef="#br0" timeOffset="134859.7">23616 17911 0,'-25'0'16,"75"0"15,-25-25-31,24 25 15,75-25 1,25 25 0,-74-24-1,-26 24 17,-24-25-17,-25 0 1</inkml:trace>
  <inkml:trace contextRef="#ctx0" brushRef="#br0" timeOffset="136192.46">25005 17043 0,'0'0'0,"-24"-25"32,24 0 14,0 75-14,0-1-32,0 1 15,0 49 1,-25 100 0,25-26-1,0-24 1,49-25-1,1-49 1,24-75 0,1 0-1,-50 0-15</inkml:trace>
  <inkml:trace contextRef="#ctx0" brushRef="#br0" timeOffset="136443.5">24906 17539 0,'0'0'0,"0"-25"0,0 0 31,50 0-15,24 1 0,1 24-1,-26 0 1</inkml:trace>
  <inkml:trace contextRef="#ctx0" brushRef="#br0" timeOffset="139465.26">26147 17688 0,'0'24'16,"0"-48"-16,-25 24 31,25-25 31,25 25 95,-1-25-142,1 25 1,25-25-16,24 25 16,-24-25-16,24 1 15,1-1 1,-51 25-1,-48 0 32,-26 0-47,-49 25 32,24-1-17,1 1 1,49-25-1,75 0 1,49-25 0,0 1-1,-24-1 1,-100 25 0</inkml:trace>
  <inkml:trace contextRef="#ctx0" brushRef="#br0" timeOffset="151843.78">27635 17216 0,'0'0'0,"0"-49"32,25 24-32,0 0 15,-1-25 1,-48 1-1,-1 24 1,-50 0 0,-24 75-1,0 24 1,49 50 0,50-24-1,75-1 1,74-25-1,-1 1 1,-48-1 0,-51-24 15,-49-26-31,-49 26 16,-26 0-1,-24-25 1,25-50-1,74-25 1,24-24 0,76-26-1,24 26 1,24 24 0,-73 50-1,-26 0 1,1 100-1,-50-1 1,-25 0 15,25-49-15,-25-25 0</inkml:trace>
  <inkml:trace contextRef="#ctx0" brushRef="#br0" timeOffset="151977.79">28181 17316 0,'0'0'0,"0"-75"32,0 50-17</inkml:trace>
  <inkml:trace contextRef="#ctx0" brushRef="#br0" timeOffset="152394.07">28255 17464 0,'0'0'0,"25"50"0,-25-25 16,0 0-1,50 49 1,-50-49 0,0 0-1,0-50 1,49-50 0,-24 1-1,25 24 1,-26 26-1,26-1 1,0 25 0,-1 25 15,-24 49-15,0 25-1,0-24 1,-1-26-16,1 1 15,-25-25 1</inkml:trace>
  <inkml:trace contextRef="#ctx0" brushRef="#br0" timeOffset="153210.64">28975 17142 0,'0'0'0,"0"-50"31,0 25-31,0 75 47,0 0-31,0 74 0,0 49-1,0-24 1,0-50-1,0-49 1,0-25 15,0-50-31,24-25 16,1 1 0,-25 24-16,50-74 15,-25 49 1,24 25-1,1 25 1,-1 0 15,-24 25-15,0 25 0,-25 24-1,25 1 1,0-26-1,-25 1 1,0-25-16,49 0 16,26-25-1,24-50 1,-49 25 0</inkml:trace>
  <inkml:trace contextRef="#ctx0" brushRef="#br0" timeOffset="153861.17">29992 17067 0,'0'0'0,"24"-49"32,-24 24-32,-24 50 47,24 0-47,-25 24 15,25 100 1,-25-74-16,25 73 15,0-24 1,74-24 15,1-51-15,-1-24 0,1-25-1,-26-25-15</inkml:trace>
  <inkml:trace contextRef="#ctx0" brushRef="#br0" timeOffset="154093.21">29917 17415 0,'0'0'0,"-25"-50"31,50 25-15,25 25-16,74-24 16,0 24 15,-50-25-15</inkml:trace>
</inkml:ink>
</file>

<file path=ppt/ink/ink1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41:47.763"/>
    </inkml:context>
    <inkml:brush xml:id="br0">
      <inkml:brushProperty name="width" value="0.05292" units="cm"/>
      <inkml:brushProperty name="height" value="0.05292" units="cm"/>
    </inkml:brush>
  </inkml:definitions>
  <inkml:trace contextRef="#ctx0" brushRef="#br0">3225 2133 0,'0'0'0,"0"-24"47,0 48 125,0 26-172,0 0 16,0-1-16,25 1 15,0 0-15,49 49 16,75-74 15,-25-25-15,0-75 0,-75 26-16,1-51 15,-25-24 1,-25 75-1,0 24 1,0 74 15,0 100-15,25 75 0,-1 48-1,-24-23 1,-24-1-1,-51-75 1,-123 1 15,74-149-15,25-75 0,49-124-1,50-49 1,25 124-1,24 0 1,1-1-16</inkml:trace>
  <inkml:trace contextRef="#ctx0" brushRef="#br0" timeOffset="284.2">4713 2133 0,'0'0'16,"25"0"0,-25-24-1,-49 73 1,-26 75 0,-24 100-1,49 24 1,50-50-1,50-74 1,49-49 0,0-75-16,1 0 15,-1-50-15,99-74 16</inkml:trace>
  <inkml:trace contextRef="#ctx0" brushRef="#br0" timeOffset="516.41">5482 2208 0,'0'0'0,"0"-75"16,-24 75 15,24-24-15,-25 73 0,0 75-1,-50 174 1,75-174-1,-24-25-15,48 25 16,26-49 0,-25-75-1</inkml:trace>
  <inkml:trace contextRef="#ctx0" brushRef="#br0" timeOffset="666.05">5309 2679 0,'0'0'0,"-25"0"0,0 0 16,0-25 15,100 1-15,-1-26-16</inkml:trace>
  <inkml:trace contextRef="#ctx0" brushRef="#br0" timeOffset="815.91">5978 2233 0,'25'0'16,"-50"0"-16,50 74 16,-50 25-1,1 25 1,-26 25 0,-49 74-1</inkml:trace>
  <inkml:trace contextRef="#ctx0" brushRef="#br0" timeOffset="1267.26">1116 918 0,'0'0'16,"0"25"-16,-24 24 16,-51 75-1,50 25 1,25-50-1,75-74 1,24-25 0,25-25-1</inkml:trace>
  <inkml:trace contextRef="#ctx0" brushRef="#br0" timeOffset="1449.75">1166 943 0,'0'0'0,"-25"-25"16,0 0-1,25 0 1,75-49 0,24-1-1,-49 51-15</inkml:trace>
  <inkml:trace contextRef="#ctx0" brushRef="#br0" timeOffset="1572.09">1141 1092 0,'0'0'0,"-49"74"16,73-74 31,26-25-47</inkml:trace>
  <inkml:trace contextRef="#ctx0" brushRef="#br0" timeOffset="1999.96">1637 992 0,'0'0'0,"-198"50"15,123-50 1,51 25-1,-1 0 1,74-25 0,26-25-1,-1 25 1,1 49 0,-1 26-1,-24 49 1,-26 49-1,1-24 17,-25-198-1,25-1-15,50-124-1,24 1 1,-25 49-1,-49 74 1</inkml:trace>
  <inkml:trace contextRef="#ctx0" brushRef="#br0" timeOffset="2118.8">2233 1290 0,'0'0'16,"0"25"15,24-25-31</inkml:trace>
  <inkml:trace contextRef="#ctx0" brushRef="#br0" timeOffset="2400.17">2828 819 0,'0'0'0,"0"-25"16,-25 25 0,25 25-16,0 24 15,25 26 1,49-1 0,-24-24-1,-25-25 1,-25-1 15,-75 26-15,-73-50-1,98 0-15</inkml:trace>
  <inkml:trace contextRef="#ctx0" brushRef="#br0" timeOffset="2518.86">2778 868 0,'25'-25'16,"-50"50"-16,100-74 0,24-1 16,50-49-1</inkml:trace>
  <inkml:trace contextRef="#ctx0" brushRef="#br0" timeOffset="2883.95">3150 422 0,'0'0'0,"-198"-25"16,148 25-1,-24 0 1,24 50-16,-24-1 16,24 26-16,-49 148 15,50 25 1,49 0-1,49-99 1,125-100 0,24-73-1,1-100 1,-50-50 0,-75-49-1,-74-1 1,-99 100-1,-100 75 17,100 74-17</inkml:trace>
  <inkml:trace contextRef="#ctx0" brushRef="#br0" timeOffset="3133.39">4044 819 0,'24'0'47,"26"-25"-31,0 25-16,24-25 15,-24 25-15,74-25 16,-75 0 0</inkml:trace>
  <inkml:trace contextRef="#ctx0" brushRef="#br0" timeOffset="3284.92">4168 992 0,'0'0'0,"-50"25"16,75-25 0,24 0-1,1-25-15,99-24 16</inkml:trace>
  <inkml:trace contextRef="#ctx0" brushRef="#br0" timeOffset="3549.33">4763 521 0,'0'0'0,"-25"-25"31,0 25-15,50 25 0,25 0-1,49 24 1,0 1-1,-49-25-15,-25 49 16,-25 1 0,-124-1-1,-50-24 1,75-1 0</inkml:trace>
  <inkml:trace contextRef="#ctx0" brushRef="#br0" timeOffset="3733.17">4664 571 0,'0'0'0,"0"-25"0,0 0 16,0 50 15,25 0-15,-25 123-1,0 51 1</inkml:trace>
  <inkml:trace contextRef="#ctx0" brushRef="#br0" timeOffset="4283.09">7070 2406 0,'25'0'31,"-50"0"-31,50 0 16,0 0-1,49-24 1,50 24 0,0-25-1,-74 0-15,-25 25 16</inkml:trace>
  <inkml:trace contextRef="#ctx0" brushRef="#br0" timeOffset="4449.85">7244 2605 0,'-50'49'16,"100"-49"15,-1 0-15,26-24-1,123-1-15</inkml:trace>
  <inkml:trace contextRef="#ctx0" brushRef="#br0" timeOffset="6566.92">8955 1935 0,'0'0'0,"50"-25"15,-75 75 32,0-1-31,-24 26-16,-1-1 15,-24 100 1,74 0 0,49-50-1,51-75 1,24-24 0,-25-50-1</inkml:trace>
  <inkml:trace contextRef="#ctx0" brushRef="#br0" timeOffset="6749.99">8856 2357 0,'0'0'0,"-50"-25"15,26 25 1,73 0-1,26 0 1,24-25-16</inkml:trace>
  <inkml:trace contextRef="#ctx0" brushRef="#br0" timeOffset="6983.82">10121 2431 0,'-25'25'15,"50"-25"17,25 0-17,24 0-15,1-25 16,98 25-1,-73-25-15</inkml:trace>
  <inkml:trace contextRef="#ctx0" brushRef="#br0" timeOffset="8084.35">11734 1960 0,'0'0'0,"0"-25"0,0 0 31,-25 25-15,-25 0-16,1 25 15,-75 74 1,24 0 0,51 25-1,98-74 1,100 0 0,50-25-1,-100 24 1,-74-24-1,-50 49 17,0-49-32,-74 25 15,49-50 1,25 0 0,50-75-1,74-24 1,50 25-1,-25 24 1,-49 25 0,-26 50-1,-24 0 1,0 99 0,-25-74-1,-25-26 1</inkml:trace>
  <inkml:trace contextRef="#ctx0" brushRef="#br0" timeOffset="8232.96">12131 2084 0,'0'0'0,"24"-25"15,-24 0-15,0 0 16</inkml:trace>
  <inkml:trace contextRef="#ctx0" brushRef="#br0" timeOffset="8550.29">12379 2382 0,'0'0'0,"24"49"15,1-24-15,-25 25 32,0-26-17,0-48 1,25-1 0,-25-25-1,75-49 1,-26 74-16,-24 0 15,25 25 1,-1 25 0,-24 74-1,-25 25 1,25-24 0</inkml:trace>
  <inkml:trace contextRef="#ctx0" brushRef="#br0" timeOffset="8833.21">13172 1985 0,'0'0'0,"25"-50"16,0 0 0,0 50-1,-25 50 1,0 49-1,0 100 1,0-26 0,25-24-1,0-50 1,49-74 0,25-25-1,-49-25-15</inkml:trace>
  <inkml:trace contextRef="#ctx0" brushRef="#br0" timeOffset="9933.89">12900 2059 0,'0'-25'31,"-25"75"0,25-25-15,0 24-16,0 1 16,0 74-1,0 0 1,0-50-1,0-24 1,0-25 0,25-50 15,-1 0-15,51-49-1,-1 49 1,-24 25-1,-25 0 1,-25 25 0,49 49-1,-49 1 1,0-1 0,0-49-16</inkml:trace>
  <inkml:trace contextRef="#ctx0" brushRef="#br0" timeOffset="10780.03">14363 2307 0,'0'0'0,"0"-25"16,-25 25-1,1 0 17,24-25 30,24 25 47,26 0-109,24 0 16,50-24-16,50 24 16,173-25-1,-74 0 1,-124 0 0,-124 25-1,0 0 1,0 0 46,-50 0-46</inkml:trace>
  <inkml:trace contextRef="#ctx0" brushRef="#br0" timeOffset="11183.97">14959 2009 0,'0'0'0,"0"-24"31,-25 48 16,50 1-47,-25 25 16,0-1-16,24 26 15,-24 24-15,0 100 32,0-26-17,-24 1 1,24-50 0,24-99-16</inkml:trace>
  <inkml:trace contextRef="#ctx0" brushRef="#br0" timeOffset="11650.28">16993 1960 0,'0'0'16,"25"-75"0,-25 51-1,-25 24 17,-25 49-32,-49 50 15,25 50 1,24-25-1,100-49 17,74-26-17,-25-49-15</inkml:trace>
  <inkml:trace contextRef="#ctx0" brushRef="#br0" timeOffset="11933.68">17712 2059 0,'0'0'0,"25"-25"15,-25 0 1,-25 25 0,-74 50-1,49 24 1,1 26 0,49-1-1,49-49 1,26-50-1,-26 0 1,26-25 0,-26-25-1,-49-24 1,-49-26 0,24 51-1</inkml:trace>
  <inkml:trace contextRef="#ctx0" brushRef="#br0" timeOffset="12200.88">18059 1885 0,'0'0'0,"25"0"31,-25-24-15,0 48-16,0 51 15,25-1 1,25 25-1,-1-24 17,-24-26-17,0-24 1,-50-25 0,-99 50-1,25-50 1</inkml:trace>
  <inkml:trace contextRef="#ctx0" brushRef="#br0" timeOffset="12600.28">18556 1712 0,'0'0'0,"24"-25"15,-24 75 16,0-1-15,-24 26-16,24 73 31,-25 1-15,50-50 0,-25-74-1,24-50 16,100-74-15,-24 0 0,-26 74-1,-24 25 1,-25 25 0,-1 49-1,1 26 1,25-26-1</inkml:trace>
  <inkml:trace contextRef="#ctx0" brushRef="#br0" timeOffset="12867.16">19647 1712 0,'0'0'0,"0"-25"15,0 50 17,25 24-32,-50 1 15,50 124 1,0-26 0,0-24-1,24-24 1,26-100-1,-26 25 1</inkml:trace>
  <inkml:trace contextRef="#ctx0" brushRef="#br0" timeOffset="13034.79">19746 2034 0,'0'0'0,"-49"0"16,24 0-1,0-25 1,75 25 0,123-24-1,-73-1-15</inkml:trace>
  <inkml:trace contextRef="#ctx0" brushRef="#br0" timeOffset="14115.71">21359 2158 0,'0'-25'140,"-25"25"-46,50 0 78,0 0-172,49 0 16,0-24-16,26 24 15,-1 0-15,-25 0 16,1-25-16,-1 25 16,-49 0-1</inkml:trace>
  <inkml:trace contextRef="#ctx0" brushRef="#br0" timeOffset="15001.09">22922 1637 0,'0'0'0,"24"-74"16,26 74 0,-50-25-1,-50 25 1,26 0-16,-76 74 16,26 1-1,74 49 1,99-25-1,50 0 1,-50-24 0,-74-1-1,-75-24 1,-24-1 0,49-49-1,0 0 1,100-124-1,74 50 17,0 0-17,-50 49 1,-25 25 0,-49 49-1,0 26 1,0-1-1,-25-24 1,-25-25-16</inkml:trace>
  <inkml:trace contextRef="#ctx0" brushRef="#br0" timeOffset="15133.9">23591 1786 0,'0'0'15,"25"-49"-15,-25-1 0,25 25 32</inkml:trace>
  <inkml:trace contextRef="#ctx0" brushRef="#br0" timeOffset="15450.64">23864 2109 0,'0'0'0,"0"24"15,-25-24 17,50-24-17,0-26-15,50-24 16,-1 24-1,0 25 1,-24 25 15,0 25-15,-26 49 0,1 50-1,0-49-15</inkml:trace>
  <inkml:trace contextRef="#ctx0" brushRef="#br0" timeOffset="16400.55">21731 1885 0,'0'0'0,"25"50"79,-25 0-79,25 24 15,-25 0-15,49 75 16,-24 25-1,0-75 17,-25-49-17,49-25-15</inkml:trace>
  <inkml:trace contextRef="#ctx0" brushRef="#br0" timeOffset="17084.21">24733 1464 0,'0'0'0,"0"-25"32,0 50-1,-25-1-31,25 26 0,0 24 15,0 1 1,0 99 0,25-50-1,-25-50 1,-25-24 0,25-26 15,25-73-16,24-26 1,26 1 0,-1 49-1,-49 0 1,0 25-16,-1 50 16,26 24-1,-25-24 1</inkml:trace>
  <inkml:trace contextRef="#ctx0" brushRef="#br0" timeOffset="17350.93">25526 1588 0,'0'0'0,"50"-75"16,-50 50-1,0 50 17,0 25-32,-25 99 15,0 49 1,50-24 0,0-50-1,25-50 1,-1-74-1</inkml:trace>
  <inkml:trace contextRef="#ctx0" brushRef="#br0" timeOffset="17517.11">25551 1960 0,'0'0'16,"-25"0"-1,50-25-15,0 25 16,149-25 0,-50 25-16</inkml:trace>
  <inkml:trace contextRef="#ctx0" brushRef="#br0" timeOffset="34501.86">24336 1414 0,'0'0'0,"24"-50"32,-24 26-1,-24 73 31,-26 26-62,-24 24 16,-50 50-16,0 24 16,-50 26-1,-173 148 1,173-173-16,-74 99 16,99-75-1,75-123 1,49-75 15,-25 0-31</inkml:trace>
  <inkml:trace contextRef="#ctx0" brushRef="#br0" timeOffset="35172.58">12999 1216 0,'0'0'0,"49"-25"15,-24 0 1,-25 0 15,-49 149-15,-100 124 0,-50 100-1,26-1 1,49-74 15,49-100-15,50-98-1,1-50 1</inkml:trace>
  <inkml:trace contextRef="#ctx0" brushRef="#br0" timeOffset="35739.35">13172 2183 0,'-24'0'15,"48"0"48,1 0-63,25 0 16,24-25-16,1 25 15,74-25 1,-50 1-1,-99 48 1</inkml:trace>
  <inkml:trace contextRef="#ctx0" brushRef="#br0" timeOffset="36585.86">7318 5011 0,'0'0'16,"-25"25"-1,75-50 32,-1 25-31,26-25-16,-1 0 16,1 1-16,49-1 15,-99 25 1</inkml:trace>
  <inkml:trace contextRef="#ctx0" brushRef="#br0" timeOffset="36752.03">7467 5334 0,'0'0'0,"-25"24"16,25 1-1,0 0 1,50-25-1,99-25 1,-25 0-16</inkml:trace>
  <inkml:trace contextRef="#ctx0" brushRef="#br0" timeOffset="37168.74">9154 4614 0,'25'-25'31,"-25"1"-16,0 73 48,-25 1-63,25 24 16,-25 25-16,0 1 15,0 24-15,-24 74 16,49-49 15,49-50-15,100-74-1,50-50 1,-75-74-16</inkml:trace>
  <inkml:trace contextRef="#ctx0" brushRef="#br0" timeOffset="37585.73">9055 5086 0,'0'0'0,"-25"0"31,0-25-31,0 25 32,25-25-17,99 25 1,-49-25-16,99 0 16,-75 0-1,-49 25 1,-50 0-1,-74 25 1,0 0 0,24 0-1,51-25 1,-1 0 0,50 0-1,49 0 1</inkml:trace>
  <inkml:trace contextRef="#ctx0" brushRef="#br0" timeOffset="38067.89">10469 5135 0,'-25'0'16,"0"-25"-16,0 25 31,75 0 1,-25 0-17,99 0 1,-50-24-16,0 24 15,50-25 1,-99 25 0,0 0-1</inkml:trace>
  <inkml:trace contextRef="#ctx0" brushRef="#br0" timeOffset="38668.57">11957 4813 0,'0'0'15,"25"-25"1,0 25-16,-25-25 16,-75 25-1,-49 74 1,25 50 0,24 1-1,75-26 1,100-25 15,-1-49-31,99 0 16,-49-50-1,-25 0 1,-74-24 0</inkml:trace>
  <inkml:trace contextRef="#ctx0" brushRef="#br0" timeOffset="38968.47">12403 5086 0,'0'-25'15,"0"50"-15,0-75 16,-24 75 15,-26 99-15,50-25 15,0 0-31,50-49 31,49-25-15,0-75 0,-24 0-1,-51-49 1,-48 0 0,-1 25-1,-25 24 1,50 25-16</inkml:trace>
  <inkml:trace contextRef="#ctx0" brushRef="#br0" timeOffset="39252.71">12974 4887 0,'50'-25'0,"-100"50"0,124-50 16,-74 0-1,-24 75 1,-26 74 15,75-25-15,24 1-1,51-26 1,-51-24 0,-24-50-1,-50 0 1,-49 24-1,-75 1 1,99 0 0</inkml:trace>
  <inkml:trace contextRef="#ctx0" brushRef="#br0" timeOffset="39702.36">13619 4589 0,'0'0'0,"74"-24"16,-49 24-1,-25-25 1,0 50-16,25 74 16,-50 74-1,25 26 1,-25-25-1,1-50 1,-1-100 0,0-24-1,75-99 1,24-50 0,50 0-1,-25 75 16,-49 49-15,-25 100 0,0 49-1,-25-25 1,0 0 0,0-74-1,24-25 1</inkml:trace>
  <inkml:trace contextRef="#ctx0" brushRef="#br0" timeOffset="40002.55">14735 4614 0,'0'0'16,"50"-74"-1,-50 49 1,0 50-1,0 0 1,-25 123 0,-24 26-1,24 0 1,25-50 0,49-50-1,-24-49-15,99-25 16,25-25-1,-75 0 1,-24 1-16</inkml:trace>
  <inkml:trace contextRef="#ctx0" brushRef="#br0" timeOffset="40185.62">14711 4961 0,'-25'0'15,"50"0"-15,-75-24 0,25-1 32,50-25-17,25 25-15,-1 1 16,50 24-16,1 0 16,-26-25-16</inkml:trace>
  <inkml:trace contextRef="#ctx0" brushRef="#br0" timeOffset="40323.75">15876 4837 0,'25'25'16,"-50"-50"-16,75 50 0,-25-25 31,0 0-15</inkml:trace>
  <inkml:trace contextRef="#ctx0" brushRef="#br0" timeOffset="41821.51">4068 5160 0,'0'0'16,"0"-25"-16,-24 25 0,-1 0 15,25 25 16,0 25-15,74-1 0,25-49-1,1-25 1,-26-24 0,-49-1-1,24 25 1,-49 1 15,0 98-15,0 75-1,0 99 1,-24 25 0,-26 24-1,-24-49 1,-26-74-1,51-124-15,24-25 16,-25-50 0,26-199-1,24 26 17,74 0-17,25 24-15</inkml:trace>
  <inkml:trace contextRef="#ctx0" brushRef="#br0" timeOffset="42119.5">5333 4937 0,'-49'49'0,"98"-98"15,1 24-15,-25 0 16,-25 0-1,-25 50-15,0 25 16,0 24-16,-49 125 31,24 49-31,26-25 16,48-74 0,51-75 15,49-74-16,-50 0-15,1-25 16,-1-24-16</inkml:trace>
  <inkml:trace contextRef="#ctx0" brushRef="#br0" timeOffset="42368.98">6152 4986 0,'25'-49'0,"-50"98"0,50-123 16,-50 99 15,0 99-15,-24 49-1,49 26 1,0-50 15,0-100-31,25 1 16,-25-25-16,74 24 15,-49-49 1,0 25-16</inkml:trace>
  <inkml:trace contextRef="#ctx0" brushRef="#br0" timeOffset="42536.65">6127 5656 0,'0'0'15,"-24"-25"-15,-1 25 16,50-49-1,49-1 1,75-24 0,0-1-1,-100 50 1</inkml:trace>
  <inkml:trace contextRef="#ctx0" brushRef="#br0" timeOffset="42770.01">6797 4937 0,'25'0'16,"-50"0"-16,50-25 0,0 25 16,0 0-1,-1 74 1,1 50 0,-25 100-1,-74 24 1,24-174-16,-24 75 15,49-124 1,-25 0 0,25-50-1</inkml:trace>
  <inkml:trace contextRef="#ctx0" brushRef="#br0" timeOffset="43203.51">3498 4763 0,'0'-25'15,"0"50"-15,-25 0 31,25 74-31,-25 0 16,-24 249 0,24-125-1,0 0-15,-25 0 16,-74 274 0,25-150-1,25-25 1</inkml:trace>
  <inkml:trace contextRef="#ctx0" brushRef="#br0" timeOffset="46052.9">3622 4465 0,'0'0'0,"0"-24"0,25-1 47,-1 25-47,51 0 15,74 25 1,74-25 0,99-25-1,-123 25 1,24-25-16,273 0 16,25 0 15,199-24-16,-299-1 1,-24 25 0,25-24-1,25-1 1,-1 25 0,25 0-1,-49 25 1,0-24-1,173-1 1,-272 0 0,-150 25-1,-24 0-15,149-25 32,24 50-17,-24-25 1,0 0-1,-25 0 1,24 0 0,-24 0-1,25 0 1,-25 0 0,124 0-1,-125 0 1,-123 25-1,124-25 1,99 0 0,-173 0-1,-26-25 1,1 25 0,-50 0-1,0 0 16,-49 0-15,-51 0 0,26 0-1,-50 25 1,25 24 0,-25 51-1,-25 123 1,-25-25-1,26 26 1,24 24 0,24 25-1,-24-149 1,50 223 0,24-74-1,1-50 16,-50-24-15,-1-75 0,1-50-1,-74-24 1,24-50 0,-99 24-1,-25-24 1,0 25-1,-25 0 1,1-25 0,24 25-1,-49-25 1,-75 25 0,-25-1-1,-74-24 16,-298 0-15,149 25 0,-49-25-1,-51-25 1,-24 25 0,0 0-1,-24-24 1,48-1-1,26 25 1,49 0 0,25 0-1,50 25 1,-149-1 0,297 1-1,51 0 16,48 0-15,100-25 0,25 25-1,0-1 1,0 1 0,-1-25-1,-24 25 1,0 0-1,-49 0 1,-75 0 0,74-25-1,25 24 1,25 1 0,50 0-1,-1-25 16,26 25-15,-26-25 0,25 25-1,-24-25 1,24 0 0,26 0 15,-1 0-31,0 0 15,0 0 1,0 0 15,-24 0-15,24 0 0,0 0-1,25-25 1,-49 25-1,24 0 1,0 0 0,0 0-1,0 0-15,1 25 16,-26-25 0,0 0-1,26 24 1,-1-24-1,0 0 1,25-24 62,-25 24-62,0 0 15,25-25 32,-25 25 46,1 0-15,-1 0-79,0 25-15,0-25 47,25-25-16,0 0-15,0 0 15,25 25-31,-25-25 16,25 1 0,-25-1-16</inkml:trace>
  <inkml:trace contextRef="#ctx0" brushRef="#br0" timeOffset="51619.65">18878 5309 0,'0'0'0,"25"0"16,0 25 62,-25 24-78,0 1 16,0-1-16,25 26 15,-50 99 1,25-75 0,-25-25-1,75-74 16,24-25-31,25-24 16,124-100 0,75-99-1,-25 25 1,-75 49 0,-74 50-1,-49 49 16,-50 51-31,-50 24 16</inkml:trace>
  <inkml:trace contextRef="#ctx0" brushRef="#br0" timeOffset="52069.43">19349 4937 0,'-24'-25'15,"24"0"1,0 0 15,0 75-31,0 49 31,-25 0-15,0 1 0,50-51-1,-25-24 1,25-25 0,99-50-1,99-74 1,50-49-1,0 24 1,-174 99-16,25-49 16,-50 49-1,-49 50 17,-25 25-17</inkml:trace>
  <inkml:trace contextRef="#ctx0" brushRef="#br0" timeOffset="59853.78">198 10320 0,'0'-25'0,"0"0"16,25 25-16,-25-25 15,25 25 1,-25-24 15,0 73-15,0 1-1,0 49 1,-25 0 0,0 1-1,25-51-15,0 26 16,25-26 0,74-49 15,50-49-16,-49 24-15</inkml:trace>
  <inkml:trace contextRef="#ctx0" brushRef="#br0" timeOffset="60087.05">372 10245 0,'0'0'0,"-25"0"31,0 0-31,50-49 16,99-1 0,75-49 15,-50 0-31</inkml:trace>
  <inkml:trace contextRef="#ctx0" brushRef="#br0" timeOffset="60254.12">298 10369 0,'0'0'0,"-25"25"0,0 0 31,50-25-31,124-74 16,49-1 0</inkml:trace>
  <inkml:trace contextRef="#ctx0" brushRef="#br0" timeOffset="60687.76">1488 9973 0,'0'0'0,"0"-25"32,25 25-32,-50 49 31,1 1-31,-26 24 16,-49 125-1,-25-1 1,25-74-1,24-49 1,50-75 15,25-25-31,0-99 16,75-50 15,-75 100-31,25-1 16,-25 51 15,24 123-15,51 25-1,-1 25 1,-49-25 0,0 25-1</inkml:trace>
  <inkml:trace contextRef="#ctx0" brushRef="#br0" timeOffset="60970.67">0 11163 0,'0'0'0,"0"25"15,0 0 1,50-50 15,24 0-15,273-49-1,75-1 1,-25 26 0,-75-1-1,-24-49 1,-174 74-16,-49-24 15</inkml:trace>
  <inkml:trace contextRef="#ctx0" brushRef="#br0" timeOffset="61270.12">2158 10320 0,'0'0'15,"0"-25"1,0 0 0,-25 25-1,25 25 1,-24 49 0,48-24-1,1-50 16,0-25-15,-25 0 0,0 1-16,0-1 15</inkml:trace>
  <inkml:trace contextRef="#ctx0" brushRef="#br0" timeOffset="61570.66">2233 10717 0,'0'0'0,"0"25"31,0-1-15,0 1-1,24 0 1,51-50-1,-26 25 1,-49-25 0,0-24-1,-24-1 1,-1 25 0,0 25-1</inkml:trace>
  <inkml:trace contextRef="#ctx0" brushRef="#br0" timeOffset="63536.84">4292 9849 0,'0'0'0,"0"-75"15,-25 50 1,-50 50-1,-24 50 1,25 49 0,74-50-16,74 50 15,75-25 1,49-24 0,-98-1-1,-76-24 1,-48 24-1,-76-24 1,-24-25 0,25-1-1,74-73 1</inkml:trace>
  <inkml:trace contextRef="#ctx0" brushRef="#br0" timeOffset="63837.99">4986 10320 0,'0'0'0,"25"0"31,-50 25-31,-24 24 16,-1 26-1,50-1 1,124-49-1,0 0 1,0-50 0,-50-25-1,-74 1-15,0-51 16,-49 1 15,-50 25-15,49 49-16</inkml:trace>
  <inkml:trace contextRef="#ctx0" brushRef="#br0" timeOffset="64071.01">5557 9799 0,'0'0'0,"25"-75"16,-1 75 15,-24 50-31,25 49 16,-25 100-1,25-1 1,-25-49 0,25-99-1</inkml:trace>
  <inkml:trace contextRef="#ctx0" brushRef="#br0" timeOffset="64370.59">5978 10121 0,'0'0'0,"25"50"47,-25-25-32,25 24-15,25 26 16,-1-50 0,1-50-1,24-74 1,-24-50 0,0-25 15,-26 100-16,1 49 1,0 50-16</inkml:trace>
  <inkml:trace contextRef="#ctx0" brushRef="#br0" timeOffset="64621.18">6822 10097 0,'0'0'0,"74"-50"16,-49-24-1,0-26 1,-75 76 0,-24 48-1,-25 76 1,24 73 0,100 1 15,99-125-16,75-24 1,-100-25-16</inkml:trace>
  <inkml:trace contextRef="#ctx0" brushRef="#br0" timeOffset="65022.03">9749 9427 0,'0'0'0,"0"-25"16,0 50 15,-25 24-31,1 125 15,-1 49 1,0 25 0,0-99-1</inkml:trace>
  <inkml:trace contextRef="#ctx0" brushRef="#br0" timeOffset="65721">9600 10097 0,'0'0'0,"-25"-50"16,25 25-1,25-24 1,25-1-16,49-24 16,75-26-1,-50 1 1,-50 25-1,-74 123 17,-25 50-17,-24 75 1,24 25 0,0-75 15,25-100-16,0 1 1,75-124 0,-1-50-1,0 25 1,-24 75 0,-25 49-1,0 74 1,0 75-1,-1-25 1,76-75 0,-1-24-1,50-50 1,-25-49 0,-75 0-1,50-100 1,-74 50-1,-50 99 1,-74 75 0,0 74-1,49 25 1,100-25 0,74-50-1,75-49 1,24-25-1</inkml:trace>
  <inkml:trace contextRef="#ctx0" brushRef="#br0" timeOffset="66504">12924 9724 0,'0'0'0,"0"-49"31,0 24-31,0 75 31,0-1-15,-24 125-1,48-25 1,-24-25 0</inkml:trace>
  <inkml:trace contextRef="#ctx0" brushRef="#br0" timeOffset="66687.37">12850 10320 0,'-25'-25'16,"50"50"-16,-75-50 15,26 25 1,48-25 0,100 0-1,124-49 1,-49 0 0,-149 49-16</inkml:trace>
  <inkml:trace contextRef="#ctx0" brushRef="#br0" timeOffset="66821.14">13098 9700 0,'-50'-25'0,"100"50"0,-149-125 15,99 51 1,74-26 0,100 1-1</inkml:trace>
  <inkml:trace contextRef="#ctx0" brushRef="#br0" timeOffset="67120.89">13718 9600 0,'0'0'0,"25"124"15,0-74 1,-25 0-16,0 49 15,25-49 1,-25-26 15,24-73-15,-24-1-16,25-74 31,0-25-15,0 50-1,0 49 1,0 26-16</inkml:trace>
  <inkml:trace contextRef="#ctx0" brushRef="#br0" timeOffset="67353.85">14239 9576 0,'0'0'0,"25"0"47,-25 24-47,0 26 0,0 49 16,25 50-1,-25 50 1,0-26 15,0-74-15,0-24-1</inkml:trace>
  <inkml:trace contextRef="#ctx0" brushRef="#br0" timeOffset="67670.66">14239 9700 0,'0'0'0,"0"-75"0,25 1 16,0-50-1,0 49 1,49 26 0,50 24-1,25 25 1,-50 50 15,-49-26-31,-25 100 16,-25-24-1,-50 24 1,-49-50 0,-25-49-1,0 0 1,74-25 0</inkml:trace>
  <inkml:trace contextRef="#ctx0" brushRef="#br0" timeOffset="68141.37">15306 9799 0,'0'0'0,"0"-25"16,0 0-16,25 25 16,-25 25 62</inkml:trace>
  <inkml:trace contextRef="#ctx0" brushRef="#br0" timeOffset="68319.74">15256 10171 0,'0'0'0,"0"25"16,0 0-1</inkml:trace>
  <inkml:trace contextRef="#ctx0" brushRef="#br0" timeOffset="70204.83">9650 12503 0,'0'0'0,"0"-75"31,-25 125-16,25 0 1,0 24 0,0 75-1,50-50 1,49-74 0,25-50-1,-25-49 1,-74-1-16,25-24 15,-26 25 1,-24 49 0,0 50-1,0 74 1,-24 75 15,24 74-15,-50 0-1,-24 0 1,-1-50 0,-24-74-1,74-99-15,-49 0 16,-1-75 0,1-99-1,74-49 1</inkml:trace>
  <inkml:trace contextRef="#ctx0" brushRef="#br0" timeOffset="70504.09">10493 12032 0,'0'0'0,"0"-25"15,25 0 1,-25 50 15,0 24-15,-25 26-1,-24-26 1</inkml:trace>
  <inkml:trace contextRef="#ctx0" brushRef="#br0" timeOffset="70687.67">10741 11957 0,'0'0'0,"25"0"16,-50 0 0,1 50-1,-1-25-15,0 49 16,-25 50 0,1 0-1</inkml:trace>
  <inkml:trace contextRef="#ctx0" brushRef="#br0" timeOffset="71571.52">11312 13173 0,'-25'0'0,"0"0"47,50 0-16,0 0-31,49-25 16,26 0-16,24 25 15,149-50 1,74 1 15,-273 24-31,-24 25 0,-25 0 32,-25-25-17</inkml:trace>
  <inkml:trace contextRef="#ctx0" brushRef="#br0" timeOffset="71805.98">12007 12925 0,'0'-25'16,"0"50"-16,0-75 0,-25 50 0,0 0 31,25 25-31,0 0 15,0 24-15,25 100 16,-25 74 0,0 25 15,25-74-15,24-124-16</inkml:trace>
  <inkml:trace contextRef="#ctx0" brushRef="#br0" timeOffset="72288.44">13123 12825 0,'0'-24'0,"0"48"0,-50-24 31,50 50-16,50 49 1,74-49 0,50-50-1,-50-25 1,-25-74 15,-50 0-15,-49 74-16,0 0 15,0 75 17,-24 74-17,-1 74 1,-25 25 0,25 1-1,-49-51 1,-25-49-1,0-74 1,-26-50 0,1-99-1,75-50 1</inkml:trace>
  <inkml:trace contextRef="#ctx0" brushRef="#br0" timeOffset="72590.07">14413 11908 0,'0'0'0,"25"-75"32,-50 100-17,0 25 1,0 24 0,-49 75-1,-1 0 1,1-1-1</inkml:trace>
  <inkml:trace contextRef="#ctx0" brushRef="#br0" timeOffset="73356.61">15182 13049 0,'-25'0'0,"25"-25"16,-25 25-1,50 0 48,25 0-63,24 0 15,1 0-15,123-25 16,-24 0 0,-26 0 15,-123 25-31,0 0 15,-25-24-15</inkml:trace>
  <inkml:trace contextRef="#ctx0" brushRef="#br0" timeOffset="73588.58">15504 12825 0,'0'0'0,"-24"0"16,24-24-16,0-1 31,-25 25-31,50 25 16,-25 99 15,24 49-15,-48 26-1,24 24 1,0-74-1</inkml:trace>
  <inkml:trace contextRef="#ctx0" brushRef="#br0" timeOffset="74089.09">17042 12677 0,'0'-50'0,"0"100"16,25-150-16,-50 51 0,25-26 15,-49 26 1,-50 49 15,-25 49-15,-25 51-1,74-1 1,75-50 0,50-24-1,49-25 1,-49-25-16,-1 25 16,1-24-16,0-1 15,-26 25 1,-48 99-1,24 25 17,-25 74-32,0 1 15,25-50 17,25-50-17,0-99 1</inkml:trace>
  <inkml:trace contextRef="#ctx0" brushRef="#br0" timeOffset="74589.81">17414 12602 0,'0'-25'31,"0"1"-31,0 48 16,0 1-1,0 0-15,0 25 16,50 49 0,25-50-1,-1-98 1,0-26-1,1-49 1,-26 50 0,-49 49-1,25 50 1,-50 74 0,1 100-1,-1-1 1,25 50-1,0-149 1,-25 1-16,0 73 16,-99-74 15,25-99-15,0-99-1,24-74 1,50-1-1</inkml:trace>
  <inkml:trace contextRef="#ctx0" brushRef="#br0" timeOffset="74822.63">18332 12875 0,'25'0'15,"-50"0"-15,50-25 16,0 25-16,25-25 31,49 1-31,50 24 16,-1-25 15,-123 25-31</inkml:trace>
  <inkml:trace contextRef="#ctx0" brushRef="#br0" timeOffset="74972.17">18481 12999 0,'0'0'0,"-25"25"16,-24-25 0,98 25-1,100-50 1,-50 25-1</inkml:trace>
  <inkml:trace contextRef="#ctx0" brushRef="#br0" timeOffset="75339.35">19399 12751 0,'0'0'15,"0"-25"-15,0 0 31,-25 75-15,-24 24 0,24 26-1,0 24 1,75 0 0,24-75-1,25-24 1,0-50-1,1-24 1,-51-51 0,-49-24-1,-24 0 17,-26 25-17,25 74-15,-25 25 16,26 0-16</inkml:trace>
  <inkml:trace contextRef="#ctx0" brushRef="#br0" timeOffset="75605.49">20540 13123 0,'0'25'16,"0"-50"-16,25 50 0,-25 0 16,0 0-1,0-1 1,-25 26-1,0 0-15</inkml:trace>
  <inkml:trace contextRef="#ctx0" brushRef="#br0" timeOffset="76588.64">23815 12081 0,'0'0'0,"0"-49"16,0-1-16,24 25 16,-24 149 31,0-49-32,50 148 1,49-174-1,50-98 1,-25-26 0,-49-73-1,-1 48 1,-49 76 0,0 48-1,-50 150 1,0 49-1,-25 50 1,-49-74 0,50-125-1,-26-24-15,-98-1 32,73-98-17,1-75 1,99-50-1</inkml:trace>
  <inkml:trace contextRef="#ctx0" brushRef="#br0" timeOffset="76856.03">25005 12007 0,'0'0'0,"25"-25"31,0 25-31,-25 25 0,-50 99 16,1 74-1,24 50 17,25-24-17,25-76 1,24-98-1,75-50 1</inkml:trace>
  <inkml:trace contextRef="#ctx0" brushRef="#br0" timeOffset="77141.67">25650 12354 0,'25'-50'15,"-50"100"-15,50-124 0,-74 49 16,-26 25-1,-24 99 1,74 25 0,50 0-1,25-49 17,-1-51-32,26-24 15,-26-24 1,1-100-1,-75-25 1,0 25 0,-24 74-1</inkml:trace>
  <inkml:trace contextRef="#ctx0" brushRef="#br0" timeOffset="77407">26022 12106 0,'25'0'16,"-50"0"-16,50-25 0,0 25 15,0-25-15,0 50 16,74 99 15,-74 25-15,-25 50-1,-75-26 1,-24 1 0,-25-100-1,99-49 1</inkml:trace>
  <inkml:trace contextRef="#ctx0" brushRef="#br0" timeOffset="77605.48">26643 12627 0,'0'0'16,"24"0"0,1-25-1,50 0 1,49 1-1,0-1 1</inkml:trace>
  <inkml:trace contextRef="#ctx0" brushRef="#br0" timeOffset="77772.37">26618 12801 0,'0'0'0,"-25"24"31,50-24-31,49 0 16,-24 0-16,49-24 15</inkml:trace>
  <inkml:trace contextRef="#ctx0" brushRef="#br0" timeOffset="78156.75">27883 12379 0,'0'0'0,"-25"-25"16,25-25-16,-25 50 16,-49-24-1,-25 73 1,24 50 15,26 26-31,49-26 31,25-50-15,49-24 0,0-50-1,26-24 1,-51-75-1,-24 0 1,-50 24 0,-24 76-1,-1-1-15</inkml:trace>
  <inkml:trace contextRef="#ctx0" brushRef="#br0" timeOffset="78307.55">27957 12627 0,'25'0'15,"-50"0"-15,75 0 32,-25 0-17</inkml:trace>
  <inkml:trace contextRef="#ctx0" brushRef="#br0" timeOffset="78573.42">28305 12255 0,'25'-25'0,"-50"50"16,50-75-16,-25 25 0,0 50 31,0 0-31,0 49 16,-25 75-1,25-74-15,-25 49 32,0 0-17,25-99-15</inkml:trace>
  <inkml:trace contextRef="#ctx0" brushRef="#br0" timeOffset="78921.3">28850 12131 0,'0'-25'15,"0"50"-15,0-75 0,0 25 16,-24 75-1,-26 49 1,0 75 0,26-25 15,24-25-15,99-50-1,25-49 1,25-25-1,-75-74 1,-74-1 0,-74 1-1,-75 49 1,74 0-16</inkml:trace>
  <inkml:trace contextRef="#ctx0" brushRef="#br0" timeOffset="79341.44">29868 12925 0,'0'0'0,"24"0"16,-24 24-1,0 1 1,-24 0-16,-51 149 31,26-50-15,49-50-1</inkml:trace>
  <inkml:trace contextRef="#ctx0" brushRef="#br0" timeOffset="79957.06">30389 12304 0,'0'-24'15,"0"-1"1,0 50 15,0-1-15,0 26-16,24-25 15,26 24 1,24-24 0,1-25-1,-1-49 1,25-75-1,-49 49 1,-25 50 0,0 25 15,-25 25-31,-25 74 31,25-24-31,-25-1 16,25 100-1,-25 74 1,0-198 0,-49 98-1,49-123 1,0-25 0,1 0-16,-1-25 31</inkml:trace>
  <inkml:trace contextRef="#ctx0" brushRef="#br0" timeOffset="80221.69">31356 11833 0,'0'-25'0,"0"50"0,0-74 15,-50 49 17,26 24-32,-51 76 15,26-1 1,-26 25-1</inkml:trace>
  <inkml:trace contextRef="#ctx0" brushRef="#br0" timeOffset="80504.88">31455 12081 0,'0'0'16,"0"-25"-1,-25 50-15,25 0 16,-24 49-16,-1 1 16,0 24-16,0 0 15,0 100 1,25-26-1,25-73 1,50-51 0</inkml:trace>
  <inkml:trace contextRef="#ctx0" brushRef="#br0" timeOffset="80821.69">31803 12577 0,'0'0'0,"0"-74"32,-25 49-32,-25 25 15,0 25 1,26 25-16,-1-1 16,25 50-1,25-24 1,49-1-1,-24-74 1,-25-25 0,-1-49 15,-24-25-15,-24 0-1,24 49-15</inkml:trace>
  <inkml:trace contextRef="#ctx0" brushRef="#br0" timeOffset="81089.63">32125 12304 0,'0'0'15,"25"-24"-15,0-1 16,-1 25-16,26 0 15,0 99 1,-26 25 0,-24 50-1,0-50 17,-24-50-32,-1-24 15,-25-1 1,25-49-16</inkml:trace>
  <inkml:trace contextRef="#ctx0" brushRef="#br0" timeOffset="81271.62">32646 12726 0,'0'0'15,"25"-49"16,-25 24-31,74 0 16,25 0 0,-49 25-1</inkml:trace>
  <inkml:trace contextRef="#ctx0" brushRef="#br0" timeOffset="81421.92">32671 12825 0,'0'0'0,"-50"25"31,75-25-31,25 0 16,98 0 0</inkml:trace>
  <inkml:trace contextRef="#ctx0" brushRef="#br0" timeOffset="81742.06">33415 12602 0,'0'0'0,"0"-25"16,-25 25-16,0 0 16,-24-24-1,-26 73 1,1 50-1,74 1 1,25-1 0,49-25-1,1-24 1,49-75 0,-100 0-1,1-74 1,-74-50-1,-150-24 1</inkml:trace>
  <inkml:trace contextRef="#ctx0" brushRef="#br0" timeOffset="82623.55">17886 14140 0,'0'0'15,"0"-25"1,0 50 15,0 25-15,0-25-16,-25 49 16,25 0-16,0-24 15,-25 99 1,0-75-1,25-49 1,0 0 15,25-25-31,149-25 32,99 0-17,49-24 1,-24-1-1,-124 1 1,-125 49-16</inkml:trace>
  <inkml:trace contextRef="#ctx0" brushRef="#br0" timeOffset="82908.96">19002 14190 0,'0'0'15,"0"-25"1,25 25 0,25 0-16,98 25 31,26 0-15,-25 24-1,-50 1 1,-99-25-16,0-1 15,-99 76 1,-50-1 0,-25 25-1,-24-25 1</inkml:trace>
  <inkml:trace contextRef="#ctx0" brushRef="#br0" timeOffset="83106.14">19052 14388 0,'25'-49'0,"-50"98"0,74-98 16,-24 49 15,-25-25-31,0 50 16,0 74-1,25 149 1,0-149-1,0-24-15,24-1 0</inkml:trace>
  <inkml:trace contextRef="#ctx0" brushRef="#br0" timeOffset="83306.42">20317 14314 0,'0'0'0,"25"-25"0,-25 0 32,0 50-17,0 74-15,0 25 16,0-74 0</inkml:trace>
  <inkml:trace contextRef="#ctx0" brushRef="#br0" timeOffset="83672.07">20466 14165 0,'0'0'16,"-50"-174"0,25 150-16,-24 24 15,-75 49 1,-25 100-1,99-50 1,-49 174 0,74 0-16,25-149 31,50-50-31,123 1 16,51-75-1,-26-75 1,-49-73-1,-50-51 1,-124-49 0,-74 74-1,-124 100 1,24 74 0</inkml:trace>
  <inkml:trace contextRef="#ctx0" brushRef="#br0" timeOffset="84422.59">30240 14314 0,'24'-25'16,"-24"50"15,0 24-15,-24 1-16,-1 25 15,25-1-15,-25 75 16,25-75 0,-25-49-1,75-25 17,49-25-17,25-24 1,124-1-1,0 25 1,25 0 0,-50 1-1,-49-1 1,-124-25 0</inkml:trace>
  <inkml:trace contextRef="#ctx0" brushRef="#br0" timeOffset="84705.72">31530 14438 0,'0'0'0,"0"-25"16,-25 0-1,0 0 17,50 25-17,49 50 1,25 0-1,-24 24 1,-50 1 0,-75 24-1,-74-25 1,-50 1 0,50-26-1,100-49-15</inkml:trace>
  <inkml:trace contextRef="#ctx0" brushRef="#br0" timeOffset="84888.27">31430 14488 0,'25'-25'0,"-50"50"0,75-50 16,-50 0 15,-25 124-15,0 0-1,1 50 1,-26 0 0,50-75-16</inkml:trace>
  <inkml:trace contextRef="#ctx0" brushRef="#br0" timeOffset="85139.42">32448 14612 0,'0'0'0,"99"0"15,-99 24 17,-25 26-17,-25 49 1,26 0-1,73-49 1,75-25 0,-49-50-16,-1 0 0</inkml:trace>
  <inkml:trace contextRef="#ctx0" brushRef="#br0" timeOffset="85638.76">33092 14438 0,'0'0'0,"-24"-50"0,-51-49 16,-49 25 0,-25 49 15,1 50-15,-26 49-1,25 50 1,25 199-1,124-100 1,50-49 0,24-75-1,50-25 1,25-74 0,25 0-1,-1-25 1,-24-24-1,25-50 1,-75-50 0,-49 25-1,-26 49 1,-24-24 0,-74 0-1,-25 24 1,-75 26-1,0-1 1,26 25 0,-1 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5.956"/>
    </inkml:context>
    <inkml:brush xml:id="br0">
      <inkml:brushProperty name="width" value="0.05" units="cm"/>
      <inkml:brushProperty name="height" value="0.05" units="cm"/>
      <inkml:brushProperty name="ignorePressure" value="1"/>
    </inkml:brush>
  </inkml:definitions>
  <inkml:trace contextRef="#ctx0" brushRef="#br0">958 89,'1'-1,"1"1,-1 0,1-1,-1 1,1-1,-1 0,0 1,1-1,-1 0,0 0,0 0,0 0,0 0,0 0,0 0,0 0,0 0,0 0,0-1,0 1,-1 0,1-1,0 1,-1 0,1-1,-1 1,0-1,1 1,-1-1,0 1,0-1,0 1,0-1,0 1,-1-1,1 1,0-1,-1 1,1 0,0-1,-1 1,0-1,1 1,-1 0,0 0,0-1,0 1,0 0,0 0,0 0,0 0,0 0,0 0,-2-1,-6-2,-1 0,0 0,0 1,0 0,-1 1,1 0,0 1,-1 0,1 0,-20 2,-10 3,-57 11,55-7,-80 19,110-24,1 1,0 0,0 1,1 0,0 1,0 0,0 0,-10 10,17-14,1 0,0 0,0 0,-1 1,1-1,1 1,-1 0,0-1,1 1,-1 0,1 0,0 0,0 0,0 0,0 0,1 1,-1-1,1 0,0 0,0 0,0 1,0-1,1 0,-1 0,1 0,0 0,0 1,0-1,2 4,4 6,1 0,1 0,0-1,0 0,14 12,8 12,-23-26,0 1,-2 0,1 1,-1 0,-1 0,0 0,0 0,-2 1,1 0,-2 0,0 0,0 0,-1 0,-1 0,0 0,0 1,-2-1,-4 20,-20 82,17-86,2 0,1 1,1 0,1 0,2 0,2 32,8 19,4 66,-11-123,-2 1,-1 0,-1-1,-6 26,-5-1,-2-1,-2 0,-37 69,-90 128,113-194,2-2,3 1,2 2,2 1,2 0,3 2,2 0,-15 99,22-86,-22 221,30-273,1 1,1-1,0 1,6 23,-5-32,0-1,1 1,-1-1,2 0,-1 0,1 0,0 0,1-1,-1 0,1 0,7 7,35 25</inkml:trace>
</inkml:ink>
</file>

<file path=ppt/ink/ink1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43:15.951"/>
    </inkml:context>
    <inkml:brush xml:id="br0">
      <inkml:brushProperty name="width" value="0.05292" units="cm"/>
      <inkml:brushProperty name="height" value="0.05292" units="cm"/>
    </inkml:brush>
  </inkml:definitions>
  <inkml:trace contextRef="#ctx0" brushRef="#br0">2630 2878 0,'0'0'0,"24"-50"31,-24 25 0,-24 50-15,24 25-16,-25-1 16,-25 26-16,-49 49 15,0-25 1,74-74-1,99-124 17,75-75-17,0-25 17,-25 1-17,-50 99 1,-49 74-1,25 50 1,-50 99 0,0-25-16,-25 99 15,25 1 1,-25-75 0,25-74-1</inkml:trace>
  <inkml:trace contextRef="#ctx0" brushRef="#br0" timeOffset="166.93">2580 3151 0,'0'0'0,"-25"-25"0,0 0 32,25 0-17,75-24 1,-26 24-16,150-25 15,-75 0-15</inkml:trace>
  <inkml:trace contextRef="#ctx0" brushRef="#br0" timeOffset="567.75">3473 2729 0,'0'0'0,"74"-50"16,-49 50 0,-25-25-1,0 125 1,-25 24-1,1 74 1,-26 25 0,-24-24-1,74-174 17,-25-25-17,50-75 1,24-123-1,50-50 1,25 24 0,-49 76-1,-26 98 1,1 50 0,-25 74-1,-50 100 1,-49 74-1,-1-149-15,-24 50 16,49-74 0</inkml:trace>
  <inkml:trace contextRef="#ctx0" brushRef="#br0" timeOffset="1000.01">4192 2778 0,'0'0'0,"50"-49"32,-50 74-17,0 24-15,-50 26 16,1 198 0,-26-75-1,26-49 1,24-100-1,0-49 1,25-24 0,25-125-1,25-50 17,24-74-17,50 50 1,-50 124-1,-49 74 1,0 75 0,0-1-16,-50 125 15,-49 0 1,24-25 0,25-100-1</inkml:trace>
  <inkml:trace contextRef="#ctx0" brushRef="#br0" timeOffset="1801.34">4639 3126 0,'0'0'0,"0"-25"31,25-25-31,0 26 16,123-101-1,26-23 1,-50-26 0,-50 0-1,-49 50 1,-25 75-1,-74 73 1,-50 101 0,0 98-1,74-99 1,50 49 0,50-73-1,99-75 1,-1-75-1,-48-49 1,-51 49 0,-74 75-1,25 49 1,0-24 0,75 0-1,24-75 1,0-25-1,-24-49 17,-50 24-17,-25 51 1,24-1 0,-24 74-1,-24 100 1,-1-49-16,0-1 15,-49 124 1,-50 124 0,49-247-1,1-76 1,-1-73 0,50-125-1,75-24 1,74-1 15,-49 100-31</inkml:trace>
  <inkml:trace contextRef="#ctx0" brushRef="#br0" timeOffset="1967.34">6103 2679 0,'0'0'0,"0"-25"31,0 50-16,-25 50 1,25 49 0,-25 0-1,0-75-15</inkml:trace>
  <inkml:trace contextRef="#ctx0" brushRef="#br0" timeOffset="2084.83">6177 2530 0,'0'-49'15,"25"49"-15</inkml:trace>
  <inkml:trace contextRef="#ctx0" brushRef="#br0" timeOffset="2717.18">6475 2778 0,'0'0'0,"24"25"0,-24 25 15,-24 24 1,-1-24 0,25-25-1,0-50 1,25 0-1,74-99 1,0 50 0,-49 49-1,-1 0 1,1 75 0,24-1-1,26 26 1,24-75-1,-25 0 1,-25-50 0,-49-24-1,-50-1 1,0 50 0,25 50 15,-24 74-16,24 25 1,-50 25 0,0 25 15,-24 74-15,-25 75-1,0-26 1,-1-98-1,-24-125 1,0-124 0,0-98-1,99-150 1</inkml:trace>
  <inkml:trace contextRef="#ctx0" brushRef="#br0" timeOffset="3300.27">9625 2084 0,'0'0'0,"75"-75"31,-75 51-31,-25 73 16,0 1-1,-124 173 1,-25 100 0,50-75-1,100-99 1,48-75 0,76-24-1,24-50 1,0-25-1,-75 25 1</inkml:trace>
  <inkml:trace contextRef="#ctx0" brushRef="#br0" timeOffset="3883.83">10320 2902 0,'0'0'0,"25"-124"16,-50 50-1,-99 49 1,-50 75 0,25 74-1,75 0 1,74-50 0,74-49-1,50-25 1,-25-74-1,-49 49-15,24-74 16,-74 74 0,25 0-1,-25 124 17,0 1-17,100-1 1,48-74-1,1-25 1,-25-75 0,-25-49-1,-24-25 1,24-24 0,-99 148-1,-25 99 1,0 75-1,-24 124 1,-50 49 0,-1 1-1,1-50 17,50-149-17</inkml:trace>
  <inkml:trace contextRef="#ctx0" brushRef="#br0" timeOffset="4134.54">11188 2704 0,'0'0'0,"74"-174"15,-49 150 1,0 24-16,25 0 15,-1 74 1,-49 100 0,-99 24-1,-25-49 17,50-75-17,49-74-15,0 0 0</inkml:trace>
  <inkml:trace contextRef="#ctx0" brushRef="#br0" timeOffset="5283.86">11907 2133 0,'0'0'15,"50"-49"1,-50 24-1,-25 50-15,-24 24 16,-51 125 0,-73 198-1,98-149 17,100-74-17,99-74 1,99-100-1,-24-25 1,-75-74 0,-25-49-1,-49 24 1,-75 50 0,-50 99-1,-73 49 1,24 100-1,74-75-15,0 50 16,100-49 0,24-50 15,50-75-15,-24-24-1,-51-50 1,1-25-1,-25 124 1,-25 25 0,-25 99-1,0 75 1,50 24 0,49-148-1,50-50 1,0-50-1,-49-74 1,-1-49 0,25-1-1,-74 75 17,-50 99-17,-49 74 1,-25 75-1,49 0 1,75 25 0,99-150-1,25-48 1,-25-51 0,-25-49-1,-74 0 1,-25 74-1,-75 75 1,51 50 0,24 49-1,99-25 17,75-49-17,123-75 1,-198-25-1,-49-99 1,-50 0 0,-50 75-1,-24 99 1,0 74 0,49 50-1,25 25 1,49-75-1</inkml:trace>
  <inkml:trace contextRef="#ctx0" brushRef="#br0" timeOffset="5734.02">15852 2208 0,'0'0'0,"124"-75"31,-100 51-31,-48 24 32,-1 49-17,-124 100 1,25 74-1,50 50 1,98-74 0,76-75-1,48-99 1,-73-25-16</inkml:trace>
  <inkml:trace contextRef="#ctx0" brushRef="#br0" timeOffset="5866.92">15777 2654 0,'0'0'0,"-49"-24"16,24 24 15,50-25-15,99 25-16</inkml:trace>
  <inkml:trace contextRef="#ctx0" brushRef="#br0" timeOffset="6550.44">16199 2853 0,'0'0'15,"0"25"-15,50-25 32,24-25-17,25-25 1,-24-49-1,-51 0 1,-24 24 0,0 51 15,0 48-15,0 1-1,0 74 1,-49 50-1,-26-25 1,75 0 0,75-74-1,49-25 1,50-50 0,-26-25-1,1-74 1,-50-49-1,-24 73 1,-100 26 0,-99 99 15,50 24-15,24 75-1,25-24 1,75-26-1,49-49 1,-25-50 0,1 0-1,-50 0 1,-1 1 0,1 48-1,0 26 1,0 74-1,-50-99 1</inkml:trace>
  <inkml:trace contextRef="#ctx0" brushRef="#br0" timeOffset="6884.12">17539 2803 0,'0'0'0,"74"-49"15,-74 73 17,0 1-32,0 25 15,-50 74 1,26-25 0,-1-99-1,50-25 1,74-49-1,25-1 1,-50 26 0,-49 49 15,0 25-15,0 24-1,49-24-15</inkml:trace>
  <inkml:trace contextRef="#ctx0" brushRef="#br0" timeOffset="7117.19">18233 2828 0,'0'0'0,"25"-74"15,-25-1 1,0 125 31,0-1-47,25 51 15,-25-1 1,0-49 0,-25-26 15,-25-24-15,26-24-16</inkml:trace>
  <inkml:trace contextRef="#ctx0" brushRef="#br0" timeOffset="7417.06">18804 2506 0,'0'0'0,"124"-75"15,-50 1 1,-49 24 0,-75 50 15,26 50-31,-1-25 15,-25 49-15,25-24 16,-49 148 0,24 125 15,-24-100-15,-1-25-1,-24 1 1,0-75-1,25-99 1</inkml:trace>
  <inkml:trace contextRef="#ctx0" brushRef="#br0" timeOffset="8217.12">18456 3275 0,'0'0'0,"75"-50"0,-1 0 16,1 1-16,123-50 15,1-1 1,-1 1 0,-99 0 15,-49 49-15,-75 25-1,-74 25 1,-25 75-1,74 24 1,50 25 0,124-25-1,-74-99 1,-1 0-16,26-24 16,-50 24-1,24 0 1,-24 24-1,-25 51 1,0-1 0,0-99 31,0 1-32,25-1 1,49-99-1,26 24 1,-51 76-16,26-1 16,-51 50-1,1 49 1,-50 25 0,1-74-1,24 0 16,24-75-15,51-24 0,24 24-1,-25 25 17,-49 50-17,-25 0-15,0 50 16,0-1-1,0-49 1,0 0 0,25-25 15</inkml:trace>
  <inkml:trace contextRef="#ctx0" brushRef="#br0" timeOffset="9451.4">22450 2803 0,'0'0'0,"25"-25"32,-75 75-1,1 0-16,-26 24-15,26 1 16,-1 98 0,149-123-1,75-75 17,0-25-17,-75-24 1,-74-25-1,-100-1 1,-24 26 0,25 49-1</inkml:trace>
  <inkml:trace contextRef="#ctx0" brushRef="#br0" timeOffset="9800.86">23170 2778 0,'0'0'0,"25"25"16,-25 25-1,-25-1-15,-25 76 32,0-26-17,26-50 1,-1-49-1,50-49 1,99-50 0,25-1-1,-50 26 1,-50 74-16,-24 0 16,0 74-1,0 50 1,0 25-1,-1-99 1</inkml:trace>
  <inkml:trace contextRef="#ctx0" brushRef="#br0" timeOffset="10184.24">24981 2456 0,'0'0'0,"49"-50"32,-74 50-17,-24 100 1,-1 73 0,50-24-1,25-50 1,49-74-1,26 0 1,-26-25 0,-49 50-1,-50-1 17,-25-24-32,1 0 15,-150 24 1,125-24-1,49-50 1,75-49 0</inkml:trace>
  <inkml:trace contextRef="#ctx0" brushRef="#br0" timeOffset="10500.74">25378 2878 0,'0'0'0,"24"0"15,-48 24 1,-1 76 0,25-1-1,49-49 17,51-26-17,-1-24 1,-25-49-1,-49-50 1,0-26 0,-50 26-1,-25 74 1,26 25 0,-1 0-1</inkml:trace>
  <inkml:trace contextRef="#ctx0" brushRef="#br0" timeOffset="10718.76">25998 2704 0,'0'0'0,"24"-99"31,-24 74-15,0 50-1,-24 49 1,-1 100 0,-25 0-1,1-50 1,-1-75-16</inkml:trace>
  <inkml:trace contextRef="#ctx0" brushRef="#br0" timeOffset="11084.33">26047 2902 0,'0'0'0,"199"-124"31,-150 100-15,-24 24-1,-50 0 1,-24 99-1,-1 25 1,50-99-16,25 24 16,49-24-1,50-74 1,0 24 0,-49 0-1,-50 25 1,24 25-1,1 49 1,0-24 0,24-25-1</inkml:trace>
  <inkml:trace contextRef="#ctx0" brushRef="#br0" timeOffset="11535.2">27486 2803 0,'0'0'0,"50"-124"16,-75 50 0,-25 49-1,50 50 1,0 49 0,25 75-1,25-25 1,-25 0-1,-25-25 1,-125-49 0,51-50 15,49-50-15,100-49-1,98 0 1,1 0-1,-50 49 1,-99 50 0,0 25-1,-75 74 1,0 0 0,26 1-1,-1-76 1,25 1-1</inkml:trace>
  <inkml:trace contextRef="#ctx0" brushRef="#br0" timeOffset="11634.61">27982 2828 0,'25'-74'16,"-50"148"-16,100-223 15,-75 100-15</inkml:trace>
  <inkml:trace contextRef="#ctx0" brushRef="#br0" timeOffset="12051.35">28280 2778 0,'25'0'31,"-50"0"-15,0 0-1,0 25-15,1 74 16,-1 1 0,25-26 15,49-49-15,26 0-1,-1-50 1,25-49-1,1-100 1,-51 75-16,1-149 16,-25 49-1,-50 75 1,-25 99 0,-49 75-1,25 49 1,49 75-1,25-75 1</inkml:trace>
  <inkml:trace contextRef="#ctx0" brushRef="#br0" timeOffset="12535.06">28826 2902 0,'0'0'0,"24"0"16,1 0 31,0 25-47,0 0 15,0 0 1,0 0 0,24-25-1,-24 0 1,49-50-1,26-24 1,-26-26 0,-49 51-16,0 24 31,-1 0-15,1 25-1,25 25 1,-25 25-1,24-1 1,-49 26 0,-25-1-1,-49 1 1,-25-1 0,0-74-1,-25 25 1,99-25-1</inkml:trace>
  <inkml:trace contextRef="#ctx0" brushRef="#br0" timeOffset="13350.85">30885 2902 0,'0'0'0,"24"-24"16,-48 24-1,-26 24 1,0 26-1,-24 0-15,24 49 16,26-49 0,73-26-1,75-24 1,-25-49 0,-49-50-1,-50-26 1,0 26-1,0 74 1,-25 25 0,75 50 15,74 0-15,99-50-1,-74-25 1,-75-74-1,-74-50 1,0 0 0,-24 50-1,-51 74 1,1 75 0,-25 98-1,74 100 1,0 50-1,0-25 1,0 99 0,1-149 15,-26-123-31</inkml:trace>
  <inkml:trace contextRef="#ctx0" brushRef="#br0" timeOffset="13518.2">30984 3895 0,'0'0'0,"99"-99"31,-49 74-31,49 0 16,124 0-1,0 25 1</inkml:trace>
  <inkml:trace contextRef="#ctx0" brushRef="#br0" timeOffset="14384.92">3448 5259 0,'0'0'16,"25"-49"-16,-25-1 31,0 75-15,-25 0-1,-24 123 1,24 1 0,0-74-1,99-26 1,50-49 0,75-74-1,-150 24-15</inkml:trace>
  <inkml:trace contextRef="#ctx0" brushRef="#br0" timeOffset="14568.1">3696 5036 0,'0'0'0,"-99"-25"31,74 0-31,25 0 16,75-24-1,24-1 1,-50 25 0</inkml:trace>
  <inkml:trace contextRef="#ctx0" brushRef="#br0" timeOffset="15034.76">3944 5135 0,'0'0'0,"-99"75"32,74-26-32,25-24 0,0 49 31,50-49-15,-1 25-1,1 24 1,-50 75-1,-25 50 1,25-150 0,0-74 15,25-24-31,25-1 16,49-99-1,0-24 1,25 49-1</inkml:trace>
  <inkml:trace contextRef="#ctx0" brushRef="#br0" timeOffset="15167.17">4837 5681 0,'0'0'0,"25"25"16</inkml:trace>
  <inkml:trace contextRef="#ctx0" brushRef="#br0" timeOffset="15367.76">5879 5160 0,'0'0'0,"0"25"16,0 0-1,0 74 1,0 25 0,50 0-1</inkml:trace>
  <inkml:trace contextRef="#ctx0" brushRef="#br0" timeOffset="15785.23">6227 5086 0,'0'0'0,"-124"-273"16,49 198-1,1 50-15,-100 1 16,0 73-1,26 125 1,48 124 0,75 24-1,25 1 17,100-51-17,73-148 1,75-124-1,50-49 1,-25-75 0,-99-25-1,-75-49 1,-74 98-16,-50-123 16,-50 25-1,-49 98 1,25 51-1</inkml:trace>
  <inkml:trace contextRef="#ctx0" brushRef="#br0" timeOffset="15934.49">7417 5309 0,'0'0'15,"50"25"1</inkml:trace>
  <inkml:trace contextRef="#ctx0" brushRef="#br0" timeOffset="18101.54">5234 8435 0,'25'-25'187,"0"0"-187,49 0 16,1-25-16,-1 26 15,1-26 1,73-24 0,-73-1-1,-26 26-15,-24-51 16,-25 26 0,0 24-1,-25 50 1,-49 50-1,-25 74 1,24 25 15,26 49-15,-1 50 0,1 25-1,-1-25 1,-49 50-1,49-174 1,0-50 0,1-74-1,24-24 1,0-51 0,0 1-1,75-25 1,74 49-1,0 25 1,0 50 15,-49 0-15,-1 0-16</inkml:trace>
  <inkml:trace contextRef="#ctx0" brushRef="#br0" timeOffset="19451.16">6847 7938 0,'0'0'0,"0"-24"32,-25 24-32,0 0 15,-99 24 1,25 1-1,49 0 1,50 0 0,75 0-1,-1-1 1,-24 1 0,-26 50-1,-48 24 1,-1 50-1,0 24 1,25-49-16,0 100 16,-25 24 15,0 0-15,1-50-1,-1-24 1,25-50-1,74-99 1,75-25 0,-25-25-1</inkml:trace>
  <inkml:trace contextRef="#ctx0" brushRef="#br0" timeOffset="19967.97">7541 8459 0,'0'0'0,"-24"0"15,-1 25 16,25 0-31,0 25 16,25-26 0,49 26-1,0-50-15,26-25 16,-1-24 0,-25-51-1,-49 26 1,0 24-1,-25 50 17,0 124-1,0 50-15,0 24-1,-25 1 1,-49-25-1,24-100-15,-74 25 16,25-99 0,0-25-1,49-99 1</inkml:trace>
  <inkml:trace contextRef="#ctx0" brushRef="#br0" timeOffset="20218">8286 8062 0,'0'0'0,"0"-49"31,24 49-16,-48 25 1,-26 24 0,0 26-1,1-1 1</inkml:trace>
  <inkml:trace contextRef="#ctx0" brushRef="#br0" timeOffset="20401.86">8534 8087 0,'0'0'0,"24"-25"15,-48 25 1,-1 0 0,-25 50-1,25 24 1,1 26-1</inkml:trace>
  <inkml:trace contextRef="#ctx0" brushRef="#br0" timeOffset="21018.07">9079 8062 0,'0'0'0,"-49"-24"16,49-1-1,0 0 1,25 25-1,74-50 1,0 50 0,-49 0-1,-50 75 1,-100 24 0,51 0-1,24 0 1,75-24-1,-26 24 1,1 25 0,-74 50 15,-26-25-15,50-25-1,25-50 1,25-24-1,-25-25-15,25 49 16,-25 25 0,-25 25-1,0 25 1,1-25 0,-1-25-1,-50-74 1</inkml:trace>
  <inkml:trace contextRef="#ctx0" brushRef="#br0" timeOffset="21918.75">10692 8906 0,'25'0'78,"-1"-25"-63,1 25 1,74-25 0,25 0-1,1-24 1,-1 24-1,-100 0-15,26 25 0</inkml:trace>
  <inkml:trace contextRef="#ctx0" brushRef="#br0" timeOffset="22151.81">11014 8683 0,'0'-25'0,"0"0"16,-25 50 15,50 24-15,-50 100 0,25 50-1,-24-26 1,24 1-1</inkml:trace>
  <inkml:trace contextRef="#ctx0" brushRef="#br0" timeOffset="23002">12453 8261 0,'-25'0'15,"25"25"1,25-25 0,0 0-16,25 0 15,-1 0 1,50-25 0,1-25-1,-51 1 1,-24-26-1,0 26 1,-25 24 0,0 0-1,-25 50-15,-49 0 16,-1 99 0,1 49-1,24 26 1,-24 49-1,-1-25 1,1-24 0,-1-51 15,1-73-15,74-50-1,-25-50 1,25-74-1,75-1 1,24 51 0,0 24-1,0 25 1,1 25 0,-1-25-1</inkml:trace>
  <inkml:trace contextRef="#ctx0" brushRef="#br0" timeOffset="23618.09">13743 7938 0,'0'0'0,"25"0"0,-25-24 16,25-1-1,-50 25 1,-50 25-1,1-1-15,-75 51 16,100-26 15,73 1-15,125-25 0,-50 24-1,-49-24 1,-25 50-1,-50 24 1,-25 25 0,26-25-1,24 0 1,49 50 0,-49 124-1,-49-74 1,-26-1-1,26-49 1,24-75 15,74-49-15,75-50 0,-49 0-16</inkml:trace>
  <inkml:trace contextRef="#ctx0" brushRef="#br0" timeOffset="24085.06">14512 8310 0,'0'0'0,"-25"-24"0,0-1 16,1 25-16,-1 25 15,25 24 1,25 26 0,49-50 15,0-25-15,1-25-1,-1-50 1,-24 1-1,-25 49-15,-25 0 16,0 50 0,0 74-1,-25 50 1,25 50 0,-25-26-1,0-49 1,-24-24-1,-26-76 1,-24 1 0,0-74-1</inkml:trace>
  <inkml:trace contextRef="#ctx0" brushRef="#br0" timeOffset="24302.29">15231 7938 0,'0'0'0,"25"-24"31,-50 48-15,1 26-16,-1 0 15,-25-1-15,25 1 16</inkml:trace>
  <inkml:trace contextRef="#ctx0" brushRef="#br0" timeOffset="24801.33">15529 7938 0,'0'0'0,"0"-49"32,0 24-32,25 25 0,49-25 15,50 25 1,-49 25-1,-75 25 1,-75 49 15,1 25-15,74-25 0,0 0-1,50-24 1,-26 24-1,1 50 1,-50 24 0,25-98-16,0 74 15,25 0 1,25-50 0,-25-25-1,-50 1 1,-99 24-1,25-74 1</inkml:trace>
  <inkml:trace contextRef="#ctx0" brushRef="#br0" timeOffset="25235.74">17315 8831 0,'-25'0'16,"100"0"15,-26-24-31,51-1 16,-26 25-16,25-25 16</inkml:trace>
  <inkml:trace contextRef="#ctx0" brushRef="#br0" timeOffset="25468.6">17687 8534 0,'0'0'0,"25"-50"16,-25 25 0,0 50 15,-25 0-31,25 25 15,-49 123 1,-1 26 0,1-1-1,24-24 1</inkml:trace>
  <inkml:trace contextRef="#ctx0" brushRef="#br0" timeOffset="25902.09">18754 8186 0,'0'0'15,"-50"-99"1,26 74-16,-51 25 15,1 0 1,-100 75 0,-24 98-1,198-98 1,99-50 0,75-50-1,-1-25 1,-49-24-1,-49 49 1,-51 25 0,-24 99 15,0 75-15,-24 49-1,-1 0 1,50-123-16,-25-26 0</inkml:trace>
  <inkml:trace contextRef="#ctx0" brushRef="#br0" timeOffset="26601.98">19647 8360 0,'-25'-25'16,"25"0"15,50 25-16,0-24-15,-1 24 16,100-50 0,-25-24-1,-99-26 1,0 1 0,-50 25-1,0 49 1,0 25-1,-74 124 1,25 0 15,74 50-15,0 24 0,0 25-1,-25 1 1,-25-51-1,1-73 1,-26-76 0,50-24-1,0-49 1,50-50 0,0 74-16,25-50 15,49 75 1,0 0-1,25 50 1,0-25 15,-25 24-15,-49-49-16</inkml:trace>
  <inkml:trace contextRef="#ctx0" brushRef="#br0" timeOffset="27185.03">21061 7864 0,'0'0'0,"25"-25"31,-50 0-31,-49 50 16,-1-25-1,-123 50 1,148-25-16,50 24 15,99 1 1,25-25 0,-99 24-1,-25 26 1,-49-26 0,-1 50-1,25 1 1,50-1-1,25 25 1,-50 50 15,-75 24-15,26-74-16,-51 50 16,26-50-1,49-50 1,75-49-1,74-50 1,-25 0 0</inkml:trace>
  <inkml:trace contextRef="#ctx0" brushRef="#br0" timeOffset="27652.01">21607 8211 0,'0'0'0,"-50"-25"31,25 25-31,25 25 16,25 25-1,50-1 1,-1-49-1,-24 0 1,-1-49 0,1-1-1,-50 25 17,25 25-32,-25 50 15,0 74 1,0 75-1,-50-1 1,1-24 0,-26-50 15,-24-50-15,24-49-1,-24-50 1,25-24-16</inkml:trace>
  <inkml:trace contextRef="#ctx0" brushRef="#br0" timeOffset="28252.16">22500 7839 0,'0'0'0,"0"-49"31,0 24-31,0 0 16,25 0-1,49 0 1,50 0 0,-49 1-1,-100 73 1,-50 26 0,-24 49-1,99 0 1,25-25-1,49 25 1,-49 25 15,-50 0-15,-24-75-16,-26 75 16,51 0-1,73-25 1,1 25-1,-1-25 1,-49 0 0,-99-50-1,25-49 1,24-25 0</inkml:trace>
  <inkml:trace contextRef="#ctx0" brushRef="#br0" timeOffset="28484.97">23964 8559 0,'0'0'0,"0"-25"0,0 0 16,49-49 0,50 49-1,100 25 1,-100-25-16</inkml:trace>
  <inkml:trace contextRef="#ctx0" brushRef="#br0" timeOffset="28651.95">24038 8683 0,'0'0'0,"-74"49"32,98-24-32,51-25 15,-1 0 1,174-25-16</inkml:trace>
  <inkml:trace contextRef="#ctx0" brushRef="#br0" timeOffset="29568.72">25601 8186 0,'0'0'0,"-25"0"31,50 0-31,0-24 16,99-26 0,0 0-1,0-24 1,-75-25 0,-49 24-1,-25 51 1,-49 24-1,24 24-15,-74 100 16,50 50 15,49 24-15,25 26 0,25-26-1,-25 1 1,-50-50-1,-49-75 1,0-24 0,0-50-1,74-50 1,75-24 0,49-1-1,50 50 1,49 0-1,-49 25 1,-100-24 0</inkml:trace>
  <inkml:trace contextRef="#ctx0" brushRef="#br0" timeOffset="30035.3">26667 8013 0,'0'0'0,"25"0"16,-50 0-16,-24 25 16,-1 24-1,50 26 1,99-1-1,-24 0 1,-50 1 0,-50-1 15,-25 1-15,25 24-1,1 0 1,24-49-16,74 74 15,-49 0 1,0 0 0,-75 0-1,25-25 1,25-49 0,-25-50-1,100 0 1,-25 0-1</inkml:trace>
  <inkml:trace contextRef="#ctx0" brushRef="#br0" timeOffset="30369.1">27908 8559 0,'0'0'0,"-50"-100"15,25 100 1,1 0 0,-26 50-1,50 74 1,25 25 0,74-25-1,25-75 1,-25-49-1,-49 0-15,0-49 32,-26-75-17,-48-75 1,-26 26 0,-25 49-1</inkml:trace>
  <inkml:trace contextRef="#ctx0" brushRef="#br0" timeOffset="30785.72">28751 8062 0,'0'0'0,"50"-24"16,-50-1-1,25 0-15,24 50 16,1 0 0,0 49 15,-50 0-15,-25 26-1,0-1 1,0 0-1,50 50 1,0 0 0,-25-75-16,25 50 15,-50 0 1,-25-24 0,25-26-1,-24-24 1,49-26-1</inkml:trace>
  <inkml:trace contextRef="#ctx0" brushRef="#br0" timeOffset="30886">28801 9476 0,'-25'0'16,"50"0"-16,-50 25 0,0-25 16</inkml:trace>
</inkml:ink>
</file>

<file path=ppt/ink/ink1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46:15.547"/>
    </inkml:context>
    <inkml:brush xml:id="br0">
      <inkml:brushProperty name="width" value="0.05292" units="cm"/>
      <inkml:brushProperty name="height" value="0.05292" units="cm"/>
    </inkml:brush>
  </inkml:definitions>
  <inkml:trace contextRef="#ctx0" brushRef="#br0">2952 12056 0,'25'0'15,"0"0"79,-1 0-78,26 0-1,0-24-15,-1-1 16,26 0 0,49-49-1,-50-1 1,-24-24 0,-25 49-16,-25 1 15,0 24 1,0 50 15,-25 24-15,-50 100-1,-49 74 1,-25 75 0,25-50-1,0-74 1,25-75-1,74-74 17,1-25-17,24-25-15,0-25 16,24-24 0,26 24-1,49 26 1,0 48-1,25 1 1,-24 25 0,-26-25-1,-24-1 1</inkml:trace>
  <inkml:trace contextRef="#ctx0" brushRef="#br0" timeOffset="766.51">4614 11709 0,'25'0'16,"-25"-25"0,0 0 15,-25 25-31,0 0 16,-24 25-1,-51-25 1,1 50-1,74-50-15,1 25 16,73 24 15,26-24-15,-26 25 0,-49 24-1,-49 25 1,-1 25-1,0-24 17,26-26-17,24 0 1,24-24 0,-24 0-16,0 99 15,-74 24 1,24 26-1,1-1 1,24-99 0,75-49-1,-1-50 1,1-25-16</inkml:trace>
  <inkml:trace contextRef="#ctx0" brushRef="#br0" timeOffset="1467.68">5234 12056 0,'0'-24'16,"25"24"-16,-25 24 47,25 1-32,-25 0-15,25 25 16,-25-26-16,24 1 16,76-25-1,-1-49 1,-25-51-1,-24 26 1,-25 24 0,-25 26-1,25 24 1,-25 74 0,24 50-1,-48 74 1,24 26 15,-50 24-15,0-25-1,1-99 1,-50-25 0,24-74-1,25-50 1,26-124-1,24 75-15,24-124 16,26-1 0</inkml:trace>
  <inkml:trace contextRef="#ctx0" brushRef="#br0" timeOffset="2017.35">6251 11858 0,'0'-25'0,"0"50"0,-24-75 15,48 26-15,-24-1 16,75 0-1,24-25 1,-25 50 0,-49 50-1,-74 49 1,-26 25 0,50 0-1,25-74 1,50 24-1,0 1 17,-75 148-17,-25-74 1,25-25 0,50 0-1,25-25 1,-1 0-1,-24 25 1,-74-49 0,-1-26-16,0 1 15,-74 0 1,50-50 0</inkml:trace>
  <inkml:trace contextRef="#ctx0" brushRef="#br0" timeOffset="2533.23">7492 12354 0,'25'-25'47,"24"25"-32,1 0-15,24-25 16,25 25-16,25-24 16,-49 24-1</inkml:trace>
  <inkml:trace contextRef="#ctx0" brushRef="#br0" timeOffset="2701.79">7566 12652 0,'-25'25'16,"50"-50"-16,-74 50 0,49-1 16,124-24 15,124-24-16,-75-1-15</inkml:trace>
  <inkml:trace contextRef="#ctx0" brushRef="#br0" timeOffset="3667.21">8782 12032 0,'-50'-50'32,"50"75"-17,-25 0-15,25 24 16,25 26-1,0-1 1,74-49 0,0-50-1,1-25 1,-1-24 0,-50 24-1,-24-49-15,0 99 31,-25-25 1,25 75-17,-25 49 1,-25 50 0,25 25-1,0-25 1,-25-25-1,0-50 1,1 0 0,24-49-1,-25-25-15,25 25 16,-25-25 0,0 0 109,25 25-94,-25-25 47,25 25-62,0-1 62,0-48 0</inkml:trace>
  <inkml:trace contextRef="#ctx0" brushRef="#br0" timeOffset="4233.3">8509 11932 0,'0'0'0,"0"-49"16,0 24-1,25 25 64,-1 0-64,1 0 1,0 0-16,0 25 15,0-25 1,24 49 0,26 75-1,24 25 1,0-25 0,0-25-1,-24-49 1,-1-50-1,-24 0 1,-1-74 0,-24 49-16</inkml:trace>
  <inkml:trace contextRef="#ctx0" brushRef="#br0" timeOffset="4549.84">9476 12007 0,'0'0'16,"0"-75"-16,0 1 31,0 49-15,0 0-1,0 50 17,-25 50-17,-24 98 1,-26 50-1,26-74-15,-50 124 16,-50 0 0,25-74-1,24-51 1,51-48 0,49-76-1,0 1 1</inkml:trace>
  <inkml:trace contextRef="#ctx0" brushRef="#br0" timeOffset="4867.28">10096 11908 0,'0'0'15,"-49"24"-15,24 26 16,-74 173 0,0 25-1,24 0 1,50-74-1,25-75 17,25-49-32,74-50 15,-24 0-15</inkml:trace>
  <inkml:trace contextRef="#ctx0" brushRef="#br0" timeOffset="5167.1">10766 12280 0,'0'0'16,"0"-50"-16,-49 50 15,-1 0 1,0 25 0,26 99-1,48-75-15,26 100 16,74-25 15,-25-24-15,-49-26-1,-50 0 1,-99-49 0,-25 0-1,24-75 1</inkml:trace>
  <inkml:trace contextRef="#ctx0" brushRef="#br0" timeOffset="5434.42">11486 12131 0,'0'0'0,"49"-50"16,-24 50-1,0 25 1,-25 0 0,49 124-1,-73 24 1,-76 26 0,-48-26-1,-51-73 1,25-26-1</inkml:trace>
  <inkml:trace contextRef="#ctx0" brushRef="#br0" timeOffset="7116.97">3026 15207 0,'0'-25'16,"25"25"93,0 0-109,0-25 16,24 25-16,1-24 16,25-51-1,-1 1 1,-49-1-1,0 1 1,-1-1 0,-24 51-1,0-1 1,-24 50 46,24 24-62,-25 1 16,-50 74 0,26 50-1,-26-1 1,1 26 0,-1-51-1,1-24 1,0-74-1,24-25 1,50-50 0,0-25-1,25 1 1,49-1 0,25 25-1,-24 1-15,49 48 31,25 26-15,-25 0 0,-75-26-1,1 1 1</inkml:trace>
  <inkml:trace contextRef="#ctx0" brushRef="#br0" timeOffset="7817.51">4490 14760 0,'0'0'0,"0"-24"31,-50 24-31,-24 24 16,-25 26 0,49 0-1,50-26 17,25-24-17,-25 25 1,25-25-1,24 50 1,-49 24 0,-24 50-1,-1-74-15,25 0 16,-25-1-16,25 1 16,25-1-1,0 1 1,-25 74-1,-50 74 1,-24 75 0,24-49-1,25-76 1,25-48 0,0-51-1,50-24 16,-1-50-31</inkml:trace>
  <inkml:trace contextRef="#ctx0" brushRef="#br0" timeOffset="8466.9">5185 15157 0,'0'-24'47,"0"48"-32,0 1 17,24 0-32,-24 25 15,0-26-15,25 26 16,25 0-1,-1-50 1,26-25 0,-25-25-16,-1-49 15,-24 25 1,0 49 0,-25 99 15,0 50-16,0 75 17,-25-1-17,-25 25 1,-49-49 0,0-25-1,0-75 1,49-49-1,25-50-15,0-99 16,25-49 0</inkml:trace>
  <inkml:trace contextRef="#ctx0" brushRef="#br0" timeOffset="8683.92">5954 14612 0,'0'0'0,"0"-25"16,-25 25 0,-50 99-1,1 25 1,0 25-1</inkml:trace>
  <inkml:trace contextRef="#ctx0" brushRef="#br0" timeOffset="9216.87">6499 14612 0,'-24'-50'15,"24"25"32,49 50-47,1-25 16,-25 0-16,24 0 15,-24 50 1,-75 74 0,-49 49-1,50-24 1,24-74 0,25-26-16,49 26 15,-24-1 16,-25 25-15,-25 50 0,1 25-1,-1-25 1,25-1 0,-25-73-1,-74-1 1,-25 1-1,0-75 1,99-25 0</inkml:trace>
  <inkml:trace contextRef="#ctx0" brushRef="#br0" timeOffset="9434.95">6946 15257 0,'0'0'0,"50"0"0,-1 0 15,1-25 1,49 0-16,50 0 15</inkml:trace>
  <inkml:trace contextRef="#ctx0" brushRef="#br0" timeOffset="9604.34">7045 15505 0,'0'0'0,"-99"49"31,99-24-31,50-50 32,24 0-17</inkml:trace>
  <inkml:trace contextRef="#ctx0" brushRef="#br0" timeOffset="10550.85">8831 14984 0,'0'0'0,"25"-25"16,0 25 15,-25-25-15,0 0-1,0 0 1,-50 1 15,25 24-31,-49 24 16,0 51 15,49 24-15,0 0-1,75-24 1,49-1 0,0 1-1,-49-1 1,-50-49-16,0 24 15,-75 1 1,-24-25 0,-25-25-1,50-25 1,49-25 0,0 1-1,0-1 1</inkml:trace>
  <inkml:trace contextRef="#ctx0" brushRef="#br0" timeOffset="11183.89">9402 14835 0,'0'0'15,"25"-50"1,-1 75 15,-24 25-31,50-1 16,-25 125 0,49-25-1,-24-50 1,-25-25-1</inkml:trace>
  <inkml:trace contextRef="#ctx0" brushRef="#br0" timeOffset="11450.97">9898 14860 0,'0'0'0,"-25"-100"31,25 150-15,0 0 0,-25 24-1,1 149 1,-76 50 0,1 50-1,0-26 1,74-173-16,-25 25 15,26-74 1</inkml:trace>
  <inkml:trace contextRef="#ctx0" brushRef="#br0" timeOffset="11751.08">10593 14934 0,'0'0'0,"49"-99"16,-49 49-1,-25 75 17,-49 124-17,0 74 1,-1 25-1,26 0 1,73-99 0,51-74-1,-26-75-15</inkml:trace>
  <inkml:trace contextRef="#ctx0" brushRef="#br0" timeOffset="12034.96">11262 14860 0,'0'0'0,"-49"-25"15,24 25 1,-49 49 0,24 75-1,50 1 1,124 23-1,0-24 1,-50-24 0,-74-51-1,-49 1 1,-75-50 0,49 0-16,1 0 15</inkml:trace>
  <inkml:trace contextRef="#ctx0" brushRef="#br0" timeOffset="12283.84">11659 14860 0,'0'0'0,"99"-75"31,-74 75-31,0 25 15,0 124 1,0 49 0,-100 75-1,-49-74 1,25-75 0,74-75-1</inkml:trace>
  <inkml:trace contextRef="#ctx0" brushRef="#br0" timeOffset="12467.86">12403 15331 0,'25'0'15,"-50"0"-15,50-25 0,0 25 16,0 0-16,49-25 15,100 1 1,-75-1 0</inkml:trace>
  <inkml:trace contextRef="#ctx0" brushRef="#br0" timeOffset="13052.75">13272 14884 0,'0'0'16,"0"-24"-16,-25-1 15,25 0 1,0 50 15,0 24-31,50 51 16,-1-26 0,1-49-1,24 0 1,1-75-1,-51-74 1,1 25 0,0 24-1,-25 175 17,0 48-17,-25 76 1,0-125-16,1 25 15,-26 50 1,-49-1 15,0-148-31,-1-25 16,1-99 15,74 0-15,50 24-16</inkml:trace>
  <inkml:trace contextRef="#ctx0" brushRef="#br0" timeOffset="13355.77">14289 14810 0,'25'-25'31,"-25"0"-15,-25 50-16,-25 74 16,1 75-1,24 0 16,25-1-15,25-49 0,49-49-1,-24-75-15</inkml:trace>
  <inkml:trace contextRef="#ctx0" brushRef="#br0" timeOffset="13684.16">15058 15008 0,'0'-24'16,"0"48"-16,-25-48 0,0-1 15,0 25-15,-24 25 16,24-1 0,25 1-1,-25 99-15,75 0 31,-25-99-15,74 0 0,0-50-1,25-99 1,-99-25 0,0 25-1,-75 75 1,25 24-1</inkml:trace>
  <inkml:trace contextRef="#ctx0" brushRef="#br0" timeOffset="13951.25">15430 14785 0,'0'-25'15,"0"50"-15,25-74 16,24 49 0,26 74-1,24 25 1,0 75 0,-49 49-1,-1 25 1,-98-25-1,-50-49 1</inkml:trace>
  <inkml:trace contextRef="#ctx0" brushRef="#br0" timeOffset="15234.43">3051 17390 0,'0'0'0,"-25"0"15,50 0 16,25-50-15,49 1 0,0-75-1,-24 24 1,-75 26 0,0 0-1,0 49 1,-25 50 15,25-1-31,-25 26 16,0 74-1,-49 50 1,24-1 0,1-98-16,-26 74 15,26-50 16,-26-49-15,50-26 15,50-48 16,25 24-47,-1 0 16,100-25-1,25 25 1,0 25 0,-125-50-16,26 25 15</inkml:trace>
  <inkml:trace contextRef="#ctx0" brushRef="#br0" timeOffset="15783.97">4341 16993 0,'0'0'0,"25"-25"31,-50 25-31,-24 25 16,-51 25 0,26 24-1,49-49 1,25 0 31,25-25-32,-25 25 1,25-1 0,-25 26-1,25 0 1,-1-26-16,1 51 16,25 24-1,-25 25 1,-25 25-1,0 0 1,0-25 0,0-25-1,24-49 1,51-26 0,-1-24-1</inkml:trace>
  <inkml:trace contextRef="#ctx0" brushRef="#br0" timeOffset="16283.99">5408 17192 0,'0'0'0,"-50"-25"16,50 74-1,0-24 1,0 25-16,25 24 16,50-49-1,-1-25 1,0-74 15,-24-1-15,-50 50-1,25 1 1,0 48 0,-1 100-1,1 25 1,-25 50-1,-25-50 1,-49-1 0,0-98-1,-26-75 1,1-24 0,49-26-1</inkml:trace>
  <inkml:trace contextRef="#ctx0" brushRef="#br0" timeOffset="16551.04">6103 17018 0,'0'0'0,"0"-25"15,0 0 17,0 50-32,-25 49 15,0 1 1,0-25 0,-25-26-1,50 1 1</inkml:trace>
  <inkml:trace contextRef="#ctx0" brushRef="#br0" timeOffset="16717.82">6400 16919 0,'0'0'0,"0"-25"16,25 50 15,-50 49-16,0 50 1,1-74-16</inkml:trace>
  <inkml:trace contextRef="#ctx0" brushRef="#br0" timeOffset="17184">6648 16894 0,'0'0'0,"25"-25"16,-25 0-1,50 0 1,-26 25 0,-24 25-1,0 25 1,-24 24-1,24 1 1,24-26 0,-24-24-1,25 50 1,-50 73 0,-24-48-1,49-1 16,0-25-15,25 25 0,49 26-1,-24 23 1,-1-48 0,-49-26-1,-24-24 1,-51-1-1</inkml:trace>
  <inkml:trace contextRef="#ctx0" brushRef="#br0" timeOffset="17434.82">7467 17489 0,'0'0'16,"74"-25"-1,1 1-15,-26-1 16,1 25-16,0-25 15</inkml:trace>
  <inkml:trace contextRef="#ctx0" brushRef="#br0" timeOffset="17600.97">7392 17737 0,'0'0'0,"-49"25"31,74-50-15,24 25 0,125-49-16</inkml:trace>
  <inkml:trace contextRef="#ctx0" brushRef="#br0" timeOffset="18151.25">9030 17142 0,'0'0'0,"-25"-25"0,25 0 16,0 0-1,-50 25 1,-49 50 0,25 25-1,74 49 1,24-25 0,26-50-16,49 26 15,-49-1 1,-50 1 15,-50-1-15,-24 1-1,-25-51 1,24-24 0,50 0-16</inkml:trace>
  <inkml:trace contextRef="#ctx0" brushRef="#br0" timeOffset="18400.91">9327 16968 0,'0'0'0,"50"-49"31,-25 49-31,-25 49 31,-50 75-15,25-24 0,50-51-1,50-49 1,49-25 0,0-49-16</inkml:trace>
  <inkml:trace contextRef="#ctx0" brushRef="#br0" timeOffset="18800.75">9923 17043 0,'0'0'15,"25"0"-15,-25-25 16,0 50 0,24 49-1,51 75 1,74-50 0,0 0-1,-75-74 1</inkml:trace>
  <inkml:trace contextRef="#ctx0" brushRef="#br0" timeOffset="19034.91">10543 16993 0,'0'0'0,"0"-25"15,0 0 1,-25 75-1,0 74 1,1 75 0,-26 24-1,0 0 1,26-124-16,24 75 16,-25-75-1</inkml:trace>
  <inkml:trace contextRef="#ctx0" brushRef="#br0" timeOffset="19318.15">11114 17043 0,'0'0'0,"0"-50"15,0 25 1,-25 124 0,-25 75-1,25 49 1,0 1 0,25-75-1,50-75 16,-25-49-31</inkml:trace>
  <inkml:trace contextRef="#ctx0" brushRef="#br0" timeOffset="19585.34">11808 17241 0,'0'0'0,"25"-99"15,-50 74 1,-49 50-1,-1 49 1,75 26 0,99 24-1,1 0 1,-26-50 15,-74-49-31,0 0 16,-74 49-1,24-74-15,-99 25 16,124-50-16</inkml:trace>
  <inkml:trace contextRef="#ctx0" brushRef="#br0" timeOffset="19821.08">12304 17018 0,'0'0'0,"25"-25"32,0 25-32,0 74 15,24-24 1,-24 25-16,0 98 16,-100 125 15,1-174-16,49-99 1</inkml:trace>
  <inkml:trace contextRef="#ctx0" brushRef="#br0" timeOffset="20002.8">12875 17564 0,'25'0'0,"-50"0"0,74-25 15,-24 0 1,0 25-16,25-25 16,-1 25-16,100-49 31,-50 24-31</inkml:trace>
  <inkml:trace contextRef="#ctx0" brushRef="#br0" timeOffset="20685.66">13867 17067 0,'0'-24'16,"0"48"-16,0-73 0,0 24 31,25 50-15,0 0 0,49-1-1,25-24 1,25-49-1,-74-26 1,-25 1 0,-25 24-1,-25 100 17,25 0-17,-25 24-15,-24 125 16,24-1 15,25-74-31,-25-50 16,-25 150-1,26-175 1,-26-24 0,-24-74-1,49-51 1,25 51-16</inkml:trace>
  <inkml:trace contextRef="#ctx0" brushRef="#br0" timeOffset="22500.82">13743 16993 0,'0'0'0,"0"-25"31,0 0-31,-25 25 16,25-24-1,-49 48 17,24-24-32,-25 75 15,-24 24 16,49 0-15,0-49 0,50 24-1,25-24 1,-26-50 0,1 50-1,-25-26 16,-49 1-15,-1 0 0,0 0-1,26-25 1</inkml:trace>
  <inkml:trace contextRef="#ctx0" brushRef="#br0" timeOffset="22951.83">14661 16968 0,'0'-25'16,"-25"25"0,0 25-16,0 0 15,-24 124 1,24 25 0,50-26-1,49-48 1,26-51-1,-26-49-15</inkml:trace>
  <inkml:trace contextRef="#ctx0" brushRef="#br0" timeOffset="23251.92">15231 17241 0,'0'0'16,"-24"-25"-1,-1 25-15,0 0 16,0 0 0,0 75-1,25-1 1,75-24 0,24-25-1,-24-25 1,-1-50-1,-74-24 1,0 24-16,-25-24 16,0 24-1,1 50 1</inkml:trace>
  <inkml:trace contextRef="#ctx0" brushRef="#br0" timeOffset="23501.22">15554 16993 0,'0'0'0,"25"0"0,-25-25 15,25 25 1,-1 0-16,1 0 16,74 75-1,-49 24 1,-25 50-1,-50 24 1,-74-49 0,24-24-1,51-76 1</inkml:trace>
  <inkml:trace contextRef="#ctx0" brushRef="#br0" timeOffset="23684.64">16298 17390 0,'0'0'0,"25"-25"16,25 0 0,24 1-1,50-1 1,25 0-1</inkml:trace>
  <inkml:trace contextRef="#ctx0" brushRef="#br0" timeOffset="24419.19">16993 16844 0,'0'0'16,"0"-25"-1,-25 1-15,25 48 47,0 26-31,0 0-1,25 49 1,24-25 0,26-49-1,-1-25 1,-24-50-1,-1-49 1,-24 50-16,0-51 16,-25 76-1,25-1 1,-25 74 0,-25 75 15,25 0-16,0 50 1,25-25 0,0-25-1,-25-50 1,-25-49 0,-99-25-1,74-74 1</inkml:trace>
  <inkml:trace contextRef="#ctx0" brushRef="#br0" timeOffset="24651.24">17935 16472 0,'0'0'0,"25"-25"32,-25 50-17,-25 0 1,-24 74 0,24-49-16</inkml:trace>
  <inkml:trace contextRef="#ctx0" brushRef="#br0" timeOffset="24918.75">18233 16869 0,'0'0'0,"0"-25"31,0 50-16,0 0-15,-25 24 16,1 100 0,24 50-1,0-26 1,24-49 0,26-74-1,-25-50-15</inkml:trace>
  <inkml:trace contextRef="#ctx0" brushRef="#br0" timeOffset="25219.23">18804 17192 0,'0'0'16,"0"-25"-16,24 0 0,-48 0 16,-1 0-1,-25 75 16,25 49-15,50-24 0,0-1-1,74-49 1,1-50 0,-51-25-1,-49-24 1,-74-100-1,-1 125 1,50 49 0</inkml:trace>
  <inkml:trace contextRef="#ctx0" brushRef="#br0" timeOffset="25484.95">19225 16968 0,'0'0'16,"75"-49"0,-50 49-16,-1 0 15,26 0 1,24 49 0,-24 50-1,-50-24-15,-25 99 16,-74-26-1,-99 26 1,-26-50 0,150-99-1</inkml:trace>
  <inkml:trace contextRef="#ctx0" brushRef="#br0" timeOffset="26884.81">17514 15157 0,'0'-24'0,"-25"-1"31,25 0-31,0 0 62,25 50-62,24-25 16,75-25 0,25 25-1,-74-25 1</inkml:trace>
  <inkml:trace contextRef="#ctx0" brushRef="#br0" timeOffset="27068.89">17414 15356 0,'0'0'0,"-24"0"16,48 0 0,26 0-1,25-25-15,-1 25 16,25-25-1,50 0-15</inkml:trace>
  <inkml:trace contextRef="#ctx0" brushRef="#br0" timeOffset="29185.4">15058 12528 0,'0'0'16,"25"-25"0,-25 0 15,-25 50-15,-25 49-1,-49 50 1,0 0-1</inkml:trace>
  <inkml:trace contextRef="#ctx0" brushRef="#br0" timeOffset="30051.79">16894 11808 0,'24'-49'16,"-24"24"15,0 50-15,25 0-16,0-1 16,74-24-1,50 25 1,0-74-1,-50-51 1,-49 1 0,-25-25-1,-50 50 1,25 49 0,-50 25-1,-24 124 16,24-25-31,-49 100 16,49-1 0,-49 0-1,25-24 1,-26-50 0,76-49-1,-1-75 1,25-75-1,49-24 1,26 0 0,-1 74-1,1 25-15,73 0 16,1 49 0,0-24 15,-25-25-31</inkml:trace>
  <inkml:trace contextRef="#ctx0" brushRef="#br0" timeOffset="30468.35">18357 11486 0,'0'0'0,"25"-75"15,0 51-15,-75 24 16,-24 49 0,-1 50-1,100-24 1,50-26 0,-1 26 15,-49-25-16,-25 74 1,-50 0 0,25 0-1,1 0 1,48 24 0,-24-73-16,25 49 15,-50 25 1,1-75-1,24-49 1,24-25 0</inkml:trace>
  <inkml:trace contextRef="#ctx0" brushRef="#br0" timeOffset="30768.65">19052 12056 0,'0'0'0,"25"-74"31,-50 49-15,0 25-16,-49 50 15,49 24 1,74 1 0,51-1-1,24-49 1,-25-50-1,-25-49 1,-74-26 0,-25-24-1,-24 25 1,24 0 0</inkml:trace>
  <inkml:trace contextRef="#ctx0" brushRef="#br0" timeOffset="31172.84">19473 11535 0,'0'0'0,"50"-24"15,0-26 1,-26 25 0,1 25-1,0 0 1,0 50-1,0 24 1,0 1 0,-1 24-1,-24-49-15,-24 24 16,24 50 0,24-25-1,1 25 16,-25 0-15,0 0 0,-49-24-1,-1 24 1,50-75 0,0-24 15</inkml:trace>
  <inkml:trace contextRef="#ctx0" brushRef="#br0" timeOffset="31368.18">20267 12180 0,'0'0'15,"100"-99"1,-51 74-1,100-24 1,0-1 0,0 25-1,-100 1-15</inkml:trace>
  <inkml:trace contextRef="#ctx0" brushRef="#br0" timeOffset="31518.83">20540 12205 0,'0'0'0,"-25"0"0,25 25 16,50-25-1,124-25 1,49 0 0</inkml:trace>
  <inkml:trace contextRef="#ctx0" brushRef="#br0" timeOffset="31835.18">21582 11784 0,'74'-75'16,"-148"150"-16,173-175 16,-99 75-16,-25-24 15,-49 49 1,-25 49 0,24 76-1,26 23 1,49 26-1,74-75 1,75-74 0,25-50-1,-50-49 1,-50-75 0,-99-25 15,1 100-31,-125-25 15,0 99 1,50 0-16</inkml:trace>
  <inkml:trace contextRef="#ctx0" brushRef="#br0" timeOffset="41452.93">19498 14711 0,'0'0'0,"25"-50"16,-25 25-1,25-24 1,-50 24-16,25-25 15,-74 26 1,-75 48 0,-25 51-1,75 74 1,99-25 0,124-25 15,25-25-16,0 1 1,-75-26 0,-49-24-1,-50 25 1,-25-25-16,-49 24 16,-25-24-1,25-25 1,74-25-1,25 0 1</inkml:trace>
  <inkml:trace contextRef="#ctx0" brushRef="#br0" timeOffset="41752.91">19920 14512 0,'0'0'0,"50"-99"31,-75 124 0,25 25-31,0 24 16,0 75-1,74 0 1,1-25 0,24-50-1,-50-49 1</inkml:trace>
  <inkml:trace contextRef="#ctx0" brushRef="#br0" timeOffset="42019.78">20416 14537 0,'0'0'0,"25"-74"15,0 49 1,-50 75 15,25-1-31,-25 26 16,-49 123-1,-1 25 1,-24 25 0,49-148-16,-24 73 15,49-74 1,50-74 0</inkml:trace>
  <inkml:trace contextRef="#ctx0" brushRef="#br0" timeOffset="42319.83">20813 14612 0,'0'0'0,"99"-174"31,-74 149-31,-50 75 31,-49 123-15,-1 51-1,1-1 1,49-25 0,75-74 15,24-74-16,75-50-15</inkml:trace>
  <inkml:trace contextRef="#ctx0" brushRef="#br0" timeOffset="42586.87">21532 14636 0,'0'0'0,"0"-49"0,0-26 16,-49 75-1,-1 50 1,25 99 0,100 0-1,49-25 1,-25-25 15,-49-49-15,-75-1-1,-99-49 1,49 25-16,-73 0 16</inkml:trace>
  <inkml:trace contextRef="#ctx0" brushRef="#br0" timeOffset="42852.61">21979 14463 0,'0'0'0,"74"-75"16,-74 50-1,25 25-15,-25 50 16,25 99 15,-50 74-15,0 0-1,-24-49 1,-1-75 0,25-49-1</inkml:trace>
  <inkml:trace contextRef="#ctx0" brushRef="#br0" timeOffset="43136.02">22748 14860 0,'25'-50'32,"0"50"-17,24-25 1,125 25-1,49-25 1,-74 1 0,-99 24-1,-26 0 1,-73-25 0</inkml:trace>
  <inkml:trace contextRef="#ctx0" brushRef="#br0" timeOffset="43770.05">24286 14388 0,'0'0'0,"0"-49"31,-25 49-31,0 0 15,-49 74 1,0 25 0,49 50-1,74-50 1,75-49 0,25-50-1,-50-50 1,-49-49-1,-50-25 1,-50 25 0,-24 24-1,0 51 1,49 24 0</inkml:trace>
  <inkml:trace contextRef="#ctx0" brushRef="#br0" timeOffset="43918.91">24757 14562 0,'0'0'0,"50"25"32</inkml:trace>
  <inkml:trace contextRef="#ctx0" brushRef="#br0" timeOffset="44169.56">25204 14165 0,'0'0'0,"25"-25"16,-25 0-1,0 75 1,24-25 0,-24 124-1,0 49 1,0 1 0,25-51-1,0-73 1</inkml:trace>
  <inkml:trace contextRef="#ctx0" brushRef="#br0" timeOffset="44552.69">26072 14215 0,'0'0'0,"25"-50"16,-25 25-1,0 0 1,-50 25 0,1 100-1,-26 48 1,50-73-16,1 123 16,73-49-1,75-25 1,25-99-1,-25-25 1,-74-50 0,-50-49-1,-149 25 1,-74 49 15,24 25-15,125 25-16</inkml:trace>
  <inkml:trace contextRef="#ctx0" brushRef="#br0" timeOffset="45286.2">19994 17291 0,'0'-25'47,"50"25"-31,0 0-16,-1-25 15,1 0-15,99 1 16,-50-1 0,-49 25-1</inkml:trace>
  <inkml:trace contextRef="#ctx0" brushRef="#br0" timeOffset="45436.05">20069 17514 0,'0'0'0,"-25"25"31,50-25-31,24 0 16,175-25-1</inkml:trace>
  <inkml:trace contextRef="#ctx0" brushRef="#br0" timeOffset="46219.17">21557 16919 0,'0'0'16,"-99"-25"-1,49 25 1,-49 49-1,74 75 1,25 1 0,75-1-1,49-25 1,-75-50 0,-49 26-1,-49-50 1,24-1-16,-99 1 15,0-25 1,50 0 0</inkml:trace>
  <inkml:trace contextRef="#ctx0" brushRef="#br0" timeOffset="46502.75">21781 16720 0,'0'0'0,"99"-99"31,-99 124-15,-75 74-1,1 75 1,49-26-1,75-98 1,74-75 0,25-49-1,-100 49 1</inkml:trace>
  <inkml:trace contextRef="#ctx0" brushRef="#br0" timeOffset="46786.86">22227 16894 0,'0'0'0,"0"-75"31,0 100-16,0 0 1,50 99 0,49-25-1,-25-24 1,1-26 15,-26-49-31,-24-24 0</inkml:trace>
  <inkml:trace contextRef="#ctx0" brushRef="#br0" timeOffset="47037.83">22698 16819 0,'0'0'0,"25"-49"16,-25 24 31,-25 75-47,25 49 15,-24 99 1,-26 26 0,25-100-16,-24 99 15,24-25 1,0-74 15,25-74-31</inkml:trace>
  <inkml:trace contextRef="#ctx0" brushRef="#br0" timeOffset="47320.84">23145 16894 0,'0'0'0,"50"-124"16,-50 99-1,24 0 1,-73 124 0,-1 75-1,-24 49 1,74-49 0,49-50 15,75-50-16,-24-74-15</inkml:trace>
  <inkml:trace contextRef="#ctx0" brushRef="#br0" timeOffset="47569.58">23815 17043 0,'0'0'0,"0"-50"15,-50 50 1,25 50-1,25 49 1,75 25 0,24 0-1,-25-50 1,-74-24 15,-74 0-15,-25-50-1,49 0-15</inkml:trace>
  <inkml:trace contextRef="#ctx0" brushRef="#br0" timeOffset="47803.03">24261 16795 0,'0'0'0,"50"-75"15,-25 75 1,-1 0-16,1 50 31,0-1-31,0 100 16,0 50 0,-25-100-1,-50 75 1,25-100-16</inkml:trace>
  <inkml:trace contextRef="#ctx0" brushRef="#br0" timeOffset="48103.45">25129 17142 0,'-24'0'31,"-1"0"-31,25-25 16,74 25 15,125-25-15,-50 0-1,-75 1 1,-99 24 0,0 0-16</inkml:trace>
  <inkml:trace contextRef="#ctx0" brushRef="#br0" timeOffset="48903.38">26370 16695 0,'0'0'0,"25"0"0,-1-24 15,-24-26-15,25 25 16,0-24-1,-25 24 1,-99 0 0,-25 75-1,0 24 1,124 75 15,149-50-15,-1 0-1,-48-24 1,-76 24 0,-73-25-1,-50-24 1,-25-25 0,49 0-1</inkml:trace>
  <inkml:trace contextRef="#ctx0" brushRef="#br0" timeOffset="49802.82">27238 16472 0,'0'0'0,"-25"0"15,25-25 1,-49 50-1,-1 50 1,0-26 0,26 26-16,-1 73 15,25 1 1,99 50 15,0-125-15,-24-49-16</inkml:trace>
  <inkml:trace contextRef="#ctx0" brushRef="#br0" timeOffset="50170.88">27734 16695 0,'0'0'0,"-25"-74"15,1 74 1,-1 0 0,0 25-16,-25 74 15,26 0 1,24 0 15,74-49-15,0-25-1,1-50 1,-26-25 0,-24-49-1,-50-25 1,-49 50 0,0 49-1,24 0-15</inkml:trace>
  <inkml:trace contextRef="#ctx0" brushRef="#br0" timeOffset="50323.5">27982 16968 0,'0'0'0,"50"25"15,-25-25 1,-1 0 15</inkml:trace>
  <inkml:trace contextRef="#ctx0" brushRef="#br0" timeOffset="50570.91">28255 16596 0,'0'0'0,"-25"-49"16,50 73 15,0 1-31,0 99 16,0 0 15,-25 0-16,24-74-15,1-1 16</inkml:trace>
  <inkml:trace contextRef="#ctx0" brushRef="#br0" timeOffset="50920.68">28751 16596 0,'0'0'16,"25"-124"-1,-25 99-15,-25 25 47,0 50-47,-24 49 16,49-49 0,-25 99-1,25-25 1,74-50-1,26-49 1,-1-25 0,-49-25-1,-50-49 1,-100-1 0,1 26-1,0 49 1</inkml:trace>
  <inkml:trace contextRef="#ctx0" brushRef="#br0" timeOffset="51253.21">29347 16472 0,'0'0'15,"24"-50"1,-24 26-16,25 24 31,0 24-15,25 76 0,-1 73-1,-24-98-15,0 98 16,-50-24-1,-25-25 1,-24-24 0,0-51-1</inkml:trace>
  <inkml:trace contextRef="#ctx0" brushRef="#br0" timeOffset="51602.89">30066 16993 0,'0'0'0,"-25"-25"16,25 0-16,-25 25 16,25-24 15,25 24-31,74-25 31,50 0-15,-49 0-1,-76 25-15,1 0 16</inkml:trace>
  <inkml:trace contextRef="#ctx0" brushRef="#br0" timeOffset="54170.99">30934 16472 0,'0'0'0,"0"-25"32,-25 25-17,1 50-15,-51 24 16,1 50 15,74 25-15,74-50-1,50-49 1,0-50 0,-49-74-1,-50-26 1,-25-24 0,-50 0-1,0 75-15,-99 24 16</inkml:trace>
  <inkml:trace contextRef="#ctx0" brushRef="#br0" timeOffset="57771.74">26841 10022 0,'0'0'0,"0"-25"31,0 1-31,0-1 31,0 50 1,0-1-17,0 1 1,0 25-16,0 24 15,-25 1 1,25-51 0,0 1 15,25-25-15,25 25-1,-1-25 1,75 0-1,50 25 1,24-25 0,-24 25-1,-99-25 1,49 24 0,0-24-1</inkml:trace>
  <inkml:trace contextRef="#ctx0" brushRef="#br0" timeOffset="58086.74">28156 10097 0,'0'-50'15,"25"50"16,24 0-15,75 25 0,75 24-1,-50 1 17,-75-25-17,-49 0 1,-50 24-1,-74 1 1,-25-25-16</inkml:trace>
  <inkml:trace contextRef="#ctx0" brushRef="#br0" timeOffset="58369.97">28553 10047 0,'0'0'0,"0"-74"32,0 49-1,0 50-15,0 24-1,-25 50 1,0 50-1,0 0 1,1-25 0,24 0-1</inkml:trace>
  <inkml:trace contextRef="#ctx0" brushRef="#br0" timeOffset="59703.81">29917 9948 0,'0'-25'31,"0"0"-15,-25 25 0,50-25 296,25 25-296,-1 0-1,-24-24-15,50 24 32,-26 24-17,-49 26 1,-25-25-16,-24 74 15,-26-25 1,51 1 0,48-50-1,26 24 1,0-49 0,-50 50-1,-100-1 1,-24-24-1,0 0 1</inkml:trace>
  <inkml:trace contextRef="#ctx0" brushRef="#br0" timeOffset="60237.77">30488 9576 0,'0'0'0,"0"-75"15,-50 26-15,-24 24 16,-75 25 0,0 0-1,-25 49 1,-98 150-1,98-25 1,25 24 0,75 25-1,49-24 1,99-1 15,125-24-15,98-50-1,1-99 1,0-25 0,-50-100-1,-75-98 1,-73-50 0,-51 124-16,-49-99 15,-25 49 1,-74 50-1,-50 49 1,-49 51 0,99 24-1</inkml:trace>
</inkml:ink>
</file>

<file path=ppt/ink/ink1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47:17.368"/>
    </inkml:context>
    <inkml:brush xml:id="br0">
      <inkml:brushProperty name="width" value="0.05292" units="cm"/>
      <inkml:brushProperty name="height" value="0.05292" units="cm"/>
    </inkml:brush>
  </inkml:definitions>
  <inkml:trace contextRef="#ctx0" brushRef="#br0">2233 2307 0,'0'0'0,"24"-50"15,-48 100 32,-1 0-31,-25 24-16,-49 174 15,49-149-15,26 100 32,73-75-17,100-124 1,25-25-1,-25-74 1</inkml:trace>
  <inkml:trace contextRef="#ctx0" brushRef="#br0" timeOffset="234.05">2233 2307 0,'0'0'0,"-25"-25"32,0-24-32,75-1 15,98-24 1,1-1 15,-49 75-15,-76 0-16</inkml:trace>
  <inkml:trace contextRef="#ctx0" brushRef="#br0" timeOffset="350.12">2158 2605 0,'0'0'0,"-25"25"0,1-1 16,73 1-1,1-25 1</inkml:trace>
  <inkml:trace contextRef="#ctx0" brushRef="#br0" timeOffset="800.08">2977 2382 0,'0'0'0,"0"-25"16,-50 25-1,1 25 1,-100 24-1,74 1 1,51-25 0,123-25-1,25-75 1,-25 26 0,-25 49-1,-49 24 1,25 76-1,-25 73 1,-1 50 0,1-24-1,-25-125 17,0-49-17,25-74 1,0-100-1,49-99 1,1 49 0,-1 50-1,-24 100 1</inkml:trace>
  <inkml:trace contextRef="#ctx0" brushRef="#br0" timeOffset="941.84">3820 2878 0,'0'0'16,"0"24"-16,0 1 15,25-25 17</inkml:trace>
  <inkml:trace contextRef="#ctx0" brushRef="#br0" timeOffset="1283.39">4267 2431 0,'0'0'0,"25"-49"16,-25 24-16,24 25 15,-24-25 1,25 25-1,0 25-15,0 24 16,-50 26 0,50-26-1,24 1 17,-24 24-17,0 26 1,-25 24-1,-74 0 1,24-25 0,25-99-1</inkml:trace>
  <inkml:trace contextRef="#ctx0" brushRef="#br0" timeOffset="1683.62">4788 1985 0,'0'0'0,"-149"-75"31,74 75-31,-123 50 32,49 49-17,25 124 1,0 25-1,74 25 1,75-49 0,25-150-16,124 25 15,49-99 1,25-25 0,-50-74-1,-74-99 1,-99-50-1,-99 24 1,-125 51 0,1 98-1,123 50 1</inkml:trace>
  <inkml:trace contextRef="#ctx0" brushRef="#br0" timeOffset="1999.93">6177 2506 0,'0'0'16,"-25"0"-1,0-25-15,25 0 32,50 25-17,49-25 1,75 25-1,-50-49 1</inkml:trace>
  <inkml:trace contextRef="#ctx0" brushRef="#br0" timeOffset="2167.15">6152 2729 0,'0'0'16,"-49"49"-1,73-24 1,1-25-16,198-25 16,-99 1-1</inkml:trace>
  <inkml:trace contextRef="#ctx0" brushRef="#br0" timeOffset="2467.06">6921 2208 0,'0'0'0,"0"-25"16,-25 0 0,1 25-1,24-25 1,99 75 0,99 24-1,1-24 1,-75-25-1,-75 25 1,-98 24 0,-100 50-1,-50 0 17,51 0-17,98-99-15</inkml:trace>
  <inkml:trace contextRef="#ctx0" brushRef="#br0" timeOffset="2683.53">7095 2084 0,'0'0'0,"-25"-25"16,25 50 15,0 24-31,-25 100 16,50 75-1,-25-100 1</inkml:trace>
  <inkml:trace contextRef="#ctx0" brushRef="#br0" timeOffset="3751.33">4862 5036 0,'0'0'0,"0"-50"16,0 25-1,0 1 1,0-1 0,-25 0-16,-49 25 15,-75 50 1,-25 74 0,100 25-1,99-25 1,74-25-1,25-25 1,-49 1 0,-51 24-1,-48-25 17,-51 1-17,-123-26 1,74-73-1,49-76 1</inkml:trace>
  <inkml:trace contextRef="#ctx0" brushRef="#br0" timeOffset="4167.34">5333 4540 0,'0'0'0,"0"-25"16,25 25 15,0 0-31,0 25 16,0 49 0,-50 50-1,-25-25 1,25-49-1,50-50 1,75-50 0,-1 50-1</inkml:trace>
  <inkml:trace contextRef="#ctx0" brushRef="#br0" timeOffset="4551.04">5656 4986 0,'0'0'0,"0"-25"31,0 1-15,0 48-1,0 51 1,25 49-1,24-25 1,1 0 0,-25-74-16,24 0 15,-24-25-15</inkml:trace>
  <inkml:trace contextRef="#ctx0" brushRef="#br0" timeOffset="4817.1">6202 4986 0,'0'0'0,"25"-74"16,-25 24 0,-50 125 31,25-26-32,-124 299 1,25-51-1,-49 51 1,24-26 0,74-99-1,51-148 1</inkml:trace>
  <inkml:trace contextRef="#ctx0" brushRef="#br0" timeOffset="5100.31">6524 5086 0,'0'0'0,"50"-100"15,-50 75 1,0 50-1,-50 75 1,-24 98 0,-50 50-1,49 50 1,26-75 0,74-124-1,24-99-15</inkml:trace>
  <inkml:trace contextRef="#ctx0" brushRef="#br0" timeOffset="5367.15">7020 5309 0,'0'0'16,"25"-99"-16,-50 99 31,-24 0-15,-1 74-1,25 50 1,75-25 0,24 0-1,-49-24 1,0-25 0,-75-26-1,-49-24 1,0 0-1</inkml:trace>
  <inkml:trace contextRef="#ctx0" brushRef="#br0" timeOffset="5600.39">7442 4986 0,'0'0'0,"0"-25"15,25 1 1,-25 48 0,50 51-1,-50 123 1,-25 50 0,-75-24-1,26-75 1</inkml:trace>
  <inkml:trace contextRef="#ctx0" brushRef="#br0" timeOffset="5917.78">8261 5433 0,'0'0'0,"-25"0"31,50 0-15,24-25-16,26 25 15,123 0 1,-49-25 0,-75 50-1</inkml:trace>
  <inkml:trace contextRef="#ctx0" brushRef="#br0" timeOffset="6450.39">9774 5284 0,'0'0'0,"0"-25"16,-25 0-1,0 25 1,1 0 0,-51 75-1,1-1 1,24-24-16,50 24 16,50-24-1,74-25 1,-25-50-1,-49-25 1,-50-24 0,-25-25 15,-25 24-15,25 50-16</inkml:trace>
  <inkml:trace contextRef="#ctx0" brushRef="#br0" timeOffset="6606.22">10072 5408 0,'0'0'0,"49"25"0,-24-25 16,0 0 0,-25 25-1</inkml:trace>
  <inkml:trace contextRef="#ctx0" brushRef="#br0" timeOffset="6833.54">10617 5036 0,'0'0'0,"0"-25"16,25 0-1,-25 75 1,0-25 0,0 124-1,-25-1 1,25-24 0,25-74-16</inkml:trace>
  <inkml:trace contextRef="#ctx0" brushRef="#br0" timeOffset="7186.97">11138 5061 0,'0'0'0,"0"-50"15,-24 50 1,-1 0-1,0 50 1,-25 74 0,25 25-1,25-1 1,50-73 0,99-50-1,-99-25 1,-26-25-16,26 0 31,-50-49-15,-74 24-16,-26 25 31,51 25-31</inkml:trace>
  <inkml:trace contextRef="#ctx0" brushRef="#br0" timeOffset="7753.13">12155 5061 0,'0'-25'16,"0"50"-16,25-100 0,-25 50 16,0 1-16,-49-26 15,-26 50 1,1 74-1,49-24 1,25 0-16,74 148 31,1-74-15,-50-25 0,-25-49-1,-100 0 1,-48-26-1,48 1 1</inkml:trace>
  <inkml:trace contextRef="#ctx0" brushRef="#br0" timeOffset="8784.7">13048 4441 0,'0'0'0,"-24"-25"31,-1 0-31,50 25 31,-1-25-15,100 0-1,-49 0 1,-50 50 15,-50 0-31,25 25 16,0 49-1,0 0 1,0 50 15,25-75-31,-25 125 16,0 24 0,-25-49-1,0-25 1,0-50-1,-24-49 1,24-1 0,0-24-16</inkml:trace>
  <inkml:trace contextRef="#ctx0" brushRef="#br0" timeOffset="9619.44">3622 4862 0,'0'0'0,"49"-49"15,-49 24 1,-24 0 0,-1 0-1,-50 25 1,1 25-1,49-25 1,25 25 0,-25 24 15,25 26-15,0 49-1,0-50-15,0 1 16,0 24-16,-24 75 15,-1 49 1,-25 25 0,25 0-1,1-50 1,-1-49 0,74-74-1,26-50 1,-1-25-16</inkml:trace>
  <inkml:trace contextRef="#ctx0" brushRef="#br0" timeOffset="11750.39">14140 5210 0,'-25'0'16,"25"-25"-16,0 0 16,-25 25 15,25-25 31,50 25-46,24 0-16,1-25 16,49 25-16,149-49 31,-199 49-15,-24-25-16,-25 25 15,-1 0 1</inkml:trace>
  <inkml:trace contextRef="#ctx0" brushRef="#br0" timeOffset="12367.93">14537 4912 0,'0'0'0,"25"0"0,-25-50 31,0 25-31,0 75 47,0 0-47,24 74 16,-24 49-1,0 1 1,-24 0-1</inkml:trace>
  <inkml:trace contextRef="#ctx0" brushRef="#br0" timeOffset="13202.63">16000 4639 0,'0'-25'16,"25"0"-1,-25 1 17,0-1-32,-49 0 15,24 25 1,-74-25-1,-25 50 1,24 74 0,76 25-1,24-74-15,99 74 16,25-25 0,-25 0-1,-74 1 16,-50-26-31,-25 0 32,-74-49-32,75-25 31,24-49-15,25-51-16</inkml:trace>
  <inkml:trace contextRef="#ctx0" brushRef="#br0" timeOffset="13486.11">16497 4614 0,'24'-25'15,"-48"50"-15,48-74 0,-24 24 47,0 50-47,25 74 16,25 25-1,-1 0 17,1-50-17,-25-24-15,0-25 16,0-25-16</inkml:trace>
  <inkml:trace contextRef="#ctx0" brushRef="#br0" timeOffset="13784.03">16869 4614 0,'0'0'0,"25"-25"15,-25-24-15,0 24 31,-25 75 1,25-1-32,-50 199 31,1-24-15,-26 48-1,-24 1 1,24-25-1,-24-24 1,74-125 0</inkml:trace>
  <inkml:trace contextRef="#ctx0" brushRef="#br0" timeOffset="14084.82">17439 4565 0,'0'0'0,"25"-25"16,-25 0-16,0 0 31,-74 124-16,-1 50 1,50 50 0,1-100-16,24 75 15,49-50 1,1-100 0,74 1-1</inkml:trace>
  <inkml:trace contextRef="#ctx0" brushRef="#br0" timeOffset="14368.1">18109 4738 0,'0'0'16,"0"-49"-16,0 24 16,-74 0-1,24 25 1,25 25-16,0 24 15,100 150 1,49-75 0,-99-74-1,49 74 1,-74-100 0,-74 1-1,-50-25 1,74 0-1</inkml:trace>
  <inkml:trace contextRef="#ctx0" brushRef="#br0" timeOffset="14702.08">18605 4490 0,'0'0'0,"0"-49"16,25 49 0,0 0-1,24 74 1,26 75 0,-50 24-1,-75 26 1,-24-25-1,-26-50 1,76-75 0,-1-24-1,0 0-15,25-50 32</inkml:trace>
  <inkml:trace contextRef="#ctx0" brushRef="#br0" timeOffset="15671.16">19374 4937 0,'0'0'0,"-25"0"31,75 0 16,0 0-31,24 0-16,0-25 15,75 25 1,-74-25-1</inkml:trace>
  <inkml:trace contextRef="#ctx0" brushRef="#br0" timeOffset="16067.72">20565 4713 0,'0'0'16,"0"-24"-16,-25-1 15,0 25-15,1 0 16,-51 25-1,26 74 1,49-50-16,-25 26 16,50-1 15,49-49-15,0-25-1,-24-25 1,0-49-1,-50-1 1,-25 1 0,-25 24-1,-49 26 1,25 24 0</inkml:trace>
  <inkml:trace contextRef="#ctx0" brushRef="#br0" timeOffset="16223.1">20863 4912 0,'0'0'0,"24"25"0</inkml:trace>
  <inkml:trace contextRef="#ctx0" brushRef="#br0" timeOffset="16467.9">21284 4664 0,'0'-50'31,"0"75"-15,0 0 0,0 49-16,0 75 31,-24 0-15,24-25-1,0-50-15</inkml:trace>
  <inkml:trace contextRef="#ctx0" brushRef="#br0" timeOffset="16817.21">21731 4763 0,'0'0'16,"25"-74"-1,-25 49-15,-25 0 16,0 25-1,-25 74 1,26 26 0,24 24-1,74-50 17,1-24-17,-51-50-15,1-25 31,-50 0-15,-49-25 0,-25 26-1,-1-1 1</inkml:trace>
  <inkml:trace contextRef="#ctx0" brushRef="#br0" timeOffset="17284.5">22053 4143 0,'0'0'0,"-24"-50"16,24 25-1,49 1 1,50 24 0,25 0-1,-74 24 1,-50 1 0,0 25-1,0-25-15,-25 49 16,25 25-1,25 1 1,0 48 0,0 1 15,-25 50-15,0-1-1,0 1 1,-25-75-1,-25 0 1,25-100-16,1 1 16,-51-25-16</inkml:trace>
  <inkml:trace contextRef="#ctx0" brushRef="#br0" timeOffset="18134.11">15604 4168 0,'0'0'0,"-25"-25"31,25 0-31,-25 0 16,-25 0-1,-24 25 1,0 0-1,49 0 1,0 0-16,25 25 16,-25 25 15,25 49-15,-25 25-1,25 0 1,0 25-1,25 49 1,0 51 0,0 48-1,-25 1 1,-25-50 0,0-50-1,25-148-15,25 24 16,49-49-1,1-25 1</inkml:trace>
  <inkml:trace contextRef="#ctx0" brushRef="#br0" timeOffset="19639.5">22971 4887 0,'0'0'0,"0"-25"0,0 0 47,0 1 15,25 24 16,25 0-62,-1-25-16,51 25 15,73-25 1,-49 0 0,-49 0-1,-51 25 1,1 0 0,0 0 46</inkml:trace>
  <inkml:trace contextRef="#ctx0" brushRef="#br0" timeOffset="19951.23">23443 4540 0,'0'0'0,"-25"-25"15,0 25 1,25-25-16,0 50 31,0 0-15,-25 74-1,25 50 1,0-75-16,0 125 31,0-26-15,-25-73 0,50-76-16</inkml:trace>
  <inkml:trace contextRef="#ctx0" brushRef="#br0" timeOffset="20535.11">24782 4242 0,'0'0'0,"50"-74"31,-50 49-15,0-50-1,-25 51 1,-74-1-1,-75 74 1,0 51 0,50-1-1,100-50-15,24 26 16,124-75 0,74-25-1,-74-49 1,-25-1-1,-74 50 1,0 25 0,-50 50 15,0 99-15,-24 74-1,24 25 1,-25 75-1,50-199 1,0-50 0,25-74-16</inkml:trace>
  <inkml:trace contextRef="#ctx0" brushRef="#br0" timeOffset="20918.55">25427 4316 0,'0'0'0,"-25"-49"16,25 24-1,0 50 1,0 0 0,25 74-1,0 50 1,25 0-1,-1-50 1,-24-50-16,0-24 16,0 0-1</inkml:trace>
  <inkml:trace contextRef="#ctx0" brushRef="#br0" timeOffset="21201.27">25874 4416 0,'0'0'0,"0"-50"16,24 25-16,-48 0 16,24 1-1,0-1 1,-25 50 0,0 74-1,0-25-15,-74 150 16,0 24-1,24 25 1,-24-1 0,0-48 15,49-26-15,50-148-16</inkml:trace>
  <inkml:trace contextRef="#ctx0" brushRef="#br0" timeOffset="21485.5">26395 4341 0,'0'0'0,"24"-99"31,-24 74-15,0 50 0,-24 0-16,-26 124 31,0 24-15,26 26-1,-1-26 1,74-73-1,-24-100-15</inkml:trace>
  <inkml:trace contextRef="#ctx0" brushRef="#br0" timeOffset="21801.76">26866 4366 0,'0'0'0,"-25"-25"0,0 0 16,-24-24-1,24 49 1,0 99 0,25 0 15,75 25-15,-26-74-16,50 49 15,-49-49 1,-25-1-1,-25-24 1,-75 25 0,-49-50-1,25 25 1</inkml:trace>
  <inkml:trace contextRef="#ctx0" brushRef="#br0" timeOffset="22068.55">27362 4168 0,'0'0'15,"50"-75"1,-26 75 0,1 25 15,25 25-31,0 24 15,24 75 1,-49 25 0,-100 24-1,-74-24 1,-49-50 0</inkml:trace>
  <inkml:trace contextRef="#ctx0" brushRef="#br0" timeOffset="23568.94">28379 4614 0,'25'0'0,"-25"-25"16,25 1 31,24 24-47,26 0 15,24 0-15,0 0 16,50-25 0</inkml:trace>
  <inkml:trace contextRef="#ctx0" brushRef="#br0" timeOffset="23718.69">28379 4788 0,'0'0'0,"-25"25"0,1-25 32,98 0-17,25 0-15</inkml:trace>
  <inkml:trace contextRef="#ctx0" brushRef="#br0" timeOffset="24119.23">29992 4465 0,'0'0'16,"-50"-74"-1,0 49-15,1 25 16,-26 0-1,-49 50 1,75-25-16,-51 99 16,51 24 15,24-24-15,50 0-1,74 1 1,75-76-1,-1-24 1,26-50 0,-75-49-1,-25-75 1,-74-25 0,-75 1-1,-74 98 1,-74 50-1</inkml:trace>
  <inkml:trace contextRef="#ctx0" brushRef="#br0" timeOffset="27230.36">6475 6326 0,'24'0'31,"-24"-25"-31</inkml:trace>
  <inkml:trace contextRef="#ctx0" brushRef="#br0" timeOffset="28014.45">17117 5979 0,'25'0'31,"-1"0"-15,26 0 0,74 0-1,-25 0 1,-49 0-1</inkml:trace>
  <inkml:trace contextRef="#ctx0" brushRef="#br0" timeOffset="28902.53">25774 5780 0,'0'-25'31,"25"25"-15,0 0 0,25-24-16,-1 48 15,75-24 1,0 0-1,-49 0-15,-26 0 16</inkml:trace>
  <inkml:trace contextRef="#ctx0" brushRef="#br0" timeOffset="29768.75">6103 6400 0,'24'0'16,"26"0"-16,24-25 15,50 1 1,-74 24-16</inkml:trace>
  <inkml:trace contextRef="#ctx0" brushRef="#br0" timeOffset="31769.08">4788 9427 0,'0'0'0,"25"0"31,-25-25-31,0 0 31,24 0 0,-24 1-15,-49-1 0,-26 25-1,-74 74 1,1 25 0,73 25-1,50-24 1,100-26-1,24 25 1,0-24 0,-49 24 15,-50-49-31,0 24 16,-25 0-1,-49-49 1,-26 0-1,-24-75 1,25-24 0</inkml:trace>
  <inkml:trace contextRef="#ctx0" brushRef="#br0" timeOffset="32219.22">5061 8757 0,'0'0'0,"24"-25"0,1-24 31,0 49-31,-25-25 16,25 50-1,0-1 1,24 175 0,-49-50-1,-25-50 1,25-49-1,0-26 17,25-48-17,99-51 1,0 1 0,-49 49-1,-1 0-15</inkml:trace>
  <inkml:trace contextRef="#ctx0" brushRef="#br0" timeOffset="32718.56">5532 10072 0,'-25'0'16,"0"0"0,25-25-1,25 25 48,0-25-63,25 25 15,24 0 1,0 0-16,100-25 16,-50 1 15,-74-1-31,-25 25 16,-1 0-1</inkml:trace>
  <inkml:trace contextRef="#ctx0" brushRef="#br0" timeOffset="33036.03">5904 9774 0,'0'0'0,"-25"-25"15,25 0-15,-25 25 16,1 25 15,24 25-15,0 49 0,0 50-1,0 25 1,-25-26-1,25-23 1,-25-51 0,25-24-16</inkml:trace>
  <inkml:trace contextRef="#ctx0" brushRef="#br0" timeOffset="33535.57">7144 9501 0,'0'0'0,"0"-49"15,0 24 1,-24 25-1,-1 25 1,-25-1 0,1 26-16,-26 49 15,50 0 1,50-24 0,50 24-1,24-24 1,-25-1-1,-24 0 1,-50 1 15,-25-26-15,-49-24 0,-50 0-1,-25-25 1,99-25-1,0 0 1,50-24 0,0 24-1</inkml:trace>
  <inkml:trace contextRef="#ctx0" brushRef="#br0" timeOffset="34102.31">7963 10072 0,'25'0'62,"24"-25"-62,1 25 16,24 0-16,1 0 15,24-25 1,0 0 0,-74 25-1,0 0 1</inkml:trace>
  <inkml:trace contextRef="#ctx0" brushRef="#br0" timeOffset="34619.39">8211 9873 0,'0'-24'15,"0"-1"16,0 50 79,0-1-110,0 1 15,0 25-15,0 24 16,25 50 0,-25 25-1,-25 0 1,50-25 0,-25-50-1,0-49 1,50-25-1</inkml:trace>
  <inkml:trace contextRef="#ctx0" brushRef="#br0" timeOffset="35218.51">9625 9576 0,'0'0'0,"25"-50"16,-25 0-16,25 26 15,-25-51 1,0 26-1,-25 49-15,-25-25 16,-74 50 15,0 24-15,0 50 0,99-24-1,25-1 1,100-74-1,24 0 1,-25-25 0,-25-49-1,-49 24 1,0 50 15,-25 50-15,0 74-1,-25 50 1,0-1 0,25-24 15,-25-50-15,25-49-1</inkml:trace>
  <inkml:trace contextRef="#ctx0" brushRef="#br0" timeOffset="35602.37">9972 8931 0,'0'0'0,"0"-50"31,25 50 1,25 25-32,-1 24 15,26 1 1,-1 0-16,100 99 15,-50 24 1,-74 50 0,-75 26-1,-99-1 1,-75-25 0,-24-49-1,124-100 1</inkml:trace>
  <inkml:trace contextRef="#ctx0" brushRef="#br0" timeOffset="36219.26">3324 9080 0,'0'0'0,"99"-75"31,-99 50-15,-24 50 15,-26 50-31,-74 148 15,-25 99 1,75 50 0,98-24 15,100-51-15,174-49-1,124-99-15</inkml:trace>
  <inkml:trace contextRef="#ctx0" brushRef="#br0" timeOffset="36769.8">10667 8955 0,'0'0'0,"0"-24"32,0-1-17,0 50 1,25 74 0,49 75-1,1-1 1,24-49-1,0-25 1,-74-49-16</inkml:trace>
  <inkml:trace contextRef="#ctx0" brushRef="#br0" timeOffset="37069.96">11461 8955 0,'0'0'0,"-25"-74"32,25 49-17,-25 75 1,-24 124 0,-1 74-1,-24 74 1,-1 25-1,26-24 1,-1-75 0,25-74-1,25-50 1,0-100-16</inkml:trace>
  <inkml:trace contextRef="#ctx0" brushRef="#br0" timeOffset="37385.83">12106 8980 0,'0'0'0,"49"-99"31,-49 74-15,-49 124 0,-26 100-1,1 49 1,49-25 0,75-24-1,24-50 1,50-75-1,-74-74 1</inkml:trace>
  <inkml:trace contextRef="#ctx0" brushRef="#br0" timeOffset="37653.41">12800 9129 0,'0'0'15,"-74"-25"1,49 25-16,-24 50 16,49 49-1,49 50 1,50-25 0,1 0-1,-76-50 1,-48-24-1,-76-25 1,-24-25 15,75 0-31</inkml:trace>
  <inkml:trace contextRef="#ctx0" brushRef="#br0" timeOffset="37921.08">13421 9030 0,'74'-25'0,"-148"50"0,173-75 15,-74 50 1,-1 25-16,1 0 16,25 99-1,-1 99 1,-49-99-16,-74 199 31,-100-50-15,26-100-1,48-148 1</inkml:trace>
  <inkml:trace contextRef="#ctx0" brushRef="#br0" timeOffset="42487.01">14934 9774 0,'0'0'0,"25"0"125,-1-25-125,26 25 15,0 0-15,24-25 16,0 1 0,51 24-1,-101-25-15,26 25 16</inkml:trace>
  <inkml:trace contextRef="#ctx0" brushRef="#br0" timeOffset="42703.11">14909 10047 0,'0'0'0,"-25"0"31,75 0-31,-1 0 16,75-25-1,50 0 1,-25 1 0,-99 24-16</inkml:trace>
  <inkml:trace contextRef="#ctx0" brushRef="#br0" timeOffset="45220.33">16943 9774 0,'0'0'16,"0"-25"-16,0-24 31,0 24-15,-25 25 15,1 25-15,-26-1-16,25 26 15,-24 0-15,-1 49 16,50-25 0,50-49-1,74-25 1,-50-25-1,-24-49 17,-50 0-17,-25-1 1,0 25 0,0 50-1,25-24-15</inkml:trace>
  <inkml:trace contextRef="#ctx0" brushRef="#br0" timeOffset="45419.75">17588 9749 0,'0'0'0,"50"-25"15,-25 25 16,-25 25-15,24 0 0,-24 0-1,0 25-15</inkml:trace>
  <inkml:trace contextRef="#ctx0" brushRef="#br0" timeOffset="45703.08">18010 9476 0,'0'0'0,"25"0"16,-25-24 0,0 24-1,24 49 1,1 50-1,0 1 1,-25-51 0,0 26-1,25-26 1,-25-24 0</inkml:trace>
  <inkml:trace contextRef="#ctx0" brushRef="#br0" timeOffset="46236.99">18655 9427 0,'0'-50'16,"-25"75"15,0 0-15,0 0-16,-24 74 16,24 25-1,50 0 1,74-50-1,0-74 1,-49 0 15,-25-24-15,-25-51 0,-100 25-1,-24 50 1,50-24-16</inkml:trace>
  <inkml:trace contextRef="#ctx0" brushRef="#br0" timeOffset="46686.76">19796 9278 0,'0'0'0,"25"-50"32,-50 50-17,0 0 1,-74 50-1,24 49 1,75 0 0,75 1-1,49-26 1,-25 0 0,-49-24-1,-50-25 1,-25 0-1,-74 0 1,49-25 0,-74 0-1,74 0 1</inkml:trace>
  <inkml:trace contextRef="#ctx0" brushRef="#br0" timeOffset="51319.03">20788 9724 0,'0'0'0,"25"0"31,0-24 47,0 24-62,24 0-16,26-25 15,-26 25-15,1 0 16,24-25 0,-49 25-1</inkml:trace>
  <inkml:trace contextRef="#ctx0" brushRef="#br0" timeOffset="51586.61">21011 9452 0,'0'0'0,"0"-50"31,0 25-15,0 50-1,0 49 1,25 75 0,-25 0-1,25 25 1,0-25 0,49-50-1</inkml:trace>
  <inkml:trace contextRef="#ctx0" brushRef="#br0" timeOffset="51953.52">22326 9501 0,'0'0'0,"0"-74"31,-25 49-31,25 0 16,-49 25 0,24 50-1,-25 49 1,50 0 0,50-24-1,-25-51-15,49-24 16,-24-24-1,-25-26 17,-25-24-17,-50-1 1,50 50 0,-50 1-1</inkml:trace>
  <inkml:trace contextRef="#ctx0" brushRef="#br0" timeOffset="52126.19">22897 9675 0,'0'0'0,"0"25"31</inkml:trace>
  <inkml:trace contextRef="#ctx0" brushRef="#br0" timeOffset="52370.24">23244 9328 0,'0'0'15,"0"-50"1,0 75 15,0 0-31,25 24 16,0 75 0,0 25-1,-1-50 1,-24-24-1</inkml:trace>
  <inkml:trace contextRef="#ctx0" brushRef="#br0" timeOffset="52820.35">24038 9104 0,'0'0'0,"0"-24"16,-25 24 31,25 24-47,-25 26 15,1 0 1,-1 24-16,25 75 16,0 0-1,74-50 1,1-25 0,-1-49-1,-49-25 1,-25-50-1,-50-24 1,-24 24 0,-25 26-1,-1 48 1,51-24-16</inkml:trace>
  <inkml:trace contextRef="#ctx0" brushRef="#br0" timeOffset="58238.36">15256 12081 0,'25'0'0,"-25"-25"78,25 25-78,0 0 15,24 0 1,1-24 0,74 24-1,0-25 1,-74 0-16,-26 25 15</inkml:trace>
  <inkml:trace contextRef="#ctx0" brushRef="#br0" timeOffset="58420.41">15231 12304 0,'0'0'0,"-24"25"31,48-25 0,26 0-15,99-25-1,49 25-15</inkml:trace>
  <inkml:trace contextRef="#ctx0" brushRef="#br0" timeOffset="59421.03">17092 12156 0,'0'-50'31,"-50"25"-15,26 50-1,-51 25 1,1 49-1,49 0 1,25 25 0,50-99-1,74-25 1,0-75 0,-50-24-1,-74-25 1,-25 25-1,-49 49 17,-1 26-17,51 24-15</inkml:trace>
  <inkml:trace contextRef="#ctx0" brushRef="#br0" timeOffset="59586.43">17563 12379 0,'0'0'16,"50"25"-1,-25-25-15,0 0 32</inkml:trace>
  <inkml:trace contextRef="#ctx0" brushRef="#br0" timeOffset="59821.46">18208 11982 0,'0'0'0,"25"-25"0,0 0 15,-25 1 1,0 48-1,0 51 1,0 74 0,0-1-1,0-48 1,50-51 0</inkml:trace>
  <inkml:trace contextRef="#ctx0" brushRef="#br0" timeOffset="60187.23">18828 11883 0,'0'0'16,"25"-75"0,0 51-16,-25-1 31,-25 50-16,-24 173 1,24-24 0,25-26-1,74-48 1,26-76 0,-1-48-1,-50-26 1,-49-49-1,-49 24 17,-75 26-17,0 49 1,49 25-16</inkml:trace>
  <inkml:trace contextRef="#ctx0" brushRef="#br0" timeOffset="60854.44">20391 11808 0,'0'0'0,"25"-74"15,-25 49 1,0 0 0,-25 25-1,-49 50 1,-50 49-1,25 100 1,24 49 0,75-25-1,50-49 1,24-100-16,50 25 16,-24-74-1,-76-25 1</inkml:trace>
  <inkml:trace contextRef="#ctx0" brushRef="#br0" timeOffset="61187.55">21136 11932 0,'0'0'0,"-50"-99"15,25 99 1,0 0-16,-49 25 16,74 74-1,74 25 1,50 0 0,-49-49-1,-50-1 1,-50-24-1,-99-1 17,0-24-17,24 0 1</inkml:trace>
  <inkml:trace contextRef="#ctx0" brushRef="#br0" timeOffset="61371.06">21508 12329 0,'0'0'0,"99"-25"15,-50 1 1,76-1 0,48 25-1,-24-25 1,-99 0-1</inkml:trace>
  <inkml:trace contextRef="#ctx0" brushRef="#br0" timeOffset="61606.36">21855 12007 0,'0'0'16,"0"-25"-16,-25 25 0,25-25 15,-25 25 1,1 75 0,24-1-1,24 50 1,1 25 0,-25-75-16,25 50 31,0-49-16</inkml:trace>
  <inkml:trace contextRef="#ctx0" brushRef="#br0" timeOffset="61839.98">22500 12007 0,'0'0'16,"0"-25"-16,0-25 0,0 26 15,0-1-15,25 50 32,-25-1-32,25 26 15,-25 0-15,0 98 16,0 1 0,0-74-1</inkml:trace>
  <inkml:trace contextRef="#ctx0" brushRef="#br0" timeOffset="62213.98">22946 11511 0,'0'0'0,"25"0"16,74 99-1,26 50 1,-1 0 0,-50 24-1,-99 26 1,-74-26-1,-50-24 17,0-50-17,75-49 1,74-75 15</inkml:trace>
  <inkml:trace contextRef="#ctx0" brushRef="#br0" timeOffset="63954.38">11039 11833 0,'0'0'16,"25"0"-1,-25-25 1,0 50-1,0 25 1,25 74 0,-25 25-1,25-25 1,-1-25 0,1-74-16,0-1 15</inkml:trace>
  <inkml:trace contextRef="#ctx0" brushRef="#br0" timeOffset="64256.09">11436 11932 0,'0'0'0,"0"-74"31,0 49-15,0 50-1,-25 0 1,0 124 0,1-50-16,-1 25 15,-124 298 1,25-125 0,49 26-1,26-75 1,24-99-1,50-100 1</inkml:trace>
  <inkml:trace contextRef="#ctx0" brushRef="#br0" timeOffset="64570.91">11982 12255 0,'0'-50'15,"0"100"-15,25-149 0,-25 74 16,-25 50 15,-74 123-15,24 26-1,50 0 1,0-25 0,50-25-1,-25-75 1,25 1-16,50-25 16</inkml:trace>
  <inkml:trace contextRef="#ctx0" brushRef="#br0" timeOffset="65008.27">12503 12230 0,'0'0'16,"0"-25"-16,0 0 31,-25 50-31,25 74 31,0 25-15,50 25-1,49-49 1,-74-51-16,-1 1 16,-24-25-1,-24-1 1,-150 1-1,75-25 1</inkml:trace>
  <inkml:trace contextRef="#ctx0" brushRef="#br0" timeOffset="65272.27">13148 12156 0,'24'-25'0,"-48"50"0,73-50 31,-24 25-15,25 74 0,24 199-1,-123-50 1,-76-24-1,1-75 1,25-50 0</inkml:trace>
  <inkml:trace contextRef="#ctx0" brushRef="#br0" timeOffset="67493.27">18283 13470 0,'0'0'16,"25"0"-1,-1 0 1,1 0-16,25-24 16,99 24-1,49 0 1,75 0-1,74 0 1,75 0 0,99 0-1,25 0 1,-1 0 0,1-25-1,-25-25 1,-74 25 15,-50-24-15,-125-1-1,-172 25-15,24 1 16,-100 24 0,1-25-1,0 25 16</inkml:trace>
  <inkml:trace contextRef="#ctx0" brushRef="#br0" timeOffset="68338.36">19424 14636 0,'0'0'0,"25"-99"31,-50 74-15,0 50 0,-74 25-1,24 74 1,51 0 0,98 0-1,0-99-15,26 49 16,-51-24-1,-49-25 1,-49-1 0,-51 1-1,-48 0 1,48-25 0,76-25-1</inkml:trace>
  <inkml:trace contextRef="#ctx0" brushRef="#br0" timeOffset="68640.86">19697 14314 0,'25'-50'0,"-50"100"0,74-125 16,-24 75-16,0-24 15,0 24 1,24 49 0,-49 75-1,-74 25 1,74-99 0,-25 24-1,50-49 1,74-25-1,75-50 1,-1 1 0</inkml:trace>
  <inkml:trace contextRef="#ctx0" brushRef="#br0" timeOffset="68822.2">20267 15083 0,'0'0'0,"0"25"16,25-50-1,0 25-15,49-25 16,1 25-16,123-25 16</inkml:trace>
  <inkml:trace contextRef="#ctx0" brushRef="#br0" timeOffset="69056.45">20515 14785 0,'0'-25'0,"0"50"0,-24-74 0,-1 49 16,25 49 15,0 50-16,0 50 1,0 25 0,-25-25-1,25-25 1</inkml:trace>
  <inkml:trace contextRef="#ctx0" brushRef="#br0" timeOffset="69389">21235 14760 0,'0'-24'16,"0"48"-16,0-98 0,-25 49 16,0 25-1,-24 25 1,24 74-1,50 25 1,74 0 0,0-24-1,-49-51 1,-50 1 0,-100-1 15,26-49-31,-75 25 15,99-25 1,1-25-16</inkml:trace>
  <inkml:trace contextRef="#ctx0" brushRef="#br0" timeOffset="69559.46">21929 15058 0,'0'0'0,"50"0"0,0-25 16,24 0 0,124 1 15,-74-1-31</inkml:trace>
  <inkml:trace contextRef="#ctx0" brushRef="#br0" timeOffset="69807.89">22227 14736 0,'0'0'0,"0"-25"0,-50 0 31,26 50-15,-1 49-1,25 1-15,0 73 16,0-73 0,25 148 15,-1-148-31</inkml:trace>
  <inkml:trace contextRef="#ctx0" brushRef="#br0" timeOffset="70438.1">23219 14760 0,'0'0'0,"25"-124"16,-25 75-1,25-50 1,-50 24-1,-49 25 1,24 26-16,-99 24 16,50 24-1,25 26 1,49 0 0,25-1-1,49 1 1,26-50 15,-26 25-15,1-50-1,-25 25 1,0 0 0,24 74-1,-24 1 1,0 49-1,0 0 1,-25 0 0,0 0-1,0-50 1,0 1 0,0-50-1,25-1 1,-1-24 31,1 0-32,0 0 1,0 0-16</inkml:trace>
  <inkml:trace contextRef="#ctx0" brushRef="#br0" timeOffset="71622.13">9700 12081 0,'0'0'0,"0"-99"31,0 74-31,-25 25 16,0 75-1,0 173 1,-25 223 0,26 100-1,-1 74 1,0 24 0,0 1-1,-24-74 1,24-373-16,25 50 31</inkml:trace>
  <inkml:trace contextRef="#ctx0" brushRef="#br0" timeOffset="73678.78">10543 11535 0,'0'0'0,"50"-24"0,-1-1 15,1 0 1,74 25 0,99-25-1,100-24 1,98 24-1,100 0 1,-223 25-16,347 0 16,99 0-1,25 25 1,-74-25 0,-50-25-1,-50 0 1,-49 0 15,-50 1-15,-49-26-1,-51 0 1,1-24 0,273-1-1,-174 26 1,50 24-1,-25 0 1,25 25 0,-1 25-1,26-25 1,24 25 0,-49-25-1,-25 25 1,-50-1 15,-24 1-15,-249-25-16,150 25 15,-125-25 1,-124 0 0,-74 25 15,0 25-16,-50 74 1,-25 49 0,-24 75-1,-75 25 1,0 50 0,0 24-1,100-149-15,-50 175 31,24-1-15,-24 0 0,25-25-1,-1 25 1,1-25 0,-26-49-1,26-25 1,-25-50-1,-50-49 1,25-75 0,-75-24-1,51-75 1,-51 0 0,-49-25-1,-50 0 1,-74-25 15,-25 1-15,-99 24-1,248 0 1,-471 0 0,-1 1-1,398 24 1,-348-25-1,-297 25 1,322 0 0,49 0-1,1-25 1,24 0 0,50 25-1,25-25 1,-25 0 15,50 25-15,49 0-1,25-24 1,0 24 0,-123-25-1,197 25 1,25 0-1,50 0 1,0 0 0,50 0-1,-26 0 1,26 0 0,-25 25-1,24-1 1,1 1 15,24 0-15,125-25-16,-75 50 15,24-1 1,26-24 0,-1 25-1,26-25 1,24-1-1,-25 1 1,26 0 0,-1-25-1,25 25 1,-25-25 0</inkml:trace>
  <inkml:trace contextRef="#ctx0" brushRef="#br0" timeOffset="79871.96">26147 13892 0,'0'0'0,"-25"-49"16,0 49-1,25-25 16,50 25-15,24 0 0,25-25-16,174 25 15,50-25 1,-1 0 0,25 0-1,-99 1 16,-173-1-31</inkml:trace>
  <inkml:trace contextRef="#ctx0" brushRef="#br0" timeOffset="80160.19">27957 13421 0,'0'0'0,"0"-25"0,0-49 16,0 49-1,0 0 17,25 25-32,124 99 31,25-24-31,-100-1 16,-24-24-16,-1 24 31,-73 25-16,-100-24 1,-149 49 0,99-75-1</inkml:trace>
  <inkml:trace contextRef="#ctx0" brushRef="#br0" timeOffset="80392.21">27635 13644 0,'0'0'0,"50"-50"0,-26 1 16,-24 24-16,25 0 15,-50 50 17,25 25-32,-49 98 15,-1 26 16,1 99-15,24-124 0</inkml:trace>
  <inkml:trace contextRef="#ctx0" brushRef="#br0" timeOffset="81556.34">29892 13247 0,'0'0'0,"0"-25"62,-24 50-46,24 0-16,-25 25 16,0 49-1,25-50 1,-25 26 0,0-26-16,25 1 15,25 24-15,99-74 31,-25-24-15,1-76 0,-1 1-1,-74 50 1,-1 49 0,-24 74-1,-24 75 1,-26 124-1,50-224 1,25 51 0,0-76-1</inkml:trace>
  <inkml:trace contextRef="#ctx0" brushRef="#br0" timeOffset="82105.44">30909 12974 0,'0'0'16,"25"-99"-16,-25-99 15,-49 98-15,-1 1 16,-173 0 0,-199 99-1,248 49 1,26 26-16,-150 123 15,149-74 1,-99 373 0,223-101-1,174-23 1,25-76 15,24-98-15,1-75-1,24-75 1,25-49 0,25-49-1,0-75 1,148-224 0,-222 51-1,-150 123 1,-49-297-1,-74 223 1,-50 24 0,-74 51-1,-75 24 1,0 99 0,-50 75 15,1 50-31</inkml:trace>
</inkml:ink>
</file>

<file path=ppt/ink/ink1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48:49.791"/>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2630 2406 0,'0'0'0,"-25"-49"31,0 49 16,25 49-47,-25 26 16,0-1-16,-49 100 15,24-50 16,25-99-15,-24-50 0,49-74-1,49-125 1,-24 125-16,50-124 16,-1 99-1,-74 99 1,25 149-1,0 124 1,49 0 0,-24-99-1,24-124 1,-24-75 0,24-123 15,-24-75-16,-1-100 1,-24 249 0,-25 173 15</inkml:trace>
  <inkml:trace contextRef="#ctx0" brushRef="#br0" timeOffset="316.82">3374 2357 0,'0'0'16,"25"0"-16,-25-25 0,-25 75 31,0-26-31,-25 51 16,26-26-16,-1 75 31,74-74-16,26-25 1,49-100 0,-50-24-1,-74-25 1,0 25 0,-74 49-1,24 25 1</inkml:trace>
  <inkml:trace contextRef="#ctx0" brushRef="#br0" timeOffset="749.79">3721 2357 0,'74'0'0,"-148"0"0,173-25 16,-74 25 15,-50 50-16,25 49 1,0 0 0,50-49-1,24-50 1,1-75 0,-1-24-1,-74 49-15,25 1 16,-25 98 15,25 75-15,24-49-1,1-26 1,49-73 0,25-51-1,-49-49 16,-51-50-15,-24 75 0,-24 74-1,24 1-15</inkml:trace>
  <inkml:trace contextRef="#ctx0" brushRef="#br0" timeOffset="1166.63">5085 2630 0,'0'0'0,"25"-25"31,-50 74-31,1 26 16,-26 24-16,-74 100 16,50-100-1</inkml:trace>
  <inkml:trace contextRef="#ctx0" brushRef="#br0" timeOffset="1616.94">6623 2233 0,'0'0'0,"75"-149"31,-100 124-31,-25 25 0,-123 0 16,-1 99-1,75 0 1,99-24 0,50-50-1,74-25 16,0-50-15,-25-49 0,-25 24-1,-49 75 1,-25 25 0,0 50-1,25-1-15,24 25 16,76-24-1,23-50 1,26-75 0,-100 0-1</inkml:trace>
  <inkml:trace contextRef="#ctx0" brushRef="#br0" timeOffset="1783.69">7517 2009 0,'49'-99'15,"-98"198"-15,123-272 0,-74 148 31,0 50-15,-25 49 0,0 100-1,1-50-15,-1 174 16,-50 24 0,26-74-1</inkml:trace>
  <inkml:trace contextRef="#ctx0" brushRef="#br0" timeOffset="2049.82">7566 2332 0,'0'0'0,"25"-174"15,0 125 1,-25 24-1,25 0-15,24 0 16,1 50 0,-1 74-1,-49 50 1,-74 0 0,0-75-1</inkml:trace>
  <inkml:trace contextRef="#ctx0" brushRef="#br0" timeOffset="2266.69">8236 1985 0,'0'0'16,"50"-50"-16,-26 25 0,-48 75 31,-26 99 0,-25 49-15,26 75 0,24-50-1,0-49 1,0-100 0</inkml:trace>
  <inkml:trace contextRef="#ctx0" brushRef="#br0" timeOffset="2499.19">8385 2208 0,'0'0'15,"25"-75"1,-1 26-16,1 49 31,0 25-15,-25 24-1,-25 100 1,-49 25 0,74-100-1</inkml:trace>
  <inkml:trace contextRef="#ctx0" brushRef="#br0" timeOffset="3216.78">8806 2183 0,'0'0'0,"0"-25"16,0 0-1,0 1-15,75-26 16,-1-74 0,1-25-1,-26 50 16,-49 74-15,-24 50 0,-26 99-1,0-25-15,-24 100 16,74-75 0,50-75-1,74-49 1,0-25-1,-25-74 1,-50 50 0,-24 49-1,-25 24 1,0 26 0,50 0 15,24-26-16,-24-24-15,49-49 16,-24-26 0,-26-24-1,-24 50 1,0 49 0,-25 24-1,-50 76 1,1 73-1,-26 75 1,-24 25 0,24-25-1,-24-99 1,50-124-16,-51-25 31,51-124-15,98-124-1,51 25 1,48 24 0</inkml:trace>
  <inkml:trace contextRef="#ctx0" brushRef="#br0" timeOffset="3416.73">10196 1935 0,'0'0'0,"0"-25"31,24 25-31,-48 50 16,-1 49-1,0 50 1,0-50 0,0-74-1</inkml:trace>
  <inkml:trace contextRef="#ctx0" brushRef="#br0" timeOffset="3549.69">10245 1861 0,'0'0'16,"50"-124"0,-50 99-1,25 25 1</inkml:trace>
  <inkml:trace contextRef="#ctx0" brushRef="#br0" timeOffset="4084.66">10518 2059 0,'0'25'16,"0"-50"-16,0 75 0,-25 24 16,-24-24 15,24-26-16,50-24-15,99-24 16,0-51 0,-25-49-1,-25 75 1,-74 24 15,0 74-15,25 1-1,74-25 1,1-25 0,-51-25-1,1 25-15,-25-25 16,-25 50 31,-50 74-32,-24 100 1,-26 98 0,-24 76-1,25-51 1,25-124 0,-50-148-1,0-124 1,-25-174-1,124 74-15,25-25 16</inkml:trace>
  <inkml:trace contextRef="#ctx0" brushRef="#br0" timeOffset="5199.71">13222 1836 0,'0'0'0,"50"-50"16,-25 25-16,-25 50 31,-50 124-15,-49 49 15,49 1-16,75-75 1,149-74 0,74-75-1,-149 0-15,74-74 16,-73-25 0,-75 24-1,-50 76 1,-99 73-1,-25 26 1,74 24 0,100-74-1,74-25 1,25-75 0,-24 1 15,-51-1-16,1 150 17,24-1-17,100-49 1,-25-25 0,-25-50-1,-25-49 1,-49-50-1,-1 50 1,-49 74 0,0 50-1,-24 99 1,-1-25-16,-50 174 31,1 25-15,24-25-1,25-124 1</inkml:trace>
  <inkml:trace contextRef="#ctx0" brushRef="#br0" timeOffset="5432.79">14735 2282 0,'0'0'0,"100"-149"31,-76 125-31,1-1 16,0 25 15,-25 49-31,-25 75 16,0 1 0,50-76 15</inkml:trace>
  <inkml:trace contextRef="#ctx0" brushRef="#br0" timeOffset="6400.27">15480 1563 0,'0'0'16,"0"-99"-1,-25 123 1,-25 100-1,-24 75 1,49 24 0,50-74-1,49-50 1,75-74 0,0-50 15,-25-49-16,-75-75 1,-24 0 0,-50 75-1,1 74-15,-100 49 16,49 75 0,75 0-1,25-49 1,74-50-1,0-50 1,25-50 0,-24-73-1,-51 73 1,-73 100 31,-1 124-32,25-25 1,49-75 0,51-24-1,-1-74 1,0-75 0,-25-25-1,-49 50 1,-25 74-1,-25 74 1,-24 75 0,49-24-1,49-26 1,1-74-16,124 0 31,-25-25-15,-25-74-1,-50 0 1,-74 74 0,0 0-1,-25 50 1,0 49 0,25 1-1,0-26 1,75 1-1,24-50 1,-25 0 0,-49-25-1,0 25 1</inkml:trace>
  <inkml:trace contextRef="#ctx0" brushRef="#br0" timeOffset="6867.61">19275 1712 0,'0'0'16,"25"0"15,-25-25-31,0 75 0,-25-1 15,-25 75 1,26 25 0,24-25-1</inkml:trace>
  <inkml:trace contextRef="#ctx0" brushRef="#br0" timeOffset="7050.95">19052 2282 0,'0'0'0,"49"0"31,1-25-15,24 1-16,1-1 16,49-50-1,-75 26-15</inkml:trace>
  <inkml:trace contextRef="#ctx0" brushRef="#br0" timeOffset="7167.51">19473 1612 0,'-24'-124'16,"48"248"-16,-48-272 15,24 98 1,0 0 0,49 26-1,-24-1-15</inkml:trace>
  <inkml:trace contextRef="#ctx0" brushRef="#br0" timeOffset="7467.51">19771 1885 0,'0'50'16,"0"-100"-16,25 150 0,-25-76 15,-25 26-15,0-25 16,1 0-1,-1-25 1,50-100 0,24 1-1,26 50 1,-26 49 0,26 24 15,-1 26-16,-74 0-15,25-1 16,-25 1-16</inkml:trace>
  <inkml:trace contextRef="#ctx0" brushRef="#br0" timeOffset="7769.57">20367 1687 0,'0'0'0,"49"-25"0,-49 0 32,0 50-32,0 74 15,0 50 1,0-25 15,25-74-31,-25-25 16,0-1 15,25-48-31,0-51 16,49-98-1,25-1 1,-74 99 0</inkml:trace>
  <inkml:trace contextRef="#ctx0" brushRef="#br0" timeOffset="8254.86">20763 1935 0,'25'0'0,"-50"0"0,75-25 16,0 0-16,-50 1 15,49-1 1,1-74-1,-25 74-15,-25 0 16,-25 25 0,-74 74-1,24 26 1,50-26 0,75-49-1,49 0 1,25-25-1,-24 0 1,-100 49 15,-50 1-15,0-1-16,50-24 16,-25-25 15,75-49-16,49-75 1,50-50 0,25 0-1,-125 125-15,26 24 16</inkml:trace>
  <inkml:trace contextRef="#ctx0" brushRef="#br0" timeOffset="8450.24">21632 1662 0,'0'0'16,"-25"25"-16,25 0 0,0 49 16,25 50-1,-1-25 17,-24 25-17,-49-49 1,24-50-1,25-50-15</inkml:trace>
  <inkml:trace contextRef="#ctx0" brushRef="#br0" timeOffset="8718.48">21979 1985 0,'0'0'0,"50"0"0,24 0 16,75 0-1,-50-50 1,-49-24 0,-26-26 15,-48 76-31,-76 73 16,1 100 15,74-25-16,50-74 1,0-1-16,49 1 0</inkml:trace>
  <inkml:trace contextRef="#ctx0" brushRef="#br0" timeOffset="9549.41">24137 1439 0,'0'0'0,"25"-25"0,0 0 16,-25 0-16,25 25 16,-25-24 77,-25 48 17</inkml:trace>
  <inkml:trace contextRef="#ctx0" brushRef="#br0" timeOffset="10017.16">24187 1414 0,'25'-25'15,"-50"50"-15,50-75 16,-1 50-16,-24-24 31,-24 148-15,-26 74-1,25 50 1,25-74 0,99-75-1,50-74 1,-74-25-16</inkml:trace>
  <inkml:trace contextRef="#ctx0" brushRef="#br0" timeOffset="10168.07">24088 1786 0,'0'0'16,"-25"0"-16,0 0 0,50-25 31,99-24-31</inkml:trace>
  <inkml:trace contextRef="#ctx0" brushRef="#br0" timeOffset="10451">24807 1662 0,'25'25'16,"-25"0"-16,0 0 0,25 24 15,-25 1-15,24 24 16,-48-49 15,24 0-15,49-100 0,26-49 15,24 25-16,-50 74-15</inkml:trace>
  <inkml:trace contextRef="#ctx0" brushRef="#br0" timeOffset="10768.71">25353 1811 0,'25'0'0,"-100"25"31,25 0-31,-74 24 16,75 26 0,24-1-1,75-74 1,74 0 0,0-74 15,0-1-16,-50 26 1,-49 49 0,-25 24-1,0 51 1,-25-1 0</inkml:trace>
  <inkml:trace contextRef="#ctx0" brushRef="#br0" timeOffset="11117.75">25824 1786 0,'25'-25'16,"-50"50"-16,75-74 0,-50 24 16,24 0-1,-24 50 1,25 49-1,-25 1 1,0-1 0,0-49 15,25-50-31,0 0 16,74-74-1,-49 49 1,-25 50-1,-1 50 1,-24 49 0,25-49-16</inkml:trace>
  <inkml:trace contextRef="#ctx0" brushRef="#br0" timeOffset="11352.6">26395 1935 0,'0'0'0,"74"-99"16,-49 24-16,0 1 15,-1-1 1,1 75 0,0-24-1,49 73 1,51 75 0,-101-49-1,-24-50 1,25-1-16,-74 26 31,-26-50-15,25-25-16</inkml:trace>
  <inkml:trace contextRef="#ctx0" brushRef="#br0" timeOffset="11650.47">27362 1340 0,'0'0'0,"99"-149"32,-74 124-32,-50 25 31,-24 74-15,-1 75-1,0 50 1,-24 24-1,0 25 1,-1-25 0,26-123-1,-1-26-15,-24 50 16,24-74 0</inkml:trace>
  <inkml:trace contextRef="#ctx0" brushRef="#br0" timeOffset="12335.36">27089 2059 0,'0'0'16,"248"-248"15,-173 198-31,24 1 16,-25-1-16,1 0 15,-100 50 17,0 25-32,-49 0 15,24 25-15,0 49 32,100-49-17,74-26 1,0-24-1,-49-24 1,-51-1 15,-48 99-15,-1-24 0,25-25-1,0-1 1,25-48-1,-1-1-15,26-50 16,-25 51 0,0-1-16,-1 0 15,1 50 17,0 24-17,-25 1 1,50-50 15,24-74-15,25-1-1,-24 1 1,-50 74 0,24 25-1,-24 24 1,25 1-16,-1-1 15,-24-24 1</inkml:trace>
  <inkml:trace contextRef="#ctx0" brushRef="#br0" timeOffset="13369.58">29620 1737 0,'0'0'0,"0"-25"15,0 0 17,-50 75-17,-49 49 1,49 0 0,50 0-1,25-74-15,0-25 16,99 0-1,-99-25 1,-1 0-16,-24-24 16,50-100 15,0 75-15,-26 49-16,26 25 31,0 74-16,-26 1 1,-24-51 0,0 1-1,25-25 1,25-49 0,74-75-1,-50 74 1,-49 50-1,0 74 1,0 26 0,-50 24-1</inkml:trace>
  <inkml:trace contextRef="#ctx0" brushRef="#br0" timeOffset="13767.82">31083 1488 0,'0'0'0,"25"0"16,-50 25 15,25 0-15,-25 49-16,1-24 15,-1 74 1,25-25 0,49-74-16,75 0 15,0-25 1,-99 0-16</inkml:trace>
  <inkml:trace contextRef="#ctx0" brushRef="#br0" timeOffset="13918.73">31331 1414 0,'0'0'0,"-25"-74"31,75 49-15,0 25-1,74-25 1</inkml:trace>
  <inkml:trace contextRef="#ctx0" brushRef="#br0" timeOffset="14400.58">31505 1563 0,'0'0'0,"0"25"16,0-1-16,25 1 15,49 25 1,25 24 0,-49 1-1,-25-1-15,-25-24 16,25 24 0,-25-49-1,0 0 1,49-124 15,26-25-15,24-50-1,-25 50 17,-49 99-32</inkml:trace>
  <inkml:trace contextRef="#ctx0" brushRef="#br0" timeOffset="14560.54">32348 2009 0,'0'0'0,"25"0"47,0 0-32</inkml:trace>
  <inkml:trace contextRef="#ctx0" brushRef="#br0" timeOffset="15616.85">3349 4341 0,'0'0'16,"0"-49"-16,25 49 0,-25-25 31,0 0-15,-25 75-1,0 24 1,25 25 0,50-74-1,99-74 1,-50-26 0,-50 50-16,-24 0 15,0 125 16,0 49-15,0-1 0,-1-73-1</inkml:trace>
  <inkml:trace contextRef="#ctx0" brushRef="#br0" timeOffset="16050.66">3870 3944 0,'0'0'0,"-50"-99"16,-74-75-1,-49 150 1,-51 48 0,1 150-1,49 124 1,50 124-1,75 49 1,123-49 0,125-125-1,123-197 1,25-100 15,-74-149-15,-149 25-16,50-199 15,-100-99 1,-98-49 0,-150 74-1,-74 224 1,-50 173 0,25 124-1,75 74 1</inkml:trace>
  <inkml:trace contextRef="#ctx0" brushRef="#br0" timeOffset="16384.18">5284 5061 0,'0'0'0,"0"-50"32,0 25-32,25 25 31,-25 25-31</inkml:trace>
  <inkml:trace contextRef="#ctx0" brushRef="#br0" timeOffset="16500.7">5234 5458 0,'0'0'16,"-25"74"0,1-49-1</inkml:trace>
  <inkml:trace contextRef="#ctx0" brushRef="#br0" timeOffset="18101.34">5904 7864 0,'0'0'0,"-25"25"47,50 0-32,0-1-15,0 1 16,124 25 0,-1-50-1,26-75 1,-75-24 0,-49-25-1,-25 0 1,-25 25-1,0 124 17,0 49-17,0 75 1,0 74 0,24 50 15,-24-124-31,0 198 15,0 1 1,-74-26 0,-50-99-1,0-74 1,0-124 0,0-124-1,74-125 1,50-48-1,75-1 1,24 25 0</inkml:trace>
  <inkml:trace contextRef="#ctx0" brushRef="#br0" timeOffset="18400.89">7541 7814 0,'0'0'0,"25"-24"0,0-1 16,-50 25 0,0 0-16,-24 49 15,-51 100 1,26 74-1,49-99-15,-24 149 16,49-49 0,74-51-1,75-123 1,74-50 0</inkml:trace>
  <inkml:trace contextRef="#ctx0" brushRef="#br0" timeOffset="18651.04">8286 7914 0,'0'0'0,"0"-25"0,0 0 16,0 0 0,-25 50-1,0 74 1,0 75-1,0 24 1,50 26 0,50-51-1,24-123 1,-25-50 0</inkml:trace>
  <inkml:trace contextRef="#ctx0" brushRef="#br0" timeOffset="18817.52">8236 8410 0,'0'0'0,"-50"-25"16,75 25 0,50-25-1,98-49 1,-49 49-16</inkml:trace>
  <inkml:trace contextRef="#ctx0" brushRef="#br0" timeOffset="19034.75">9005 7864 0,'0'0'16,"0"-25"-16,0 50 31,25 74-16,0 25 1,-1 75 0,-73 24-1,-75 0 1,0-99 0,49-99-1</inkml:trace>
  <inkml:trace contextRef="#ctx0" brushRef="#br0" timeOffset="19217.41">9700 8236 0,'0'0'0,"24"0"15,1-25 16,25 25-31,24-25 16,1 1-16</inkml:trace>
  <inkml:trace contextRef="#ctx0" brushRef="#br0" timeOffset="19367.08">9600 8509 0,'0'0'0,"-49"0"0,24 0 16,25 25-16,25-25 16,148-50-1</inkml:trace>
  <inkml:trace contextRef="#ctx0" brushRef="#br0" timeOffset="20368">11262 8211 0,'50'-25'16,"0"25"-1,-1-49-15,26 24 16,98-49 0,-74-26-1,-24-48 1,-75-1 15,0 49-15,-25 51-16,0 24 15,-24 50 1,-51 74 0,26 75-1,24-25 1,1 24 0,24 1-1,0 24 1,0 1-1,-24-26 1,-26-24 0,51-99-16,-26 0 15,0-26 1,26-24 15,-1-49-15,-25-26-1,75-24 1,0 25 0,74-1-1,0 26 1,0 49 0,1 24-1,-26 26 1,50 49-1,0-49 1,0-25 0,-74-25-1</inkml:trace>
  <inkml:trace contextRef="#ctx0" brushRef="#br0" timeOffset="20684.84">12304 7616 0,'0'0'0,"0"-25"0,0 0 31,25 25-15,0 0-16,49-25 31,1 25-15,-26 0-16</inkml:trace>
  <inkml:trace contextRef="#ctx0" brushRef="#br0" timeOffset="20885.12">12949 7095 0,'0'0'16,"25"-25"-1,-25 50 1,-25 25 0,25-1-16,-25 100 15,25 25 1</inkml:trace>
  <inkml:trace contextRef="#ctx0" brushRef="#br0" timeOffset="21567.5">9972 7318 0,'0'0'15,"-24"-49"1,-1 49-16,0 49 31,-25 26-15,50 49-1,50-75 1,0-24 0,24-50-1,-49 0 1,-25-24-16,-25-26 16,0-24-1,-24 74 1,-1 25-1</inkml:trace>
  <inkml:trace contextRef="#ctx0" brushRef="#br0" timeOffset="21717.87">10220 7541 0,'0'0'0,"75"25"31,-75-50-15</inkml:trace>
  <inkml:trace contextRef="#ctx0" brushRef="#br0" timeOffset="21951.49">10493 7194 0,'0'0'0,"0"-25"0,-24 50 47,24 50-32,-25 49 1,0 49-1,25-98-15</inkml:trace>
  <inkml:trace contextRef="#ctx0" brushRef="#br0" timeOffset="22318.04">10841 7120 0,'0'0'0,"49"-75"31,-74 125-15,1-25 0,24 49-1,-25 75 1,50-25-1,49-50 1,0-49 0,1-25-1,-75-74 1,-25-1 0,-49 26-1,-50 24 1,49 50-16,1 0 15</inkml:trace>
  <inkml:trace contextRef="#ctx0" brushRef="#br0" timeOffset="23501.74">14636 7145 0,'0'0'0,"50"-50"16,-50 25 0,-50 25-1,-124 0 1,-49 25-1,99-25 1,50 25 0,49 24-1,25 1 1,-25 0 0,25 49-1,25 25 1,-25-75-16,50 125 15,-1 25 1,-24 73 0,0 51-1,-25 49 1,25 25 15,-25 0-15,24 0-1,1-124 1,0-124 0,74-100-1,-24-74-15</inkml:trace>
  <inkml:trace contextRef="#ctx0" brushRef="#br0" timeOffset="24017.78">16894 7020 0,'0'0'15,"-25"-49"1,0 24-16,-49 25 16,-26 74-1,75 51 1,100 23 15,-1-98-31,125 74 16,-100 0-1,-99-25 1,-50-49 0,-98-25-1,-26 0 1,50-25 0</inkml:trace>
  <inkml:trace contextRef="#ctx0" brushRef="#br0" timeOffset="24251.09">17687 7492 0,'0'0'0,"50"-25"31,-25 25-31,0-25 15,74 0 1,74 1 0,26-26-1,-149 50-15</inkml:trace>
  <inkml:trace contextRef="#ctx0" brushRef="#br0" timeOffset="24467.81">17935 7169 0,'0'0'0,"-24"-24"0,-1-1 16,0 25-1,25 25 1,0 49 15,50 75-15,-50 24-1,0 26 1,0-50-16</inkml:trace>
  <inkml:trace contextRef="#ctx0" brushRef="#br0" timeOffset="24687.55">18903 6996 0,'25'-25'15,"-50"50"-15,50-100 0,-25 50 32,25 50-17,-1 74 1,1 1-16,0 98 15</inkml:trace>
  <inkml:trace contextRef="#ctx0" brushRef="#br0" timeOffset="25185.99">15529 8360 0,'0'0'0,"-74"0"0,24 0 15,1-25 1,73 25 15,76 25-15,73-25-1,174 0 1,150 0 0,-175-25-16,25 0 15,869-74 1,-397 0-1,-75 25 1,-174 24 0,-173 0 15,-198 26-15,-100-1-1,-149 25 1</inkml:trace>
  <inkml:trace contextRef="#ctx0" brushRef="#br0" timeOffset="25768.7">16323 9526 0,'0'-25'0,"0"50"0,0-75 15,-25 50 17,0 25-17,-24 0-15,24 25 16,0-1-16,25 50 31,25-49-31,99 49 16,-50-49-1,-74 0 1,-49-1 0,-50 1-1,-50-50 1,74 0-16</inkml:trace>
  <inkml:trace contextRef="#ctx0" brushRef="#br0" timeOffset="26018.74">16645 9228 0,'0'0'0,"149"-99"16,-124 99-1,-25 50 1,-49-1-1,-1 51 1,25-1 0,50-74-1,99-50 1,25 0 0</inkml:trace>
  <inkml:trace contextRef="#ctx0" brushRef="#br0" timeOffset="26201.25">17067 9898 0,'0'0'0,"25"-25"16,0 1-1,49-1-15,1 0 16,98-50-1,-73 51-15</inkml:trace>
  <inkml:trace contextRef="#ctx0" brushRef="#br0" timeOffset="26418.77">17241 9476 0,'-25'-24'16,"50"48"-16,-75-48 0,25 24 15,1 0 1,24 74 0,24 50-1,-24 25 17,25 25-17,0-75-15</inkml:trace>
  <inkml:trace contextRef="#ctx0" brushRef="#br0" timeOffset="26718.68">18084 9551 0,'0'0'0,"25"-50"0,-25 25 15,0 1-15,-50 24 16,-24 49-1,49 1 1,75 49 15,74 0-15,0 25 0,-74-24-1,-50-76 1,-50 26-16,-74-25 15,0 0 1,99-25-16</inkml:trace>
  <inkml:trace contextRef="#ctx0" brushRef="#br0" timeOffset="26869.39">18630 9824 0,'0'0'0,"50"0"15,-1-25-15,75 0 16,-49 0-16,24 0 16,99-24-1</inkml:trace>
  <inkml:trace contextRef="#ctx0" brushRef="#br0" timeOffset="27087.17">19126 9476 0,'0'0'0,"-25"0"15,1 0 1,-1 50 0,25-25-16,0 49 15,0 50 1,25 25-1,24-25 1</inkml:trace>
  <inkml:trace contextRef="#ctx0" brushRef="#br0" timeOffset="27485.36">20069 9452 0,'25'-25'16,"-50"50"-16,50-100 0,-50 26 16,0 24-16,-25 25 15,-49 0 1,0 49 0,0 51-1,99-51 1,74-49-1,50-25 1,0 1 0,-25-26-1,-74 50 17,-25 25-17,25 24 1,-25 100-1,0 25 1,-25 0 0,50-75-16</inkml:trace>
  <inkml:trace contextRef="#ctx0" brushRef="#br0" timeOffset="28486.62">21160 6698 0,'0'0'16,"-24"-25"-16,24 0 15,0 1-15,49-1 32,1 25-17,24-25-15,25 0 16,-24 25-16,24-25 16,100 1-1,-175-1 1,1 25-1,0 74 1,0 50 0,0 25-1,-1 74 1,-24 25 0,25 75-1,25 148 16,-1-148-31,-24-1 16,-25-49 0,-25-25 15,-24-74-15,24-25-1,0-1 1,0-23-1,25-26 1,-24-25 0,-1 1-1,25-26 1,0 1 0,0-25-1,0-1 126,-25-24-141,-25 0 15,-24 25-15,-1-25 16,-24 0 0,-149 50-16</inkml:trace>
  <inkml:trace contextRef="#ctx0" brushRef="#br0" timeOffset="64653.63">24212 8162 0,'0'0'15,"-25"0"-15,0 0 16,25-25 0,-25 25-1,50 0 48,25 0-48,49 0-15,25-25 16,198 50 0,50-25-1,1 0 1,-76 0-1,-74 0 1,-74-25 0,-49 25 15,-76 0-15</inkml:trace>
  <inkml:trace contextRef="#ctx0" brushRef="#br0" timeOffset="65054.63">26221 7914 0,'0'0'0,"0"-25"0,0 0 16,0 0-1,0 0 1,25 25 15,74 25-15,75 0 15,-1 0-15,-24 0-1,-74-1 1,-75 1-1,-25 25 1,-50-1 0,-49 51-1,-49-26 1,-1 25 0,75-24-1,49-50-15</inkml:trace>
  <inkml:trace contextRef="#ctx0" brushRef="#br0" timeOffset="65403.76">26320 7690 0,'0'0'0,"-25"-49"16,1 24 0,-1 25 15,0 0-31,0 74 16,0 26-1,1 48 1,24 1-1,0-25 1,-25-25 0,25 1 15,-25-51-15,0 1-16</inkml:trace>
  <inkml:trace contextRef="#ctx0" brushRef="#br0" timeOffset="70029.77">27933 7641 0,'0'0'0,"24"0"0,-24-25 15,25 0 1,-25 0 156,-25 25 297,25 25-469,0 0 47</inkml:trace>
  <inkml:trace contextRef="#ctx0" brushRef="#br0" timeOffset="72455.64">28528 7591 0,'0'0'0,"-25"-25"16,0 25 0,1-25-1,-26 50 1,-24 25 0,-26 49-1,51 25 1,74 0-1,99 0 1,74-25 15,-24-24-15,-75-1 0,-99-24-1,-124 0 1,25-26-16,-100 1 15,50-25 1</inkml:trace>
  <inkml:trace contextRef="#ctx0" brushRef="#br0" timeOffset="72622.11">28652 7790 0,'0'0'0,"99"-100"16,-74 51 0,0 24-1,49 0-15,75-25 16</inkml:trace>
  <inkml:trace contextRef="#ctx0" brushRef="#br0" timeOffset="73071.11">29495 7095 0,'0'0'0,"-24"-50"0,-26 1 16,-99-1-1,-124 25 1,-99 25 0,-25 99-1,0 100 1,-74 247-1,273-148 17,198 0-17,248 0 1,198-26 0,75-98-1,-25-99 1,-74-100-1,-75-149 1,-99-173 0,-99-50-1,-174 50 1,-297-50 0,24 248-1,-49 99 1,-25 75-1</inkml:trace>
  <inkml:trace contextRef="#ctx0" brushRef="#br0" timeOffset="74737.59">5507 12999 0,'0'0'0,"0"-50"16,25 26-16,-25-1 15,0 74 32,-25 1-47,25 24 16,-49 100-1,24 0 1,25-50 0,74-75-1</inkml:trace>
  <inkml:trace contextRef="#ctx0" brushRef="#br0" timeOffset="75306">5978 13346 0,'0'0'15,"-24"0"-15,-1 0 16,50-49 0,-1 49-1,101-75 1,-51 1-1,-49-1 1,-25 26 0,-75 49-1,1 49 1,24 1-16,25 74 16,25 0-1,75-25 1,74-49-1,49-50 17,-49-99-17,-25-75 1,-25-49 0,-74-25-1,0 99 1,-25 99-1,-50 75 1,1 149 0,24 24-1,50-24 1,-1-25 0,1-25-1,0-99 1</inkml:trace>
  <inkml:trace contextRef="#ctx0" brushRef="#br0" timeOffset="75471.67">6673 13024 0,'0'0'0,"0"-25"15,25 0 1,99-24-1,74-1 1,-98 25-16</inkml:trace>
  <inkml:trace contextRef="#ctx0" brushRef="#br0" timeOffset="85272.21">9129 12900 0,'0'-25'47,"-25"25"-32,-24 0 1,-1 25-1,0 0-15,1 24 16,-1 1 0,0 24-1,50 1 1,100-26 0,-1 1-1,-25-25 1,-49 24-1,-50 1 1,-24 0-16,-50-1 16,-26 1-1,26-25 1,50-50 0</inkml:trace>
  <inkml:trace contextRef="#ctx0" brushRef="#br0" timeOffset="85606.03">9575 12478 0,'0'0'16,"25"25"0,-25 25-16,-25 49 15,-24 25 1,49-75 0,0-24-1,49-25 1,51-49-1,24-1 17,-50 25-32</inkml:trace>
  <inkml:trace contextRef="#ctx0" brushRef="#br0" timeOffset="85938.55">9873 13421 0,'0'0'16,"-25"0"-1,25-25 17,50 25-17,0 0 1,74-25 0,49 0-1,-49 1 1,-74 24-1</inkml:trace>
  <inkml:trace contextRef="#ctx0" brushRef="#br0" timeOffset="86172.01">10121 13148 0,'0'0'16,"0"-25"-1,-25 25-15,25 50 16,25-1 15,-25 75-15,0 25 0,0-25-1,0-49-15</inkml:trace>
  <inkml:trace contextRef="#ctx0" brushRef="#br0" timeOffset="86555.62">11089 13024 0,'0'0'0,"25"-99"32,-50 99-17,0 0 1,-25 24 0,25 125-1,75-25 1,74-24-1,-25-26 1,-49-24 0,-50 24-1,-74-24 1,-75-1 0,-25-24-1,124 0 1</inkml:trace>
  <inkml:trace contextRef="#ctx0" brushRef="#br0" timeOffset="87072.46">11883 13322 0,'24'-25'47,"1"25"-31,50-25-16,24 25 16,0-25-16,99 0 15,-73 1 1,-76-26-1</inkml:trace>
  <inkml:trace contextRef="#ctx0" brushRef="#br0" timeOffset="87305.92">12205 13049 0,'0'0'16,"0"-25"-1,-25 25 1,25 25 0,0 74-1,25 25 1,-50 50 0,25-26-1,0-98 1</inkml:trace>
  <inkml:trace contextRef="#ctx0" brushRef="#br0" timeOffset="87772.83">13321 13024 0,'0'0'15,"25"-75"1,-25 26-16,0-1 16,-25 1-1,-49 49 1,-1 24 0,-24 26-1,74-25 1,1 24-1,98 1 17,25-50-17,-24-25 1,-26 25 0,-24 50-1,-25 74 1,0 25-1,0 24 1,0-98-16,0-1 16,0 50-1,0-74 1,50-50 0</inkml:trace>
  <inkml:trace contextRef="#ctx0" brushRef="#br0" timeOffset="88024.31">14338 13098 0,'0'-25'0,"0"50"0,0-74 31,50 24-15,0 25-16,74-25 16,0 25-1,-50-25 1</inkml:trace>
  <inkml:trace contextRef="#ctx0" brushRef="#br0" timeOffset="88206.77">14363 13247 0,'0'0'0,"-49"25"32,98-50-17,26 25 1,123-25-1,25 25 1</inkml:trace>
  <inkml:trace contextRef="#ctx0" brushRef="#br0" timeOffset="90172.74">16645 12776 0,'0'-25'15,"0"0"1,25 0 15,-50 1-15,1 24 0,-1-25-1,0 50-15,-25-1 16,1-24-16,-1 50 15,-24 24 1,74 26 0,99-26-1,-49-49-15,74 24 16,-25 1 0,-49-25-1,-50 25 1,-50-1 15,-25 26-15,-49-51-1,0 1 1,25-25 0,74-49-1,25-1-15</inkml:trace>
  <inkml:trace contextRef="#ctx0" brushRef="#br0" timeOffset="90507.43">17042 12379 0,'0'0'0,"100"-75"31,-100 51-31,24 48 31,-24 26-15,0 24 0,-24 1-16,-1 24 15,25-49 1,99-75 15,25-25-15,0 1-1,-99 49 1</inkml:trace>
  <inkml:trace contextRef="#ctx0" brushRef="#br0" timeOffset="90956.26">18109 13123 0,'-25'0'31,"25"-25"-16,25 25 17,0 0-32,0 0 15,24 0 1,51-25 0,24 1-1,-100 24-15,26-25 16,-25 0-1,-25 0-15</inkml:trace>
  <inkml:trace contextRef="#ctx0" brushRef="#br0" timeOffset="91188.95">18357 12900 0,'0'0'15,"-25"-25"-15,25 75 63,0-26-63,0 26 15,0 24 1,0 75 0,25 25-1,0-50 1,0-74-16</inkml:trace>
  <inkml:trace contextRef="#ctx0" brushRef="#br0" timeOffset="92922.07">19349 12875 0,'-49'0'47,"24"0"-31,0 25 0,0-25-16,1 0 15,-1 25-15,0-25 16,0-50 15,25 25-31,50-24 16,-1-1-1,51 0 1,-1 50 0,-25 0-1,-24 50 1,-50 49-1,0 0 1,-25 25 0,-49-24-1,-1-26 1,-24-24 0,25-25-1,49-75 1,50 0 15,-1 1-15,26 24-1,49 0 1,-24 50 0,-26 25-1,1-1-15</inkml:trace>
  <inkml:trace contextRef="#ctx0" brushRef="#br0" timeOffset="94288.63">20639 12701 0,'0'0'0,"0"-24"15,0-1 1,-24 25-1,-1 0 1,0 25 0,-25 24-1,50 26 1,25-1 0,50 0-1,-1-24 1,-49-25-1,0 0 1,-75-1 0,-24 1-1,-1-25 1,50 0 0</inkml:trace>
  <inkml:trace contextRef="#ctx0" brushRef="#br0" timeOffset="95139.31">21632 12553 0,'0'0'0,"0"-25"16,-25 25 15,-50 74-15,26 25 0,-1 50-1,25 25 1,100-50 15,24 0-15,25-25-1,0-74 1,-25 0-16</inkml:trace>
  <inkml:trace contextRef="#ctx0" brushRef="#br0" timeOffset="95456.3">22301 12553 0,'0'0'0,"0"-75"15,0 50-15,0 0 32,0 50-17,0 0 1,0 25-16,0 49 16,0 25-1,0-25 1,0-24-1,0-51 1</inkml:trace>
  <inkml:trace contextRef="#ctx0" brushRef="#br0" timeOffset="95690.2">22128 12974 0,'0'0'0,"-25"-25"16,75 25 15,24 0-15,100-24-1,-25-1 1,-25 25-1</inkml:trace>
  <inkml:trace contextRef="#ctx0" brushRef="#br0" timeOffset="95975.25">22450 13148 0,'0'0'0,"0"25"32,25 0-32,-25 24 15,-25 1 1,0 24 0,1 1-1,24-51-15,74 1 31,50-50-15,-25-24 0,-49 24-16</inkml:trace>
  <inkml:trace contextRef="#ctx0" brushRef="#br0" timeOffset="96360.36">22897 12329 0,'0'0'16,"0"-25"-16,0 1 15,-25 24-15,25-25 16,25 50 0,49 49-1,25 50 1,1 50 0,-75 24-1,-25 25 16,-25-123-31,-25-1 16,-124 124 0,26-148-1</inkml:trace>
  <inkml:trace contextRef="#ctx0" brushRef="#br0" timeOffset="102905.5">23790 13073 0,'0'-24'32,"0"-1"171,25 25-172,-1 0-31,1 0 16,0 0-16,99-25 15,25 25 1,-50-25 15,-49 25-15,-25 0-1</inkml:trace>
  <inkml:trace contextRef="#ctx0" brushRef="#br0" timeOffset="103839.47">24112 12825 0,'0'-24'15,"-24"24"1,-1 24 15,25 26-15,0 49-1,-25 0 1,25 50 0,0-99-16,0 74 15,0-74 1,25-26 15,-25 1-31</inkml:trace>
  <inkml:trace contextRef="#ctx0" brushRef="#br0" timeOffset="104239.95">25253 12478 0,'0'0'0,"25"-50"32,0 26-32,-25 73 47,0 1-32,0 0-15,0 74 16,-25-25-1,0 0 1,25-49 0,25-26-1</inkml:trace>
  <inkml:trace contextRef="#ctx0" brushRef="#br0" timeOffset="104473.54">24981 13049 0,'-25'0'15,"50"0"17,-1-25-32,51 25 15,74-25 1,0-25-1,-25 50 1,-100 0 0</inkml:trace>
  <inkml:trace contextRef="#ctx0" brushRef="#br0" timeOffset="104740.55">25303 13247 0,'0'0'0,"25"0"16,-25 25 0,25 0-1,-75 74 1,0 25 0,1-25-1,49-49 1,74-50-1,75-50 1,-50 1 0,-49 24-16</inkml:trace>
  <inkml:trace contextRef="#ctx0" brushRef="#br0" timeOffset="105090.67">25874 12528 0,'0'0'0,"0"-75"16,0 50-1,0 50 16,24 25-31,1 0 16,25 24-16,24 75 16,1 74-1,-50 0 1,-50 25 15,-75-74-31,-98-25 31,-50-75-15,124-24-16</inkml:trace>
  <inkml:trace contextRef="#ctx0" brushRef="#br0" timeOffset="105439.84">24857 12776 0,'0'0'0,"0"-25"0,24 0 16,-48 25 15,-1 50-15,-25 74-1,25-25-15,1 100 16,24-1 0,49 0-1,75-24 1,75-99-1</inkml:trace>
  <inkml:trace contextRef="#ctx0" brushRef="#br0" timeOffset="105791.05">26395 12230 0,'0'0'0,"74"-25"16,-74 50 15,-25 25-31,0-1 15,-24 75 1,24-49 0,25-26-1,74-49 1,75-49 0,-124 24-1</inkml:trace>
  <inkml:trace contextRef="#ctx0" brushRef="#br0" timeOffset="106157.57">26643 13049 0,'0'0'0,"-25"-25"15,50 25 32,-1 25-47,1-25 16,25 0-1,74-25 1,-25 25 0,0 0-16</inkml:trace>
  <inkml:trace contextRef="#ctx0" brushRef="#br0" timeOffset="106473.7">27833 12553 0,'0'0'0,"25"-25"32,-25 0-17,0 75 1,-25 24 0,1 50-1,24 0 1,0 0-1,24-74 1,-24-26-16</inkml:trace>
  <inkml:trace contextRef="#ctx0" brushRef="#br0" timeOffset="106690.12">27536 13198 0,'0'0'0,"-25"0"16,25-25 0,50 0-1,74 0 1,49 0 0,-24 25-1,-25 0 1,-99-25-16</inkml:trace>
  <inkml:trace contextRef="#ctx0" brushRef="#br0" timeOffset="106974.37">27858 13371 0,'0'0'0,"25"0"16,25 25-1,-50 0 1,0 0 0,0 99-1,-50-25 1,25 0 0,50-74-1,74 0 1,75-50-1,-25-25 1,-100 25-16,1-24 16</inkml:trace>
  <inkml:trace contextRef="#ctx0" brushRef="#br0" timeOffset="107423.71">27436 12553 0,'0'0'0,"-24"0"32,-1 24-17,25 1-15,-50 124 16,25 74 15,1 25-15,-1 0-1,50-99-15,49 50 16,75-100 0,0-49-1,-50-50-15</inkml:trace>
  <inkml:trace contextRef="#ctx0" brushRef="#br0" timeOffset="107806.75">28726 12528 0,'0'0'0,"0"-50"31,25 75 0,0 25-31,25 24 16,24 75-1,-24 49 1,-50 26 0,-50-26-1,0-24 1,1-100-16,-50 25 16,24-74-1,50 0 1</inkml:trace>
  <inkml:trace contextRef="#ctx0" brushRef="#br0" timeOffset="108140.69">29198 12255 0,'0'0'0,"74"-50"15,-74 25-15,25 25 16,-25 75 0,-25 74-1,-24-50 1,49-25 15,49-49-15,50 0-1,1-50 1,-51 0-16</inkml:trace>
  <inkml:trace contextRef="#ctx0" brushRef="#br0" timeOffset="111424.41">29595 13198 0,'0'0'0,"-25"0"0,25-25 16,25 25 46,0 0-46,-1 0-16,26 0 16,24 0-1,1-25-15,74 0 16,-25 0 0,-25 25-1</inkml:trace>
  <inkml:trace contextRef="#ctx0" brushRef="#br0" timeOffset="111675.76">29843 12999 0,'-25'0'16,"50"0"-16,-50-25 0,0 25 31,25 25-16,-25 0-15,25 0 16,0 74 0,0 50-1,-24 0 1,24-1 0,24-73-1,-24-26-15</inkml:trace>
  <inkml:trace contextRef="#ctx0" brushRef="#br0" timeOffset="112257.96">30959 12850 0,'25'-49'16,"-50"98"0,50-148-16,-25 74 0,0 0 15,0-24-15,0 24 16,-75 0 0,26 0-1,-50 50 1,-75 0-1,100 49 1,24-24 0,75 0-1,74-26 17,25 1-17,0-50 1,-25 25-1,-74 0 17,-25 75-17,0-26-15,-25 100 16,0-49 0,25-1-16,-24 74 15,24-24 1,0-50-1,0-49 1,24-50 0,1 0-1,0-25 1</inkml:trace>
  <inkml:trace contextRef="#ctx0" brushRef="#br0" timeOffset="137575.38">14562 14860 0,'0'0'0,"-25"0"46,50 0-14,-1 0-32,26 24 15,0-24 1,-25 0-16,49-24 0,25 24 31,0-25-15,-24 25-1</inkml:trace>
  <inkml:trace contextRef="#ctx0" brushRef="#br0" timeOffset="137745.17">14562 15182 0,'0'0'16,"-25"0"-16,0 0 15,124 0 1,125-25 0,73 1-1</inkml:trace>
  <inkml:trace contextRef="#ctx0" brushRef="#br0" timeOffset="140243.26">16943 14686 0,'0'-25'0,"25"25"15,-50-25 16,0 25-31,-49 25 16,0 25 0,-1 24-1,50 1 1,50-1 0,50 0 15,49 1-16,0-1 1,0 1 0,-124-50-1,0-1-15,-25 26 16,-25-25 0,-49 0-1,0-1 1,24-24-1,26-24 1,49-1 0,-25-25-1,50 25-15</inkml:trace>
  <inkml:trace contextRef="#ctx0" brushRef="#br0" timeOffset="141527.48">18159 15281 0,'25'0'15,"-50"0"1,25-24 15,-25 24-15,50 0 203,24 0-204,1 0-15,0 24 16,24-24-16,0 0 15,100 0 1,-25 0 0,-50 0-1,-49 0 1,-25 0 0</inkml:trace>
  <inkml:trace contextRef="#ctx0" brushRef="#br0" timeOffset="142575.79">18456 15058 0,'0'0'0,"0"25"46,0 25-30,-24-1-16,24 26 16,-25 98-1,0-98-15,0 123 16,-24-74 15,24-25-15,25-49-1</inkml:trace>
  <inkml:trace contextRef="#ctx0" brushRef="#br0" timeOffset="142925.66">20069 14785 0,'0'0'16,"25"-49"0,-25 24-1,0 0 1,-25 50-1,25 74 1,-25 25 0,0 0-1,0-25 1,1-49 0,24-25-16</inkml:trace>
  <inkml:trace contextRef="#ctx0" brushRef="#br0" timeOffset="143159.7">19846 15257 0,'0'0'0,"-25"0"31,50 0 0,49 0-31,0 0 16,26 0-1,-1 0-15,99-25 16,-98 25 0,-76 0-16</inkml:trace>
  <inkml:trace contextRef="#ctx0" brushRef="#br0" timeOffset="143442.31">20391 15430 0,'0'0'0,"50"0"31,-25 25-31,-25 0 16,0 49-1,-50 1 1,1-1 0,49-49-1,49 0 1,75-25 0,50-25-1,-1 0 1,-123 0-16</inkml:trace>
  <inkml:trace contextRef="#ctx0" brushRef="#br0" timeOffset="143826.34">21086 14537 0,'0'0'0,"0"-25"0,-25 1 15,25-26 1,25 50 0,0 0-1,49 99 1,75 50-1,49 173 1,-98-123 0,-100-1-1,-50 26 1,-148-1 15,-75-49-15,-50-50-1,-24-50-15</inkml:trace>
  <inkml:trace contextRef="#ctx0" brushRef="#br0" timeOffset="144477.16">16174 14661 0,'25'-25'15,"-50"50"-15,75-74 0,-50 24 16,-25 50 15,0 24-15,-99 150-1,0 74 1,25 24 0,74 1-1,50-174-15,24 0 16,51-50-16,24 1 15,421 24 1,-321-99 0</inkml:trace>
  <inkml:trace contextRef="#ctx0" brushRef="#br0" timeOffset="145112.47">21979 14115 0,'0'0'0,"25"0"16,-25-24-16,25 24 15,-1 0 16,-24 24-31,0 51 16,-49-1 0,-26 1-1,26-51 1,98-24 15,1 0-15,24-24-1,100-1 1,49-50 0,-173 75-1</inkml:trace>
  <inkml:trace contextRef="#ctx0" brushRef="#br0" timeOffset="159343.59">22674 15579 0,'0'0'0,"-25"-25"16,0 50 15,0-25-16,50 0 17,0 0-17,0-25-15,24 50 16,-24-25 0,99-25-1,-74 25-15,74-25 16,0 25-1,-75 0 1</inkml:trace>
  <inkml:trace contextRef="#ctx0" brushRef="#br0" timeOffset="159594.37">22971 15381 0,'0'0'15,"-25"-50"1,25 25 0,0 75-1,0 24 17,-49 100-17,-1-1 1,25 1-1,25-50 1,25-74-16</inkml:trace>
  <inkml:trace contextRef="#ctx0" brushRef="#br0" timeOffset="160214.68">24187 15033 0,'0'-25'0,"-25"25"16,0-24-16,25-1 31,0 0-15,25 25-1,0-25 1,24 25-1,1 0-15,0 0 16,-26 50 0,-48 49-1,-51 0 17,50-74-32,1 0 15,24 0-15,49-25 31,1 0-31,74 0 16,-50 0 0,-24 49-1,-25 1 1,-75 24 0,25-49-16,0 0 15,-74 25 1,25-50-1,24 0 17</inkml:trace>
  <inkml:trace contextRef="#ctx0" brushRef="#br0" timeOffset="160811.07">25328 14909 0,'0'-25'16,"0"50"-16,0-74 0,0 24 16,-25 25-1,0 0 1,0 0-1,-24 25 1,24-25 0,0 0-16,25 24 31,0 26-15,-25 0-1,25-1 1,-24 26-1,-1-26 1,25-24 0,0 0-1,49-50 17,26 0-17,-26 25 1,-24 0-16,25 25 31,-25 25-31,0-1 31,-25 26-15,-25-50 0,-25 24-1,-49-24 1,49-25-16</inkml:trace>
  <inkml:trace contextRef="#ctx0" brushRef="#br0" timeOffset="161248.29">24013 15827 0,'0'-25'31,"0"50"0,25-25-15,25 0-16,-1 0 15,174 0 1,125 0 0,24-25-1,-25 25 1,-74 0-1,-199-25 1,-24 25-16,-25 0 16,-100 25 15</inkml:trace>
  <inkml:trace contextRef="#ctx0" brushRef="#br0" timeOffset="161944.23">24683 16323 0,'0'0'0,"0"-25"32,-25 50 46,25 0-78,-25 25 15,1-26-15,24 26 16,-50 49 0,25 1-1,25-51 1,25-49-16,49 0 15,75-25 1,-25-24 15,-25-26-15,-49 51 0,-50 48 15,-25 1-16,25 0-15,-49 99 16,49-74 0,-25 123-1,25-98 1,0-26 0,0-24 15</inkml:trace>
  <inkml:trace contextRef="#ctx0" brushRef="#br0" timeOffset="185846.27">14934 17613 0,'25'0'0</inkml:trace>
  <inkml:trace contextRef="#ctx0" brushRef="#br1" timeOffset="196179.32">18928 17390 0,'0'-25'15,"25"25"-15,-50 0 313,0 0-297,25-25-1,-25 1-15,0 24 16,0 0-1,-24 24 1,-1-24 0,1 25-1,24 25 1,0-1 0,50 1-1,0-25 1,24 24-1,26-24 1,-1 25 15,-24-25-15,-25 24 0,-25 1-1,-25 0 1,-50-1-1,26-24 1,-26-25 0,50 0-1,-24 0 1,-1-25 0,25 25-1,1 0 1</inkml:trace>
  <inkml:trace contextRef="#ctx0" brushRef="#br1" timeOffset="196646.43">19300 17043 0,'0'0'0,"25"0"15,-25-25-15,24 50 32,-24-1-17,0 51 1,0-1 0,-24-24-1,-1-25 1,25 0-1,25-50 1,49-25 0,25 1-1,-49 24-15,49 0 16,-74 25 0</inkml:trace>
  <inkml:trace contextRef="#ctx0" brushRef="#br1" timeOffset="197263.45">20069 17712 0,'0'-24'16,"-25"24"0,50 0 15,0 24-31,49-24 15,25-24 1,-49 24 0,74 0-1,-74 0 1</inkml:trace>
  <inkml:trace contextRef="#ctx0" brushRef="#br1" timeOffset="197529.66">20292 17613 0,'0'0'0,"-25"0"15,0 0 17,50 0-1,0 25-31,0 25 15,0 49 1,0-25 15,49 1-15,25-26 0,-49-24-16</inkml:trace>
  <inkml:trace contextRef="#ctx0" brushRef="#br1" timeOffset="198151.2">21508 17539 0,'0'0'0,"24"-50"31,1 25-31,-25 1 16,0-1-1,0 0 1,-25 25-1,1-25-15,-26 0 16,-49 50 0,49 25-1,1 24 1,49 25 0,24-49-1,26-25 1,24-25-1,1-25 1,-1 0 15,-49-49-15,0-1 0,-25 125 15,0-25-16,0 49 1,0 25 0,25-24-1,-25-25 1,0-26 15</inkml:trace>
  <inkml:trace contextRef="#ctx0" brushRef="#br1" timeOffset="198447.38">21954 17192 0,'0'0'0,"75"0"15,-51 0 1,1 74 0,-50 0-1,1 1 1,73-50 0,75-75-1,25 25 1,-50 0-1</inkml:trace>
</inkml:ink>
</file>

<file path=ppt/ink/ink1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53:02.191"/>
    </inkml:context>
    <inkml:brush xml:id="br0">
      <inkml:brushProperty name="width" value="0.05292" units="cm"/>
      <inkml:brushProperty name="height" value="0.05292" units="cm"/>
    </inkml:brush>
  </inkml:definitions>
  <inkml:trace contextRef="#ctx0" brushRef="#br0">2084 2530 0,'0'25'47,"0"25"-47,0-25 15,0 49-15,0-24 16,-25 24-16,25 0 15,0 1-15,0 24 16,25-49 0,74-50-1,50-50 1,-100 1 0</inkml:trace>
  <inkml:trace contextRef="#ctx0" brushRef="#br0" timeOffset="233.35">2133 2357 0,'0'0'0,"-49"-25"31,49 0-31,25 0 15,74-24 1,50 24 0,-25 0-1,-99 25 1</inkml:trace>
  <inkml:trace contextRef="#ctx0" brushRef="#br0" timeOffset="366.26">2059 2679 0,'0'0'0,"0"25"31,25-50-31,124-24 16</inkml:trace>
  <inkml:trace contextRef="#ctx0" brushRef="#br0" timeOffset="849.53">3002 2456 0,'-50'-25'32,"0"25"-32,1 0 0,-75 25 31,74 25-16,50-26 1,50-24 0,49-24-1,25-26 1,-50 50 0,-24 0-1,-25 99 1,0 25-1,-1 50 1,26-50 0,-25-50-1,0-74 1,0-74 0,24-50-1,26-50 16,-26 25-15,1 50 0,-25 74-1</inkml:trace>
  <inkml:trace contextRef="#ctx0" brushRef="#br0" timeOffset="983.99">3647 2853 0,'0'0'0,"0"25"16,24-25-1</inkml:trace>
  <inkml:trace contextRef="#ctx0" brushRef="#br0" timeOffset="1266.44">4217 2456 0,'0'0'0,"0"-25"16,-25 25 0,25 25-1,25 49 1,50 26-1,24-1 1,-50-25 0,-49 1-1,-74-51 1,-50 1 0,0-50-1</inkml:trace>
  <inkml:trace contextRef="#ctx0" brushRef="#br0" timeOffset="1400.22">4168 2506 0,'0'0'16,"24"-25"-16,26-50 16,99 26-1,0-1 1</inkml:trace>
  <inkml:trace contextRef="#ctx0" brushRef="#br0" timeOffset="1816.14">4788 2009 0,'0'0'0,"-25"-24"15,0-1-15,-49 0 16,-50 25-1,0 25 1,-50 99 0,25 74-1,25 50 1,50 0 0,74-49-1,74-50 1,75-75-1,49-74 1,26-99 0,-26-75-1,-123 50-15,24-173 16,-99 73 0,-99 100 15,-25 75-16,24 24 1,75 25-16</inkml:trace>
  <inkml:trace contextRef="#ctx0" brushRef="#br0" timeOffset="2066.94">5755 2506 0,'25'0'15,"0"-25"17,0 25-17,99-25 1,25 0-1,-1 0 1,-98 1-16</inkml:trace>
  <inkml:trace contextRef="#ctx0" brushRef="#br0" timeOffset="2216.35">5755 2679 0,'0'0'0,"75"0"16,-26-25 0,26 25-16,98-24 15</inkml:trace>
  <inkml:trace contextRef="#ctx0" brushRef="#br0" timeOffset="2499.63">6475 2257 0,'0'0'0,"-25"-24"32,25-1-17,25 25 1,74 49 0,25 1-1,-25 25 1,-74-1-1,-75 0 1,-123 26 0,-26 24-1,75-75 1,75-24 0</inkml:trace>
  <inkml:trace contextRef="#ctx0" brushRef="#br0" timeOffset="2682.79">6375 2208 0,'0'0'0,"-24"25"47,24 24-47,-25 26 16,-25 123-1,25 25 1</inkml:trace>
  <inkml:trace contextRef="#ctx0" brushRef="#br0" timeOffset="3883.27">8137 2878 0,'0'0'0,"0"-25"16,24 25-16,-48 0 31,-1 49-31,0 76 16,25-1-1,50-50 1,49-74 0,25-25-1,-50-49 1,1-25 0,-50 24-1,-25 50 1,24 0-1,-24 125 1,-24 98 0,-26 199-1,25-74 1,-24-51 15,-26-98-15,1-75-1,-26-74 1,26-124 0,74-124-1,25-25 1,49 74 0,26 0-1</inkml:trace>
  <inkml:trace contextRef="#ctx0" brushRef="#br0" timeOffset="4166.85">9402 2977 0,'0'0'0,"0"-25"31,-25 50-31,-25 25 15,26 24 1,-76 100 0,26 49-1,49 0 1,50-24 0,0-125-16,124-24 15,24-50 1,1-100-1</inkml:trace>
  <inkml:trace contextRef="#ctx0" brushRef="#br0" timeOffset="4416.8">10146 3126 0,'0'0'0,"0"-50"0,25 1 31,-50 49-16,25 49 1,-50 75 0,26 50-1,-1-1 1,25-24 0,74-74-1,-49-50 1,0-25-16</inkml:trace>
  <inkml:trace contextRef="#ctx0" brushRef="#br0" timeOffset="4567.06">10146 3498 0,'0'0'0,"-50"-25"16,1 25 0,74-74 15,74 49-16,75 0 1,-75 0-16</inkml:trace>
  <inkml:trace contextRef="#ctx0" brushRef="#br0" timeOffset="4800.85">10816 3027 0,'0'0'0,"25"-25"15,-25 99 32,24 1-47,-24-26 16,25 26-16,-25 98 15,-25 1 17,-24-25-17,-1-75 1,1-49-1</inkml:trace>
  <inkml:trace contextRef="#ctx0" brushRef="#br0" timeOffset="5000.72">11312 3523 0,'0'0'15,"0"-25"-15,25 0 32,0 25-32,49 0 15,25-25 1,-49 25 0</inkml:trace>
  <inkml:trace contextRef="#ctx0" brushRef="#br0" timeOffset="5167.67">11312 3647 0,'-25'24'16,"50"-48"-16,-75 73 0,50-24 16,50-25-1,49 0 1,0-25-1</inkml:trace>
  <inkml:trace contextRef="#ctx0" brushRef="#br0" timeOffset="6017.54">12974 3275 0,'0'0'0,"0"-25"0,-25 25 31,-24 0-15,-51 74 0,1 25-1,50-24-15,-1-26 16,50 75 0,124-74-1,0-50 1,25-74-1,-100-1 1,-24-24 0,-50 0-1,-74 49 1,50 25 15</inkml:trace>
  <inkml:trace contextRef="#ctx0" brushRef="#br0" timeOffset="6149.63">13346 3572 0,'0'0'15,"149"25"1,-124 0 0</inkml:trace>
  <inkml:trace contextRef="#ctx0" brushRef="#br0" timeOffset="6384.57">13942 3151 0,'0'0'16,"0"-25"-1,0 74 1,-25 1-16,25 0 16,-25 98-1,0 1 1,25-25 0,0-99-16</inkml:trace>
  <inkml:trace contextRef="#ctx0" brushRef="#br0" timeOffset="6717.37">14586 3151 0,'25'-50'16,"-50"100"-16,50-125 0,-25 50 16,-25 25-16,1 0 15,-51 75 1,1 74-1,49 24 1,25-24 0,74-25-1,50-74 1,1-50 0,-51-50-1,-99-49 1,-49 49-1,-125 1 1,-24 49 0,149 0-16</inkml:trace>
  <inkml:trace contextRef="#ctx0" brushRef="#br0" timeOffset="8849.84">16025 3299 0,'0'0'0,"-25"0"16,50 0 46,0-24-62,50 24 16,-26-25-16,1 25 16,74-50-1,-75 1 1,1-26-1,-25-24 1,0 24 15,-1 1-31,-24 49 16,0 0 15,-74 75-15,24 74-1,-24 50 1,0-1 0,24 26-1,-24-1 1,-1-24 0,1-50-1,24-50 1,0-49-1,26-50 1,-1-24 0,25-1-16,25-49 15,24 49 1,75 26 15,0-1-15,0 50-1,-24 24 1,-26-24 0,-49-25-1,0 25 1</inkml:trace>
  <inkml:trace contextRef="#ctx0" brushRef="#br0" timeOffset="9151.83">16894 2729 0,'0'0'15,"0"-25"1,24 0 15,1 25-15,0 0-16,25 0 16,49-25-1,-50 1 1</inkml:trace>
  <inkml:trace contextRef="#ctx0" brushRef="#br0" timeOffset="9333.87">17390 2530 0,'0'0'0,"0"-24"31,0 73 0,0 1-31,-25-1 16,0 100-1</inkml:trace>
  <inkml:trace contextRef="#ctx0" brushRef="#br0" timeOffset="10517.88">18630 2183 0,'0'0'0,"0"-25"31,-25 0 0,-24 25-15,-26 0-16,-49 25 16,25 0 15,25 0-16,49 0 1,50-25 0,24 24-1,50 1 1,1 75 0,-100 24-1,-75 24 1,26 1-1,24-50 1,25 1 0,49-26-1,26-24 1,-26 49 0,-49 50 15,0 0-16,0 49 1,-24-99-16,48 75 16,51 24-1,-1 1 1,-49 49 0,-25 25-1,-50 0 1,26-50-1,24-25 1,24-49 0,-24 0-1,25-25 1,25-49 0,-1-51-1,100-24 1</inkml:trace>
  <inkml:trace contextRef="#ctx0" brushRef="#br0" timeOffset="11567.38">20987 2208 0,'0'0'0,"24"-75"31,-24 51-31,0-1 15,-24 25 1,-76 0 0,-24 74-1,25 1 1,74-1 0,75 1-1,74-1 1,0 0-1,-25 1 1,-74 24 0,-25-25-1,-50 1 1,-49-26 0,25-24-1,-75-25 1,75-25-1,49-49 1,25 24-16</inkml:trace>
  <inkml:trace contextRef="#ctx0" brushRef="#br0" timeOffset="11784.95">21830 2605 0,'0'0'0,"25"25"32,0-25-32,24-25 15,1 25 1,124-25-16,24-25 16,-49 50 15,-124 0-31</inkml:trace>
  <inkml:trace contextRef="#ctx0" brushRef="#br0" timeOffset="11999.96">22153 2307 0,'0'0'0,"-25"0"15,0-25 1,25 50 15,25 25-15,0-1-16,-1 100 15,-24 25 1,25 24 0</inkml:trace>
  <inkml:trace contextRef="#ctx0" brushRef="#br0" timeOffset="12250.27">23170 2034 0,'0'0'15,"0"-49"-15,25 24 16,-25 0-16,24 75 47,1-1-47,25 100 15,-25 25 1,-25-1 0</inkml:trace>
  <inkml:trace contextRef="#ctx0" brushRef="#br0" timeOffset="12966.92">19523 3572 0,'-25'0'15,"25"25"17,25-25-17,0 0-15,0 0 16,124 0 0,24-25-1,100 0 1,99 1-1,50-1 1,24-25 0,-222 25-16,222-49 15,-49 0 1,25-26 15,-25 26-15,24 0-1,-24 24 1,0 0 0,-25 25-1,-49-24 1,-25 24 0,-26 0-1,-172 0-15,98 1 16,-74-1-1,-49 0 1,-51 0 0,-48 0-1</inkml:trace>
  <inkml:trace contextRef="#ctx0" brushRef="#br0" timeOffset="13751.7">20615 4540 0,'24'-25'16,"-24"0"-16,25 0 31,-50 50 0,-49 50-15,24-1-1,50 0 1,100 1 0,24-1-1,0-24 1,-75 49-1,-49-49 1,-49-25 0,-75-1-1,24-48 17,51-1-32</inkml:trace>
  <inkml:trace contextRef="#ctx0" brushRef="#br0" timeOffset="14067.35">21384 4887 0,'-25'-25'15,"50"50"-15,-75-50 0,25 25 16,0 0 15,50 0-15,25 0 0,-1 0-16,26-25 15,-26 25-15,26 0 16,24-24-1,-24 24 1</inkml:trace>
  <inkml:trace contextRef="#ctx0" brushRef="#br0" timeOffset="14617">21483 4639 0,'0'0'0,"-25"0"16,25-25 0,-25 25-1,25-25 32,0 75 156,25-25-187,-25 24 0,0 1-16,0 0 15,0 74 1,25 0-1,-25-25 1,25-25 0,-1-49-1,26-25 1</inkml:trace>
  <inkml:trace contextRef="#ctx0" brushRef="#br0" timeOffset="14904.31">22277 4217 0,'0'-25'16,"0"50"-16,0-74 0,24 49 47,-24 24-47,0 1 15,25 25-15,0-1 16,0 76 0,0 48-1,-1-98 1</inkml:trace>
  <inkml:trace contextRef="#ctx0" brushRef="#br0" timeOffset="15117.3">22277 4788 0,'0'0'0,"-25"0"31,25-25-16,25 25 1,99-25 0,25-24-1,-75 49-15,50-25 16</inkml:trace>
  <inkml:trace contextRef="#ctx0" brushRef="#br0" timeOffset="15368.56">22599 4887 0,'25'50'32,"-25"-26"-32,0 1 15,25 0-15,-25 25 16,0-25-1,-25 49 1,75-49 0,49-50-1,50-25 1,-25 26 0</inkml:trace>
  <inkml:trace contextRef="#ctx0" brushRef="#br0" timeOffset="15751.35">23170 3969 0,'0'-49'15,"0"24"17,25 50-17,-1-1-15,51 26 16,49 74 0,99 124-1,-173-149 1,-26 1-1,-24 73-15,-49-74 16,-1 25-16,-173 100 31,-75-26-31,-24 1 32,123-125-32</inkml:trace>
  <inkml:trace contextRef="#ctx0" brushRef="#br0" timeOffset="16185.75">19994 4341 0,'0'-25'16,"0"50"-16,25-74 0,-25 24 31,-25 74-15,-49 150-1,0 74 1,49 99 0,99-50-1,174-73 1,174-150-1,-124-99 1</inkml:trace>
  <inkml:trace contextRef="#ctx0" brushRef="#br0" timeOffset="16601.32">23964 3597 0,'0'0'16,"24"-25"-16,26 25 31,-50 25-31,0 25 16,0 74-1,0-25 1,-25-49-1,75-50 1,148-25 0,1-50-1,-26 51 1</inkml:trace>
  <inkml:trace contextRef="#ctx0" brushRef="#br0" timeOffset="16918.33">24212 4565 0,'-25'0'16,"25"24"31,25-24-47,-1 0 15,51 25 1,-26-25-16,1-25 16,24 25-16,51-24 15,-51-26 1,-49 50-1</inkml:trace>
  <inkml:trace contextRef="#ctx0" brushRef="#br0" timeOffset="17185.66">24360 4366 0,'-24'0'16,"48"0"-16,-73 0 16,49 25 15,25 25-15,49 49-1,-49 25 1,0 25-1,-25 24 1</inkml:trace>
  <inkml:trace contextRef="#ctx0" brushRef="#br0" timeOffset="19868.11">25551 3920 0,'0'0'0,"0"-25"62,25 25-46,25-25-16,-1 25 15,1 0-15,-1 0 16,1 50 0,-50 49-1,-50 25 1,-24-50-1,49-49 1,75-25 0,24-25-1,1 25 1,-26 0 15,1 50-15,-50-1-1,0 26 1,-50-50 0,1 0-1,-26-25 1,50-25 0</inkml:trace>
  <inkml:trace contextRef="#ctx0" brushRef="#br0" timeOffset="20484.52">26568 3696 0,'0'0'0,"0"-49"31,0 24-31,-25 25 32,1 0-17,-1 0 1,0 25 0,25-1-1,-25 26 1,50 0-1,-25 49 1,-25 0 0,25-49-1,0-25 1,-25-25 15,50 0-15,0 0-1,0-25 1,24 0 0,1 50-1,0-25 1,-1 25 0,1 24-1,-50 1 1,0 24-1,-25-24 1,-49-1 0,-1-49-1,26 0-15</inkml:trace>
  <inkml:trace contextRef="#ctx0" brushRef="#br0" timeOffset="20850.89">25551 4639 0,'0'0'0,"-25"25"31,50 0-15,74-25 0,100-25-1,74 0 17,24 0-17,1 25 1,-50-25-1,-74 1 1,-100-1 0,-99 25-1,1 25 1</inkml:trace>
  <inkml:trace contextRef="#ctx0" brushRef="#br0" timeOffset="21401.06">26444 4961 0,'0'25'63,"25"0"-48,-25 25-15,0-1 16,-25-24-16,25 25 16,0 49-1,25-25 1,49-24 0,26-25-1,-1-50 1,-25-25-1,-24-24 1,0 0 0,-26 24-1,-24 25 17,0 50-1,-24 49-16,24 26 1,0 24 0,24 0-1,1-50 1,-25-49 0</inkml:trace>
  <inkml:trace contextRef="#ctx0" brushRef="#br0" timeOffset="22302.28">27288 2282 0,'0'0'0,"-25"-74"16,25 49-1,0-25 1,0 1-1,0 24 1,0 0 0,49 0-1,51-24 1,-1-1 0,-25 50-16,1-25 15,-26 25 1,1 75-1,-50 49 1,0 74 0,-25 26-1,50-1 17,0-25-17,49-24 1,-24 0-1,-25-1 1,-1 1 0,1 124-1,50-125 1,49 1 0,-25-25-1,-25-25 1,-24 0-1,-50-25 1,25 0 0,0-24-1,-1-1 17,-24 1-17,0-1 1,-74 25-1,0-74-15,-50 25 16</inkml:trace>
  <inkml:trace contextRef="#ctx0" brushRef="#br0" timeOffset="38534.64">10543 9328 0,'-25'0'16,"0"0"15,25 24 31,25-24-62,0 0 16,0 0-16,24 0 16,1 0-16,74 0 15,0 0 17,-25-24-17,-49-1 1</inkml:trace>
  <inkml:trace contextRef="#ctx0" brushRef="#br0" timeOffset="38735.58">10469 9650 0,'0'0'0,"-25"0"16,0 0-16,75 0 31,74 0-15,49-25-1,-74 0 1</inkml:trace>
  <inkml:trace contextRef="#ctx0" brushRef="#br0" timeOffset="39468.8">11659 9204 0,'0'0'0,"25"-50"31,-25 25 0,-25 25-15,0 25-16,-24 0 16,-1 0-1,1 24-15,-51 75 16,51 0-1,24-25 1,99-49 0,50-50-1,25-74 1,-25-1 0,-49-49-1,-75 0 1,-75 25-1,-24 49 1,0 26 0,74 24-1</inkml:trace>
  <inkml:trace contextRef="#ctx0" brushRef="#br0" timeOffset="39651.82">12304 9452 0,'0'0'0,"0"24"31,0 1-31,-25 0 16,1 0-1</inkml:trace>
  <inkml:trace contextRef="#ctx0" brushRef="#br0" timeOffset="39902.65">12701 9080 0,'0'0'0,"25"-50"16,-25 75 15,0 0-15,-25 99-1,0 24 1,-24-48-16,24 48 16,0-24-1,25-74 1</inkml:trace>
  <inkml:trace contextRef="#ctx0" brushRef="#br0" timeOffset="40235.71">13445 9129 0,'0'0'0,"100"-174"15,-100 150 1,-25 24-1,0 0-15,-99 49 16,0 75 0,25 50-1,99 0 1,74-75 0,25-50-1,1-49 1,-1-24-1,-74-51 1,-50-24 0,-124 49 15,-99 26-31</inkml:trace>
  <inkml:trace contextRef="#ctx0" brushRef="#br0" timeOffset="42151.86">14462 8186 0,'0'-24'16,"0"-1"-1,-24 0 1,-1 25 0,-25 0-16,1 0 15,-51 0 1,51 25-16,-1-25 15,25 0 1,1 25 31,24-1-31,0 26-1,0 24 1,24 26-1,1 49 1,-25 49 0,0 25-1,-25 1 1,1-125-16,24 124 16,24 0-1,1 25 1,0-24-1,0-26 1,0 1 0,-1 24-1,1-25 17,-50 26-17,1-51 1,-1-24-1,25 0 1,-25-75-16,0 50 16,25-49-1,25-26 1,-25-24 0,99-50-1,0-49 1</inkml:trace>
  <inkml:trace contextRef="#ctx0" brushRef="#br0" timeOffset="43152.65">14884 9278 0,'0'25'31,"25"-25"1,0 0-17,24-25-15,1 0 16,0 25-16,49-49 15,-25-51 1,-49 1 0,0-25 15,-50 25-15,25 49-1,-25 50 16,-49 25-15,49 25-16,0 24 16,-49 100-1,24 148 1,25-123 0,50 24-1,-25-49 1,-25-1-1,-49-24 1,-25-75 0,24-24 15,26-75-15,24-74-1,25-25 1,50 50-1,74 24 1,0 50 0,0 25-1,-25 0 1,0-25 0,-24 0-1,-51-25 1</inkml:trace>
  <inkml:trace contextRef="#ctx0" brushRef="#br0" timeOffset="43435.87">15628 8757 0,'0'-25'31,"-24"25"-15,48 0 0,1 0-1,0 0-15,25 25 16,49-50-1,-74 25-15</inkml:trace>
  <inkml:trace contextRef="#ctx0" brushRef="#br0" timeOffset="43619.09">16075 8459 0,'0'-24'31,"0"48"-15,0 1 0,-25 99-1,-25 50 1,26-25 0</inkml:trace>
  <inkml:trace contextRef="#ctx0" brushRef="#br0" timeOffset="44435.69">17018 8608 0,'0'0'0,"0"-25"15,24-24 17,-48 49-17,-26 0 1,-74 74-1,0 1 1,49-1 0,75-24-1,50-1 1,25 26 0,-1-1-1,-74 50 1,-50 0-1,1 0 1,49-25 0,25 1-1,-1-1 17,1 25-17,0-50-15,-75 125 16,-74 49-1,25-25 1,74-24 0,0-26-1,25 26 1,-24-1 0,-1 1-1,25-26 1,49-49-1,100-24 1</inkml:trace>
  <inkml:trace contextRef="#ctx0" brushRef="#br0" timeOffset="45235.97">19002 8310 0,'0'0'0,"0"-49"16,0 24 0,0 0-1,-25 25 1,-24-25-1,-100 75 1,99-25-16,-49 74 16,74 0-1,124 25 1,100 0 0,-25-24-1,-100-1 1,-74 0-1,-74-49 1,-125-1 0,25-24 15,125-25-31</inkml:trace>
  <inkml:trace contextRef="#ctx0" brushRef="#br0" timeOffset="45786.35">17514 9600 0,'0'0'0,"-25"0"15,25-24-15,25 24 47,24 0-31,125 0-1,74 24 1,99 1 0,100 0-1,99 0 1,-25 0 0,-25-25-1,-273-25-15,223 25 16,-49-25-1,-24 0 1,-26 0 0,-99 1 15,-50-1-15,-74 0-1,-99 25 1,-25-25-16</inkml:trace>
  <inkml:trace contextRef="#ctx0" brushRef="#br0" timeOffset="46519.48">18084 10742 0,'0'0'0,"0"-50"16,25 0-1,-25 26 1,-25 24 0,-74 49-1,25 50 1,74 50 0,74-25-1,25 0 1,-24-49-1,-50-1 1,-50-24 0,0-50-1,-99 0 1,0 0 0,49-50-1,75 25-15</inkml:trace>
  <inkml:trace contextRef="#ctx0" brushRef="#br0" timeOffset="46703.27">18531 11114 0,'0'0'16,"74"-25"-1,-49 25-15,25 25 16,74-25-1,0 0 1,0 0 0</inkml:trace>
  <inkml:trace contextRef="#ctx0" brushRef="#br0" timeOffset="46936.57">18928 10965 0,'-25'-25'16,"25"0"-16,-25 25 16,0 0-1,0 25 1,1 74 0,-1 50-1,25 0 1,0-50-1,25-24 1</inkml:trace>
  <inkml:trace contextRef="#ctx0" brushRef="#br0" timeOffset="47202.85">19523 10791 0,'0'0'0,"50"-74"16,-50 49 0,0 0-1,0 50 1,0 49 0,0 50-1,-25 25 1,25 0-1,-25-50 1,25-49 0</inkml:trace>
  <inkml:trace contextRef="#ctx0" brushRef="#br0" timeOffset="47403.16">19325 11337 0,'0'0'0,"49"-25"47,1 0-47,24 25 16,50 0 0,0-24-1,-74 48 1</inkml:trace>
  <inkml:trace contextRef="#ctx0" brushRef="#br0" timeOffset="47635.96">19622 11535 0,'0'0'0,"0"25"16,25 0-1,-25 49 1,-25 1-1,0-1 1,25-24 0,50-50-1,49 0 1,25-25 0,-49 0-16</inkml:trace>
  <inkml:trace contextRef="#ctx0" brushRef="#br0" timeOffset="48002.96">20342 10642 0,'0'0'16,"0"-99"-1,-25 74-15,75 50 47,-26 0-47,76 124 16,24 24 0,-50 51-1,-24-1 1,-26-25-1,-24-24 1,-124-50 0,-49 0 15,-75-49-15,124-51-16</inkml:trace>
  <inkml:trace contextRef="#ctx0" brushRef="#br0" timeOffset="48454.37">17712 10618 0,'0'0'0,"0"-25"32,0 0-17,-25 50-15,25 0 16,-74 123 0,24 100-1,1 75 1,49-1-1,74-24 1,1-174-16,197 25 16</inkml:trace>
  <inkml:trace contextRef="#ctx0" brushRef="#br0" timeOffset="48919.33">20788 10196 0,'0'0'15,"25"-25"-15,0 25 0,0 0 16,-1 0-1,1 50 1,-25 24 0,-25 25-1,1-49-15,-1 24 16,50-74 0,99 0-1,49-24 1,1-26-1</inkml:trace>
  <inkml:trace contextRef="#ctx0" brushRef="#br0" timeOffset="49469.27">21011 11238 0,'0'-25'31,"25"25"0,0 25-31,25-25 16,-1 0-16,26 0 15,49-25 1,-50 25-16,1-25 31,-75 0-31</inkml:trace>
  <inkml:trace contextRef="#ctx0" brushRef="#br0" timeOffset="49786.65">21284 10990 0,'0'0'0,"0"-25"16,-24 50 46,24-1-46,0 1-16,0 25 16,-25 0-1,25 74 1,-25 24 0,-25 1-1,26-50 1,24-49-16</inkml:trace>
  <inkml:trace contextRef="#ctx0" brushRef="#br0" timeOffset="50220">22053 10866 0,'0'0'0,"0"-75"16,25 26 15,25 24-15,74 25-1,-50 0 1,-49 49-1,-50 1-15,-49 49 16,24-24 0,75-26-1,74-49 1,25 50 0,-99 0-1,-25 24 1,-99 0-1,0-24 1,49-25 15,25-50-31</inkml:trace>
  <inkml:trace contextRef="#ctx0" brushRef="#br0" timeOffset="50486.47">22872 10816 0,'0'0'16,"25"-25"-16,-25 0 0,0 1 15,0-1 1,-25 50 0,25 49-1,50 25 1,-1 0-1,-24-24 1,-25-50-16,-74 24 31,-26-24-15,1-25-16</inkml:trace>
  <inkml:trace contextRef="#ctx0" brushRef="#br0" timeOffset="50653.75">22897 10618 0,'0'0'0,"49"-50"16,1 25-16,0 0 16,49 1-1,-49 24-15,49 0 16</inkml:trace>
  <inkml:trace contextRef="#ctx0" brushRef="#br0" timeOffset="50936.07">22004 11486 0,'0'0'0,"-25"49"16,0-49-16,25 25 15,25-25-15,99 25 16,74-25 0,75 0-1,0-25 1,-50 50-1,-148-25 1</inkml:trace>
  <inkml:trace contextRef="#ctx0" brushRef="#br0" timeOffset="51319.69">22698 11759 0,'0'25'31,"-24"-1"-31,24 1 0,-25 0 16,25 74 0,49-24-1,26-51 1,74-24-1,-1-49 1,1-26 0,-49 1-1,-76 24 17,1 50-32,-25 50 31,-49 49-16,-1 25 1,25-49 0</inkml:trace>
  <inkml:trace contextRef="#ctx0" brushRef="#br0" timeOffset="52303.47">23988 8385 0,'0'0'16,"25"-25"-1,-25 0 1,0 0 0,0 1 15,25 24-16,0 0 1,74 0 0,25 24-1,-74-24-15,49 50 16,-74 25 0,-50 49-1,-50 49 1,1 1-1,49 24 1,25 1 0,25-26 15,0 1-15,-25 25-1,-50-1 1,-24 75-1,49-99 1,50-1 0,0 1-1,-1 24 1,1-24 0,-25 0-1,0-26 1,50-24-1,-25-24 1,-25 24 15,0 0-15,-25 25 0,25-100-1,-25-24 1,-25-25-1,26-25-15</inkml:trace>
  <inkml:trace contextRef="#ctx0" brushRef="#br0" timeOffset="53003.83">25278 9824 0,'0'0'0,"25"0"16,-25-25 0,25 0-1,0 25 1,24 0-16,26 0 15,49 0 1,25-25 0,-50 25 15,-25-25-15,-49-24-16</inkml:trace>
  <inkml:trace contextRef="#ctx0" brushRef="#br0" timeOffset="53205.91">25700 9551 0,'0'0'15,"0"-25"-15,0 0 16,-25 25 0,25 25-1,25 49 1,0 75-1,-25 50 1,0-1 15,0-99-31</inkml:trace>
  <inkml:trace contextRef="#ctx0" brushRef="#br0" timeOffset="54420.72">26916 9352 0,'0'-24'16,"-25"24"-1,50-25 16,24 0-31,1 0 16,-1 0-16,100-49 16,0-25 15,-50-25-15,-49-25-1,-50 25 1,0 74-16,0 1 15,-25 49 1,-49 74 0,-1 100-1,50 24 1,-24 1 0,24 24-1,0-25 1,-49 1-1,-1-50 1,1-25 15,0-25-15,24-99 0,50-75-1,0 1 1,25 24-1,24 26 1,26 24 0,-1 24-1,25 26 1,1-25 0,-1-25-1,0-25 1,-49 0-1</inkml:trace>
  <inkml:trace contextRef="#ctx0" brushRef="#br0" timeOffset="54753.81">27933 8435 0,'0'0'0,"0"-25"31,24 25-16,1 0 1,0 25-16,49-1 16,1 26 15,-75-25-15,25-25-16</inkml:trace>
  <inkml:trace contextRef="#ctx0" brushRef="#br0" timeOffset="54919.76">28330 8335 0,'0'-25'16,"24"50"15,-24 25-15,0 0-16,-24 74 15</inkml:trace>
  <inkml:trace contextRef="#ctx0" brushRef="#br0" timeOffset="55536.63">29123 8484 0,'0'0'0,"-24"-49"15,-51 24 1,-49 25 0,0 25-1,50 49 1,49 0-1,74 1 1,1-1 15,-25 25-15,-50 75 0,-25-50-1,1 25 1,74-25-1,74 0 1,-25 25 0,-49 25-1,-50 49 1,-74 25 0,0 0-1,24-50 1,26 1-1,24-125-15,0 100 16,25 0 15,50-26-15,24-24 0,100-74-1,74-25 1,-124-50-16</inkml:trace>
  <inkml:trace contextRef="#ctx0" brushRef="#br0" timeOffset="56020.97">30934 8534 0,'0'0'0,"0"-50"16,0 25-1,0 1 17,0 73-17,0 1 1,-49 123 0,-1 1-1,25 0 1,0-75-16</inkml:trace>
  <inkml:trace contextRef="#ctx0" brushRef="#br0" timeOffset="56403.51">29719 9774 0,'0'0'0,"-75"0"32,51 0-17,48 0 17,26 25-32,49-25 15,248 25 1,150 0-1,73-50 1,26 0 0,-125-25-1,-223 1 1,-149 24 0,-99 0-1,-124 50 1</inkml:trace>
  <inkml:trace contextRef="#ctx0" brushRef="#br0" timeOffset="57353.18">29917 10791 0,'0'-25'16,"25"1"-16,-50-1 15,25 0 1,-49 50 0,-26 24-1,-24 51 1,25 24-1,49 0 1,99-25 15,-24-25-15,-1-49-16,-24 25 16,0-50-1,-50 25 32,-24-25-47,-1 0 16,-74-25-1,99 25-15</inkml:trace>
  <inkml:trace contextRef="#ctx0" brushRef="#br0" timeOffset="57553.8">30091 11163 0,'0'0'0,"74"0"32,-49-24-17,25 24-15,-1 0 16,75-25-1,-24 25 1</inkml:trace>
  <inkml:trace contextRef="#ctx0" brushRef="#br0" timeOffset="57803.19">30339 11039 0,'-25'-25'16,"0"25"-16,25 25 31,-25 0-15,50 25 0,-50 24-1,25 25 1,-24-24-1,24-50 1</inkml:trace>
  <inkml:trace contextRef="#ctx0" brushRef="#br0" timeOffset="58072.4">30885 10766 0,'0'0'0,"0"-74"32,-25 74-1,25 25-15,0 24-1,-25 75 1,25-74-16,-25 49 15,0-24 1,1-26 0</inkml:trace>
  <inkml:trace contextRef="#ctx0" brushRef="#br0" timeOffset="58303.72">30612 11238 0,'0'0'0,"-25"0"16,25-25-1,50 25 1,24 0 0,50-25-1,-25 25 1,-74 0-1</inkml:trace>
  <inkml:trace contextRef="#ctx0" brushRef="#br0" timeOffset="58519.96">30810 11362 0,'0'49'31,"0"-24"-16,-25 0-15,25 0 16,-24 0-16,24-1 31,49-24-15,1 25 0,49-50-1,-24 1 1</inkml:trace>
  <inkml:trace contextRef="#ctx0" brushRef="#br0" timeOffset="58870.92">31282 10766 0,'24'-24'16,"-48"48"-16,48-73 0,1 24 16,0 25-1,0 0 1,-25 25 0,49 49-1,-49-24-15,25 24 16,-25-24-16,0 74 15,0 0 1,-49-25 0,-51 0-1,-98 1 1,99-51 0</inkml:trace>
  <inkml:trace contextRef="#ctx0" brushRef="#br0" timeOffset="59337.57">29421 10866 0,'0'-25'15,"0"0"17,0 50-32,-25 0 15,0 123 1,1 51-1,24-1 1,49-24 0,125-75-1</inkml:trace>
  <inkml:trace contextRef="#ctx0" brushRef="#br0" timeOffset="59754.13">31827 10196 0,'0'0'0,"0"-25"16,25 25-16,-25 25 15,25 0 1,-50-1-16,25 51 15,-25-26 1,75 1 15,74-50-15,50 0 0,-100 0-16</inkml:trace>
  <inkml:trace contextRef="#ctx0" brushRef="#br0" timeOffset="60238.44">31902 11238 0,'25'0'31,"-1"0"-15,26 0 0,-25 25-16,24-25 15,1 0-15,0 0 16,-1 0 0</inkml:trace>
  <inkml:trace contextRef="#ctx0" brushRef="#br0" timeOffset="60454.93">32100 11139 0,'0'-25'0,"-25"25"31,25 25-15,-24-1-16,24 26 15,0 49 1,0 25-1,-25-49-15,25 73 32,-25-73-32</inkml:trace>
  <inkml:trace contextRef="#ctx0" brushRef="#br0" timeOffset="60920.31">32671 10766 0,'0'0'0,"0"-49"31,25 24-15,-1 25-16,26 0 31,0 25-15,-50 0 0,-75 49-1,26-24 1,24-1-1,99-24 1,-24 0-16,49 24 16,-74 1-1,-75 25 1,-74 24 15,75-74-31,24-1 16,0-24-1</inkml:trace>
  <inkml:trace contextRef="#ctx0" brushRef="#br0" timeOffset="61203.7">33316 10841 0,'0'0'0,"0"-75"31,-25 75-15,25 25-1,0 50 1,25-1 0,0 25-1,-25-24 1,-75-50-1,-49-25 1,74 0 0</inkml:trace>
  <inkml:trace contextRef="#ctx0" brushRef="#br0" timeOffset="61370.29">33291 10642 0,'0'0'0,"50"-24"32,-26-26-32,26 25 15,24 25 1,-49 0-16</inkml:trace>
  <inkml:trace contextRef="#ctx0" brushRef="#br0" timeOffset="61620.93">32497 11436 0,'0'0'0,"-49"25"16,49 0-1,99 0 1,99-25 0,50 24-1,-24-24 1,-76-24 0</inkml:trace>
  <inkml:trace contextRef="#ctx0" brushRef="#br0" timeOffset="62020.73">32795 11759 0,'0'0'15,"-25"25"-15,0-25 0,25 24 16,-25-24-1,25 50 1,0 24 0,50-24-16,24-25 15,50 0 1,-49-75 0,24 0-1,-49-24 1,-25 74-1,-1-25 1,-48 100 15,-1 24-15,-50 25 0,50-50-1,1-49-15</inkml:trace>
  <inkml:trace contextRef="#ctx0" brushRef="#br0" timeOffset="63122.49">33440 8335 0,'0'0'0,"0"-25"15,0 1-15,25 24 16,24 0-1,50-25 1,1 25 15,-76 0-15,1 0 0,0 0-1,0 49 1,24 26-1,-49 49 1,0 0 0,0 0-1,0 149 1,0-99 0,0 24-1,0 0 16,0 1-31,0 24 16,0-24 15,0-100-31,0 0 16,0 100 0,0-100-16,0-25 15,-24 125 1,24 98-1,0-123 1,-25-25 0,-25-25-1,25 0 1,-24-25 0,24-49-1,-25 24 1,26 1-1,-1-26 17,0 1-32,0-25 15,25-1 1,0 1 0,0 25-1,0-1 16,0-24 1,-25-25-32,-24 0 15,-50 25 1,-100 0 0</inkml:trace>
  <inkml:trace contextRef="#ctx0" brushRef="#br0" timeOffset="104405.67">19424 8707 0,'0'0'0,"25"0"47,-50 0-47</inkml:trace>
  <inkml:trace contextRef="#ctx0" brushRef="#br0" timeOffset="110440">9923 14760 0,'25'0'125,"24"0"-125,-24 0 16,25 0-16,-1 0 15,1-24 1,-1-1-1,-24 25 1,0 0-16</inkml:trace>
  <inkml:trace contextRef="#ctx0" brushRef="#br0" timeOffset="110640.62">9898 15008 0,'0'0'0,"-50"0"32,50 25-32,75-25 15,49 0 1,25-25 0,-75 1-1</inkml:trace>
  <inkml:trace contextRef="#ctx0" brushRef="#br0" timeOffset="111107.04">11436 14438 0,'0'0'0,"0"-50"31,0 25-31,-25 25 16,-24 50 0,-26 0-1,26 49 16,24 0-15,0-49-16,50 24 16,24-49-1,26-25 1,-1-50 0,-24-49-1,-25 0 1,-75 0-1,0 24 1,1 50 0,-1 25-1</inkml:trace>
  <inkml:trace contextRef="#ctx0" brushRef="#br0" timeOffset="111273.72">11833 14860 0,'0'0'0,"25"24"16</inkml:trace>
  <inkml:trace contextRef="#ctx0" brushRef="#br0" timeOffset="111506.92">12205 14363 0,'0'0'0,"0"-24"31,0 48-15,0 26 0,0 49-1,0 25 1,25-24 0,-25-51-16</inkml:trace>
  <inkml:trace contextRef="#ctx0" brushRef="#br0" timeOffset="111823.63">12825 14264 0,'0'0'0,"0"-74"16,-25 74-1,1 0-15,-1 49 16,-25 51 15,50 73-15,50-24-1,-1-74 1,75-26 0,-74-98-1,-50-26 1,-74-24-1,-50 49 1,74 50-16</inkml:trace>
  <inkml:trace contextRef="#ctx0" brushRef="#br0" timeOffset="112506.84">13917 13793 0,'0'0'0,"-25"-50"16,0 25 15,-25 25-15,26 25-16,-26-25 15,-74 50 1,25-25 0,74 0-16,-25 24 15,26-24 16,24 25-15,0-1 0,0 1-1,24 49 1,1 25 0,25 25-1,-25 49 1,24 50-1,-24-24 1,-25-26 0,0-99-16,-50 100 15,1-26 1,-1 26 0,50-1-1,50-24 16,49 0-15,50-1 0,0-49-1,0-24 1,-25-51 0,-75-49-16</inkml:trace>
  <inkml:trace contextRef="#ctx0" brushRef="#br0" timeOffset="113540.8">15058 14959 0,'0'0'0,"-25"0"15,25-25 16,25 25-15,24 0 0,51-25-1,24-24 1,-25-75 0,-49 0-1,-26 49-15,-24-74 31,-24 50-15,-1 74 0,0 25-1,-25 99 1,26 26 0,-1 48-1,25 26 1,0-1-1,25 1 1,-25 49 0,-25-75-1,-25-49 1,0-24 0,1-51-1,24-24 16,-25-50-15,1-24 0,49-51-1,0 1 1,74 0 0,25 0-1,50-25 1,-74 74-16</inkml:trace>
  <inkml:trace contextRef="#ctx0" brushRef="#br0" timeOffset="113790.64">15777 14140 0,'0'0'0,"-25"-25"16,75 1 15,0 24-15,98-25-1</inkml:trace>
  <inkml:trace contextRef="#ctx0" brushRef="#br0" timeOffset="113974.73">16199 13843 0,'25'0'15,"-25"49"1,-25-24 0,25 49-1,-25 75 1</inkml:trace>
  <inkml:trace contextRef="#ctx0" brushRef="#br0" timeOffset="114575.32">17092 14066 0,'0'0'0,"0"-25"0,-50 0 31,-49 25-15,-25 25 0,50 25-1,74-1 1,25-24 0,24 0-1,-24 0 1,-25 49-1,-25 25 1,25-24-16,-25 49 16,75 0-1,24 0 1,26 25 0,-100 24-1,-25 51 16,-50 48-15,26-23 0,24-51-1,25 0 1,25-49 0,0-25-1,-1 0 1,26-99-1,74-74 1,25-26 0</inkml:trace>
  <inkml:trace contextRef="#ctx0" brushRef="#br0" timeOffset="140441.76">18853 14140 0,'-25'0'0,"50"0"0,0 0 16,-25-25 46,0 1 17,0-1-64,0 0 1,0 0-1,0 0 1,-25 25 0,0 0-1,1 0-15,-1 0 16,-50 25 0,26 0-1,24 49 1,-25-24-1,50 24 1,25 1 0,0-26-1,0 1-15,49 0 32,1 24-17,-26-24 1,1-1-1,-25-24 1,-25 0 0,0 0-1,0 0 1,-25 24 0,-25-24-1,-24 0 1,-25 0-1,49-25 1,25-25 0,0 0-1,1 0 1,24 0 15,-25 1-15,25-1-1</inkml:trace>
  <inkml:trace contextRef="#ctx0" brushRef="#br0" timeOffset="141409.59">19573 14587 0,'0'-25'15,"-25"25"-15,0 0 16,25-25 0,0 0 46,50 1-46,-26 24-1,26-25-15,74 0 16,-25 0 0,1 0-1,-26 25 1,-49 0 15,-25-25-15</inkml:trace>
  <inkml:trace contextRef="#ctx0" brushRef="#br0" timeOffset="141675.5">19796 14264 0,'0'0'16,"-25"0"-1,25-25 16,0 50-15,0 25 0,0-25-1,0 49-15,0 50 16,-25 0 15,25-49-15,0-26-1,50-49-15</inkml:trace>
  <inkml:trace contextRef="#ctx0" brushRef="#br0" timeOffset="141992.66">20515 14066 0,'0'0'0,"25"-99"32,-25 74-1,0 74-15,25-24-16,-25 0 15,0 99 1,0 0-1,-25 25 1,0-50 0,25 0-1,-24-74 1</inkml:trace>
  <inkml:trace contextRef="#ctx0" brushRef="#br0" timeOffset="142209.76">20515 14587 0,'0'0'0,"-24"0"15,24-25 1,0 0 15,24 25-15,51 0-1,74 0 1,-50 0 0,-74 0-1</inkml:trace>
  <inkml:trace contextRef="#ctx0" brushRef="#br0" timeOffset="142493.47">20788 14810 0,'0'0'0,"25"25"15,-25 0 1,0-1-16,-25 76 31,-24-1-15,24-25-1,0-49 1,50 0 0,49-50-1,50 0 1,75-49 0</inkml:trace>
  <inkml:trace contextRef="#ctx0" brushRef="#br0" timeOffset="142826.07">21632 14438 0,'0'0'0,"-25"-25"31,50 25 16,24 0-47,1 0 16,0 0-16,-1 0 15,26-25 1,-51 25 0</inkml:trace>
  <inkml:trace contextRef="#ctx0" brushRef="#br0" timeOffset="143093.47">22376 13917 0,'0'0'0,"0"-25"31,25 50 0,-25 25-15,0-1-16,24 1 15,1 74 1,0-50 0,-25 1-1,0-51-15</inkml:trace>
  <inkml:trace contextRef="#ctx0" brushRef="#br0" timeOffset="143360.01">22674 14190 0,'0'0'0,"24"-25"16,-24 0-1,0 0 1,-24 25 0,-1 50-1,0 49 1,-25 125-1,1-76 1,-1-24 0,0-24-1,50-76 1</inkml:trace>
  <inkml:trace contextRef="#ctx0" brushRef="#br0" timeOffset="143626.34">22748 14587 0,'25'-25'15,"-25"0"-15,-25 75 0,75-100 0,-26 50 32,-48 50-17,-1 24 1,0 25-1,25-49 1,124-25 0,74-25 15,-73-25-31,-101 25 16</inkml:trace>
  <inkml:trace contextRef="#ctx0" brushRef="#br0" timeOffset="144726.5">17960 15653 0,'0'0'0,"0"-24"31,-25 24-16,50 0 1,25 0-16,-1 0 16,26 0-1,24 24 1,50-24 15,74 25-15,50-50-1,25 25 1,-1-24 0,-48 24-1,-1 0 1,-25-25 0,0 25-1,0-25 1,-99 25-16,75-25 15,-1 0 1,1 1 0,-1-1-1,1 0 17,-1 0-17,1 0 1,-26 1-1,1-1 1,0-25 0,-26 50-1,100-49 1,-74 24 0,0 25-1,-25-25 1,-100 25-1,75-25 1,-25 0 0,75 1-1,25-1 1,-125 25 15,25-25-15,0 0-1,-24 0 1,-50 25-16,24-25 16,-24 1-1,-74-1-15</inkml:trace>
  <inkml:trace contextRef="#ctx0" brushRef="#br0" timeOffset="146409.53">18580 16695 0,'0'0'0,"25"-49"15,-25 24 1,0 0 0,-49 50-1,-26 25 1,50 49 0,25 0-1,50 0 1,0-49-16,74 49 15,-50-49 1,-49-1 0,-50-24-1,-49 0 1,-50-25 15,24-25-15,76 0-16</inkml:trace>
  <inkml:trace contextRef="#ctx0" brushRef="#br0" timeOffset="146609.34">19151 17018 0,'0'0'0,"25"0"16,0-25-1,-1 25 1,1-25-16,50 25 16,-1-25-1,-24 25 1</inkml:trace>
  <inkml:trace contextRef="#ctx0" brushRef="#br0" timeOffset="146842.6">19300 16795 0,'0'0'16,"-25"0"0,0 24-1,25 26 1,25 0-16,-25-1 15,0 50 1,0 26 0,-25-26-1</inkml:trace>
  <inkml:trace contextRef="#ctx0" brushRef="#br0" timeOffset="147326.56">19920 16571 0,'0'0'0,"-25"-49"31,0 24-31,50 50 63,-25 24-63,0 1 15,0 24-15,0 1 16,0-1-16,0 50 15,0-25 1,0-74 0</inkml:trace>
  <inkml:trace contextRef="#ctx0" brushRef="#br0" timeOffset="147543.82">19771 17142 0,'-25'0'31,"1"-25"-31,73 25 16,1-25 0,123 0-1,-24 1 1,-74 24-1</inkml:trace>
  <inkml:trace contextRef="#ctx0" brushRef="#br0" timeOffset="147743.46">20168 17365 0,'0'0'0,"25"50"31,-25-25-31,0-1 15,0 51 1,25-50 0,49-1-1,100-24 1,-1-49 0</inkml:trace>
  <inkml:trace contextRef="#ctx0" brushRef="#br0" timeOffset="148109.7">20788 16398 0,'0'0'0,"75"24"16,-26 26-1,50 124 1,26 24 0,-51 50-1,-49-49 1,-50-26-1,-49-49 1,-100-24 0,75-51-16,-149 51 15,124-76 1</inkml:trace>
  <inkml:trace contextRef="#ctx0" brushRef="#br0" timeOffset="148542.84">18184 16497 0,'-25'-25'16,"0"0"-16,0 25 15,0 25 1,-24 50 0,-26 123-1,50 75 1,25-99-16,0 123 16,75-24-1,74-74 1,124-75-1</inkml:trace>
  <inkml:trace contextRef="#ctx0" brushRef="#br0" timeOffset="149160.37">21235 15926 0,'25'-24'15,"-50"48"-15,74-48 0,-24 24 32,-25 24-32,0 1 15,-25 50 1,-24 24-1,49-74 1,0-1 15,25-24-31,99-24 32,24-26-17,26 0 1,-99 50-16</inkml:trace>
  <inkml:trace contextRef="#ctx0" brushRef="#br0" timeOffset="149994.19">21756 16894 0,'-25'0'0,"25"-25"16,25 25 155,0 0-155,24 0-16,1-25 16,24 25-16,1-25 15,49 1 1,-50 24 0</inkml:trace>
  <inkml:trace contextRef="#ctx0" brushRef="#br0" timeOffset="150243.38">21929 16720 0,'-24'-49'32,"24"98"-17,24-24 1,-24 25-1,75 74 1,-26 24 0,-24-23-1,25-26 1,-1-50-16</inkml:trace>
  <inkml:trace contextRef="#ctx0" brushRef="#br0" timeOffset="150576.46">22773 16447 0,'0'0'15,"0"-25"-15,0 1 16,0-1-1,49 0 1,26 25 0,-1 50-1,1 99 1,-125-25 0,-24-25-1,49-50 1,25-24-1,124-25 1,-50 0 0</inkml:trace>
  <inkml:trace contextRef="#ctx0" brushRef="#br0" timeOffset="150859.54">23790 16422 0,'0'0'0,"-75"-49"32,51 49-32,-1 0 15,25 25 1,0 74 0,74 0-1,-24 0 1,-1-24-1,-73-26 1,-51 1 0,-49-50-1,50 0 1</inkml:trace>
  <inkml:trace contextRef="#ctx0" brushRef="#br0" timeOffset="151026.38">23641 16274 0,'0'0'0,"25"-25"0,0 0 15,24-25 1,50 50 0,26 0-1,-51 0-15</inkml:trace>
  <inkml:trace contextRef="#ctx0" brushRef="#br0" timeOffset="151309.88">22872 17142 0,'0'0'0,"-74"50"31,123-26-15,26-48-1,173 24 1,49-25 0,1 25-1,-50-50 1,-149 25-16,25 0 15,-99 25 1</inkml:trace>
  <inkml:trace contextRef="#ctx0" brushRef="#br0" timeOffset="151710.57">23616 17365 0,'0'0'16,"-25"0"0,25 25-16,0 0 15,0 0 1,0-1-16,0 51 16,25-26-1,25-49 1,49 0-1,0-24 1,25-76 0,0 26-1,-74 24 17,-25 50-17,-25 25 1,-25 50-1,25-26-15,-74 50 16,49-49 0</inkml:trace>
  <inkml:trace contextRef="#ctx0" brushRef="#br0" timeOffset="152744.1">24584 13768 0,'0'0'0,"-50"-50"32,25 50-32,25-24 15,0-1 1,75 0 0,74 0-1,-100 25-15,26-25 16,-51 25-1,-48 50 17,-1 24-17,50 26 17,49 49-17,0-1 1,-49 26-1,-50 49 1,-49-24 0,49 24-1,25-124-15,50 100 16,99-1 0,-25 1-1,-25 24 1,-74 25-1,49-50 1,25-24 0,1-25 15,-76-50-15,-48 25-1,-51 25 1,-49 0-1,99-75 1,25-49 0,0 0-1,50-25 1,-50-25-16</inkml:trace>
  <inkml:trace contextRef="#ctx0" brushRef="#br0" timeOffset="153560.26">23219 13743 0,'0'0'0,"-24"0"15,24-25 1,0 50 15,24 0-15,51 50-1,24 49 1,50 24 0,-100-73-16,51 123 15,-100-24 1,-25 24 0,-50-74-1,1-49 1,74-26-1,-50-24 1</inkml:trace>
  <inkml:trace contextRef="#ctx0" brushRef="#br0" timeOffset="154310.35">18283 14041 0,'0'-25'15,"25"25"-15,-50 0 31,0 50-15,0-1 0,-24 26-16,24 24 15,0 149 1,25 0 0,25-74-1,24-100-15,26 50 16,-1-49-1,25-50 1</inkml:trace>
  <inkml:trace contextRef="#ctx0" brushRef="#br0" timeOffset="161227.42">25799 15653 0,'0'0'0,"0"-49"32,-25 49-32,50 0 47,0 25-32,49-25 1,26 0-1,24-25 1,-25 0 0,0-25-1,-74 1 1</inkml:trace>
  <inkml:trace contextRef="#ctx0" brushRef="#br0" timeOffset="161427.45">26047 15405 0,'0'0'16,"0"25"31,0 0-47,25 25 16,0 24-1,25 50 1,-1 25-1,-49-75-15</inkml:trace>
  <inkml:trace contextRef="#ctx0" brushRef="#br0" timeOffset="162260.98">27064 15331 0,'0'0'0,"-24"0"16,48 0 31,1 0-47,50-25 31,-26 0-31,1 1 16,49-26-1,0-74 1,-74-25 0,-25 25-1,-25 25 1,0 99-1,-24 25 1,-1 99 0,25 49-1,1 26 1,24 24 0,24 0-1,-24-124-15,-24 75 16,-26-75 15,-49-74-15,49-25-16,25-49 15,25-75 17,25 49-17,25 25 1,-1 26-1,1 48-15,0-24 16,49 50 0,0-25-1,0 0 1,50 0 0,-124-50-1</inkml:trace>
  <inkml:trace contextRef="#ctx0" brushRef="#br0" timeOffset="162545.12">27660 14612 0,'0'-25'16,"0"0"-1,25 0 1,-1 25 0,76-25-1,-26 25 1,-24-24-1</inkml:trace>
  <inkml:trace contextRef="#ctx0" brushRef="#br0" timeOffset="162745.35">28081 14239 0,'0'0'15,"0"-24"-15,25 24 16,-25-25-1,0 74 1,0 51 0,0 49-1,0-1 1,0-98-16</inkml:trace>
  <inkml:trace contextRef="#ctx0" brushRef="#br0" timeOffset="164010.87">28652 13768 0,'0'0'0,"-25"0"16,50 0 15,-75 0-15,1 0 0,-26 0-16,-24 0 15,-74 50 1,173 24-1,124 1 1,74-1 0,-24 25-1,-100 0 1,-74 25 0,-50 25-1,-24 25 1,24-25-1,50 0 1,25 24 0,25 1 15,-25-50-31,-1 124 16,1 50-1,-25 24 1,-25-24-1,50-50 1,-25-74 0,25-50-1,74-75 1,75-49 0,49-74-1</inkml:trace>
  <inkml:trace contextRef="#ctx0" brushRef="#br0" timeOffset="164327.7">30190 14115 0,'0'0'0,"0"-24"16,0-1 15,0 50-31,25 49 16,-25 50-1,0 50 1,0-75 0</inkml:trace>
  <inkml:trace contextRef="#ctx0" brushRef="#br0" timeOffset="164743.67">29223 15033 0,'0'0'0,"-75"0"16,50 0-16,75 25 31,0-25-15,24 25-16,124-25 15,125 25 1,123-25 0,125-25-1,49-25 17,-24-74-17,-51-25 1,-321 100-16,173-50 15,-100 24 1,-123 26 0,-75 24-1,-74 25 1</inkml:trace>
  <inkml:trace contextRef="#ctx0" brushRef="#br0" timeOffset="165477.49">29892 16174 0,'0'0'0,"0"-24"0,25-1 15,-50 0 1,25 0 0,-24 25-1,-51 75 1,1-1-1,49 50 1,25-25 0,50-24 15,24-26-15,-74 1-1,25-50 1,-25 25-1,-50-25 1,-49 25 0,25-25-16,-1 0 15,50-25-15</inkml:trace>
  <inkml:trace contextRef="#ctx0" brushRef="#br0" timeOffset="165694.65">29868 16522 0,'0'0'0,"24"-25"16,1 25 0,0 0-1,49-25 1,50 25-1,-24 0 1,-76 0-16</inkml:trace>
  <inkml:trace contextRef="#ctx0" brushRef="#br0" timeOffset="165927.68">30066 16298 0,'0'0'0,"-25"0"47,50 25-31,-25 50 0,25-1-1,0 1 1,-1-1-1,1-24 1</inkml:trace>
  <inkml:trace contextRef="#ctx0" brushRef="#br0" timeOffset="166210.12">30513 16075 0,'0'0'0,"0"-49"16,0 24-1,0 74 17,0-24-17,0 99 1,24 0-1,-48-25 1,24-49 0</inkml:trace>
  <inkml:trace contextRef="#ctx0" brushRef="#br0" timeOffset="166461.17">30711 16348 0,'0'-50'16,"25"50"15,-50 25-31,25 0 16,0 25-1,-25 24 1,0 1-1,1 24 1,-1-25 0,25-49-16,0 0 15</inkml:trace>
  <inkml:trace contextRef="#ctx0" brushRef="#br0" timeOffset="166696.28">30909 16720 0,'0'-25'0,"0"50"0,25-50 16,-50 75 15,1-25-15,-51 0-1,50 24 1,75-24-1,-25-50 1,49 0 0</inkml:trace>
  <inkml:trace contextRef="#ctx0" brushRef="#br0" timeOffset="167077.31">31009 16026 0,'0'-25'0,"0"50"0,0-75 15,49 75 16,-24 0-31,25-1 16,49 100 0,-49-49-16,-26 24 15,51 25 1,-75-49-16,25-26 16,-75 100-1,0-99 1,-24 24-1,-25 0 1,49-49 0</inkml:trace>
  <inkml:trace contextRef="#ctx0" brushRef="#br0" timeOffset="167627.35">29173 16224 0,'0'-25'31,"0"75"-31,0-25 15,-25 24-15,50 26 16,-25-1-16,25 100 16,49-1 15,25-49-15,25-24-16</inkml:trace>
  <inkml:trace contextRef="#ctx0" brushRef="#br0" timeOffset="168079.66">31108 15381 0,'0'0'0,"0"-25"0,25 25 16,0-25 0,-1 0-16,1 25 15,0 25 1,-25 25 0,-50 24-1,50-24 1,50-26 15,49-24-15,50 0-16</inkml:trace>
  <inkml:trace contextRef="#ctx0" brushRef="#br0" timeOffset="168461.59">31877 16150 0,'-25'0'0,"25"-25"15,-25 25 1,75 0 15,-25 0-15,49 0-1,-49 0 1,25 0-16,49-25 16,-74 25-1</inkml:trace>
  <inkml:trace contextRef="#ctx0" brushRef="#br0" timeOffset="168695.37">31902 15976 0,'-25'0'15,"0"25"1,50 0 0,-25 24-1,0 1-15,25 49 16,0 0-1,-25 0 1,0-74-16</inkml:trace>
  <inkml:trace contextRef="#ctx0" brushRef="#br0" timeOffset="169145.69">32398 15852 0,'0'0'0,"0"-50"16,0 25-1,25 25 1,24 0 0,1 25-1,-50 0 1,-50 50 0,1-51-16,24 26 15,25 0 1,50 24-1,-1 0 1,-24-24 15,-75 24-15,-24-49 0,49 0-1,0-25-15</inkml:trace>
  <inkml:trace contextRef="#ctx0" brushRef="#br0" timeOffset="169414.65">32820 15926 0,'0'0'0,"0"-24"31,0 48-15,24 1-16,1 74 31,0-24-15,-25-50-16,0-1 16,25 26-1,-75-25 1,1-50-1</inkml:trace>
  <inkml:trace contextRef="#ctx0" brushRef="#br0" timeOffset="169595.63">32919 15827 0,'25'-50'0,"-50"100"0,74-149 16,-24 99-16,25-25 16,-1 25-16,1 0 15</inkml:trace>
  <inkml:trace contextRef="#ctx0" brushRef="#br0" timeOffset="169911.71">32348 16522 0,'0'0'16,"-25"0"-16,1 0 0,48 25 31,125-25 0,25-25-15,74 0 0,-25 0-1,-49 0 1,-124 25-16</inkml:trace>
  <inkml:trace contextRef="#ctx0" brushRef="#br0" timeOffset="170361.34">32745 16720 0,'-49'25'32,"24"0"-17,0 0 1,25-1 0,-25 26-1,25 0 1,50-26-1,-25 1-15,-1-25 16,76-25 0,48-24-1,-73 24 1,-50 0 0,-1 25-1,-48 25 1,-1 25-1,-25-1 1,25 1 15,1-25-15</inkml:trace>
  <inkml:trace contextRef="#ctx0" brushRef="#br0" timeOffset="171278.44">33068 13446 0,'0'0'16,"24"0"-16,1 0 0,0-25 15,50 25 1,73 0 0,1 25-1,-50 24 1,-99 26-1,-24-26 1,-51 75 0,1 25-16,74 0 31,49 0-15,26 49-1,-26 26 1,-49-100-16,0 0 15,-24 124 1,24-25 0,49 25-1,26 0 1,-1-49 0,-74-26-1,-74-49 1,-1-49-16,1 24 31,49 0-15,0-24-1,25-26 1,0 1 0,-49 24-1,49 1 1,-25-1-1,50 0-15,-25-24 16,49 124 0,-74-50-1,25-75 1,-24 1-16,-26 49 16,0-74-1,1-25 1</inkml:trace>
  <inkml:trace contextRef="#ctx0" brushRef="#br0" timeOffset="174972.85">21036 14140 0,'0'-25'31,"0"1"1,-25 24-17,1 0 1,-1 0-1,25-25 64,25 25-1,-1 25-78,1-25 15,-25 24-15,25-24 16,0 25 0,0 25-1,0-1 1,-1 1-1,1 0 1,-25-1-16,0 1 16,25 24-1,-25-24 1,0 24 0,0 1-1,0-26 1,25 1-1,-25 0 1,-25-26 0,25 26 15,0 0-15,-25-1-1,50-24-15,-50 0 16,25 25-1,-25-26 1,1 1 0,24 0-1,-25 0 1,50-50 234</inkml:trace>
</inkml:ink>
</file>

<file path=ppt/ink/ink1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54:31.264"/>
    </inkml:context>
    <inkml:brush xml:id="br0">
      <inkml:brushProperty name="width" value="0.05292" units="cm"/>
      <inkml:brushProperty name="height" value="0.05292" units="cm"/>
    </inkml:brush>
  </inkml:definitions>
  <inkml:trace contextRef="#ctx0" brushRef="#br0">25675 1340 0,'-25'-25'15,"25"0"-15,0 0 16,-24 25 0,24-25-1,-25 25 1,-25 75 0,-49 98-1,-75 26 1,25-25-1,75-75 1,74-74 0</inkml:trace>
  <inkml:trace contextRef="#ctx0" brushRef="#br0" timeOffset="199.94">25229 1414 0,'0'0'0,"24"-99"0,26-25 16,-50 99-1,0 75 17,0-1-17,0 100 1,25 25 0,0-25-1,0-75 1</inkml:trace>
  <inkml:trace contextRef="#ctx0" brushRef="#br0" timeOffset="383.1">24956 1588 0,'0'0'0,"-50"-25"31,75 25-15,25 0-16,123 25 31,51-1-15,-100 1-16</inkml:trace>
  <inkml:trace contextRef="#ctx0" brushRef="#br0" timeOffset="1449.97">26246 1836 0,'0'0'0,"-25"0"15,75-25 1,-1 25-1,26-50 1,-1 1 0,-24-1-1,-26-24 1,1-26 0,0-24-1,-50 25 1,25 25-1,0 49 17,0 50-17,-49 49 1,-1 100 0,25 24-1,0 26 1,1-51-1,-26-24 1,-24-25 0,-1-49-1,-24-26 1,49-49 0,50-49-16,0-26 15,75 25 16,-1 26-15,25 24 0,25 0-1,0 24 1,-74 1 0,-25-25-1,0 0-15</inkml:trace>
  <inkml:trace contextRef="#ctx0" brushRef="#br0" timeOffset="1716.82">26742 1240 0,'0'-24'0,"0"-1"16,25 25 15,0 0-31,-1 0 16,26 0-1,-25 0-15,49 0 16,-49-25-16</inkml:trace>
  <inkml:trace contextRef="#ctx0" brushRef="#br0" timeOffset="1867.17">27064 1042 0,'0'-25'31,"25"50"-31,-25 0 15,0 24 1,0-24-16,0 25 0</inkml:trace>
  <inkml:trace contextRef="#ctx0" brushRef="#br0" timeOffset="2384.15">27536 1092 0,'0'0'15,"25"-25"1,-75 25 0,0 25-1,25-1-15,-24 1 16,-1 25-16,50-25 15,0 49 1,25-24 0,25-1-1,-26 26 1,-24 24 0,-24 25-1,-26 25 1,50 0-1,25-50 1,49 99 0,-74 26-1,-99 48 1,49-48 0,26-51 15,73-73-16,75-51 1,50-49 0,-100-25-16</inkml:trace>
  <inkml:trace contextRef="#ctx0" brushRef="#br0" timeOffset="2784.8">28999 1141 0,'0'0'0,"25"-49"0,-25 24 16,-25 0-1,1 25 1,-26 0-16,0 0 16,-24 74-1,24 50 1,50 0 0,75 0-1,24 0 1,-74-74-1,-75 0 1,-74-1 0,-25-24-1,100-25 1</inkml:trace>
  <inkml:trace contextRef="#ctx0" brushRef="#br0" timeOffset="3066.81">28007 2158 0,'0'0'0,"-25"25"32,50-25-17,25 0-15,49 0 16,223-25-1,100 0 1,25-24 0,-274 24-1,100-25-15,-198 26 16,-26 24 0</inkml:trace>
  <inkml:trace contextRef="#ctx0" brushRef="#br0" timeOffset="3416.5">28404 2580 0,'0'0'0,"-50"0"0,26 0 31,-1 25-15,0 0-16,0 74 16,25-50-1,0 1-15,0 0 16,75 99 15,-26-100-31,-24 1 31,-25-25-15,-50-25 0,-24 24-1,-25-48 1,74-1-16</inkml:trace>
  <inkml:trace contextRef="#ctx0" brushRef="#br0" timeOffset="3651.01">28578 2506 0,'0'0'0,"24"-25"0,1 25 16,-25-25 0,-25 75-1,1 49 1,-1-25 15,25-49-31,49 0 16,-24-25-1,25 0-15,24-25 0</inkml:trace>
  <inkml:trace contextRef="#ctx0" brushRef="#br0" timeOffset="3817.67">28801 2902 0,'0'0'0,"74"0"31,1-24-31,-1 24 16,-24-25-16,24 25 15,-24-25-15</inkml:trace>
  <inkml:trace contextRef="#ctx0" brushRef="#br0" timeOffset="4034.79">29074 2630 0,'0'0'0,"-25"0"31,25 24-31,0 26 16,25 74-1,0 0 1,-1 25 0,-24-25-1,0-99-15</inkml:trace>
  <inkml:trace contextRef="#ctx0" brushRef="#br0" timeOffset="4501.18">29495 2754 0,'0'0'0,"0"-50"32,-24 75-1,24 24-31,0 1 15,24 24 1,-24-24-16,25-25 16,0-25-1,0-25 1,0 0-16,0-49 16,-25 49-1,0 0 16,24 100 1,-24-51-32,25 26 15,0 0 1,-25-25 0,74-50-1,-74 0 1,25-149-1,-25 100 1,0-1 0</inkml:trace>
  <inkml:trace contextRef="#ctx0" brushRef="#br0" timeOffset="4750.85">29967 2431 0,'25'0'16,"-50"0"-16,50-25 0,-1 25 15,1 25 1,-25 25 0,0-1-1,0-24-15,-25 50 16,75-75 15,24-75-15</inkml:trace>
  <inkml:trace contextRef="#ctx0" brushRef="#br0" timeOffset="5303.51">29942 1166 0,'25'-50'0,"-50"100"0,50-124 16,-25 49-16,25 0 15,24 0 1,75 25-1,-25 25 1,-74 49 0,-50 50-1,-24 25 1,24-25 0,25-49-1,25 49 1,0 25-16,-1-1 31,-24 26-15,0 0-1,25-1 1,25-49 0,-25 0-1,-25 0 1,-25 1-1,0 48 1,0-74 0,25-74-1,0-74 17</inkml:trace>
  <inkml:trace contextRef="#ctx0" brushRef="#br0" timeOffset="5536.42">30587 2133 0,'25'-24'16,"-50"48"-16,75-48 0,-26-1 16,26 25-16,24-25 15,26 0 1</inkml:trace>
  <inkml:trace contextRef="#ctx0" brushRef="#br0" timeOffset="5700.71">30612 2233 0,'0'0'16,"0"24"-16,49-24 0,1 0 15,24 0-15</inkml:trace>
  <inkml:trace contextRef="#ctx0" brushRef="#br0" timeOffset="6070.47">31505 1811 0,'0'0'16,"0"-25"-16,-75 25 31,26 50-15,-26 49-1,26 0 1,24 25 0,50-25-1,49-24 1,25-50-1,-24-25 1,-50-75 0,-25 1-1,-50-1 1,0 51 0,26 24-1</inkml:trace>
  <inkml:trace contextRef="#ctx0" brushRef="#br0" timeOffset="6351.8">31728 1960 0,'25'-25'15,"-50"50"-15,50-75 16,0 25 15,-25 75-15,25 24-1,24-24 1,-24 24 0,0-24-1,0-25-15,-25 49 32,-25-24-32,-50 0 15,1-26 16,49-24-31</inkml:trace>
  <inkml:trace contextRef="#ctx0" brushRef="#br0" timeOffset="7349.86">31703 2084 0,'0'0'0,"-25"0"62,1 25-46,-1-1-1,25 1-15,0 0 16,0 0 0,25-25 31,-25-25-32,0 0-15,0 0 16,0 1-16</inkml:trace>
  <inkml:trace contextRef="#ctx0" brushRef="#br0" timeOffset="8268.21">32125 1935 0,'-25'0'141,"25"25"-141,0 0 16,0 24-16,-25 1 15,25-1 1,0-24-1,0 0 1,50-25 0,0-25-1,-1 0 1,-24-24 0,0 24-1,-25 50 32,0 0-31,25-1-1,-1-24 1,1 25 0,0-25-1,0-74 1,-25-25-1,0 49-15,0 25 16,0 0 0,0 1-16</inkml:trace>
  <inkml:trace contextRef="#ctx0" brushRef="#br0" timeOffset="8533.93">32720 1687 0,'0'0'0,"25"-25"15,-25 0 1,-25 75 15,1 0-31,-1 74 16,25 0-1,25-75 1,-1 1-16,51 24 16,24-24-1,-74-50 1</inkml:trace>
  <inkml:trace contextRef="#ctx0" brushRef="#br0" timeOffset="8701.26">32671 1811 0,'0'0'15,"-25"0"-15,25-25 16,25 25 0,124-25-1,-100 50-15</inkml:trace>
  <inkml:trace contextRef="#ctx0" brushRef="#br0" timeOffset="9852.5">29099 1290 0</inkml:trace>
  <inkml:trace contextRef="#ctx0" brushRef="#br0" timeOffset="91155.58">1488 5185 0,'25'0'31,"-25"-25"63,25 25-79,25 0-15,24-25 16,0 25-1,1-25-15,-1 25 16,50-24 0,-49-1-1</inkml:trace>
  <inkml:trace contextRef="#ctx0" brushRef="#br0" timeOffset="91356.03">1488 5433 0,'0'0'0,"-24"0"15,-1 0 1,74 25 0,1-50-1,49 25 1,125 0-1,-76-25-15</inkml:trace>
  <inkml:trace contextRef="#ctx0" brushRef="#br0" timeOffset="91822.8">3026 5110 0,'-24'-49'15,"-1"49"1,0 0-1,-25 0 1,-24 74 0,0 25-1,49-24 1,0-1 0,75-24-1,24-50 1,25-25-1,0-49 1,-74 24-16,0-49 16,-25 24 15,-25 26-15,-24 24-1,24 25 1</inkml:trace>
  <inkml:trace contextRef="#ctx0" brushRef="#br0" timeOffset="91980.24">3423 5259 0,'0'0'0,"25"25"15,0-25 32</inkml:trace>
  <inkml:trace contextRef="#ctx0" brushRef="#br0" timeOffset="92222.61">3795 4986 0,'0'0'0,"0"-49"16,0 73 15,-24 26-15,24 0-16,-50 74 16,25 25-1,0-50 1,25-50-1</inkml:trace>
  <inkml:trace contextRef="#ctx0" brushRef="#br0" timeOffset="92572.86">4242 5011 0,'0'0'0,"50"-50"16,-50 26-1,0-1 1,-50 50 0,0 74-1,1 50 1,49-25 0,25-25-1,74-49 1,0-26-1,-25-48 1,-74-51 15,0-24-15,-74 25 0,-50 24-1,99 25-15</inkml:trace>
  <inkml:trace contextRef="#ctx0" brushRef="#br0" timeOffset="94039.67">5433 4391 0,'0'0'0,"0"-25"16,25 0 15,-25 0-15,24 1 0,-73 24-1,-1 0-15,0 0 16,-74 24-1,50 1 1,99 0 0,24 0-1,26 0 1,-1 49 0,-49 1-1,-75 24 1,1 0-1,-1 0 1,50-74-16,25 49 31,49-24-15,-24-25 0,0 49-1,-50 26 1,-25 24-1,-50 24 1,75 1 0,-24-49-1,48-1 1,1 25 0,-25 49-1,0-73-15,-49 148 16,-1 0-1,25-75 1,50-49 15,74-99-15,75 25-16</inkml:trace>
  <inkml:trace contextRef="#ctx0" brushRef="#br0" timeOffset="95089.59">6450 5036 0,'0'0'0,"-25"0"31,25 25 0,25-25-15,0 0-16,49 0 16,75-50-1,-25-24 1,-50-26-1,-49 1 1,-25 25-16,-25-1 31,25 51-15,-49 24 0,-51 99-1,26 50 1,-25 49-1,49 50 1,1-25 0,-26-24-1,1-25 1,-25-50 0,24-50-1,50-74-15,1-25 16,24-49-1,49-50 1,26 25 0,-1 49 15,25 50-15,0 0-1,1 25 1,-26 0-16</inkml:trace>
  <inkml:trace contextRef="#ctx0" brushRef="#br0" timeOffset="95388.95">7144 4391 0,'0'0'0,"0"-25"16,-24 25 15,48 0-16,1 0 1,74 25 0,-24-50-1</inkml:trace>
  <inkml:trace contextRef="#ctx0" brushRef="#br0" timeOffset="95573.21">7591 4143 0,'25'0'15,"-25"-25"1,-25 75 0,-25 49-1,1 50 1</inkml:trace>
  <inkml:trace contextRef="#ctx0" brushRef="#br0" timeOffset="96255.97">8633 4540 0,'0'0'0,"25"-50"32,-50 25-17,-74 1 1,-1 48-1,51-24 1,24 0 15,25 50-15,0 0 0,-25-1-1,25 50 1,-25 50-1,25 50 1,0 49 0,0 49-1,0-148-15,-24 199 16,-1 24 0,-50 0-1,26-25 1,24-74-1,25-99 1,99-100 0</inkml:trace>
  <inkml:trace contextRef="#ctx0" brushRef="#br0" timeOffset="97189.78">10394 4664 0,'0'0'0,"25"-50"31,-25 25-31,0 1 0,-74 24 31,-51 49-15,1 75 0,100 25 15,123-25-15,50-49-1,0-1 1,-75-24-1,-49-1 1,-25-24 0,-99 0-1,49-25-15,-99 25 16,25-25 0,50-25-1</inkml:trace>
  <inkml:trace contextRef="#ctx0" brushRef="#br0" timeOffset="97423.46">10965 5036 0,'0'0'0,"49"-50"16,-24 50-1,0-25 1,99-24 0,50 24-1,-50 25 1,-75-25-16</inkml:trace>
  <inkml:trace contextRef="#ctx0" brushRef="#br0" timeOffset="97622.77">11188 4788 0,'0'0'0,"-25"0"31,0-25-15,25 50-1,0 49 1,-24 50-1,24 0 1,0-24 0</inkml:trace>
  <inkml:trace contextRef="#ctx0" brushRef="#br0" timeOffset="97905.95">11907 4664 0,'0'-25'0,"0"50"0,0-75 15,0 1 1,0 24 0,0 50-1,0 49 1,25 50-1,-25-25 1,0-24 0,-25-1-1</inkml:trace>
  <inkml:trace contextRef="#ctx0" brushRef="#br0" timeOffset="98141.65">12180 4664 0,'0'0'0,"0"-25"16,0 0-1,25 0 1,-25 50 0,-25 0-1,25 74 1,-25 50-1,1 0 1,-26-25 0,50-74-16,-25 24 15</inkml:trace>
  <inkml:trace contextRef="#ctx0" brushRef="#br0" timeOffset="98389.61">12428 5011 0,'0'0'0,"25"-50"31,-25 75-15,-25 25 0,0 0-1,25 49 1,0-25-1,50-49-15,74-25 16,-49 0 0,-75-25-16</inkml:trace>
  <inkml:trace contextRef="#ctx0" brushRef="#br0" timeOffset="98922.78">9253 5929 0,'0'0'0,"-99"0"15,24 0 1,26 0 0,24 0-1,75 0 16,-1-25-31,174 25 16,150-25 15,197 25-15,149-24 0,26-26-1,-26-24 1,-148 24-1,-174 0 1,-149 1 0,-124 24-1,-75 25 1</inkml:trace>
  <inkml:trace contextRef="#ctx0" brushRef="#br0" timeOffset="99556.62">9700 7020 0,'0'0'0,"24"-49"0,-24 24 16,0 0-1,0 0-15,-24 1 16,-1-1 0,0 50-1,0 49 1,0 50 0,75-25-1,0 1 1,-26-26-1,-48 0 17,-51-24-17,-24-50 1,0 0 0,99-50-1</inkml:trace>
  <inkml:trace contextRef="#ctx0" brushRef="#br0" timeOffset="99723.53">10096 7219 0,'0'0'16,"174"-25"0,-149 0-1,0 25-15,24-24 0,1 24 16,24-50-1</inkml:trace>
  <inkml:trace contextRef="#ctx0" brushRef="#br0" timeOffset="99974.15">10245 7070 0,'-25'-25'15,"1"0"1,48 50 15,-24 0-31,25 25 16,0 74 0,-25-75-16,-25 100 15,25-74 1,50-75-1</inkml:trace>
  <inkml:trace contextRef="#ctx0" brushRef="#br0" timeOffset="100222.77">10791 6921 0,'0'0'0,"0"-25"0,25 1 16,-25-1 15,-25 25-15,25 49-16,-25 51 15,25 24 1,-25 25 0,-24-1-1,24-48 1,25-76-1</inkml:trace>
  <inkml:trace contextRef="#ctx0" brushRef="#br0" timeOffset="100423.27">10965 7194 0,'0'0'0,"0"-25"16,0 1-16,24 24 15,-24 24 1,0 51 0,-49 74-1,-26 24 1,-24 1 0</inkml:trace>
  <inkml:trace contextRef="#ctx0" brushRef="#br0" timeOffset="100672.74">11163 7690 0,'0'0'0,"-25"25"31,1 0-31,-26 25 16,-25 24-1,26 0 1,49-49 0,74-25-1,75-49 1,25-26 0</inkml:trace>
  <inkml:trace contextRef="#ctx0" brushRef="#br0" timeOffset="101123.41">11362 6847 0,'0'0'16,"0"-25"-1,0 50-15,49 74 16,75 75 15,50 24-15,-25 25 0,-124 1-1,-125-1 1,-148-25-1,-49-74 1,148-49-16</inkml:trace>
  <inkml:trace contextRef="#ctx0" brushRef="#br0" timeOffset="101522.78">9079 6971 0,'0'0'16,"25"-25"0,-25 0-1,-25 50-15,1 0 16,-51 149 0,50 74-1,50 49 1,74-49-1,149-74 1,125-75 15,-200-99-31</inkml:trace>
  <inkml:trace contextRef="#ctx0" brushRef="#br0" timeOffset="101840.23">11659 6524 0,'0'0'16,"25"-24"-16,25 24 0,-50 24 15,0 51 1,-50 24 15,25-25-15,100-49 0,74-25-1,24-49 1,-98 49-16</inkml:trace>
  <inkml:trace contextRef="#ctx0" brushRef="#br0" timeOffset="102540.74">12354 7467 0,'0'-25'16,"-25"25"-16,0 0 31,50 0 0,0 0-31,149-25 16,49-24 15,-99 24-15,-75 25-16,-24 0 16</inkml:trace>
  <inkml:trace contextRef="#ctx0" brushRef="#br0" timeOffset="104573.84">12627 7244 0,'0'0'0,"0"-25"47,0 50 47,0 0 93,0-1-187,0 26 16,0 24-16,-25 1 15,25 74 1,-25-25 0,50-25-1,0-49 1</inkml:trace>
  <inkml:trace contextRef="#ctx0" brushRef="#br0" timeOffset="105090.07">13445 6847 0,'0'0'0,"50"-75"16,-50 51-1,0-1 1,0 0-1,25 0 1,24 25 0,26 0-1,-50 50 1,-50 49 0,0-49-16,0 24 15,25-24 1,75-50-1,-1 49 17,-49 1-17,-75 24 1,-24 1 0,-25-26-1,74-24 1,0-25-16</inkml:trace>
  <inkml:trace contextRef="#ctx0" brushRef="#br0" timeOffset="105373.48">14016 6723 0,'0'0'0,"0"-25"16,-25 25-1,0 25 1,25 0-16,0 49 31,75 0-15,24 1 0,-25-1-1,-24-24 1,-50-25-16,-50 24 15,-49-24 1,-25 0 0</inkml:trace>
  <inkml:trace contextRef="#ctx0" brushRef="#br0" timeOffset="105556.53">14115 6599 0,'0'0'0,"99"-99"31,-74 74-31,25 25 16,24-25 0,-24 25-16</inkml:trace>
  <inkml:trace contextRef="#ctx0" brushRef="#br0" timeOffset="105839.82">13272 7566 0,'0'0'16,"-25"25"-16,75-25 31,24 0-15,124-25-1,50 0 1,-49 1 0,-25-1-1,-50 0 1</inkml:trace>
  <inkml:trace contextRef="#ctx0" brushRef="#br0" timeOffset="106206.76">13768 7839 0,'0'0'16,"25"0"0,-25 25-1,0 0 1,0 24 0,49 1-1,26-25 1,24-50-1,25-49 1,-50 24 0,-74 75 15,0 0-15,-24 24-16,24 50 15,-25-24 1</inkml:trace>
  <inkml:trace contextRef="#ctx0" brushRef="#br0" timeOffset="106989.85">14711 4887 0,'0'0'0,"0"-50"0,0 1 16,24-1-1,1 25 1,74-24-1,25 49 1,0-25 0,-99 75-1,-25 49 1,-74 50 0,24 24-1,50-24 1,75 0-1,-26-75-15,50 75 32,-74 25-17,-25 24 1,-25 1 0,25-1-1,75 1 1,-1-1-1,-24-24 1,-50 49 0,25 25-1,0-25 1,24 75 0,1-124-1,-75-25 1,-74 0-1,-100-50 1</inkml:trace>
  <inkml:trace contextRef="#ctx0" brushRef="#br0" timeOffset="107940.67">16819 5681 0,'0'0'0,"-25"0"16,1 0-1,-1 0-15,0 0 16,75 0 62,-1 0-62,75-25-16,0 0 15,-25 0-15,25 25 16,25-49 0,-74 24-1,-50 25 1,-1 0 15,1-25-31</inkml:trace>
  <inkml:trace contextRef="#ctx0" brushRef="#br0" timeOffset="108691.6">18580 4937 0,'0'0'0,"25"-75"32,-25 50-17,-25 25 16,25 25-15,0 99 0,0-74-16,0 24 15,25 125 1,0-125 0,0-24-1</inkml:trace>
  <inkml:trace contextRef="#ctx0" brushRef="#br0" timeOffset="108890.56">18456 5631 0,'-24'25'31,"48"-50"-31,1 0 16,124 1-1,-50-1-15,100 0 16,-125 0 0,1 25-1</inkml:trace>
  <inkml:trace contextRef="#ctx0" brushRef="#br0" timeOffset="109291.06">18704 5830 0,'0'0'0,"25"0"15,0 25 1,25-25 0,-26 24-16,26 1 15,0 149 1,-50-25-1,-50-75 1,0 0-16,-49 26 16,0-51-1,74-49 1,25-49 0,75-26-1,-1 1 16,25 49-15,1 25 0,24 74-1,-75-24 1,-49-25-16</inkml:trace>
  <inkml:trace contextRef="#ctx0" brushRef="#br0" timeOffset="109958.75">19597 5408 0,'0'-25'0,"0"50"0,25-50 16,25-24 0,49-1-1,25 0 1,25-24 0,-75 0-1,-49-51 1,-25 51-1,0 0 1,-49 49 0,24 25-16,-25 0 15,25 49 1,1 75 0,-26 50-1,25 124 16,25-125-15,-25 1 0,1-50-1,-1-74 1,0-25 0,25-50-1,0-50 1,25 1-1,0 49-15,-1 25 16,76 0 0,-1 25-1,0 25 1,0-26 0,-24 1 15,-50-25-31</inkml:trace>
  <inkml:trace contextRef="#ctx0" brushRef="#br0" timeOffset="110206.4">20416 4862 0,'0'0'0,"0"-25"0,0 1 16,-25-1-16,50 0 15,0 25 1,99 0 0,-25 25-1,-74-50 1</inkml:trace>
  <inkml:trace contextRef="#ctx0" brushRef="#br0" timeOffset="110391.54">20813 4565 0,'0'0'0,"0"24"31,-25 1-31,25 25 15,25 49 1,0 25 0,-25-74-16</inkml:trace>
  <inkml:trace contextRef="#ctx0" brushRef="#br0" timeOffset="111057.85">21458 4639 0,'0'0'15,"0"-25"-15,0 0 16,-50 25 0,-98 25-1,98 0 1,0 25 0,26-26-1,48 1-15,26 25 31,49 24-15,-24 25 0,-75 26-1,0-1 1,-50 0 0,50 0-1,25 0 1,0-75-16,-25 75 15,0 25 1,-25-74 0,0 197-1,0-98 1,75 25 0,-1-1-1,1 50 1,-25 0 15,-25 0-15,25-49-1,24-75 1,-24-99-16,-25-1 16,50-24-16</inkml:trace>
  <inkml:trace contextRef="#ctx0" brushRef="#br0" timeOffset="125407.91">23715 4565 0,'0'0'0,"25"-50"32,-25 25-32,0 0 15,0 1 1,-25 24 0,1 0-1,24 49 1,-25 75-1,0-25 1,25 1 0,-25-51-1,25-24-15</inkml:trace>
  <inkml:trace contextRef="#ctx0" brushRef="#br0" timeOffset="125908.59">22053 5557 0,'-24'0'16,"-1"25"0,25-1-16,25-24 31,24 25-16,1-25 1,148 0 0,100 0-1,148 0 1,100-25 0,74 25-1,1-24 1,-150 24-1,-198-25 1,-149 25 0,-149 0-1,-49 0 1</inkml:trace>
  <inkml:trace contextRef="#ctx0" brushRef="#br0" timeOffset="126374.8">22698 6500 0,'0'0'0,"0"-25"0,0 0 15,-24 25 1,-1 0-1,-25 25-15,25 24 16,-24 51 0,49-1-1,99 50 1,-25-100 0,-49 1-1,-25-25 1,-49-25-1,-26 24 1,26-24 0</inkml:trace>
  <inkml:trace contextRef="#ctx0" brushRef="#br0" timeOffset="126557.83">22971 6921 0,'0'0'0,"50"0"0,-1 0 16,-24-25 0,75 1-1,-1-1 1,25 25 0,-99-25-16</inkml:trace>
  <inkml:trace contextRef="#ctx0" brushRef="#br0" timeOffset="126790.43">23244 6673 0,'0'0'0,"0"-25"31,0 50-15,0 0-16,0 25 15,25-1 1,-25 50 0,25 25-1,-25-49 1</inkml:trace>
  <inkml:trace contextRef="#ctx0" brushRef="#br0" timeOffset="127043.64">23740 6648 0,'0'0'0,"25"-74"32,-25 49-17,-25 75 1,25-25-16,-25 74 15,25 25 17,0-25-17,-24 0 1,24 1-16</inkml:trace>
  <inkml:trace contextRef="#ctx0" brushRef="#br0" timeOffset="127296.83">23988 6847 0,'0'0'0,"0"-25"0,25 0 16,-25 0-1,0 75 16,0-25-15,0 49-16,-25-24 16,-24 99-1,-51 24 1,51-98 0</inkml:trace>
  <inkml:trace contextRef="#ctx0" brushRef="#br0" timeOffset="127592.54">24063 7244 0,'-25'25'0,"50"-50"16,0 0-16,-25 0 31,24 50-16,-48 0-15,24 24 16,-25 1 0,0-25-16,0 24 15,0-24 1,100-25 0,24-49-1,25 24 1,-74 0-1</inkml:trace>
  <inkml:trace contextRef="#ctx0" brushRef="#br0" timeOffset="127925.61">24435 6400 0,'0'-25'15,"0"50"-15,25-50 32,-1 75-17,1 0-15,25-1 16,49 125-1,-24-25 1,-51 99 0,-73-74-1,-100-1 1,-50-24 0</inkml:trace>
  <inkml:trace contextRef="#ctx0" brushRef="#br0" timeOffset="128460.54">22649 6599 0,'0'0'16,"-99"74"15,49-24-31,25 24 16,-25 25-16,1 125 15,49 49 1,49-149 0,1 0-16,297 74 31,-173-173-31</inkml:trace>
  <inkml:trace contextRef="#ctx0" brushRef="#br0" timeOffset="128892.11">24881 6053 0,'0'0'0,"25"-25"16,-25 0-16,0 75 31,0-25-15,-25 99 0,-24-25-1,49-74 1,74 0-1,50-50 1,25 0 0,-99 0-16</inkml:trace>
  <inkml:trace contextRef="#ctx0" brushRef="#br0" timeOffset="129242.61">25179 7020 0,'-25'0'16,"50"-24"46,0 24-62,24 0 16,1 0-16,25 0 15,-26-25 1,50 0-16</inkml:trace>
  <inkml:trace contextRef="#ctx0" brushRef="#br0" timeOffset="129442.48">25353 6822 0,'-25'0'15,"25"25"-15,0 0 16,0-1-16,0 1 16,0 99-1,0 25 1,0 0 0,-25-50-1</inkml:trace>
  <inkml:trace contextRef="#ctx0" brushRef="#br0" timeOffset="129845.66">25874 6599 0,'0'0'0,"0"-25"0,0 0 16,0 0 0,99 1-1,-74 48 1,-1 26 0,-48 0-16,-26 24 15,25-24 16,0-26-15,75-24 0,24 25-1,-49 25 1,-25-1-16,-25 1 16,-49 24-1,0 1 1,49-50-1</inkml:trace>
  <inkml:trace contextRef="#ctx0" brushRef="#br0" timeOffset="130109.47">26469 6599 0,'0'-25'16,"0"50"-16,0-75 15,-25 50 1,25 25 0,-25 0-1,75 99 1,-50-75 0,50 51-1,-100-26 1,-49-49-1,0 0 1</inkml:trace>
  <inkml:trace contextRef="#ctx0" brushRef="#br0" timeOffset="130276.57">26543 6351 0,'50'-25'16,"-100"50"-16,125-75 0,-50 25 16,24 0-16,1 25 15,74-24-15</inkml:trace>
  <inkml:trace contextRef="#ctx0" brushRef="#br0" timeOffset="130558.17">25774 7244 0,'0'0'0,"-24"25"0,73-25 31,1 0-16,148-25 1,26 0 0,-26 0-1,-24 0 1,-100 1 0</inkml:trace>
  <inkml:trace contextRef="#ctx0" brushRef="#br0" timeOffset="130908.75">26370 7343 0,'0'0'0,"-25"0"16,0 25-16,0 24 31,25 1-31,25 0 31,50-26-15,24-24-1,25-74 1,-25 24 0,-49 26-1,-25 24 1,-25 24-1,0 26 1,-25 0-16,25 49 16,-25-25-1</inkml:trace>
  <inkml:trace contextRef="#ctx0" brushRef="#br0" timeOffset="131592.56">27561 4639 0,'24'-25'0,"-48"50"0,48-75 16,-24 26 15,50 24-31,0-25 15,49 25 1,74 0 0,-49 124-1,-173 0 1,-75 0 0,49 25-1,75-25 1,25 25-1,50 24 1,-51 1 0,-24 24-1,-49 1 1,49-100 0,-25 0-16,50 100 15,24-50 1,-24 74 15,-25-74-15,-49 24-1,24 26 1,25-26 0,25-49-1,-25-99-15,-25 0 16,-99-25-1</inkml:trace>
  <inkml:trace contextRef="#ctx0" brushRef="#br0" timeOffset="132526.97">6450 11163 0,'25'0'16,"-50"0"-16,50-24 0,-1 24 15,-24-25-15,25 25 47,25 25-31,-1-25-1,1 24-15,149-24 16,24-24 0,-99 24-1</inkml:trace>
  <inkml:trace contextRef="#ctx0" brushRef="#br0" timeOffset="132775.57">7020 10915 0,'0'-25'16,"0"50"-16,0-74 0,-24 49 15,-1 0 1,25 49 0,0 1-16,-25 124 15,0 74 16,0 0-15,1-25 0,48-49-1,-24-125-15</inkml:trace>
  <inkml:trace contextRef="#ctx0" brushRef="#br0" timeOffset="137441.79">8459 11263 0,'0'0'0,"-25"0"32,1 0-32,48 0 46,26 0-30,0-25 0,74 0-1,0-74 1,0-1 0,-25-24-1,-74-24 1,0 73-16,-25-24 15,-50 99 17,0 74-17,-24 100 1,24 74 0,-24 25-1,24 0 1,1-25 15,-1-50-15,-24-49-1,49-99-15,-25-1 16,25-73 0,25-76-1,25 1 1,50 25-1,24 49 1,50 25 0,-25 50-1,25-26 1,-1-24 0,-123 0-1</inkml:trace>
  <inkml:trace contextRef="#ctx0" brushRef="#br0" timeOffset="137725.79">9402 10593 0,'0'0'0,"0"-50"16,0 25 0,25 50 15,-1-25-31,26 50 16,24-50-1,-24 25 16,-25-25-31</inkml:trace>
  <inkml:trace contextRef="#ctx0" brushRef="#br0" timeOffset="137893.51">9774 10369 0,'25'-24'16,"-25"48"15,0 26-31,0 0 16,-25-1-16,25 125 15</inkml:trace>
  <inkml:trace contextRef="#ctx0" brushRef="#br0" timeOffset="138525.57">10915 10345 0,'0'0'0,"-74"0"16,-50 49 0,24 1-1,51 24 1,49-24 0,0-25-1,49 24 1,-24 51 15,-50 48-15,25 26-1,0-50 1,0-74-16,25 49 16,25 0-1,-50 25 1,-25 50-1,-74 24 1,24 1 0,51-1-1,-1 1 1,25-1 0,-25 50-1,25 0 16,0 50-15,50-199 0,-1-99-1,1-25-15</inkml:trace>
  <inkml:trace contextRef="#ctx0" brushRef="#br0" timeOffset="139076.07">12751 10295 0,'0'0'16,"0"-25"-16,0 0 0,-25 25 31,25 25-15,-50 99-1,50 50 1,0 0 0,0-1-1,0-123-15</inkml:trace>
  <inkml:trace contextRef="#ctx0" brushRef="#br0" timeOffset="139425.76">11411 11461 0,'0'0'0,"-99"50"15,74-50 1,25 24 0,50 1-1,-1-25-15,199 0 16,199-25 0,223-24-1,124-50 1,-75-1-1,-99 1 1,-99 25 0,-50 24-1,-148 0 1,-224 26 0</inkml:trace>
  <inkml:trace contextRef="#ctx0" brushRef="#br0" timeOffset="140492.76">11610 12652 0,'0'0'0,"49"-50"32,-24 25-32,-25 1 15,25-1-15,-25 0 16,-75 25 0,-24 50-1,0 24 1,49 25-1,100 0 1,99-24 0,-25-26-1,-75 1 1,-49 0 0,-74-1-1,-25-24 16,24 0-31,-24-25 16,50 0 0</inkml:trace>
  <inkml:trace contextRef="#ctx0" brushRef="#br0" timeOffset="140676.47">12205 12925 0,'0'0'0,"50"0"16,-26-25-1,1 25-15,99-25 16,0 25 0</inkml:trace>
  <inkml:trace contextRef="#ctx0" brushRef="#br0" timeOffset="140908.98">12403 12701 0,'0'0'0,"-24"0"16,24-24-1,-25 48 1,25 26-1,0 49 1,0-24-16,0 49 16,0-25-1,25-49 1</inkml:trace>
  <inkml:trace contextRef="#ctx0" brushRef="#br0" timeOffset="141192.43">12875 12701 0,'0'0'16,"0"-74"-16,0 49 16,-25 25 15,25 75-16,-25 49 1,0 24 0,1 26-1,-1 0 1,-25-50 0,1-25-1</inkml:trace>
  <inkml:trace contextRef="#ctx0" brushRef="#br0" timeOffset="141526.13">13048 13123 0,'0'0'0,"75"-99"31,-75 124-15,-25 24 0,0 100-1,-74 50 1,0-26 0,24-49-1,75-99 1,75-50 15,49 0-15,0-24-1,-25-26 1</inkml:trace>
  <inkml:trace contextRef="#ctx0" brushRef="#br0" timeOffset="143493.23">12652 12553 0,'24'0'0,"-24"-25"16,0 0-1,-24 25 1,24 25 15,-25 0-15,25 24 0,0-24-16,0 49 15,0 1 16,0-50-15,25-1-16</inkml:trace>
  <inkml:trace contextRef="#ctx0" brushRef="#br0" timeOffset="143878.68">13545 12354 0,'0'0'15,"0"-25"1,24 25-1,1 50 1,74 49 0,25 75-1,1 74 1,-76 50 0,-49 24-1,-49-49 1,-100-75-1,-50-49 1,75-99-16,25-25 16</inkml:trace>
  <inkml:trace contextRef="#ctx0" brushRef="#br0" timeOffset="144458.89">11238 12329 0,'0'0'0,"-25"0"31,25 25-31,-25 25 15,-25 99 1,26 74 0,24 50-1,24 24 1,51 1 0,98-75-1,100-24 1</inkml:trace>
  <inkml:trace contextRef="#ctx0" brushRef="#br0" timeOffset="145009.62">14289 11932 0,'0'0'0,"0"-24"0,0-1 31,25 25-15,-1 0-1,-24 25-15,25 24 16,-25 26 0,-25 24-1,1-25 1,-1-24 0,99-50 15,75-50 0,25 1-15,-25-1-16</inkml:trace>
  <inkml:trace contextRef="#ctx0" brushRef="#br0" timeOffset="145510.51">14388 13024 0,'0'-25'47,"-25"25"-47,75 0 16,-1 0-1,26 0-15,123-25 16,1 0 0,-75 1-1</inkml:trace>
  <inkml:trace contextRef="#ctx0" brushRef="#br0" timeOffset="145742.76">14810 12776 0,'-25'0'31,"25"25"-15,0-1-16,0 26 16,0 0-16,25 98 15,-25 1 16,-25-25-15,25-74-16</inkml:trace>
  <inkml:trace contextRef="#ctx0" brushRef="#br0" timeOffset="146260.19">15777 12255 0,'0'0'0,"25"-75"15,-25 51 1,50 24 0,-1-25-1,1 50-15,-25-1 16,-1 51 0,-48 123-1,-26-123 1,25-50-1,75-1 1,74-24 0,-25 25-1,-74 25 1,-50 49 0,-24-25 15,-51 1-16,26-26 1,-1 1 0,51-50-16</inkml:trace>
  <inkml:trace contextRef="#ctx0" brushRef="#br0" timeOffset="146576.01">16596 12304 0,'0'0'0,"-25"-49"15,25 24 1,-25 25-16,0 25 31,25 0-31,25 74 31,25-25-31,24 50 16,-24-24 0,-50-51-1,-75 1 1,-49-1 0,0-49-1,75 0-15</inkml:trace>
  <inkml:trace contextRef="#ctx0" brushRef="#br0" timeOffset="146742.79">16497 12106 0,'0'0'15,"99"-74"1,-25 49-16,26 25 31,24 0-31</inkml:trace>
  <inkml:trace contextRef="#ctx0" brushRef="#br0" timeOffset="147060.6">15653 13272 0,'0'0'0,"-74"25"32,49-25-32,50 25 15,124-1 16,99-24-15,99-24 0,-25-1-1,-98-50 1,-100 51 0,-149 24-1</inkml:trace>
  <inkml:trace contextRef="#ctx0" brushRef="#br0" timeOffset="147576.97">16125 13694 0,'0'0'0,"24"-25"16,1 25 0,-25-25-1,0 50 1,-49 49-1,24 1 1,25-1 0,25-24-1,74-25 1,25-50 0,0-50-1,-99 51 1,24-51-1,-24 75 1,0 0 0,-50 50-1,-25 49 1,1 25 0,-1-50-1,50-49 1</inkml:trace>
  <inkml:trace contextRef="#ctx0" brushRef="#br0" timeOffset="148381.49">17216 10295 0,'0'0'0,"0"-25"0,0 0 15,0 1-15,25-26 31,49 0-15,100 26 0,-25 73-1,-124 75 1,-75 50 0,-99 99-1,124-124 1,100 24-1,49 26 1,0 49 0,-75 0-1,-24 25 1,-25-25 0,50 0-1,-1-25 16,-49-99-31,-49 75 16,-100 24 0,-25-49-1,100-26 1,74-24 0,25-24-1,-25-26 1,-25 1-1,-50-1 1,-73-24 0</inkml:trace>
  <inkml:trace contextRef="#ctx0" brushRef="#br0" timeOffset="155792.82">1414 16199 0,'0'0'0,"0"25"0,-25-25 32,50 0 77,0 0-93,24 0-16,-24 0 15,25 0 1,49 0-1,0-25 1,-49 25 0,-25 0-1,0 0 1</inkml:trace>
  <inkml:trace contextRef="#ctx0" brushRef="#br0" timeOffset="156009.91">1464 16497 0,'-25'25'31,"74"-25"-15,-24 0-1,124-25 1,74-25 0,75-49-16</inkml:trace>
  <inkml:trace contextRef="#ctx0" brushRef="#br0" timeOffset="165543.81">1687 16472 0,'0'-25'31,"0"0"0,0 1-31,0-1 16,25 0-16,-25 0 16,0 0 15,0 1-16,-25 24-15,0 24 16,-25 26 0,26 24-1,48-24 1,51-25 0,49-50-1,-25 0 1,-24-24-1,-75-26 1,-25 75 0,-50 0-1,1 99 1,24 1 15,100-100-15,74-50-1,0-49 1,-99 0 0,-50-1-1,-49 76 1,49 24-16</inkml:trace>
  <inkml:trace contextRef="#ctx0" brushRef="#br0" timeOffset="166544.26">4316 15951 0,'-24'25'0,"48"-50"0,1-24 15,-25 24-15,0-25 16,0 25 0,-25 25-1,-24 0-15,-50 50 16,-1 74 0,51 25 15,49-75-16,223 1 1,-25-51 0,-49 1-1,-124 50 1,-75 49 0,-49-50-1,0-24 1,49-75-1,26-74 1,98-50 0,75 0-1,49 75 1,75 24 0,-174 75 15,-49 74-16,-25 0 1,-25-24 0,-25-51-1,-25 26 1,26-50-16</inkml:trace>
  <inkml:trace contextRef="#ctx0" brushRef="#br0" timeOffset="166645.23">5011 15852 0,'0'0'0,"25"-25"0,-25-25 15</inkml:trace>
  <inkml:trace contextRef="#ctx0" brushRef="#br0" timeOffset="167445.09">5259 16348 0,'0'0'0,"0"124"31,0-99-31,25-50 31,24-99-15,51-25-1,-1 75 1,-25 49 0,-24 50-1,0 49 1,-1 75 0,1 0 15,24-99-16,50-50 1,0-75 0,0-49-1,-24-25 1,-150 174 15,25 25-31,-24-1 16,24 26-1,25 24 1,99-74 0,50-25-1,0-50 1,-25-49 0,-25-25 15,-74 49-16,-75 100 1,0 50 0,50-1-1,25-24 1,50-26 0,49-73-1,25-50 1,-25-50-1,-25 25 1,-50 99 0,-49 75-1,0 98 1,-24-24 15,24-49-31,0 24 16</inkml:trace>
  <inkml:trace contextRef="#ctx0" brushRef="#br0" timeOffset="168994.2">9079 16174 0,'25'25'62,"0"-25"-46,0 0-16,24 0 15,1-25-15,0 1 16,74-76 0,-25-24-1,-50-25 1,-24 25-1,0 50 1,-25 49-16,0 50 47,-25 0-47,0 74 31,1 75-15,-1 24-1,25 50 1,-25-24 0,-25-26-1,1-49 1,-1-75 0,25-74-1,1-25 1,24 1-16,0-51 15,24 1 1,51 24 0,49 25-1,0 25 1,25 50 15,0-25-15,-75 0-1,-49-1 1</inkml:trace>
  <inkml:trace contextRef="#ctx0" brushRef="#br0" timeOffset="169562.53">10444 15604 0,'0'0'0,"25"-75"16,-1 51-1,-24-1 1,-49 25-1,-26 74 1,1-24 0,74-25-1,25-25 1,24 0 0,26 24-1,-26 26 1,-49 0-16,0-1 15,-49 100 1,24 25 15,50-100-15,49 1-16,1 49 31,-26 74-15,-49 50-1,-49 0 1,24-74 0,25-25-1,25-100-15,-1 1 16,51-25 0,74-50-1</inkml:trace>
  <inkml:trace contextRef="#ctx0" brushRef="#br0" timeOffset="170078.59">11312 16472 0,'0'0'0,"-25"0"15,25-25 17,-25 25-32,75 25 15,24 0 1,1-50-1,-1-25 1,-49-24 0,-25 24-1,-50 26 1,-74 73 15,75-24-31,-50 74 31,49 1-15,25 24 0,75-50-1,-25-49-15,123 0 16,26-25 0,0-50-1,-100 25-15</inkml:trace>
  <inkml:trace contextRef="#ctx0" brushRef="#br0" timeOffset="170613.41">11783 15926 0,'0'-49'15,"0"98"-15,0-123 0,0 49 0,-25-25 16,25 1 0,-24 24-1,-26 25 1,-49 74-1,24 26 1,75-75-16,-24 24 16,48 1-1,51-50 17,24-50-17,-25-49 1,-49 0-1,-25 74 1,-25 74 15,25 1-31,0 0 16,-24 74 0,48-50-1,-24-24 1,25-50-1,0-25-15</inkml:trace>
  <inkml:trace contextRef="#ctx0" brushRef="#br0" timeOffset="170861.29">12081 15629 0,'0'-25'16,"0"50"-16,25-75 0,-25 0 0,0 75 47,0 25-32,0 123 1,0-98 0,0-25-16,25-1 15,-1 1-15,26-1 16,24-24-1,-49-25 1</inkml:trace>
  <inkml:trace contextRef="#ctx0" brushRef="#br0" timeOffset="171014.41">12255 15728 0,'24'0'0,"-48"0"0,-1-25 16,0 25-1,75 0 17,74 0-17</inkml:trace>
  <inkml:trace contextRef="#ctx0" brushRef="#br0" timeOffset="171845.38">13148 15976 0,'0'25'0,"0"-50"0,24 0 15,-48 0-15,24 1 16,0-1 15,-50 25-31,-24 74 16,-1 50 0,1 25 15,49-25-16,50 0 1,24-25 0,1 1-1,-25-1 1,-25-25 0,-50 1-1,50-51-15,-74 26 16,49-50-1</inkml:trace>
  <inkml:trace contextRef="#ctx0" brushRef="#br0" timeOffset="172028.75">12776 16547 0,'0'0'0,"24"-25"16,1 0-1,25 25 1,-1-25 0,75 25-1,-74-25-15,0 25 0</inkml:trace>
  <inkml:trace contextRef="#ctx0" brushRef="#br0" timeOffset="172294.58">13569 16026 0,'0'0'0,"25"-25"15,-50 50 17,25-1-17,0 26 1,-24 24-16,-1 75 15,25 0 1,25-25 0,49-49-1,25-51 1,-24 1-16</inkml:trace>
  <inkml:trace contextRef="#ctx0" brushRef="#br0" timeOffset="172543.86">14115 16026 0,'0'0'0,"0"-50"15,0 75 17,-25 99-1,25 0-16,25 25 1,0-50 0,49-25-1,26-24 1,-76-50-16</inkml:trace>
  <inkml:trace contextRef="#ctx0" brushRef="#br0" timeOffset="172677.69">14239 16298 0,'0'0'16,"-25"-24"-16,1 24 15,98-50 1,25 25 0</inkml:trace>
  <inkml:trace contextRef="#ctx0" brushRef="#br0" timeOffset="172911.57">14562 15852 0,'24'25'15,"-24"0"1,25 24-16,0 100 15,-25 25 1,-25-1 0,-24-49-1,-1-49 1</inkml:trace>
  <inkml:trace contextRef="#ctx0" brushRef="#br0" timeOffset="173430.11">14884 15554 0,'0'0'15,"25"-49"1,-25 24-16,50 0 15,-1 0 1,26 0 0,-75 75-1,-25 24 1,-25 26 15,25-1-15,25 0-1,0-49-15,25 74 16,-25 0 0,0 25-1,25-1 1,25 1 0,24 0-1,0-25 1,-24 0-1,-75 25 17,-24-99-32,-1-1 15,25-24 17,25-74-32</inkml:trace>
  <inkml:trace contextRef="#ctx0" brushRef="#br0" timeOffset="173677.45">15777 16422 0,'0'0'0,"0"-24"15,0-1 17,25 25-32,74-25 15,-24 0 17,-26 25-32</inkml:trace>
  <inkml:trace contextRef="#ctx0" brushRef="#br0" timeOffset="173846.4">15802 16547 0,'0'0'15,"-50"24"-15,26 1 16,24 0 0,74-25-1,124-25 1,-73 0-1</inkml:trace>
  <inkml:trace contextRef="#ctx0" brushRef="#br0" timeOffset="174594.55">16993 15902 0,'0'0'0,"-50"0"31,50 24-15,-25 26 0,25 0-16,-24 24 15,-1 75 1,25 24 0,0-98-16,-25-1 15,25-24-15,-25 49 16,25-49-1</inkml:trace>
  <inkml:trace contextRef="#ctx0" brushRef="#br0" timeOffset="174844.24">16918 15951 0,'0'-49'0,"0"98"15,0-148-15,0 74 0,0 0 16,0 0 0,0 1-16,50 24 15,24-25 1,-24 25-16,99-25 16,0 50-1,-75-25 1</inkml:trace>
  <inkml:trace contextRef="#ctx0" brushRef="#br0" timeOffset="175013.75">16819 16373 0,'-25'49'15,"-24"-24"1,123-99-16,-148 173 0,123-99 15,1 0 1,148-25 0,1 0-1</inkml:trace>
  <inkml:trace contextRef="#ctx0" brushRef="#br0" timeOffset="175277.7">18010 15852 0,'0'0'0,"-50"0"31,25 50-15,1-1-16,-1 50 15,-50 100 1,51-1-1,73 1 1,100-75 0,0-25-1,25-74 1</inkml:trace>
  <inkml:trace contextRef="#ctx0" brushRef="#br0" timeOffset="176012.74">18580 16249 0,'0'0'0,"25"-25"16,-25-25-16,25 26 16,-25-1-1,-25 25 1,-49 25-1,49 49 1,25 25 0,50 0-1,24-24 17,-74-25-32,25 24 15,-25-49 1,-25 0-1,-49-1 1,24-24 0,25-24-16</inkml:trace>
  <inkml:trace contextRef="#ctx0" brushRef="#br0" timeOffset="176197.43">19052 16497 0,'0'0'0,"49"0"31,-24-25-31,0 25 16,0-25-16,74 0 16,25 1 15,-74 24-31</inkml:trace>
  <inkml:trace contextRef="#ctx0" brushRef="#br0" timeOffset="176598.46">19870 16274 0,'0'0'16,"0"-25"-16,-49-25 31,24 50-31,-74 25 16,24 25-1,26 24 1,49-24 0,24-26-1,51 1 1,-1-50-1,26-24 1,-26-1 0,-74 25-1,25 25 1,0 75 0,-1-50-16,1 24 15,0 26 1,25-26-1</inkml:trace>
  <inkml:trace contextRef="#ctx0" brushRef="#br0" timeOffset="176997.75">20218 15852 0,'0'0'0,"0"-75"32,0 51-17,74 73 1,-49 1 0,25 24-16,-1 75 15,1 25 1,-25-1-1,-25-24 1,-25-25 0,-25-49 15,25-26-15,25-24-1,0 0 16</inkml:trace>
  <inkml:trace contextRef="#ctx0" brushRef="#br0" timeOffset="178912.3">11262 15827 0,'0'0'0,"-24"0"31,-1 0 16,74 0-16,-24-25-15,25 25-16,-25 0 15,-1 0 1,1 0-16,-50 0 47,-74 0-32,50 0 1,-1 25-16,0-25 16,26 25-1,-1-25 1,50-25-1,24 0 1,26 0 15,-51 50-15</inkml:trace>
  <inkml:trace contextRef="#ctx0" brushRef="#br0" timeOffset="180011.04">19250 16298 0,'0'-24'0,"0"48"0,0-73 16,0 24 15,25 25-15,-25 25 15,25 0-31,-25 49 15,25 50 1,-25 0 0,0 0-1,0-25 1,0-24 15,0-50 0,24-50-15,1 25 0</inkml:trace>
  <inkml:trace contextRef="#ctx0" brushRef="#br0" timeOffset="183311.9">21607 16026 0,'0'0'0,"0"-75"31,0 50-31,-25 25 16,25-24 15,0 148-15,-25 49-1,25 26 1,0-26 0,-25-49-1</inkml:trace>
  <inkml:trace contextRef="#ctx0" brushRef="#br0" timeOffset="184278.64">21384 16398 0,'0'0'16,"0"-25"-1,24 0 1,26 25-1,49-50 1,25-24 0,-24-25-1,-51-50 1,-24 25 0,-25 149 15,-25 0-31,0 99 15,25 49 1,0-24 0,25-50-1,-25-74 1,0 0 15,50-100-15,-1-49-1,26 25 1,-50 50 0,-1 49-1,1 74 1,0-49-16,-25 74 16,25-25-1,0-49 1,-1-50-1,26 1 1,0-76 0,-26-24-1,1 50 17,0 49-17,-50 75 16,25 24-15,25 1 0,-25-51-16,50 1 15,-1-25 1,1-49 0,24-51-1,-49 1 1,0 25-1,-25 49 1,25 25 0,49 50-1,25 24 17,1 0-17,-1 1 1,-99-1-1,-75 1 1,-73-1 0,24-49-1,74-25-15</inkml:trace>
  <inkml:trace contextRef="#ctx0" brushRef="#br0" timeOffset="185744.96">23740 16174 0,'25'0'63,"25"25"-47,-26-25-1,26 0-15,0 0 16,24-25-16,-24 1 15,49-51 1,-49 26 0,-26-26-1,-24 1 1,-49 24 0,-26 25-1,-24 75 1,0 49-1,74-24-15,-49 98 16,24 1 0,50-25-1,74-75 17,75-49-17,50-25 1,-26-25-1,-73-24 1,-51-26-16</inkml:trace>
  <inkml:trace contextRef="#ctx0" brushRef="#br0" timeOffset="186262.66">24088 15455 0,'0'0'0,"-25"0"16,25-25-1,-25 25 1,50-25 0,49 25-1,25-24 1,1 24-1,-51-25 1,-74 25 15,1 0-15,-26 0-16,-49 25 31,24-25-15,51 0-1,48 0 1,76 0 0,-26-25-1</inkml:trace>
  <inkml:trace contextRef="#ctx0" brushRef="#br0" timeOffset="186778.81">24881 15157 0,'25'-24'0,"-50"48"0,25-73 16,0 24-16,-24 25 31,-1 0-31,0 25 16,-74 49-1,49 25 1,50 1 0,25-51-1,25-49 1,24-25-1,-49 1-15,24-76 16,1-24 0,-50 75 15,25 49-15,-50 25-1,25 74 1,0 0-1,25 0 1,24-24 0,-24-51-1</inkml:trace>
  <inkml:trace contextRef="#ctx0" brushRef="#br0" timeOffset="187080.47">25278 14884 0,'0'0'0,"25"-24"16,0-26-16,-25 25 15,-25 25 32,25 50-31,-25 49-1,25 50 1,25 49 0,-25-123-1,25-26 1,25-24 0,24-50-1,-24 1 1</inkml:trace>
  <inkml:trace contextRef="#ctx0" brushRef="#br0" timeOffset="187328.57">25328 15008 0,'0'0'0,"-25"-24"16,0 24-16,25-25 31,25 25-15,50-25-1,24 25 1,-25 0 0,-49 0-1</inkml:trace>
  <inkml:trace contextRef="#ctx0" brushRef="#br0" timeOffset="188462.65">26419 15653 0,'0'0'0,"0"-24"0,25-1 16,-74-25-1,24 50 1,-25 25 0,1 49-1,-26 75 1,50 25-1,1 0 1,48-26 0,1-73-16,0 49 15,0 0 17,0-50-17,-25-24 1,-50-50-1</inkml:trace>
  <inkml:trace contextRef="#ctx0" brushRef="#br0" timeOffset="188645.48">25948 16447 0,'0'0'15,"0"-49"1,25 24-1,24 25-15,100-25 16,25 0 0,0 0-1</inkml:trace>
  <inkml:trace contextRef="#ctx0" brushRef="#br0" timeOffset="188912.67">26891 15777 0,'0'0'0,"25"-49"0,-25 24 31,-25 75 1,0 49-17,25 75 1,-25-26-1,25-24 1,50-24 0,49-51-1,50-74 1</inkml:trace>
  <inkml:trace contextRef="#ctx0" brushRef="#br0" timeOffset="189162.14">27461 15777 0,'0'0'16,"0"-49"-16,25-1 15,-50 1 1,0 73 15,25 100-15,0 25-1,0 0 1,25-50 0,0-49-1,0-50 1</inkml:trace>
  <inkml:trace contextRef="#ctx0" brushRef="#br0" timeOffset="189328.92">27461 15926 0,'0'0'0,"-25"-24"16,50 24 15,50 24-15,49-48-1,-25-1 1</inkml:trace>
  <inkml:trace contextRef="#ctx0" brushRef="#br0" timeOffset="189562.62">27908 15505 0,'0'-25'0,"0"50"0,25-50 47,-1 74-31,1 51-1,-25 73 1,-25 26 0,-24-1-1,-26-49 1,26-75 0</inkml:trace>
  <inkml:trace contextRef="#ctx0" brushRef="#br0" timeOffset="189845.63">28478 15926 0,'0'0'16,"-24"-24"0,48 24 31,1 0-32,0-25-15,25 25 16,-1 0-16,50-25 15</inkml:trace>
  <inkml:trace contextRef="#ctx0" brushRef="#br0" timeOffset="190029.53">28454 16075 0,'0'0'16,"-50"50"-1,50-25-15,25-1 16,0-24 0,123 25-1,-73-25-15</inkml:trace>
  <inkml:trace contextRef="#ctx0" brushRef="#br0" timeOffset="190796.32">29223 15802 0,'0'0'15,"0"-25"-15,-25 25 0,0 0 16,25-24-1,50-1 17,-26 25-32,1-25 15,0 0 1,25-49 0,-26-1-1,-24 1 1,0 0-1,0 49 1,-24 0 0,-1 25-1,0 25-15,-25 49 32,1 50-17,24 0 1,50 25-1,-25 0 1,25-75-16,-25 1 16,24 74-1,-73-1 1,24-73 0,-25-75-1,-24 25 1,49-25-1,25-75 1,25 1 15,0 24-15,24 1 0,1 24-1,24 25 1,26 49-1,-26 1 1,0-25 0,-24-25-1,-25 0 1,-25-25 0</inkml:trace>
  <inkml:trace contextRef="#ctx0" brushRef="#br0" timeOffset="191114.41">29446 15157 0,'0'0'0,"0"-24"16,25 24 31,-1 24-31,1-24-16,0 0 15,0 25 1,25-25-1,-26-25 1</inkml:trace>
  <inkml:trace contextRef="#ctx0" brushRef="#br0" timeOffset="191281.13">29719 14934 0,'-25'25'0,"50"-50"0,-25 0 0,25 25 46,-50 25-30,50 25-16,-25-26 16,0 76-1,24-1 1</inkml:trace>
  <inkml:trace contextRef="#ctx0" brushRef="#br0" timeOffset="191829.38">30364 15207 0,'0'-25'0,"0"50"15,-25-50 1,-25 25 0,-49 25-1,49 0-15,26 0 16,24 24 15,0 1-15,24-1-1,-24 1 1,-24 24 0,24 50 15,24-24-15,1 24-1,-25 0 1,25-50-16,-25 75 15,0-75 1,0 125 0,25-100-1,24-49 1,1-25 0,0-1-1,-25-24 1</inkml:trace>
  <inkml:trace contextRef="#ctx0" brushRef="#br0" timeOffset="192363.42">30810 15579 0,'0'0'0,"-25"-25"0,25 0 16,-24 25-1,24-24 1,0 48 0,-25 51-1,0 49 1,25-75-16,-25 26 16,0 74-1,1-100-15,24-24 16,-25 25-1</inkml:trace>
  <inkml:trace contextRef="#ctx0" brushRef="#br0" timeOffset="192598.41">30761 15455 0,'0'0'0,"24"-50"0,-24 26 16,25-1 0,0 25-1,0-25 1,74 25 0,75 0-1,-100 25 1,-49-25-1</inkml:trace>
  <inkml:trace contextRef="#ctx0" brushRef="#br0" timeOffset="192782.61">30835 15703 0,'-25'25'15,"50"-50"1,-99 99-16,49-49 0,0 0 15,25 0 1,25 0 0,148 0-1,-24-25 1</inkml:trace>
  <inkml:trace contextRef="#ctx0" brushRef="#br0" timeOffset="193062.93">31530 15455 0,'0'25'0,"0"-50"0,0 0 16,-25 25-16,0-25 16,-25 50-1,1 74 1,24-24-1,0-1-15,25 25 16,0-24-16,25 123 16,49-49-1,26-25 1,24-74 0,-25-25-1</inkml:trace>
  <inkml:trace contextRef="#ctx0" brushRef="#br0" timeOffset="193346.23">32051 15703 0,'24'-25'16,"-48"50"-16,48-75 0,-24 26 15,-24 24 1,-1 49-1,25 50 1,0-24-16,25-25 16,-1 74-1,1-50 1,-25-24 0,-25-26-1,-49 1 1,24-50-1</inkml:trace>
  <inkml:trace contextRef="#ctx0" brushRef="#br0" timeOffset="193512.86">32348 15951 0,'25'-25'15,"-50"50"-15,100-50 0,-50 1 0,-1-1 16,76 0 0,-1 0-1</inkml:trace>
  <inkml:trace contextRef="#ctx0" brushRef="#br0" timeOffset="193746.27">32646 15678 0,'-50'25'31,"50"0"-15,-24 0-16,24 49 16,-25-24-1,0 99 1,0-100-16,25 26 15,0-26-15,25-24 16,-25 25-16</inkml:trace>
  <inkml:trace contextRef="#ctx0" brushRef="#br0" timeOffset="194113.14">33018 15902 0,'0'0'0,"0"-75"16,-25 25-16,-24 26 16,-26 48-1,50 26 17,25 0-17,25-1 1,25-24-1,24-25 1,-24-25-16,-1 1 16,-24 24-1,-25 0 1,0 74 0,0 25-1,25 0 1,-25-24-1</inkml:trace>
  <inkml:trace contextRef="#ctx0" brushRef="#br0" timeOffset="194379.47">33390 15554 0,'0'0'0,"25"0"16,0 0-1,24 99 1,26 25 0,-50 25-1,-50 25 1,-50-25-1,-24-50 1,0-74 0</inkml:trace>
  <inkml:trace contextRef="#ctx0" brushRef="#br0" timeOffset="194979.51">33390 14934 0,'0'0'16,"25"-124"-1,-25 99-15,50-24 16,24 49 0,0 0-1,1 24 17,-26 1-17,-49 25 1,-24 24-1,24 50 1,24 0 0,1 0-1,-25-74-15,0 74 16,-25 25 0,25-25-1,50 25 1,24 0-1,-74-1 1,0 1 0,0-25 15,0 0-15,0-24-1,0-26 1,0-24-1,0-26-15</inkml:trace>
  <inkml:trace contextRef="#ctx0" brushRef="#br0" timeOffset="-22352.65">21632 12106 0,'0'0'0,"-100"0"32,100-25-32,-24 25 31,-1 0-16,74 0 1,26 0 0,49 25-1,322-25 1,-173-25-16,372 25 16,-25-25-1,-173 25 1,-100-49-1,-123-1 1,-100 25 0,-124 1-1</inkml:trace>
  <inkml:trace contextRef="#ctx0" brushRef="#br0" timeOffset="-22086.46">24559 11709 0,'0'0'0,"-25"-25"16,-25 0 0,100 25 15,149 75-15,49 24-1,-75 0 1,-123 1-1,-125-1 1,-123 0 0,-75-25-1,149-49-15</inkml:trace>
  <inkml:trace contextRef="#ctx0" brushRef="#br0" timeOffset="-21868.94">24435 11734 0,'0'0'0,"99"-99"31,-99 74-15,0 50-16,0-1 15,0 125 1,-25 50-1,25 49 1,-25 0 0</inkml:trace>
  <inkml:trace contextRef="#ctx0" brushRef="#br0" timeOffset="-19003.16">26990 11287 0,'0'0'0,"99"-124"15,-49 50 1,-25-50 0,-1 49-1,-73 75 1,-50 50 0,-50 149-1,50 49 1,99 0-1,124-75 1,99-49 0,0-99-1,-99-50 1,-124 1-16,-50-100 31,-148 49-15,0 75-1,24 0 1,124 25 0</inkml:trace>
  <inkml:trace contextRef="#ctx0" brushRef="#br0" timeOffset="-18519.7">28280 10270 0,'0'0'15,"-223"-297"1,74 247-16,-174 25 16,-24 149 15,49 149-16,50 124 1,50 99 0,74 50-1,124 0 1,149-125 0,-25-272-16,223 0 15,50-124 1,49-149-1,1-124 1,-25-124 0,-75-75-1,-273 25 1,-272 25 0,-273 100 15,-26 123-16,51 100-15</inkml:trace>
</inkml:ink>
</file>

<file path=ppt/ink/ink1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58:14.028"/>
    </inkml:context>
    <inkml:brush xml:id="br0">
      <inkml:brushProperty name="width" value="0.05292" units="cm"/>
      <inkml:brushProperty name="height" value="0.05292" units="cm"/>
    </inkml:brush>
  </inkml:definitions>
  <inkml:trace contextRef="#ctx0" brushRef="#br0">4292 3101 0,'-25'0'16,"0"0"-1,0 0 48,50 25-47,25-25-1,24 0-15,0-25 16,26 25-16,-26 0 15,50-25 1,-49 0 0</inkml:trace>
  <inkml:trace contextRef="#ctx0" brushRef="#br0" timeOffset="167.72">4242 3349 0,'0'0'0,"-25"25"16,75-25 15,-1-25-15,51 25-16,73-25 15</inkml:trace>
  <inkml:trace contextRef="#ctx0" brushRef="#br0" timeOffset="467.69">4961 2754 0,'0'0'0,"0"-25"0,0-25 31,-24 50 0,48 25-15,26-25-16,74 99 16,-50-74-1,50 74 1,-74 1 0,-50 24-1,-149 0 1,-24 0-1,98-75-15</inkml:trace>
  <inkml:trace contextRef="#ctx0" brushRef="#br0" timeOffset="667.36">4986 2778 0,'0'0'16,"25"-49"-1,-50 74 1,25 49 0,0 25-1,-49 125 1,49 48 0,0-148-16</inkml:trace>
  <inkml:trace contextRef="#ctx0" brushRef="#br0" timeOffset="1483.85">7864 3002 0,'0'0'15,"0"-25"32,0 50 0,25 0-31,-1-25-1,26 0-15,0 0 16,24-25-16,-24 25 16,24-75-1,-24 1 1,-25-25-1,-25 24 1,-25 50 0,-50 25-1,-24 25 1,-25 74 0,0 25-1,50 25 1,24 0-1,50-25 1,50-25 15,-1-74-31,75 25 16,50-50 0,0-25-1,-26 0 1,-73-24-1,-75 24 1,0 0 0</inkml:trace>
  <inkml:trace contextRef="#ctx0" brushRef="#br0" timeOffset="2480.21">8137 2009 0,'-25'0'16,"50"0"-1,-1 0 1,1 0 0,0 0-16,0 0 15,0 0 1</inkml:trace>
  <inkml:trace contextRef="#ctx0" brushRef="#br0" timeOffset="2817.31">8459 1662 0,'0'0'16,"0"-25"-1,0 0 1,-25 25 0,25 25-1,-24 50 1,24-1-1,24 25 1,-24 1 0,0-26-1,0 0 1,0-49-16,-24 25 16,-1-50-1</inkml:trace>
  <inkml:trace contextRef="#ctx0" brushRef="#br0" timeOffset="3083.63">8558 1960 0,'0'0'0,"25"-50"16,-50 75 15,25 25-15,-24 24-1,-1 25 1,0 0 0,-25 1-1,50-26 1</inkml:trace>
  <inkml:trace contextRef="#ctx0" brushRef="#br0" timeOffset="3400.78">8757 2282 0,'0'0'0,"25"-25"31,-50 50 0,25 0-31,-25 25 16,0 24 0,0 1-1,25-51 16,25-24-31,25 0 16,74-49 15,-74 49-31,74-25 16,-75 25-16</inkml:trace>
  <inkml:trace contextRef="#ctx0" brushRef="#br0" timeOffset="4151.03">9179 1737 0,'24'-25'32,"-24"50"-1,-24-1-15,24 26-16,-25 74 15,25 0 1,25 0-1,49-50 1,25-49 15,0-25-15,-49-25-16</inkml:trace>
  <inkml:trace contextRef="#ctx0" brushRef="#br0" timeOffset="4351.04">9228 1960 0,'0'0'15,"-25"0"1,25-25 0,25 25-1,25 0 1,99 0-1,-75 0 1</inkml:trace>
  <inkml:trace contextRef="#ctx0" brushRef="#br0" timeOffset="5100.33">10915 2257 0,'0'0'0,"25"-24"31,-50-1-31,-25 50 47,26-1-31,-51 101-1,1 23 1,49 26-1,50 74 1,0-124 0,24 0-1,-24 0 1,-25-25 0,0 1-1,-74-51 1,-1 1-1,-24-75 1</inkml:trace>
  <inkml:trace contextRef="#ctx0" brushRef="#br0" timeOffset="5250.47">10469 3200 0,'0'0'0,"24"-25"16,1-24-1,50-1 1,73 1 0,1-1-1</inkml:trace>
  <inkml:trace contextRef="#ctx0" brushRef="#br0" timeOffset="5534.12">11585 2357 0,'0'0'0,"0"-25"31,0 50-15,-25 24-1,0 100 1,0 25-1,25-1 1,25-24 0,50-25-1,24-74 1,25-50 0</inkml:trace>
  <inkml:trace contextRef="#ctx0" brushRef="#br0" timeOffset="5784.36">12279 2481 0,'0'0'0,"0"-99"32,0 148-1,-24 1-16,48-1-15,-24 26 16,25 74 0,25-25-1,24 0 1,-49-99 0</inkml:trace>
  <inkml:trace contextRef="#ctx0" brushRef="#br0" timeOffset="5967.78">12354 2828 0,'0'0'15,"-75"-25"1,100 0 0,25 25-1,24-24 1,26-1-16,-26 25 15,0-25-15</inkml:trace>
  <inkml:trace contextRef="#ctx0" brushRef="#br0" timeOffset="6219.36">12924 2332 0,'0'0'0,"0"-25"15,25 0 16,25 100-15,49 24 15,-49 99-15,-26 1 0,-48-100-16,-51 75 15,-49-50 1,50-99-1</inkml:trace>
  <inkml:trace contextRef="#ctx0" brushRef="#br0" timeOffset="6505">13966 2654 0,'0'0'0,"0"-24"31,25 24-15,25 0-1,-25 0-15,24 0 16,50-25 0,-49 25-16,0-25 15</inkml:trace>
  <inkml:trace contextRef="#ctx0" brushRef="#br0" timeOffset="6684.19">13917 3002 0,'0'0'0,"-25"25"15,0-25-15,25 24 16,25-48 0,99 24-1,50-50 1</inkml:trace>
  <inkml:trace contextRef="#ctx0" brushRef="#br0" timeOffset="7718.05">15579 2580 0,'-50'-25'15,"25"25"1,50 0 0,25 0-1,24-25 1,25 1-1,-49-26 1,0-24 0,-26-26-1,-24 26 1,0 24 0,-24 50-1,-1 0 1,-25 25-1,-24 25 1,49 24 0,-49 75-1,24 25 1,25-1 0,0-24-1,1 0 1,24-50-1,-25 0 1,-50-24 0,1-1-1,-1-49 1,26-25 0,-1-50-1,50 1 1,25-1-1,49 1 17,26 49-17,24 0 1,0 0 0,0 24-1,-50 1 1,1 0-1,-51-25-15</inkml:trace>
  <inkml:trace contextRef="#ctx0" brushRef="#br0" timeOffset="8117.45">16000 1935 0,'0'0'0,"-24"0"31,24-25 16,24 25-16,1 25-15,25-25-16,24-25 15,1 25 1,-26 0 0</inkml:trace>
  <inkml:trace contextRef="#ctx0" brushRef="#br0" timeOffset="8417.74">16447 1687 0,'0'0'15,"25"0"-15,-25-25 0,0 50 47,-25 25-47,25-1 16,-25 50-1,25 1 1,25-26 0,-25-24-1</inkml:trace>
  <inkml:trace contextRef="#ctx0" brushRef="#br0" timeOffset="9368.52">17414 2133 0,'0'0'0,"50"-49"16,-50 24-1,-25 0 1,-24 25 0,24 25-1,-99 25 1,25-1 0,99-24-1,24 25 1,26-1-1,-50 26 17,25 24-17,-50 25 1,0 0 0,25-74-16,50 49 15,24-25 1,-24 26-1,-25 24 1,-75 49 0,-24 26-1,24-1 1,50-49 0,25 0-1,24 49 1,51 1-1,98 49 17,-74-223-32</inkml:trace>
  <inkml:trace contextRef="#ctx0" brushRef="#br0" timeOffset="9984.07">18134 2357 0,'0'0'0,"25"0"16,-25-25 0,0 50-1,-25 49 1,25 1 0,-25 123-1,0 25 1,-24 1-1,24-125-15,0 25 16,25-99-16</inkml:trace>
  <inkml:trace contextRef="#ctx0" brushRef="#br0" timeOffset="10234.53">18159 2406 0,'0'0'0,"0"-74"15,0 24 1,25 1 0,-1 24-16,51 0 15,24-25 1,25 26-1,-99 24 1</inkml:trace>
  <inkml:trace contextRef="#ctx0" brushRef="#br0" timeOffset="10384.34">18059 2754 0,'0'0'0,"-49"99"31,74-74-15,99-1-1,49-48 1</inkml:trace>
  <inkml:trace contextRef="#ctx0" brushRef="#br0" timeOffset="10684.46">19300 2307 0,'0'0'0,"0"-25"32,0 0-32,-25 50 31,0 50-31,-49 98 15,49 100 1,25 25 15,50-50-15,74-74 0,24-75-1,1-99 1</inkml:trace>
  <inkml:trace contextRef="#ctx0" brushRef="#br0" timeOffset="29452.13">20094 2679 0,'0'0'0,"24"-25"15,-48 25 17,-1 25-17,-50 25 1,-24 49 0,25 25-1,74-49 1,25-26-16,74 1 31,0-1-15,-49-49-1,-26 25 1,-48 0 0,-76 25-1,1-26 1,50-24-16</inkml:trace>
  <inkml:trace contextRef="#ctx0" brushRef="#br0" timeOffset="29652.35">20615 3027 0,'0'0'16,"24"24"-1,1-48 1,25 24 0,99-25-1,24 0 1,-123 0-16</inkml:trace>
  <inkml:trace contextRef="#ctx0" brushRef="#br0" timeOffset="29868.75">20937 2828 0,'-25'0'16,"0"0"0,25 25-1,0 0-15,-24 74 16,24 25 15,-25-25-15,25-49-16</inkml:trace>
  <inkml:trace contextRef="#ctx0" brushRef="#br0" timeOffset="30152.42">21905 2580 0,'0'0'0,"0"-25"16,0 0-16,0 1 16,0 48 15,0 1-16,0 25 1,24 74 0,-24 0-1,0-75-15,0 26 16</inkml:trace>
  <inkml:trace contextRef="#ctx0" brushRef="#br0" timeOffset="30354.72">21706 3051 0,'0'0'0,"-25"0"0,0 0 15,25-24 1,25 24 0,124-25-1,-25 0 1,75 0-16,-75 0 31</inkml:trace>
  <inkml:trace contextRef="#ctx0" brushRef="#br0" timeOffset="30586.23">22029 3126 0,'0'25'16,"24"-1"-16,-24 1 15,0 0 1,0 0-16,0 0 16,-24 99-1,-1-100 17,50-24-32,49 0 15,75-49 16,-25-1-31</inkml:trace>
  <inkml:trace contextRef="#ctx0" brushRef="#br0" timeOffset="30886.32">22798 2406 0,'0'0'16,"-25"-24"-16,25-1 0,-25 25 16,25-25-16,0 75 31,25-1-31,49 100 16,1 25-1,-26 49 16,-74 0-15,-24-124-16,-26-24 16,-197 49-1,197-124-15</inkml:trace>
  <inkml:trace contextRef="#ctx0" brushRef="#br0" timeOffset="31470.6">23368 1910 0,'0'0'0,"25"-25"15,0 1-15,-25-26 16,49 25 0,125-24-1,-100 49 1,-24 49 0,-75 75-1,-24 25 1,24-25-1,25 0 1,25 0 0,-50 124 15,-74-49-15,24-50-1,26-25 1,98 0-16,1-25 31,-1 25-15,-24 0-1,0 25 1,-25-25 0,25-25-1,-75-25 1,1-74-1,-51 0-15</inkml:trace>
  <inkml:trace contextRef="#ctx0" brushRef="#br0" timeOffset="48036.95">4540 7145 0,'-25'24'32,"0"-24"-32,75 0 46,-1 0-30,100 0 0,-25 0-1,-25-24 1</inkml:trace>
  <inkml:trace contextRef="#ctx0" brushRef="#br0" timeOffset="48220.31">4564 7318 0,'0'0'0,"-49"25"31,98 0 0,1-50-31,49 25 16,75-25-1,-25-24 1</inkml:trace>
  <inkml:trace contextRef="#ctx0" brushRef="#br0" timeOffset="48520.32">5061 6946 0,'0'0'16,"0"-25"-1,0 0 1,-25 25 0,50 0-1,-1 0 1,51 50 0,24 0-1,-49-1 1,-26 26-1,-24-1 1,-74 100 0,-50-50-1,74-99 1</inkml:trace>
  <inkml:trace contextRef="#ctx0" brushRef="#br0" timeOffset="48736.83">5061 6872 0,'0'0'0,"24"-50"0,-24 25 15,-24 25 17,24 25-17,-50 198 1,50 1-1,25 48 1,0-148 0</inkml:trace>
  <inkml:trace contextRef="#ctx0" brushRef="#br0" timeOffset="49303.72">7343 7070 0,'-50'25'31,"25"-25"-31,25 25 16,0 0-16,25-1 16,74 1-1,26-25 16,-1-49-15,-75 24-16,1-50 16,-50 26-1,-99-1 1,-50 75 0,0 74-1,-25 75 1,75 49-1,74 0 1,75-74 0,99-74-1,49-51 1,174-98 0,-248 24-1</inkml:trace>
  <inkml:trace contextRef="#ctx0" brushRef="#br0" timeOffset="49636.9">7740 6475 0,'0'0'0,"-25"-50"32,25 25-1,25 25-16,0 25 1,99-25 0,-25 0-1,-50-25-15</inkml:trace>
  <inkml:trace contextRef="#ctx0" brushRef="#br0" timeOffset="49887.6">8236 6003 0,'0'0'0,"0"-49"31,0 24-15,0 50-1,0 0-15,-25 99 31,0 0-15,25 0 0,-25-25-1,25-49 1,0-26-16</inkml:trace>
  <inkml:trace contextRef="#ctx0" brushRef="#br0" timeOffset="50104.31">8360 6251 0,'0'0'0,"25"-74"31,-50 99-15,25 24 0,-25 1-16,0 124 15,-49 24 16,24-49-15,25-75-16,1 1 16</inkml:trace>
  <inkml:trace contextRef="#ctx0" brushRef="#br0" timeOffset="50353.77">8484 6748 0,'0'0'0,"25"0"16,-50 49 15,0-24-31,25 25 16,-25 24 0,25-49-16,25 0 15,50-25 16,49-50-15,-75 25-16</inkml:trace>
  <inkml:trace contextRef="#ctx0" brushRef="#br0" timeOffset="50653.82">9154 6078 0,'0'0'0,"0"-99"31,0 123-15,0 1 0,0 50-16,-50 98 15,25 51 16,25-51-15,25-74 0,50-74-1,49-50 1,-75 1-16</inkml:trace>
  <inkml:trace contextRef="#ctx0" brushRef="#br0" timeOffset="50837.46">9129 6475 0,'0'0'0,"-25"-25"0,-49 25 15,49 0 1,149 0 15,50-25 0,-75 25-31</inkml:trace>
  <inkml:trace contextRef="#ctx0" brushRef="#br0" timeOffset="51587.22">16472 6772 0,'25'0'62,"-1"0"-46,1 0-16,25-24 16,-1 24-16,51-25 15,-1 25 16</inkml:trace>
  <inkml:trace contextRef="#ctx0" brushRef="#br0" timeOffset="51771.97">16521 7020 0,'0'0'0,"-24"0"16,-1 25-1,74-25 1,100-25 0,0 1-1,-50 24 1</inkml:trace>
  <inkml:trace contextRef="#ctx0" brushRef="#br0" timeOffset="52604.16">18506 6748 0,'0'-25'16,"0"0"15,25 25-15,0 0-16,49 0 15,50-50 1,0 1-1,-49-50 1,-26-26 0,-49 1-1,-25 75 1,1 49 0,-1 0-16,-50 99 31,-24 75-16,0 49 1,74 25 0,0-49-1,0-1 1,-24-49 0,-26-50-1,26-74-15,-1 0 16,25-25-16,1-25 15,-1-50 1,50-24 0,49 74 15,50 1-31,25 24 31,0 24-15,0 1-1,-50-25 1,-50 0-16</inkml:trace>
  <inkml:trace contextRef="#ctx0" brushRef="#br0" timeOffset="52855.59">19225 6251 0,'0'0'0,"0"-24"0,-24-1 16,48 25 15,1 0-15,25 0-1,-1 0-15,75 0 16,-74 0-16</inkml:trace>
  <inkml:trace contextRef="#ctx0" brushRef="#br0" timeOffset="53022.13">19722 5954 0,'0'-25'31,"0"50"-15,0 0-16,0-1 15,0 26-15,0 99 16</inkml:trace>
  <inkml:trace contextRef="#ctx0" brushRef="#br0" timeOffset="53621.2">20540 6053 0,'25'-25'0,"-50"50"16,50-99-16,-25 49 0,-25 0 15,-74 0 1,-75 50 0,25 25-1,75 49 1,74-74-16,25 74 16,49-25-1,-24 1 16,-25 24-15,-50 25 0,0 0-1,25 0 1,50 0 0,24 0-1,1 75 1,-75-100-1,-75 174 1,25-124 15,26-1-31,24 1 16,-25 25 0,0 74 15,25-124-31,0-25 15,25 75 1,223-100 0,-99-99-16</inkml:trace>
  <inkml:trace contextRef="#ctx0" brushRef="#br0" timeOffset="54455.95">22922 5706 0,'24'-25'16,"-24"0"-16,0 0 31,0 0-15,-24 25-16,-26 0 15,-99 125 1,100-1 0,123 0-1,75-25 16,0 0-15,-50-49 0,-74-26-1,-75 26 1,0-50-16,-98 25 16,24-25-1,74 0 1,25-25-16</inkml:trace>
  <inkml:trace contextRef="#ctx0" brushRef="#br0" timeOffset="54653.97">23591 6003 0,'0'0'0,"25"0"0,-25-24 15,25-1 1,0 25 0,74-25-1,50-25 1,-25 26-16</inkml:trace>
  <inkml:trace contextRef="#ctx0" brushRef="#br0" timeOffset="54872.26">23790 5706 0,'0'0'15,"-25"0"1,25 25 15,25 24-15,-25 1-1,25 74 1,-25-50-16,0 1 16,24 24-16</inkml:trace>
  <inkml:trace contextRef="#ctx0" brushRef="#br0" timeOffset="55138.21">24534 5582 0,'0'-25'0,"0"50"0,-25-100 16,25 50 0,0 50-1,0 25 1,0 74-1,0 0 1,25 25 0,-25-25-1,25-75 1</inkml:trace>
  <inkml:trace contextRef="#ctx0" brushRef="#br0" timeOffset="55403.93">25030 5606 0,'0'0'0,"0"-24"0,0-1 16,-25 25 15,1 25-15,-1 99-1,0 25 1,0 24 0,0 1-1,-24-25 1,-1-25 0</inkml:trace>
  <inkml:trace contextRef="#ctx0" brushRef="#br0" timeOffset="55657.18">25253 6103 0,'0'0'16,"0"-25"-16,25 50 31,-50-1-16,25 100 1,0-74-16,50 0 16,25-50-1,123 0 1,-148-50 0</inkml:trace>
  <inkml:trace contextRef="#ctx0" brushRef="#br0" timeOffset="56121.1">21483 7120 0,'0'0'0,"0"25"47,49-25-47,1 24 16,173 1-1,-49-50 1,24 25-16,398-49 31,-224 24-31,25 0 0,545-49 16,1-1 0,173 26 15,-644 24-16,-175 0 1,-222 25 0</inkml:trace>
  <inkml:trace contextRef="#ctx0" brushRef="#br0" timeOffset="56571.03">22624 8310 0,'0'0'0,"-25"-24"0,25-1 15,-25 0 1,-74 75 0,0 49-1,24 0 1,75 0-1,100-24 1,-26-26-16,50 26 16,-49-26 15,-51 1-31,-73-25 31,-50-25-15,-26 0-16</inkml:trace>
  <inkml:trace contextRef="#ctx0" brushRef="#br0" timeOffset="56738.16">22897 8633 0,'49'-25'0,"-98"50"0,148-50 16,-49 0-16,24 1 15,50 24 1,50-25 0</inkml:trace>
  <inkml:trace contextRef="#ctx0" brushRef="#br0" timeOffset="56955.26">23195 8360 0,'0'0'16,"-25"0"-16,25-25 16,-25 75-1,50 24 1,24 26 0,26 24-1,-26 0 1,-24-100-16</inkml:trace>
  <inkml:trace contextRef="#ctx0" brushRef="#br0" timeOffset="57188.55">23839 8236 0,'0'-50'0,"0"100"0,0-124 16,-24 49-1,-1 25 1,0 49 0,25 51-1,25 73 1,-25 51 0,25-76-1,-25-98-15</inkml:trace>
  <inkml:trace contextRef="#ctx0" brushRef="#br0" timeOffset="57406.15">24137 8459 0,'25'-24'0,"-50"48"0,25-24 31,0 25-16,-25 149 1,-24 74 0,24-124-16,-25 0 15,-24 0-15,49-25 16,-74 0 0</inkml:trace>
  <inkml:trace contextRef="#ctx0" brushRef="#br0" timeOffset="57638.41">24360 9129 0,'0'0'15,"25"-25"-15,-25 1 32,0 48-32,0 51 31,0-1-16,0-49-15,25-25 16,174-50 0,-75 26-1,124-76-15</inkml:trace>
  <inkml:trace contextRef="#ctx0" brushRef="#br0" timeOffset="58656.22">25154 8137 0,'0'-25'16,"0"50"-16,25-100 0,0 51 15,-25-1-15,25 74 32,24 1-17,26 124 1,-1-50-16,1 0 15,49 198 1,-50 1 0,-74-75-1,-149-50 1,-99-49-16</inkml:trace>
  <inkml:trace contextRef="#ctx0" brushRef="#br0" timeOffset="59072.9">21905 8162 0,'-25'99'0,"50"-198"0,-100 322 15,50-49-15,1 24 16,24 0 0,-25 1-16,99 198 15,149-124 1,174-100-1</inkml:trace>
  <inkml:trace contextRef="#ctx0" brushRef="#br0" timeOffset="59454.37">25725 7492 0,'25'0'0,"-50"0"0,25 49 31,-50 26-15,1 49-1,24 0 1,74-99 0,150-25-1,-26-75 1,-98 51-16</inkml:trace>
  <inkml:trace contextRef="#ctx0" brushRef="#br0" timeOffset="59690.16">26147 8633 0,'-25'0'16,"74"-50"15,1 26-15,0 24-16,98-25 16,26-25-1,-100 25 1</inkml:trace>
  <inkml:trace contextRef="#ctx0" brushRef="#br0" timeOffset="59889.24">26543 8236 0,'0'0'0,"-24"0"31,24 25-31,0 0 15,24 99 1,-24-50 0,25 25-16,0 75 15,-25-100-15</inkml:trace>
  <inkml:trace contextRef="#ctx0" brushRef="#br0" timeOffset="60308.14">27337 7914 0,'0'0'0,"0"-50"0,-25 0 16,50 1-1,0-1 1,74 25 0,1 50-1,-76 50 1,-73 24 0,-1 0-1,25-25 1,75-24-1,74-25 1,-25 24 0,-124 26 15,-49-1-31,-75-24 31,99-25-15</inkml:trace>
  <inkml:trace contextRef="#ctx0" brushRef="#br0" timeOffset="60589.49">28106 7790 0,'0'-25'15,"0"50"-15,-25-50 16,1 25-16,-1 0 15,25 74 1,49 50 0,26-25-1,-1-24 1,-74-26 15,-49-24-15,-26-25-16,1 25 15,-1-50-15</inkml:trace>
  <inkml:trace contextRef="#ctx0" brushRef="#br0" timeOffset="60739.18">28057 7715 0,'0'0'15,"49"-25"-15,26-49 16,24 24-1,25 50 1,-74 0 0</inkml:trace>
  <inkml:trace contextRef="#ctx0" brushRef="#br0" timeOffset="60989.53">27337 8633 0,'-49'25'16,"98"-50"-16,-148 75 15,74-50-15,50 0 16,198-25 0,125-25-1,-26 25 1,75 1-1,-323-1 1,-49 25 0</inkml:trace>
  <inkml:trace contextRef="#ctx0" brushRef="#br0" timeOffset="61321.01">27957 8980 0,'-24'25'16,"48"-50"-16,-48 75 0,-1-25 16,25 0-1,49 24 1,26-24 0,49-50-1,-74 25-15,-1-49 16,50-26-1,-74 50 1,0 25 15,0 75-15,0 74-16,-1-25 16,-24-75 15</inkml:trace>
  <inkml:trace contextRef="#ctx0" brushRef="#br0" timeOffset="61921.12">28925 5879 0,'50'-24'0,"24"-26"15,-198 124-15,298-173 0,-125 74 16,1 25-1,24-24 1,-74 48 0,0 1-16,0 25 15,-99 223 1,99-25 0,74-25-1,50 0 1,-49 0-1,-125 1 1,-49 24 0,74-25-1,124 0 1,75-24 15,-124-125-31,-1 75 16,-49-50-1,-24 75 1,-26 24 0,75 150-1,0-125 1,-75 0 0,-124-49-1</inkml:trace>
  <inkml:trace contextRef="#ctx0" brushRef="#br0" timeOffset="68306.23">11758 6872 0,'25'0'16,"-25"-25"0,-25 25 15,1 0-31,-1 0 16,-25 0-1,-49 25 1,0 74-1,24 50 1,51-25 0,48 0-1,26-99-15,99 24 16,24-49 15,1-25-15</inkml:trace>
  <inkml:trace contextRef="#ctx0" brushRef="#br0" timeOffset="68625.16">12379 6921 0,'0'0'0,"24"-25"0,-24 1 16,-74 24-1,49 49 1,-49 26-1,49 49 1,25 0 0,50-50 15,74-49-15,0-50-1,-50-49 1,-49 24-16,-25 1 15,-50-100 1,26 124 0,-51 0-1</inkml:trace>
  <inkml:trace contextRef="#ctx0" brushRef="#br0" timeOffset="68922.17">12825 6797 0,'25'0'16,"-50"0"-16,50-25 0,-50 50 31,0 25-15,1 49 0,48-25-1,26-24-15,74 49 16,0 1-1,-99-76 1,-25 76 0,-99-76-1,-25 1 1,49-25 0</inkml:trace>
  <inkml:trace contextRef="#ctx0" brushRef="#br0" timeOffset="71738.35">13545 7244 0,'0'-25'16,"24"0"0,1 50 46,-25 0-46,0 0-16,25-1 15,0 26-15,0-25 16,-25 24 0,24-49-1,-24 25 1,25-74-1,0-1 1,-25-74 0,0-25-1,0 0 1,-25 25 0,25 25 15,-25 0-16,1 49 1,24 25 0,49 25 15,26-24-15,49 24-1,0-25 1,-50 0-1,-49 25 1,0 25 0</inkml:trace>
  <inkml:trace contextRef="#ctx0" brushRef="#br0" timeOffset="72155.78">13867 6822 0,'25'-25'15,"0"25"1,0-25-16,-1 25 16,1-24-1,0 48 1,-25 26-1,-25 0 1,0-1 0,50-24-1,25 0 1,24-25 15,-49 25-31,-25-1 16,0 51-1,-50-1 1,1 1 0,-1-75-1,25 0 1,1-25-16</inkml:trace>
  <inkml:trace contextRef="#ctx0" brushRef="#br0" timeOffset="72456.39">14314 6822 0,'0'0'0,"24"-25"16,-24 50 31,0 0-32,25 24-15,0-24 16,0 0 0,24 49-1,-49-24 1,25-25 0,-74 0-1,-51 0 1,51-25-16,-1 0 15</inkml:trace>
  <inkml:trace contextRef="#ctx0" brushRef="#br0" timeOffset="72622.85">14338 6698 0,'0'0'0,"75"-74"31,-50 74-31,24-25 16,1 25 0,49 0-16</inkml:trace>
  <inkml:trace contextRef="#ctx0" brushRef="#br0" timeOffset="73038.83">13470 7665 0,'25'0'47,"0"0"-47,0 0 16,74-24 0,50 24-1,99-25 1,25 0-1,-149 0-15,-25 0 16,75 1 15,-150 24-15,-48 0 0</inkml:trace>
  <inkml:trace contextRef="#ctx0" brushRef="#br0" timeOffset="73923.21">14090 8013 0,'-24'0'78,"24"-25"-63,49 0-15,1 25 16,-25-25-16,49 25 16,0 50-1,-49 0 1,-25 49 15,-49 0-15,-51 0-1,76-74 1,24 0 0,49-25-1,50-25 1,25-25 0,-24 1-1</inkml:trace>
  <inkml:trace contextRef="#ctx0" brushRef="#br0" timeOffset="74473.09">15256 6797 0,'0'-25'31,"0"1"0,0 48-31,0 1 16,0 0-1,-25 74 1,25 25 0,0-24-1,0-51-15,0 1 16,25 49 0,50-49-1,-1-26 1,-24-24-16,49 0 15,-25-24 1</inkml:trace>
  <inkml:trace contextRef="#ctx0" brushRef="#br0" timeOffset="74776.09">15157 7120 0,'-25'0'16,"25"-25"-1,50 25 1,-25 0-16,49-25 15,1 25 1,24-25 0,-50 25-1,-24 0 17</inkml:trace>
  <inkml:trace contextRef="#ctx0" brushRef="#br0" timeOffset="79822.72">24807 13520 0,'25'0'16,"-25"-25"-1,0 50 48,0 25-63,-25-1 15,0 1-15,0 49 16,-24-24-16,-26 73 31,26-73-15,24-50-16</inkml:trace>
  <inkml:trace contextRef="#ctx0" brushRef="#br0" timeOffset="80038.99">24534 13718 0,'0'0'0,"0"-24"46,25 48-46,-25 1 16,74 50 0,26-1-1,-26 1 1,-24-1 0</inkml:trace>
  <inkml:trace contextRef="#ctx0" brushRef="#br0" timeOffset="80240.32">24559 13991 0,'0'0'0,"0"-24"16,25-1-1,24 25 1,75-25-1,75 25 1,-26 0 0,-98 25-16</inkml:trace>
  <inkml:trace contextRef="#ctx0" brushRef="#br0" timeOffset="81722.12">27312 13272 0,'0'0'0,"25"0"31,-50 0 16,1 0-32,-1-25-15,-50 25 32,-24 25-17,0 0 1,49 49-1,75 25 1,99-24 0,25-26-1,-75-24-15,1 25 16,-75-1 0,-50 1-1,-49 0 1,-25-1-1,74-24 1</inkml:trace>
  <inkml:trace contextRef="#ctx0" brushRef="#br0" timeOffset="82122.98">26072 14264 0,'0'0'0,"50"0"46,49-25-46,0 25 16,224 0 0,198-49-1,49 24 1,-272-25 0,198 26-1,-149-26 1,-148 25-1,-125 0 1,-49 25 0</inkml:trace>
  <inkml:trace contextRef="#ctx0" brushRef="#br0" timeOffset="82723.39">26494 15108 0,'0'0'0,"25"-25"32,-50 25-17,0 25 1,0-25-16,-49 74 31,49 25-15,25-24-1,50-1 1,24 1 0,-24-51-1,-26 1-15,-24 25 16,-24-25 0,-1 24-1,-74-49 1,-1 25-1,51-25 1</inkml:trace>
  <inkml:trace contextRef="#ctx0" brushRef="#br0" timeOffset="83022.72">26940 14909 0,'0'0'0,"75"-49"16,-50 49-1,-25 24 1,24 51 0,-24 24-1,-24-24 1,24-51-1,74-24 1,50-74 0,0-1-1,-50 51 1,-49 24-16</inkml:trace>
  <inkml:trace contextRef="#ctx0" brushRef="#br0" timeOffset="83224.28">27362 15381 0,'0'0'0,"-25"24"16,0-24 0,75 0-1,74-24 1,50-1-1,-1 0 1,-123 0-16</inkml:trace>
  <inkml:trace contextRef="#ctx0" brushRef="#br0" timeOffset="83472.25">27635 15232 0,'-50'0'32,"50"25"-17,0-1 1,0 51 0,25 24-1,0-25-15,25 50 16,-26 0-1,1-74 1</inkml:trace>
  <inkml:trace contextRef="#ctx0" brushRef="#br0" timeOffset="84323.15">28478 15033 0,'0'0'0,"-24"-25"31,24 1-31,24-1 16,1 25-1,25-25 1,24 25 0,-49 0-1,-25 25 1,-25 24 0,25 1-1,25-25 1,74-25-1,-24 50 1,-51-26-16,1 26 16,-74 24-1,-1-24 1,0 0 15,1-50-15,49-25-16</inkml:trace>
  <inkml:trace contextRef="#ctx0" brushRef="#br0" timeOffset="84606.45">29198 14959 0,'0'0'0,"0"-25"15,-25 25 1,25 50 0,0-26-16,25 51 15,0-1 1,-1 1 15,-24-26-15,-74 1-1,0-25 1,24-25-16</inkml:trace>
  <inkml:trace contextRef="#ctx0" brushRef="#br0" timeOffset="84772.35">29198 14860 0,'0'0'0,"74"-50"32,-49 50-32,74-25 15,-49 25 1</inkml:trace>
  <inkml:trace contextRef="#ctx0" brushRef="#br0" timeOffset="85057.71">28578 15629 0,'-25'0'31,"74"0"-15,26 0 0,-1 0-16,150-25 15,48 0 1,-148 0 0,75 0-1,-100 1 1</inkml:trace>
  <inkml:trace contextRef="#ctx0" brushRef="#br0" timeOffset="85522.81">29223 15802 0,'0'0'15,"-25"0"1,25 25 15,0 0-31,0 25 16,0 24 15,0-49-15,49-25-1,26-25 1,-1-25 0,1-24-1,-51 49 1,-24 0 0,25 50-1,0 25 1,-25 24-1,-25 25 1,0 1 0,1-26-1</inkml:trace>
  <inkml:trace contextRef="#ctx0" brushRef="#br0" timeOffset="94351.56">26122 11982 0,'0'25'16,"-25"-50"-16,0 25 31,25-25 0,0 0-31,0 1 16,0-26 0,0 0-1,-25-49 1,0-75-1,25 75-15,0 0 16,-24-149 0,24 149-1,0 74 1,-25 25 15,0 0 0,0 25 32,0-25-63,-24 49 16,-1-24-1,-99 99 1,75-74-1,49-25 1,25-75 0,25 25-1,74-74 1,0-50 0,1 25-1,-26 50 1,-24 24-1,-50 25 1,24 25 0,-24 0-1,-24 25 1,24 49 0,24 1-1,76 49 1,24-50-1,-25 1 1,-25-26 0,-74-24 15,-49 0-15,-26 0-1,-24 0 1,-50-25-1,75-25-15,-125 0 16,26 0 0,98 25-1,-24 0 17,50 0-17,73-25 48</inkml:trace>
  <inkml:trace contextRef="#ctx0" brushRef="#br0" timeOffset="96673.47">25998 10915 0,'0'0'0,"-25"0"0,0 0 15,0 25 1,-49 0-1,-1 0 1,51-1 0,48-24-1,26 0 1,49-24 0,-49-1-1,-25-25 1,-25 25-1,-25 1 1,-50 48 0,1 51-1,49-1 17,25-24-32,25-25 15,74-25 1,-24-25-1,-1-74 1,-49-1 0,-25 1-1,0 74 1,-50 25 0,-24 75-1,24 24 1,50 0-1,75-49 1,24-25 0,50-75 15,-124 25-15,-50-24-1,-74 49 1,-26 0-1,26 0 1,50 24 0,49 26-1,49-25 1,50 0 0,1 0-1,-51-25 1,-123-25 15,-50 0-15,25 25-1,74 0 17,0 25-17,99 0 1,26-1-1,24 1 1,-50 0 0,-49-25-1,0 0 1,-124-25 0,-26 0-1,26 1 1,74 24-1,1 0 1,98 24 0,25 1-1,1 0 17,-26 0-17,-124-25 16,1 0-15,-75-25 0,24 25-1,76 0 1,-1 0 0,99 25-1,50 0 1,-24-25-1,-26 0 1,-74-25 0,-74 0-1,-51 25 17,-48 0-17,49 25 1,74 0-16,25-25 15,50 24 1,99-24 0,50 0-1,-25-24 1,-50 24 0,-49-50-1,-100 25 1,-99 25-1,-25-25 1,26 1 0,98 24-1,50-50 17,50 0-17,-1 1 1,1-1-1,-25 0 1,-1 26 0,-24-1-1,25 0 17,-25 0-17,-25 25 16,-24 75-15,-26-1 0,1 25-1,49 1 17,25-26-17,0-24 1,25-50-1,124 24 1,0-48 0,-75 24-1,-49 0 1,0 0 31,-25-25 31,-25 25-62,25-25-16,-25 25 15,25-25 1,25 25-1,0-25 1,24 25-16,-24 0 16,0 0-1,-25-24 1,-25-1 0,-24 0-1</inkml:trace>
</inkml:ink>
</file>

<file path=ppt/ink/ink1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7:00:29.989"/>
    </inkml:context>
    <inkml:brush xml:id="br0">
      <inkml:brushProperty name="width" value="0.05292" units="cm"/>
      <inkml:brushProperty name="height" value="0.05292" units="cm"/>
    </inkml:brush>
  </inkml:definitions>
  <inkml:trace contextRef="#ctx0" brushRef="#br0">4341 2778 0,'-25'0'47,"50"25"-16,0-25-31,25 0 16,-1 0-1,75 0 1,-24-49 0,-1-26-1,-50 26-15,1-75 16,-25-25-1,0 74 1,-25 50 0,-75 25-1,26 25 1,-26 50 0,26 74-1,24 49 1,25 50-1,-50-25 17,-24 100-17,-1-174 1,-24-75 0,25-49-1,49-50 1,0-49-1,50-50 1,24 49 0,51 50-1,24 25 1,0 25 0,49 25-1,1-1 1,-100-49-1</inkml:trace>
  <inkml:trace contextRef="#ctx0" brushRef="#br0" timeOffset="282.56">5259 2233 0,'0'0'0,"0"-25"47,50 25-47,-1 0 16,1 0-16,24-25 15,26-25 17,-51 50-32</inkml:trace>
  <inkml:trace contextRef="#ctx0" brushRef="#br0" timeOffset="433">5854 1910 0,'25'0'31,"-25"25"-15,0 25-16,-25 49 15,1 50 1</inkml:trace>
  <inkml:trace contextRef="#ctx0" brushRef="#br0" timeOffset="999.83">6872 2133 0,'0'0'0,"-50"-49"31,0 49-31,1-25 15,-100 75 1,50-1 0,49 1-1,50-1 1,50-24 0,24 25-1,-24 24 1,-26 50-1,-24 25 1,-24 0 15,-1-75-31,0 26 16,50-1 0,-25 0-1,25 0 1,-50 75-1,-25 74 1,25 0 0,1 0-1,48-74 1,1-25 0,25-50-1,49-74 1,-25-50-1</inkml:trace>
  <inkml:trace contextRef="#ctx0" brushRef="#br0" timeOffset="2165.79">9451 1910 0,'0'0'0,"25"0"15,-25-25-15,0 1 16,0 73 15,-25 1-15,1 123-1,-26 1 1,0 0 0,50-125-16</inkml:trace>
  <inkml:trace contextRef="#ctx0" brushRef="#br0" timeOffset="2699.01">7095 3250 0,'0'0'0,"-25"0"15,0 0 1,50 0 15,0 0-15,248-50-1,272 1 1,249-1 0,-322 25-16,495 0 15,-173-49 1,-199-1-1,-223 26 1,-173-1 0,-125 25-1,-99 1 1,-24 24 0</inkml:trace>
  <inkml:trace contextRef="#ctx0" brushRef="#br0" timeOffset="3382.96">7839 4143 0,'0'0'0,"25"-50"16,-25 25 15,-25 50-15,-25 74-1,-24 50 1,74 0-1,99-50 17,-24-24-17,-1-26 1,-49-24 0,-75 0-1,1-50 1,-100 25-1,99 0-15,1 0 16</inkml:trace>
  <inkml:trace contextRef="#ctx0" brushRef="#br0" timeOffset="3582.69">8434 4515 0,'0'0'0,"50"0"16,-25 0 0,24-25-1,-24 25 1,99-25 0,-49 25-16</inkml:trace>
  <inkml:trace contextRef="#ctx0" brushRef="#br0" timeOffset="3849.29">8509 4416 0,'0'0'0,"-50"0"16,50-25-1,-25 25 1,25 25 31,0 49-32,0 50 1,0 0 0,0-25-1,25-24 1</inkml:trace>
  <inkml:trace contextRef="#ctx0" brushRef="#br0" timeOffset="4099.8">9154 4192 0,'0'-24'16,"0"48"-16,0-73 0,0 24 15,0 75 17,0 74-17,0 0 1,0 25 0,0-50-1,0-50 1</inkml:trace>
  <inkml:trace contextRef="#ctx0" brushRef="#br0" timeOffset="4316.75">9451 4341 0,'0'0'16,"0"-25"-16,-24 75 31,24 0-16,-25-1-15,-50 150 32,-49-1-17,50 1 1,0-75-16</inkml:trace>
  <inkml:trace contextRef="#ctx0" brushRef="#br0" timeOffset="4549.14">9600 4912 0,'0'0'0,"25"0"15,-25-25 1,-50 99 0,26 1-1,24-1 1,74-49-1,75-50 17,-25-24-17,-99-1-15</inkml:trace>
  <inkml:trace contextRef="#ctx0" brushRef="#br0" timeOffset="4833.16">9873 4019 0,'0'0'15,"-25"-75"1,75 75 0,-25 50-1,49 0 1,-24 49-16,74 124 15,-50 50 17,-123 99-17,-100-173 1,-99-26 0,-100-24-1</inkml:trace>
  <inkml:trace contextRef="#ctx0" brushRef="#br0" timeOffset="5216.74">7392 4242 0,'0'0'0,"25"-50"15,-25 75 16,-49 25-31,24 49 16,-25 124 0,50-99-16,50 199 15,124-50 1,148-100 0,-124-148-1</inkml:trace>
  <inkml:trace contextRef="#ctx0" brushRef="#br0" timeOffset="5566.82">10345 3547 0,'0'0'0,"49"-24"16,-49 48 0,0 1-16,-25 74 15,1 1 1,48-51-1,100-49 17,50-24-17,0-26 1,-75 25-16</inkml:trace>
  <inkml:trace contextRef="#ctx0" brushRef="#br0" timeOffset="6183.06">10940 4713 0,'0'0'0,"0"-24"31,25 24 0,-1-25-31,101 25 16,-51-25 0,50 0-1,-99 25-15</inkml:trace>
  <inkml:trace contextRef="#ctx0" brushRef="#br0" timeOffset="6332.78">11262 4441 0,'0'0'0,"-24"49"32,-1-24-17,25 99 1,0 25 0,0 0-16</inkml:trace>
  <inkml:trace contextRef="#ctx0" brushRef="#br0" timeOffset="6915.87">11783 4068 0,'0'0'0,"-25"0"16,25-24-16,0-1 16,0-50-1,100 26 1,49-1 0,-50 50-1,-74 50 1,-75 74-1,25 0 17,0-99-32,75 24 15,24-49 1,26 25 0,-76 0-1,-48 49 1,-51 1-1,-49-26 1,50-24 0</inkml:trace>
  <inkml:trace contextRef="#ctx0" brushRef="#br0" timeOffset="7166.6">12577 3895 0,'0'-25'32,"0"50"-17,0 0 1,25 74 0,49 0-1,50 25 1,-49-50-1,-75 1 1,-124-25 0,25-50-16</inkml:trace>
  <inkml:trace contextRef="#ctx0" brushRef="#br0" timeOffset="7317.04">12528 3870 0,'0'0'0,"99"-74"32,-50 49-32,26 25 15,24-25 1,-49 25-16</inkml:trace>
  <inkml:trace contextRef="#ctx0" brushRef="#br0" timeOffset="7566.71">11982 4813 0,'0'0'0,"-25"24"16,0 1-1,50-25-15,149-25 16,148 1-1,75-1 17,-50 0-17,-173 0 1,-149 25-16</inkml:trace>
  <inkml:trace contextRef="#ctx0" brushRef="#br0" timeOffset="7899.74">12627 5160 0,'0'25'32,"0"0"-32,0-1 0,0 1 15,25 25 1,99-25-1,24-50 1,-98 0 0,74-49-1,-50 24 1,-74 25 0,25 0-1,-25 75 1,0 49-1,0 50 1,-25-99-16</inkml:trace>
  <inkml:trace contextRef="#ctx0" brushRef="#br0" timeOffset="8584.01">13644 2084 0,'0'0'0,"25"-25"0,74-49 16,25 49-1,0 0 1,-99 50-1,-50 74 17,-74 25-17,-1 25 1,100 25 0,100 24-1,24 25 1,0 125-1,-124-100 1,0 0 0,49 0-1,1-25 1,49-24 0,-49-26-1,-50-24 1,0 0-1,-50 25 17,1-26-17,-1-24 1,-24-49 0,49-75-16,0-25 15</inkml:trace>
  <inkml:trace contextRef="#ctx0" brushRef="#br0" timeOffset="9200.61">15256 3547 0,'0'-24'46,"25"-1"64,25 25-95,-1 0 1,1-25-16,0 25 16,-1 0-16,75-25 15,-49 0 1,-51 1 0</inkml:trace>
  <inkml:trace contextRef="#ctx0" brushRef="#br0" timeOffset="9400.04">15306 3771 0,'0'0'16,"-25"0"-16,25 25 15,25-25 1,99-25-1,25 25 1,-75 0 0</inkml:trace>
  <inkml:trace contextRef="#ctx0" brushRef="#br0" timeOffset="10399.44">17787 2704 0,'0'0'0,"24"-50"15,-24 26 1,-24 48 46,24 26-46,0 24-16,0 26 16,0-26-1,-25 125 1,-25 24-1,1-124 1,49-49 0</inkml:trace>
  <inkml:trace contextRef="#ctx0" brushRef="#br0" timeOffset="10732.92">16794 3969 0,'0'0'0,"-49"25"16,24-25-1,0 0 1,75 0-1,123 0 1,224-25 0,124-49-1,50 24 1,-100-24 0,-173 74-1,-224 0 1</inkml:trace>
  <inkml:trace contextRef="#ctx0" brushRef="#br0" timeOffset="11400.09">17340 4912 0,'0'0'0,"0"-50"15,0 25 1,0 1-16,25 24 16,99-25-1,-25 25 1,-99 49 0,-25 51-1,-24-1 1,24-49-1,50-26 17,49 26-17,1 0 1,-51 24 0,-24 0-1,-74 1 1,-50-1-1,74-74 1,50-49 0</inkml:trace>
  <inkml:trace contextRef="#ctx0" brushRef="#br0" timeOffset="11683.72">18035 4788 0,'0'0'0,"0"-25"16,-25 50 15,25 24-15,0 1-16,49 49 16,26-24-1,-1-1 1,-74-24-1,0-25 1,-74-1 0,-50-24-1,49 0-15</inkml:trace>
  <inkml:trace contextRef="#ctx0" brushRef="#br0" timeOffset="11832.83">17960 4788 0,'0'0'0,"75"-50"16,24-24-1,25-1 1,0 26 0,-74 49-16</inkml:trace>
  <inkml:trace contextRef="#ctx0" brushRef="#br0" timeOffset="12287.22">18655 5086 0,'25'-50'31,"-50"75"-15,0 0 0,-25 24-16,-123 100 15,-26 49 1,-49-24 0,25 0-1,25-1 1,98-73-1,51-51 17,98-49-17</inkml:trace>
  <inkml:trace contextRef="#ctx0" brushRef="#br0" timeOffset="13449.92">18258 6152 0,'0'-25'16,"0"1"-1,0-1 1,25 25-16,49-25 31,25 0-15,-24 50-1,-1 0 1,-49 49 0,-50 50-1,-49-25 1,49-49-16,-25 0 15,50-25 1,50-50 0,124-50-1,-1 1 1,-123 24 0</inkml:trace>
  <inkml:trace contextRef="#ctx0" brushRef="#br0" timeOffset="14150.71">17216 5656 0,'0'0'0,"0"-25"0,-25 25 15,25-25-15,-25 50 31,50 0-15,-25 50 0,0-1-1,25-49 1,-25 0 0,0-50-1,0-25 1,0-124-1,0-74 1,-25 0 0,0 25-1,1 99 1,24 74 0,0 26-1,24-1 1,1 0-1,50 0 17,24-24-17,99 24 1,1-25 0,-26 1-1,-73 24 1,-76 25-1,-24 25 17</inkml:trace>
  <inkml:trace contextRef="#ctx0" brushRef="#br0" timeOffset="14567.76">18828 4441 0,'25'0'16,"-25"-25"-1,50 25-15,-25 25 16,99-1 0,25 76-1,24 48 1,-49 51 0,0 74-1,-49 24 1,-50-24 15,-1-49-15,-73-26-1,-75-49 1,49-75-16,-24-24 0</inkml:trace>
  <inkml:trace contextRef="#ctx0" brushRef="#br0" timeOffset="15116.82">16894 4887 0,'0'0'0,"0"-74"31,0 49-31,-25 25 16,0 0 0,0 49-16,-24 75 15,-51 125 1,26 98-1,-1 50 17,75 24-17,75-73 1,74-125 0,74-49-1,-74-100 1</inkml:trace>
  <inkml:trace contextRef="#ctx0" brushRef="#br0" timeOffset="17884.54">21011 3275 0,'0'0'15,"-49"0"1,24 0-1,25 24 1,25 1 15,24-25-31,125-25 16,0-49 0,-1-50-1,-73-25 16,-76 50-31,1 24 16,-25-73 0,25 98-16,-25 25 15,0 50 1,-50 49 0,1 100-1,24 49 1,-25 50-1,26 0 1,-26-25 0,0-25-1,26-148 1,-1-1-16,-25 1 16,25-75-1,25-50 1,0 25-1,50-49 1,24 24 0,50 25-1,25 1 1,25 48 0,-25-24-1,-50 0 1,-49-24-16,-26-1 15</inkml:trace>
  <inkml:trace contextRef="#ctx0" brushRef="#br0" timeOffset="18139.18">22029 2431 0,'24'-49'31,"1"49"-31,0 0 16,25 0-16,24 0 15,100-25 1</inkml:trace>
  <inkml:trace contextRef="#ctx0" brushRef="#br0" timeOffset="18304.09">22500 2059 0,'0'-25'31,"0"50"-31,0 0 16,0 24-16,-25 1 15,25 49 1</inkml:trace>
  <inkml:trace contextRef="#ctx0" brushRef="#br0" timeOffset="18868.63">23443 2109 0,'0'-25'0,"0"50"0,0-75 16,0 25-16,-50 0 15,-24 25 1,-26 0-16,26 0 15,-25 50 1,74 0 0,50 24-1,-1-24 1,1 49 0,-25 25-1,-25 25 1,25 49-1,25-24 1,75 0 0,-51-1-1,-24 50 1,-25-99 0,0 1-16,-50 123 15,1 24 16,24-147-31,-25 172 16,1 26 0,24 24-1,25-49 1,74-50 0,100-75-1,24-73 1,-24-100-1</inkml:trace>
  <inkml:trace contextRef="#ctx0" brushRef="#br0" timeOffset="20186.62">25725 1960 0,'0'0'0,"25"25"62,-1 24-62,1 1 0,25 24 16,-25-24 0,24-1-16,26 1 15,-1-50 1,1-25 0,24-74 15,-74 49-31,-25-98 15,-25-1 1,0 99 0,-99-49-1,74 49 1,25 25 0,1 1-1,24-26 1,24-24-1,1-1 1,25 50-16,-50 1 16,25 24-1,-25-50 17,0 25 30,25 25 251,-1 0-298,1 0-15,25 0 16,-1 0-16,1-25 15,24 25-15,50 0 16,0-24 0,-24 24-1,-75-25 1</inkml:trace>
  <inkml:trace contextRef="#ctx0" brushRef="#br0" timeOffset="20551.32">26692 1439 0,'50'-50'47,"-25"50"-32,0 0-15,24-25 16,-49 100 0,0 24-1,-25-25 1,75 1 0,24-25-1,-24-26 1,-50 26 15,0 0-15,-25-26-16,0 1 15,-24 0 1</inkml:trace>
  <inkml:trace contextRef="#ctx0" brushRef="#br0" timeOffset="20801.4">27312 1464 0,'0'0'0,"25"-25"0,0 25 31,-25 25-15,25-1-1,24 26-15,1 0 16,0-1-16,-1-24 15,-24 50 1,-25-26 0,-99 1-1,24-50-15</inkml:trace>
  <inkml:trace contextRef="#ctx0" brushRef="#br0" timeOffset="20920.59">27288 1439 0,'24'-25'0,"-48"50"0,73-75 16,1 25-16,-1 25 15,26-24-15</inkml:trace>
  <inkml:trace contextRef="#ctx0" brushRef="#br0" timeOffset="21201.19">27982 1265 0,'25'0'0,"-25"50"32,-25-25-32,0 49 15,-24 75 1,-174 273-1,49-125 1,25-49 0,0-24-1,75-51 1,49-98 0</inkml:trace>
  <inkml:trace contextRef="#ctx0" brushRef="#br0" timeOffset="21451.07">28230 2332 0,'0'0'0,"50"-25"0,-25 0 16,-25 0-1,25 50 1,-50 75-1,-25 73 1,50-74 0,99-49-1,75-50 1,0-25 0</inkml:trace>
  <inkml:trace contextRef="#ctx0" brushRef="#br0" timeOffset="21986.54">23765 3796 0,'0'0'0,"-25"0"31,50 0-16,49 0 1,75 0 0,99 0-1,125-25 1,197 0 0,199-25-1,199-49 1,-448 49-16,-23-24 15,470 0 1,273-1 0,-644 50-1,-249-24 17,-148 49-17,-175-25 1,-48 0-1</inkml:trace>
  <inkml:trace contextRef="#ctx0" brushRef="#br0" timeOffset="22750.69">25477 4515 0,'0'0'0,"25"0"0,-25-25 32,-25 25-17,-50 50 1,-24 49 0,0 50-1,99-25 1,49 0-1,51 0 1,-26-50 0,-49-49-1,-25 25 1,-99-1 0,-25-49-1,24 0 1,100-24-1</inkml:trace>
  <inkml:trace contextRef="#ctx0" brushRef="#br0" timeOffset="22917.91">25774 5086 0,'0'0'0,"50"0"0,49 0 31,-24-25-15,24 25 0,0-25-1</inkml:trace>
  <inkml:trace contextRef="#ctx0" brushRef="#br0" timeOffset="23135.63">26022 4912 0,'-24'-25'32,"24"50"-1,0 0-15,0 24-16,0 26 15,24 49 1,1 25-1,-25-75 1,25-49-16</inkml:trace>
  <inkml:trace contextRef="#ctx0" brushRef="#br0" timeOffset="23384.74">26469 4713 0,'0'0'0,"0"-49"16,0 24 0,0 0-1,0 50 1,-25 74 0,25 50-1,0-50-15,-25 100 16,25-75-1,0-50 1</inkml:trace>
  <inkml:trace contextRef="#ctx0" brushRef="#br0" timeOffset="23600.67">26767 4937 0,'0'0'0,"25"-50"15,-25 25 1,0 50 0,0 0-1,-25 49-15,0 100 16,-50 49 0,1 25-1,-25-49 1</inkml:trace>
  <inkml:trace contextRef="#ctx0" brushRef="#br0" timeOffset="23817.23">26891 5606 0,'0'0'0,"25"0"15,-1-24 1,-24 48-1,-24 26 1,48 25 0,76-51-1,48-48 1,26-26 0</inkml:trace>
  <inkml:trace contextRef="#ctx0" brushRef="#br0" timeOffset="24150.91">27387 4639 0,'0'0'16,"-50"-99"-1,50 74 1,25 25-16,99 50 31,25 74-15,0 74-1,0 50 1,-100 25 0,-49-25-1,-124-49 1,-99-26-1,-100-24 1,175-99-16,-51-26 16</inkml:trace>
  <inkml:trace contextRef="#ctx0" brushRef="#br0" timeOffset="24517.26">24559 4862 0,'0'0'0,"-25"-25"16,0 25-16,-24 25 16,-51 124-1,26 99 1,49 75 0,100-26-1,73-24 1,125-99 15,50-149-31</inkml:trace>
  <inkml:trace contextRef="#ctx0" brushRef="#br0" timeOffset="24900.9">27809 4143 0,'0'0'0,"49"0"16,-24 25 0,-50 49-1,0 25 1,1-24 0,48-26-1,76-24 1,98-25-1,25-49 1,-99 49-16</inkml:trace>
  <inkml:trace contextRef="#ctx0" brushRef="#br0" timeOffset="25151.94">28578 5433 0,'0'0'0,"-25"0"32,50 0-17,49-25 1,100 0-1,24 0 1,-24-49 0</inkml:trace>
  <inkml:trace contextRef="#ctx0" brushRef="#br0" timeOffset="25350.81">28950 5036 0,'0'0'16,"-25"0"-16,25-25 31,-25 25-15,0 50-1,25 49 1,25 25 0,-25 25-1,25-75-15,-25 1 0</inkml:trace>
  <inkml:trace contextRef="#ctx0" brushRef="#br0" timeOffset="25735.25">29421 4862 0,'0'0'0,"50"-124"15,-50 75 1,24-1 0,51 0-1,-50 50-15,24 0 16,-49 50 0,0 24-1,-24-24 1,24 0-1,74-1 1,-24 1 0,-50-1-1,-25 26 1,-50 24 0,1-49 15</inkml:trace>
  <inkml:trace contextRef="#ctx0" brushRef="#br0" timeOffset="26017.72">30264 4565 0,'0'0'0,"0"-25"31,0 0-31,-24 25 16,-1 25 0,50 99-1,124 49 1,-75-73 0,-49-51-1,-50-24 1,-99-25 15,49 0-31</inkml:trace>
  <inkml:trace contextRef="#ctx0" brushRef="#br0" timeOffset="26151.81">30314 4614 0,'0'0'0,"75"-74"15,-26 49 1,1 0-16,-1 25 16</inkml:trace>
  <inkml:trace contextRef="#ctx0" brushRef="#br0" timeOffset="26400.81">30984 4565 0,'0'24'16,"0"26"0,-25 0-1,25-1 1,-74 125 0,-75 49-1,25-99-15,-124 149 16,24-50-1,76-99 1,148-74 0</inkml:trace>
  <inkml:trace contextRef="#ctx0" brushRef="#br0" timeOffset="26817.48">30785 5383 0,'0'0'0,"25"-49"16,-25 24 0,25 25-1,-25 25 1,0 49-1,0 0 1,74-49 0,26-25-1,-1-49 1,0-26 0,-49 26-1,-50 24 1,0 74 15,-25 75-15,0-24-1,0-1 1,50-74-16</inkml:trace>
  <inkml:trace contextRef="#ctx0" brushRef="#br0" timeOffset="27551.57">31480 1612 0,'0'0'0,"50"-49"15,-26 49 1,26-25 0,24 25-16,75 25 15,0 24 1,-124 26 0,-25 74-1,-25 0 1,25 74 15,75 0-15,-1 25-1,-24-25 1,-100 1 0,-24 24-1,49-149-15,25 174 16,99 0-1,0 24 1,-99-48 0,-99-1-1,-25 0 1,50 25 0,49-50-1,0 0 16,0 0-15,0 1 0,-99 49-1,50-224-15</inkml:trace>
  <inkml:trace contextRef="#ctx0" brushRef="#br0" timeOffset="29985.02">15455 9650 0,'49'25'93,"-24"-50"-93,25 25 16,24-25-16,1 0 16,24 1-16,25-26 15,-75 50 1</inkml:trace>
  <inkml:trace contextRef="#ctx0" brushRef="#br0" timeOffset="30151.09">15356 9997 0,'0'0'0,"-25"25"15,0-25-15,25 25 16,25-25-1,99-50 1,0 26-16,25-1 16</inkml:trace>
  <inkml:trace contextRef="#ctx0" brushRef="#br0" timeOffset="30801.67">17960 8906 0,'25'0'47,"-25"-25"-47,0 75 15,-25-1-15,25 1 16,0 99 0,-25 24-1,25-24 1</inkml:trace>
  <inkml:trace contextRef="#ctx0" brushRef="#br0" timeOffset="31084.35">16943 9948 0,'0'0'0,"-25"0"16,25 25-16,124-1 15,174-24 16,198 0-15,149 0 0,25 0-1,-149 0 1,-298 0 0</inkml:trace>
  <inkml:trace contextRef="#ctx0" brushRef="#br0" timeOffset="31585.05">17464 10866 0,'-25'-25'16,"25"0"0,0 50-1,0 24 1,0 1-16,0 24 16,25 26-16,25 73 15,-25-49 1,24-49-1,1-75 1,-1-50 0,1-49-1,-25-99 1,-25-75 0,-25 49-1,-25 100 16,26 25-15,-1 74 0,50 0-16,49-24 15,75 24 1,0 0 0,-25 50-1</inkml:trace>
  <inkml:trace contextRef="#ctx0" brushRef="#br0" timeOffset="31917.87">18109 10618 0,'0'0'0,"25"0"31,0 0-16,-25 24 1,25 51 0,-50-26-1,50 1 1,24-25 0,26-25-1,-75 25-15,24-1 16,-24 51-1,-24-1 1,-51 1 0</inkml:trace>
  <inkml:trace contextRef="#ctx0" brushRef="#br0" timeOffset="32168.56">18729 10667 0,'0'0'0,"-25"25"47,25 0-47,0 0 16,0-1-16,25 26 15,25 24 1,24-24-1,-74 0-15,0-1 16,-74 1 0,-25-25-1</inkml:trace>
  <inkml:trace contextRef="#ctx0" brushRef="#br0" timeOffset="32301.27">18605 10766 0,'0'0'15,"50"-74"1,24 24 0,25 26-1,-24-1-15</inkml:trace>
  <inkml:trace contextRef="#ctx0" brushRef="#br0" timeOffset="32568.26">19449 10692 0,'0'0'0,"24"0"16,-24 25 0,-24 0-16,-51 74 15,-24 50 16,-50 124-15,-99 24 0,-149 175-1,199-274 1,148-124-16</inkml:trace>
  <inkml:trace contextRef="#ctx0" brushRef="#br0" timeOffset="32817.71">19473 11560 0,'0'0'16,"50"0"0,-75 25-1,0 25-15,-148 148 31,98-74-15,75-74 0,149-100-1,99-74 1,-124 50-16</inkml:trace>
  <inkml:trace contextRef="#ctx0" brushRef="#br0" timeOffset="33251.25">20962 10097 0,'0'0'0,"-25"-25"16,0 25 0,0 25-1,1-1 1,24 1-16,24 25 15,26-50 1,-25-25 0,-25-25-1,-25-24 1,-49 74 0,-26 0-1,76 25 16,-1 0-31</inkml:trace>
  <inkml:trace contextRef="#ctx0" brushRef="#br0" timeOffset="35301.44">22301 9551 0,'-24'0'31,"24"25"0,0-1-31,24 1 16,-24 0-1,50 25 1,24-26 0,51-24-1,-76-24-15,75-1 16,-49-25 0,-1-24 15,-49-1-16,-25-24 1,0 50 0,-50-1-1,-24 50 1,-50 0 0,25 50-1,-1 24 1,-49 75-1,75 0 1,49-25 0,25 25-1,75-25 1,49-50 0,25-24-1,49-26 16,0-73-15,-49 24 0,-74-49-1,-50-26-15</inkml:trace>
  <inkml:trace contextRef="#ctx0" brushRef="#br0" timeOffset="35951.49">22723 8856 0,'0'0'0,"-25"0"16,1 0-1,48-25 48,26 25-63,0-24 15,98-1 1,-24-25 0,-74 50-1,-50-25 1,-25 50-1,-74-25 1,0 25 0,49-25-1,50 25-15,-25-25 16</inkml:trace>
  <inkml:trace contextRef="#ctx0" brushRef="#br0" timeOffset="36251.61">23343 8261 0,'0'0'0,"25"-75"15,-25 51 1,25 48 15,-25 1-31,25 74 16,0 50-1,-1 0 1,1-25 0,-25 0-1,0-49 16,0-51-31</inkml:trace>
  <inkml:trace contextRef="#ctx0" brushRef="#br0" timeOffset="36501.56">23616 8559 0,'0'0'0,"0"-25"0,0 0 47,0 75-31,0-26-16,-25 100 15,1 50 1,-1 0 0,0-50-1,0-25 16,25-74-31</inkml:trace>
  <inkml:trace contextRef="#ctx0" brushRef="#br0" timeOffset="36736.44">23839 8980 0,'0'0'0,"25"0"0,0 0 31,-25 25-15,-25 50 0,0-1-1,25-24 1,75-50 0,24-25-1,-74 0 1,74-25-1</inkml:trace>
  <inkml:trace contextRef="#ctx0" brushRef="#br0" timeOffset="37119.56">24385 8211 0,'0'0'0,"0"-25"31,25 75-15,-25 0 0,25 74-1,-25 49 1,0 1 0,49-25-1,51-100 1,-1-49-1,-49-24-15</inkml:trace>
  <inkml:trace contextRef="#ctx0" brushRef="#br0" timeOffset="37301.58">24435 8509 0,'0'0'0,"-99"-25"31,123 25-15,51-25 0,-1 25-1,50 0-15</inkml:trace>
  <inkml:trace contextRef="#ctx0" brushRef="#br0" timeOffset="38635.78">26047 9328 0,'0'0'0,"50"-75"16,-50 50-1,0 1-15,25-26 31,-50 0-15,-50 50 0,-49 50-1,0 74 1,100 50 0,48-100-16,175 50 15,49-25 1,-25 1-1,-124-1 1,-123-25 0,-76-24-1,-48-25 1,48-75 0,76-24 15,123-26-16,74-24 1,100 25 0,-173 74-1,-51 50 1,-49 49 0,0 26-1,-25-26 1,1-24-1</inkml:trace>
  <inkml:trace contextRef="#ctx0" brushRef="#br0" timeOffset="38768.85">26916 9427 0,'0'0'0,"24"-50"0,1-49 31,-25 74-15</inkml:trace>
  <inkml:trace contextRef="#ctx0" brushRef="#br0" timeOffset="39068.89">27188 9650 0,'0'0'0,"25"50"16,0-1-1,-25-24 1,0 0 0,25-75-1,0-24 1,49-25 0,25 24 15,1 50-16,-1 25 1,-50 75 0,-24 24-1,0 25 1,-25-49 0</inkml:trace>
  <inkml:trace contextRef="#ctx0" brushRef="#br0" timeOffset="39518.68">28032 9427 0,'0'0'0,"0"-75"16,0 51 15,0 48-15,0 1-1,49 50 1,1 49 0,25-50-1,-1-49 1,0 0 0,-49-25-16,-25-75 15,-25-74 1,1-49-1,-51 0 1,50 49 0,1 25 15,24 24-31,74 26 16,50 24-1,0 26 16,-25 24-15,-49 24-16</inkml:trace>
  <inkml:trace contextRef="#ctx0" brushRef="#br0" timeOffset="39884.91">28677 9055 0,'25'0'32,"-1"0"-32,1-25 15,0 25 1,-25 25 0,-25-25-16,0 74 15,25-24 1,0-1-1,25-24 1,25 0 0,-25 25-1,-25 24 1,-50 0 0,-24 26-1,24-51 1</inkml:trace>
  <inkml:trace contextRef="#ctx0" brushRef="#br0" timeOffset="40285.6">29247 9154 0,'0'-25'15,"-24"25"17,24 25-32,0 0 15,24 0-15,1 24 16,25 1-16,-1-1 16,-24 51 15,-74-51-16,-26 1 1,-49-50 0,50-25-16</inkml:trace>
  <inkml:trace contextRef="#ctx0" brushRef="#br0" timeOffset="40418.43">29223 9055 0,'0'0'15,"24"-25"-15,51-25 16,-1 25 0,-24 1-1</inkml:trace>
  <inkml:trace contextRef="#ctx0" brushRef="#br0" timeOffset="40718.91">28230 9997 0,'0'0'0,"-24"0"31,-1 0-31,0 0 16,124 0-1,100-24 1,49 24 0,25-25-1,-1 0 1,-73 0 0,-75 25-1,-99 0 1</inkml:trace>
  <inkml:trace contextRef="#ctx0" brushRef="#br0" timeOffset="40985.69">29322 10270 0,'0'0'0,"25"25"31,-1-25-31,-24 25 0,25-25 15,-25 74 1,-49 1 0,-1-26-1,50-24 1,149-50 0,25-24 15,-50-1-31</inkml:trace>
  <inkml:trace contextRef="#ctx0" brushRef="#br0" timeOffset="41335.65">30661 9030 0,'0'0'0,"25"-50"0,-25 25 15,0 1-15,25-1 16,-25 74 0,0 51-1,-25 98 16,0 25-15,-24 1 0,24-51-1,50-73 1,24-100-16,125 0 16,0-25-1</inkml:trace>
  <inkml:trace contextRef="#ctx0" brushRef="#br0" timeOffset="41569.25">30339 9452 0,'0'0'0,"-75"-50"15,75 25 1,75 0 0,123 25-1,50-24 1,-124 24-16</inkml:trace>
  <inkml:trace contextRef="#ctx0" brushRef="#br0" timeOffset="41727.29">31902 9576 0,'0'24'31,"25"-24"-31,-1-24 16</inkml:trace>
</inkml:ink>
</file>

<file path=ppt/ink/ink1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7:01:25.108"/>
    </inkml:context>
    <inkml:brush xml:id="br0">
      <inkml:brushProperty name="width" value="0.05292" units="cm"/>
      <inkml:brushProperty name="height" value="0.05292" units="cm"/>
    </inkml:brush>
  </inkml:definitions>
  <inkml:trace contextRef="#ctx0" brushRef="#br0">2654 6003 0,'0'0'0,"25"-24"16,-50 24-1,1 0 1,-1 49-1,0 50 1,50 25 0,74-74-1,0-50 1,-24-50 0,-51-24-1,-48 24-15,-76-24 16,-48 24-1</inkml:trace>
  <inkml:trace contextRef="#ctx0" brushRef="#br0" timeOffset="266.99">2059 6475 0,'0'0'0,"0"49"31,-25-24-31,25 0 16,25 49-1,49-24 1,26-50 0,-1-50-1,-99-49 1,-50 0-1,-24 24-15</inkml:trace>
  <inkml:trace contextRef="#ctx0" brushRef="#br0" timeOffset="550.53">2084 5904 0,'-25'0'31,"0"25"-31,25 0 16,0 0-16,25-1 15,74 1 1,0-50 0,-49-24-1,-50-26 1,-50 1-1,-49 0 1,25 49 0,74 50-1</inkml:trace>
  <inkml:trace contextRef="#ctx0" brushRef="#br0" timeOffset="833.26">3771 5979 0,'0'0'0,"24"-50"32,-24 25-32,-24 25 15,-1 75 1,25 73-1,25 1 1,24-74-16,50 74 16,26-75-1,-26-49 1,-25-50 0</inkml:trace>
  <inkml:trace contextRef="#ctx0" brushRef="#br0" timeOffset="1033.28">3895 5855 0,'0'0'0,"-50"-25"16,50 0-1,0 0-15,99 0 16,75-24-1,0-1 1,-125 50 0</inkml:trace>
  <inkml:trace contextRef="#ctx0" brushRef="#br0" timeOffset="1166.96">4044 5929 0,'0'0'16,"-50"99"-1,25-49 1,75-50 0,24 0-16</inkml:trace>
  <inkml:trace contextRef="#ctx0" brushRef="#br0" timeOffset="1583.45">5036 5780 0,'0'0'0,"-99"-25"15,-125 25 1,1 25 0,124 50-1,148-26 1,75-24 15,50-25-15,25-25-1,-125 75 1,0 49 0,-24 99-1,24 1 1,-24-25 0,0-125-1,-26-49 1,1-74-1,0-100 1,25-124 0,24 26-1,1 98 1</inkml:trace>
  <inkml:trace contextRef="#ctx0" brushRef="#br0" timeOffset="2117.37">8013 5582 0,'0'0'0,"-50"0"15,25 24 1,-124 76 0,1 98-1,123-99-15,124 75 16,124-75-1,25-74 1,-124-25 0,-124-25-1,-99-24 1,-124 49 0,0 0 15,148 24-31</inkml:trace>
  <inkml:trace contextRef="#ctx0" brushRef="#br0" timeOffset="2516.92">8286 5011 0,'0'0'0,"-25"-149"16,-50 100-16,-24 24 15,-199 74 1,1 125 0,-1 198-1,124 100 1,174 24 15,149-124-15,397-99-1,-124-249 1,-75-73 0,-99-150-1,-74-148 1,-174-99 0,-100 49-1,-172 198 1,-26 125-1,99 99 1</inkml:trace>
  <inkml:trace contextRef="#ctx0" brushRef="#br0" timeOffset="2850.08">10493 5929 0,'-49'0'31,"49"-25"-15,49 25 0,1-25-16,148 1 15,26-1 1,-1 0 0,-124 0-1</inkml:trace>
  <inkml:trace contextRef="#ctx0" brushRef="#br0" timeOffset="3034.07">10667 6103 0,'0'0'0,"-99"49"16,74-49-16,25 25 15,149-25 1,99-25-1,99-24 1,-173-1 0</inkml:trace>
  <inkml:trace contextRef="#ctx0" brushRef="#br0" timeOffset="3317.14">11932 5507 0,'0'0'0,"-25"-25"16,-74 1-1,25-1 1,74 50 0,149 49-1,148 0 1,1 26 0,-124-26-1,-125 1 1,-148 24-1,-199 25 1,-24 0 0,123-25-1,125-74 1</inkml:trace>
  <inkml:trace contextRef="#ctx0" brushRef="#br0" timeOffset="3533.38">11758 5334 0,'0'0'0,"-24"-75"16,24 50 0,0 75-1,0 99 1,24 49-1,26 26 1,-50-1 0</inkml:trace>
  <inkml:trace contextRef="#ctx0" brushRef="#br0" timeOffset="3649.91">11907 6475 0,'0'0'15,"25"49"1,-25-24-1,0 0 1</inkml:trace>
  <inkml:trace contextRef="#ctx0" brushRef="#br0" timeOffset="4567.22">1960 9328 0,'0'0'0,"0"-50"0,25 0 16,-25 26 0,0-1-1,0 74 1,24 100 0,1 0-1,99-75 1,25-49-1,-25-74 1,-25-75 0,-49 0-1,-50 24 1,25 76 15,-25 48-15,-25 76-1,25-1-15,-25 174 16,50 74 0,-25 25-1,-50-49 1,1-100 0,-51-99-1,-24-99 1,0-149-1,25-75 1,50-49 0,49 50-1,49 49 1</inkml:trace>
  <inkml:trace contextRef="#ctx0" brushRef="#br0" timeOffset="4850">3200 9204 0,'0'0'0,"25"-25"32,-50 50-17,0 24-15,0 50 16,-24 25-16,-1 25 15,-49 397 1,74-248 0,75-75-1,49-74 1,50-124 15,25-50-31</inkml:trace>
  <inkml:trace contextRef="#ctx0" brushRef="#br0" timeOffset="5100.63">3919 9501 0,'0'0'0,"0"-74"16,0 49-1,0 75 16,0 24-31,-24 124 16,48 51 0,26-51-1,25-49 17,-51-124-32,26-25 15,-25 0-15</inkml:trace>
  <inkml:trace contextRef="#ctx0" brushRef="#br0" timeOffset="5249.83">3919 10047 0,'0'0'0,"-99"50"16,50-50 0,49 24-1,148-73 1,51-26-1</inkml:trace>
  <inkml:trace contextRef="#ctx0" brushRef="#br0" timeOffset="5500.31">4589 9352 0,'0'0'0,"0"-24"31,25 48-16,25 51 1,24 123 0,1 50-1,-51 25 1,-48-50 0,-76-74-1,-24-74 1,99-75-16</inkml:trace>
  <inkml:trace contextRef="#ctx0" brushRef="#br0" timeOffset="5667.39">5234 10097 0,'50'-25'15,"-25"0"1,24 0-16,1 25 16,74-49-1</inkml:trace>
  <inkml:trace contextRef="#ctx0" brushRef="#br0" timeOffset="5834.33">5383 10245 0,'0'0'0,"-74"50"16,74-25-1,24-25-15,101-25 16,48 0 0</inkml:trace>
  <inkml:trace contextRef="#ctx0" brushRef="#br0" timeOffset="6167.15">6475 9799 0,'0'0'0,"0"-25"16,-25 25-16,0-25 15,-25 50 1,1 74-1,-1 50 1,50-25 0,50-49-1,24-75 1,1-25 0,-26-50 15,-49-49-16,-25 0 1,-49 50 0,49 74-16</inkml:trace>
  <inkml:trace contextRef="#ctx0" brushRef="#br0" timeOffset="6311.94">6723 10047 0,'0'0'0,"49"50"32,-24-50-17</inkml:trace>
  <inkml:trace contextRef="#ctx0" brushRef="#br0" timeOffset="6550.37">7268 9650 0,'0'0'0,"0"-25"0,-24 75 47,24-1-47,0 1 16,0 124-1,0-25 1,0-50 0,24-74-1</inkml:trace>
  <inkml:trace contextRef="#ctx0" brushRef="#br0" timeOffset="6850.13">7715 9749 0,'0'0'0,"50"-124"16,-26 99 0,-24 1-1,-24 98 1,-1 50 0,50 50-1,-1-50 1,51-75-1,-1-49 1,-49-49 0,-50-26-1,-99 1 1,-49 49 15,98 25-31</inkml:trace>
  <inkml:trace contextRef="#ctx0" brushRef="#br0" timeOffset="8100.54">8881 8658 0,'0'0'0,"-199"0"31,224 0-15,0 0 0,0 0-16,24 25 15,-24-1 1,-25 51 15,25 24-15,0 25-1,0 50 1,24 74 0,1 49-1,49 100 1,-24 25 0,-26-199-16,26 274 15,-51-51 1,-24-49-1,25-149 1,-25-74 0,50-100-1,49-74 1,124-49 15,25-76-31</inkml:trace>
  <inkml:trace contextRef="#ctx0" brushRef="#br0" timeOffset="9137.68">8658 8583 0,'0'0'0,"49"0"78,-24-24-78,49 24 15,1 0-15,-1-25 16,1 0-16,74 0 31,-125 25-15,1 0-1,-50 0 1</inkml:trace>
  <inkml:trace contextRef="#ctx0" brushRef="#br0" timeOffset="12450.83">10469 9749 0,'0'0'0,"0"-25"16,0 1-16,24 48 78,-24 1-78,25 0 16,99 0-1,50-25 1,-25-75 0,-25 1-1,-75 0 1,-73-1-1,-26 1 1,-49 24 0,-1 50-1,-24 75 1,0 73 15,50 26-15,74-50-16,50 50 15,98-50 1,51-75 0,49-73-1,-50-26 1,-49-49 0</inkml:trace>
  <inkml:trace contextRef="#ctx0" brushRef="#br0" timeOffset="13185.02">11089 8980 0,'0'-25'79,"25"25"-48,-1 0-31,26 0 15,0-24-15,24 24 16,-24-25-16,49 0 16,-74 0-1,-75 25 1,-74 25 15,0 0-15,74-25-1,50 25 1,0-25 0,50-50-1,49 25 1</inkml:trace>
  <inkml:trace contextRef="#ctx0" brushRef="#br0" timeOffset="13551.92">11808 8335 0,'0'0'0,"0"-25"15,25 1 17,-25-1-1,0 50-15,50 74-1,-1 25 1,-24 0-1,0 0 1,0-50 0,-1-24-1</inkml:trace>
  <inkml:trace contextRef="#ctx0" brushRef="#br0" timeOffset="13784.89">12155 8559 0,'0'0'0,"0"-50"16,0 25-1,0 50 17,0 25-32,-24-1 15,24 125 1,-25-75-16,-25 75 15,25-75 1,25-25 0</inkml:trace>
  <inkml:trace contextRef="#ctx0" brushRef="#br0" timeOffset="14034.09">12428 8906 0,'0'-25'32,"0"0"-32,0 75 15,0-25 1,0 24-16,-25 51 16,50-51-1,75-49 1,24-49-1,0-1 1,-100 0 0</inkml:trace>
  <inkml:trace contextRef="#ctx0" brushRef="#br0" timeOffset="14334.6">12999 8186 0,'0'0'0,"0"-24"16,0-1 0,-25 99-1,0 75 1,25 25-1,25-25 1,74-50 0,0-74-1,-24-25 1,-50-25 0</inkml:trace>
  <inkml:trace contextRef="#ctx0" brushRef="#br0" timeOffset="14500.99">12999 8509 0,'0'0'0,"-25"-25"0,0 25 16,0-49 0,25 24-1,100 0 1,24-25-1</inkml:trace>
  <inkml:trace contextRef="#ctx0" brushRef="#br0" timeOffset="15684.34">14835 9328 0,'0'0'0,"24"-75"31,-48 50-31,24 1 0,-25 24 31,-25 99 1,-74 50-17,50 49 1,74-49-1,99-25 1,75-99 0,49-50-1,-124 0-15</inkml:trace>
  <inkml:trace contextRef="#ctx0" brushRef="#br0" timeOffset="15985.02">15529 9402 0,'0'-50'0,"0"100"0,-25-124 16,-24 74 0,-26 24-1,26 76 1,24 48 15,50-24-15,99-24-1,0-75 1,-25-75 0,-49 0-1,-50-74 1,-50 75-16,-74-75 16,-25 49-1,124 75 1</inkml:trace>
  <inkml:trace contextRef="#ctx0" brushRef="#br0" timeOffset="16267.78">16224 9179 0,'0'0'0,"25"-50"15,-50 50 1,-25 0-1,-24 75 1,49-1-16,50 50 16,99 0-1,0-25 1,-50-49 0,-74-25-1,-49-1 1,-100-24-1,0 25 1</inkml:trace>
  <inkml:trace contextRef="#ctx0" brushRef="#br0" timeOffset="17784.33">17042 9328 0,'0'0'0,"0"-25"16,-24 25-1,24-25 1,0 50 15,24 24-15,1 1-16,25 24 15,-1 1 17,-24-50-17,0-50 1,0-50-1,0-49 1,-25-49 0,-50-26-1,25 26 1,0 49 0,1 49-1,73 1 1,-24 49-16,74-25 15,0 50 1,-24 25 0</inkml:trace>
  <inkml:trace contextRef="#ctx0" brushRef="#br0" timeOffset="18168.89">17539 8856 0,'0'-25'31,"24"25"-15,-24-24-16,25-1 15,25 25-15,-1 0 16,-24 25-1,-25 49 1,-25 25 0,1-49-1,48 0 1,51-26 15,-1 1-15,-49 0-1,-50 25 1,0-1-16,-74 1 16,50-25-1</inkml:trace>
  <inkml:trace contextRef="#ctx0" brushRef="#br0" timeOffset="18434.23">18184 8807 0,'0'0'0,"0"-25"0,-25 25 31,0 0-15,0 74-1,50-24-15,0 49 16,49 0-1,-24-24 1,-50-1 0,-25-49-1,-74-25 1</inkml:trace>
  <inkml:trace contextRef="#ctx0" brushRef="#br0" timeOffset="18585.08">18109 8633 0,'0'0'0,"75"-50"15,-26 26-15,26-1 32,-26 25-32</inkml:trace>
  <inkml:trace contextRef="#ctx0" brushRef="#br0" timeOffset="18868.16">17142 9873 0,'0'0'0,"-25"25"15,0-25-15,75-25 16,123 1 0,125-51-1,49 25 1,1 1 15,-100-1-15,-124 25-16</inkml:trace>
  <inkml:trace contextRef="#ctx0" brushRef="#br0" timeOffset="19168.48">18159 9973 0,'74'24'15,"-49"-24"1,0 25 0,-25 0-16,0 74 15,-25 25 1,-49-25 15,49-49-15,74-50-1,75-25 1,-24 0-16,73-49 16,-98 24-16</inkml:trace>
  <inkml:trace contextRef="#ctx0" brushRef="#br0" timeOffset="19751.28">19126 8881 0,'0'0'0,"25"0"15,-25-25 1,-25 75-1,0 49 1,1 50 0,48 0-1,26-50 1,49-49 0,25-1-1,0-49 1,-74 0-16,-50-25 15</inkml:trace>
  <inkml:trace contextRef="#ctx0" brushRef="#br0" timeOffset="19938.04">19027 9228 0,'0'0'0,"-25"0"15,25-49 1,50 49 0,74-25-1,-25 0-15,75 0 16</inkml:trace>
  <inkml:trace contextRef="#ctx0" brushRef="#br0" timeOffset="20951.37">20763 9352 0,'0'0'15,"-24"0"32,73 0 16,26 0-48,24-49-15,0 24 16,25 25-16,25-25 15,-124 0 1,-25 25 0,-124 50-1,-50 0 17,25-26-17,100-24 1,49 25-1,24-50 1,100 1 0,25-1-1,-25 0 1,-74 25-16,0 0 16</inkml:trace>
  <inkml:trace contextRef="#ctx0" brushRef="#br0" timeOffset="21584.97">21136 9129 0,'0'0'0,"0"-25"32,-25 25-32,0 0 31,25 25-15,0 0-1,25 49 1,0 50-1,-25 0 1,0-49-16,24 74 16,1-50 15,-25-49-15,0-26-16</inkml:trace>
  <inkml:trace contextRef="#ctx0" brushRef="#br0" timeOffset="22252.4">22153 8732 0,'0'0'0,"0"-99"15,-25 74 1,25 0-1,0 1 1,0 73 0,25 75-1,-1 25 1,-24 0 0,25 0-1,25-50 1,-50-49-16</inkml:trace>
  <inkml:trace contextRef="#ctx0" brushRef="#br0" timeOffset="22468.46">21954 9501 0,'0'0'0,"-25"-49"31,50 49-16,99-50 1,99 25 0,26-24-1,-76 24 1,-74 25 0,-99 25-16</inkml:trace>
  <inkml:trace contextRef="#ctx0" brushRef="#br0" timeOffset="22901.17">22078 9849 0,'0'-25'15,"50"25"1,-1-25-16,26 25 15,74 0 1,-50 25 0,-49 49-1,-26 50 1,-73 0 0,-26 0-1,-49-25 1,50-49-16,-75 0 15,99-50 1,50-75 0,75-24-1,24 0 17,50 49-17,-25 50 1,-25 0-1,-24 25 1,-26 49-16</inkml:trace>
  <inkml:trace contextRef="#ctx0" brushRef="#br0" timeOffset="26801.79">23591 8310 0,'0'-24'31,"-24"24"0,-1 0-31,-25 0 16,-24-25 0,-25 25-1,49 0 1,25-25 0,50 0-1,25 0 1,24 25-1,25-24 1,75 73 0,-100-24-1,1 49 17,-51 51-17,-48 23 1,-51 1-1,-49-50 1,50-24 0,24-75-1,25 0 1,25-50 0,50-24-1,24 49 1,-24 50-1,0 24 1,-1 51 0,-49-76-1</inkml:trace>
  <inkml:trace contextRef="#ctx0" brushRef="#br0" timeOffset="27285.19">23195 9303 0,'0'0'0,"-25"0"31,50 0 0,-1 0-31,51 0 16,123 0 0,100-25-1,0 25 1,-26-25-1,-148 25 1</inkml:trace>
  <inkml:trace contextRef="#ctx0" brushRef="#br0" timeOffset="27818.42">23418 9973 0,'-25'0'32,"25"24"-17,0 26 1,0 0-16,25 24 15,-25 0-15,25 50 16,-1-24 0,26-51 15,0-24-15,-1-50-1,26-74 1,-51-50-1,-24-49 1,-24-1 0,-26 75-1,0 50 1,26 24 0,24 25-1,24 1-15,51-26 16,74 25-1,0 25 1,-75-25 0,-24 25-1,-26 25 1</inkml:trace>
  <inkml:trace contextRef="#ctx0" brushRef="#br0" timeOffset="28201.92">23864 9997 0,'0'25'16,"0"-50"0,25 1-16,50-1 15,-26 25 1,-49 49-1,-49 26 1,-1-1 0,50-49-1,50-25 17,49 25-17,-50 0 1,1-1-1,-50 1-15,0 74 16,-25-24 0,-24-50-1,24-25 1,0 0 0</inkml:trace>
  <inkml:trace contextRef="#ctx0" brushRef="#br0" timeOffset="28486.04">24559 10022 0,'0'-25'16,"0"1"-16,-25 24 16,0 24-1,25 1 1,50 50-1,24 24 1,-24-25 0,-50 1-1,-25-26 1,-74-24 0,-25-25-1,49-25 1</inkml:trace>
  <inkml:trace contextRef="#ctx0" brushRef="#br0" timeOffset="28635.14">24534 9973 0,'0'0'0,"50"-25"16,49-50-1,0 26 1,0-1-1,-49 25 1</inkml:trace>
  <inkml:trace contextRef="#ctx0" brushRef="#br0" timeOffset="30904.14">25700 9005 0,'0'-25'16,"25"25"-1,0 0 64,-1 0-79,26 0 15,0 25-15,24-25 16,0 0-1,75-25 1,-49-24 0,-26-26-1,-74 1 1,-25-25 0,-24 24-1,24 50-15,-74 1 16,-26 48-1,26 51 1,25 98 0,49 1 15,50 25-15,74-75-1,75-50 1,74-49-1,49-75 1,-222 25 0</inkml:trace>
  <inkml:trace contextRef="#ctx0" brushRef="#br0" timeOffset="31285.64">26568 8186 0,'0'0'0,"-25"-24"16,1-1 15,48 0-15,1 25-1,99-25 1,0 0 0,-99 1-1,-50 24 1,-74 0 0,0 24-1,24-24 1,100 0 15,0-24-31,25 24 16</inkml:trace>
  <inkml:trace contextRef="#ctx0" brushRef="#br0" timeOffset="31552.65">27263 7517 0,'0'0'0,"0"-50"31,0 25-31,0 50 31,-25 0-31,50 24 16,-25 75-1,49 100 1,-24-100 0,-25-50-1</inkml:trace>
  <inkml:trace contextRef="#ctx0" brushRef="#br0" timeOffset="31803.06">27561 7790 0,'0'0'0,"24"-25"31,-24 0-15,0 50-16,-49 74 15,24 50 1,-25 49-1,1-24 1,24-50 0,0-25-1</inkml:trace>
  <inkml:trace contextRef="#ctx0" brushRef="#br0" timeOffset="32057.67">27809 8310 0,'0'0'0,"24"-24"0,-24-1 15,0 50 32,-24 24-47,-26 51 16,25-26-1,75-49 1,24-50 15,-24 0-31,74-49 16</inkml:trace>
  <inkml:trace contextRef="#ctx0" brushRef="#br0" timeOffset="32352.98">28305 7566 0,'0'0'0,"0"-25"15,0 1-15,0-1 16,0 50-1,0 74 1,25 149 15,24-74-15,26-50 0,-26-75-1,1-49-15</inkml:trace>
  <inkml:trace contextRef="#ctx0" brushRef="#br0" timeOffset="32519.7">28354 7864 0,'0'0'0,"-24"0"0,-1 0 15,25-25-15,0 0 16,99 1-1,-25-1 1</inkml:trace>
  <inkml:trace contextRef="#ctx0" brushRef="#br0" timeOffset="33353">29272 8410 0,'0'0'0,"0"-25"0,25 0 16,-25 0-1,-25 50 1,0 0-1,-24 49-15,-75 100 16,99-100 0,50 100-1,24-100 1,274 75 0,-174-74-1,-124-50 1,-25-1-16,-50 26 15,-124 0 1,25-26 0,75-24-1,74-24 1,124-100 0,99 0-1,1-1 1,-100 51-1,-25 74 17,-99 99-17,0-49-15,-50 148 32,25-98-17,1-100-15</inkml:trace>
  <inkml:trace contextRef="#ctx0" brushRef="#br0" timeOffset="33489.93">29967 8732 0,'0'0'16,"0"-49"-16,25-1 0,-25 0 15,24 1 1</inkml:trace>
  <inkml:trace contextRef="#ctx0" brushRef="#br0" timeOffset="33770.36">30140 9129 0,'0'50'0,"0"-100"0,0 125 16,-24-51-16,24 1 15,-25-25 1,25-25 0,25 1-1,49-100 1,75-25 0,-75 124-1,-24 50 1,-25 74-1,-50 25 1</inkml:trace>
  <inkml:trace contextRef="#ctx0" brushRef="#br0" timeOffset="34220.15">30885 8856 0,'0'-25'0,"0"50"0,0-74 16,0 24-16,-25 25 16,0 74-1,0 75 1,50-25-1,74-25 1,1-49 0,24-50-1,-75-50 17,-24 1-32,-50-100 15,-49-74 1,24-25-1,25 74 1,25 75 0,75 24-1,24 26 1,0 49 0,-24-25-1</inkml:trace>
  <inkml:trace contextRef="#ctx0" brushRef="#br0" timeOffset="34570.9">31406 8534 0,'0'0'0,"24"0"0,1-25 16,0 0-1,0 25-15,0 25 32,-50 49-17,25 1 1,0-1 0,25-24-16,24-1 31,-49-24-31,0 25 31,-74 24-15,-1-24-16,1-25 31,74 0-31</inkml:trace>
  <inkml:trace contextRef="#ctx0" brushRef="#br0" timeOffset="34819.93">31877 8658 0,'0'-25'15,"0"50"-15,0-75 16,-25 50-16,0 0 16,25 75-1,50-1 1,24 50-1,-24-50 1,-25 1 15,-75-50-15,-49-25-16</inkml:trace>
  <inkml:trace contextRef="#ctx0" brushRef="#br0" timeOffset="34952.72">31728 8559 0,'50'-25'0,"-100"50"0,125-75 0,-26 25 15,26 0 1,24 25 0</inkml:trace>
  <inkml:trace contextRef="#ctx0" brushRef="#br0" timeOffset="35235.83">30810 9625 0,'0'0'16,"-25"0"-16,50 0 15,25-25-15,-1 1 16,150-1 0,74 0-1,24-25 1,-48 50 0,-125-24-1,-100-1 1</inkml:trace>
  <inkml:trace contextRef="#ctx0" brushRef="#br0" timeOffset="35473.23">31629 9774 0,'0'0'0,"74"25"15,-24 25 1,-25-26-1,-50 76 1,-50 24 0,26-50-1,74-74 1,-1 25-16,51-50 16,223-74-1</inkml:trace>
  <inkml:trace contextRef="#ctx0" brushRef="#br0" timeOffset="35769.8">32745 8534 0,'25'-50'0,"-50"100"0,50-125 16,0 75-1,-25 25 1,-50 223 0,25-25-1,25-24 1,0-50-1,50-50 1</inkml:trace>
  <inkml:trace contextRef="#ctx0" brushRef="#br0" timeOffset="35953.89">32745 9005 0,'-25'-25'0,"50"50"16,-74-50-16,49 0 16,99 1-1,50-1 1,-50 0 0</inkml:trace>
  <inkml:trace contextRef="#ctx0" brushRef="#br0" timeOffset="36802.37">32894 6723 0,'0'-50'15,"0"100"-15,0-149 16,0 74-16,25-50 16,0 26-1,49-1 1,-24 50-1,-1-25-15,100 25 16,-25 0 0,-25 100 15,-74-1-15,-25 50-1,0 24 1,0 51-1,25 24 1,-25 0 0,0-25-1,0-99-15,0 0 16,0 124 0,0 25-1,25 0 1,-50-149-16,25 99 15,-50-24 1,26-26 15,-1 1-15,25 0 0,49 24-1,-24-24 1,0-25-1,0-100-15,-25 75 16,25-74 0,-25 24-1,-25 1 1,0 24 0,-49-74-1,-100-1 1,-25-24-1,125 0 17,-100 0-17,26-24-15</inkml:trace>
  <inkml:trace contextRef="#ctx0" brushRef="#br0" timeOffset="42319.88">24311 8211 0,'0'0'0,"0"-25"15,25 1 1,-25-1 0,-25 25-1,-124 49 1,-124 125-1,-74 74 1,24 25 0,100-50 15,149-148-31,49 24 16</inkml:trace>
  <inkml:trace contextRef="#ctx0" brushRef="#br0" timeOffset="42719.47">22946 9849 0,'0'0'0,"50"-50"31,-75 50-31,0 0 16,-24 0-1,-174 124 1,-75 74-1,-74 50 1,74-49 0,124-25-1,75-100 1,99-49 0,-25 0-16</inkml:trace>
  <inkml:trace contextRef="#ctx0" brushRef="#br0" timeOffset="47536.51">5085 15381 0,'0'0'0,"-24"0"16,48-25 62,1 25-62,0 0-16,25 0 15,-1 0-15,26-25 16,-1 0-16,75-24 15,-50-1 1,-74 25 0</inkml:trace>
  <inkml:trace contextRef="#ctx0" brushRef="#br0" timeOffset="47703.22">5383 15653 0,'0'0'0,"-25"0"16,50-49 15,0 24-31,49-25 16,26 1-16,-1-1 16</inkml:trace>
  <inkml:trace contextRef="#ctx0" brushRef="#br0" timeOffset="49337.02">7169 15008 0,'25'-24'16,"-25"-1"-16,-25 0 15,0 25 1,1 0-1,-51 74 1,-24 75 0,74-25-1,25-24 1,75-51 0,49-49-1,0-74 1,-50-25-1,-74-25 1,-74 24 0,24 75-16,-49 1 31,24 24-15</inkml:trace>
  <inkml:trace contextRef="#ctx0" brushRef="#br0" timeOffset="49473.29">7864 15133 0,'0'0'0,"25"0"32,-50-25-17</inkml:trace>
  <inkml:trace contextRef="#ctx0" brushRef="#br0" timeOffset="49703.37">8112 14785 0,'0'0'15,"25"-25"1,-25 75-1,0-25 1,0 99 0,0 50-1,24-50 1,-24-75-16,25-24 16</inkml:trace>
  <inkml:trace contextRef="#ctx0" brushRef="#br0" timeOffset="50069.55">8782 14711 0,'0'0'0,"49"-99"32,-49 74-17,-25 50 1,25 24-1,-24 100 1,-1-50-16,25 75 16,25-25-1,49-75 1,50-49 0,-25-25-1,-24-74 1,-75-1-1,-99 1 1,-50 49 15,-25 50-15,75 24-16</inkml:trace>
  <inkml:trace contextRef="#ctx0" brushRef="#br0" timeOffset="50703.38">10369 14959 0,'0'0'0,"-24"0"0,-1 0 15,0-25 1,0 25 0,25 25-1,25 0 1,25-1 0,74 1-1,0-50 1,-50 1-16,0-76 15,-74 1 1,-24 0 15,-51 74-15,-49 50 0,-25 99-1,0 74 1,75 1-1,99-50 1,99-75 0,99-74-1,149-99 1,-273 49 0</inkml:trace>
  <inkml:trace contextRef="#ctx0" brushRef="#br0" timeOffset="51202.79">10518 14239 0,'-25'0'15,"1"0"1,48-24 15,26-1-15,74 25 0,-50-25-1,-74 50 1,-99 0-1,0-1 1,49-24 0,50 25-1,25-50 1</inkml:trace>
  <inkml:trace contextRef="#ctx0" brushRef="#br0" timeOffset="51905.7">11163 14066 0,'0'-25'16,"0"0"-1,-25 25 16,25 25-15,-49 0 15,49 24-15,0 1 0,0-25-1,0 0 16,25-25 32,-1 0-47,1 0-16,0 24 15,25 1 1,-26 0-1,26-50 17,-25-24-17,0 49-15,-25-50 16,-25 25-16,25 0 16,-50-49-1,25 24 1,-24 50-1,24 0 1,0 0-16</inkml:trace>
  <inkml:trace contextRef="#ctx0" brushRef="#br0" timeOffset="52071.86">11486 14140 0,'0'25'0,"0"-50"16</inkml:trace>
  <inkml:trace contextRef="#ctx0" brushRef="#br0" timeOffset="52372.07">11758 13917 0,'-24'-25'16,"-1"25"15,25 25-31,25 25 31,49-1-15,-24-24-16,-1 0 16,26 24-1,-50 1 1,-50 0 0,-74-1-1,-1-49 1,51 0-16</inkml:trace>
  <inkml:trace contextRef="#ctx0" brushRef="#br0" timeOffset="52487.67">11808 13867 0,'0'0'16,"25"-49"-16,-25-1 15,99 0 1</inkml:trace>
  <inkml:trace contextRef="#ctx0" brushRef="#br0" timeOffset="52736.95">12329 13718 0,'0'0'16,"25"25"-1,-25 0 1,0 0-16,0 25 16,25-1-16,-25 26 15,0-26-15,24 50 16,1 1 0,75-76-1,-1 1 1</inkml:trace>
  <inkml:trace contextRef="#ctx0" brushRef="#br0" timeOffset="52906.46">12577 13917 0,'0'0'0,"-74"0"31,74-25-16,99 0 1,75 25 0</inkml:trace>
  <inkml:trace contextRef="#ctx0" brushRef="#br0" timeOffset="53655.76">14884 13694 0,'0'-25'15,"0"50"-15,25-75 0,-25 25 16,-50 25-1,1-25-15,-224 50 32,198 0-32,-24 0 15,-25 49 1,50-24 0,49 24-1,25-24 1,0 74-1,25 0 1,0 50 0,-25-50-16,24 149 15,-24-149 1,75 149 0,49 74 15,-50-99-16,-49 0-15,0-25 32,-50-49-17,0-50 1,25-74 0,50-26-1,-25-24-15,49 0 16,100-49-1,148-100 1,-223 74 0</inkml:trace>
  <inkml:trace contextRef="#ctx0" brushRef="#br0" timeOffset="55669.96">16100 14661 0,'0'0'16,"0"-25"-1,0 1 1,-25 24-16,-25 0 31,-49 49-15,-25 75 0,50 50-1,24 0 1,124-50-1,100-75 1,74-49 0,-124-25-16</inkml:trace>
  <inkml:trace contextRef="#ctx0" brushRef="#br0" timeOffset="55971.24">16670 14711 0,'0'0'0,"0"-50"15,-49 25 1,-1 50 15,0 74-15,50 50 0,25-25-1,74-49 1,50-50-1,-74-50 1,-50-50 0,-50-49-1,-50 25 1,26-25 0,49 99-1</inkml:trace>
  <inkml:trace contextRef="#ctx0" brushRef="#br0" timeOffset="56254.09">17142 14562 0,'0'0'0,"24"-74"32,-48 74-17,-26 24 1,50 76-1,50-1 1,49 25 0,-25-50-1,-49 1 1,-25-26 0,-99 1-1,0-25 1,49-25-1</inkml:trace>
  <inkml:trace contextRef="#ctx0" brushRef="#br0" timeOffset="56720.7">17886 14512 0,'0'0'0,"0"-24"15,0-1 1,-25 25 15,25 25-15,0-1-16,25 26 16,24 24-1,-49-49-15,50 25 16,0-25-1,-1-1 1,1-48 15,-25-76-15,-50-48 0,-74-26-1,24 25 1,1 25-1,49 50 1,50-1 0,49 1-1,-24 24-15,74 0 16,-25 50 0,-74 0-1</inkml:trace>
  <inkml:trace contextRef="#ctx0" brushRef="#br0" timeOffset="57037.81">18332 14115 0,'0'0'16,"0"25"-16,25-25 31,0 0-16,0 25 1,0 25 0,-1-26-1,26 26 1,-25 24 0,-25 1-1,-25 24 1,-25-24-1,26-75 1,24 24 0</inkml:trace>
  <inkml:trace contextRef="#ctx0" brushRef="#br0" timeOffset="57287.15">18729 14215 0,'0'0'0,"0"-25"15,25 0 1,-25 75 15,50-26-15,49 51 0,0-1-1,-24 1 1,-75-1-1,-124-24 1,49-25-16,-24-1 16</inkml:trace>
  <inkml:trace contextRef="#ctx0" brushRef="#br0" timeOffset="57437.07">18655 14165 0,'0'0'0,"149"-74"16,-100 49-1,1 0-15,24 25 16</inkml:trace>
  <inkml:trace contextRef="#ctx0" brushRef="#br0" timeOffset="57736.91">18134 15182 0,'0'0'0,"298"-49"16,-150 24-1,26 0-15,149-25 16,-100 1 0,-74 49-1</inkml:trace>
  <inkml:trace contextRef="#ctx0" brushRef="#br0" timeOffset="57970.93">19225 15381 0,'0'0'0,"75"0"15,-50 0 1,24 24-1,-49 26-15,-25 0 16,1 49 0,-1-50-1,99-49 1,75-49 0,25-50-1</inkml:trace>
  <inkml:trace contextRef="#ctx0" brushRef="#br0" timeOffset="58254.82">20118 14289 0,'0'0'16,"0"-50"-16,0 1 0,-24 24 15,24 0 1,0 50 0,0 99-1,0 75 1,24-1 0,26-99-1,0 50-15,24-99 31,-24-26-31</inkml:trace>
  <inkml:trace contextRef="#ctx0" brushRef="#br0" timeOffset="58422.08">20292 14512 0,'-50'-24'16,"100"48"-16,-149-48 0,74-1 15,25 0 1,74 0-16,125 0 16,-50 0-1</inkml:trace>
  <inkml:trace contextRef="#ctx0" brushRef="#br0" timeOffset="59005.42">21706 14934 0,'0'0'0,"-25"0"0,0 0 16,50-25 15,50 25-15,-1-25 0,50 1-16,99-51 15,1 1 1,-175 49-1</inkml:trace>
  <inkml:trace contextRef="#ctx0" brushRef="#br0" timeOffset="59171.99">22053 14463 0,'-24'-25'16,"48"50"-16,-24-25 31,25 25-16,74 99 1,-24 24 0,-1 76-1</inkml:trace>
  <inkml:trace contextRef="#ctx0" brushRef="#br0" timeOffset="59637.78">23914 13942 0,'0'0'0,"25"-25"16,-25 50-1,25 99 1,-50 74-1,50 26 1</inkml:trace>
  <inkml:trace contextRef="#ctx0" brushRef="#br0" timeOffset="59857.87">23368 15182 0,'-25'0'0,"50"0"0,-25 0 32,75 0-17,49-25-15,24 1 16,274-101 0,25 1-1,-26 25 1</inkml:trace>
  <inkml:trace contextRef="#ctx0" brushRef="#br0" timeOffset="60338.19">23740 15877 0,'-25'0'16,"1"25"0,24-1-1,24 26-15,1 49 16,25 25 0,-1 0-1,1-49 1,25-51-1,-26-73 1,1-50 0,-50-125-1,-50-49 1,-24 25 0,-1 100-1,26 24 16,73 49-15,101 26 0,73-1-1,25 25 1,-24 25 0,-125 0-16</inkml:trace>
  <inkml:trace contextRef="#ctx0" brushRef="#br0" timeOffset="60688.86">24509 15579 0,'0'25'15,"0"-50"-15,25 25 16,25-25-1,-25 25-15,-1 0 0,-24 0 32,-24 75-17,-1-26 1,25 1 0,49-50-1,51 25 1,-51 24-1,-49 26 1,-74 74 0,74-125-1,-25-24 1</inkml:trace>
  <inkml:trace contextRef="#ctx0" brushRef="#br0" timeOffset="60938.86">25105 15653 0,'0'0'0,"0"-24"16,24-1-1,-48 25 1,-1 0 0,74 49-1,75 100 1,-49-74-1,-50 24 1,-75-25 0,-49 1-1,-25-75 1</inkml:trace>
  <inkml:trace contextRef="#ctx0" brushRef="#br0" timeOffset="61089.06">25129 15604 0,'0'0'0,"50"-50"0,24 1 15,-49-26 1,149-74 0,0 50-1</inkml:trace>
  <inkml:trace contextRef="#ctx0" brushRef="#br0" timeOffset="62021.93">26320 14165 0,'0'-50'16,"0"100"-16,25-149 0,-50 74 16,25 0-16,-74 0 15,-50 75 1,0 99 0,99 0-1,174 0 1,99-75 15,-75 0-15,-123-24-16,-50-25 15,-50 49 1,-74-24 0,-24-50-1,123-75 1,124-73-1,75 24 1,24 24 0,-49 26-1,-75 74 1,-74 25 0,-24 173 15,-1-74-16,0-74 1,25-25-16</inkml:trace>
  <inkml:trace contextRef="#ctx0" brushRef="#br0" timeOffset="62155.01">26990 14115 0,'25'-49'16,"0"-1"-16,-75 149 0,100-247 15,-50 123 1,0 0-16</inkml:trace>
  <inkml:trace contextRef="#ctx0" brushRef="#br0" timeOffset="62439.81">27213 14314 0,'0'0'0,"50"49"0,-25 51 31,-1-26-15,-24-49 0,25-75 15,25-49-15,49-50-1,0 50 1,-24 74-1,24 50 1,-74 0-16,0 24 16,24 100-1,1 0 1</inkml:trace>
  <inkml:trace contextRef="#ctx0" brushRef="#br0" timeOffset="62857.75">28379 14041 0,'25'-50'16,"-50"100"-16,50-124 0,-25 49 16,0 50-1,0 24 1,0 1-1,25-1-15,0 1 16,74 74 0,-25-99-1,-24-50 1,-1-49 0,-49-75-1,-99-74 16,25-26-15,-1-23 0,75 222-1,75-49 1,198 24 0,-75 50-1,-123 50 1</inkml:trace>
  <inkml:trace contextRef="#ctx0" brushRef="#br0" timeOffset="63170.71">29099 13619 0,'0'0'0,"0"25"15,24-25-15,1 0 31,0 0-31,0 25 32,-25 0-32,0 49 15,25-24 1,24 24 0,-24-24-1,0-1 1,-50 26-1,25-26 1,-25-49 0</inkml:trace>
  <inkml:trace contextRef="#ctx0" brushRef="#br0" timeOffset="63404.67">29595 13669 0,'0'0'15,"0"-50"-15,0 25 32,-50 25-17,50 75 1,50 24 0,24 0-1,-24 1 1,-50-26-1,-50 0 1,-99-49 0</inkml:trace>
  <inkml:trace contextRef="#ctx0" brushRef="#br0" timeOffset="63555.9">29421 13619 0,'50'-49'15,"-1"-1"-15,1 0 0,24 1 16,26 24 15,-76 25-31</inkml:trace>
  <inkml:trace contextRef="#ctx0" brushRef="#br0" timeOffset="63804.94">28950 14463 0,'-25'0'16,"50"0"-16,-50 25 0,99-50 16,125-25-1,74 0 1,24-24 15,-173 49-31,0 25 16,-49-25-16,-1 1 15,-49 24-15</inkml:trace>
  <inkml:trace contextRef="#ctx0" brushRef="#br0" timeOffset="64024.89">29793 14612 0,'0'24'0,"25"1"31,0 0-31,-50 49 16,0 26 0,0-76-1,25 26-15,25-50 16,174-50 15,-1-49-15</inkml:trace>
  <inkml:trace contextRef="#ctx0" brushRef="#br0" timeOffset="64306.13">30661 13644 0,'25'-50'15,"-50"100"-15,50-124 16,-25 49-16,0 0 16,25 50-16,0 24 15,0 26 1,-1 99-1,-24-75-15,25 0 0,-25 50 32,25-75-17,0-74-15</inkml:trace>
  <inkml:trace contextRef="#ctx0" brushRef="#br0" timeOffset="64456.95">30736 14016 0,'49'0'0,"-98"0"0,49-25 16,49 1-1,100-26 1,75-24 0</inkml:trace>
  <inkml:trace contextRef="#ctx0" brushRef="#br0" timeOffset="65008.91">31257 12627 0,'0'0'0,"0"-248"31,49 198-16,-24 1-15,50 24 16,-26 0-16,125 0 16,-50 25-1,-50 50 1,-24 24 0,-25 25-1,0 50 1,-25 25 15,0-75-31,24 25 16,-24 0-16,25 0 15,50 298 1,-51-273 0,51 248-1,-50-99 1,24-1-1,-49 1 1,25-25 0,-25 0-1,25-50 1,-25-25 0,0-74-1,-50-74 1,-446-75 15</inkml:trace>
  <inkml:trace contextRef="#ctx0" brushRef="#br0" timeOffset="65655.78">28602 17762 0,'0'-50'0,"0"100"0,25-149 15,0 49-15,-25 1 16,25 24-16,0 25 16,-1-25-1,1 25-15,25 0 16,-1 50-16,51 49 16,-1 75-1,-25-50 1,-24-50 15,-25-49-15,74-75-1,99-74 1,100-99 0,-124 49-16,198-173 15,-223 198 1,24-74-1,-173 173 1,-49 50 0</inkml:trace>
  <inkml:trace contextRef="#ctx0" brushRef="#br0" timeOffset="66120.64">29198 16993 0,'-25'-25'15,"50"50"-15,-50-75 16,25 75-1,0 0 1,25 74 0,-25 25-1,25-24 1,-1-76 0,26 1-1,-25-25-15,148-99 31,51-50-31,98-99 32,125-99-17,-274 247 1,-148 51 0,0 49-1,-25 25 1</inkml:trace>
</inkml:ink>
</file>

<file path=ppt/ink/ink1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7:03:06.033"/>
    </inkml:context>
    <inkml:brush xml:id="br0">
      <inkml:brushProperty name="width" value="0.05292" units="cm"/>
      <inkml:brushProperty name="height" value="0.05292" units="cm"/>
    </inkml:brush>
  </inkml:definitions>
  <inkml:trace contextRef="#ctx0" brushRef="#br0">3647 2456 0,'24'-25'16,"-48"50"-1,48-75-15,-24 26 16,0-1 15,-24 25-15,-26 25-1,0 24 1,-24 26-16,-75 173 16,25 0-1,99-25 1,149-99 15,100-99-15,24-50-1,-124-25-15,49-74 16,-73-74 0,-100-50-1,-100 25 1,-98 74-1,-25 99 1,74 25 0</inkml:trace>
  <inkml:trace contextRef="#ctx0" brushRef="#br0" timeOffset="266.12">4738 2282 0,'0'0'0,"50"-49"15,-50 24 1,-50 25 0,1 99-1,-26 100 1,1 98-1,-1 1 1,1-75 0,49-74-1,-25-50 1</inkml:trace>
  <inkml:trace contextRef="#ctx0" brushRef="#br0" timeOffset="749.12">4713 2605 0,'0'0'0,"50"-99"0,-25-1 15,74-98 1,25 24 0,25 75-1,24 74 1,-98 50-1,-50 99 1,-249 248 0,1-198-1,-25-75 1,99-49 0,124-50-1,-24 24 16,74 26-15,24 0 0,51 49-1,48 50 1,26 0 0,0-25-1,-1-50 1,-98-49-1,-50-75 1,-25-49 0,0 25-1</inkml:trace>
  <inkml:trace contextRef="#ctx0" brushRef="#br0" timeOffset="1599.17">11014 2109 0,'0'0'0,"25"0"32,-50 24-17,0 1-15,25 50 16,0 24 0,25-49-16,99-26 15,50-48 16,-25-101-15,-50 1 0,-49 0-1,-26 50 1,-73 148 15,-26 150-15,26 123-1,-1 50 1,1-50 0,-1-198-16,-49 74 15,-25-99 1,24-99 0,26-99-1,49-150 16,50-24-15,49 50-16</inkml:trace>
  <inkml:trace contextRef="#ctx0" brushRef="#br0" timeOffset="1882.48">12155 1439 0,'0'0'0,"25"-25"31,-50 75-16,1-1 1,-76 100 0,1-25-1,74-74-15,25-25 0</inkml:trace>
  <inkml:trace contextRef="#ctx0" brushRef="#br0" timeOffset="2049.73">12304 1364 0,'0'0'16,"25"-49"-16,-25 24 16,0 50-1,-50 74 1,-74 75 0,-24 24-1</inkml:trace>
  <inkml:trace contextRef="#ctx0" brushRef="#br0" timeOffset="2804.38">12602 2878 0,'25'0'15,"-25"-25"63,49 25-62,26-25-16,24 0 16,0 0-16,124-49 15,-74 24 1,-74 26 0,-100 24 15</inkml:trace>
  <inkml:trace contextRef="#ctx0" brushRef="#br0" timeOffset="3100.02">12825 2506 0,'0'0'0,"0"-75"32,0 50-1,0 50-31,0 50 16,0 123-1,25 25 1,0-99-1,-25 50 1,25-50 0</inkml:trace>
  <inkml:trace contextRef="#ctx0" brushRef="#br0" timeOffset="3882.64">14586 2183 0,'0'0'0,"0"-25"16,0 50 15,0 25-31,0 74 31,100-25-15,49-49 0,-25-75-1,-50-25 1,-24-24-16,-26 24 16,1-49-1,0 74-15,-25 0 16,0 50-1,-25 74 1,0 125 0,1 48-1,-26-23 1,25-26 0,-49-74-1,-1-75 16,-49-49-15,0-50 0,75-124-1,24 75-15</inkml:trace>
  <inkml:trace contextRef="#ctx0" brushRef="#br0" timeOffset="4099.34">15728 1588 0,'0'0'16,"24"-100"0,-48 125 15,-1 0-16,-25 49-15,-49 100 16,25-50-16</inkml:trace>
  <inkml:trace contextRef="#ctx0" brushRef="#br0" timeOffset="4349.33">16224 2555 0,'0'0'15,"25"25"-15,-1-25 16,26-25 0,124-24-1,49 24 16,-49-25-15,-125 50-16</inkml:trace>
  <inkml:trace contextRef="#ctx0" brushRef="#br0" timeOffset="4549.39">16596 2257 0,'0'0'0,"-50"-49"16,25 49-1,1 25 1,24 74 0,0 99-1,24 26 1,26 49 0,-25-174-1</inkml:trace>
  <inkml:trace contextRef="#ctx0" brushRef="#br0" timeOffset="4949.85">17811 2431 0,'0'0'0,"25"-74"0,0 24 15,-50-74 1,-74 50-1,-50 74 1,-25 49 0,75 50-1,99-49 1,50-25 0,74-25-1,25-50 16,-50 25-15,-74 1 0,0 73-1,-25 1-15,0 124 16,-25 49 0,25 25-1,0-124 1,25-99-1</inkml:trace>
  <inkml:trace contextRef="#ctx0" brushRef="#br0" timeOffset="5399.89">18506 2034 0,'0'0'0,"-25"-25"15,-24 25 1,49 50 0,24 0-1,51-26 1,24-24 0,-25-49-1,-49-26 1,25 26-1,-50 24 1,0 50 0,25 99-1,-25 74 1,0-74-16,-25 149 16,-25 0-1,-24-25 16,-25-124-15,-1-74 0,1-149-1,50-149 1,49 123-16</inkml:trace>
  <inkml:trace contextRef="#ctx0" brushRef="#br0" timeOffset="5582.64">19722 2307 0,'0'0'0,"24"-25"32,1 25-32,50-25 15,73 1 16,76-1-31</inkml:trace>
  <inkml:trace contextRef="#ctx0" brushRef="#br0" timeOffset="5732.63">19895 2456 0,'0'0'15,"-49"50"-15,-1-26 16,75-24-1,148 0 1,100 0 0</inkml:trace>
  <inkml:trace contextRef="#ctx0" brushRef="#br0" timeOffset="6067.01">21260 2133 0,'0'0'16,"74"-49"-1,-74 24 1,-50 25 0,-49 25-1,50 24-15,-51 75 16,26 50 0,49-25-1,75-75 1,99-49-1,24-50 1,-24-49 0,-50-50-1,-99-50 1,-49-24 0,-125 99-1,0 49 1</inkml:trace>
  <inkml:trace contextRef="#ctx0" brushRef="#br0" timeOffset="9383.02">10121 6276 0,'-25'-25'0,"25"1"15,-24 48 63,24 1-78,0 25 16,0 99 0,24-25-1,1-25 1,-25-49-1,0-26 1,0-48 0,-25-76-1,75-73 1,24-1 0,51 75-1,73 49 16,-99 75-15,-74 99 0,-50 50-1,-24-25 1,-1-100 0,25-24-1,25-50 1,25-99-1,74-50 1,25 26 0,-49 73-1,-26 50-15,26 50 16,-26 50 0,1 73-1,-25 1 16,-25-25-15,25-24 0</inkml:trace>
  <inkml:trace contextRef="#ctx0" brushRef="#br0" timeOffset="9699.73">11262 5656 0,'0'0'0,"50"0"15,-25 0 1,0 0-1,24 75 1,-49 73 0,0-24-1,0-49 1,25-75 0,25-25-1,98-74 1,26 24-1</inkml:trace>
  <inkml:trace contextRef="#ctx0" brushRef="#br0" timeOffset="10216.41">12453 6450 0,'-25'0'31,"50"0"0,0 0-31,25 0 16,98 0 0,51-50-1,-50 1 1,-50-1-1</inkml:trace>
  <inkml:trace contextRef="#ctx0" brushRef="#br0" timeOffset="10416.43">12900 6177 0,'-50'-25'16,"100"50"-16,-100-75 16,25 50 15,25 25-16,0 74 1,25 50 0,-25 50-1,0 24 1,25-49 0,0-100-16</inkml:trace>
  <inkml:trace contextRef="#ctx0" brushRef="#br0" timeOffset="11049.75">14041 6152 0,'0'0'0,"0"-49"31,0 73-15,25 26-1,-25 24 1,0 100 0,-25-50-1,0-74-15,0-1 16,25-98 15,75-100-15,24-25-1,50 75 1,-75 49 0,-24 100-1,-26 24 16,-48 50-15,-1-49 0,0-50-16,25-50 31,99-99-15,50-50-1,25 50 1,-50 99-1,-75 50 1,1 74 0,-50 25-1,25 25 1,0-25 0,-25-99-1</inkml:trace>
  <inkml:trace contextRef="#ctx0" brushRef="#br0" timeOffset="11233.27">15703 6351 0,'0'0'0,"74"-50"16,-24 50-1,74-50 1,25 26-1,24 24 1,-123-25-16</inkml:trace>
  <inkml:trace contextRef="#ctx0" brushRef="#br0" timeOffset="11437.43">16075 6028 0,'0'-25'15,"0"50"-15,0-74 16,-25 49 0,50 74-1,0-24 1,0 24-16,-25 0 16,0 150-1,-50 49 1</inkml:trace>
  <inkml:trace contextRef="#ctx0" brushRef="#br0" timeOffset="11988.39">17886 5830 0,'0'0'0,"25"-99"31,-1 74-31,1-50 15,-74 26 1,-100 49 0,-25 49-1,75 1 1,49 0 0,1 49-1,173-25 1,-50-74-1,50 0 1,25-74 0,-124 74-1,0 0 1,-25 99 0,-25 75-1,0 49 1,25-49-1,0-50 1,74-75 15</inkml:trace>
  <inkml:trace contextRef="#ctx0" brushRef="#br0" timeOffset="12184.09">18779 6003 0,'0'0'0,"25"-24"16,74-76 15,-74 100-31,49 0 16,100-24-1,-1 24 1</inkml:trace>
  <inkml:trace contextRef="#ctx0" brushRef="#br0" timeOffset="12334.25">19176 6003 0,'0'0'0,"-50"25"0,-24 0 16,74 0 15,99 0-16,124-25 1</inkml:trace>
  <inkml:trace contextRef="#ctx0" brushRef="#br0" timeOffset="12716.55">20466 5755 0,'25'-24'15,"-50"48"-15,74-73 0,-49 24 16,25 0-16,-50 0 15,1 25 1,-51 75 0,-24 49-1,24 25 1,51-25 0,48-25 15,76-25-16,24-74 1,25 0 0,-25-49-1,-25-75 1,-50-100 0,-49 125-1,-24 25 1,-76 24-1,26 50 1</inkml:trace>
  <inkml:trace contextRef="#ctx0" brushRef="#br0" timeOffset="12859.39">20714 5731 0,'0'-25'32,"-25"25"-32</inkml:trace>
  <inkml:trace contextRef="#ctx0" brushRef="#br0" timeOffset="14000.5">9526 9799 0,'0'0'0,"25"-50"31,-25 25-31,0 50 16,-25 25-1,25 24 1,-25 75 0,25-25-1,0-25 1,0-123 15,25-125-15,49-50-1,26 26 1,24 98 0,0 75-1,-75 75 1,-24 74 0,-50 24-1,0-74 16,25-74-15,0-50 0,25 1-16,50-125 15,73-75 1,1 76 0,0 98-1,-74 100 1,-51 49-1,-48 99 1,-1 1 0,25-150-1</inkml:trace>
  <inkml:trace contextRef="#ctx0" brushRef="#br0" timeOffset="14349.69">11510 9724 0,'0'0'16,"-24"-24"-16,48 24 47,26 0-47,99-25 16,49 25-1,-49-25 16,-99 25-15</inkml:trace>
  <inkml:trace contextRef="#ctx0" brushRef="#br0" timeOffset="14566.58">11808 9501 0,'0'0'0,"-25"-25"16,25 1-16,-25 24 31,25 24-15,0 1-16,0 99 15,-24 25 1,-1 25 0,0-25-1,0-75 1</inkml:trace>
  <inkml:trace contextRef="#ctx0" brushRef="#br0" timeOffset="14750.66">11535 10369 0,'0'0'0,"-25"0"15,25-24 1,75 24-1,74-50 1,124 0 0,-149 26-1</inkml:trace>
  <inkml:trace contextRef="#ctx0" brushRef="#br0" timeOffset="15650.6">11138 9898 0,'0'0'0,"-49"0"16,24 0 0,0 0-1,50 0 16,0 0-15,24 0 0,26-25-1,-50 25 1,24 0-16</inkml:trace>
  <inkml:trace contextRef="#ctx0" brushRef="#br0" timeOffset="15816.59">10890 10196 0,'0'0'0,"-25"25"31,50-1-15,25-48-16,99-1 31,49-25-31</inkml:trace>
  <inkml:trace contextRef="#ctx0" brushRef="#br0" timeOffset="16700.43">12751 9576 0,'0'0'16,"0"-50"-16,25 25 15,-25-24 1,0 24 0,0 74-1,0 1 1,-25 124 0,-25-1-1,25 1 1,1-50-1</inkml:trace>
  <inkml:trace contextRef="#ctx0" brushRef="#br0" timeOffset="17642.5">13594 9799 0,'0'0'0,"25"-25"31,-25 0-15,0 0 30,25 25 64</inkml:trace>
  <inkml:trace contextRef="#ctx0" brushRef="#br0" timeOffset="18509.27">13768 9749 0,'0'0'0,"0"-49"32,-25 73 30,50 1-62,-25 25 16,25 24-16,-25-24 15,24 74 1,26-25 0,-25-24-1,0-75 1,0-25-1,24-74 1,1-50 0,-25 0-1,-25 99-15,0-24 16,0 49 15,0 0-15,0 0 46,0 50 63</inkml:trace>
  <inkml:trace contextRef="#ctx0" brushRef="#br0" timeOffset="19684.56">10791 9328 0,'74'-50'15,"-148"100"-15,223-150 0,-100 76 16,-49-1-1,0 25 1,-173 124 0,-199 124-1,-25 99 1,-25 50 0,323-273-1,124-124 1</inkml:trace>
  <inkml:trace contextRef="#ctx0" brushRef="#br0" timeOffset="19917.07">12031 9328 0,'0'0'0,"149"-25"15,-174 25 1,-49 49-1,-50 26 1,-25 24-16,-198 124 16,24 25-1,150-74 1,148-100 0,50-74-16</inkml:trace>
  <inkml:trace contextRef="#ctx0" brushRef="#br0" timeOffset="20133.37">13371 9526 0,'0'0'0,"174"-25"16,-224 50-1,-148 49 1,-150 75-1,26 50 1,74-26 0,148-49-1,125-124 1</inkml:trace>
  <inkml:trace contextRef="#ctx0" brushRef="#br0" timeOffset="20334.38">14314 9501 0,'74'0'15,"-148"0"-15,173 0 0,-174 25 16,-24 0-16,-248 124 31,-75 99-15,-49 49-1,99 26-15</inkml:trace>
  <inkml:trace contextRef="#ctx0" brushRef="#br0" timeOffset="21034.54">10320 11833 0,'0'-25'0,"0"1"32,0-1-32,25 50 15,-25 24 1,-25 100 0,-25 0-1,-24-25 1,49-75-1,0-73 1,99-100 0,75-100-1,-49 125 1,-26 50 0,100-1-1,-150 100 1,-24-1-16,-24 100 15,-51 0 1,26-75 0,49-49-1,49-124 1,100-100 0,25 26-1,-1 98 1,-98 75-1,-50 50 1,-25 0-16,0 24 0,-25 100 31,0-75-31,-25 50 16,50-100-16</inkml:trace>
  <inkml:trace contextRef="#ctx0" brushRef="#br0" timeOffset="21233.72">12155 11734 0,'0'0'0,"50"-25"31,24 25-31,75-25 16,-25 0 0</inkml:trace>
  <inkml:trace contextRef="#ctx0" brushRef="#br0" timeOffset="21418.07">12106 12007 0,'-50'49'0,"100"-98"0,-149 123 15,49-49 1,0 0 0,75-25-1,50-25 1,148-25 0,-124 1-16,25-1 15</inkml:trace>
  <inkml:trace contextRef="#ctx0" brushRef="#br0" timeOffset="21817.44">13768 11635 0,'0'0'0,"-25"0"15,50 0 1,24-25-16,150-25 16,24 1 15,0 24-31</inkml:trace>
  <inkml:trace contextRef="#ctx0" brushRef="#br0" timeOffset="22300.59">15306 11139 0,'0'0'15,"25"0"1,-25-25-16,-25 50 16,25 24-16,-25 125 15,0 24 1,0-24 15,25-100-31</inkml:trace>
  <inkml:trace contextRef="#ctx0" brushRef="#br0" timeOffset="22567.34">16199 11461 0,'0'0'0,"25"-50"15,0 1 1,24 49 0,75-25-1,50 25 1,-25-25 0,-25 0 15,-99 1-31</inkml:trace>
  <inkml:trace contextRef="#ctx0" brushRef="#br0" timeOffset="22750.45">16546 11163 0,'0'0'0,"-25"0"16,1 0-1,24 50 1,-25 49-1,50 0 1,-25 25 0,-25 0-1</inkml:trace>
  <inkml:trace contextRef="#ctx0" brushRef="#br0" timeOffset="22917.24">16224 12007 0,'0'0'15,"-25"0"1,75-25 0,-1 25-1,100-50 1,74-24 0,-123 24-16</inkml:trace>
  <inkml:trace contextRef="#ctx0" brushRef="#br0" timeOffset="23700.62">17563 11263 0,'25'-50'16,"-25"75"15,25 74-15,49 50-1,-24 0 1,-25 0 0,0-75-1,-1-49 1,1-25 0,0-75-1,25-74 1,-1-123-1,-24-51 1,-25 25 0,0 174-16,-50-124 15,-24 50 1,0 24 15,49 25-15,0 50-1,25 74 1,0 0 0,25 1-1,0 24 17,24 0-17,26 24 1,-1-24-16,75 0 15,124 0 1,148 0 0,150 0-1,124-24 1,49-51 0,-50 1 15,-49-1-16,-99 1 1,-99 0 0,-100-1-1,25 50 1,-248 1 0,-25 24-1,-74 0 1</inkml:trace>
  <inkml:trace contextRef="#ctx0" brushRef="#br0" timeOffset="24468.11">18903 10841 0,'0'0'16,"25"-75"-1,-25 51 16,25 48-15,-50 26 0,0 99-1,0 25 1,0-26 0,-24-24-1,49-74 1,-25-25-1,74-50 1</inkml:trace>
  <inkml:trace contextRef="#ctx0" brushRef="#br0" timeOffset="24795.36">19846 11188 0,'0'0'0,"24"0"15,1 0 17,0-25-32,49 25 15,150-24 1,49-1-1,-100 25 1,-98-25 0,-100 25 46,50 0-62</inkml:trace>
  <inkml:trace contextRef="#ctx0" brushRef="#br0" timeOffset="30801.14">21731 10568 0,'-25'0'15,"25"-25"32,0 0 47,25 1-78,0-1-16,0 25 15,49-25-15,75 0 16,0 25 15,-75 50-15,-49 24-1,-100 25 1,-49 1 0,75-76-1,98-24 1,51 0 0,24 0-1,-50 25 1,-49 0-1,-25 49 1,-25-24 0,-25 0-1,-24-1 1,0-24 15,49-25-31</inkml:trace>
  <inkml:trace contextRef="#ctx0" brushRef="#br0" timeOffset="31201.9">23219 10245 0,'0'0'15,"-24"-49"1,-26 49 0,25 0-1,0 25-15,0 24 0,1 1 16,24-1 0,-25 100-1,0 0 1,75-25-1,24-25 1,25-74 0,-24-25-1,-26-25 1,-49-24 0,-99-1-1,-25 50 1,50 0-16</inkml:trace>
  <inkml:trace contextRef="#ctx0" brushRef="#br0" timeOffset="32567.64">15008 12553 0,'0'24'31,"25"-24"-16,0 0 1,49-24 0,25 24-1,50 0 1,50-25 0,49 0-1,74 0 1,1 0-1,-1-24 1,-24 24 0,-25 0-1,-25 25 1,-99-25 0,124 25-1,24-25 1,-24 1-1,-25-1 1,0 25 0,0-25-1,-24 0 1,-1 0 0,25 1-1,-25 24 1,25-25-1,174-25 1,-174 1 0,0 49-1,-25-50 1,50 25 15,0 0-15,0 1-1,-25 24 1,25-25 0,0 0-1,0 0 1,-25 0 0,-99 25-16,-50-24 15,25 24-15,50 0 16,-1-25-1,-49 0 1,0 25 0,-74-25-1,-25 25 1,-25 0 31,-50 0-47</inkml:trace>
  <inkml:trace contextRef="#ctx0" brushRef="#br0" timeOffset="34151.51">20069 12974 0,'-25'25'47,"-25"0"-31,1-25-1,-1 25-15,-74-1 16,25-24 15,49-49-15,50 24-1,25 0-15,25-24 16,74 24 0,25 0-1,-25 75 1,-50 24 0,-24 50-1,-75 25 1,-50-25-1,-49 0 1,0-74 0,25-50-1,74-100 1,50 26 15,25 49-15,49 25-1,0 50 1,25 24 0,0 1-1,-24-51 1,-76-24-16</inkml:trace>
  <inkml:trace contextRef="#ctx0" brushRef="#br0" timeOffset="35001.3">12354 15430 0,'0'0'0,"-25"25"15,75-25 32,-26 0-31,51 0-16,-25 0 15,74-50 1,-50 26 0,-49 24-1</inkml:trace>
  <inkml:trace contextRef="#ctx0" brushRef="#br0" timeOffset="35168.5">12329 15753 0,'0'0'0,"0"24"16,50 1 15,74-99-15,49-1 0,-49 51-16</inkml:trace>
  <inkml:trace contextRef="#ctx0" brushRef="#br0" timeOffset="35501.35">13743 15405 0,'0'-24'32,"25"24"-1,0 0-31,99-25 15,-25 0 1,-49 0 0,-26 25-1</inkml:trace>
  <inkml:trace contextRef="#ctx0" brushRef="#br0" timeOffset="35851.61">14338 15008 0,'0'0'0,"0"-24"16,0 48 15,25 1-15,-50 0-16,50 74 15,0 25 1,-25 0 0,25 0 15,-25-99-31,0 50 15</inkml:trace>
  <inkml:trace contextRef="#ctx0" brushRef="#br0" timeOffset="38585.01">15331 15108 0,'0'0'0,"0"25"15,-25-25 1,50 0 124,0 0-140,-1 0 16,1-25-16,50 25 16,-26-25-1,26 25 1,-26 0 15,-24 0-15,25-25-1,-26-25-15</inkml:trace>
  <inkml:trace contextRef="#ctx0" brushRef="#br0" timeOffset="38901.39">15554 14909 0,'0'0'0,"0"-25"16,-25 25-16,25-24 31,-25 24-15,1 49-1,24-24-15,0 49 16,0 1 0,0-1-1,24 1 1,-24-50 0</inkml:trace>
  <inkml:trace contextRef="#ctx0" brushRef="#br0" timeOffset="39118.37">15430 15529 0,'25'0'47,"0"-24"-47,24 24 15,50-50 1,25 0 0,0 1-1</inkml:trace>
  <inkml:trace contextRef="#ctx0" brushRef="#br0" timeOffset="39684.79">16521 14909 0,'0'-25'0,"25"25"47,0 0-31,0 0-16,0 0 15,-1 25-15,1-25 16,-25 25-1,25 49 1,-25 26 0,-25-51-16,0 26 15,25-50 1,75-25 0,-1-25-1,-49-25-15</inkml:trace>
  <inkml:trace contextRef="#ctx0" brushRef="#br0" timeOffset="39972.76">16794 14661 0,'0'0'0,"-49"-25"16,49 1-1,-50 48 1,50 26 0,0 0-1,25-26 1,25-24 0,-26-49-1,1-1 1,-50 1-1,1 24 1</inkml:trace>
  <inkml:trace contextRef="#ctx0" brushRef="#br0" timeOffset="40419.12">17340 14934 0,'0'0'0,"25"0"16,-25 25 31,0 0-47,0-1 15,49 101 1,-24-101-1,50 1 1,-50-25-16,24 0 16,-24-74-1,-50-50 17,0-25-17,-24 25 1,49 49-1,0-24 1,25 25 0,74-26-1,0 51 1,-49 24-16,-26 25 16,26-25-16,-25 25 15</inkml:trace>
  <inkml:trace contextRef="#ctx0" brushRef="#br0" timeOffset="40751.78">17911 14661 0,'0'0'0,"24"0"46,-24 25-46,0 0 16,0 0 0,-24-1-16,24 26 15,74-50 1,0 25 0,1 0-1,-75 24 1,0 26-1,-50-1 1,1-24 0,24-50-1</inkml:trace>
  <inkml:trace contextRef="#ctx0" brushRef="#br0" timeOffset="41018.49">18382 14661 0,'0'25'47,"0"0"-31,25 24-16,24 1 15,26 24 1,-1 26-1,-74-26 1,-99 1 0,-25-51-1,74-24-15</inkml:trace>
  <inkml:trace contextRef="#ctx0" brushRef="#br0" timeOffset="41185.12">18332 14562 0,'0'0'0,"0"-50"0,25 26 15,25-26 1,24 25 0,25 25-1,-49 0-15</inkml:trace>
  <inkml:trace contextRef="#ctx0" brushRef="#br0" timeOffset="42067.88">13991 16174 0,'0'0'0,"0"-24"0,25 24 15,25 0 17,24-25-17,50 25 1,50 25-1,49-25 1,75-25 0,49 0-1,50 0 1,49-24 15,-24 24-15,-248 0-16,173-25 15,0 1 1,-24-26 0,-26 26-1,-24-1 1,-49 0 0,24 26-1,-50-1 1,1 25-1,-51-25 1,-48 0 0,-51 25-1,-24 0-15,0-25 32</inkml:trace>
  <inkml:trace contextRef="#ctx0" brushRef="#br0" timeOffset="43151.58">16323 16646 0,'0'0'0,"0"-25"32,-25 25-32,50 0 31,25 0-31,-26 0 15,100 25 1,0 0 0,-74 49-1,-50-24-15,0 49 16,-74-25 15,24 1-15,25-51-1,100-48 17,123-26-17,75 0 1,-99 26-16</inkml:trace>
  <inkml:trace contextRef="#ctx0" brushRef="#br0" timeOffset="43585.39">20590 15604 0,'0'-25'47,"25"25"-31,24 25-16,1-50 15,-1 25 1,75-25-1,-74 50-15</inkml:trace>
  <inkml:trace contextRef="#ctx0" brushRef="#br0" timeOffset="43751.56">20590 15852 0,'0'0'0,"-25"0"0,25 25 16,50-50-1,74-25 1,49 1 0,-98 24-1</inkml:trace>
  <inkml:trace contextRef="#ctx0" brushRef="#br0" timeOffset="44619.69">22103 15529 0,'0'0'0,"0"-24"16,25-1-1,0 25 1,24-25-1,75 0 1,-25 0 0,-49 25-16,0-24 15</inkml:trace>
  <inkml:trace contextRef="#ctx0" brushRef="#br0" timeOffset="44868.58">22897 14934 0,'0'0'0,"-25"-50"31,25 26-15,25 73-1,-25-24 1,0 25-16,0 74 15,25 0 1,-25 0 0,24-25-1</inkml:trace>
  <inkml:trace contextRef="#ctx0" brushRef="#br0" timeOffset="45086.52">22773 15554 0,'0'0'16,"-25"25"0,50-50 15,24 25-15,125-49-1,49 24 1,-49-25-1,-124 50-15</inkml:trace>
  <inkml:trace contextRef="#ctx0" brushRef="#br0" timeOffset="45435.25">23070 15877 0,'25'-25'32,"0"25"-32,0-25 0,49 25 15,1 25 1,-50 49 15,-75 50-15,-49 0-1,24-49 1,50-50 0,25-1-1,75-24 1,74-49 0,-75-1-16,125-24 15,-100 24 1</inkml:trace>
  <inkml:trace contextRef="#ctx0" brushRef="#br0" timeOffset="45803.48">24509 15033 0,'0'0'0,"-25"-25"15,1 25 1,48 0 15,26 0-15,0 25-16,74-50 15,0 25 1,-75-24 15,-49-26-31</inkml:trace>
  <inkml:trace contextRef="#ctx0" brushRef="#br0" timeOffset="45985.42">24633 14810 0,'-24'0'16,"-1"25"-16,0 0 16,25 49-1,25 25 1,0-24-1,-1 24 1,-24-25 0</inkml:trace>
  <inkml:trace contextRef="#ctx0" brushRef="#br0" timeOffset="46152.78">24410 15629 0,'0'0'0,"-25"0"31,50 0-15,74-25 0,75-50-1,49 1 1,-124 49-16</inkml:trace>
  <inkml:trace contextRef="#ctx0" brushRef="#br0" timeOffset="46835.98">25378 14860 0,'24'49'47,"-24"-24"-31,0 25-16,0-1 15,0 26-15,0 24 32,25-49-17,99-50 1,-25-25-1,-74-25-15</inkml:trace>
  <inkml:trace contextRef="#ctx0" brushRef="#br0" timeOffset="46985.2">25750 14661 0,'0'-49'16,"0"98"-16,-50-148 15,0 74 1,26 25-1,-1 0 1</inkml:trace>
  <inkml:trace contextRef="#ctx0" brushRef="#br0" timeOffset="47403.4">26221 14860 0,'0'0'0,"25"0"15,-25 24 1,0 51 0,25-1-1,-1-24 1,1-25-16,0 0 15,25-25 1,-26-75 0,1-49 15,-25-50-15,0-49-1,-25 25 1,25 74-1,25 24 1,50 26 0,49 24-1,74 26 1,-123 73 0</inkml:trace>
  <inkml:trace contextRef="#ctx0" brushRef="#br0" timeOffset="47719.12">26891 14413 0,'0'0'0,"0"25"31,-25 25-15,0-50-1,25 24 1,0 26-1,25-25 1,0 0-16,0-25 16,-1 24-1,-24 51 1,-24-26 0,-1 1-1,50-25 16,24-75-15</inkml:trace>
  <inkml:trace contextRef="#ctx0" brushRef="#br0" timeOffset="48168.75">27238 14512 0,'0'0'0,"0"-24"15,0-1 1,0 50 62,25-25-62,-25 24 62,25 1-62,-1 0-1,1 0-15,-25 0 16,0-1-16,0 1 15,0 50 1,-49-1 0,-51 0-1,26-24 1,49-50 0,25-25-16</inkml:trace>
  <inkml:trace contextRef="#ctx0" brushRef="#br0" timeOffset="48302.7">27387 14363 0,'0'0'0,"25"0"0,-1-74 32,26 49-17,49 25-15</inkml:trace>
  <inkml:trace contextRef="#ctx0" brushRef="#br0" timeOffset="48602.93">26370 15356 0,'0'0'0,"-75"25"32,51-1-32,48-24 0,100-49 15,124 24 1,50 0 15,49 0-15,-24 1-1,-75-1 1,-174 0-16,-24 25 16</inkml:trace>
  <inkml:trace contextRef="#ctx0" brushRef="#br0" timeOffset="48885.61">27312 15678 0,'25'25'16,"0"-25"-1,0 25 1,0 0 0,-50 49-1,0-24-15,-25 74 16,75-75-1,74-49 1,100-49 0,-50-1-1,-100 25-15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6.737"/>
    </inkml:context>
    <inkml:brush xml:id="br0">
      <inkml:brushProperty name="width" value="0.05" units="cm"/>
      <inkml:brushProperty name="height" value="0.05" units="cm"/>
      <inkml:brushProperty name="ignorePressure" value="1"/>
    </inkml:brush>
  </inkml:definitions>
  <inkml:trace contextRef="#ctx0" brushRef="#br0">174 271,'0'0,"0"-1,0 1,0 0,0-1,0 1,0 0,0-1,0 1,0 0,0 0,0-1,0 1,0 0,0-1,0 1,0 0,-1-1,1 1,0 0,0 0,0-1,-1 1,1 0,0 0,0 0,-1-1,1 1,0 0,0 0,-1 0,1 0,0 0,-1-1,1 1,0 0,-1 0,1 0,0 0,0 0,-1 0,1 0,0 0,-1 0,1 0,0 0,-1 0,1 0,-1 1,-17 8,7 1,1 0,0 1,0 0,1 1,0 0,1 0,0 1,1 0,-7 20,3-5,1 1,2 0,-8 49,14-65,1 0,0 0,1 0,0 1,1-1,1 0,0 0,1 0,4 13,-5-22,-1 0,1 0,0 0,0 0,0 0,0-1,1 1,-1 0,1-1,0 0,0 0,0 0,1 0,-1 0,1-1,0 1,-1-1,1 0,0 0,0 0,1-1,-1 0,0 1,0-1,1-1,-1 1,0-1,1 1,-1-1,7-1,4-2,0 0,0-1,-1 0,0-1,1-1,-2 0,1-1,-1-1,0 0,-1-1,0 0,16-15,4-7,-1-1,-2-2,25-37,34-51,-87 120,0 0,0 0,0 1,1-1,-1 0,1 1,-1-1,1 1,-1 0,1 0,0-1,0 1,-1 0,1 0,0 1,0-1,2 0,-2 1,-1 1,0 0,0 0,0 0,0 0,0 0,0 0,0 0,0 0,0 0,-1 0,1 1,0-1,-1 0,1 1,-1-1,1 0,-1 1,0-1,1 0,-1 1,0-1,0 3,0-2,5 25,1 1,1-2,2 1,18 42,-23-63,-1 0,1 0,0-1,0 1,1-1,0 1,0-2,0 1,0 0,10 5,-11-8,1 0,0 0,0 0,0 0,0-1,0 0,0 0,0 0,0-1,0 0,0 0,1 0,-1 0,0-1,0 0,5-1,3-2,-1 0,1 0,-1-1,-1-1,1 0,-1-1,0 0,0 0,12-12,-8 4,0 0,-1-1,-1 0,-1-1,12-21,4-16,-3-2,36-113,-51 137,-3 16,-2 0,0 0,-1 0,-1-1,0 1,1-34,-9 33</inkml:trace>
</inkml:ink>
</file>

<file path=ppt/ink/ink15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7:03:58.185"/>
    </inkml:context>
    <inkml:brush xml:id="br0">
      <inkml:brushProperty name="width" value="0.05292" units="cm"/>
      <inkml:brushProperty name="height" value="0.05292" units="cm"/>
    </inkml:brush>
  </inkml:definitions>
  <inkml:trace contextRef="#ctx0" brushRef="#br0">5606 3671 0,'0'0'0,"0"-49"16,-24 49-16,24-25 16,-50 75-1,0 99 17,50-1-17,0-73-15,75-26 16,24-49-1,0-49 1,0-50 0,-49-25-1,-25-1 1,0 76 0,-25 98 15,-25 76-16,25 98 1,-25 25 0,25-99-16,-25 74 15,-49 0 17,-50-74-17,-25-25 1,25-74-1,25-100 1,74-124 0,50-49-1,74 0 1,50 24 0</inkml:trace>
  <inkml:trace contextRef="#ctx0" brushRef="#br0" timeOffset="283.69">6747 3771 0,'0'0'16,"25"-25"-16,-25 0 15,-49 75 1,24-1-1,-25 26 1,-24 123 0,49 25-1,25-74 1,25-74-16,74-1 16,25-74-1,-25-25 1</inkml:trace>
  <inkml:trace contextRef="#ctx0" brushRef="#br0" timeOffset="518.69">7318 3771 0,'0'0'0,"0"-25"16,0 0-1,0 0 1,-25 75-1,25-25 1,-25 49-16,1 100 16,24-1-1,49-49 1,26-74 0,24-25-1</inkml:trace>
  <inkml:trace contextRef="#ctx0" brushRef="#br0" timeOffset="666.55">7268 4217 0,'0'0'0,"0"-25"0,-24 25 32,48-24-17,1-1-15,99-25 16,-49 25-16</inkml:trace>
  <inkml:trace contextRef="#ctx0" brushRef="#br0" timeOffset="883.14">7839 3721 0,'0'0'0,"25"-25"16,0 25-1,24 0 1,1 75-1,-25 74 1,-50 173 0,-25-173 15,1-75-15</inkml:trace>
  <inkml:trace contextRef="#ctx0" brushRef="#br0" timeOffset="1066.78">8707 4068 0,'25'0'15,"0"0"1,0 0-16,99-24 15,-50-1 1</inkml:trace>
  <inkml:trace contextRef="#ctx0" brushRef="#br0" timeOffset="1233.7">8782 4242 0,'0'0'0,"-25"25"31,0 0-31,50-25 16,74-50-1,0 0-15</inkml:trace>
  <inkml:trace contextRef="#ctx0" brushRef="#br0" timeOffset="1800.21">11411 3399 0,'0'0'0,"0"-50"31,-49 50-16,-1 0-15,0 50 16,-123 98 0,73 26-1,76 25 1,123-75 0,75-75-1,24-24 1,-148-25-16</inkml:trace>
  <inkml:trace contextRef="#ctx0" brushRef="#br0" timeOffset="2000.07">11758 4118 0,'0'0'0,"-24"50"31,24-1-31,0 1 16,0 124 0,0 49-1,49 25 1,-24-50 0</inkml:trace>
  <inkml:trace contextRef="#ctx0" brushRef="#br0" timeOffset="3950.24">9526 3671 0,'0'-24'0,"-25"24"16,25-25 0,0 50 15,0-1-31,25 1 15,49-25 1,-24 0 0,24-49-1,-49-26 1,-25 1 0,-49 24-1,-1 25 1,-25 25-1,-24 75 1,25 98 0,24-48-16,1 98 31,49-25-15,74-74-1,25-74 1,50-50-1,0-50 1,-99 1-16</inkml:trace>
  <inkml:trace contextRef="#ctx0" brushRef="#br0" timeOffset="5000.92">9402 2431 0,'0'-25'31,"-25"25"-15,0 25-1,25 0-15,-25 49 32,25-24-32,25 24 15,-25-49 1,50-25-1,-1-25 1,-24-24 0,0-50-1,-50 49 1,25 25 0,0 0-1,0 1 1,-25 24-1,1-25 110,24 0-109,-25 25 0,0 0-16,0 0 15,0 25 1,1-25-16,24 25 16</inkml:trace>
  <inkml:trace contextRef="#ctx0" brushRef="#br0" timeOffset="5267.33">9030 2679 0,'-25'0'31,"50"-25"16,24 1-31,1-1-16,0 25 16,-26-25-16,1 25 15</inkml:trace>
  <inkml:trace contextRef="#ctx0" brushRef="#br0" timeOffset="5617.76">9749 2257 0,'0'0'16,"25"-24"0,-50 24-1,25 24 1,0 1 0,25 50-1,0-50 1,24 24-1,-24-24 1,0-25 0,-50 25 15,-49 0-31</inkml:trace>
  <inkml:trace contextRef="#ctx0" brushRef="#br0" timeOffset="5783.68">9749 2208 0,'0'0'0,"75"-124"31,-51 74-31,1 25 16,74-24-1,-74 24-15</inkml:trace>
  <inkml:trace contextRef="#ctx0" brushRef="#br0" timeOffset="6010.1">9700 2506 0,'24'24'79,"-24"1"-64</inkml:trace>
  <inkml:trace contextRef="#ctx0" brushRef="#br0" timeOffset="6283.67">10146 2109 0,'0'0'0,"25"-25"31,-25 0-15,0 75 0,-25 24-1,25 50 1,25-74-16,-25 49 16,49-49-1,26-26 1</inkml:trace>
  <inkml:trace contextRef="#ctx0" brushRef="#br0" timeOffset="6450.95">10320 2257 0,'0'0'0,"-75"0"31,100-24-15,25 24-16</inkml:trace>
  <inkml:trace contextRef="#ctx0" brushRef="#br0" timeOffset="7150.78">11436 2257 0,'0'0'0,"0"-74"15,-25 74 1,-24-25 0,-51 25-1,-24 50 1,25-1-1,49 1 1,26-25-16,-26 25 16,25 49 15,25 0-15,0 25-1,0 25 1,0 25-1,0 24 1,0 25 0,0 25-1,0 50 1,0 0 0,25 148-1,25-148 1,-50-50-1,24-50 1,-24-24 0,25-50 15,25-74-15,0-50-1,24-50-15</inkml:trace>
  <inkml:trace contextRef="#ctx0" brushRef="#br0" timeOffset="7667.78">13371 3448 0,'0'0'0,"0"-49"15,0 24 1,-25 50 0,-24-1-16,-76 125 31,1 50-15,124-100-16,0 75 15,100-100 1,98-74-1</inkml:trace>
  <inkml:trace contextRef="#ctx0" brushRef="#br0" timeOffset="7951.49">13743 3671 0,'0'0'0,"0"-24"16,-25 24-1,-24 24 1,-1 76-1,25 24 1,25-50-16,75 25 31,49-99-15,0-24 0,-25-51-1,-99-24 1,-50 0-1,-49 24 1,25 50 0</inkml:trace>
  <inkml:trace contextRef="#ctx0" brushRef="#br0" timeOffset="8204.7">14264 3523 0,'0'0'0,"25"-25"0,0 25 31,-50 25-15,25-1-1,0 76 1,74-1 0,25-25-1,-24-24 1,-75-25-16,0 0 15,-99 49 1,-100-24 0</inkml:trace>
  <inkml:trace contextRef="#ctx0" brushRef="#br0" timeOffset="9203.68">15157 3572 0,'0'0'16,"0"-25"-16,-25 25 16,0 0 15,25 75-16,0 49 1,75 0 0,-26-50-1,-24-74-15,50-49 32,-75-75-17,-50-25 1,0 0-1,-49 25 1,25 50 0,49-1 15,25 1-15,74-50-1,50 24 1,25 26-1,-74 49-15,-26 25 16,1-25-16</inkml:trace>
  <inkml:trace contextRef="#ctx0" brushRef="#br0" timeOffset="9534.87">15579 3225 0,'0'25'32,"25"0"-1,-25-1-31,0 1 16,24 25-1,-24-25-15,25 24 16,0-49-1,25 25 1,-26 0 0,-24 24-1,-24 26 1,-26-1 0,0-49-1,26-25 1</inkml:trace>
  <inkml:trace contextRef="#ctx0" brushRef="#br0" timeOffset="9784.78">16174 3225 0,'0'0'0,"-25"-25"31,1 50-31,24 0 15,-25 0-15,25 24 16,49 50 0,51-24-1,-51-50-15,1-1 16,-25 51 0,-50-50-1,-99-25 1</inkml:trace>
  <inkml:trace contextRef="#ctx0" brushRef="#br0" timeOffset="9934.83">16125 3151 0,'49'-25'0,"-98"50"0,148-75 15,-50 25-15,1 25 16,99-25-1,-75 1-15</inkml:trace>
  <inkml:trace contextRef="#ctx0" brushRef="#br0" timeOffset="10202.35">15480 4416 0,'0'0'0,"-50"49"31,100-49-15,24-49 0,50 24-1,149-74 1,49-1-1,-98 51 1,-150 24 0</inkml:trace>
  <inkml:trace contextRef="#ctx0" brushRef="#br0" timeOffset="10418.61">16249 4490 0,'0'0'0,"-25"99"31,-25-74-15,25 25-1,-24 24 1,49 1 0,49-75-1,1-25-15,173-74 16,-124 49-16</inkml:trace>
  <inkml:trace contextRef="#ctx0" brushRef="#br0" timeOffset="10667.53">17365 3299 0,'0'-24'0,"0"48"0,0-73 32,0 74-32,0 24 15,0 1 1,-25 49-16,25 75 16,50-1-1,-1-49 1,-24-99-16</inkml:trace>
  <inkml:trace contextRef="#ctx0" brushRef="#br0" timeOffset="10836.02">17365 3696 0,'0'0'0,"-50"0"16,25-49 15,100-1-31,24 25 0,50-24 16</inkml:trace>
  <inkml:trace contextRef="#ctx0" brushRef="#br0" timeOffset="11050.87">19027 3647 0,'-25'0'15,"25"-25"-15,50 0 32,-1 25-32,26-25 15,24 25-15,75-25 16,-125 25-1</inkml:trace>
  <inkml:trace contextRef="#ctx0" brushRef="#br0" timeOffset="11268.1">19275 3399 0,'0'-25'15,"-25"25"-15,0 25 32,50 74-17,-25 50 1,50 74 0,-25-149-1</inkml:trace>
  <inkml:trace contextRef="#ctx0" brushRef="#br0" timeOffset="11551.66">20342 3175 0,'0'-24'0,"0"48"16,-25-73-16,0 24 15,0 0-15,-24 25 16,-26 75 0,26 49-1,24 24 1,50-24 0,49-49-1,50-50 1,-74-1-1,-1-48-15</inkml:trace>
  <inkml:trace contextRef="#ctx0" brushRef="#br0" timeOffset="11767.93">20763 3597 0,'25'0'15,"-50"0"-15,25 25 16,0 0-1,-74 49 1,49 1 0,25-51-1,50 1-15,-1-50 16,199-49 0,-173 24-1</inkml:trace>
  <inkml:trace contextRef="#ctx0" brushRef="#br0" timeOffset="12468.65">22500 2828 0,'0'0'15,"25"-74"1,-50 74 0,-25 0-1,-74 74 1,99-24-16,-24 24 15,49 1-15,49 49 16,75-25 0,50 0-1,-75-25 1,-123-24 0,-76 0 15,-24-26-31,50-24 15,74-74 17,25 24-32,24 1 15,125-50 1,24 24 0,-98 50-1,-26 50 1,-74 50-1,-50 24 1,26 0 0,24-74-16</inkml:trace>
  <inkml:trace contextRef="#ctx0" brushRef="#br0" timeOffset="12604.07">23021 2977 0,'25'-50'0,"-50"100"0,50-149 16,-25 49-16,-25 25 15</inkml:trace>
  <inkml:trace contextRef="#ctx0" brushRef="#br0" timeOffset="12901.93">23368 3299 0,'-25'50'0,"50"-100"0,-50 125 15,1-26-15,24-24 16,-25-25 0,74-49 15,-24-1-31,99-74 15,0 50 17,-49 49-32,-26 25 31,1 49-15,-25 75-1,-25 25 1</inkml:trace>
  <inkml:trace contextRef="#ctx0" brushRef="#br0" timeOffset="13334.17">24261 3002 0,'0'0'16,"0"-25"-16,0 0 0,0 0 31,0 125-15,0-1 15,25 25-15,0-25-1,-25-74 1,25-25-1,-1-25 1,1-74 0,0-75-1,-25 50-15,50-124 16,-26 50 0,26 98-1,25 26 1,24 24-1,50 25 1,-50 50 0</inkml:trace>
  <inkml:trace contextRef="#ctx0" brushRef="#br0" timeOffset="13700.9">24757 2828 0,'0'0'0,"-24"0"32,24 25 14,49 0-46,-24-25 16,0 0-16,0 24 16,-1 26 15,-48-25-31,-26 49 16,0 1-1,26-50 1,-1-25-1,25 24 1</inkml:trace>
  <inkml:trace contextRef="#ctx0" brushRef="#br0" timeOffset="13968.91">25129 2828 0,'0'-25'32,"-24"0"-32,48 75 31,26 24-15,0 51-1,24-51 1,-74-24-1,-25-1 1,-74-24 0,49-25-16</inkml:trace>
  <inkml:trace contextRef="#ctx0" brushRef="#br0" timeOffset="14084.78">25328 2630 0,'0'0'0,"50"-50"16</inkml:trace>
  <inkml:trace contextRef="#ctx0" brushRef="#br0" timeOffset="14384.3">24336 3671 0,'0'0'0,"74"-24"15,25-1-15,199 0 16,24-25 0,1 1 15,-100-1-15,-124 50-16</inkml:trace>
  <inkml:trace contextRef="#ctx0" brushRef="#br0" timeOffset="14620.77">25229 3845 0,'24'50'31,"-24"-25"-15,0-1-16,-24 51 15,-1-1 1,0-24 0,99-75 15,150-25-15</inkml:trace>
  <inkml:trace contextRef="#ctx0" brushRef="#br0" timeOffset="14951.34">26618 2679 0,'0'0'16,"0"-25"-1,25 25 1,-50 50 0,25 99-1,-25 49 1,0 1-1,50-50 1,0-100-16</inkml:trace>
  <inkml:trace contextRef="#ctx0" brushRef="#br0" timeOffset="15134.46">26643 3051 0,'0'0'0,"-75"-49"32,75 24-32,75 0 31,148 0-15,-74 0-16</inkml:trace>
  <inkml:trace contextRef="#ctx0" brushRef="#br0" timeOffset="15818.76">27238 1563 0,'0'0'0,"-50"-124"15,50 99 1,25 0-16,99-24 16,75 49 15,-26 0-15,-73 24-1,-76 26 1,1 0-16,-50 49 15,-24 50 1,24 49 0,0-24-1,0-1 1,1 26 0,-26-1-1,25 1 1,0-1-1,1-24 1,-26-25 0,25 0 15,25-50-31,-25 75 16,50 24-1,-25-24 1,25 24-1,-25-49 1,0 0 0,0-25-1,-25-25 1,-25-49 0,-49-26-1,-124-48 1,-25-51-1,124 26-15</inkml:trace>
  <inkml:trace contextRef="#ctx0" brushRef="#br0" timeOffset="16000.88">28553 4589 0,'0'0'0,"25"0"0,24-24 31,-49-1-31,50 25 16,-50-25-16</inkml:trace>
  <inkml:trace contextRef="#ctx0" brushRef="#br0" timeOffset="34785.86">29223 4515 0,'0'0'15,"0"-50"1,0 26-16,0-26 16,0 25 30,0 75-46,0 49 16,0-25 0,-25 125-1,0-26 1,25-73 0,-25-75-1,25-1 1,99-98-1,125-125 1,98-73 0,50-51-1,-24 75 1,-175 99 0,-98 50-1,-100 49 1</inkml:trace>
  <inkml:trace contextRef="#ctx0" brushRef="#br0" timeOffset="35170.57">29793 3696 0,'0'0'0,"-25"-49"15,1 49 1,24-25 0,0 74-1,-25 100 1,25-74-16,-25 98 16,25-73-1,50-76 1,98-48-1,125-76 1,99-48 15,0-51-15,-74 25 0,-124 75-1,-149 74 1,-125 100-1</inkml:trace>
  <inkml:trace contextRef="#ctx0" brushRef="#br0" timeOffset="36768.9">5730 8062 0,'0'0'0,"25"-49"32,-25 24-32,-25 25 31,1 99-16,24 0 1,49-24 0,75-50-1,0-75 1,-49-49 0,-50-25-1,-1 25 1,-24 74-1,0 50 17,0 24-32,-24 174 15,24 75 1,-25 25 0,-50-26-1,1-98 1,-25-100-1,24-74 1,1-124 0,49-149-1,50-75 1,74 75 0,-25 174-16</inkml:trace>
  <inkml:trace contextRef="#ctx0" brushRef="#br0" timeOffset="37019.85">7169 7814 0,'0'0'0,"-25"-24"31,-24 73-31,-26 1 15,-73 123 1,-1 100 0,124 75-1,25-200-15,74 101 16,75-125 0,25-75-1</inkml:trace>
  <inkml:trace contextRef="#ctx0" brushRef="#br0" timeOffset="37318.86">7616 8310 0,'0'0'0,"-25"-24"0,-25 24 16,1 24-1,-1 26 1,-49 74-1,99-49-15,0 73 16,99-98 0,75-50-1,-25-74 1,-100-50 0,-74-25-1,-99 0 1,0 99-1,50 25 1</inkml:trace>
  <inkml:trace contextRef="#ctx0" brushRef="#br0" timeOffset="37568.86">8037 7988 0,'0'0'0,"75"-25"16,-26 0-1,-24 25 1,0 75 0,25 74-1,-25 49 1,-25 75 0,-75-25-1,-49-74 1,0-75-1,50-99 1</inkml:trace>
  <inkml:trace contextRef="#ctx0" brushRef="#br0" timeOffset="37752.8">8682 8435 0,'0'0'0,"100"-25"31,-76 25-31,1-25 16,25 0-1,74 0 1,74-24 0</inkml:trace>
  <inkml:trace contextRef="#ctx0" brushRef="#br0" timeOffset="37919.12">8955 8608 0,'0'0'15,"-74"50"-15,49-50 16,0 0 0,149-25-1,75-25 1,-50 1-16</inkml:trace>
  <inkml:trace contextRef="#ctx0" brushRef="#br0" timeOffset="38269.36">10717 8261 0,'0'0'0,"-25"-50"15,25 25-15,-50 25 16,-49 25 15,0 50-15,24 49 0,26 0-1,49-50 1,74-74-1,1-25-15,49-24 16,-25-50 0,-74-26-1,-50 51 1,-25 49 0,25 25-1</inkml:trace>
  <inkml:trace contextRef="#ctx0" brushRef="#br0" timeOffset="38402.89">10841 8509 0,'0'0'0,"24"0"32,1 0-17,-25-25 1</inkml:trace>
  <inkml:trace contextRef="#ctx0" brushRef="#br0" timeOffset="38602.57">11262 8038 0,'0'0'0,"25"24"15,-50 26 1,25 24-16,0-24 16,-24 99-1,24-50 1</inkml:trace>
  <inkml:trace contextRef="#ctx0" brushRef="#br0" timeOffset="38919">12131 7963 0,'0'0'0,"0"-25"0,-25 25 15,0 0 1,-49 75 0,-1 74-1,75-50-15,0 50 16,75-50-1,98-74 17,-24-25-17,-75-75 1,-98 1 0,-100-1-1,-75 51 1,100 24-16</inkml:trace>
  <inkml:trace contextRef="#ctx0" brushRef="#br0" timeOffset="39635.64">15852 8633 0,'0'0'0,"24"0"15,1 0-15,0 0 32,-25 25-32,0 74 15,-25 75 1,-99 24 0,50-99-1</inkml:trace>
  <inkml:trace contextRef="#ctx0" brushRef="#br0" timeOffset="40286.58">17514 7864 0,'0'0'0,"0"-25"16,-25 25 15,0 0-31,25 50 16,0-1 0,99-24-1,50-25 1,0-25-1,-75-24 1,-49-26 15,0 26-15,-50 74 0,25 24-1,0 26 1,-25 222-1,1-73 1,-26-26 0,-24-24-1,-50-75 1,-50-50 0,25-49-1,25-99 1</inkml:trace>
  <inkml:trace contextRef="#ctx0" brushRef="#br0" timeOffset="40618.87">18928 7318 0,'0'0'0,"0"-25"16,25 1-16,-50 24 15,-50 49 17,26 1-32,-100 49 15,25 25 1,74-74-16</inkml:trace>
  <inkml:trace contextRef="#ctx0" brushRef="#br0" timeOffset="42186.16">18903 8162 0,'0'0'0,"25"-75"31,-50 100 0,0 25-15,-74 148 0,49 25-1,25 25 1,50-99-1,50-99-15,-1-50 0</inkml:trace>
  <inkml:trace contextRef="#ctx0" brushRef="#br0" timeOffset="42452.98">19672 8310 0,'0'0'0,"25"-99"15,-100 74 1,-49 75-1,50 74 17,99 25-17,74-50 1,174-99 0,-124-49-1,-100-51 1,-148-24-1,-50 25 1,75 74-16</inkml:trace>
  <inkml:trace contextRef="#ctx0" brushRef="#br0" timeOffset="42670.64">20218 7988 0,'74'-25'15,"-148"50"-15,198-50 0,-99 25 16,49 50 0,-24 24-1,-1 100 1,-49 49 0,-99 25-1,-25-49 1,25-125-1</inkml:trace>
  <inkml:trace contextRef="#ctx0" brushRef="#br0" timeOffset="42836.99">21235 8236 0,'0'0'0,"49"-25"0,1 0 16,-25 25-1,99-49-15,49-1 32,51 25-32</inkml:trace>
  <inkml:trace contextRef="#ctx0" brushRef="#br0" timeOffset="42987.95">21582 8286 0,'0'0'0,"-25"49"0,75-49 32,49 0-32,149-49 15,-99 24 1</inkml:trace>
  <inkml:trace contextRef="#ctx0" brushRef="#br0" timeOffset="43252.66">22872 7790 0,'0'0'0,"25"-25"16,-100 25 0,-73 49-1,48 51 1,51 24 0,74-50-16,24-49 15,100 49 1,124-99-1,-149-49 1,-124-50 0,-124-74-1,-75 49 1,75 99 0</inkml:trace>
  <inkml:trace contextRef="#ctx0" brushRef="#br0" timeOffset="67954.75">22872 9923 0,'0'0'15,"74"-174"1,-74 149-1,-49 25 17,-1 50-17,-99 124 1,-24 123 0,49 1-1,74 0 1,149-50-1,25-149-15,224 0 16,-26-74 0</inkml:trace>
  <inkml:trace contextRef="#ctx0" brushRef="#br0" timeOffset="68706.64">23740 9923 0,'0'0'0,"25"-50"32,-25 75 77,-25-25 78</inkml:trace>
  <inkml:trace contextRef="#ctx0" brushRef="#br0" timeOffset="69339.66">23864 10171 0,'0'0'15,"50"-74"1,-75 49 15,0 50-31,-99 74 16,25 74 0,74 1-1,75-25 1,123-75 15,1-74-15,-99 0-16,-1-24 15</inkml:trace>
  <inkml:trace contextRef="#ctx0" brushRef="#br0" timeOffset="70288.8">24336 9973 0,'0'0'0,"-25"-25"15,25 0 1,25 50 0,-1 74-1,26 50 1,0 24 0,-26-73-1,-24-125 32,25-25-47,0 1 16,50-51-1,24 76 1,-50 73 0,26 1-1,-50 49 1,24 0-1,-24-49 1,25-25 0,24-75-1,-49 50-15,49-74 16,-24 24 0,24-24-1,1-26 16,-26 1-15,-24 25 0,-50 74-1,-74 49 1,25 75 0,24-24-1,124-51 1,175-49-1,-76-49 1,1-75 0,-75 0-1,-74 49 1,-50 100 0,-25 25-1,26 49 16,73 0-15,100-49 0,25-50-1,-25-25 1,-1-273 0,-48-24-1,-26 98 1,-49 150-1,-50 124 17,-25 98-17,75 76 1,0-1 0,0-49-1,0-75 1</inkml:trace>
  <inkml:trace contextRef="#ctx0" brushRef="#br0" timeOffset="70505.14">27064 9749 0,'0'0'0,"50"-74"16,-100 74-1,-49 49 1,-50 26-1,100 24 1,98-24 0,125-26-1,173-49 1,-223-25 0</inkml:trace>
  <inkml:trace contextRef="#ctx0" brushRef="#br0" timeOffset="71388.92">28429 9377 0,'0'0'0,"0"-74"15,25 24-15,-50 1 16,50 24-16,-25 50 31,24 24-31,1 100 16,0 25 0,0-75-1,24-74 16,26-25-15,74-75 0,24 26-1,-98 49 1,-75 49 0,-75 50-1,-74-24 1,1-1-1,172-148 17,51-25-17,-1 24 1,-49 75 0,50 25-1,49 25 16,24-50-15,1 0 0,-25-50-1,-49-24 1,-26-26 0,-24 125-1,-25 0 1,50 25-1,24-1 1,1-49 0,-1-49-1,-24-75 1,-1 0 0,-24 49-1,0 75 16,24 50-15,-49-1-16,75 125 16,-26 74-1,-73 0 1,-150 0 0,-99-74-1</inkml:trace>
  <inkml:trace contextRef="#ctx0" brushRef="#br0" timeOffset="73271.35">24807 11808 0,'0'0'0,"0"-49"16,0 74 31,-25-1-47,25 1 15,0 74 1,75-24 0,49-75-1,24-50 1,-24-49 0,-74-25-1,-25 49 1,-25 51 15,0 73-15,0 1-16,0 148 15,0 50 1,0 25 0,-25-49-1,-25-125 1,-24-74-1,-25-100 1,49-148 0,75 0-1,99 49 1,99 50 0,100 50-1,-174 24 16,-50 50-15,-124-25 15,-49 75-15,-50 49 0,99 0-1,25 0 1,99-24-1,25-75 1,-25-75 0,-74 26-16,-25-100 15,-25 25 1,-24 50 0,-26 74-1,75 49 16,25 26-15,49-1 0,51-49-1,-1-25 1,-50-75 0,0-24-1,-49 25 1,0 74-16,0 0 15,0 74 1,-25 25 0,24 1-1,1-51 1,0-74 0,49-74-1,1-74 16,24 48-15,-49 26 0,-25 74-1,-25 50 17,49 25-17,75 49 1,-25 25-1,-49 0 1,-75-25 0,-74-74-1,0-25 1,24-74 0,75 24-1</inkml:trace>
  <inkml:trace contextRef="#ctx0" brushRef="#br0" timeOffset="73672.22">27685 11759 0,'0'0'0,"74"-25"16,-24-50 0,-50 1-1,0 49 1,-25 0-1,0 75 1,0 49 0,25 1-1,99-76 1,25-24 0,-74-24-16,49-101 15,25-98 16,-49 25-15,-50 99 0,-50 223 15,25 49-15,49 1-1,100-75 1,25-74-1</inkml:trace>
  <inkml:trace contextRef="#ctx0" brushRef="#br0" timeOffset="74071.7">29173 11263 0,'50'-124'0,"-100"248"0,149-373 16,-99 225 0,-49 73-1,24 100 1,-25 50 15,1 73-15,-26 26-1,26 25 1,24-75 0,25-149-1,25-74 1,123-149-1,1-124 1,-50-50 0,-74 50-1,-99 124 1,-1 74 0,-98-24-1,123 49 16,75 0-15,49 0-16</inkml:trace>
  <inkml:trace contextRef="#ctx0" brushRef="#br0" timeOffset="74388.81">29942 10791 0,'0'0'0,"0"-49"0,25-1 16,0-24 0,74 24-1,25 50 1,25 25 0,-50 49-1,-49 100 16,-26 49-15,-24-74-16,-49 124 16,-26-25-1,1 25 1,-25-25 0,-50-50-1</inkml:trace>
  <inkml:trace contextRef="#ctx0" brushRef="#br0" timeOffset="74493.74">29967 12602 0,'0'0'15,"-25"-49"17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37.650"/>
    </inkml:context>
    <inkml:brush xml:id="br0">
      <inkml:brushProperty name="width" value="0.05" units="cm"/>
      <inkml:brushProperty name="height" value="0.05" units="cm"/>
      <inkml:brushProperty name="ignorePressure" value="1"/>
    </inkml:brush>
  </inkml:definitions>
  <inkml:trace contextRef="#ctx0" brushRef="#br0">229 76,'-1'0,"-1"0,0 0,0-1,1 1,-1-1,0 1,1-1,-1 0,1 0,-1 0,1 0,-1 0,1 0,0 0,-1 0,1 0,-1-2,-21-29,5 7,18 25,0 0,0 0,-1-1,1 1,0 0,0-1,-1 1,1 0,0 0,-1-1,1 1,0 0,-1 0,1 0,0 0,-1-1,1 1,-1 0,1 0,0 0,-1 0,1 0,0 0,-1 0,1 0,-1 0,1 0,0 0,-1 0,1 0,-1 1,1-1,0 0,-1 0,1 0,0 0,-1 1,1-1,-8 19,4 29,4-46,-2 67,1 11,-15 104,-31 63,-17 116,64-357,-3 10,2 0,0 1,1-1,3 21,-3-34,1 1,-1 0,1-1,0 1,0 0,1-1,-1 0,1 1,0-1,0 0,0 0,0 0,0 0,1 0,-1 0,1-1,0 1,0-1,0 0,0 0,0 0,0 0,0 0,7 2,5-1,0 0,1-1,-1 0,1-2,-1 0,1 0,-1-1,1-1,20-6,21-6,59-23,-81 24,0-2,-2-1,53-33,-14-3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38.008"/>
    </inkml:context>
    <inkml:brush xml:id="br0">
      <inkml:brushProperty name="width" value="0.05" units="cm"/>
      <inkml:brushProperty name="height" value="0.05" units="cm"/>
      <inkml:brushProperty name="ignorePressure" value="1"/>
    </inkml:brush>
  </inkml:definitions>
  <inkml:trace contextRef="#ctx0" brushRef="#br0">29 400,'-8'-8,"-2"-10,0-10,10-9,12 3,21-1,27-3,28-2,23-2,15 6,2 1,-5 6,-23 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38.351"/>
    </inkml:context>
    <inkml:brush xml:id="br0">
      <inkml:brushProperty name="width" value="0.05" units="cm"/>
      <inkml:brushProperty name="height" value="0.05" units="cm"/>
      <inkml:brushProperty name="ignorePressure" value="1"/>
    </inkml:brush>
  </inkml:definitions>
  <inkml:trace contextRef="#ctx0" brushRef="#br0">163 331,'-16'16,"-13"21,-10 12,3 5,6 2,17-9,18-12,32-12,34-18,35-26,32-17,-8-2</inkml:trace>
  <inkml:trace contextRef="#ctx0" brushRef="#br0" timeOffset="1">1825 9,'0'-8,"-8"13,-10 14,-11 19,-15 27,-16 26,-14 28,-2 19,-3 8,3 4,7-9,15-20,9-22,12-29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38.721"/>
    </inkml:context>
    <inkml:brush xml:id="br0">
      <inkml:brushProperty name="width" value="0.05" units="cm"/>
      <inkml:brushProperty name="height" value="0.05" units="cm"/>
      <inkml:brushProperty name="ignorePressure" value="1"/>
    </inkml:brush>
  </inkml:definitions>
  <inkml:trace contextRef="#ctx0" brushRef="#br0">0 280,'8'-16,"3"-20,-2-21,-1-7,6 6,8 21,9 25,14 30,7 28,11 29,10 18,17 9,8 2,4-8,-9-13,-19-20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39.064"/>
    </inkml:context>
    <inkml:brush xml:id="br0">
      <inkml:brushProperty name="width" value="0.05" units="cm"/>
      <inkml:brushProperty name="height" value="0.05" units="cm"/>
      <inkml:brushProperty name="ignorePressure" value="1"/>
    </inkml:brush>
  </inkml:definitions>
  <inkml:trace contextRef="#ctx0" brushRef="#br0">126 632,'0'-2,"1"0,-1 0,1 0,-1 0,1 0,0 0,0 0,-1 0,1 0,3-3,-3 4,0 0,0 0,-1 0,1-1,0 1,0-1,-1 1,1 0,-1-1,1 1,-1-1,0 1,0-1,1 0,-1 1,0-1,0 1,-1-3,1 4,0 0,0 0,0-1,0 1,0 0,0-1,0 1,0 0,0 0,-1-1,1 1,0 0,0 0,0-1,0 1,-1 0,1 0,0 0,0-1,0 1,-1 0,1 0,0 0,0 0,-1-1,1 1,0 0,0 0,-1 0,1 0,0 0,-1 0,1 0,0 0,0 0,-1 0,1 0,0 0,-1 0,1 0,0 0,0 0,-1 0,1 0,0 0,-1 1,1-1,0 0,-14 14,2 6,1 0,1 1,0 0,2 0,-7 26,-20 118,27-124,3 0,1 0,2 1,2-1,10 79,-7-105,1 1,0-1,1-1,1 1,0 0,1-1,17 26,-17-30,1-1,1 0,-1 0,1-1,1 0,0 0,0-1,0-1,1 0,0 0,15 6,-8-6,0-1,0 0,1-1,-1-1,1-1,-1-1,22-1,-4-2,0-2,58-13,9-11</inkml:trace>
  <inkml:trace contextRef="#ctx0" brushRef="#br0" timeOffset="1">449 447,'-8'0,"-2"-8,0-10,18-10,15-17,28-7,20-4,22-7,19-1,13 2,-14 12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39.438"/>
    </inkml:context>
    <inkml:brush xml:id="br0">
      <inkml:brushProperty name="width" value="0.05" units="cm"/>
      <inkml:brushProperty name="height" value="0.05" units="cm"/>
      <inkml:brushProperty name="ignorePressure" value="1"/>
    </inkml:brush>
  </inkml:definitions>
  <inkml:trace contextRef="#ctx0" brushRef="#br0">20 1,'-7'8,"-4"10,9 2,20-2,31-12,7-7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39.826"/>
    </inkml:context>
    <inkml:brush xml:id="br0">
      <inkml:brushProperty name="width" value="0.05" units="cm"/>
      <inkml:brushProperty name="height" value="0.05" units="cm"/>
      <inkml:brushProperty name="ignorePressure" value="1"/>
    </inkml:brush>
  </inkml:definitions>
  <inkml:trace contextRef="#ctx0" brushRef="#br0">190 327,'0'0,"0"0,1 0,-1 0,0 0,1 0,-1 0,0 0,1 0,-1 0,0 0,0 0,1 1,-1-1,0 0,1 0,-1 0,0 0,0 1,0-1,1 0,-1 0,0 1,0-1,0 0,1 0,-1 1,0-1,0 0,0 0,0 1,0-1,0 0,1 1,-1-1,0 0,0 1,0-1,0 0,0 1,0-1,0 0,0 0,-1 1,1-1,0 0,0 1,0-1,0 0,0 1,0-1,-1 0,1 0,0 1,0-1,0 0,-1 0,1 1,-16 23,8-14,-5 15,0 0,2 1,0 1,2 0,-6 28,-21 145,27-136,-17 134,-2 285,28-459,1-23,-1-14,3-36,3 0,1 0,15-51,56-150,-32 126,80-154,-85 200,5 3,107-138,-122 176,2 2,50-43,-67 65,0 1,1 1,1 0,-1 1,2 1,-1 1,1 0,21-5,-36 12,0 0,1 0,-1 0,1 0,-1 1,1-1,-1 1,1 0,-1 1,1-1,-1 1,1 0,-1 0,0 0,1 1,-1-1,0 1,0 0,0 0,6 5,-7-4,0 1,0-1,-1 1,0 0,1 0,-1 0,-1 0,1 0,-1 1,1-1,-1 1,0-1,-1 0,1 1,-1-1,0 1,0 0,0-1,-1 1,1-1,-3 6,-2 15,-2 0,0 0,-2-1,-1 0,-1 0,-14 21,-92 133,101-156,-318 376,265-323,51-55,-1 0,1 0,-28 43,43-58,0-1,0 1,1 0,-1 0,1 0,1 0,-1 0,1 0,0 0,0 1,0-1,1 0,-1 1,1-1,1 0,-1 1,1-1,0 0,0 1,3 6,2-2,0 0,0-1,1 0,0 0,1-1,0 0,0 0,0 0,1-2,1 1,10 6,19 9,57 23,117 35,-136-54,9 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40.186"/>
    </inkml:context>
    <inkml:brush xml:id="br0">
      <inkml:brushProperty name="width" value="0.05" units="cm"/>
      <inkml:brushProperty name="height" value="0.05" units="cm"/>
      <inkml:brushProperty name="ignorePressure" value="1"/>
    </inkml:brush>
  </inkml:definitions>
  <inkml:trace contextRef="#ctx0" brushRef="#br0">317 173,'4'-37,"-3"34,0-1,-1 1,1-1,-1 1,0-1,0 0,0 1,0-1,-1 0,1 1,-1-1,0 1,0-1,0 1,0-1,-1 1,0 0,-3-6,4 7,-1 0,0 0,1 0,-1 1,0-1,0 0,0 1,0-1,0 1,0 0,0-1,-1 1,1 0,0 0,-1 1,1-1,-1 1,1-1,-1 1,-3-1,1 2,1-1,-1 1,0 0,1 0,-1 1,1-1,-1 1,1 0,0 0,-6 4,-2 2,0 2,0-1,1 1,0 1,1 0,-10 14,4-2,2 0,1 1,0 1,2 0,1 1,1 0,-10 52,14-54,2 0,0 0,2 0,0 1,2-1,1 0,1 1,1-1,8 28,-6-36,0 0,2 0,0-1,0 1,1-2,1 0,1 0,0 0,0-1,1-1,1 0,0-1,1 0,0-1,1-1,0 0,0-1,27 10,-6-5,0-2,1-1,0-2,1-2,0-1,0-2,52-2,23-8</inkml:trace>
  <inkml:trace contextRef="#ctx0" brushRef="#br0" timeOffset="1">1242 81,'8'-8,"2"-10,0-11,-2 8,-2 16,-3 32,-1 27,-1 27,-1 25,0 17,-1 11,1-9,0-18,-1-27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40.558"/>
    </inkml:context>
    <inkml:brush xml:id="br0">
      <inkml:brushProperty name="width" value="0.05" units="cm"/>
      <inkml:brushProperty name="height" value="0.05" units="cm"/>
      <inkml:brushProperty name="ignorePressure" value="1"/>
    </inkml:brush>
  </inkml:definitions>
  <inkml:trace contextRef="#ctx0" brushRef="#br0">139 69,'2'-2,"0"0,-1 0,1 0,-1-1,1 1,-1 0,0-1,0 1,0-1,0 1,0-1,-1 0,1 1,-1-1,1-4,-1 6,0 0,-1 0,1 0,0 0,0 0,-1 0,1 0,0 0,-1 0,1 0,-1 0,1 0,-1 0,0 0,1 0,-1 0,0 0,0 1,0-1,1 0,-1 0,0 1,0-1,0 1,0-1,0 1,0-1,0 1,0 0,0-1,0 1,-1 0,1 0,0 0,0 0,0 0,0 0,0 0,-2 1,-2-1,-1 1,1 0,0 0,0 0,0 1,0-1,0 1,0 1,0-1,1 1,-1 0,1 0,0 0,0 0,0 1,0-1,0 1,1 0,0 1,0-1,0 0,0 1,1 0,-4 9,2-4,1 0,0 0,1 1,0-1,0 1,1 0,1-1,0 1,0 0,1 0,3 15,2-5,1 0,1 0,1-1,0 0,1 0,2-1,18 24,108 117,-96-115,5 4,33 39,-70-77,-1 2,-1-1,0 1,-1 0,9 22,-15-33,0 1,0-1,0 1,-1 0,1 0,-1-1,0 1,1 0,-1 0,0 0,-1-1,1 1,0 0,-1 0,0-1,1 1,-1 0,0-1,-3 5,2-4,-1 0,1 0,-1 0,0 0,0-1,0 0,0 1,0-1,0 0,-1-1,1 1,-7 2,-7 1,0-1,0-1,0-1,0 0,-22-1,-47-5,5-7</inkml:trace>
  <inkml:trace contextRef="#ctx0" brushRef="#br0" timeOffset="1">1110 69,'0'-8,"0"6,-8 10,-19 20,-12 21,-7 25,4 17,9 15,18 6,28 0,34-12,33-15,35-21,29-23,13-25,-4-31,-12-29,-30-7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7.129"/>
    </inkml:context>
    <inkml:brush xml:id="br0">
      <inkml:brushProperty name="width" value="0.05" units="cm"/>
      <inkml:brushProperty name="height" value="0.05" units="cm"/>
      <inkml:brushProperty name="ignorePressure" value="1"/>
    </inkml:brush>
  </inkml:definitions>
  <inkml:trace contextRef="#ctx0" brushRef="#br0">6 461,'-5'-2,"15"-4,24-5,38-1,94-2,-81 8,880-50,-49 4,1287-214,-2068 245,-40 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40.883"/>
    </inkml:context>
    <inkml:brush xml:id="br0">
      <inkml:brushProperty name="width" value="0.05" units="cm"/>
      <inkml:brushProperty name="height" value="0.05" units="cm"/>
      <inkml:brushProperty name="ignorePressure" value="1"/>
    </inkml:brush>
  </inkml:definitions>
  <inkml:trace contextRef="#ctx0" brushRef="#br0">584 269,'-8'-8,"-2"-10,0-10,18 0,22-4,23-4,25-3,16-4,-9 6</inkml:trace>
  <inkml:trace contextRef="#ctx0" brushRef="#br0" timeOffset="1">30 869,'-16'16,"3"13,19 1,40-4,44-14,37-17,22-17,-16-3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41.272"/>
    </inkml:context>
    <inkml:brush xml:id="br0">
      <inkml:brushProperty name="width" value="0.05" units="cm"/>
      <inkml:brushProperty name="height" value="0.05" units="cm"/>
      <inkml:brushProperty name="ignorePressure" value="1"/>
    </inkml:brush>
  </inkml:definitions>
  <inkml:trace contextRef="#ctx0" brushRef="#br0">37 0,'-8'0,"-2"8,0 10,2 10,10 0,12 4,13-4,16-15,9-17,-4-16,-2-12,-10-9,-10 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41.917"/>
    </inkml:context>
    <inkml:brush xml:id="br0">
      <inkml:brushProperty name="width" value="0.05" units="cm"/>
      <inkml:brushProperty name="height" value="0.05" units="cm"/>
      <inkml:brushProperty name="ignorePressure" value="1"/>
    </inkml:brush>
  </inkml:definitions>
  <inkml:trace contextRef="#ctx0" brushRef="#br0">48 0,'0'8,"-8"10,-3 10,2 9,1-11,2-17,2-19,3-6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42.559"/>
    </inkml:context>
    <inkml:brush xml:id="br0">
      <inkml:brushProperty name="width" value="0.05" units="cm"/>
      <inkml:brushProperty name="height" value="0.05" units="cm"/>
      <inkml:brushProperty name="ignorePressure" value="1"/>
    </inkml:brush>
  </inkml:definitions>
  <inkml:trace contextRef="#ctx0" brushRef="#br0">587 62,'7'-20,"-6"17,0 1,0-1,0 0,0 1,0-1,0 0,-1 1,1-6,-1 8,-1-1,1 0,0 1,-1-1,1 0,-1 0,1 1,-1-1,1 1,-1-1,1 1,-1-1,0 1,1-1,-1 1,0-1,1 1,-1 0,0-1,0 1,1 0,-1-1,0 1,0 0,0 0,1 0,-1 0,0 0,0 0,0 0,1 0,-1 0,0 0,0 1,1-1,-1 0,-1 1,-6 1,0 1,0 0,0 1,1-1,-1 1,1 1,0 0,0 0,0 0,1 0,-8 9,9-9,-49 45,1 3,3 2,2 2,-41 65,63-82,2 2,1 0,3 2,1 0,2 2,3 0,-13 64,23-86,0-1,2 1,1 0,1 0,1 0,1 0,1-1,1 1,1-1,1 0,1 0,1 0,1-1,1 0,1-1,19 29,-6-19,2-1,0-1,2-1,1-2,2-1,0-1,1-1,1-2,1-1,1-2,1-2,0-1,1-1,1-3,53 11,-79-20,0-1,-1 0,1-1,0 0,-1 0,1-1,0-1,-1 0,21-7,-27 7,0 0,0-1,0 1,0-1,-1 0,0-1,1 1,-1-1,0 1,-1-1,1-1,-1 1,1 0,-1-1,0 1,-1-1,1 0,-1 0,0 0,-1-1,1 1,1-9,-2 2,1 0,-2 0,0-1,0 1,-1 0,-1-1,0 1,0 0,-1 0,-1 0,0 1,-1-1,0 1,-1 0,0 1,0-1,-16-18,2 6,-1 1,-1 0,-1 2,-1 0,-1 2,-27-15,-7-2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42.919"/>
    </inkml:context>
    <inkml:brush xml:id="br0">
      <inkml:brushProperty name="width" value="0.05" units="cm"/>
      <inkml:brushProperty name="height" value="0.05" units="cm"/>
      <inkml:brushProperty name="ignorePressure" value="1"/>
    </inkml:brush>
  </inkml:definitions>
  <inkml:trace contextRef="#ctx0" brushRef="#br0">0 1,'24'8,"15"2,1 8,-14 1,-20-3,-10-4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5:43.280"/>
    </inkml:context>
    <inkml:brush xml:id="br0">
      <inkml:brushProperty name="width" value="0.05" units="cm"/>
      <inkml:brushProperty name="height" value="0.05" units="cm"/>
      <inkml:brushProperty name="ignorePressure" value="1"/>
    </inkml:brush>
  </inkml:definitions>
  <inkml:trace contextRef="#ctx0" brushRef="#br0">1 272,'4'-5,"0"0,0-1,-1 1,1-1,-1 0,0-1,3-11,8-14,-8 20,1 0,0 1,1 0,0 0,1 1,0 0,1 0,0 1,0 0,1 1,0 1,17-10,-12 9,1 1,0 1,1 0,0 1,-1 1,1 1,1 1,25-1,-11 4,-1 1,0 1,0 2,0 1,-1 2,0 0,0 3,-1 0,0 2,33 20,-34-15,-1 1,-1 1,-1 1,-1 2,-1 0,-1 2,-1 0,-1 2,-1 0,-2 1,0 1,25 60,-25-47,-1 1,-3 0,-2 1,-1 0,8 83,-17-100,-2 0,-1 1,0-1,-3 0,0 0,-1 0,-2-1,-1 0,-1 0,-24 49,15-43,-3 0,0 0,-2-2,-2-1,-49 47,28-37,-1-3,-97 60,121-84,-24 15,44-25,0 0,0 0,0 1,1-1,-1 1,1-1,-1 1,1 0,0 0,-2 3,4-5,-1 0,1-1,0 1,0-1,0 1,0 0,0-1,0 1,0-1,0 1,1-1,-1 1,0 0,0-1,0 1,1-1,-1 1,0-1,0 1,1-1,-1 1,0-1,1 1,-1-1,1 1,-1-1,1 0,-1 1,1-1,-1 0,1 1,-1-1,1 0,-1 0,1 1,0-1,-1 0,1 0,-1 0,1 0,-1 0,1 0,0 0,0 0,21 2,-1 0,0-1,1-2,-1 0,41-8,-18 3,621-95,-455 66,262-53,-387 68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07.652"/>
    </inkml:context>
    <inkml:brush xml:id="br0">
      <inkml:brushProperty name="width" value="0.05" units="cm"/>
      <inkml:brushProperty name="height" value="0.05" units="cm"/>
      <inkml:brushProperty name="ignorePressure" value="1"/>
    </inkml:brush>
  </inkml:definitions>
  <inkml:trace contextRef="#ctx0" brushRef="#br0">1071 301,'-3'-1,"1"1,-1-1,1 0,-1 1,0-1,1-1,0 1,-1 0,1 0,0-1,-1 1,1-1,0 0,0 0,-2-2,2 1,-1 1,1 0,-1-1,1 1,-1 1,0-1,0 0,0 1,0-1,0 1,0 0,-4-1,0 2,0 0,1 1,-1 0,0 0,1 0,-1 1,1 0,-1 1,1-1,0 1,0 0,-11 8,-32 20,1 1,2 3,-67 65,-110 147,157-166,4 3,4 2,4 3,-61 135,103-196,1 1,1 0,2 0,1 1,-4 37,9-57,2 0,0 1,0-1,1 0,0 0,0 0,1 0,1-1,0 1,0 0,1-1,0 0,0 0,1 0,1 0,-1-1,1 0,1 0,7 8,-4-7,1-1,0 0,0-1,0 0,1-1,0 0,0-1,0 0,17 4,-1-2,0-2,0-1,42 1,-13-5,0-3,0-1,-1-4,0-1,0-4,-1-1,90-38,-101 33,-1-2,-1-1,-1-3,-1-1,-2-2,0-2,-2-1,-1-2,50-61,-54 50,-2-2,-2 0,-1-2,-3-1,-2 0,-3-2,-1 0,-3-1,-2-1,-2 0,-3-1,-2 1,-2-1,-3 0,-2 0,-2 0,-22-102,20 131,-2 0,0 1,-2 0,0 0,-2 1,0 1,-2 0,-27-35,34 49,-1 0,1 0,-1 1,-1 0,1 0,-1 1,-1 0,1 0,-1 1,0 1,0 0,0 0,0 1,-1 0,0 1,1 0,-1 0,0 1,0 1,0 0,0 1,-20 3,11 1,0 1,0 1,0 1,1 1,0 0,0 2,1 0,1 1,0 0,1 2,0 0,1 1,-17 20,5-1,0 2,3 0,1 1,2 2,-24 59,27-53,3 0,2 1,2 1,2 0,-5 63,12-73,2 0,2 1,1-1,1-1,3 1,0-1,20 53,-10-46,2-1,2-1,49 73,101 99,-34-49,-85-94</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08.044"/>
    </inkml:context>
    <inkml:brush xml:id="br0">
      <inkml:brushProperty name="width" value="0.05" units="cm"/>
      <inkml:brushProperty name="height" value="0.05" units="cm"/>
      <inkml:brushProperty name="ignorePressure" value="1"/>
    </inkml:brush>
  </inkml:definitions>
  <inkml:trace contextRef="#ctx0" brushRef="#br0">1 179,'15'-8,"6"-10,7-3,-2-5,3 2,12 4,15 7,22 4,28 5,21 2,11-6,-1-1,-17 0,-28 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08.401"/>
    </inkml:context>
    <inkml:brush xml:id="br0">
      <inkml:brushProperty name="width" value="0.05" units="cm"/>
      <inkml:brushProperty name="height" value="0.05" units="cm"/>
      <inkml:brushProperty name="ignorePressure" value="1"/>
    </inkml:brush>
  </inkml:definitions>
  <inkml:trace contextRef="#ctx0" brushRef="#br0">50 804,'-8'16,"-10"5,-3 7,18-1,42-13,45-9,47-14,41-20,23-14,-6-7,-20-2,-39 7</inkml:trace>
  <inkml:trace contextRef="#ctx0" brushRef="#br0" timeOffset="1">881 19,'-8'-8,"-10"-2,-11 16,-7 23,-6 21,-4 35,-9 26,-12 25,-9 22,-8 14,2 3,8-14,16-34</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08.776"/>
    </inkml:context>
    <inkml:brush xml:id="br0">
      <inkml:brushProperty name="width" value="0.05" units="cm"/>
      <inkml:brushProperty name="height" value="0.05" units="cm"/>
      <inkml:brushProperty name="ignorePressure" value="1"/>
    </inkml:brush>
  </inkml:definitions>
  <inkml:trace contextRef="#ctx0" brushRef="#br0">653 50,'16'-8,"6"-11,-10-2,-14 19,-15 25,-20 32,-19 38,-17 43,-18 37,-2 21,-2 16,17 5,12-12,19-16,16-24,14-41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7.713"/>
    </inkml:context>
    <inkml:brush xml:id="br0">
      <inkml:brushProperty name="width" value="0.05" units="cm"/>
      <inkml:brushProperty name="height" value="0.05" units="cm"/>
      <inkml:brushProperty name="ignorePressure" value="1"/>
    </inkml:brush>
  </inkml:definitions>
  <inkml:trace contextRef="#ctx0" brushRef="#br0">694 161,'1'-24,"-1"11,1 0,-2 0,0 0,-4-23,4 33,0 1,1-1,-1 1,0-1,-1 1,1 0,0-1,0 1,-1 0,0 0,1 0,-1 0,0 0,0 0,0 1,0-1,0 0,0 1,-1 0,1 0,-1-1,1 1,0 0,-1 1,0-1,1 0,-1 1,1 0,-4-1,-2 2,1-1,-1 1,0 1,1-1,0 1,-1 1,1-1,0 1,0 1,0-1,1 1,-1 0,1 1,-8 6,-3 4,1 0,1 0,-25 34,30-36,1 0,1 0,0 0,1 1,0 0,1 1,1-1,0 1,1 0,1 1,0-1,1 1,1-1,0 1,1-1,1 1,0-1,5 23,4-7,0 0,2 0,2-1,0-1,36 52,-27-43,-17-28,0 0,0 1,-1 0,0 0,5 19,-10-27,1 0,-1 0,1 0,-1 0,0 0,0 0,-1 0,1 0,-1 0,1 0,-1 0,0 0,0 0,0 0,0-1,-1 1,1 0,-1-1,0 1,1-1,-1 0,0 1,-1-1,1 0,0 0,-1 0,-3 2,-6 3,0-1,0-1,0 0,0 0,-1-1,0-1,0 0,-25 2,-2-3,-69-4,85 0,0-1,0-1,1-1,-35-13,2-6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09.228"/>
    </inkml:context>
    <inkml:brush xml:id="br0">
      <inkml:brushProperty name="width" value="0.05" units="cm"/>
      <inkml:brushProperty name="height" value="0.05" units="cm"/>
      <inkml:brushProperty name="ignorePressure" value="1"/>
    </inkml:brush>
  </inkml:definitions>
  <inkml:trace contextRef="#ctx0" brushRef="#br0">579 11,'8'-8,"2"6,-8 10,-4 28,-10 31,-19 28,-11 29,-15 18,-13 7,-11 2,-7 0,4-11,16-21,19-24,34-27,20-25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09.614"/>
    </inkml:context>
    <inkml:brush xml:id="br0">
      <inkml:brushProperty name="width" value="0.05" units="cm"/>
      <inkml:brushProperty name="height" value="0.05" units="cm"/>
      <inkml:brushProperty name="ignorePressure" value="1"/>
    </inkml:brush>
  </inkml:definitions>
  <inkml:trace contextRef="#ctx0" brushRef="#br0">224 291,'1'-17,"1"0,1 1,1-1,0 1,12-30,-10 30,0 1,-1-1,-1 0,-1 0,3-27,-6 41,0 0,0-1,0 1,0 0,-1-1,1 1,-1 0,1-1,-1 1,0 0,0 0,0-1,0 1,-2-3,3 4,-1 1,1 0,-1 0,1-1,0 1,-1 0,1 0,-1 0,1 0,0-1,-1 1,1 0,-1 0,1 0,-1 0,1 0,0 0,-1 0,1 0,-1 0,1 0,-1 1,1-1,0 0,-1 0,1 0,-1 0,0 1,-16 19,-19 41,4 2,2 2,3 0,-20 75,27-69,3 0,-13 122,27-162,2 0,1 1,1-1,2 0,1 0,1 0,2 0,19 53,-20-71,0-1,0 1,1-1,1-1,0 1,1-1,0-1,0 0,1 0,16 12,-17-16,0 0,0-1,0 0,0-1,1 1,0-2,0 0,0 0,0-1,0 0,1 0,-1-1,0-1,16-1,-5-2,0 0,0-2,-1-1,1 0,-1-1,-1-2,1 0,-2-1,1 0,-1-2,26-21,-13 7,-2-2,0 0,-3-2,0-1,27-43,-38 50,-1-1,0-1,-2 0,-1-1,-2 0,0 0,-2-1,-1 0,-1-1,2-33,-7 42,0 0,-1 0,-1 0,-1 0,0 0,-2 1,0-1,-2 1,0 0,0 1,-2 0,-1 0,0 1,-1 0,-18-21,10 17,-1 1,-1 1,-1 1,-1 1,0 1,-1 1,0 1,-2 1,-51-18,28 15,1 3,-2 2,0 2,-84-4,35 11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10.891"/>
    </inkml:context>
    <inkml:brush xml:id="br0">
      <inkml:brushProperty name="width" value="0.05" units="cm"/>
      <inkml:brushProperty name="height" value="0.05" units="cm"/>
      <inkml:brushProperty name="ignorePressure" value="1"/>
    </inkml:brush>
  </inkml:definitions>
  <inkml:trace contextRef="#ctx0" brushRef="#br0">61 1,'-51'0,"42"0,9 2,22 4,24 2,0-3,53 0,425-9,-305-1,1578-12,-910 58,-864-39,-19-1,0 0,1 0,-1-1,0 0,1 0,-1 0,0 0,1-1,-1 1,0-1,0 0,1-1,3-1,-4-6</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17.403"/>
    </inkml:context>
    <inkml:brush xml:id="br0">
      <inkml:brushProperty name="width" value="0.05" units="cm"/>
      <inkml:brushProperty name="height" value="0.05" units="cm"/>
      <inkml:brushProperty name="ignorePressure" value="1"/>
    </inkml:brush>
  </inkml:definitions>
  <inkml:trace contextRef="#ctx0" brushRef="#br0">1 171,'0'-5,"1"0,0-1,0 1,0 0,1 0,-1-1,1 1,1 1,-1-1,1 0,0 0,0 1,0 0,0-1,1 1,0 1,0-1,0 0,0 1,1 0,7-4,6-4,0 2,1 0,0 1,28-7,-25 10,1 1,0 0,-1 2,1 0,0 2,0 1,0 0,25 6,-19-2,1 2,-1 1,-1 1,1 2,43 22,-60-26,0 0,-1 1,0 0,-1 0,0 1,0 1,0 0,-2 0,1 1,10 17,-14-19,0 1,-1-1,0 1,-1 0,0 1,0-1,-1 0,-1 1,1 0,-2-1,0 1,0-1,-3 22,-4-4,0 0,-2 0,-2 0,0-1,-1-1,-2 0,-31 45,-9 1,-76 79,-112 74,171-164,14-5,56-55,-1 0,1 1,0-1,-1 1,1 0,0-1,0 1,0 0,0 0,0 0,1-1,-1 1,1 0,-1 0,1 0,-1 3,2-4,0 0,0 0,-1 0,1 0,0 0,0 0,0 0,0 0,0 0,0-1,1 1,-1 0,0-1,0 1,0-1,1 1,-1-1,0 0,1 0,-1 1,0-1,1 0,-1 0,0 0,1 0,0-1,46 1,-1-2,0-2,0-2,50-14,-19 5,15-2,46-6,196-61,-257 51,-24 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17.976"/>
    </inkml:context>
    <inkml:brush xml:id="br0">
      <inkml:brushProperty name="width" value="0.05" units="cm"/>
      <inkml:brushProperty name="height" value="0.05" units="cm"/>
      <inkml:brushProperty name="ignorePressure" value="1"/>
    </inkml:brush>
  </inkml:definitions>
  <inkml:trace contextRef="#ctx0" brushRef="#br0">54 263,'48'-115,"8"-14,-43 112,-13 17,0 0,0 0,0-1,0 1,1 0,-1 0,0 0,0 0,0 0,1 0,-1 0,0-1,0 1,1 0,-1 0,0 0,0 0,0 0,1 0,-1 0,0 0,0 0,1 0,-1 0,0 0,0 0,0 0,1 1,-1-1,0 0,0 0,1 0,-1 0,0 0,0 0,0 0,1 1,0 1,0 1,-1-1,1 0,-1 1,1-1,-1 1,0-1,1 1,-1-1,-1 0,1 1,-1 2,-10 71,-4-1,-32 98,5-21,26-88,0-4,2 2,-5 66,18-119,0-1,1 1,1 0,-1-1,1 1,1 0,0-1,0 1,5 12,-5-16,1-1,0 1,0-1,0 0,1 1,-1-1,1-1,0 1,0 0,0-1,1 0,-1 0,1 0,-1-1,1 0,8 4,3-1,0-1,0-1,1 0,-1-1,1 0,-1-1,1-1,24-3,11-5,70-19,-48 6,0-3,-1-3,-2-3,-1-4,-2-2,-1-3,-2-4,-2-2,-2-3,105-106,-135 113,-28 28,-11 11,-16 15,10-1,0 2,1 0,1 0,0 1,1 0,1 1,-17 34,3 1,-23 80,28-65,3 1,3 0,3 1,3 0,3 127,10-94,5 0,4-1,37 129,-2-75,-30-102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19.358"/>
    </inkml:context>
    <inkml:brush xml:id="br0">
      <inkml:brushProperty name="width" value="0.05" units="cm"/>
      <inkml:brushProperty name="height" value="0.05" units="cm"/>
      <inkml:brushProperty name="ignorePressure" value="1"/>
    </inkml:brush>
  </inkml:definitions>
  <inkml:trace contextRef="#ctx0" brushRef="#br0">50 55,'8'0,"3"-8,-9 6,-12 2,-5 10,1 10,-6 3,9-12,14-14,14-15,5-12,6-2,-2 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24.008"/>
    </inkml:context>
    <inkml:brush xml:id="br0">
      <inkml:brushProperty name="width" value="0.05" units="cm"/>
      <inkml:brushProperty name="height" value="0.05" units="cm"/>
      <inkml:brushProperty name="ignorePressure" value="1"/>
    </inkml:brush>
  </inkml:definitions>
  <inkml:trace contextRef="#ctx0" brushRef="#br0">996 277,'-17'2,"1"0,0 1,-1 1,1 0,1 1,-31 14,-12 4,-453 110,493-129,-97 14,104-17,0-1,0 0,0 0,0-1,0-1,0 0,0 0,-11-5,19 7,1-1,0 0,0 0,-1 0,1-1,0 1,0 0,0-1,0 0,0 1,1-1,-1 0,0 0,1 0,-1 0,1 0,0 0,0 0,0 0,0-1,-1-2,1 1,1 0,0 0,0 0,0 0,0 0,1 0,-1 0,1 0,0 0,0 1,0-1,3-4,3-6,0 0,2 1,-1 0,1 1,22-22,-2 7,1 1,2 1,1 2,0 1,2 2,0 2,47-18,-30 16,0 3,2 2,0 3,93-10,-125 20,0 1,0 1,0 1,0 1,0 0,0 2,39 12,-49-12,-1 1,1 1,-1-1,-1 2,1 0,-1 0,0 1,-1 0,0 0,0 1,0 0,-1 1,-1 0,0 0,8 16,-5-4,0 1,-2 0,-1 0,-1 1,0-1,-2 1,-1 1,-1-1,-2 35,-3-1,-2 1,-24 102,12-94,-2 0,-3-2,-3-1,-54 100,57-126,-1-1,-3-1,0-1,-2-1,-2-2,-1-1,-1-1,-51 36,58-49,-1-1,-42 19,55-30,1 0,-1-1,0-1,0 0,0 0,-1-1,1-1,-14 0,24-1,-1 0,1 0,0 0,-1-1,1 0,0 1,0-1,-1 0,1 0,0-1,0 1,0-1,0 0,0 1,1-1,-1-1,0 1,1 0,0 0,-1-1,1 0,0 1,0-1,1 0,-1 0,0 0,1 0,0 0,0 0,0 0,-1-7,0-1,1 0,1 0,0 0,0 0,2 0,-1 0,1 0,5-15,-2 8,2 0,0 0,2 1,0 0,0 1,1 0,2 0,-1 1,2 1,0 0,0 0,1 1,1 1,25-16,-28 20,0 1,1 1,-1-1,2 2,-1 0,0 1,1 0,0 1,0 0,0 1,0 1,0 0,0 1,1 1,-1 0,0 1,0 0,0 1,-1 1,19 7,-11-1,0 1,0 1,-1 1,20 16,72 69,-24-20,-28-29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24.491"/>
    </inkml:context>
    <inkml:brush xml:id="br0">
      <inkml:brushProperty name="width" value="0.05" units="cm"/>
      <inkml:brushProperty name="height" value="0.05" units="cm"/>
      <inkml:brushProperty name="ignorePressure" value="1"/>
    </inkml:brush>
  </inkml:definitions>
  <inkml:trace contextRef="#ctx0" brushRef="#br0">3 151,'-1'-25,"0"14,1 1,0 0,0 0,3-13,-3 20,1 1,-1 0,1-1,0 1,0 0,0 0,0 0,0-1,0 1,1 0,-1 1,1-1,-1 0,1 0,0 1,0-1,0 1,0-1,0 1,0 0,0 0,0 0,4-1,18-4,1 1,1 2,-1 0,1 2,42 3,-13-1,38-1,304 8,-385-8,0 1,-1 1,1-1,-1 2,1 0,12 5,-20-6,0 0,0 0,0 1,0-1,-1 1,1 0,-1 0,1 0,-1 1,0-1,0 1,-1 0,1 0,-1 0,0 0,0 0,0 0,1 6,2 7,-1 0,-1 0,0 0,-2 0,1 24,-12 91,7-106,-71 454,-28-1,94-443,-64 249,54-225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24.928"/>
    </inkml:context>
    <inkml:brush xml:id="br0">
      <inkml:brushProperty name="width" value="0.05" units="cm"/>
      <inkml:brushProperty name="height" value="0.05" units="cm"/>
      <inkml:brushProperty name="ignorePressure" value="1"/>
    </inkml:brush>
  </inkml:definitions>
  <inkml:trace contextRef="#ctx0" brushRef="#br0">18 1,'-8'0,"-2"8,16 10,30 3,41-3,46 4,50-2,34-5,22-4,3-5,-14-3,-21-2,-36-8,-37-5,-33 2,-39-7,-28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25.758"/>
    </inkml:context>
    <inkml:brush xml:id="br0">
      <inkml:brushProperty name="width" value="0.05" units="cm"/>
      <inkml:brushProperty name="height" value="0.05" units="cm"/>
      <inkml:brushProperty name="ignorePressure" value="1"/>
    </inkml:brush>
  </inkml:definitions>
  <inkml:trace contextRef="#ctx0" brushRef="#br0">27 182,'-1'0,"0"0,0 0,0 0,0 0,0 0,0-1,0 1,0 0,0 0,0-1,0 1,0-1,0 1,0-1,0 1,0-1,0 0,1 1,-1-1,0 0,0 1,1-1,-1 0,0 0,1 0,-1 0,1 0,-1 0,1 0,0 0,-1 0,1 0,0 0,0 0,-1 0,1 0,0 0,0 0,0 0,0 0,1-1,-1-1,1 0,-1 1,1-1,0 0,0 1,0-1,0 1,0 0,0-1,1 1,-1 0,1 0,-1 0,1 0,0 0,3-3,8-3,0 1,1 0,0 0,0 1,29-7,82-11,-115 22,108-15,0 5,0 5,154 11,-268-4,28 3,38 7,-63-8,0-1,-1 1,1 0,0 1,-1-1,0 1,0 1,0-1,0 1,0 0,8 8,-13-11,1 1,-1 0,1 0,-1 0,0-1,0 1,0 1,0-1,0 0,-1 0,1 0,0 0,-1 1,0-1,1 0,-1 0,0 1,0-1,-1 0,1 1,0-1,-1 0,1 0,-1 0,0 1,0-1,0 0,0 0,-2 3,-3 4,-1 1,0-1,-1-1,0 1,-9 6,-29 25,-82 52,-63 25,119-75,34-19,-206 133,222-140,-29 28,46-39,1-1,0 1,0-1,0 1,1 1,0-1,0 0,0 1,0 0,1-1,-3 10,5-13,0 0,0 0,0 1,0-1,0 0,0 0,0 0,0 0,1 0,-1 0,1 0,0 0,0 0,0 0,0 0,0 0,0 0,0 0,0-1,1 1,-1-1,1 1,-1-1,1 1,1 0,5 3,-1 0,1-1,0-1,16 7,24 4,89 14,19 4,-137-26,0 0,0 1,0 1,-1 1,29 20,-40-25,0 1,-1 1,0-1,0 1,-1 0,1 0,-1 1,-1-1,1 1,-1 0,-1 1,1-1,-1 1,0 0,-1-1,0 1,2 11,-3-8,-1 0,0 1,0-1,-1 0,-1 1,1-1,-2 0,0 0,0-1,-1 1,0 0,-7 11,-2-1,-1-1,0 0,-2-1,0-1,-1 0,-1-2,0 1,-1-2,-1-1,-1 0,-28 14,-7 0,-1-3,-2-2,-76 19,24-15,20-11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8.109"/>
    </inkml:context>
    <inkml:brush xml:id="br0">
      <inkml:brushProperty name="width" value="0.05" units="cm"/>
      <inkml:brushProperty name="height" value="0.05" units="cm"/>
      <inkml:brushProperty name="ignorePressure" value="1"/>
    </inkml:brush>
  </inkml:definitions>
  <inkml:trace contextRef="#ctx0" brushRef="#br0">1 41,'5'-5,"0"1,0-1,1 1,0 0,0 0,0 0,11-4,-15 8,-1-1,0 1,1 0,-1-1,0 1,1 0,-1 0,0 0,1 0,-1 0,0 0,1 0,-1 0,0 1,1-1,-1 1,0-1,2 1,-2 0,0 1,0-1,1 0,-1 0,0 1,-1-1,1 0,0 1,0-1,-1 1,1-1,-1 1,1-1,-1 1,1-1,-1 1,0 0,0-1,0 3,0 10,-1 0,-1-1,0 1,-1-1,0 1,-1-1,-8 17,7-19,1 0,0 1,1-1,0 1,1 0,0 0,1 0,0 0,1 17,1-26,-1 0,1-1,0 1,0-1,0 1,0-1,0 0,0 1,1-1,-1 0,1 0,-1 0,1 0,0 0,0 0,0 0,0 0,0-1,0 1,1-1,-1 0,0 0,1 0,-1 0,1 0,3 1,6 0,-1 0,0-1,1-1,-1 0,13-1,14-3,0-1,69-19,70-35,-143 47,48-17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26.242"/>
    </inkml:context>
    <inkml:brush xml:id="br0">
      <inkml:brushProperty name="width" value="0.05" units="cm"/>
      <inkml:brushProperty name="height" value="0.05" units="cm"/>
      <inkml:brushProperty name="ignorePressure" value="1"/>
    </inkml:brush>
  </inkml:definitions>
  <inkml:trace contextRef="#ctx0" brushRef="#br0">74 75,'18'-17,"1"1,34-24,-45 38,-12 13,-19 26,15-24,-15 25,2 2,2 0,-24 71,36-88,0 1,2 1,0-1,2 1,1 0,1 0,1 0,3 29,-1-41,1-1,1 1,-1-1,2 0,0-1,0 1,1-1,1 0,-1 0,2-1,-1 0,2 0,-1-1,1 0,1 0,-1-1,2-1,-1 1,1-2,0 1,0-1,17 5,-9-4,0 0,0-2,0-1,1 0,0-1,0-1,0-1,0-1,-1-1,1 0,0-2,0 0,31-10,-24 3,0-2,-1 0,0-1,-1-2,-1-1,-1-1,0 0,33-34,6-16,73-100,-100 121,-2 11,-33 34,0 1,0-1,1 1,-1 0,0-1,1 1,-1 0,0-1,1 1,-1 0,1-1,-1 1,0 0,1 0,-1 0,1-1,-1 1,1 0,-1 0,1 0,-1 0,1 0,-1 0,1 0,-1 0,1 0,-1 0,1 0,-1 0,0 0,1 0,-1 1,1-1,-1 0,1 0,-1 0,1 1,-1-1,0 0,1 1,-1-1,0 0,1 1,-1-1,0 0,1 1,-1-1,0 1,0-1,1 1,1 29,-60 423,9-125,33-178,-40 414,50-484</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57.117"/>
    </inkml:context>
    <inkml:brush xml:id="br0">
      <inkml:brushProperty name="width" value="0.05" units="cm"/>
      <inkml:brushProperty name="height" value="0.05" units="cm"/>
      <inkml:brushProperty name="ignorePressure" value="1"/>
    </inkml:brush>
  </inkml:definitions>
  <inkml:trace contextRef="#ctx0" brushRef="#br0">1 27,'0'0,"0"-1,0 0,0 0,0 0,0 0,1 1,-1-1,0 0,0 0,1 1,-1-1,1 0,-1 0,1 1,-1-1,1 0,-1 1,1-1,-1 1,1-1,0 1,-1-1,1 1,0-1,-1 1,1 0,0-1,0 1,0 0,-1 0,1-1,0 1,0 0,1 0,34 1,-25 0,736 15,-518-30,-99 4,-119 9,0 0,0 1,-1 0,1 1,0 1,0-1,14 6,-21-5,0-1,0 1,0 0,0 1,-1-1,0 1,1-1,-1 1,0 0,0 0,0 1,-1-1,1 0,-1 1,0 0,1-1,-2 1,1 0,0 0,1 8,3 17,-1 1,-1-1,0 33,0 5,24 491,-8-104,21 24,19 454,-109-40,-60-2,64-549,-100 442,112-643,-52 177,82-308,0 0,0 0,-1 0,-1-1,1 0,-1 0,-1 0,1-1,-10 9,10-11,-1 0,0 0,-1-1,1 0,-1-1,0 1,0-1,0 0,0-1,-1 0,-14 3,-1-2,0-2,0 0,0-1,-33-5,-19-6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58.097"/>
    </inkml:context>
    <inkml:brush xml:id="br0">
      <inkml:brushProperty name="width" value="0.05" units="cm"/>
      <inkml:brushProperty name="height" value="0.05" units="cm"/>
      <inkml:brushProperty name="ignorePressure" value="1"/>
    </inkml:brush>
  </inkml:definitions>
  <inkml:trace contextRef="#ctx0" brushRef="#br0">177 767,'-1'-3,"0"0,0-1,0 1,-1 0,1 0,-1 0,-3-5,-7-4,12 12,-1 0,1 0,0 0,-1-1,1 1,0 0,-1 0,1 0,0 0,-1 0,1 0,0 0,-1 0,1 0,0 0,-1 0,1 0,0 0,-1 0,1 0,0 0,-1 0,1 0,0 0,0 1,-1-1,1 0,0 0,-1 0,1 1,0-1,0 0,-1 0,1 1,-5 6,1 0,0 0,0 1,1-1,0 1,-4 14,-10 57,9-36,0-5,-19 78,24-104,-1 1,-1-1,0 0,-1-1,0 1,-11 14,13-24,5-10,54-188,-33 126,211-573,-230 636,12-35,3 1,1 1,29-45,-46 81,1 0,0 0,0 1,0-1,0 1,1 0,0 0,4-3,-7 5,0 1,0 0,0-1,0 1,1 0,-1 0,0 0,0 0,0 0,0 0,0 0,0 0,0 0,0 1,1-1,-1 0,0 1,0-1,0 1,0-1,0 1,-1-1,1 1,0 0,0-1,0 1,0 0,-1 0,1 0,0-1,-1 1,1 0,-1 0,1 0,-1 0,1 0,-1 0,1 2,7 18,0 1,-1 0,-2 0,0 1,2 29,-3-29,52 550,-12-89,-39-444,1 0,3 0,13 41,-12-58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58.970"/>
    </inkml:context>
    <inkml:brush xml:id="br0">
      <inkml:brushProperty name="width" value="0.05" units="cm"/>
      <inkml:brushProperty name="height" value="0.05" units="cm"/>
      <inkml:brushProperty name="ignorePressure" value="1"/>
    </inkml:brush>
  </inkml:definitions>
  <inkml:trace contextRef="#ctx0" brushRef="#br0">66 832,'-3'0,"0"0,1-1,-1 1,0-1,1 0,-1 0,0 0,1 0,0 0,-1 0,1-1,-1 1,1-1,0 1,0-1,0 0,0 0,0 0,1 0,-1 0,0-1,1 1,0 0,-1-1,1 1,-1-6,0 3,1 1,-1-1,1 0,0 0,1 0,-1 0,1 0,0 0,1 0,-1 0,1 0,0 0,0 0,2-5,3-2,0 1,0 1,1-1,0 1,1 0,0 1,1 0,0 0,0 1,13-10,15-7,62-32,193-80,-176 86,-1-5,120-79,-212 119,-1 2,0-1,-2-1,1 0,30-35,-56 58,0 0,1 1,0 0,0 0,0 0,1 0,1 1,-1-1,1 1,1 0,-1 0,1 10,1-6,0 0,1-1,0 1,1 0,1-1,0 0,0 1,1-1,7 14,0-6,0-1,1 0,1-1,18 21,67 60,-61-63,52 62,-89-98,7 9,0 0,-1 1,0 0,4 10,-9-18,0 0,0 0,-1 0,1 0,0 0,-1 0,0 0,1 0,-1 0,0 0,0 0,0 0,0 0,0 0,-1 0,1 0,-1 0,1 0,-1 0,0 0,0 0,0 0,0-1,0 1,0 0,0 0,-1-1,1 1,-2 1,-4 1,1-1,-1 0,0 0,0 0,0-1,0 0,0 0,0-1,0 0,-1 0,1-1,0 0,-1 0,1-1,-1 0,1 0,-11-3,14 3,0-1,-1 1,1-1,0 0,0 0,1 0,-1 0,0-1,1 1,-1-1,1 0,0 0,-5-5,7 5,-1 0,1 1,0-1,0 0,0 0,0 0,0 0,0 0,1 0,-1 0,1 0,0 0,0 0,0 0,1 0,-1 0,1 0,-1 0,1 0,0 0,2-4,1-2,0 0,1 0,1 1,-1 0,1 0,10-10,48-44,-60 58,109-89,129-81,-195 142,-38 26,9-6,0 0,-1-2,27-26,-38 30,-8 7,-14 12,7-1,0 1,1 0,0 0,0 0,1 1,0 0,1 1,0-1,-5 16,8-20,1-1,0 1,1 0,0 0,-1 0,2 0,-1 0,1 0,0 0,0 0,1 0,-1 0,2 0,-1-1,0 1,1 0,0 0,1-1,-1 1,1-1,4 6,2 1,0-1,2 0,-1 0,1-1,24 16,69 34,-74-44,1 2,39 30,-65-45,0 1,-1 0,0 1,0-1,0 1,0-1,0 1,-1 0,0 0,0 1,-1-1,1 1,-1-1,0 1,-1 0,1 0,-1 0,0 0,-1 0,0 0,0 11,-2-10,1 0,-1 1,-1-1,1-1,-1 1,0 0,-1-1,0 1,0-1,0 0,-1 0,0-1,0 1,0-1,0 0,-1-1,-8 6,1-1,0-1,-1-1,-28 11,35-15,-1-1,0 0,0 0,0 0,0-1,-1-1,1 1,-14-2,22 1,-1 0,0 0,0 0,0 0,0 0,0-1,0 1,0 0,0 0,0-1,0 1,0-1,0 1,1-1,-1 1,0-1,0 1,1-1,-1 0,0 1,1-1,-1 0,0 0,1 1,-1-1,1 0,0 0,-1 0,1 0,-1-2,1 1,0-1,1 1,-1-1,1 1,-1-1,1 1,0-1,0 1,0-1,0 1,3-3,16-25,1 1,2 1,1 1,34-30,-19 19,302-284,-339 320,0 0,1 0,-1 0,0 0,1 1,-1-1,1 1,-1-1,1 1,0 0,-1 0,1 0,0 0,0 1,0-1,0 1,0-1,0 1,0 0,3 1,-3 0,0 1,0-1,0 1,-1 0,1 0,0 0,-1 0,1 1,-1-1,0 0,0 1,0 0,0 0,0-1,-1 1,3 6,37 81,-30-63,0-1,2 0,1 0,33 42,-12-29</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59.358"/>
    </inkml:context>
    <inkml:brush xml:id="br0">
      <inkml:brushProperty name="width" value="0.05" units="cm"/>
      <inkml:brushProperty name="height" value="0.05" units="cm"/>
      <inkml:brushProperty name="ignorePressure" value="1"/>
    </inkml:brush>
  </inkml:definitions>
  <inkml:trace contextRef="#ctx0" brushRef="#br0">216 256,'68'-36,"84"-61,-138 88,-1 0,0-2,-1 1,0-1,17-22,-28 32,1-1,-1 1,-1-1,1 1,0-1,0 1,0-1,-1 0,1 1,-1-1,0 0,1 1,-1-1,0-2,0 4,0-1,0 0,0 1,-1-1,1 1,0-1,-1 0,1 1,0-1,-1 1,1-1,0 1,-1-1,1 1,-1 0,1-1,-1 1,1-1,-1 1,1 0,-1-1,0 1,1 0,-1 0,0-1,-3 1,0-1,0 1,0 0,0 0,0 0,0 0,0 1,0 0,1 0,-8 2,-2 3,1-1,0 2,0 0,1 0,0 1,1 1,-1 0,1 0,1 1,0 0,0 0,1 1,1 0,0 1,0 0,1 0,0 0,1 1,1 0,0 0,1 0,0 0,1 1,0-1,1 27,4-17,1-1,1 1,0-1,10 22,40 86,-7-19,-33-70,-1 1,-3 1,-1 0,-3 0,-1 1,-2 0,-3 70,-3-83,-1-1,-1 1,-2-1,-1 0,-1-1,-2 0,-1 0,-1-1,-1 0,-2-2,-32 47,37-62,0 0,0 0,-1-1,-1 0,0 0,0-2,-1 0,0 0,0-1,0 0,-19 5,27-10,0 0,0-1,-1 0,1 0,0 0,0 0,-1-1,1 0,0 0,-1-1,1 1,0-1,0 0,-1-1,1 1,0-1,0 0,1 0,-1 0,0-1,1 0,-1 0,1 0,0 0,0-1,0 0,1 1,-1-2,1 1,0 0,0 0,0-1,1 0,-1 0,-1-5,-2-5,1 0,1-1,0 0,1 0,1 0,0 0,1 0,1 0,3-27,2 3,2 1,24-72,-12 58,3 0,3 1,1 2,3 0,2 2,2 1,60-64,21-9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6:59.703"/>
    </inkml:context>
    <inkml:brush xml:id="br0">
      <inkml:brushProperty name="width" value="0.05" units="cm"/>
      <inkml:brushProperty name="height" value="0.05" units="cm"/>
      <inkml:brushProperty name="ignorePressure" value="1"/>
    </inkml:brush>
  </inkml:definitions>
  <inkml:trace contextRef="#ctx0" brushRef="#br0">95 0,'-1'8,"-1"-1,1 1,-1-1,-1 1,1-1,-1 0,-7 12,-4 10,3 0,1 1,1 0,1 0,1 1,2-1,-1 39,6-69,0 1,0-1,0 1,0-1,0 1,0-1,0 0,0 1,0-1,0 1,0-1,0 1,0-1,0 1,0-1,1 1,-1-1,0 0,0 1,1-1,-1 1,0-1,0 0,1 1,-1-1,0 0,1 0,-1 1,1-1,-1 0,0 0,1 1,-1-1,1 0,-1 0,1 0,14-9,-6-2,-1 0,0-1,9-17,-13 21,1 0,-1 0,1 0,1 1,-1-1,1 1,1 1,-1-1,1 1,14-10,-20 15,1 0,-1 0,0 0,1 0,-1 1,1-1,-1 0,1 1,-1-1,1 1,0-1,-1 1,1 0,-1-1,1 1,0 0,-1 0,1 0,0 1,-1-1,1 0,0 1,-1-1,1 1,-1-1,1 1,-1 0,1-1,-1 1,1 0,-1 0,0 0,0 0,1 0,-1 1,0-1,0 0,0 1,0-1,0 0,-1 1,1-1,0 1,-1-1,1 1,-1 0,1 2,2 7,-1 0,0 1,-1 0,0-1,-2 18,-8 94,2-70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7:00.645"/>
    </inkml:context>
    <inkml:brush xml:id="br0">
      <inkml:brushProperty name="width" value="0.05" units="cm"/>
      <inkml:brushProperty name="height" value="0.05" units="cm"/>
      <inkml:brushProperty name="ignorePressure" value="1"/>
    </inkml:brush>
  </inkml:definitions>
  <inkml:trace contextRef="#ctx0" brushRef="#br0">0 1425,'0'-1,"0"0,0 0,0 1,0-1,1 0,-1 0,0 0,0 1,1-1,-1 0,0 0,1 1,-1-1,0 0,1 1,-1-1,1 0,-1 1,1-1,0 1,-1-1,1 1,0-1,-1 1,1 0,0-1,-1 1,1 0,0-1,0 1,0 0,-1 0,1 0,0-1,0 1,0 0,1 0,-1 0,0 0,0 1,1-1,-1 0,0 0,0 1,0-1,0 1,0-1,1 1,-1-1,0 1,0-1,0 1,0 0,-1 0,1 0,0-1,0 1,0 0,-1 0,1 0,1 2,0 5,0 0,0 0,-1 0,0 0,0 0,-1 0,0 0,-2 15,1-14,1-1,0 1,0-1,0 1,1-1,0 1,3 8,-4-16,1 0,-1-1,1 1,-1 0,1-1,-1 1,1 0,-1-1,1 1,-1-1,1 1,0-1,-1 1,1-1,0 1,0-1,-1 0,1 1,0-1,0 0,-1 0,1 1,0-1,0 0,0 0,-1 0,1 0,0 0,0 0,0 0,-1-1,1 1,0 0,0 0,0-1,-1 1,1 0,0-1,-1 1,2-1,34-22,-29 18,55-40,42-28,-89 63,1 1,0 1,1 1,32-10,-43 15,0 1,0 0,0 0,0 1,0 0,0 0,0 0,0 0,0 1,0 0,0 1,7 2,-10-3,0 0,0 1,0 0,0-1,-1 1,1 0,-1 0,1 1,-1-1,0 0,1 1,-1 0,-1-1,1 1,0 0,-1 0,1 0,-1 0,0 0,0 0,0 0,0 1,0 4,0 5,-1 0,-1 0,-3 19,6-20,7-16,12-20,-20 22,10-11,8-11,1 0,1 1,0 1,39-29,-54 46,1 1,-1 0,1 0,0 1,0-1,1 2,-1-1,1 1,-1 0,1 0,-1 1,1 0,0 1,0-1,0 2,-1-1,1 1,0 0,-1 0,1 1,0 0,-1 1,12 5,-5 0,0 1,-1 0,0 1,-1 0,0 1,18 21,10 9,-37-39,0 1,0 0,0-1,1 1,-1-1,1 0,-1 0,1-1,0 1,0-1,0 1,0-1,0 0,0-1,0 1,0-1,7 0,-4-1,-1 0,0 0,1-1,-1 0,0 0,0-1,0 0,-1 0,1 0,7-6,4-5,-1 0,0-1,-1-1,-1-1,21-30,-28 37,-1-1,0 0,-1 1,0-2,7-21,-11 32,-1 0,0 0,1 0,-1 0,0 0,1 0,-1 0,0 0,0 0,0 0,0 0,0 0,0 0,0 0,-1 0,1 0,0 0,0 0,-1 0,1 0,-1 0,0-2,0 3,0 0,1 0,-1 0,0 0,0 0,0 0,1 0,-1 1,0-1,0 0,0 0,1 1,-1-1,0 0,0 1,1-1,-1 1,0-1,1 1,-1-1,0 1,-6 5,0 1,1-1,-11 15,14-18,0 1,1 0,0 0,0 0,0 0,0 0,1 1,-1-1,1 1,0-1,0 1,1-1,0 1,-1-1,1 1,1-1,-1 1,1-1,0 1,0-1,0 1,0-1,1 0,0 1,0-1,0 0,0 0,1-1,-1 1,1 0,0-1,0 1,0-1,1 0,-1 0,1-1,0 1,5 3,4-1,0 0,0 0,0-1,0-1,1 0,-1-1,1-1,0 0,0 0,-1-2,1 1,0-2,-1 0,23-6,5-3,-1-3,0 0,55-30,-5-9,-59 34,1 1,43-18,-71 35,-1 0,0 0,0 0,1 1,-1-1,0 1,1-1,-1 1,0 0,1 1,-1-1,1 0,-1 1,0 0,0 0,1 0,-1 0,4 2,2 3,-1 0,0 0,0 0,12 13,8 7,-15-17,0 1,1-2,0 0,0 0,1-1,0-1,0-1,1 0,-1-1,1 0,0-2,0 0,0 0,0-2,0 0,0 0,0-2,0 0,0-1,0 0,0-1,-1-1,0-1,0 0,0-1,-1 0,0-2,-1 1,1-2,-2 1,1-2,-1 0,-1 0,0-1,18-26,-11 7,0 0,-2-1,-2-1,18-60,25-147,-53 218,22-107,-6 0,3-149,-26 177,2 90,0 1,-1 0,0-1,-1 1,0 0,-7-15,9 23,0 0,0 1,1-1,-1 0,0 1,-1-1,1 1,0 0,0-1,-1 1,1 0,-1 0,1 0,-1 0,1 0,-1 0,0 0,1 0,-4 0,3 1,0 0,1 0,-1 0,0 1,1-1,-1 0,0 1,1 0,-1-1,1 1,-1 0,0 0,1 0,0 0,-1 0,1 0,0 0,-1 0,1 1,0-1,-1 2,-10 14,2 1,0 0,0 1,2 0,0 0,-6 26,-6 26,4 0,-11 99,7 150,20-220,4 0,4-1,5 1,28 104,-15-114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7:01.049"/>
    </inkml:context>
    <inkml:brush xml:id="br0">
      <inkml:brushProperty name="width" value="0.05" units="cm"/>
      <inkml:brushProperty name="height" value="0.05" units="cm"/>
      <inkml:brushProperty name="ignorePressure" value="1"/>
    </inkml:brush>
  </inkml:definitions>
  <inkml:trace contextRef="#ctx0" brushRef="#br0">50 55,'-8'0,"-11"0,-1-8,17-2,26-8,9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7:01.423"/>
    </inkml:context>
    <inkml:brush xml:id="br0">
      <inkml:brushProperty name="width" value="0.05" units="cm"/>
      <inkml:brushProperty name="height" value="0.05" units="cm"/>
      <inkml:brushProperty name="ignorePressure" value="1"/>
    </inkml:brush>
  </inkml:definitions>
  <inkml:trace contextRef="#ctx0" brushRef="#br0">99 97,'-8'0,"-10"8,-10-6,-1 6,14 1,23-1,36-2,40-10,38-4,38-9,22-9,-3-1,-17-2,-36 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7:01.800"/>
    </inkml:context>
    <inkml:brush xml:id="br0">
      <inkml:brushProperty name="width" value="0.05" units="cm"/>
      <inkml:brushProperty name="height" value="0.05" units="cm"/>
      <inkml:brushProperty name="ignorePressure" value="1"/>
    </inkml:brush>
  </inkml:definitions>
  <inkml:trace contextRef="#ctx0" brushRef="#br0">147 649,'-8'7,"-18"11,-13 11,-7-1,19-5,31-6,37-21,37-11,35-10,30-1,22-3,7 2,-10-1,-17-5,-25 4,-26-1,-28 4</inkml:trace>
  <inkml:trace contextRef="#ctx0" brushRef="#br0" timeOffset="1">887 1,'-9'0,"-9"8,-11 18,1 13,-4 23,-3 25,-13 21,-5 23,-9 14,-10 4,-1-6,12-20,25-30,18-32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8.438"/>
    </inkml:context>
    <inkml:brush xml:id="br0">
      <inkml:brushProperty name="width" value="0.05" units="cm"/>
      <inkml:brushProperty name="height" value="0.05" units="cm"/>
      <inkml:brushProperty name="ignorePressure" value="1"/>
    </inkml:brush>
  </inkml:definitions>
  <inkml:trace contextRef="#ctx0" brushRef="#br0">1 278,'8'8,"18"2,21 0,17-10,14-12,18-5,7-7,3 1,-9-4,-22 3</inkml:trace>
  <inkml:trace contextRef="#ctx0" brushRef="#br0" timeOffset="1">509 1,'-8'0,"6"8,2 18,2 13,1 15,6 22,3 14,-1 7,-10 3,-5 1,-2-10,0-21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7:02.192"/>
    </inkml:context>
    <inkml:brush xml:id="br0">
      <inkml:brushProperty name="width" value="0.05" units="cm"/>
      <inkml:brushProperty name="height" value="0.05" units="cm"/>
      <inkml:brushProperty name="ignorePressure" value="1"/>
    </inkml:brush>
  </inkml:definitions>
  <inkml:trace contextRef="#ctx0" brushRef="#br0">100 109,'8'-8,"2"-10,8-10,0-8,-10 18,-7 19,-11 34,-4 34,-8 29,1 21,-5 15,-5 7,10-5,9-17,7-28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7:02.582"/>
    </inkml:context>
    <inkml:brush xml:id="br0">
      <inkml:brushProperty name="width" value="0.05" units="cm"/>
      <inkml:brushProperty name="height" value="0.05" units="cm"/>
      <inkml:brushProperty name="ignorePressure" value="1"/>
    </inkml:brush>
  </inkml:definitions>
  <inkml:trace contextRef="#ctx0" brushRef="#br0">422 59,'0'-1,"0"0,0 0,0 0,0 0,0 0,0 0,-1 0,1 0,0 0,-1 0,1 0,-1 0,1 0,-1 0,1 0,-1 1,0-1,1 0,-1 0,0 0,0 1,1-1,-1 1,-1-2,0 1,0 1,-1-1,1 0,0 1,-1-1,1 1,0 0,-1-1,1 1,-4 1,-2 0,-1 0,1 0,-1 1,1 1,-11 4,-1 3,0 1,0 1,1 1,1 1,0 0,1 1,1 1,0 1,-21 29,21-24,1 1,0 1,2 0,1 0,1 1,1 1,-11 44,19-62,1-1,0 0,0 0,1 1,-1-1,2 0,-1 1,1-1,0 0,1 1,4 11,-4-13,1-1,0 0,0 0,0 0,1 0,0-1,0 1,0-1,0 0,1 0,-1-1,1 1,0-1,10 5,1-2,0 0,0-1,1 0,0-1,0-1,0-1,0 0,0-1,0-1,1-1,-1 0,0-1,19-6,-8 2,0-2,-1-1,0-1,-1-1,0-1,-1-2,28-19,-38 23,-1-2,0 0,-1-1,-1 0,0 0,0-2,-2 1,0-1,0-1,-2 0,0 0,-1-1,7-21,-11 29,-1 0,0-1,-1 1,0 0,0-1,-1 1,0 0,0-1,-1 1,-1 0,1 0,-1 0,-1 0,0 0,0 0,-1 0,0 1,0 0,-1 0,0 0,-1 0,0 1,0 0,0 0,-1 0,-14-10,5 7,0 0,0 1,-1 1,0 1,0 0,-37-8,-17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7:02.940"/>
    </inkml:context>
    <inkml:brush xml:id="br0">
      <inkml:brushProperty name="width" value="0.05" units="cm"/>
      <inkml:brushProperty name="height" value="0.05" units="cm"/>
      <inkml:brushProperty name="ignorePressure" value="1"/>
    </inkml:brush>
  </inkml:definitions>
  <inkml:trace contextRef="#ctx0" brushRef="#br0">1 116,'35'-16,"-15"7,-1-1,27-17,-38 21,0 0,1 0,0 1,0 0,0 0,1 1,-1 1,1-1,0 2,0-1,0 1,0 1,0 0,20 0,-29 1,16 1,0 0,-1 1,1 1,19 5,-32-6,0-1,0 1,0-1,0 1,-1 0,1 0,-1 1,1-1,-1 1,0 0,0 0,0 0,0 0,-1 0,1 0,-1 1,0 0,0-1,0 1,0 0,-1 0,2 6,-1-1,0 1,-1-1,-1 1,0 0,0-1,0 1,-1-1,-4 13,-2 8,-16 37,16-50,0 1,1 0,2 0,-1 0,2 0,-2 36,11 16,-3-54,-1 1,-1-1,0 1,-1-1,-1 1,-6 28,-2-16,-2-1,-2 0,0-1,-2-1,0 0,-27 32,-8 10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7:07:03.317"/>
    </inkml:context>
    <inkml:brush xml:id="br0">
      <inkml:brushProperty name="width" value="0.05" units="cm"/>
      <inkml:brushProperty name="height" value="0.05" units="cm"/>
      <inkml:brushProperty name="ignorePressure" value="1"/>
    </inkml:brush>
  </inkml:definitions>
  <inkml:trace contextRef="#ctx0" brushRef="#br0">1 1,'8'0,"2"8,0 2</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05:33.432"/>
    </inkml:context>
    <inkml:brush xml:id="br0">
      <inkml:brushProperty name="width" value="0.05292" units="cm"/>
      <inkml:brushProperty name="height" value="0.05292" units="cm"/>
    </inkml:brush>
  </inkml:definitions>
  <inkml:trace contextRef="#ctx0" brushRef="#br0">2481 1861 0,'0'-25'78,"0"74"-62,0-24-16,-50 74 16,25 1 15,0-26-16,25-49 1,50 0 0,49-25-1,50-50 1,-50 0 0</inkml:trace>
  <inkml:trace contextRef="#ctx0" brushRef="#br0" timeOffset="217.25">2580 1885 0,'-25'0'31,"25"-24"-31,0-1 16,25 25-1,74-75 1,25 26 0,-74-1-1</inkml:trace>
  <inkml:trace contextRef="#ctx0" brushRef="#br0" timeOffset="383.33">2506 1960 0,'0'0'0,"-25"0"32,0 0-32,75 0 31,-1-25-31,100-25 16</inkml:trace>
  <inkml:trace contextRef="#ctx0" brushRef="#br0" timeOffset="784.17">3200 1712 0,'0'0'0,"25"-25"15,0 25 17,-50 50-17,-50 49 1,1 0-1,0-25 1,-1-24 0,50-50-1,1 0 1,24-50 0,24 1-1,26-1 16,-25 25-15,0 1 0,24 48-1,1 26 1,24 0 0,-24 24-1,0-24 1</inkml:trace>
  <inkml:trace contextRef="#ctx0" brushRef="#br0" timeOffset="1234.4">3721 1836 0,'0'0'15,"0"-25"1,25 25-1,-50 25 1,-25 24 0,26 26-1,-1-50 1,25-1 0,0-48-1,25-51 1,49-24-1,0-50 1,1 75 0,-50 24-1,24 50 1,-49 50 0,25 74 15,-50 49-16,25-49 1,-25-24 0,1-51-1,-1-49 1</inkml:trace>
  <inkml:trace contextRef="#ctx0" brushRef="#br0" timeOffset="1868.15">3795 2034 0,'0'0'0,"0"-49"15,0-1 1,0-24 0,50 24-1,24-24 1,1 49 0,24 25 15,-74 74-16,0-24 1,-25 24 0,-25-49-1,25 0 17,0-75-17,25 1 1,0-1-16,-1 0 15,26-24-15,0 49 16,24-25 0,-49 50-1,0 75 1,-50 24 15,25-49-15,0-25 15,74-100-15,50 1-1,-74 24-15,0 0 16,-26 26-16,26-1 16,-50 0-1,25 25 1,-25 99-1,-25 1 1,-25-1 0,1-25 15,24-24-31</inkml:trace>
  <inkml:trace contextRef="#ctx0" brushRef="#br0" timeOffset="2400.48">4986 1612 0,'0'0'16,"50"-49"-16,-50 24 31,0 50 0,0 0-31,-25 74 16,-25 25-1,1 50 1,-1-26 0,25-48-1,1-76 1,-1-24 0,50-49 15,-25 24-31,24-49 15,51-174 1,-26 74 0,26 25-1,-26 25 1,1 50 0,0 49-1,-1 0 1,-24 50-1,-25 24 1,0 100 0,-174 124 15,125-223-15,24-1-1</inkml:trace>
  <inkml:trace contextRef="#ctx0" brushRef="#br0" timeOffset="2819.22">5408 1488 0,'25'-24'0,"-25"-1"47,0 74-32,0-24-15,-25 25 16,25 24-16,-25 50 16,25-49-1,0 24 1,50-49-1,24-50 1</inkml:trace>
  <inkml:trace contextRef="#ctx0" brushRef="#br0" timeOffset="3068.27">6028 1563 0,'0'0'0,"0"-25"15,-25 75 17,25-26-17,-25 51 1,1 24 0,48-24-1,1-75-15,25 24 16,24-24-1,-49 0 1</inkml:trace>
  <inkml:trace contextRef="#ctx0" brushRef="#br0" timeOffset="3268.26">6177 1488 0,'0'0'0,"0"-49"31,-25 49-15,50-25-1,74 0 1,0 0 0,-49 25-16</inkml:trace>
  <inkml:trace contextRef="#ctx0" brushRef="#br0" timeOffset="3434.55">6003 1687 0,'0'0'0,"25"0"31,0 0-15,25 0-1,-1 0-15,1-25 0</inkml:trace>
  <inkml:trace contextRef="#ctx0" brushRef="#br0" timeOffset="4134.21">2109 2977 0,'0'-25'15,"24"0"1,1 0-16,0 25 16,0 0-16,0-24 15,49 24 17,25-25-32,50 0 31,74 0-16,-74 0-15,149 1 16,-124-1 0,322-74-1,-124 49 1,-174 0 0,1 1-16,24 24 15,-25-25-15,175 26 16,-1-1-1,-75 0 1,-24 0 0,-99 0 15,-75 25-15,-49-25-16</inkml:trace>
  <inkml:trace contextRef="#ctx0" brushRef="#br0" timeOffset="4518.16">7268 1786 0,'0'0'0,"0"-25"16,0 1 0,0 48-1,-24 1 1,-1 0-16,25 25 16,-25-26 15,50 1-31,0-25 15,24 0 1,-24-25 0,0 1-1,-25-1 1,0 0 0</inkml:trace>
  <inkml:trace contextRef="#ctx0" brushRef="#br0" timeOffset="4818.18">7293 2133 0,'-25'50'15,"25"-25"1,25-25-1,-25 25 1,25-25 0,0 0-16,0 24 15,24-48 1,1-1 0,-50-25-1,-25 25 16,-25 25-15</inkml:trace>
  <inkml:trace contextRef="#ctx0" brushRef="#br0" timeOffset="7017.32">9575 1786 0,'0'0'0,"25"-25"31,-25 1-31,-25 73 78,1 1-78,-1 24 16,0 1-16,0-1 15,0 0 1,-24 50 0,24-49-1</inkml:trace>
  <inkml:trace contextRef="#ctx0" brushRef="#br0" timeOffset="7267.54">9575 1687 0,'0'0'0,"0"-50"31,0 25-31,0 1 15,0-1 1,50 25 0,74-50-1,25 1 1,-124 49 0,0 0-16</inkml:trace>
  <inkml:trace contextRef="#ctx0" brushRef="#br0" timeOffset="7434.93">9352 2059 0,'0'0'0,"-25"25"31,50-25-15,74-25-1,75-25 1</inkml:trace>
  <inkml:trace contextRef="#ctx0" brushRef="#br0" timeOffset="7634.43">9972 1910 0,'0'0'0,"0"25"47,-24 0-31,24 0-16,-25-1 15,25 26-15,-25 24 16,0-24 0</inkml:trace>
  <inkml:trace contextRef="#ctx0" brushRef="#br0" timeOffset="7764.33">10022 1712 0,'0'0'0,"-25"-50"15</inkml:trace>
  <inkml:trace contextRef="#ctx0" brushRef="#br0" timeOffset="8118.4">10171 1985 0,'0'0'15,"25"24"-15,-50 26 0,25-25 16,0 0-1,-50-1 1,50 1 0,0-50-1,25 25 1,0-49-16,49-1 16,-24 1-1,24 49 1,-49 0-1,0 74 1,-25 0 0,0-24-1,0-25 1</inkml:trace>
  <inkml:trace contextRef="#ctx0" brushRef="#br0" timeOffset="8518.24">10816 1960 0,'25'-25'0,"-50"50"0,50-75 16,-50 50 15,-50 50-15,1 24-1,24 1 1,50-51-1,0 1 1,0 0-16,50-25 16,49-25 15,-24-74-15,-51 25-16,26-274 31,-50 175-16,0 73 1,0 76 0,0-1-1,-25 124 1,0 75 0,1 49-1</inkml:trace>
  <inkml:trace contextRef="#ctx0" brushRef="#br0" timeOffset="9219.34">12800 1662 0,'0'0'16,"25"0"15,-25-25-31,-25 50 16,25 50-1,-49 73 1,24-24 0,25-74-16,-25 0 15</inkml:trace>
  <inkml:trace contextRef="#ctx0" brushRef="#br0" timeOffset="9667.29">12602 2109 0,'0'0'0,"-25"24"15,50-24 32,0 0-31,24-24-16,1 24 16,0-25-16,49 25 31,-74-25-31</inkml:trace>
  <inkml:trace contextRef="#ctx0" brushRef="#br0" timeOffset="9834.34">12875 1662 0,'0'0'0,"-25"-74"15,25 49 1,0 0-1,0 0-15,50 0 16,24 1 0</inkml:trace>
  <inkml:trace contextRef="#ctx0" brushRef="#br0" timeOffset="10200.73">13197 1712 0,'0'0'0,"0"74"16,0-49-16,-25 25 31,1-26-15,24 1-16,0-50 46,24 1-46,1-26 16,25 0 0,0 26-1,24 48 1,-24 1 15,-1 50-15,-24-1-1,0-24 1,-25-26-16</inkml:trace>
  <inkml:trace contextRef="#ctx0" brushRef="#br0" timeOffset="10584.41">13718 1563 0,'0'0'0,"25"-25"0,-25 0 16,25 25 0,-25 25 15,0 0-15,0 24-1,0 76 1,0-51-16,0 0 15,25-49 17,-1-25-17,26-25 1,0-49 0,24-50-1,-24 0 1,-25 25-1,-25 74 1,24 0 0</inkml:trace>
  <inkml:trace contextRef="#ctx0" brushRef="#br0" timeOffset="11217.89">14214 1811 0,'0'0'0,"25"0"15,0 0 1,0-25 0,24-24-1,1-1 1,-25-25-1,0 51-15,-25-1 16,0 0 0,-75 50-1,26 24 1,-1 51 15,25-26-15,25-24-1,25-1 1,25-49 0,49 0-1,50-49 1,24-26 0,-73 26-16,-1 24 15,-50 25 1,-24 0-1,0 50 1,-25 24 0,-25-49-1,25 0 1,25-75 31,25-24-32,24-26 1,25 26 0,-49 49-16</inkml:trace>
  <inkml:trace contextRef="#ctx0" brushRef="#br0" timeOffset="11434.19">15405 1488 0,'-25'25'31,"1"0"-15,24 25-1,0 24 1,49 1 0,1 24-1,-50 0 1,-25-25 0,-25-24 15,1-50-31,-26 0 15,50-25-15</inkml:trace>
  <inkml:trace contextRef="#ctx0" brushRef="#br0" timeOffset="11750.57">15728 1761 0,'49'25'31,"-24"-25"-31,25 0 16,-1-25-1,1 1-15,-25-26 16,-25 0 0,-25 50 15,-25 0-16,-24 25 1,24 50 0,25-1-1,50 0 1,74-24 0</inkml:trace>
  <inkml:trace contextRef="#ctx0" brushRef="#br0" timeOffset="12801.41">17787 1364 0,'0'0'0,"0"-24"16,24 24-16,1 0 16,-25-25-1,0 50 17,-25 24-32,1 100 31,-26 25-16,25-25 1,100-50 0,-26-74-16,125-1 15,-25-48 1,-25-51 0,-75-24-1,-24 25 1,-74 24-1,-26 50 1,-24 50 0,24-1-1,51 26 1,24-51 15,49-24-15,-24 0-16,74-24 15,-49-1 1,-25 0 0,0 25-1,24 50 17,1-26-17,49 1 1,0 0-1,-24-50 1,-1-74 0,-24-25-1,-26 49-15,1-24 16,-25 74 0,0 1 30,25 123-30,-25 25 0,-25 74-1,25 1 1,-49-1 0,24-49-1,25-74 1,25-100-1</inkml:trace>
  <inkml:trace contextRef="#ctx0" brushRef="#br0" timeOffset="13051.41">19077 1836 0,'0'0'15,"49"-99"1,-24 74-16,-25 0 15,25 0 1,0 0 0,-1 25-1,-24 50 1,-24 99 0,-1-75-1,0-49 1,50 0-1</inkml:trace>
  <inkml:trace contextRef="#ctx0" brushRef="#br0" timeOffset="13284.17">19622 1414 0,'0'0'0,"50"-99"31,-75 99-16,25 25 1,-25 24 0,0 125-1,-24 0 1,24-26 0,50-73-1,49-26 1</inkml:trace>
  <inkml:trace contextRef="#ctx0" brushRef="#br0" timeOffset="14018.45">19970 1737 0,'0'0'0,"0"-50"0,0-49 16,-50 74 0,0 25 15,1 25-31,-26 49 15,51 25 1,-1-24 0,50-1-1,24-74 1,26-25 0,-1-49-1,25-25 1,-49-1-1,-25 100 1,-25-24 0,-25 123-1,25 0 1,0 0 15,49-74-15,51-25-1,-1-25 1,25-74 0,-50 0-1,-24 49 1,-50 75 15,-25 0-15,25 0-16,0 49 15,25-24 1,74-25 0,25-25-1,-25-50 1,-49-49 15,-25-1-15,0 51-1,-75 74 17,0 49-17,1 25 1,49 1 0,-25-51-16,50-24 15</inkml:trace>
  <inkml:trace contextRef="#ctx0" brushRef="#br0" timeOffset="14917.43">22798 1464 0,'24'-25'16,"-48"50"-1,-1-1 1,-25 100 0,25 25-1,75-74 1,24-50-1,-24-25-15,0-25 16,-26-50 0,-24-24-1,-74 0 1,0 49 15,-1 50-15,50 0-16</inkml:trace>
  <inkml:trace contextRef="#ctx0" brushRef="#br0" timeOffset="15418.7">23319 1364 0,'0'0'0,"24"-99"15,1 74 1,-50 75 15,25 0-31,0 148 16,-24 75 15,-1 49-15,0-24-1,25-75 1,0-123 0,25-76-16,49-24 15,50-74 1,-25-75 0,-24-49-1,-75-1 1,-75 75-1,-49 50 1,25 24 0,74 25-1,1 1 1,24-26 15,74 0-15,0 26-1</inkml:trace>
  <inkml:trace contextRef="#ctx0" brushRef="#br0" timeOffset="16701.16">7616 5160 0,'0'0'16,"0"-25"-1,0 0-15,-25 50 32,0 25-17,0 24 1,-24 75-1,-1-25 1,50-74-16</inkml:trace>
  <inkml:trace contextRef="#ctx0" brushRef="#br0" timeOffset="17067.83">7467 4912 0,'0'0'0,"-25"-50"32,25 25-32,-25 25 15,25 25 1,0 0-1,25 0 1,25-25 0,-1 0-1,-24-25 1,0 0 0,-75-24-1,1-1 1,-1 50-1,25 0 1</inkml:trace>
  <inkml:trace contextRef="#ctx0" brushRef="#br0" timeOffset="17368.04">7020 5309 0,'0'0'0,"-24"0"31,-1 25-15,25-1-16,0 1 15,-25 74 1,50 1-1,0-26 1,-1-24 0,26-1-1,-25-49 1</inkml:trace>
  <inkml:trace contextRef="#ctx0" brushRef="#br0" timeOffset="17601.82">8335 5110 0,'0'0'0,"50"0"16,-50 25-1,0 0 1,0 99-1,-25 74 1,-25 1 0,26-100-1</inkml:trace>
  <inkml:trace contextRef="#ctx0" brushRef="#br0" timeOffset="18318.22">11213 4813 0,'0'0'0,"25"-50"15,-50 25 1,50 0 0,-25 50 31,-25 50-47,25-1 15,-25 100 1,0-1-1,25-98 1</inkml:trace>
  <inkml:trace contextRef="#ctx0" brushRef="#br0" timeOffset="18668.57">10394 5681 0,'0'0'0,"-25"0"15,1 0-15,-1 0 32,50 0-17,49 0-15,50 0 16,273-50-1,198 25 1,25-24 0,1 24-1,-398 0 1,-124 25 15,-74 0-15,-50 25-16</inkml:trace>
  <inkml:trace contextRef="#ctx0" brushRef="#br0" timeOffset="19534.87">11014 6375 0,'0'0'0,"25"-49"31,-25 24-15,0 0-1,0 0 1,-50 25 0,1 0-1,-26 50 1,1 49-1,24 1 1,50-1 0,50-25-1,24 25 1,26-24 0,-76-26-1,1 26 1,-25-26-1,-25-24 1,-24-25 0,-26 0-1,1-25 1,0-24 0,74-26-1,24 51-15</inkml:trace>
  <inkml:trace contextRef="#ctx0" brushRef="#br0" timeOffset="19951.38">11585 6450 0,'0'0'0,"0"-25"0,0 0 16,0 0-1,-25 50 1,0 75 0,-24 24-1,-1 49 1,25 1 15,25 0-15,50-50-1,74-75 1,0-49-16</inkml:trace>
  <inkml:trace contextRef="#ctx0" brushRef="#br0" timeOffset="20351.71">12106 6698 0,'0'0'0,"0"-25"16,-25 25 15,0 0-15,0 25-1,1 49 1,24-49-16,0 25 16,49-1-1,50-24 1,-74 25 0,-25-25-1,0-1 1,-74 26-1,-25-25 1,24-25 0,50-25-1</inkml:trace>
  <inkml:trace contextRef="#ctx0" brushRef="#br0" timeOffset="20634.47">12329 6351 0,'0'0'0,"25"-25"16,0 0 0,-25 50-1,24 0 1,-48 49-1,24 1 1,-25-51 0,25 1-16,74-50 15,26 1 1,-51-1 0</inkml:trace>
  <inkml:trace contextRef="#ctx0" brushRef="#br0" timeOffset="20868.16">12528 6896 0,'0'0'0,"0"25"16,24-25-1,76-25 1,73 1 0,-49-26-1,-99 50 1</inkml:trace>
  <inkml:trace contextRef="#ctx0" brushRef="#br0" timeOffset="21134.81">12701 6673 0,'0'0'16,"-25"0"0,25 25 15,25 0-31,-25 24 15,0 1-15,25 49 16,-50 0 0,0-24-1,25-50 1</inkml:trace>
  <inkml:trace contextRef="#ctx0" brushRef="#br0" timeOffset="21684.64">13172 6797 0,'0'0'15,"25"-49"1,0 24-16,-25 50 31,-25-1-15,25 51-1,-25-26 1,50 26 0,25-75-1,24 0 1,-24-25 15,0-25-31,-26-24 16,1 24-1,-25 26 17,-25 48-17,25 51 1,25-26 0,0-24-1,25 0 1,-1-25-1,1-50 1,-25 1 0,-1-1-16,1-74 15,-25 50 1,-25-1 15,1 26-15</inkml:trace>
  <inkml:trace contextRef="#ctx0" brushRef="#br0" timeOffset="21969.64">13867 6251 0,'0'0'0,"25"0"32,0-24-32,-25 73 15,-25 26 1,0-1 15,25-49-15,0 0-1,75-50 1,-1 0 0,-74-25-16</inkml:trace>
  <inkml:trace contextRef="#ctx0" brushRef="#br0" timeOffset="22268.39">14140 6202 0,'0'0'0,"25"-25"0,-25 0 15,0 0-15,49 25 16,-24 0 15,50 75-15,24 74-1,-74-75-15,-25 100 16,-25-25 0,-50-25-1,-24-50 1,0-24 0,74-50-16</inkml:trace>
  <inkml:trace contextRef="#ctx0" brushRef="#br0" timeOffset="23519.1">7120 10270 0,'0'0'0,"24"-25"16,-24 50 30,25 25-30,-25 24-16,0-24 16,0 74-1,-25-50 1,25-49 0,25-25-1</inkml:trace>
  <inkml:trace contextRef="#ctx0" brushRef="#br0" timeOffset="23785.11">7417 10270 0,'0'0'0,"25"-25"16,-25 1-1,0 48 16,0 1-15,0 50 0,0 24-1,-25 0 1,0-49 0,25-25-1,0-1-15</inkml:trace>
  <inkml:trace contextRef="#ctx0" brushRef="#br0" timeOffset="24134.63">7020 9973 0,'0'0'15,"-24"-25"1,-1 0-16,0 50 31,25 0-15,0 24 0,0-24-1,25 25 1,-25-75 31,0 0-47,0 0 15,-25 25 1</inkml:trace>
  <inkml:trace contextRef="#ctx0" brushRef="#br0" timeOffset="24451.42">7318 9997 0,'0'0'0,"0"-24"15,0-1 1,0 50 15,0-1-15,0 1 15,25-25-15,-25-25-1,25 1 1,-25-1-1,-50 25 1,0-25 0</inkml:trace>
  <inkml:trace contextRef="#ctx0" brushRef="#br0" timeOffset="24785.18">6847 10469 0,'-25'0'31,"0"0"-15,25 25-16,-25-1 15,25 1 1,0 50 0,0 24-1,0 25 1,25-25 0,25-25-1,-25-49-15</inkml:trace>
  <inkml:trace contextRef="#ctx0" brushRef="#br0" timeOffset="25035.46">8087 10270 0,'0'0'16,"25"0"-16,-25-25 0,25 25 31,-25 25-15,24 25-1,-24 49 1,-24-49-16,-1 99 16,-50-25-1,26-25 1</inkml:trace>
  <inkml:trace contextRef="#ctx0" brushRef="#br0" timeOffset="25802.31">11312 9700 0,'0'0'15,"0"-50"-15,0 25 16,0 0-1,0 1 1,-25 73 15,25 1-31,-25 24 16,1 100 0,24-25-1,0-75-15,0 1 16,0-26-1</inkml:trace>
  <inkml:trace contextRef="#ctx0" brushRef="#br0" timeOffset="26184.34">10196 10543 0,'0'0'0,"-75"50"31,50-25-31,50-1 31,0-24-31,99 25 16,223-50-1,150 1 1,98-1 0,0 0-1,-123 25 1,-100 0 15,-99 0-15,-149 0-1</inkml:trace>
  <inkml:trace contextRef="#ctx0" brushRef="#br0" timeOffset="26785.53">10667 11560 0,'0'0'0,"0"-25"31,-25 25 0,-24 50-15,24-25-16,-74 74 16,49 0-1,50-24 17,99-26-17,25 1 1,-49 0-1,-51-26 1,-24 1 0,-24 0-1,-51 0-15,-74 0 16,25-1 0,50-24-1</inkml:trace>
  <inkml:trace contextRef="#ctx0" brushRef="#br0" timeOffset="27236">10989 11337 0,'25'-25'16,"-25"0"-1,25 25 1,-25-24-1,25 24-15,25 0 16,-1 24 0,-49 1 15,0 50-15,0-51-16,-25 1 15,1 25 1,48-50-1,51-25 1,49-25 0,-25 1-1,-49 24-15</inkml:trace>
  <inkml:trace contextRef="#ctx0" brushRef="#br0" timeOffset="28969.41">12106 11560 0,'0'0'0,"0"-25"16,0 1-1,0-1 17,-25 50-32,-25 24 15,1 75 1,-1 50 15,25 0-15,1-26-1,48-48 1,1-26 0,50-74-16</inkml:trace>
  <inkml:trace contextRef="#ctx0" brushRef="#br0" timeOffset="29402.07">12403 11759 0,'0'0'0,"0"-25"15,-24 50 17,-1 24-17,0 26 1,25-1 0,50 1-1,24-26 1,-24-24-1,-25 25 1,-25-26 0,-50 26-1,-25-50 1,51 25 0,-26-25-1,25 0-15</inkml:trace>
  <inkml:trace contextRef="#ctx0" brushRef="#br0" timeOffset="30052.09">12676 11461 0,'0'0'0,"0"-25"32,-24 25-17,24-25-15,0 1 47,49 24 0,-24-25-47,0 50 16,0-25-16,24 24 31,-24 1-31,-25 0 31,0 0-31,0 0 16,0-1-1,-25 1 1,25 0-16,25-25 47,0 0-47,49-50 16,25 26-1,-74 24 1</inkml:trace>
  <inkml:trace contextRef="#ctx0" brushRef="#br0" timeOffset="30401.91">13247 12056 0,'0'0'0,"0"-24"15,0-1 16,25 25-31,0 0 16,74-25 0,50 25-1,-25-25 17,-75 25-32,-24 0 15,-25-25-15</inkml:trace>
  <inkml:trace contextRef="#ctx0" brushRef="#br0" timeOffset="30652.41">13545 11982 0,'-25'-25'16,"25"0"-16,-25 25 15,25 25 16,-25 0-31,25 25 16,0-1-16,0 50 16,-25 1-1,25-1 17,0-74-17,25-1-15</inkml:trace>
  <inkml:trace contextRef="#ctx0" brushRef="#br0" timeOffset="31186.4">13892 11982 0,'0'0'0,"0"-50"0,25 1 15,-25 24 16,0 50-15,-25 0-16,0 49 16,25 0-1,0-24 1,50-25 15,24-50-15,-24 0-1,24-49 1,-74 49-16,25 0 16,-25 50 15,-25 25-15,50 24-1,25-24 1,-1-26-1,26-24 1,-26-24 0,-24-76-1,-25-24 1,0 25 15,-25 25-15,0 49-1,25 0-15</inkml:trace>
  <inkml:trace contextRef="#ctx0" brushRef="#br0" timeOffset="31484.77">14438 11560 0,'0'0'0,"49"-25"31,-24 25-15,-25 25 0,0 25-1,0-25 1,0-1-1,50-24 1,49-24 0,-25-1-1</inkml:trace>
  <inkml:trace contextRef="#ctx0" brushRef="#br0" timeOffset="31835.41">14884 11362 0,'0'0'0,"25"-75"32,0 51-32,0 24 15,24 24 1,50 51-1,25 24 1,-49 25 0,-25 25-1,-75 49 1,-50-24 0,-24-25-1,25-100-15,-1 1 16,50-50 15,25 0-15</inkml:trace>
  <inkml:trace contextRef="#ctx0" brushRef="#br0" timeOffset="56687.59">3225 15554 0,'-25'0'15,"0"0"1,25-25 124,50 1-108,-25 24-32,24-25 15,1 25-15,24-25 16,26 0 0,-26 0-1,-24 1 1,-1-26-1,1-24 1,24-1 0,-49 1 15,0 24-15,-25 25-16,0 0 15,0 1 1,-25-1-1,-25 50 1,1-1 0,-1 51-1,1 24 1,24 0 0,0 25-1,-25 0 1,26 25-1,-26 0 1,-24 99 15,24-99-15,0-50 0,1 0-1,-1-24 1,25-50-1,0 0 1,1-50 15,24 0-15,0-25 0,24-24-1,-24 49-15,50 0 16,25 0-1,24 1 1,25 24 15,25 24-15,-1 1 0,-48 0-1,-26 0 1,-49-25-1</inkml:trace>
  <inkml:trace contextRef="#ctx0" brushRef="#br0" timeOffset="57287.31">1513 14909 0,'0'0'0,"25"-99"31,-25 74 16,0 50-47,0 25 16,-25 24-1,25 25 1,0 1 0,0-51-1,0-24 1</inkml:trace>
  <inkml:trace contextRef="#ctx0" brushRef="#br0" timeOffset="57481.39">1439 14587 0,'0'0'0,"-50"-75"31,50 51-15</inkml:trace>
  <inkml:trace contextRef="#ctx0" brushRef="#br0" timeOffset="57737.79">1067 14884 0,'0'0'0,"-50"75"31,50-26-31,-25 1 16,0 49-1,50 25 1,25-49 0,49-26-1,-74-24-15,25-25 16</inkml:trace>
  <inkml:trace contextRef="#ctx0" brushRef="#br0" timeOffset="57938.34">1811 14959 0,'0'0'0,"50"-25"0,-26 0 15,-24 75 17,0-1-17,-24 76 1,-1 23-1,25-98-15,25 24 16</inkml:trace>
  <inkml:trace contextRef="#ctx0" brushRef="#br0" timeOffset="58354.02">3795 14835 0,'0'-25'31,"25"0"-31,0 25 47,0 25-47,0-25 15,49 0 1,-24 0-16,-1 0 31</inkml:trace>
  <inkml:trace contextRef="#ctx0" brushRef="#br0" timeOffset="58570.56">4292 14488 0,'0'0'0,"0"-25"15,0 0 1,0 75 15,-25 24-15,25 25-1,-25-49 1</inkml:trace>
  <inkml:trace contextRef="#ctx0" brushRef="#br0" timeOffset="59838.2">5036 15108 0,'0'-25'31,"0"0"16,0 0 0,0 0 15,-25 50-62,0-25 16,-24 25-16,-1 0 16,-49 25-1,49 24 1,25-24 0,25-26-1,0 1-15,75-25 16,24 25-1,-25 0 1,-49 0 0,0-1 15,-25 51-15,-50 24-1,26 25 1,-1-25-1,0 25 1,0 25 0,25 124-1,0-74 1,-25 24 0,1-25-1,48-49 1,26 0-1,24-75 1,75-24 0</inkml:trace>
  <inkml:trace contextRef="#ctx0" brushRef="#br0" timeOffset="60354.56">6996 15058 0,'0'0'0,"0"-25"31,0 50 0,0 0-31,-50 49 16,25 75-1,0-25 1,1-49-16,24-1 31,0-24-31</inkml:trace>
  <inkml:trace contextRef="#ctx0" brushRef="#br0" timeOffset="60687.49">5954 16050 0,'0'0'0,"-75"25"32,50-25-32,75 0 46,49 0-46,249-25 16,173 1 0,74 24 15,0 24-15,-123-24-1,-100 0 1,-199 0-1</inkml:trace>
  <inkml:trace contextRef="#ctx0" brushRef="#br0" timeOffset="61321.44">6276 16646 0,'0'-50'15,"0"25"1,0 1 31,-25 24-47,-24 24 15,24 1 1,-74 99 0,74-25-1,50-24 1,24-1-1,1 1 1,-25-1 0,0-24-1,-50-1 1,-25-24 0,1-25-1,-26-49 1,25-1-1,26-25 1</inkml:trace>
  <inkml:trace contextRef="#ctx0" brushRef="#br0" timeOffset="61671.21">6847 16671 0,'0'0'0,"25"-25"0,-25 0 15,24 25 1,-24 25 15,-49 24-15,-1 75-1,0 0 1,1 0 0,24 1 15,50-1-15,49-50-1,26-24 1,24-26-16</inkml:trace>
  <inkml:trace contextRef="#ctx0" brushRef="#br0" timeOffset="62071.48">7417 16894 0,'0'0'0,"0"-75"31,0 51-31,-25 24 16,1 24 0,24 1-1,-25 25 1,25 74-1,49-50 1,26-49 0,-25 25-1,-26-50 1,-24 25 0,-49-1-1,-26 1 1,-49 0-1,99 0 1</inkml:trace>
  <inkml:trace contextRef="#ctx0" brushRef="#br0" timeOffset="62404.37">7765 16671 0,'0'0'0,"24"-25"31,-24 0-31,0 50 31,0 0-31,0 24 16,-24 26-1,24-51 1,0 1 0,74-50 15,25 1-15,-24-1-1,-51 25-15</inkml:trace>
  <inkml:trace contextRef="#ctx0" brushRef="#br0" timeOffset="62604.25">8037 17067 0,'0'0'0,"-24"25"31,48 0-16,26-25-15,24 0 16,26-25 0,-51 25-1</inkml:trace>
  <inkml:trace contextRef="#ctx0" brushRef="#br0" timeOffset="62854.58">8236 17043 0,'-25'0'15,"25"24"17,0 1-17,0 0-15,0 25 16,25-25-16,-25 74 15,0 0 1,-25-49 15,25-26-31</inkml:trace>
  <inkml:trace contextRef="#ctx0" brushRef="#br0" timeOffset="63388.38">8732 16993 0,'0'0'16,"0"-50"-1,0 26 1,0 48 0,-25 51-1,25-1 1,0-24-1,25 0 1,25-50 0,-26-25 15,1-25-15,0 25-16,0-24 15,-25 24 1,0 50 15,0 49-15,0 1-1,0-26 1,25-24 0,0 0-1,-25-50 1,24-49-1,-24 24-15,0-49 16,0 24 15,0 26-15,0 24 0</inkml:trace>
  <inkml:trace contextRef="#ctx0" brushRef="#br0" timeOffset="63673.12">9129 16671 0,'25'-25'16,"-50"50"-16,99-50 15,-49 50 17,-25-1-17,0 26 1,0-25 0,25-25-1,25 0 1,-1-25-16,-49 0 15</inkml:trace>
  <inkml:trace contextRef="#ctx0" brushRef="#br0" timeOffset="63989.18">9451 16497 0,'75'0'15,"-50"50"-15,24-26 16,1 26-16,-25 0 16,49 98-1,-49-73 1,-25 173-1,-50-99 1,-49-25 0,0-75-1,74-49 1</inkml:trace>
  <inkml:trace contextRef="#ctx0" brushRef="#br0" timeOffset="65092.47">9948 14711 0,'0'0'0,"-25"-50"31,50 25-31,-25 1 16,24-1-16,51 0 15,-26 0 1,-24 25-16,0-25 16,0 25-16,24 0 31,-24 75-16,0 24-15,-25 50 32,-25 0-17,0 24 1,1 1 0,-26 49-1,50-173 1,-25 49-1,25-25 1,0-49 0,75 0-1,24-25 1,-25-25 0,-24 25-1,-50 25 1,0 25 15,-25 49-15,-24-25-1,24 26 1,0 24 0,50-50-1,0 25 1,-1 25-1,26 0 1,-25 25 0,-25 0-1,0 0 1,-50 0 0,25-50-1,-24-74 16,49 0-15,-75-75 15</inkml:trace>
  <inkml:trace contextRef="#ctx0" brushRef="#br0" timeOffset="75888.22">11957 16125 0,'0'-25'32,"-25"25"30,50 0 126,0 0-188,0 0 15,-1-25-15,26 25 16,0 0-16,74 0 15,-25 0 1,-25 0 15,-24-25-15,-25 25 0,0 0-16</inkml:trace>
  <inkml:trace contextRef="#ctx0" brushRef="#br0" timeOffset="76121.34">11982 16323 0,'0'50'31,"25"-50"-31,24 0 16,1 0-16,99 0 15,-1 0 1,-23-25 15,-1 25-15</inkml:trace>
  <inkml:trace contextRef="#ctx0" brushRef="#br0" timeOffset="92156.14">14388 15083 0,'-25'-25'31,"25"0"-31,0 0 16,0 1 15,0-1-15,-25 25 15,1 0-31,-51 25 16,26-1-1,24 51 1,-25-1-1,25 26 17,1 48-17,24 1 1,0 0 0,0-50-16,0 75 15,49 0 1,-24-26-1,0 1 1,-25-25 0,0 0-1,0-24 1,-25-1 0,-25-25-1,1-24 1,-1-1 15,-49-24-15,49 0-1,-24-50 1,49 25 0,-25 0-1,50-25 1</inkml:trace>
  <inkml:trace contextRef="#ctx0" brushRef="#br0" timeOffset="92706.92">13693 17489 0,'25'-25'31,"-50"25"16,1 25-32,24 0-15,-25-25 16,0 25-16,25 0 16,-25 24-1,25-24-15,25 25 16,0-26 0,49 1-1,1-25 1,-26-25-1,1-24 17,-25-1-17,-25 1 1,0-1 0,-50 0-1,0 1 1,26 49-1,-1-25 1,25 0 0</inkml:trace>
  <inkml:trace contextRef="#ctx0" brushRef="#br0" timeOffset="93373.29">14512 13867 0,'0'0'0,"0"-49"31,0 24-15,-25 25 15,25 25-15,0 24-16,-25-24 15,1 99 1,-1 75 0,0-100-1,50-25 1,24-24-1,26-50 17,24 0-17,-24-25 1,-51 0-16</inkml:trace>
  <inkml:trace contextRef="#ctx0" brushRef="#br0" timeOffset="93573.23">14314 14215 0,'24'-25'15,"-24"-25"1,25 50-16,50-25 31,-26 25-31</inkml:trace>
  <inkml:trace contextRef="#ctx0" brushRef="#br0" timeOffset="94374.01">15579 15356 0,'0'0'0,"0"-25"31,0 0-15,-50 0 15,25 25-15,1 25-1,-51 0 1,26 25 0,-1 24-1,25 25 1,25-24-1,0 49 1,25-25 0,0 25-1,0 0 1,-25-25 0,0-49-16,0 24 15,-25 1 1,0-26 15,0-24-15,0 0-1,-24-25 1,-26 0 0</inkml:trace>
  <inkml:trace contextRef="#ctx0" brushRef="#br0" timeOffset="94607">15008 16100 0,'0'0'0,"0"-50"15,0 26-15,25 24 16,0 0-16,24-25 31,26 25-15,49-25-1,0 0-15</inkml:trace>
  <inkml:trace contextRef="#ctx0" brushRef="#br0" timeOffset="94940.02">16125 15505 0,'0'-25'16,"0"50"-16,24-75 0,-24 25 15,-24 50 1,-1-25-1,0 25 1,-50 74 0,1 50-1,24 149 1,75-125 0,50-24-1,74-50 1,24-49-1,-123-25-15</inkml:trace>
  <inkml:trace contextRef="#ctx0" brushRef="#br0" timeOffset="95523.11">16695 15852 0,'-25'-25'15,"50"50"-15,-50-100 0,25 51 16,-25-26 0,25 0-1,75 50 1,-1-24-1,1 24 1,-50 0-16,-50 0 47,0 24-47,-49 1 16,24 0-1,25 0 1,25 0 62,0-1-78,0 1 16,-25 25-16,0 0 15,-24 49 1,49-50-16,-25 51 15,0-26 1,50-24 0,25-26-1,24-24 17,25 0-32,1-24 15</inkml:trace>
  <inkml:trace contextRef="#ctx0" brushRef="#br0" timeOffset="95856.06">17216 15579 0,'0'0'15,"0"25"-15,0 24 16,25 1-16,24 99 16,-24 0-1,-25 0 1,-25-25-1,-24-50 17,24-49-17</inkml:trace>
  <inkml:trace contextRef="#ctx0" brushRef="#br0" timeOffset="96441.1">18481 16050 0,'0'-24'16,"0"48"-16,0-98 0,-25 24 0,25 26 15,-49-1 1,-26 25 15,1 49-15,0 26-1,-1 24 1,50-25 0,25 1-1,25-75 1,25 0-1,-1-25 1,-24-25-16,50-74 16,-51 25-1,51-248 17,-50 124-32,-25 74 15,0 50 16,0 49-15,0 75 15,0 74-15,-25-25-16,50 1 16,24 123-1,50 75 1,-24-124-1,-50-99 1</inkml:trace>
  <inkml:trace contextRef="#ctx0" brushRef="#br0" timeOffset="97308.11">19027 15480 0,'0'0'0,"0"-25"0,0 0 31,25 0-15,0 25-16,24-24 16,50 24-1,1-25 1,-76 25 0,-48 0-1,-51 25 16,1-1-15,49-24 0,25 50 15,0 0-15,0-26-1,-25 100 1,25 25-1,-25-49-15,25 73 16,25-123 0,-25 74-1,25-99-15,0 49 16,49-49 0,100 0 15,-1-1-16,-98-24-15</inkml:trace>
  <inkml:trace contextRef="#ctx0" brushRef="#br0" timeOffset="116141.2">16497 15678 0,'0'0'0,"-25"25"16,25-50-1,-25 25 1,0 0 31,50 0-47,0 0 16,24 0-1</inkml:trace>
  <inkml:trace contextRef="#ctx0" brushRef="#br0" timeOffset="116474.97">16968 15728 0,'0'-25'31,"25"25"-31,0 0 15,-25-25 1,-25 25 0,50 0 15,-50 0 0,0 0-15,0 0-1</inkml:trace>
  <inkml:trace contextRef="#ctx0" brushRef="#br0" timeOffset="125602.68">16521 15678 0,'25'0'156,"0"0"-140,0 0-1,0 0-15,-1 0 16,1 0-16,25 0 16,-25 0 15,0 0 16,-1 0 15</inkml:trace>
  <inkml:trace contextRef="#ctx0" brushRef="#br0" timeOffset="-170628.66">20218 5036 0,'0'0'0,"-25"0"0,0 0 16,0 0-1,0 0 17,25 25-1,25 0 0,0-25-31,25 0 16,-1-25-16,100 25 15,-50-25 1,-49 25 0,0 0-1</inkml:trace>
  <inkml:trace contextRef="#ctx0" brushRef="#br0" timeOffset="-170412.51">20019 5408 0,'0'0'0,"-25"0"16,50 25 0,0-25-1,49 25 1,50-25-1,75-25 1,-75 25 0</inkml:trace>
  <inkml:trace contextRef="#ctx0" brushRef="#br0" timeOffset="-169645.76">22624 4515 0,'25'-25'16,"-25"50"-1,-25 25-15,25-1 16,-50 75 0,1 0-1,-1-49 1,25-75-1,25-25 17,25 0-32,50-149 15,49-49 1,0 49 0,-50 50 15,-49 100-16,0 24 1,-25-25 0,24 50-1,-24 49 1,25 25 0,-25 25-1,0-24 1,0-51-16,0 50 15,25-24 1,0-26 0</inkml:trace>
  <inkml:trace contextRef="#ctx0" brushRef="#br0" timeOffset="-169445.37">22674 4738 0,'0'0'0,"-25"-49"16,0 49-1,25-25 1,50 25 0,123-25-1,75 0 1,-24 50-1</inkml:trace>
  <inkml:trace contextRef="#ctx0" brushRef="#br0" timeOffset="-169096.17">22252 5656 0,'0'25'16,"25"-50"-16,-1 0 16,1 0-1,99 1 1,75-1-1,123 0 1,50 0 0,-49 0-1,-174 1 1,-100 24 0</inkml:trace>
  <inkml:trace contextRef="#ctx0" brushRef="#br0" timeOffset="-168762.36">23021 5954 0,'-50'0'16,"1"0"-1,-1 49-15,0-24 16,-49 99 0,74-49-16,25 49 15,75-25 1,49-25 15,-75-24-15,-49 0-1,-49-26 1,-50 26 0,-50-50-1,74-25 1</inkml:trace>
  <inkml:trace contextRef="#ctx0" brushRef="#br0" timeOffset="-168478.82">24336 5408 0,'-25'0'15,"74"0"1,1 0 0,0-25-16,49 25 15,-25 0-15,26-25 16,48-24 0,-98 49-16</inkml:trace>
  <inkml:trace contextRef="#ctx0" brushRef="#br0" timeOffset="-168260.98">24658 5185 0,'0'0'0,"-25"0"16,1 25 30,24 24-30,0 26-16,-25 73 16,-50 1-1,26-49-15</inkml:trace>
  <inkml:trace contextRef="#ctx0" brushRef="#br0" timeOffset="-167325.45">26643 4366 0,'0'0'0,"24"-25"16,-24 0 15,-24 75-15,24 0-1,-50 74 1,25 25-1,0 24 1,1-98-16,-26 49 16,50-75-1,-25 1 1,25-25 0,-25-75 15,50-24-16,0-50 1,25-50 0,-1 0 15,50-24-31,-24 49 31,-50 99-31,0 1 16,-1 24-1,26 50 1,-50 0-16,0 24 16,-25 249-1,-24-124 1,49-75 0,49-25-1,26-49 1,-26 49-1,-24 1 17,-50 49-32,-49 0 15,-25-74 1,49-26 0,25 1 15,0-74-16</inkml:trace>
  <inkml:trace contextRef="#ctx0" brushRef="#br0" timeOffset="-166961.41">27933 4515 0,'-25'0'16,"50"0"-16,-75-25 15,25 25-15,-24 0 0,24 0 16,-50 99 0,51-49-1,24 74 1,49 25-1,26-25 1,-26-25 0,-24-49-1,-50-1 1,-49-24 0,-50-25-1,25-49 1</inkml:trace>
  <inkml:trace contextRef="#ctx0" brushRef="#br0" timeOffset="-166475.75">28429 5011 0,'0'-25'16,"25"25"15,-1 0-31,51 0 16,98-25 0,26 25-1</inkml:trace>
  <inkml:trace contextRef="#ctx0" brushRef="#br0" timeOffset="-166243.97">28801 4763 0,'-25'0'0,"50"0"0,-50-25 16,25 75 15,0-25-31,0 24 16,25 75-1,24 25 1,1-99-16</inkml:trace>
  <inkml:trace contextRef="#ctx0" brushRef="#br0" timeOffset="-165945.8">30066 4589 0,'25'-49'15,"-50"98"-15,25-123 0,-25 49 16,25 0-16,-49 25 15,-51 0 1,-24 100 0,25 24-1,74 24 1,75 1 0,49-49-1,0-26 1,-74-74-1</inkml:trace>
  <inkml:trace contextRef="#ctx0" brushRef="#br0" timeOffset="-165510.99">26643 5805 0,'0'0'16,"-25"0"-16,50 0 46,-1 0-46,51 0 16,24 0-16,199 0 16,124 0-1,98 0 1,125-50 0,25 1 15,-99-1-16,-174 50 1,-248-25-16,24 25 16,-123 0-1,-50 0 1</inkml:trace>
  <inkml:trace contextRef="#ctx0" brushRef="#br0" timeOffset="-164528.14">26792 6723 0,'24'0'15,"-24"-25"1,0 0 15,-49 25 16,24 25-31,-50 0-16,26 24 15,-1-24-15,25 50 16,25-1 0,50 25 15,24-24-15,-49-1-1,-25-24 1,0-25-16,-25-25 15,-123 24 1,24-48 0,99-1-16</inkml:trace>
  <inkml:trace contextRef="#ctx0" brushRef="#br0" timeOffset="-164244.97">27188 6574 0,'25'0'15,"0"0"17,-75 50-17,26-1-15,-1-24 16,0 25-1,25-26-15,0 1 16,25 0 0,99-50-1,49 0 1,-73 25-16</inkml:trace>
  <inkml:trace contextRef="#ctx0" brushRef="#br0" timeOffset="-164077.66">27685 7120 0,'49'0'0,"-98"0"0,148-25 16,-25 25-16,-24-25 15</inkml:trace>
  <inkml:trace contextRef="#ctx0" brushRef="#br0" timeOffset="-163861.92">27809 7020 0,'-25'0'31,"25"25"0,25 25-31,-25-25 16,0 24-16,-25 75 15,0 0 1,0-49 0</inkml:trace>
  <inkml:trace contextRef="#ctx0" brushRef="#br0" timeOffset="-163343.62">28652 6971 0,'50'-25'0,"-100"50"0,100-75 15,-50 25 1,-25 50-1,-25 25 1,50 49 0,25-49 15,25-25-15,49-25-1,-50-25-15,-24 0 16,50-74-1,-75 74 1,25 25 15,-25 74-15,49 1 0,26-26-1,-1-49 1,25-24-1,-49-26 1,-25-49 0,-25-25-1,-25 74 1,0 0 0,-25 26-1</inkml:trace>
  <inkml:trace contextRef="#ctx0" brushRef="#br0" timeOffset="-163078.83">29520 6698 0,'0'0'0,"75"-25"15,-50 25 16,-1 25-31,-48 0 16,-1 49 0,0-24-1,25-25 17,99-25-17,0-25 1,-49 25-16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8.928"/>
    </inkml:context>
    <inkml:brush xml:id="br0">
      <inkml:brushProperty name="width" value="0.05" units="cm"/>
      <inkml:brushProperty name="height" value="0.05" units="cm"/>
      <inkml:brushProperty name="ignorePressure" value="1"/>
    </inkml:brush>
  </inkml:definitions>
  <inkml:trace contextRef="#ctx0" brushRef="#br0">49 439,'0'-2,"0"0,0 0,0-1,0 1,-1 0,1 0,-1 0,1 0,-1-1,0 1,0 0,0 0,-2-3,2 5,1 0,0-1,0 1,0 0,-1 0,1 0,0 0,0-1,-1 1,1 0,0 0,0 0,-1 0,1 0,0 0,-1 0,1 0,0 0,0 0,-1 0,1 0,0 0,0 0,-1 0,1 0,0 0,-1 0,1 0,0 1,0-1,-1 0,1 0,0 0,0 0,0 1,-1-1,-9 20,5-1,0 0,2 0,0 1,0 35,3-42,0 0,2 0,-1-1,1 1,1 0,0-1,1 0,8 17,-10-24,0-1,0 0,1 0,0 0,0 0,0 0,0 0,0-1,1 0,0 0,0 0,0 0,0 0,0-1,0 0,0 0,1 0,-1 0,1-1,0 1,-1-1,7 0,-4-1,0 0,0 0,0-1,0 0,0-1,0 1,0-1,-1-1,1 1,-1-1,1 0,-1-1,0 1,9-9,7-7,-2 0,0-2,-1-1,29-44,17-18,-65 84,0-1,0 1,0 0,0 0,0 0,0-1,1 1,-1 0,0 0,0 0,0-1,0 1,1 0,-1 0,0 0,0 0,1-1,-1 1,0 0,0 0,0 0,1 0,-1 0,0 0,0 0,1 0,-1 0,0 0,1 0,-1 0,0 0,0 0,1 0,-1 0,0 0,0 0,0 0,1 0,-1 0,0 1,0-1,1 0,3 14,-5 25,1-34,-1 15,0 0,2 0,1 1,0-1,1 0,1-1,8 23,-10-36,0 0,1 0,-1 0,1-1,1 1,-1-1,1 0,0 0,0 0,0-1,0 1,1-1,0 0,0 0,0-1,1 1,-1-1,1-1,-1 1,1-1,0 1,0-2,0 1,0-1,1 0,-1 0,11 0,-10-2,0 0,0 0,0 0,0-1,0 0,-1 0,1-1,-1 0,1 0,-1 0,0-1,0 0,-1 0,1-1,-1 0,0 1,0-2,0 1,-1-1,0 1,7-12,1-5,-1 0,0 0,-2-1,13-47,-8 9,-3-1,-2 0,-3-1,-2 1,-6-73,0 116,-1 0,-1-1,-7-23,-1 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9.284"/>
    </inkml:context>
    <inkml:brush xml:id="br0">
      <inkml:brushProperty name="width" value="0.05" units="cm"/>
      <inkml:brushProperty name="height" value="0.05" units="cm"/>
      <inkml:brushProperty name="ignorePressure" value="1"/>
    </inkml:brush>
  </inkml:definitions>
  <inkml:trace contextRef="#ctx0" brushRef="#br0">1 58,'8'-8,"10"-10,10-3,1 10,-5 16,-15 14,-8 12,-5 9,-2 4,9-4,19-9,21-19,20-17,7-10,-1-8,-13-2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0.104"/>
    </inkml:context>
    <inkml:brush xml:id="br0">
      <inkml:brushProperty name="width" value="0.05" units="cm"/>
      <inkml:brushProperty name="height" value="0.05" units="cm"/>
      <inkml:brushProperty name="ignorePressure" value="1"/>
    </inkml:brush>
  </inkml:definitions>
  <inkml:trace contextRef="#ctx0" brushRef="#br0">35 141,'0'-3,"0"1,1-1,0 1,-1-1,1 1,0-1,0 1,1-1,-1 1,0 0,1 0,0 0,-1 0,1 0,0 0,2-2,37-25,-19 17,1 1,1 2,0 0,0 2,0 0,1 2,0 1,0 0,0 2,32 2,-52 0,-1 0,1 0,0 1,0 0,0 0,-1 1,1-1,-1 1,1 0,-1 0,0 0,1 1,-1-1,5 6,-7-6,0 0,1 1,-1 0,-1 0,1 0,0 0,-1 0,1 0,-1 0,0 0,0 0,0 1,0-1,-1 0,0 1,1-1,-1 0,0 1,0-1,-1 0,0 6,-4 10,-1 0,0 0,-2-1,0 0,0 0,-22 31,-79 94,106-139,-82 96,-88 117,165-205,0 0,1 1,1 0,-7 16,12-25,-1 1,1 0,0-1,0 1,1 0,-1 0,1 0,0-1,0 1,1 0,0 0,-1 0,2-1,-1 1,0 0,3 5,0-4,0 0,0 0,1 0,-1 0,1-1,1 0,-1 0,1 0,0 0,0-1,10 5,10 5,44 15,-53-22,122 38,-87-29,-1 1,59 30,-100-42,-1 0,1 1,-1 0,0 1,0 0,-1 1,11 12,-16-17,0 1,0 0,-1 0,0 0,0 0,0 1,0-1,0 0,-1 1,0-1,0 1,0 0,-1-1,1 1,-1 0,0-1,-1 1,1 0,-1-1,-1 7,-4 6,-1 0,0 0,-1-1,-16 23,-9 21,4 4,3 1,3 1,3 1,-15 88,20-48,3 1,4 114,-35 313,19-322,19-125,10 150,0-161,-6 82,0-141,-1 0,-1 0,0 0,-2-1,0 1,-13 28,-2-16,-1-9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2.250"/>
    </inkml:context>
    <inkml:brush xml:id="br0">
      <inkml:brushProperty name="width" value="0.05" units="cm"/>
      <inkml:brushProperty name="height" value="0.05" units="cm"/>
      <inkml:brushProperty name="ignorePressure" value="1"/>
    </inkml:brush>
  </inkml:definitions>
  <inkml:trace contextRef="#ctx0" brushRef="#br0">11 76,'0'-8,"-8"-2,5 0,12 2,12 3,17 1,11 2,4-6,2-3,-8 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2.644"/>
    </inkml:context>
    <inkml:brush xml:id="br0">
      <inkml:brushProperty name="width" value="0.05" units="cm"/>
      <inkml:brushProperty name="height" value="0.05" units="cm"/>
      <inkml:brushProperty name="ignorePressure" value="1"/>
    </inkml:brush>
  </inkml:definitions>
  <inkml:trace contextRef="#ctx0" brushRef="#br0">1 70,'16'-8,"20"-2,29-8,26 0,-3 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3.029"/>
    </inkml:context>
    <inkml:brush xml:id="br0">
      <inkml:brushProperty name="width" value="0.05" units="cm"/>
      <inkml:brushProperty name="height" value="0.05" units="cm"/>
      <inkml:brushProperty name="ignorePressure" value="1"/>
    </inkml:brush>
  </inkml:definitions>
  <inkml:trace contextRef="#ctx0" brushRef="#br0">634 119,'0'-8,"9"-10,1-10,1-9,-3 11,-2 24,-2 22,-2 22,-2 20,0 16,0 9,-8 6,-4 3,1 1,3-8,2-12,2-18</inkml:trace>
  <inkml:trace contextRef="#ctx0" brushRef="#br0" timeOffset="1">80 1088,'-8'0,"-10"0,-10 0,8 0,14 0,33 0,35 0,30 0,24 0,15 0,9-8,-4-3,-16 2,-22 8,-27 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3.540"/>
    </inkml:context>
    <inkml:brush xml:id="br0">
      <inkml:brushProperty name="width" value="0.05" units="cm"/>
      <inkml:brushProperty name="height" value="0.05" units="cm"/>
      <inkml:brushProperty name="ignorePressure" value="1"/>
    </inkml:brush>
  </inkml:definitions>
  <inkml:trace contextRef="#ctx0" brushRef="#br0">89 323,'-2'0,"1"1,0-1,0 0,0 1,0-1,-1 0,1 1,0-1,0 1,0 0,0-1,0 1,0 0,0 0,0-1,1 1,-1 0,0 0,0 0,1 0,-1 0,1 0,-1 0,1 1,-1-1,0 1,-9 38,8-25,-14 51,2 1,-7 122,21-184,-1 0,2 0,-1 0,0 0,1 0,0 0,0 0,1 0,-1 0,1-1,0 1,1 0,-1-1,1 0,-1 1,5 3,-3-5,-1 0,1-1,-1 1,1-1,0 0,0 0,0 0,0-1,1 1,-1-1,0 0,1 0,-1-1,0 1,1-1,-1 0,1 0,7-2,12-1,0-1,0-2,-1 0,1-2,-2-1,1 0,-1-2,0 0,26-20,11-11,96-91,-151 130,43-37,-43 37,0 0,0 1,0 0,0 0,0 0,1 0,-1 1,0-1,1 1,5 0,-7 1,-1 0,0 0,1 0,-1 1,1-1,-1 1,0 0,0 0,1 0,-1 0,0 0,0 0,0 0,0 1,0-1,0 1,-1-1,1 1,0 0,-1 0,3 3,2 5,1 0,-1 1,4 12,-1-4,3 6,2-2,0 1,1-1,2-1,37 39,-46-54,-1-1,1 0,0 0,0-1,1 0,0-1,0 0,16 6,-18-8,0-1,0 0,1 0,-1-1,0 0,0 0,0 0,0-1,0 0,0-1,0 1,0-1,10-5,-10 4,1-1,-1-1,0 1,-1-1,1-1,-1 1,0-1,0 0,0 0,-1-1,0 1,-1-1,1-1,3-6,3-12,0 0,13-50,-13 31,-2 0,-1-1,1-86,-10 47,-14-101,8 132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4.572"/>
    </inkml:context>
    <inkml:brush xml:id="br0">
      <inkml:brushProperty name="width" value="0.05" units="cm"/>
      <inkml:brushProperty name="height" value="0.05" units="cm"/>
      <inkml:brushProperty name="ignorePressure" value="1"/>
    </inkml:brush>
  </inkml:definitions>
  <inkml:trace contextRef="#ctx0" brushRef="#br0">467 128,'1'-1,"0"-1,0 0,0 1,0-1,0 0,0 0,0 1,-1-1,1 0,-1 0,1 0,-1 0,0 0,0 0,0 0,0 0,0 0,0 0,0 0,-1 1,1-1,-1 0,1 0,-1 0,0 0,0 0,0 1,0-1,0 0,0 1,-2-3,-1-1,-1-1,1 0,-1 1,-1 0,1 0,-1 0,-7-4,5 5,1 1,-1 0,0 0,0 1,0 0,0 1,-1-1,1 1,0 1,-1 0,1 0,0 1,0 0,-1 0,1 1,0 0,-14 5,0 2,1 0,0 1,1 1,0 1,-21 17,31-22,0 1,1 1,0 0,1 0,-1 1,2 0,0 0,0 1,1-1,-10 23,13-25,1 1,-1 0,1-1,1 1,0 0,0 0,1 0,0 0,0 0,1 0,0 0,1 0,0 0,0-1,7 18,-1-10,1 0,0-1,1 0,1-1,0 0,1 0,1-1,14 12,125 86,-46-36,-19-1,-76-64,-1 1,-1 0,0 0,0 1,10 20,-17-29,-1 0,0-1,0 1,0 0,0 0,0 0,-1 0,1 0,-1 0,0 0,0 0,0 0,0 0,0 0,-1 0,1 0,-1 0,-1 4,0-3,0 0,-1 0,1 0,-1-1,0 1,0 0,0-1,0 0,-1 0,-6 5,-5 1,0 0,-1-1,1-1,-2-1,-19 6,21-8,0 0,0-2,0 1,0-2,-1 0,-22-1,34-1,0 1,-1-1,1 0,0 0,0-1,0 1,0-1,0 0,0 0,0 0,0 0,-3-3,5 2,0 1,0 0,0-1,0 1,1-1,-1 1,1-1,0 0,-1 0,1 0,1 1,-1-1,0 0,1 0,-1 0,1 0,0-1,0 1,0-3,2-2,-1 0,1 0,0 0,1 0,0 1,0-1,0 1,1 0,0 0,1 0,-1 1,1-1,1 1,-1 0,1 1,0-1,8-5,9-5,0 0,0 2,47-21,-18 13,1 2,2 2,-1 3,2 2,-1 3,2 2,73-1,-117 9,0 1,-1 0,1 0,-1 1,1 1,-1 0,0 1,21 9,-29-11,1 1,-1-1,0 1,0 0,0 0,-1 0,1 0,-1 1,0 0,1 0,-2-1,1 2,0-1,-1 0,0 0,0 1,0 0,0-1,-1 1,0 0,0 0,0-1,-1 1,1 10,-2 7,-1 0,-1-1,-1 1,-7 23,7-31,-1-1,0 1,-1-1,-1-1,0 1,0-1,-12 15,-2-5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4.927"/>
    </inkml:context>
    <inkml:brush xml:id="br0">
      <inkml:brushProperty name="width" value="0.05" units="cm"/>
      <inkml:brushProperty name="height" value="0.05" units="cm"/>
      <inkml:brushProperty name="ignorePressure" value="1"/>
    </inkml:brush>
  </inkml:definitions>
  <inkml:trace contextRef="#ctx0" brushRef="#br0">1 262,'7'-8,"4"-18,-1-13,6-7,0-4,6 7,6 10,7 19,5 12,-5 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5.324"/>
    </inkml:context>
    <inkml:brush xml:id="br0">
      <inkml:brushProperty name="width" value="0.05" units="cm"/>
      <inkml:brushProperty name="height" value="0.05" units="cm"/>
      <inkml:brushProperty name="ignorePressure" value="1"/>
    </inkml:brush>
  </inkml:definitions>
  <inkml:trace contextRef="#ctx0" brushRef="#br0">106 5,'-1'36,"-1"0,-12 61,11-80,-2 0,0-1,0 0,-1 1,-1-2,-1 1,-16 23,2-16,18-22,15-15,17-15,0 2,55-41,73-37,-119 82,51-22,-71 37,0 2,1 0,0 0,0 2,29-4,-42 8,0-1,0 1,0 0,-1 0,1 0,0 1,0 0,0 0,-1 0,1 1,0-1,-1 1,0 0,1 0,-1 1,0-1,0 1,0 0,0 0,-1 0,1 1,-1-1,0 1,0 0,0 0,0 0,-1 0,0 1,0-1,3 7,1 11,0 1,-1 0,-1 0,-2 1,1 26,2 21,4-23</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6-03T06:07:20.923"/>
    </inkml:context>
    <inkml:brush xml:id="br0">
      <inkml:brushProperty name="width" value="0.05292" units="cm"/>
      <inkml:brushProperty name="height" value="0.05292" units="cm"/>
    </inkml:brush>
  </inkml:definitions>
  <inkml:trace contextRef="#ctx0" brushRef="#br0">6971 2133 0,'0'-24'0,"0"-1"0,0 0 15,-25 25 1,-49 0 0,-51 50-1,26 49 1,50 0 0,73-24-1,100-1 1,25-24-1,-49-1 1,-51 26 0,-49-1-1,-74 0 1,24-49-16,-74 0 16,50-25-1,24-74 16,100-50-15,49 0 0,25 49-1,0 50 1,-50 25 0,1 25-1,-50 25 1,-1 24-1,-24 50 1,-24-49 0,-26-51-1</inkml:trace>
  <inkml:trace contextRef="#ctx0" brushRef="#br0" timeOffset="150.97">7244 2233 0,'0'0'15,"24"-50"1,-24 25 0,25 0-1</inkml:trace>
  <inkml:trace contextRef="#ctx0" brushRef="#br0" timeOffset="1050.02">7492 2481 0,'0'0'0,"0"49"0,-25 26 16,25-1 0,-25-24-1,25-100 32,0 25-31,75-99-1,-26 75-15,50-26 16,-24 26 0,-1 49-1,-24 49 1,-25 26-1,-25 24 1,24-49 0,1-26 15,50-73-15,-1-50-1,0-1 1,-49 51-1,0-1 1,0 50 0,-50 0-1,-49 50 1,24 49 0,50 0-1,50-24 1,49-26-1,50-24 1,0-50 0,-50-24-1,-50-26 1,-49 50-16,0-24 16,-49 49-1,-26 25 16,26 24-15,49 1 0,49-1-1,51-24 1,-1-25 0,0-25-1,-24-49 1,-51 0-1,-24 49 1,-24 99 15,24 25-15,0 25 0,24 0-1,1-49 1</inkml:trace>
  <inkml:trace contextRef="#ctx0" brushRef="#br0" timeOffset="2683.75">12007 2059 0,'-25'-25'109,"0"0"-93,-25 25-16,26 0 16,-26 0-16,25-24 15,-49 48 1,24-24-1,25 25 1,0 25 0,25 24-1,0 1 1,0 24 0,0 25-1,0 0 1,25-74-1,-25 74 1,0 0 0,25 25-1,-25-50 1,0-25 0,0-24-1,-25-25 1,0-1-1</inkml:trace>
  <inkml:trace contextRef="#ctx0" brushRef="#br0" timeOffset="2900.73">11411 2927 0,'0'0'0,"-25"-49"15,50 24 1,0-25 0,25 25-1,49-24 1,25 24 0,0 0-1</inkml:trace>
  <inkml:trace contextRef="#ctx0" brushRef="#br0" timeOffset="3250.46">12552 2208 0,'0'0'0,"25"-25"15,-25 0 1,0 0 0,-25 25-1,-24 75 1,-26 49 0,26 50-1,49-75-15,-25 99 16,25-24-1,74-50 1,50-50 0,0-49-1,-49-50 1</inkml:trace>
  <inkml:trace contextRef="#ctx0" brushRef="#br0" timeOffset="3533.81">13148 2382 0,'0'0'0,"0"-50"16,0 25 0,-25 25-1,0 75 1,25 49-1,-25 24 1,50 1 0,-25-50-1,50-24 1,-1-50 0,-24-50-16</inkml:trace>
  <inkml:trace contextRef="#ctx0" brushRef="#br0" timeOffset="3683.33">13197 2754 0,'-25'-25'15,"50"50"-15,-74-50 16,24 25 0,25-25-1,74 0 1,-24 25-16</inkml:trace>
  <inkml:trace contextRef="#ctx0" brushRef="#br0" timeOffset="3933.94">13520 2357 0,'0'0'15,"25"-25"1,-1 25-1,1 25 1,0 0 0,0 99-1,-25 74 1,-50 0 0,1-49-1,-51-74 1,51-50-1</inkml:trace>
  <inkml:trace contextRef="#ctx0" brushRef="#br0" timeOffset="4183.78">14214 2679 0,'0'0'16,"0"-25"-1,25 25 1,0 0 0,49-24-1,-24 24-15,49-25 16,-49 25-1</inkml:trace>
  <inkml:trace contextRef="#ctx0" brushRef="#br0" timeOffset="4383.72">14239 2828 0,'0'0'0,"-25"0"16,1 0-16,24 25 15,24-25 1,1 0 0,25-25-1,24 25-15,75-25 16,-75 25-16</inkml:trace>
  <inkml:trace contextRef="#ctx0" brushRef="#br0" timeOffset="22534.77">15628 2307 0,'0'0'0,"-24"0"0,-1 0 31,50 0 1,-1 0-17,1 0-15,50-25 16,-1-24 0,-49-1 15,24-24-16,-24-1 1,-25 26 0,0 24-1,0 0 1,0 0 0,-25 75-1,-24 49 1,-1 25-1,1 25 1,-1 25 0,0 24-1,-24-24 1,24-25 0,1-50 15,24-50-16,0-49 1,25 25-16,-25-25 16,1-74-1,24-25 1,24 49 0,26 0-1,0 50 1,24-25-1,25 50 1,0 0 0,1 0-1,-26 0 1,0-25 0,-74-25-1</inkml:trace>
  <inkml:trace contextRef="#ctx0" brushRef="#br0" timeOffset="22868.91">16199 1910 0,'0'-25'15,"0"1"32,50 24-16,-26-25-15,26 25-16,-25 0 16,0 0-1,-1 0-15</inkml:trace>
  <inkml:trace contextRef="#ctx0" brushRef="#br0" timeOffset="23048.09">16670 1662 0,'25'-25'15,"-25"50"32,0 0-47,-25 0 16,0 0-16</inkml:trace>
  <inkml:trace contextRef="#ctx0" brushRef="#br0" timeOffset="23719.56">17563 1687 0,'0'0'0,"0"-50"16,-24 50 15,-1 0-15,-75 25-1,1 25 1,74-50-16,-24 25 16,49-1 15,49 1-15,1 0-1,-25 25 1,0 49-1,-1 0 1,-48 25 0,-1-25-1,25-49 1,25 24 0,-25-49-16,0 25 31,0 49-16,-50 50 1,0 49 0,-24 1-1,49-1 1,-24 25 0,24-24-1,0-25 1,50-26-1,99-98 1,248-50 0</inkml:trace>
  <inkml:trace contextRef="#ctx0" brushRef="#br0" timeOffset="27901.73">19250 1761 0,'0'-24'16,"-25"24"47,1 24-32,24 26-31,-50 0 15,50-1 1,-25 75 0,-24 0-1,49-49 1,-25-26 0,25-24-1</inkml:trace>
  <inkml:trace contextRef="#ctx0" brushRef="#br0" timeOffset="28268.7">18233 2828 0,'0'0'0,"-49"0"16,24 0 15,50 0-15,24 0 0,199-25-1,149 0 1,149-24-1,24 24 1,-98 0 0,-199 25-1,-174 0 1</inkml:trace>
  <inkml:trace contextRef="#ctx0" brushRef="#br0" timeOffset="28785.73">18853 3498 0,'0'0'0,"0"-25"15,-25 25 1,1 0 15,-1 25-31,0-25 16,0 49-1,0 26 1,25-1 0,25 1-1,25-26 1,-1 1-1,-24-25 1,0 0-16,-50 24 16,-24-24-1,-26 0 1,-49-25 15,25-25-31</inkml:trace>
  <inkml:trace contextRef="#ctx0" brushRef="#br0" timeOffset="29119.19">19126 3250 0,'0'0'0,"25"-25"15,-25 50 17,0 0-17,25 24-15,-50 1 16,25-25 0,0-1 15,25-24-16,24-24 1,51-26 0,-26 25-1,-49 0-15</inkml:trace>
  <inkml:trace contextRef="#ctx0" brushRef="#br0" timeOffset="29318.97">19449 3870 0,'0'0'0,"0"25"16,49-25 0,-24-25-1,25 0 1,74-49-1,-50 74-15,-24 0 0</inkml:trace>
  <inkml:trace contextRef="#ctx0" brushRef="#br0" timeOffset="29570.56">19573 3721 0,'-25'0'0,"25"-25"31,0 50-15,0 0-16,0 25 15,0-1-15,0 75 32,-25 0-17,25-25 1,-25-49-1,50-25 1</inkml:trace>
  <inkml:trace contextRef="#ctx0" brushRef="#br0" timeOffset="30102.4">20168 3721 0,'0'0'0,"0"-25"31,-25 25-31,-24 0 16,24 50-1,25 24 1,25-24 0,24-25 15,-24-25-31,0 0 15,74-50 1,-24-24 0,-51 49-1,1-25 1,-25 75 31,0 25-47,50-1 15,-25 1 1,24-25 0,26-25-1,-26-25 1,1-49 0,-25-26 15,-25 51-31,0-26 15,0 50 1,-25 1 0,0-1-16</inkml:trace>
  <inkml:trace contextRef="#ctx0" brushRef="#br0" timeOffset="30403.45">20912 3299 0,'0'0'16,"0"-24"15,25 48-31,-25 1 16,0 0-1,25 25 1,-25-26 0,25-24-1,49-24 1,-24-26 0,-1 0-16</inkml:trace>
  <inkml:trace contextRef="#ctx0" brushRef="#br0" timeOffset="31103.4">21508 1389 0,'0'0'0,"0"-25"16,0 1-1,99-1 1,0 0 0,0 25 15,-74 99-31,-50 50 16,-24 0 15,-1-25-16,50 0 1,0-25 0,50 0-1,-25-24-15,-25 49 16,-25 50 0,0-1-1,0-24 1,50-25-1,25-25 17,-50 25-17,24 25-15,-24 0 16,-24 25 0,-26 49 15,50-149-16,-50 1 1,-49-26 0,49-49-16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5.702"/>
    </inkml:context>
    <inkml:brush xml:id="br0">
      <inkml:brushProperty name="width" value="0.05" units="cm"/>
      <inkml:brushProperty name="height" value="0.05" units="cm"/>
      <inkml:brushProperty name="ignorePressure" value="1"/>
    </inkml:brush>
  </inkml:definitions>
  <inkml:trace contextRef="#ctx0" brushRef="#br0">0 356,'1'-6,"1"-1,-1 0,1 1,0 0,0-1,1 1,0 0,0 0,6-8,-9 13,1 1,-1 0,0 0,0 0,0 0,1 0,-1 0,0-1,0 1,1 0,-1 0,0 0,0 0,1 0,-1 0,0 0,0 0,1 0,-1 0,0 0,0 0,1 1,-1-1,0 0,0 0,1 0,-1 0,0 0,0 0,0 1,1-1,-1 0,0 0,0 0,0 0,1 1,-1-1,0 0,0 0,0 0,0 1,0-1,0 0,0 0,1 1,-1-1,0 0,0 0,0 1,0-1,0 0,0 0,0 1,4 16,-2-2,0 3,2 1,0-1,0-1,14 32,-17-45,1 0,1 0,-1 0,0 0,1 0,0-1,0 0,0 1,0-1,1 0,-1-1,1 1,-1 0,1-1,0 0,0 0,0 0,1-1,-1 1,0-1,0 0,1 0,-1 0,1-1,7 0,-2-1,1 0,-1-1,-1 0,1-1,0 0,-1 0,1-1,-1 0,0-1,0 0,-1-1,0 0,0 0,0 0,8-10,6-7,-1-1,-1-1,26-42,-29 43,-17 24,0 0,0 0,1 0,-1-1,0 1,0 0,1 0,-1 0,0 0,0 0,0 0,1-1,-1 1,0 0,1 0,-1 0,0 0,0 0,1 0,-1 0,0 0,0 0,1 0,-1 0,0 0,0 0,1 0,-1 1,0-1,0 0,1 0,-1 0,0 0,0 0,1 0,-1 1,0-1,0 0,0 0,1 0,-1 1,0-1,0 0,0 0,0 1,0-1,1 0,-1 0,0 1,0-1,4 18,-3-14,8 42,-7-25,2 1,1-2,1 1,8 20,-12-36,0-1,0 1,1-1,0 1,-1-1,1 0,1 0,-1-1,1 1,-1-1,1 1,0-1,0 0,1 0,-1-1,0 0,1 1,0-1,-1-1,1 1,0-1,7 1,-7-1,1-1,-1 0,1 0,-1-1,1 0,-1 0,1 0,-1-1,1 1,-1-1,0-1,0 1,0-1,0 0,-1 0,1 0,-1-1,0 1,0-1,0 0,0 0,6-9,1-4,0 0,0-1,-2 0,14-36,-8 13,-1 1,-2-1,-2-1,-1 0,2-52,-11 37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6.078"/>
    </inkml:context>
    <inkml:brush xml:id="br0">
      <inkml:brushProperty name="width" value="0.05" units="cm"/>
      <inkml:brushProperty name="height" value="0.05" units="cm"/>
      <inkml:brushProperty name="ignorePressure" value="1"/>
    </inkml:brush>
  </inkml:definitions>
  <inkml:trace contextRef="#ctx0" brushRef="#br0">0 145,'7'-8,"-1"0,0 0,-1 0,0-1,6-15,-8 18,-1 0,1 0,0 0,1 0,-1 0,1 1,0-1,1 1,-1 0,1 0,0 1,9-7,-14 11,1-1,-1 1,1 0,-1 0,1-1,0 1,-1 0,1 0,-1 0,1 0,0-1,-1 1,1 0,0 0,-1 0,1 0,0 0,-1 1,1-1,-1 0,1 0,0 0,-1 1,1-1,-1 0,1 0,-1 1,1-1,-1 0,1 1,-1-1,1 1,9 23,-3 17,-2 0,-2 1,-3 67,0-2,19 158,-12-211,2-1,31 98,-36-141,0 0,0 0,1-1,0 0,1 1,0-2,1 1,-1-1,1 0,1 0,0-1,0 0,0 0,11 6,-11-9,-1 0,1-1,0 0,0 0,0-1,0 0,0 0,1-1,-1 0,0 0,1-1,-1 0,0-1,1 0,-1 0,0-1,1 0,7-3,21-11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6.420"/>
    </inkml:context>
    <inkml:brush xml:id="br0">
      <inkml:brushProperty name="width" value="0.05" units="cm"/>
      <inkml:brushProperty name="height" value="0.05" units="cm"/>
      <inkml:brushProperty name="ignorePressure" value="1"/>
    </inkml:brush>
  </inkml:definitions>
  <inkml:trace contextRef="#ctx0" brushRef="#br0">31 143,'-8'-16,"-10"-5,14 1,14-3,22 1,22 5,16 5,13 5,-1 4,-5 2,-16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9.482"/>
    </inkml:context>
    <inkml:brush xml:id="br0">
      <inkml:brushProperty name="width" value="0.05" units="cm"/>
      <inkml:brushProperty name="height" value="0.05" units="cm"/>
      <inkml:brushProperty name="ignorePressure" value="1"/>
    </inkml:brush>
  </inkml:definitions>
  <inkml:trace contextRef="#ctx0" brushRef="#br0">29 81,'0'-8,"-8"5,-2 12,0 11,9 2,14-2,11-5,11-12,-2-15,2-5,-6-8,-7-7,-7-6,-7 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19.890"/>
    </inkml:context>
    <inkml:brush xml:id="br0">
      <inkml:brushProperty name="width" value="0.05" units="cm"/>
      <inkml:brushProperty name="height" value="0.05" units="cm"/>
      <inkml:brushProperty name="ignorePressure" value="1"/>
    </inkml:brush>
  </inkml:definitions>
  <inkml:trace contextRef="#ctx0" brushRef="#br0">29 1,'-8'8,"-2"10,0 10,10 1,12-5,5 1,7-3,8-6,5-13,5-16,-12-12,-20-11,-11-7,-6 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0.217"/>
    </inkml:context>
    <inkml:brush xml:id="br0">
      <inkml:brushProperty name="width" value="0.05" units="cm"/>
      <inkml:brushProperty name="height" value="0.05" units="cm"/>
      <inkml:brushProperty name="ignorePressure" value="1"/>
    </inkml:brush>
  </inkml:definitions>
  <inkml:trace contextRef="#ctx0" brushRef="#br0">39 164,'0'-8,"-8"-2,-10 0,5 2,14 2,13 3,6-7,-2-9,-11-2,-15-5,-14 2,-3 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1.134"/>
    </inkml:context>
    <inkml:brush xml:id="br0">
      <inkml:brushProperty name="width" value="0.05" units="cm"/>
      <inkml:brushProperty name="height" value="0.05" units="cm"/>
      <inkml:brushProperty name="ignorePressure" value="1"/>
    </inkml:brush>
  </inkml:definitions>
  <inkml:trace contextRef="#ctx0" brushRef="#br0">523 970,'-1'-2,"1"1,-1-1,1 1,-1-1,0 1,1-1,-1 1,0-1,0 1,0 0,0-1,0 1,-1 0,1 0,0 0,0 0,-1 0,-2-1,3 1,-1 0,1 0,0 0,-1 0,1 0,0 0,0 0,0 0,0-1,0 1,0 0,-1-3,2 3,0 0,0 0,1 0,-1 0,0 0,1 0,-1 0,1 0,-1 0,1 0,-1 0,1 1,-1-1,1 0,0 0,0 0,-1 1,1-1,0 0,0 1,0-1,0 1,0-1,0 1,0-1,1 1,25-13,0 1,1 2,53-13,33-12,-69 17,-1-2,-1-2,68-46,-91 54,0-2,0-1,-1 0,-2-1,1-1,-2-1,-1 0,23-40,-16 12,-2-2,-3 0,16-73,-16 55,-14 58,1-2,-1 0,0-1,-1 1,0-14,-2 23,1 1,-1 0,0 0,-1-1,1 1,0 0,-1 0,1 0,-1 0,0-1,1 1,-1 0,0 0,0 0,0 1,-1-1,1 0,0 0,-1 0,1 1,-1-1,0 1,1 0,-1-1,0 1,0 0,0 0,0 0,0 0,-3-1,1 1,-1 0,0 0,1 1,-1-1,0 1,0 0,1 0,-1 1,0-1,1 1,-1 0,0 1,-7 2,4 0,0 0,1 0,0 1,-1 0,1 0,-12 13,2 1,1 1,1 0,1 1,-15 30,-9 26,3 3,-47 158,-18 181,66-263,-103 390,103-438,-4-2,-102 195,121-267,-1-1,-2-1,-32 35,36-48,0-1,-2-1,0 0,-1-2,-38 23,54-35,0-1,-1 0,1 0,0 0,-1 0,1-1,-1 0,1 0,-1 0,1-1,-1 0,0 0,-9-2,11 2,1-1,0 0,0 0,-1-1,1 1,0-1,0 1,0-1,0 0,1 0,-1 0,0-1,1 1,-1-1,1 1,0-1,0 0,0 0,0 0,1 0,-1 0,1 0,-2-5,0-2,1 0,0 0,0 0,1 0,0 0,1 0,0-1,1 1,0 0,0 0,1 0,0 0,1 0,0 1,1-1,0 1,0 0,1 0,0 0,9-10,-2 4,0 1,1 0,1 1,0 1,1 0,0 1,1 0,0 2,1 0,20-8,43-13,156-36,-208 60,1 1,-1 2,1 0,0 2,-1 2,55 6,-61-3,1 1,-1 1,0 1,-1 1,0 1,0 1,-1 1,0 0,19 15,-5 0,-5-5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1.605"/>
    </inkml:context>
    <inkml:brush xml:id="br0">
      <inkml:brushProperty name="width" value="0.05" units="cm"/>
      <inkml:brushProperty name="height" value="0.05" units="cm"/>
      <inkml:brushProperty name="ignorePressure" value="1"/>
    </inkml:brush>
  </inkml:definitions>
  <inkml:trace contextRef="#ctx0" brushRef="#br0">1 180,'0'-8,"0"-10,7-2,20 2,11-4,9 2,11 5,3 4,1-4,-4 1,-4 3,-10 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1.946"/>
    </inkml:context>
    <inkml:brush xml:id="br0">
      <inkml:brushProperty name="width" value="0.05" units="cm"/>
      <inkml:brushProperty name="height" value="0.05" units="cm"/>
      <inkml:brushProperty name="ignorePressure" value="1"/>
    </inkml:brush>
  </inkml:definitions>
  <inkml:trace contextRef="#ctx0" brushRef="#br0">10 21,'0'-8,"8"-3,3 9,-2 12,-8 13,-6 10,-1 7,-1 5,-5 3,6 0,4-8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5.454"/>
    </inkml:context>
    <inkml:brush xml:id="br0">
      <inkml:brushProperty name="width" value="0.05" units="cm"/>
      <inkml:brushProperty name="height" value="0.05" units="cm"/>
      <inkml:brushProperty name="ignorePressure" value="1"/>
    </inkml:brush>
  </inkml:definitions>
  <inkml:trace contextRef="#ctx0" brushRef="#br0">549 127,'0'-7,"0"-3,0 1,-1-1,1 1,-2-1,-2-12,3 20,0-1,0 0,-1 1,1-1,-1 1,1-1,-1 1,0 0,0 0,0 0,0 0,0 0,0 0,0 0,-1 1,1-1,-1 1,1-1,-1 1,0 0,1 0,-5-1,-5 0,0 1,1 0,-1 0,0 1,0 1,0-1,1 2,-17 4,-3 2,-57 23,59-19,1 1,-42 28,57-33,1 2,0-1,0 1,1 1,1 0,0 1,-12 17,20-25,-1-1,1 1,-1 0,1 0,1 0,-1 0,1 1,-1-1,1 0,0 1,1-1,-1 1,1-1,0 1,0-1,0 1,0-1,1 0,0 1,0-1,0 1,1-1,-1 0,1 0,0 0,0 0,0 0,1 0,-1-1,1 1,0-1,0 0,5 5,4 2,1-1,0 0,1 0,0-2,18 9,80 25,-71-27,20 6,148 58,-181-66,-1 1,-1 2,0 0,-1 2,27 23,-46-34,-1-1,0 0,0 1,-1 0,0 0,0 0,0 1,0-1,-1 1,0 0,-1 0,0 0,0 0,0 0,-1 1,0-1,0 1,-1-1,0 0,0 1,-1-1,0 1,0-1,-1 0,1 0,-7 13,-5 11,-1-1,-2 0,-1-1,-33 42,36-51,0 0,-6 7,-28 52,43-70,1 0,0 0,1 1,0-1,1 1,-1 0,2 0,0 0,0 0,1 13,11 65,-7-61,0 0,-2 0,-2 43,-5-21,-3 1,-27 89,-48 95,29-88,6-5,-36 180,74-267,1 1,3 0,3 0,2 1,2-1,14 90,-11-124,1-1,1 0,0 0,2-1,0 0,2 0,0 0,0-2,2 1,0-1,25 26,-19-27,0 0,1-1,1-1,0-1,0-1,2 0,-1-2,1 0,43 11,-32-12,1-2,1-1,-1-2,60-1,11-8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1:19.998"/>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5.826"/>
    </inkml:context>
    <inkml:brush xml:id="br0">
      <inkml:brushProperty name="width" value="0.05" units="cm"/>
      <inkml:brushProperty name="height" value="0.05" units="cm"/>
      <inkml:brushProperty name="ignorePressure" value="1"/>
    </inkml:brush>
  </inkml:definitions>
  <inkml:trace contextRef="#ctx0" brushRef="#br0">265 99,'0'-8,"0"-10,0-10,-8-1,-3 13,-7 17,-1 24,-5 24,-5 18,1 22,-2 12,4-4,6-2,0-10,2-12,5-18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6.152"/>
    </inkml:context>
    <inkml:brush xml:id="br0">
      <inkml:brushProperty name="width" value="0.05" units="cm"/>
      <inkml:brushProperty name="height" value="0.05" units="cm"/>
      <inkml:brushProperty name="ignorePressure" value="1"/>
    </inkml:brush>
  </inkml:definitions>
  <inkml:trace contextRef="#ctx0" brushRef="#br0">18 1,'-1'0,"1"0,-1 0,1-1,-1 1,1 0,-1 0,0 0,1 0,-1 0,1 0,-1 1,1-1,-1 0,0 0,1 0,-1 0,1 1,-1-1,1 0,-1 1,1-1,0 0,-1 1,1-1,-1 0,1 1,0-1,-1 1,1-1,0 1,-1-1,1 1,0-1,0 1,-1-1,1 1,0-1,0 1,0-1,0 1,0-1,0 1,0 0,0 0,0 1,1-1,0 1,-1-1,1 1,0-1,0 1,0-1,0 0,0 1,0-1,1 0,-1 0,0 0,1 0,-1 0,3 1,10 4,1 0,0-1,0-1,1 0,-1-1,1-1,24 1,376-1,-270-7,588-6,528-17,-1259 28,351-10,-241 15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6.806"/>
    </inkml:context>
    <inkml:brush xml:id="br0">
      <inkml:brushProperty name="width" value="0.05" units="cm"/>
      <inkml:brushProperty name="height" value="0.05" units="cm"/>
      <inkml:brushProperty name="ignorePressure" value="1"/>
    </inkml:brush>
  </inkml:definitions>
  <inkml:trace contextRef="#ctx0" brushRef="#br0">509 28,'3'0,"-1"0,0 0,0 0,1 0,-1 0,0 0,0-1,1 0,-1 1,0-1,0 0,0 0,0 0,0 0,0 0,0 0,0-1,0 1,-1-1,3-2,-4 4,0 0,1-1,-1 1,0 0,0 0,0 0,0-1,0 1,0 0,0 0,0 0,0-1,0 1,0 0,0 0,0 0,0-1,0 1,0 0,0 0,0-1,0 1,0 0,0 0,0 0,0-1,-1 1,1 0,0 0,0 0,0 0,0-1,0 1,-1 0,1 0,0 0,0 0,0 0,0-1,-1 1,1 0,0 0,-1 0,-13-1,-16 6,14 1,0 0,0 2,1-1,0 2,0 0,1 1,0 0,1 1,0 1,1 0,0 0,1 1,0 1,1 0,1 0,0 1,1 0,-6 18,8-19,1 0,0 1,1-1,1 1,1 0,0 0,1 1,0-1,2 19,1-22,0-1,0 0,1 1,0-1,1 0,0-1,1 1,0-1,1 0,0 0,0 0,15 16,0-6,1-1,1-1,0-1,42 23,-34-22,-2 1,34 27,-60-43,-1-1,1 1,0-1,-1 1,0 0,0 0,0 0,0 0,0 0,0 1,-1-1,2 5,-3-6,0-1,0 1,0 0,0 0,0-1,0 1,-1 0,1-1,0 1,-1-1,0 1,1 0,-1-1,0 1,0-1,0 0,0 1,0-1,0 0,0 1,0-1,0 0,-1 0,1 0,0 0,-1 0,1 0,-3 0,-15 9,0-1,-1-1,1-1,-1-1,-39 6,18-5,-1-3,-43-1,72-3,1-1,0 0,0-1,0 0,0-1,0-1,0 0,1 0,0-1,0 0,0-1,0-1,-14-11,17 12,1-1,0 0,0-1,0 0,1 0,0 0,1-1,0 0,0 0,1 0,0-1,0 1,1-1,0 0,1 0,-1-16,2 17,1 0,1 1,0-1,0 0,0 1,1-1,1 1,-1-1,6-9,12-23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7.556"/>
    </inkml:context>
    <inkml:brush xml:id="br0">
      <inkml:brushProperty name="width" value="0.05" units="cm"/>
      <inkml:brushProperty name="height" value="0.05" units="cm"/>
      <inkml:brushProperty name="ignorePressure" value="1"/>
    </inkml:brush>
  </inkml:definitions>
  <inkml:trace contextRef="#ctx0" brushRef="#br0">395 48,'-16'-18,"14"15,-1 0,1 0,0 0,-1 1,0-1,0 1,0 0,0-1,-4-1,5 4,0-1,1 1,-1 0,0 0,0 0,1 0,-1 0,0 0,0 1,0-1,1 0,-1 1,0 0,1-1,-1 1,0 0,1 0,-1 0,1 0,-1 0,1 0,0 0,-1 0,-1 3,-8 8,0 0,1 1,0 0,1 0,-11 22,-34 83,36-76,-82 207,84-203,3 0,2 1,-8 75,18-107,0 0,1 1,1-1,0 0,1 0,1 1,0-2,9 26,-7-29,0 0,1 0,0-1,1 0,0 0,1 0,0-1,0 0,1-1,0 0,14 10,2-2,0-1,2-1,-1-2,2 0,-1-2,2-1,-1-1,1-2,0 0,40 1,4-6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7.916"/>
    </inkml:context>
    <inkml:brush xml:id="br0">
      <inkml:brushProperty name="width" value="0.05" units="cm"/>
      <inkml:brushProperty name="height" value="0.05" units="cm"/>
      <inkml:brushProperty name="ignorePressure" value="1"/>
    </inkml:brush>
  </inkml:definitions>
  <inkml:trace contextRef="#ctx0" brushRef="#br0">311 71,'1'-3,"-1"0,0 0,-1 0,1 0,0 0,-1 1,0-1,1 0,-1 0,0 1,0-1,-1 0,1 1,-1-1,1 1,-1 0,0 0,0-1,0 1,0 0,-2-2,1 3,-1-1,1 1,0-1,-1 1,0 0,1 0,-1 0,1 1,-1-1,0 1,1 0,-1 0,0 0,1 1,-1-1,-3 2,3-1,0 0,0 0,0 0,0 1,1-1,-1 1,1 0,-1 0,1 0,-1 1,1-1,0 1,0 0,1 0,-5 5,3-3,1 1,0 0,0 0,0 0,0 1,1-1,0 1,-1 11,1-5,1 1,0-1,1 1,1-1,0 1,1-1,0 1,8 23,4-6,1 0,1-2,1 0,32 40,3 6,-50-73,-1 0,1 0,-1 0,0 0,0 1,0-1,0 0,0 1,0-1,0 1,-1-1,0 1,1-1,-1 1,0 0,0-1,0 1,0-1,-1 1,1-1,-2 6,0-6,0 1,0 0,0-1,0 1,0-1,-1 0,1 0,-1 0,1 0,-1 0,0 0,0-1,0 1,-6 1,-6 2,0-1,0-1,-1 0,1-1,-31 0,21-3,0-2,-36-8,14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8.307"/>
    </inkml:context>
    <inkml:brush xml:id="br0">
      <inkml:brushProperty name="width" value="0.05" units="cm"/>
      <inkml:brushProperty name="height" value="0.05" units="cm"/>
      <inkml:brushProperty name="ignorePressure" value="1"/>
    </inkml:brush>
  </inkml:definitions>
  <inkml:trace contextRef="#ctx0" brushRef="#br0">0 30,'0'-8,"9"-3,9 1,3 10,-3 12,-4 13,-5 10,-11 6,-6 4,7-5,11-10,11-10,11-16,15-8,8-5,-6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8.638"/>
    </inkml:context>
    <inkml:brush xml:id="br0">
      <inkml:brushProperty name="width" value="0.05" units="cm"/>
      <inkml:brushProperty name="height" value="0.05" units="cm"/>
      <inkml:brushProperty name="ignorePressure" value="1"/>
    </inkml:brush>
  </inkml:definitions>
  <inkml:trace contextRef="#ctx0" brushRef="#br0">20 13,'-7'0,"-4"8,9 2,12 0,20-2,29-10,20-5,12-1,6-7,-13-1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8.982"/>
    </inkml:context>
    <inkml:brush xml:id="br0">
      <inkml:brushProperty name="width" value="0.05" units="cm"/>
      <inkml:brushProperty name="height" value="0.05" units="cm"/>
      <inkml:brushProperty name="ignorePressure" value="1"/>
    </inkml:brush>
  </inkml:definitions>
  <inkml:trace contextRef="#ctx0" brushRef="#br0">30 11,'0'-8,"0"6,-9 10,-1 12,-1 11,11 15,5 8,2 10,-1 3,-1 5,-1-2,-2-4,-1-7,0-12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9.339"/>
    </inkml:context>
    <inkml:brush xml:id="br0">
      <inkml:brushProperty name="width" value="0.05" units="cm"/>
      <inkml:brushProperty name="height" value="0.05" units="cm"/>
      <inkml:brushProperty name="ignorePressure" value="1"/>
    </inkml:brush>
  </inkml:definitions>
  <inkml:trace contextRef="#ctx0" brushRef="#br0">45 369,'1'-29,"0"23,-1-1,1 0,-1 1,0-1,-1 0,0 1,0-1,0 1,-1-1,-4-10,6 17,0-1,0 1,0 0,0 0,0-1,-1 1,1 0,0 0,0 0,0-1,-1 1,1 0,0 0,0 0,-1 0,1-1,0 1,0 0,-1 0,1 0,0 0,0 0,-1 0,1 0,0 0,0 0,-1 0,1 0,0 0,-1 0,1 0,0 0,0 0,-1 0,1 0,0 0,0 1,-1-1,1 0,0 0,0 0,-1 0,1 0,0 1,0-1,0 0,-1 0,1 0,0 1,0-1,0 0,0 0,0 1,-1-1,-6 16,3-4,1 0,0 0,0 0,2 0,-1 0,2 1,-1-1,2 0,2 22,-1-28,-1 1,1-1,0 1,1-1,0 0,0 0,0 0,0 0,1-1,0 1,0-1,1 0,-1 0,1-1,0 1,1-1,-1 0,1 0,8 4,-8-6,0 1,0-1,0 0,1-1,-1 1,1-1,-1-1,1 1,-1-1,1 0,-1-1,1 1,-1-1,0-1,1 1,-1-1,0 0,0 0,0-1,0 0,0 0,-1 0,10-8,-3 2,-1 0,-1-1,1 0,-2 0,1-1,-2-1,1 0,-2 0,12-22,-13 19,6-6,-11 22,-1 0,1 0,0 0,-1 1,1-1,0 0,-1 1,0-1,1 0,-1 1,0-1,1 1,-1-1,0 0,0 1,0-1,-1 3,5 23,0-1,2 1,9 26,-12-42,1-1,0 0,0 0,1-1,1 1,-1-1,2 0,-1-1,1 0,13 13,-17-19,0 1,0-1,0 0,1 0,-1 0,0 0,1-1,-1 1,1-1,0 0,-1 0,1-1,0 1,0-1,0 1,-1-1,1 0,0-1,0 1,0-1,-1 1,1-1,0 0,-1-1,4-1,-1 0,0 0,-1-1,1 0,-1 0,0-1,-1 0,1 1,-1-2,0 1,0 0,0-1,-1 0,5-10,4-15,-1 1,-1-1,-2-1,-2 0,6-61,-9 9,-8-89,3 125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29.666"/>
    </inkml:context>
    <inkml:brush xml:id="br0">
      <inkml:brushProperty name="width" value="0.05" units="cm"/>
      <inkml:brushProperty name="height" value="0.05" units="cm"/>
      <inkml:brushProperty name="ignorePressure" value="1"/>
    </inkml:brush>
  </inkml:definitions>
  <inkml:trace contextRef="#ctx0" brushRef="#br0">36 10,'0'-7,"0"4,-8 12,-2 11,0 11,2 8,10-4,13-6,20-17,11-11,6-12,10-5,-6-16,-12-2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1:27.880"/>
    </inkml:context>
    <inkml:brush xml:id="br0">
      <inkml:brushProperty name="width" value="0.05" units="cm"/>
      <inkml:brushProperty name="height" value="0.05" units="cm"/>
      <inkml:brushProperty name="ignorePressure" value="1"/>
    </inkml:brush>
  </inkml:definitions>
  <inkml:trace contextRef="#ctx0" brushRef="#br0">96 43,'-1'-3,"0"0,0 0,0 0,0 0,0 0,-1 1,1-1,-3-3,3 5,1 0,0 0,-1 1,1-1,0 0,-1 1,1-1,-1 0,1 1,-1-1,1 1,-1-1,0 1,1-1,-1 1,1-1,-1 1,0-1,0 1,1 0,-1 0,0-1,0 1,1 0,-1 0,0 0,0 0,1 0,-1 0,0 0,0 0,0 0,1 0,-1 0,-1 1,-3 4,1 0,0 0,0 1,0 0,1 0,0 0,0 0,0 0,1 0,0 1,-2 11,-1 11,-2 39,6-57,-4 277,6-260,-1-27,3 29,3-23,6-16,6-18,-1-1,-2 0,17-42,-8 16,-12 28,-1 0,-2-1,-1-1,-1 1,-1-1,-1-1,1-52,-6 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0.061"/>
    </inkml:context>
    <inkml:brush xml:id="br0">
      <inkml:brushProperty name="width" value="0.05" units="cm"/>
      <inkml:brushProperty name="height" value="0.05" units="cm"/>
      <inkml:brushProperty name="ignorePressure" value="1"/>
    </inkml:brush>
  </inkml:definitions>
  <inkml:trace contextRef="#ctx0" brushRef="#br0">257 69,'0'-3,"-1"0,2 0,-1 0,0 0,0 0,1 1,0-1,-1 0,1 0,0 0,1 0,-1 1,0-1,1 1,-1-1,1 1,0-1,0 1,0 0,4-4,-3 5,0 0,-1 0,1 0,0 0,0 0,0 0,0 1,0-1,0 1,0 0,0 0,0 0,0 0,0 1,0-1,0 1,0 0,0-1,0 2,4 1,2 2,0 0,0 0,0 1,-1 1,0-1,0 1,-1 1,1-1,-2 1,1 0,-1 1,0 0,-1 0,5 11,0 2,-1 0,0 1,-2 0,-1 1,4 26,-7-18,-1 1,-1 0,-2 0,-1-1,-2 1,-1-1,-1 0,-2 0,-2 0,0-1,-29 56,22-54,-1-1,-2-1,-1 0,-2-2,0 0,-2-2,-1-1,-1 0,-2-3,-39 27,-7-9,13-16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0.483"/>
    </inkml:context>
    <inkml:brush xml:id="br0">
      <inkml:brushProperty name="width" value="0.05" units="cm"/>
      <inkml:brushProperty name="height" value="0.05" units="cm"/>
      <inkml:brushProperty name="ignorePressure" value="1"/>
    </inkml:brush>
  </inkml:definitions>
  <inkml:trace contextRef="#ctx0" brushRef="#br0">20 107,'0'0,"-1"0,0 0,1 0,-1 0,0 0,0 0,1 0,-1 0,0 0,1 0,-1 0,0-1,1 1,-1 0,0 0,1-1,-1 1,1 0,-1-1,0 1,1-1,-1 1,1-1,-1 1,1-1,0 1,-1-1,1 0,-1 1,1-1,0 1,0-1,-1 0,1 1,0-1,0 0,0 1,0-1,0 0,0 0,0 1,0-1,0 0,0 1,0-1,0 0,0 1,0-1,1 0,0-2,0 1,0 0,0-1,0 1,0 0,1 0,-1 0,1 0,-1 0,1 1,0-1,-1 0,1 1,3-3,17-5,0 0,0 1,1 1,0 1,0 2,1 0,0 1,-1 1,1 2,0 0,-1 2,1 0,35 9,-53-10,1 1,-1 0,0 0,0 0,-1 1,1 0,0 0,-1 0,0 1,0 0,0 0,0 0,0 1,-1 0,0 0,0 0,5 9,-5-6,-1 0,0 1,0-1,-1 1,0 0,-1 0,0 0,0 0,-1 0,0 0,0 0,-3 10,-2 11,-1 0,-2 0,-13 35,-42 85,5-15,43-97,2 1,2 0,1 1,-7 69,16-92,0 1,2-1,0 0,0 1,2-1,0 0,2 0,-1-1,2 1,0-1,1 0,1-1,16 26,-4-12,54 88,-65-101,-2 0,0 1,-1-1,0 2,5 30,-5 8,-2 72,-4-84,2 1,2 0,10 49,23 32,-25-90,0 2,-3-1,-1 1,5 69,-14-58,-1-1,-13 63,-28 95,22-120,4 2,-6 89,22-163,1 0,-1-1,-1 0,-4 22,5-32,-1 1,1-1,0 0,-1 1,0-1,1 0,-1 0,-1 0,1 0,0 0,-1-1,1 1,-1-1,0 1,0-1,0 0,-6 3,-18 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0.874"/>
    </inkml:context>
    <inkml:brush xml:id="br0">
      <inkml:brushProperty name="width" value="0.05" units="cm"/>
      <inkml:brushProperty name="height" value="0.05" units="cm"/>
      <inkml:brushProperty name="ignorePressure" value="1"/>
    </inkml:brush>
  </inkml:definitions>
  <inkml:trace contextRef="#ctx0" brushRef="#br0">1 187,'0'-8,"0"-10,15-11,14 0,17 6,17 5,12-1,11 3,-3 3,-6 5,-18 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1.246"/>
    </inkml:context>
    <inkml:brush xml:id="br0">
      <inkml:brushProperty name="width" value="0.05" units="cm"/>
      <inkml:brushProperty name="height" value="0.05" units="cm"/>
      <inkml:brushProperty name="ignorePressure" value="1"/>
    </inkml:brush>
  </inkml:definitions>
  <inkml:trace contextRef="#ctx0" brushRef="#br0">57 0,'-8'0,"-10"0,-2 8,10 10,22 2,26-2,21-4,16-5,12-3,6-4,-4-1,-2-1,-8-1,-17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2.933"/>
    </inkml:context>
    <inkml:brush xml:id="br0">
      <inkml:brushProperty name="width" value="0.05" units="cm"/>
      <inkml:brushProperty name="height" value="0.05" units="cm"/>
      <inkml:brushProperty name="ignorePressure" value="1"/>
    </inkml:brush>
  </inkml:definitions>
  <inkml:trace contextRef="#ctx0" brushRef="#br0">468 193,'-10'-57,"11"26,-1-27,0 56,0-1,0 1,-1-1,1 1,-1-1,0 1,1-1,-1 1,-1 0,1 0,0 0,0-1,-1 1,1 0,-1 0,0 1,-3-4,4 4,-1 1,1-1,0 1,-1-1,1 1,0 0,-1 0,1 0,-1 0,1 0,-1 0,1 0,0 0,-1 0,1 1,0-1,-1 1,1-1,0 1,-1-1,1 1,0 0,0-1,-1 1,1 0,0 0,0 0,0 0,-1 2,-30 36,29-35,-18 29,0 2,3 0,1 2,1-1,2 2,2 0,1 1,3 0,0 0,3 1,-1 67,9-63,1 0,3 0,1-1,26 75,79 162,-33-91,3 45,-65-176,-4 1,9 62,-21-102,-1-1,0 0,-1 0,-1 1,-1-1,0 0,-2 0,0 0,-1 0,0-1,-10 20,7-23,0 1,-1-1,0-1,-1 0,-1 0,0-1,0-1,-1 0,-1 0,0-1,0-1,-24 13,15-11,-2-1,1-1,-1 0,-1-2,1-2,-1 0,0-1,0-1,-49-2,69-1,1 0,0 0,0-1,-1 0,1 1,0-2,0 1,0 0,0-1,0 0,0 0,0 0,1 0,-1-1,1 1,-1-1,1 0,0 0,0 0,0 0,1-1,-1 1,1-1,-3-4,-6-22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3.352"/>
    </inkml:context>
    <inkml:brush xml:id="br0">
      <inkml:brushProperty name="width" value="0.05" units="cm"/>
      <inkml:brushProperty name="height" value="0.05" units="cm"/>
      <inkml:brushProperty name="ignorePressure" value="1"/>
    </inkml:brush>
  </inkml:definitions>
  <inkml:trace contextRef="#ctx0" brushRef="#br0">195 1,'-5'1,"-1"0,1 1,1 0,-1 0,0 1,0-1,1 1,0 0,-1 0,1 1,0-1,1 1,-7 7,-1 0,-1 1,0 0,1 1,0 1,1-1,1 2,0-1,1 1,1 1,-9 25,14-35,0 1,0-1,1 1,0 0,0 0,0-1,1 1,0 0,1 0,-1 0,1-1,1 1,-1 0,1-1,0 1,1-1,-1 0,1 1,1-1,-1 0,1-1,0 1,0-1,1 0,-1 0,8 6,-7-7,1 0,0 0,0-1,0 0,0 0,0 0,0-1,1 0,-1 0,1-1,0 0,-1 0,1 0,0-1,0 0,-1 0,1-1,0 1,0-2,-1 1,1-1,-1 0,9-4,-5 2,-1 0,1-1,-1-1,0 0,0 0,-1-1,0 0,0 0,0-1,-1 0,-1 0,1 0,10-19,-13 18,-1 1,0-1,0 0,-1 0,0 0,0 0,-1 0,0 0,-1-1,0 1,0 0,-1 0,0-1,-1 1,0 0,0 0,-1 0,0 1,-1-1,0 1,0 0,-1 0,0 0,0 0,-1 1,0 0,0 0,-1 1,-9-9,-16-9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4.135"/>
    </inkml:context>
    <inkml:brush xml:id="br0">
      <inkml:brushProperty name="width" value="0.05" units="cm"/>
      <inkml:brushProperty name="height" value="0.05" units="cm"/>
      <inkml:brushProperty name="ignorePressure" value="1"/>
    </inkml:brush>
  </inkml:definitions>
  <inkml:trace contextRef="#ctx0" brushRef="#br0">117 27,'-1'0,"1"0,-1-1,0 1,1 0,-1 0,1-1,-1 1,1 0,-1-1,1 1,-1-1,1 1,-1-1,1 1,-1-1,1 1,0-1,-1 1,1-1,0 0,0 1,-1-1,1 1,0-1,0 0,0 1,0-1,0 1,0-1,0 0,0 1,0-1,0 0,0 1,0-1,0 0,1 1,-1-1,0 1,0-1,1 0,-1 1,0-1,1 1,-1-1,1 1,-1-1,0 1,2-1,-6 3,0 0,1 0,-1 0,1 1,-1 0,1-1,0 1,0 0,1 1,-1-1,1 0,-1 1,1 0,0-1,0 1,-2 7,-5 12,-9 41,13-42,-3 9,1 1,2 0,1 0,1 0,2 0,1 1,2-1,1 0,1 0,2 0,14 44,-18-69,1 0,0 1,0-2,1 1,0 0,0-1,0 0,1 1,0-2,0 1,1-1,-1 1,1-2,0 1,1-1,-1 0,1 0,-1 0,1-1,1 0,-1-1,0 1,9 1,8-1,0 0,-1-1,1-1,0-2,0 0,24-5,7-6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4.511"/>
    </inkml:context>
    <inkml:brush xml:id="br0">
      <inkml:brushProperty name="width" value="0.05" units="cm"/>
      <inkml:brushProperty name="height" value="0.05" units="cm"/>
      <inkml:brushProperty name="ignorePressure" value="1"/>
    </inkml:brush>
  </inkml:definitions>
  <inkml:trace contextRef="#ctx0" brushRef="#br0">20 96,'-7'0,"-4"-8,9-10,20-2,15 2,17 4,17 5,11 3,2 4,-14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5.804"/>
    </inkml:context>
    <inkml:brush xml:id="br0">
      <inkml:brushProperty name="width" value="0.05" units="cm"/>
      <inkml:brushProperty name="height" value="0.05" units="cm"/>
      <inkml:brushProperty name="ignorePressure" value="1"/>
    </inkml:brush>
  </inkml:definitions>
  <inkml:trace contextRef="#ctx0" brushRef="#br0">88 57,'0'-8,"0"-10,-8-2,-2 10,0 14,2 15,2 13,3 15,1 16,1 5,1-1,-8 4,-1-3,-1-5,2-5,3-12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6.164"/>
    </inkml:context>
    <inkml:brush xml:id="br0">
      <inkml:brushProperty name="width" value="0.05" units="cm"/>
      <inkml:brushProperty name="height" value="0.05" units="cm"/>
      <inkml:brushProperty name="ignorePressure" value="1"/>
    </inkml:brush>
  </inkml:definitions>
  <inkml:trace contextRef="#ctx0" brushRef="#br0">31 91,'-8'7,"-10"4,13-1,16-2,29-10,32-5,34-1,31 0,16-5,13-1,2-6,-3 0,-16 4,-24 5,-33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1.218"/>
    </inkml:context>
    <inkml:brush xml:id="br0">
      <inkml:brushProperty name="width" value="0.05" units="cm"/>
      <inkml:brushProperty name="height" value="0.05" units="cm"/>
      <inkml:brushProperty name="ignorePressure" value="1"/>
    </inkml:brush>
  </inkml:definitions>
  <inkml:trace contextRef="#ctx0" brushRef="#br0">143 2,'-4'0,"0"1,1 0,-1 0,1 0,0 1,-1-1,1 1,-6 3,-18 8,-51 14,143-29,70-17,161-16,-290 36,-6 1,-18 7,-30 7,4-8,2-1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6.770"/>
    </inkml:context>
    <inkml:brush xml:id="br0">
      <inkml:brushProperty name="width" value="0.05" units="cm"/>
      <inkml:brushProperty name="height" value="0.05" units="cm"/>
      <inkml:brushProperty name="ignorePressure" value="1"/>
    </inkml:brush>
  </inkml:definitions>
  <inkml:trace contextRef="#ctx0" brushRef="#br0">41 363,'0'-22,"0"17,0 14,-2 23,-1-1,-12 50,8-49,1 1,-1 42,7-69,0 0,0-1,1 1,0-1,0 1,0-1,1 0,-1 1,1-1,1 0,3 8,-4-11,0 0,-1 0,1 0,0 0,0 0,0 0,0 0,1-1,-1 1,0-1,1 0,-1 1,1-1,-1 0,1-1,-1 1,1 0,0-1,-1 1,1-1,0 0,-1 0,1 0,0 0,3-1,5-2,0 0,-1 0,1-1,-1-1,0 0,0 0,0-1,-1 0,0-1,0 1,12-14,6-7,-2-1,23-32,-29 31,20-38,-1 2,-36 62,0-1,1 1,-1 0,1 0,0 0,5-4,-8 6,1 1,-1 0,0 0,1-1,-1 1,1 0,-1 0,1 0,-1-1,1 1,-1 0,1 0,-1 0,1 0,-1 0,1 0,-1 0,1 0,-1 0,1 0,-1 1,1-1,0 0,0 1,-1-1,1 1,0 0,-1 0,1 0,0-1,-1 1,1 0,-1 0,1 0,-1 0,0 0,1 0,-1 0,0 0,1 1,9 77,-8-58,0 1,7 24,-7-38,1 0,0-1,0 1,0-1,1 0,0 0,0-1,1 1,9 10,-6-10,0 0,1 0,0-1,0 0,0 0,1-1,0 0,-1-1,2 0,-1-1,0 0,1 0,0-1,-1-1,1 1,20-2,-22 0,-1-1,1 1,-1-2,0 1,1-1,-1-1,0 0,0 0,0 0,0-1,-1 0,0 0,0-1,0 0,0 0,-1-1,1 0,-1 0,-1-1,0 1,9-14,-8 8,-1 0,0 0,-1 0,-1-1,0 1,0-1,-1 0,0-24,-2-9,-8-52,5 66,-14-99,14 116,-1-1,0 1,-1 0,-1 0,0 1,-10-17,-5 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7.883"/>
    </inkml:context>
    <inkml:brush xml:id="br0">
      <inkml:brushProperty name="width" value="0.05" units="cm"/>
      <inkml:brushProperty name="height" value="0.05" units="cm"/>
      <inkml:brushProperty name="ignorePressure" value="1"/>
    </inkml:brush>
  </inkml:definitions>
  <inkml:trace contextRef="#ctx0" brushRef="#br0">302 160,'1'-10,"-2"0,1 0,-1 0,-1 0,0 0,0 0,-1 1,-7-19,8 24,0 1,-1-1,1 1,-1-1,0 1,0 0,0 0,0 0,-1 1,1-1,-1 1,1 0,-1 0,0 0,0 0,0 1,0-1,0 1,0 0,-1 0,1 1,0-1,-6 1,3 0,0 0,-1 1,1 0,0 0,0 1,0-1,0 2,0-1,0 1,1 0,-1 0,1 1,0 0,0 0,0 0,0 1,1 0,0 0,0 0,0 1,1 0,-1 0,1 0,1 0,-5 11,2-4,0 0,1 1,1-1,0 1,1 0,0 0,1 1,1-1,1 0,-1 1,2-1,2 17,1-13,1-1,0 1,1-1,1 0,1 0,0-1,1 0,1-1,0 1,17 17,10 6,2-2,49 38,-53-48,-1 2,-2 1,-1 2,32 41,-57-65,-1 1,0-1,0 1,-1 0,-1 0,1 0,-1 1,-1-1,3 20,-5-25,1 1,-1 0,0-1,-1 1,1-1,-1 1,0-1,0 0,0 1,-1-1,1 0,-1 0,0 0,-1 0,1 0,0 0,-1 0,0-1,0 0,0 1,-1-1,1 0,-6 3,2-1,-1-1,0 0,0-1,0 1,0-2,0 1,-1-1,1 0,-1-1,-10 1,15-2,1 0,-1 0,0 0,1 0,-1-1,0 1,1-1,-1 0,1 0,-1 0,1-1,0 1,-1-1,1 0,0 0,0 0,0 0,0-1,1 1,-1-1,1 1,-1-1,1 0,0 0,0 0,-2-5,2 4,1 1,0-1,0 0,1 0,-1 0,1 0,0 0,0 1,0-1,0 0,1 0,0 0,0 0,0 0,0 1,0-1,1 1,3-8,2-1,1 1,0 0,1 0,10-11,6-2,1 2,0 0,2 1,1 2,0 1,60-27,-10 13,133-36,-188 62,-1 0,1 1,1 1,29 0,-48 4,-1 0,1 0,-1 0,1 1,-1 0,1 0,-1 0,0 1,1-1,-1 1,0 1,0-1,0 1,-1 0,1 0,-1 0,1 1,-1-1,0 1,0 0,-1 0,1 1,-1-1,0 1,3 5,-2 1,0 0,-1-1,0 1,-1 1,0-1,0 0,-2 0,0 18,-2 12,-9 42,5-50,0 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8.258"/>
    </inkml:context>
    <inkml:brush xml:id="br0">
      <inkml:brushProperty name="width" value="0.05" units="cm"/>
      <inkml:brushProperty name="height" value="0.05" units="cm"/>
      <inkml:brushProperty name="ignorePressure" value="1"/>
    </inkml:brush>
  </inkml:definitions>
  <inkml:trace contextRef="#ctx0" brushRef="#br0">0 217,'0'-8,"8"-10,2-10,8-8,0-6,-2-3,-5 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8.616"/>
    </inkml:context>
    <inkml:brush xml:id="br0">
      <inkml:brushProperty name="width" value="0.05" units="cm"/>
      <inkml:brushProperty name="height" value="0.05" units="cm"/>
      <inkml:brushProperty name="ignorePressure" value="1"/>
    </inkml:brush>
  </inkml:definitions>
  <inkml:trace contextRef="#ctx0" brushRef="#br0">1 140,'10'204,"-13"-120,3-84,0 1,0-1,0 0,0 0,0 1,0-1,0 0,0 0,0 1,0-1,0 0,0 0,0 0,0 1,0-1,0 0,1 0,-1 0,0 1,0-1,0 0,0 0,0 0,1 0,-1 1,0-1,0 0,0 0,1 0,-1 0,0 0,0 0,0 0,1 1,-1-1,0 0,0 0,0 0,1 0,-1 0,0 0,0 0,1 0,-1 0,0 0,0 0,1-1,-1 1,0 0,0 0,0 0,1 0,-1 0,0 0,0 0,0 0,1-1,-1 1,0 0,0 0,0 0,0 0,0-1,1 1,-1 0,13-14,68-102,-62 84,2 1,1 1,1 1,2 2,46-42,-55 57,0 1,0 0,1 1,1 1,36-13,-47 20,0 0,0 0,1 1,-1 0,1 0,-1 1,1 0,8 2,-11-2,-1 1,1 1,-1-1,1 1,-1-1,0 1,0 0,0 1,0-1,0 1,-1 0,1 0,-1 0,5 5,1 4,-1 0,0 0,-1 1,0 0,-1 0,0 1,-1 0,-1 0,5 28,-2 2,1 87,-7-74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8.954"/>
    </inkml:context>
    <inkml:brush xml:id="br0">
      <inkml:brushProperty name="width" value="0.05" units="cm"/>
      <inkml:brushProperty name="height" value="0.05" units="cm"/>
      <inkml:brushProperty name="ignorePressure" value="1"/>
    </inkml:brush>
  </inkml:definitions>
  <inkml:trace contextRef="#ctx0" brushRef="#br0">1 241,'0'-1,"0"1,0 0,0 0,0-1,0 1,0 0,0-1,0 1,0 0,0-1,0 1,0 0,0 0,0-1,1 1,-1 0,0-1,0 1,0 0,0 0,1-1,-1 1,0 0,0 0,0 0,1-1,-1 1,0 0,0 0,1 0,-1 0,0 0,0-1,1 1,-1 0,0 0,1 0,-1 0,0 0,1 0,0 0,-1 0,1 1,0-1,0 0,-1 1,1-1,0 1,-1-1,1 0,0 1,-1-1,1 1,-1 0,1-1,-1 1,1 0,-1-1,1 2,4 9,-1 0,0 0,0 0,-1 1,-1 0,2 11,-3-9,2 0,0 0,0-1,11 24,-13-33,2-1,-1 1,0-1,1 1,-1-1,1 0,0 0,0 0,1 0,-1 0,0-1,1 1,0-1,-1 0,1 0,0-1,0 1,0-1,0 0,5 1,-2-1,0-1,-1 0,1 0,0 0,-1-1,1 0,0-1,-1 1,1-1,-1 0,0-1,0 0,0 0,0 0,0-1,-1 1,1-1,8-9,3-3,0-1,-2-1,0 0,13-21,25-51,-19 29,-24 47,-3 15,-1 24,-6-23,4 17,0 0,1 0,1 0,0-1,2 0,11 21,-15-32,0 1,0-1,1 0,0-1,0 1,1-1,0 0,0 0,0-1,1 0,0 0,0 0,0-1,0 0,1-1,-1 1,10 1,-13-4,-1 0,1 0,0-1,0 0,-1 0,1 0,0 0,0-1,-1 1,1-1,0 0,-1 0,1 0,0-1,-1 1,0-1,1 0,2-2,-1 0,0 0,-1-1,0 1,1-1,-2 0,1 0,-1-1,0 1,0-1,3-6,1-8,-1-1,0 0,-2 0,0 0,1-28,-4 16,-1 1,-6-52,-5 20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39.452"/>
    </inkml:context>
    <inkml:brush xml:id="br0">
      <inkml:brushProperty name="width" value="0.05" units="cm"/>
      <inkml:brushProperty name="height" value="0.05" units="cm"/>
      <inkml:brushProperty name="ignorePressure" value="1"/>
    </inkml:brush>
  </inkml:definitions>
  <inkml:trace contextRef="#ctx0" brushRef="#br0">0 186,'0'-5,"0"1,1 0,-1 0,1-1,0 1,0 0,0 0,1 0,-1 0,1 0,0 0,0 0,0 1,6-8,-3 7,-1-1,1 1,1 0,-1 0,0 0,1 1,0 0,12-5,7 0,1 2,0 0,52-3,-47 5,364-40,-388 43,4 0,-14 2,-35 4,-16 5,30-7,1 2,-34 10,51-13,-1 1,1-1,0 1,0 1,1-1,-1 1,0 0,1 0,0 1,0-1,1 1,-1 1,-4 6,3-1,0 1,0 0,1 0,1 0,0 1,1 0,0 0,-1 18,0 111,4-75,-11 83,0 37,11-161,1-1,2 1,0-1,2 0,9 28,-12-46,1 1,0-1,1-1,0 1,0-1,0 1,1-1,-1 0,1-1,1 1,11 9,-7-8,1-1,0 1,0-2,0 1,0-2,22 7,-5-5,0-1,0-1,0-2,0 0,49-5,-31-3,0-1,68-21,-23-2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40.126"/>
    </inkml:context>
    <inkml:brush xml:id="br0">
      <inkml:brushProperty name="width" value="0.05" units="cm"/>
      <inkml:brushProperty name="height" value="0.05" units="cm"/>
      <inkml:brushProperty name="ignorePressure" value="1"/>
    </inkml:brush>
  </inkml:definitions>
  <inkml:trace contextRef="#ctx0" brushRef="#br0">647 1214,'-1'-13,"0"0,0 0,-1 0,-1 0,0 1,-1-1,0 1,-1 0,0 0,-1 0,0 1,-1 0,-11-15,11 18,0 1,0-1,-1 1,0 0,0 0,0 1,-1 1,0-1,0 1,-1 1,0-1,1 2,-1-1,0 2,-1-1,1 1,-11 0,3 1,0 2,0 0,0 2,0-1,0 2,1 1,-1 0,1 1,1 1,-1 0,1 1,0 1,1 1,0 0,1 1,-15 13,18-13,0 0,0 1,1 0,1 1,0 0,1 0,0 1,-7 18,11-21,0 1,1-1,0 1,1 0,0 0,1-1,0 1,1 0,1 0,-1 0,5 18,-4-23,1 1,1-1,-1 0,1 0,0 0,1 0,0 0,0-1,0 0,1 1,-1-2,2 1,-1 0,1-1,-1 0,1 0,1-1,-1 0,1 0,-1 0,1-1,0 0,1 0,-1-1,0 0,1 0,8 0,-6 0,1-2,0 1,0-1,0-1,0 0,0 0,0-1,-1-1,1 0,-1 0,0-1,0 0,0-1,0 0,-1 0,1-1,-1-1,13-11,-4-3,0 0,-1-1,-1 0,-1-1,-1-1,-2-1,0 0,10-30,-3-4,-3-1,15-96,-13 6,-7 0,-9-174,-5 258,-14-72,15 129,-7-33,9 41,0 0,-1 0,1 0,0 0,-1-1,1 1,-1 0,0 0,1 0,-1 0,0 0,0 0,1 0,-1 0,0 1,0-1,0 0,0 0,0 1,0-1,0 1,0-1,-1 1,-1-1,2 1,-1 0,0 0,1 1,-1-1,1 1,-1 0,1-1,0 1,-1 0,1 0,0 0,-1 0,1 0,0 0,0 0,0 0,0 0,0 1,0-1,0 0,0 1,0 1,-18 39,8-7,2 1,1 1,-5 60,6 117,8-159,2 1,2-1,3 0,2-1,2 0,3-1,2 0,3-1,2-1,1-1,56 83,-15-45,-5-14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40.609"/>
    </inkml:context>
    <inkml:brush xml:id="br0">
      <inkml:brushProperty name="width" value="0.05" units="cm"/>
      <inkml:brushProperty name="height" value="0.05" units="cm"/>
      <inkml:brushProperty name="ignorePressure" value="1"/>
    </inkml:brush>
  </inkml:definitions>
  <inkml:trace contextRef="#ctx0" brushRef="#br0">1 462,'12'-82,"-11"72,2-27,1 1,2-1,2 1,16-47,-21 75,0-1,0 1,1 1,1-1,-1 0,1 1,0 0,1 0,0 1,0-1,0 1,1 0,0 1,0 0,0 0,1 0,0 1,0 0,0 1,0 0,0 0,1 1,-1 0,11-1,-17 2,0 1,0-1,1 1,-1 0,0 0,0 0,0 0,1 0,-1 0,0 1,0-1,0 1,0 0,1-1,-1 1,0 0,0 0,-1 0,1 1,0-1,0 0,0 1,-1-1,1 1,-1 0,3 3,-3-3,-1 1,1-1,0 1,-1-1,0 1,0 0,0-1,0 1,0-1,0 1,-1 0,1-1,-1 1,0-1,0 1,0-1,0 0,0 1,0-1,-1 0,1 0,-1 0,-2 3,-12 14,-2 0,-36 30,34-33,1 2,-28 33,41-44,1 1,0 0,0 0,1 0,0 1,0-1,1 1,0 0,1 0,0 0,-1 13,2-5,2-1,0 0,0 1,7 22,-4-19,-1 0,1 31,-7-1,-2 0,-18 74,11-71,-7 100,19-142,0-1,0 0,1 0,0 0,1 0,0 0,1 0,0 0,0-1,1 1,0-1,1 0,0 0,1-1,-1 1,10 9,-3-7,-1-1,1 0,1 0,0-1,0-1,1 0,0-1,0-1,29 9,-16-7,1-1,-1-2,1-1,-1-1,1-1,45-4,3-5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03.610"/>
    </inkml:context>
    <inkml:brush xml:id="br0">
      <inkml:brushProperty name="width" value="0.05" units="cm"/>
      <inkml:brushProperty name="height" value="0.05" units="cm"/>
      <inkml:brushProperty name="ignorePressure" value="1"/>
    </inkml:brush>
  </inkml:definitions>
  <inkml:trace contextRef="#ctx0" brushRef="#br0">1 19,'0'-8,"0"-3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05.461"/>
    </inkml:context>
    <inkml:brush xml:id="br0">
      <inkml:brushProperty name="width" value="0.05" units="cm"/>
      <inkml:brushProperty name="height" value="0.05" units="cm"/>
      <inkml:brushProperty name="ignorePressure" value="1"/>
    </inkml:brush>
  </inkml:definitions>
  <inkml:trace contextRef="#ctx0" brushRef="#br0">1 0,'0'8,"0"10,0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1.700"/>
    </inkml:context>
    <inkml:brush xml:id="br0">
      <inkml:brushProperty name="width" value="0.05" units="cm"/>
      <inkml:brushProperty name="height" value="0.05" units="cm"/>
      <inkml:brushProperty name="ignorePressure" value="1"/>
    </inkml:brush>
  </inkml:definitions>
  <inkml:trace contextRef="#ctx0" brushRef="#br0">1 9,'0'2,"1"-1,-1 1,1-1,-1 1,1 0,0-1,0 0,-1 1,1-1,0 1,0-1,1 0,-1 0,0 0,0 1,1-1,-1 0,0-1,1 1,-1 0,1 0,-1 0,1-1,-1 1,1-1,3 1,48 9,-48-10,28 2,-1-1,1-2,-1-1,0-2,0-1,0-1,61-22,-79 22,-18 6,-24 7,17-4,-31 9,1 1,-65 32,100-41,12-6,-1 0,14-4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06.019"/>
    </inkml:context>
    <inkml:brush xml:id="br0">
      <inkml:brushProperty name="width" value="0.05" units="cm"/>
      <inkml:brushProperty name="height" value="0.05" units="cm"/>
      <inkml:brushProperty name="ignorePressure" value="1"/>
    </inkml:brush>
  </inkml:definitions>
  <inkml:trace contextRef="#ctx0" brushRef="#br0">0 19,'0'-8,"0"-2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06.706"/>
    </inkml:context>
    <inkml:brush xml:id="br0">
      <inkml:brushProperty name="width" value="0.05" units="cm"/>
      <inkml:brushProperty name="height" value="0.05" units="cm"/>
      <inkml:brushProperty name="ignorePressure" value="1"/>
    </inkml:brush>
  </inkml:definitions>
  <inkml:trace contextRef="#ctx0" brushRef="#br0">19 28,'0'-8,"-8"-2,-3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07.428"/>
    </inkml:context>
    <inkml:brush xml:id="br0">
      <inkml:brushProperty name="width" value="0.05" units="cm"/>
      <inkml:brushProperty name="height" value="0.05" units="cm"/>
      <inkml:brushProperty name="ignorePressure" value="1"/>
    </inkml:brush>
  </inkml:definitions>
  <inkml:trace contextRef="#ctx0" brushRef="#br0">54 30,'-7'0,"-4"-9,-7-1,0-1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15.599"/>
    </inkml:context>
    <inkml:brush xml:id="br0">
      <inkml:brushProperty name="width" value="0.05" units="cm"/>
      <inkml:brushProperty name="height" value="0.05" units="cm"/>
      <inkml:brushProperty name="ignorePressure" value="1"/>
    </inkml:brush>
  </inkml:definitions>
  <inkml:trace contextRef="#ctx0" brushRef="#br0">22 180,'0'-8,"-8"-2,-3-8,9-1,12 3,13-4,17 2,19 4,14 4,10-4,8 1,-5 2,-8 3,-18 11,-35 4,-22 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15.942"/>
    </inkml:context>
    <inkml:brush xml:id="br0">
      <inkml:brushProperty name="width" value="0.05" units="cm"/>
      <inkml:brushProperty name="height" value="0.05" units="cm"/>
      <inkml:brushProperty name="ignorePressure" value="1"/>
    </inkml:brush>
  </inkml:definitions>
  <inkml:trace contextRef="#ctx0" brushRef="#br0">75 0,'-8'0,"-10"8,-10 2,8 0,22-2,19-2,30-3,22-1,14-1,8 7,11 2,11-1,-13-1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16.410"/>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17.917"/>
    </inkml:context>
    <inkml:brush xml:id="br0">
      <inkml:brushProperty name="width" value="0.05" units="cm"/>
      <inkml:brushProperty name="height" value="0.05" units="cm"/>
      <inkml:brushProperty name="ignorePressure" value="1"/>
    </inkml:brush>
  </inkml:definitions>
  <inkml:trace contextRef="#ctx0" brushRef="#br0">179 126,'0'-8,"0"-10,0-10,0-9,0 11,-8 17,-3 18,-7 31,-1 25,3 16,-3 11,1 5,-4-6,2-3,4-9,5-17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18.273"/>
    </inkml:context>
    <inkml:brush xml:id="br0">
      <inkml:brushProperty name="width" value="0.05" units="cm"/>
      <inkml:brushProperty name="height" value="0.05" units="cm"/>
      <inkml:brushProperty name="ignorePressure" value="1"/>
    </inkml:brush>
  </inkml:definitions>
  <inkml:trace contextRef="#ctx0" brushRef="#br0">11 97,'-7'0,"4"7,19-4,30-4,31 0,42-10,32-2,29 1,23-5,9 0,0 3,-20 4,-36 3,-44 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18.836"/>
    </inkml:context>
    <inkml:brush xml:id="br0">
      <inkml:brushProperty name="width" value="0.05" units="cm"/>
      <inkml:brushProperty name="height" value="0.05" units="cm"/>
      <inkml:brushProperty name="ignorePressure" value="1"/>
    </inkml:brush>
  </inkml:definitions>
  <inkml:trace contextRef="#ctx0" brushRef="#br0">0 321,'9'-10,"0"-1,-2 0,1 0,-1-1,5-12,14-22,-18 34,-4 5,0 0,0 0,1 1,8-9,-13 15,1 0,-1-1,0 1,1 0,-1-1,0 1,0 0,1 0,-1-1,1 1,-1 0,0 0,1 0,-1 0,0-1,1 1,-1 0,1 0,-1 0,1 0,-1 0,0 0,1 0,-1 0,1 0,-1 0,0 0,1 0,-1 0,1 1,-1-1,1 0,4 14,-7 23,-31 126,1-4,28-132,1 1,1 0,4 46,-1-69,-1 1,1 0,0-1,1 1,-1-1,1 1,0-1,1 0,-1 0,1 0,0 0,5 6,-5-7,0-1,1-1,-1 1,1 0,-1-1,1 0,0 0,0 0,0 0,0-1,0 1,0-1,0 0,1 0,-1-1,8 1,0-1,0-1,1-1,-1 1,0-2,0 0,-1 0,1-1,-1-1,0 0,0 0,0-1,0 0,-1-1,0-1,16-15,2-4,-1-2,-2 0,38-57,-27 29,54-115,-85 160,-1 3,-1 0,1 1,1 0,0 0,0 0,8-9,-13 16,1 1,-1 0,0-1,1 1,-1 0,1-1,-1 1,0 0,1-1,-1 1,1 0,-1 0,1 0,-1 0,1-1,-1 1,1 0,-1 0,1 0,-1 0,1 0,-1 0,1 0,-1 0,1 0,-1 1,1-1,-1 0,1 0,-1 0,2 1,10 16,2 24,11 94,1 5,-20-117,0-1,2 1,1-1,12 22,-18-39,0 1,1-1,-1 0,1 0,0-1,0 1,0-1,1 0,0 0,7 5,-10-8,0 0,0 0,1 0,-1 0,1-1,-1 1,1-1,-1 1,1-1,-1 0,1 0,-1 0,1 0,-1 0,1-1,-1 1,1-1,-1 0,0 1,1-1,-1 0,0 0,1-1,-1 1,0 0,0-1,2-2,4-2,-2-1,1 0,-1-1,0 0,0 0,-1 0,0 0,-1-1,6-15,1-9,10-46,55-385,-71 407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20.203"/>
    </inkml:context>
    <inkml:brush xml:id="br0">
      <inkml:brushProperty name="width" value="0.05" units="cm"/>
      <inkml:brushProperty name="height" value="0.05" units="cm"/>
      <inkml:brushProperty name="ignorePressure" value="1"/>
    </inkml:brush>
  </inkml:definitions>
  <inkml:trace contextRef="#ctx0" brushRef="#br0">744 259,'1'1,"-1"-1,1 0,0 0,0 0,-1 0,1 0,0 0,-1 0,1-1,0 1,-1 0,1 0,-1 0,1-1,0 1,-1 0,1-1,-1 1,1 0,0-1,-1 1,1-1,-1 1,0-1,1 1,-1-1,1 0,-1 1,0-1,1 1,-1-1,0 0,0 1,1-1,-1 0,0 1,0-1,0 0,0 1,0-1,0 0,0 1,0-1,0 0,0 1,-1-1,1 0,0 0,-1-2,0-1,-1 1,1 0,-1 1,1-1,-1 0,0 0,0 1,-3-5,-7-3,0 1,-1 0,0 1,0 0,-1 1,1 0,-23-7,-110-26,66 20,-3-9,65 21,-1 1,1 0,-1 2,0 0,0 1,-1 1,-23-1,40 4,-1 1,1-1,-1 1,1 0,0 0,-1 0,1 0,0 1,0-1,0 1,0 0,0 0,0 0,1 0,-1 1,1-1,-1 1,1-1,0 1,0 0,0 0,0 0,1 0,-2 4,-3 8,1 1,0-1,1 1,-1 16,1-12,-10 71,-3 115,14 94,3-208,26 427,-1-91,-22 503,-6-477,1-402,-3 1,-12 53,7-49,-5 78,14-109,0-7,1 0,0-1,1 1,5 26,-5-40,1 1,0-1,0 1,0-1,1 0,0 0,0 0,0 0,0 0,1-1,0 1,0-1,0 0,0 0,1 0,-1-1,1 0,9 5,-1-3,0 0,0 0,1-2,-1 0,1 0,0-1,0-1,0 0,18-2,22-3,53-11,-89 13,7-2,32-5,-1-2,64-21,-71 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2.699"/>
    </inkml:context>
    <inkml:brush xml:id="br0">
      <inkml:brushProperty name="width" value="0.05" units="cm"/>
      <inkml:brushProperty name="height" value="0.05" units="cm"/>
      <inkml:brushProperty name="ignorePressure" value="1"/>
    </inkml:brush>
  </inkml:definitions>
  <inkml:trace contextRef="#ctx0" brushRef="#br0">156 176,'0'-15,"8"-7,2-6,0-6,-2-6,-10 13,-5 17,-1 28,1 25,-6 30,-9 17,-1 10,-4 3,3 0,5-9,-2-14,3-20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29.960"/>
    </inkml:context>
    <inkml:brush xml:id="br0">
      <inkml:brushProperty name="width" value="0.05" units="cm"/>
      <inkml:brushProperty name="height" value="0.05" units="cm"/>
      <inkml:brushProperty name="ignorePressure" value="1"/>
    </inkml:brush>
  </inkml:definitions>
  <inkml:trace contextRef="#ctx0" brushRef="#br0">0 91,'180'-28,"159"-17,-328 43,-6 1,0 1,0-1,0 1,0 0,0 0,0 0,0 0,0 1,0 0,9 3,-14-4,0 0,0 0,0 0,1 1,-1-1,0 0,0 0,0 0,0 0,0 0,0 1,0-1,0 0,0 0,0 0,0 0,0 1,0-1,0 0,0 0,0 0,0 0,0 1,0-1,0 0,0 0,0 0,0 0,0 0,0 1,0-1,0 0,0 0,0 0,-1 0,1 0,0 1,0-1,0 0,0 0,0 0,0 0,-1 0,1 0,0 0,0 0,0 0,0 0,-1 1,1-1,0 0,0 0,0 0,0 0,-1 0,1 0,0 0,0 0,0 0,0 0,-1 0,1-1,0 1,0 0,-46 13,1-2,-80 8,102-16,-274 19,350-32,-12 0,91-8,-48 7,93-24,-215 44,0-1,-1-2,-73 2,96-11,16 3,0 0,-1 0,1 0,0 0,0-1,0 1,0 0,0 0,0 0,0 0,-1 0,1 0,0-1,0 1,0 0,0 0,0 0,0 0,0-1,0 1,0 0,0 0,0 0,0 0,0-1,0 1,0 0,0 0,0 0,0 0,0-1,0 1,0 0,0 0,1 0,-1 0,0 0,0-1,0 1,0 0,0 0,0 0,2-2,0 1,0-1,0 1,0 0,0 0,0 0,0 0,0 0,4-1,14-3,37-4,-16 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0.970"/>
    </inkml:context>
    <inkml:brush xml:id="br0">
      <inkml:brushProperty name="width" value="0.05" units="cm"/>
      <inkml:brushProperty name="height" value="0.05" units="cm"/>
      <inkml:brushProperty name="ignorePressure" value="1"/>
    </inkml:brush>
  </inkml:definitions>
  <inkml:trace contextRef="#ctx0" brushRef="#br0">663 208,'1'0,"-1"0,1 0,0 0,0 0,-1 0,1 0,0-1,0 1,-1 0,1-1,0 1,0 0,-1-1,1 1,0-1,-1 1,1-1,-1 1,1-1,-1 1,1-1,-1 0,1 1,-1-1,1 0,-1 0,4-26,-5 18,0-1,0 0,-6-15,5 18,0 1,0 0,-1 1,0-1,-1 0,1 1,-1 0,0 0,0 0,0 0,-1 0,0 1,-8-6,6 5,-1 1,-1 0,1 0,-1 0,1 1,-1 1,0-1,-16-1,9 2,0 2,0-1,0 2,0 0,0 1,1 1,-1 0,1 1,0 1,-28 12,20-4,1 0,0 2,1 0,1 1,0 1,1 1,1 1,1 1,0 0,2 1,0 1,1 0,2 1,0 0,2 1,0 1,2-1,0 1,2 1,1-1,1 1,-1 36,5-48,1 0,0 1,1-2,0 1,1 0,1 0,0-1,1 0,1 0,-1 0,2-1,0 0,1 0,15 19,-6-13,0-1,1-1,0-1,1-1,1 0,0-2,44 21,-1-7,1-2,1-3,106 19,-85-26,1-4,118 0,-119-17,-27-5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1.387"/>
    </inkml:context>
    <inkml:brush xml:id="br0">
      <inkml:brushProperty name="width" value="0.05" units="cm"/>
      <inkml:brushProperty name="height" value="0.05" units="cm"/>
      <inkml:brushProperty name="ignorePressure" value="1"/>
    </inkml:brush>
  </inkml:definitions>
  <inkml:trace contextRef="#ctx0" brushRef="#br0">269 187,'1'-5,"-1"0,1 0,0-1,1 1,-1 0,4-5,2-14,-6 23,9-55,-9 52,-1 0,1-1,-1 1,-1 0,1 0,0-1,-1 1,0 0,0 0,0 0,-3-5,4 8,-1 0,1 1,-1-1,1 1,-1-1,1 1,-1-1,1 1,-1-1,1 1,-1-1,0 1,1 0,-1 0,0-1,1 1,-1 0,0 0,0 0,1 0,-1-1,0 1,0 0,1 0,-1 0,0 1,1-1,-1 0,0 0,0 0,1 1,-2-1,-22 13,9-2,1 0,0 1,1 1,0 0,1 1,-16 23,7-5,1 1,-17 39,27-49,0 0,2 0,0 0,2 1,0 0,-2 32,7-46,1 0,0 0,1 0,0 1,0-1,1 0,0 0,1 0,0-1,1 1,0-1,0 0,1 0,1 0,-1 0,1-1,11 12,-8-11,1 0,0-1,1 0,0-1,0 0,1 0,0-1,0-1,0 0,1-1,0 0,0-1,0 0,0-1,0-1,0 0,0-1,1 0,-1-1,0 0,18-5,-17 4,-1-2,1 0,-1 0,0-1,0-1,-1 0,1-1,-1-1,-1 1,1-2,-1 0,-1 0,0-1,0 0,-1-1,0 0,-1 0,0-1,-1 0,6-14,-6 9,-1-1,-1 0,-1-1,-1 1,0-1,-1 0,-1 0,-1 1,-3-26,-1 12,-2 1,0 0,-3 1,-19-52,23 71,0 0,-1 0,0 0,-1 1,0-1,0 2,-16-16,-10-2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1.779"/>
    </inkml:context>
    <inkml:brush xml:id="br0">
      <inkml:brushProperty name="width" value="0.05" units="cm"/>
      <inkml:brushProperty name="height" value="0.05" units="cm"/>
      <inkml:brushProperty name="ignorePressure" value="1"/>
    </inkml:brush>
  </inkml:definitions>
  <inkml:trace contextRef="#ctx0" brushRef="#br0">248 305,'11'-13,"-1"0,0-1,-1 0,-1-1,0 0,-1 0,0 0,-1-1,5-24,-9 33,-1-1,1 0,-2 0,1 0,-1 0,0 0,-1 0,0 0,0 0,-3-11,3 17,0-1,0 1,0 0,0 0,0 0,0 0,-1 0,1 0,-1 0,0 1,1-1,-1 0,0 1,0-1,0 1,-2-1,1 1,0 0,0 0,0 0,0 1,0-1,0 1,0 0,0 0,0 0,0 1,1-1,-1 0,0 1,0 0,0 0,-3 1,-5 3,1-1,0 2,0 0,0 0,0 0,1 1,0 1,1-1,0 2,0-1,0 1,1 0,1 1,-1-1,1 1,1 0,0 1,1 0,0-1,0 1,1 1,1-1,0 0,0 1,1-1,1 1,-1-1,2 1,0-1,0 1,1-1,1 0,0 1,0-1,1 0,6 12,9 7,1-1,1-1,1-1,34 33,-31-35,-2 0,0 2,-2 0,26 46,-44-69,-1 0,0 1,0-1,0 1,-1-1,1 1,-1 0,0 0,-1-1,1 1,-1 0,0 0,0 0,0 0,-1 0,0-1,0 1,0 0,0 0,-1-1,0 1,0-1,0 1,0-1,-1 0,0 0,1 0,-2 0,1-1,0 1,-1-1,0 1,1-1,-1-1,0 1,-9 4,-5 2,-2 0,1 0,-1-2,0-1,-30 6,37-10,0 0,0-1,-1 0,1-1,0-1,0 0,0 0,0-2,-22-5,-6-10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2.856"/>
    </inkml:context>
    <inkml:brush xml:id="br0">
      <inkml:brushProperty name="width" value="0.05" units="cm"/>
      <inkml:brushProperty name="height" value="0.05" units="cm"/>
      <inkml:brushProperty name="ignorePressure" value="1"/>
    </inkml:brush>
  </inkml:definitions>
  <inkml:trace contextRef="#ctx0" brushRef="#br0">173 282,'10'-80,"-13"68,-5 19,-11 25,17-28,-24 44,1 1,3 2,2 0,2 1,-18 94,34-137,1 0,1 0,-1 0,1 1,1-1,0 0,0 0,1 0,0 0,1 0,5 13,-5-16,0-1,0 0,0 0,1 0,0 0,0-1,0 0,0 1,1-1,0-1,0 1,0-1,0 0,0 0,1 0,-1-1,1 0,6 2,-1-2,0 0,0-1,0 0,0 0,1-2,-1 1,0-1,0-1,0 0,0-1,0 0,-1 0,1-1,-1-1,0 0,0 0,-1-1,1 0,9-9,0 1,-1-2,-1-1,0 0,-1-1,-1 0,-1-1,-1-1,12-23,-3-5,19-60,-6 14,-27 82,-5 18,-1 23,-2-28,0 21,1 1,1-1,1 0,10 41,-11-57,0-1,1 1,-1 0,1-1,0 1,1-1,-1 0,1 0,0 0,5 4,-6-6,0-1,0 0,0 0,0 0,0-1,0 1,1-1,-1 1,1-1,-1 0,1-1,0 1,-1-1,1 1,0-1,-1 0,1 0,5-2,-2 1,-1-1,0 0,1 0,-1-1,0 0,0 0,-1-1,1 1,-1-1,1 0,-1-1,0 1,-1-1,1 0,-1 0,0-1,0 1,3-7,3-6,-1-1,0 0,-1 0,7-30,-2 1,-1 0,-4-1,-1-1,-2 1,-3-71,-5 88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3.962"/>
    </inkml:context>
    <inkml:brush xml:id="br0">
      <inkml:brushProperty name="width" value="0.05" units="cm"/>
      <inkml:brushProperty name="height" value="0.05" units="cm"/>
      <inkml:brushProperty name="ignorePressure" value="1"/>
    </inkml:brush>
  </inkml:definitions>
  <inkml:trace contextRef="#ctx0" brushRef="#br0">54 227,'0'-7,"-1"1,0 0,-1 0,1 0,-1 0,-5-9,-5-23,11 34,1 1,0-1,0 1,0-1,0 1,1-1,-1 1,1 0,0-1,0 1,0 0,1 0,-1-1,1 1,3-5,-1 3,0 0,1 0,-1 1,1 0,0 0,0 0,0 1,8-4,0 0,1 1,1 0,-1 2,1-1,0 2,21-3,-25 7,-17 5,-18 6,-25-3,-96 6,731-17,-616 1,13 0,0 1,-21 2,33-1,0 0,0 0,0 0,0 1,0 0,0 0,0 0,0 0,1 1,-1 0,-6 6,-9 10,1 2,1 1,1 0,1 1,1 1,1 1,1 0,1 0,-10 33,-5 27,-25 139,47-204,2 1,1-1,0 1,1 0,3 23,-1-38,-1 0,1 0,0 0,1-1,0 1,0-1,0 1,0-1,1 0,0 0,0 0,0 0,1 0,-1-1,1 1,1-1,-1 0,0 0,1-1,0 1,0-1,0 0,7 3,6 0,-1 0,2-2,-1 0,0-1,1-1,-1-1,1 0,-1-1,35-6,-22 2,0-3,-1 0,0-2,0-1,28-14,21-18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4.610"/>
    </inkml:context>
    <inkml:brush xml:id="br0">
      <inkml:brushProperty name="width" value="0.05" units="cm"/>
      <inkml:brushProperty name="height" value="0.05" units="cm"/>
      <inkml:brushProperty name="ignorePressure" value="1"/>
    </inkml:brush>
  </inkml:definitions>
  <inkml:trace contextRef="#ctx0" brushRef="#br0">55 455,'-4'0,"1"-1,0 0,0 0,0 0,0 0,0 0,1 0,-1-1,0 0,0 1,1-1,-1 0,1 0,-3-3,4 4,1 1,-1-1,0 0,1 1,-1-1,0 0,1 0,-1 0,1 1,-1-1,1 0,-1 0,1 0,0 0,-1 0,1 0,0 0,0 0,0 0,-1 0,1 0,0 0,0 0,1 0,-1 0,0 0,0 0,0 0,1 0,-1 1,0-1,1 0,-1 0,1 0,-1 0,1 0,0 1,-1-1,1 0,0 0,-1 1,1-1,0 0,0 1,0-1,-1 1,2-1,13-5,-1 1,1 0,-1 1,1 1,21-3,-20 4,390-37,-296 33,179-11,64-3,1997-74,-1108 54,-709 2,-369 17,194-50,-305 57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5.857"/>
    </inkml:context>
    <inkml:brush xml:id="br0">
      <inkml:brushProperty name="width" value="0.05" units="cm"/>
      <inkml:brushProperty name="height" value="0.05" units="cm"/>
      <inkml:brushProperty name="ignorePressure" value="1"/>
    </inkml:brush>
  </inkml:definitions>
  <inkml:trace contextRef="#ctx0" brushRef="#br0">40 432,'0'-2,"1"0,-1 0,1 0,-1 0,1 0,0 0,0 0,0 0,0 0,0 0,2-1,3-6,-16 37,1 1,1 0,-4 37,-5 117,16-164,2 0,0 0,1 0,0 0,2 0,0 0,2-1,0 0,11 23,-13-32,1 0,1 0,0-1,0 0,0 0,1 0,1-1,-1 0,1-1,0 1,0-1,1-1,0 0,0 0,0-1,1 0,-1 0,1-1,11 2,-9-3,-1 0,1-1,0 0,0-1,-1-1,1 0,0 0,-1-1,1 0,-1-1,1-1,-1 0,0 0,-1-1,14-8,-9 4,-1-1,0-1,0-1,-2 1,1-2,-1 0,-1-1,0 0,14-25,7-23,35-97,4-9,-60 152,-11 16,0-1,1 1,-1 0,0 0,0 0,0 0,0 0,0 0,1 0,-1 0,0 0,0 0,0 0,1 0,-1 0,0 0,0 0,0 0,1 0,-1 0,0 0,0 0,0 0,0 0,1 0,-1 0,0 0,0 0,0 0,0 0,1 0,-1 1,0-1,0 0,0 0,0 0,0 0,0 0,1 1,-1-1,0 0,0 0,6 31,-5-27,2 23,2-1,0 0,2-1,1 1,20 42,-23-56,2-1,-1 1,2-2,-1 1,1-1,1 0,0 0,0-1,1-1,0 1,1-1,-1-1,25 12,-18-12,0-1,1 0,-1-1,1-1,1-1,-1 0,0-2,1 0,-1-1,1 0,-1-2,23-4,-28 3,1-1,-1 0,-1 0,1-2,0 1,-1-2,0 1,-1-2,0 0,0 0,0-1,-1 0,-1-1,1 0,-1 0,-1-1,8-13,-5 3,-2 0,0-1,-1 0,-1 0,-1-1,-2 1,0-1,-1-1,-1 1,-1 0,-3-31,-2 3,-3 1,-1-1,-3 2,-20-56,21 74,-25-52,19 57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7.430"/>
    </inkml:context>
    <inkml:brush xml:id="br0">
      <inkml:brushProperty name="width" value="0.05" units="cm"/>
      <inkml:brushProperty name="height" value="0.05" units="cm"/>
      <inkml:brushProperty name="ignorePressure" value="1"/>
    </inkml:brush>
  </inkml:definitions>
  <inkml:trace contextRef="#ctx0" brushRef="#br0">1 120,'0'-1,"0"-1,1 1,-1 0,1-1,-1 1,1 0,-1-1,1 1,0 0,-1 0,1-1,0 1,0 0,0 0,0 0,0 0,0 0,0 1,1-1,-1 0,0 0,2 0,34-14,-29 12,46-12,0 2,58-6,0-1,-101 18,1-1,0 2,0-1,0 2,0-1,23 4,-30-2,-1 0,0 0,0 1,0 0,1 0,-2 0,1 0,0 0,0 1,-1-1,1 1,-1 0,0 0,0 1,0-1,0 1,-1-1,1 1,-1 0,0 0,0 0,2 7,1 5,0 0,-1 1,-1 0,3 28,-4 75,-2-86,-24 724,-2 178,21-506,-11-87,-72 402,76-671,-48 265,59-332,-1-1,1 1,-1-1,0 1,-1-1,0 1,0-1,0 0,-1 0,1-1,-2 1,1-1,0 0,-1 0,0 0,0-1,-1 1,1-1,-1 0,0-1,0 0,0 0,0 0,0 0,-1-1,0 0,1-1,-1 1,0-1,-7 0,-4 1,-1 0,1-2,-1 0,0-1,1-1,-28-5,9-6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7.792"/>
    </inkml:context>
    <inkml:brush xml:id="br0">
      <inkml:brushProperty name="width" value="0.05" units="cm"/>
      <inkml:brushProperty name="height" value="0.05" units="cm"/>
      <inkml:brushProperty name="ignorePressure" value="1"/>
    </inkml:brush>
  </inkml:definitions>
  <inkml:trace contextRef="#ctx0" brushRef="#br0">175 163,'-5'1,"0"1,1-1,-1 1,1 0,-1 0,1 1,0-1,0 1,0 0,-5 5,-2 0,1 0,0-1,1 2,0-1,0 1,1 0,1 1,-1 0,2 0,-1 1,1-1,-5 14,9-18,0 0,1-1,-1 1,1 0,0 0,0 0,1 1,0-1,0 0,0 0,1 0,0 0,0 0,0 0,1 0,0-1,0 1,1 0,-1-1,1 1,0-1,1 0,-1 0,7 6,-3-5,0 1,1-1,0 0,1-1,-1 0,1 0,0-1,0 0,0 0,1-1,-1-1,1 1,0-2,11 2,-9-2,-1 0,1-1,-1 0,1-1,-1 0,1-1,-1 0,0-1,0 0,0-1,19-9,-24 10,-1-1,0 0,0 0,0 0,0 0,-1-1,1 0,-1 0,-1 0,1-1,-1 1,1-1,-2 0,1 0,-1 0,0 0,0-1,0 1,-1 0,0-1,-1 1,1-1,-1 1,0-1,-2-12,-1 3,0 1,-1-1,0 1,-2-1,1 1,-2 1,0-1,-1 1,-14-20,-12-8,-48-47,25 33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2:03.044"/>
    </inkml:context>
    <inkml:brush xml:id="br0">
      <inkml:brushProperty name="width" value="0.05" units="cm"/>
      <inkml:brushProperty name="height" value="0.05" units="cm"/>
      <inkml:brushProperty name="ignorePressure" value="1"/>
    </inkml:brush>
  </inkml:definitions>
  <inkml:trace contextRef="#ctx0" brushRef="#br0">49 84,'-8'0,"-10"0,-2 8,17 3,26-9,33-4,29-3,33 1,34-8,16-1,11 1,-10-5,-18 0,-26 4,-35 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8.406"/>
    </inkml:context>
    <inkml:brush xml:id="br0">
      <inkml:brushProperty name="width" value="0.05" units="cm"/>
      <inkml:brushProperty name="height" value="0.05" units="cm"/>
      <inkml:brushProperty name="ignorePressure" value="1"/>
    </inkml:brush>
  </inkml:definitions>
  <inkml:trace contextRef="#ctx0" brushRef="#br0">1 166,'0'-6,"1"-1,1 0,-1 1,1-1,0 1,5-10,5-20,2-32,-12 62,-2 17,-4 26,-15 89,6 1,5 234,9-340,1 0,0 0,2 0,0-1,2 1,0-1,1 0,1 0,17 28,-21-41,1 1,0-1,1 0,-1 0,2-1,-1 0,1 0,-1 0,2-1,-1 0,0 0,1-1,0 0,0 0,0-1,1 0,-1-1,1 1,0-2,-1 1,1-1,0-1,0 1,14-2,23-6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8.779"/>
    </inkml:context>
    <inkml:brush xml:id="br0">
      <inkml:brushProperty name="width" value="0.05" units="cm"/>
      <inkml:brushProperty name="height" value="0.05" units="cm"/>
      <inkml:brushProperty name="ignorePressure" value="1"/>
    </inkml:brush>
  </inkml:definitions>
  <inkml:trace contextRef="#ctx0" brushRef="#br0">19 153,'-8'-8,"-2"-11,15-9,24-1,29 5,29-1,16 12,5 7,1 5,-12 3,-13 1,-21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39.688"/>
    </inkml:context>
    <inkml:brush xml:id="br0">
      <inkml:brushProperty name="width" value="0.05" units="cm"/>
      <inkml:brushProperty name="height" value="0.05" units="cm"/>
      <inkml:brushProperty name="ignorePressure" value="1"/>
    </inkml:brush>
  </inkml:definitions>
  <inkml:trace contextRef="#ctx0" brushRef="#br0">40 169,'0'-8,"-8"-2,-10 0,5 2,21-6,17 0,20 3,25-6,25 1,12 3,3-5,-8 2,-23 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0.078"/>
    </inkml:context>
    <inkml:brush xml:id="br0">
      <inkml:brushProperty name="width" value="0.05" units="cm"/>
      <inkml:brushProperty name="height" value="0.05" units="cm"/>
      <inkml:brushProperty name="ignorePressure" value="1"/>
    </inkml:brush>
  </inkml:definitions>
  <inkml:trace contextRef="#ctx0" brushRef="#br0">1 124,'15'0,"22"-7,19-11,33-11,24-7,-8 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0.939"/>
    </inkml:context>
    <inkml:brush xml:id="br0">
      <inkml:brushProperty name="width" value="0.05" units="cm"/>
      <inkml:brushProperty name="height" value="0.05" units="cm"/>
      <inkml:brushProperty name="ignorePressure" value="1"/>
    </inkml:brush>
  </inkml:definitions>
  <inkml:trace contextRef="#ctx0" brushRef="#br0">150 103,'1'0,"0"0,1 0,-1-1,0 1,1-1,-1 1,0-1,0 1,1-1,-1 1,0-1,0 0,0 0,0 0,0 0,0 1,0-1,0-1,0 1,-1 0,1 0,0 0,-1 0,1 0,0-1,0-1,10-44,-3 14,-11 41,0 0,0 1,2-1,-1 0,0 11,-2 5,-8 42,-98 510,60-382,43-167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1.303"/>
    </inkml:context>
    <inkml:brush xml:id="br0">
      <inkml:brushProperty name="width" value="0.05" units="cm"/>
      <inkml:brushProperty name="height" value="0.05" units="cm"/>
      <inkml:brushProperty name="ignorePressure" value="1"/>
    </inkml:brush>
  </inkml:definitions>
  <inkml:trace contextRef="#ctx0" brushRef="#br0">8 76,'-8'0,"14"0,12 0,20 0,27 0,34 0,23 0,22 0,19-8,5-3,-11 2,-16-7,-16 0,-22 2,-28 12,-28 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2.080"/>
    </inkml:context>
    <inkml:brush xml:id="br0">
      <inkml:brushProperty name="width" value="0.05" units="cm"/>
      <inkml:brushProperty name="height" value="0.05" units="cm"/>
      <inkml:brushProperty name="ignorePressure" value="1"/>
    </inkml:brush>
  </inkml:definitions>
  <inkml:trace contextRef="#ctx0" brushRef="#br0">93 448,'0'-1,"0"0,0 0,1 0,-1-1,0 1,0 0,0 0,0 0,0 0,-1 0,1-1,0 1,0 0,-1 0,1 0,-1 0,1 0,-1 0,0-1,-11 23,8-13,-6 14,-7 14,-14 38,28-64,0 0,1-1,-1 1,2 0,0 0,0 0,0 0,1 0,3 15,-3-21,1-1,0 0,0 0,0 0,0 1,0-1,1 0,0-1,-1 1,1 0,0 0,0-1,1 1,-1-1,0 0,1 1,0-1,-1-1,1 1,0 0,0 0,0-1,0 0,0 0,0 0,0 0,1 0,-1 0,0-1,1 1,-1-1,0 0,1 0,-1-1,5 0,2 0,1-1,0-1,-1 0,0 0,0-1,0 0,0 0,0-2,15-9,-7 0,0-1,-1-1,0 0,23-33,47-83,-12 16,-66 108,-6 18,-8 29,3-27,-3 25,-1 1,2 1,1-1,2 45,2-73,-1 0,1 0,1-1,0 1,0 0,0-1,1 1,1-1,-1 0,1 0,1 0,-1-1,1 1,1-1,-1 0,1-1,0 1,1-1,8 6,-11-9,1 0,0 0,0 0,1-1,-1 0,0 0,1 0,-1-1,1 0,0 0,0 0,-1 0,1-1,0 0,8-2,-6 1,1-1,-2-1,1 1,0-2,0 1,-1-1,0 0,0 0,12-10,-3 0,-1-1,0-1,-1 0,-1-1,0 0,-1-1,14-30,-5 4,-2-2,-2 0,-2-1,-2-1,-2 0,-2 0,-3-1,-1 0,-3-58,-9 58,-5 14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2.426"/>
    </inkml:context>
    <inkml:brush xml:id="br0">
      <inkml:brushProperty name="width" value="0.05" units="cm"/>
      <inkml:brushProperty name="height" value="0.05" units="cm"/>
      <inkml:brushProperty name="ignorePressure" value="1"/>
    </inkml:brush>
  </inkml:definitions>
  <inkml:trace contextRef="#ctx0" brushRef="#br0">0 0,'8'0,"10"0,2 8,-2 10,-4 18,-5 11,-11 13,-6 4,-1-1,-7-12,7-13,20-15,17-17,19-19,17-22,14-14,9-5,-10 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43.051"/>
    </inkml:context>
    <inkml:brush xml:id="br0">
      <inkml:brushProperty name="width" value="0.05" units="cm"/>
      <inkml:brushProperty name="height" value="0.05" units="cm"/>
      <inkml:brushProperty name="ignorePressure" value="1"/>
    </inkml:brush>
  </inkml:definitions>
  <inkml:trace contextRef="#ctx0" brushRef="#br0">423 85,'0'-1,"-1"0,1 0,0 0,0 0,-1 1,1-1,0 0,-1 0,1 0,-1 1,1-1,-1 0,0 0,1 1,-1-1,1 0,-1 1,0-1,0 1,1-1,-1 1,-2-1,-23-10,18 9,-10-5,-101-30,106 34,1 0,-1 1,0 1,1 0,-1 0,0 1,-19 3,26-1,1 0,-1 0,1 0,0 0,0 1,0 0,0 0,0 0,1 1,-1 0,1 0,0 0,0 0,1 1,-1-1,1 1,0 0,0 0,0 0,1 0,0 1,0-1,0 0,-1 7,-3 15,1-1,2 1,-1 46,4-71,5 694,16-286,3 96,-20-141,-3-345,0-1,1 1,1-1,1 0,8 25,-9-37,-1-1,1 1,1-1,-1 0,1 0,0 0,1-1,-1 1,1-1,0 0,0-1,1 1,0-1,-1 0,1 0,1-1,9 5,1-2,0-1,0-1,0-1,1 0,27 0,20-2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03T06:13:50.636"/>
    </inkml:context>
    <inkml:brush xml:id="br0">
      <inkml:brushProperty name="width" value="0.05" units="cm"/>
      <inkml:brushProperty name="height" value="0.05" units="cm"/>
      <inkml:brushProperty name="ignorePressure" value="1"/>
    </inkml:brush>
  </inkml:definitions>
  <inkml:trace contextRef="#ctx0" brushRef="#br0">59 172,'-8'0,"-11"0,-2-8,11-2,22 0,33 2,41-6,44 1,40 1,22-5,2 0,-1 4,-17-5,-30 2,-33 2,-36 13,-30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2FE8E-17B9-495A-919A-272BD5D1E18B}"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B6A49-8D96-461A-9F52-49E77B2261ED}" type="slidenum">
              <a:rPr lang="en-US" smtClean="0"/>
              <a:t>‹#›</a:t>
            </a:fld>
            <a:endParaRPr lang="en-US"/>
          </a:p>
        </p:txBody>
      </p:sp>
    </p:spTree>
    <p:extLst>
      <p:ext uri="{BB962C8B-B14F-4D97-AF65-F5344CB8AC3E}">
        <p14:creationId xmlns:p14="http://schemas.microsoft.com/office/powerpoint/2010/main" val="245379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method of Laplace transforms is a system that relies on algebra (rather than calculus-based methods) to solve linear differential equations. While it might seem to be a somewhat cumbersome method at times, it is a very powerful tool that enables us to readily deal with linear differential equations with discontinuous forcing functions.</a:t>
            </a:r>
            <a:endParaRPr lang="en-US" dirty="0"/>
          </a:p>
        </p:txBody>
      </p:sp>
      <p:sp>
        <p:nvSpPr>
          <p:cNvPr id="4" name="Slide Number Placeholder 3"/>
          <p:cNvSpPr>
            <a:spLocks noGrp="1"/>
          </p:cNvSpPr>
          <p:nvPr>
            <p:ph type="sldNum" sz="quarter" idx="5"/>
          </p:nvPr>
        </p:nvSpPr>
        <p:spPr/>
        <p:txBody>
          <a:bodyPr/>
          <a:lstStyle/>
          <a:p>
            <a:fld id="{44BB6A49-8D96-461A-9F52-49E77B2261ED}" type="slidenum">
              <a:rPr lang="en-US" smtClean="0"/>
              <a:t>1</a:t>
            </a:fld>
            <a:endParaRPr lang="en-US"/>
          </a:p>
        </p:txBody>
      </p:sp>
    </p:spTree>
    <p:extLst>
      <p:ext uri="{BB962C8B-B14F-4D97-AF65-F5344CB8AC3E}">
        <p14:creationId xmlns:p14="http://schemas.microsoft.com/office/powerpoint/2010/main" val="292655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64518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36401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2029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2415854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335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2919884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840040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323955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400990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DE5CD-C9F9-417C-8282-36C80D127113}"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127553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DE5CD-C9F9-417C-8282-36C80D127113}"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346564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DE5CD-C9F9-417C-8282-36C80D127113}"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231576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DE5CD-C9F9-417C-8282-36C80D127113}"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57592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DE5CD-C9F9-417C-8282-36C80D127113}"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3516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ADE5CD-C9F9-417C-8282-36C80D127113}"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D4181-89B8-4FA4-983A-23A63E665B80}" type="slidenum">
              <a:rPr lang="en-US" smtClean="0"/>
              <a:t>‹#›</a:t>
            </a:fld>
            <a:endParaRPr lang="en-US"/>
          </a:p>
        </p:txBody>
      </p:sp>
    </p:spTree>
    <p:extLst>
      <p:ext uri="{BB962C8B-B14F-4D97-AF65-F5344CB8AC3E}">
        <p14:creationId xmlns:p14="http://schemas.microsoft.com/office/powerpoint/2010/main" val="339778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D4181-89B8-4FA4-983A-23A63E665B80}" type="slidenum">
              <a:rPr lang="en-US" smtClean="0"/>
              <a:t>‹#›</a:t>
            </a:fld>
            <a:endParaRPr lang="en-US"/>
          </a:p>
        </p:txBody>
      </p:sp>
      <p:sp>
        <p:nvSpPr>
          <p:cNvPr id="5" name="Date Placeholder 4"/>
          <p:cNvSpPr>
            <a:spLocks noGrp="1"/>
          </p:cNvSpPr>
          <p:nvPr>
            <p:ph type="dt" sz="half" idx="10"/>
          </p:nvPr>
        </p:nvSpPr>
        <p:spPr/>
        <p:txBody>
          <a:bodyPr/>
          <a:lstStyle/>
          <a:p>
            <a:fld id="{ABADE5CD-C9F9-417C-8282-36C80D127113}" type="datetimeFigureOut">
              <a:rPr lang="en-US" smtClean="0"/>
              <a:t>6/3/2021</a:t>
            </a:fld>
            <a:endParaRPr lang="en-US"/>
          </a:p>
        </p:txBody>
      </p:sp>
    </p:spTree>
    <p:extLst>
      <p:ext uri="{BB962C8B-B14F-4D97-AF65-F5344CB8AC3E}">
        <p14:creationId xmlns:p14="http://schemas.microsoft.com/office/powerpoint/2010/main" val="7635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ADE5CD-C9F9-417C-8282-36C80D127113}" type="datetimeFigureOut">
              <a:rPr lang="en-US" smtClean="0"/>
              <a:t>6/3/2021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5D4181-89B8-4FA4-983A-23A63E665B80}" type="slidenum">
              <a:rPr lang="en-US" smtClean="0"/>
              <a:t>‹#›</a:t>
            </a:fld>
            <a:endParaRPr lang="en-US"/>
          </a:p>
        </p:txBody>
      </p:sp>
    </p:spTree>
    <p:extLst>
      <p:ext uri="{BB962C8B-B14F-4D97-AF65-F5344CB8AC3E}">
        <p14:creationId xmlns:p14="http://schemas.microsoft.com/office/powerpoint/2010/main" val="32580188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customXml" Target="../ink/ink132.xml"/><Relationship Id="rId1" Type="http://schemas.openxmlformats.org/officeDocument/2006/relationships/slideLayout" Target="../slideLayouts/slideLayout2.xml"/><Relationship Id="rId5" Type="http://schemas.openxmlformats.org/officeDocument/2006/relationships/image" Target="../media/image136.png"/><Relationship Id="rId4" Type="http://schemas.openxmlformats.org/officeDocument/2006/relationships/customXml" Target="../ink/ink133.xml"/></Relationships>
</file>

<file path=ppt/slides/_rels/slide1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customXml" Target="../ink/ink13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customXml" Target="../ink/ink13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customXml" Target="../ink/ink13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ustomXml" Target="../ink/ink13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customXml" Target="../ink/ink13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customXml" Target="../ink/ink13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customXml" Target="../ink/ink140.xml"/><Relationship Id="rId1" Type="http://schemas.openxmlformats.org/officeDocument/2006/relationships/slideLayout" Target="../slideLayouts/slideLayout2.xml"/><Relationship Id="rId5" Type="http://schemas.openxmlformats.org/officeDocument/2006/relationships/image" Target="../media/image144.png"/><Relationship Id="rId4" Type="http://schemas.openxmlformats.org/officeDocument/2006/relationships/customXml" Target="../ink/ink141.xml"/></Relationships>
</file>

<file path=ppt/slides/_rels/slide2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customXml" Target="../ink/ink14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customXml" Target="../ink/ink14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customXml" Target="../ink/ink14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customXml" Target="../ink/ink14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customXml" Target="../ink/ink14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14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customXml" Target="../ink/ink14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customXml" Target="../ink/ink14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customXml" Target="../ink/ink15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6" Type="http://schemas.openxmlformats.org/officeDocument/2006/relationships/customXml" Target="../ink/ink163.xml"/><Relationship Id="rId21" Type="http://schemas.openxmlformats.org/officeDocument/2006/relationships/image" Target="../media/image163.png"/><Relationship Id="rId42" Type="http://schemas.openxmlformats.org/officeDocument/2006/relationships/customXml" Target="../ink/ink171.xml"/><Relationship Id="rId47" Type="http://schemas.openxmlformats.org/officeDocument/2006/relationships/image" Target="../media/image176.png"/><Relationship Id="rId63" Type="http://schemas.openxmlformats.org/officeDocument/2006/relationships/image" Target="../media/image184.png"/><Relationship Id="rId68" Type="http://schemas.openxmlformats.org/officeDocument/2006/relationships/customXml" Target="../ink/ink184.xml"/><Relationship Id="rId84" Type="http://schemas.openxmlformats.org/officeDocument/2006/relationships/customXml" Target="../ink/ink192.xml"/><Relationship Id="rId16" Type="http://schemas.openxmlformats.org/officeDocument/2006/relationships/customXml" Target="../ink/ink158.xml"/><Relationship Id="rId11" Type="http://schemas.openxmlformats.org/officeDocument/2006/relationships/image" Target="../media/image158.png"/><Relationship Id="rId32" Type="http://schemas.openxmlformats.org/officeDocument/2006/relationships/customXml" Target="../ink/ink166.xml"/><Relationship Id="rId37" Type="http://schemas.openxmlformats.org/officeDocument/2006/relationships/image" Target="../media/image171.png"/><Relationship Id="rId53" Type="http://schemas.openxmlformats.org/officeDocument/2006/relationships/image" Target="../media/image179.png"/><Relationship Id="rId58" Type="http://schemas.openxmlformats.org/officeDocument/2006/relationships/customXml" Target="../ink/ink179.xml"/><Relationship Id="rId74" Type="http://schemas.openxmlformats.org/officeDocument/2006/relationships/customXml" Target="../ink/ink187.xml"/><Relationship Id="rId79" Type="http://schemas.openxmlformats.org/officeDocument/2006/relationships/image" Target="../media/image192.png"/><Relationship Id="rId5" Type="http://schemas.openxmlformats.org/officeDocument/2006/relationships/image" Target="../media/image155.png"/><Relationship Id="rId19" Type="http://schemas.openxmlformats.org/officeDocument/2006/relationships/image" Target="../media/image162.png"/><Relationship Id="rId14" Type="http://schemas.openxmlformats.org/officeDocument/2006/relationships/customXml" Target="../ink/ink157.xml"/><Relationship Id="rId22" Type="http://schemas.openxmlformats.org/officeDocument/2006/relationships/customXml" Target="../ink/ink161.xml"/><Relationship Id="rId27" Type="http://schemas.openxmlformats.org/officeDocument/2006/relationships/image" Target="../media/image166.png"/><Relationship Id="rId30" Type="http://schemas.openxmlformats.org/officeDocument/2006/relationships/customXml" Target="../ink/ink165.xml"/><Relationship Id="rId35" Type="http://schemas.openxmlformats.org/officeDocument/2006/relationships/image" Target="../media/image170.png"/><Relationship Id="rId43" Type="http://schemas.openxmlformats.org/officeDocument/2006/relationships/image" Target="../media/image174.png"/><Relationship Id="rId48" Type="http://schemas.openxmlformats.org/officeDocument/2006/relationships/customXml" Target="../ink/ink174.xml"/><Relationship Id="rId56" Type="http://schemas.openxmlformats.org/officeDocument/2006/relationships/customXml" Target="../ink/ink178.xml"/><Relationship Id="rId64" Type="http://schemas.openxmlformats.org/officeDocument/2006/relationships/customXml" Target="../ink/ink182.xml"/><Relationship Id="rId69" Type="http://schemas.openxmlformats.org/officeDocument/2006/relationships/image" Target="../media/image187.png"/><Relationship Id="rId77" Type="http://schemas.openxmlformats.org/officeDocument/2006/relationships/image" Target="../media/image191.png"/><Relationship Id="rId8" Type="http://schemas.openxmlformats.org/officeDocument/2006/relationships/customXml" Target="../ink/ink154.xml"/><Relationship Id="rId51" Type="http://schemas.openxmlformats.org/officeDocument/2006/relationships/image" Target="../media/image178.png"/><Relationship Id="rId72" Type="http://schemas.openxmlformats.org/officeDocument/2006/relationships/customXml" Target="../ink/ink186.xml"/><Relationship Id="rId80" Type="http://schemas.openxmlformats.org/officeDocument/2006/relationships/customXml" Target="../ink/ink190.xml"/><Relationship Id="rId85" Type="http://schemas.openxmlformats.org/officeDocument/2006/relationships/image" Target="../media/image195.png"/><Relationship Id="rId3" Type="http://schemas.openxmlformats.org/officeDocument/2006/relationships/image" Target="../media/image154.png"/><Relationship Id="rId12" Type="http://schemas.openxmlformats.org/officeDocument/2006/relationships/customXml" Target="../ink/ink156.xml"/><Relationship Id="rId17" Type="http://schemas.openxmlformats.org/officeDocument/2006/relationships/image" Target="../media/image161.png"/><Relationship Id="rId25" Type="http://schemas.openxmlformats.org/officeDocument/2006/relationships/image" Target="../media/image165.png"/><Relationship Id="rId33" Type="http://schemas.openxmlformats.org/officeDocument/2006/relationships/image" Target="../media/image169.png"/><Relationship Id="rId38" Type="http://schemas.openxmlformats.org/officeDocument/2006/relationships/customXml" Target="../ink/ink169.xml"/><Relationship Id="rId46" Type="http://schemas.openxmlformats.org/officeDocument/2006/relationships/customXml" Target="../ink/ink173.xml"/><Relationship Id="rId59" Type="http://schemas.openxmlformats.org/officeDocument/2006/relationships/image" Target="../media/image182.png"/><Relationship Id="rId67" Type="http://schemas.openxmlformats.org/officeDocument/2006/relationships/image" Target="../media/image186.png"/><Relationship Id="rId20" Type="http://schemas.openxmlformats.org/officeDocument/2006/relationships/customXml" Target="../ink/ink160.xml"/><Relationship Id="rId41" Type="http://schemas.openxmlformats.org/officeDocument/2006/relationships/image" Target="../media/image173.png"/><Relationship Id="rId54" Type="http://schemas.openxmlformats.org/officeDocument/2006/relationships/customXml" Target="../ink/ink177.xml"/><Relationship Id="rId62" Type="http://schemas.openxmlformats.org/officeDocument/2006/relationships/customXml" Target="../ink/ink181.xml"/><Relationship Id="rId70" Type="http://schemas.openxmlformats.org/officeDocument/2006/relationships/customXml" Target="../ink/ink185.xml"/><Relationship Id="rId75" Type="http://schemas.openxmlformats.org/officeDocument/2006/relationships/image" Target="../media/image190.png"/><Relationship Id="rId83" Type="http://schemas.openxmlformats.org/officeDocument/2006/relationships/image" Target="../media/image194.png"/><Relationship Id="rId1" Type="http://schemas.openxmlformats.org/officeDocument/2006/relationships/slideLayout" Target="../slideLayouts/slideLayout2.xml"/><Relationship Id="rId6" Type="http://schemas.openxmlformats.org/officeDocument/2006/relationships/customXml" Target="../ink/ink153.xml"/><Relationship Id="rId15" Type="http://schemas.openxmlformats.org/officeDocument/2006/relationships/image" Target="../media/image160.png"/><Relationship Id="rId23" Type="http://schemas.openxmlformats.org/officeDocument/2006/relationships/image" Target="../media/image164.png"/><Relationship Id="rId28" Type="http://schemas.openxmlformats.org/officeDocument/2006/relationships/customXml" Target="../ink/ink164.xml"/><Relationship Id="rId36" Type="http://schemas.openxmlformats.org/officeDocument/2006/relationships/customXml" Target="../ink/ink168.xml"/><Relationship Id="rId49" Type="http://schemas.openxmlformats.org/officeDocument/2006/relationships/image" Target="../media/image177.png"/><Relationship Id="rId57" Type="http://schemas.openxmlformats.org/officeDocument/2006/relationships/image" Target="../media/image181.png"/><Relationship Id="rId10" Type="http://schemas.openxmlformats.org/officeDocument/2006/relationships/customXml" Target="../ink/ink155.xml"/><Relationship Id="rId31" Type="http://schemas.openxmlformats.org/officeDocument/2006/relationships/image" Target="../media/image168.png"/><Relationship Id="rId44" Type="http://schemas.openxmlformats.org/officeDocument/2006/relationships/customXml" Target="../ink/ink172.xml"/><Relationship Id="rId52" Type="http://schemas.openxmlformats.org/officeDocument/2006/relationships/customXml" Target="../ink/ink176.xml"/><Relationship Id="rId60" Type="http://schemas.openxmlformats.org/officeDocument/2006/relationships/customXml" Target="../ink/ink180.xml"/><Relationship Id="rId65" Type="http://schemas.openxmlformats.org/officeDocument/2006/relationships/image" Target="../media/image185.png"/><Relationship Id="rId73" Type="http://schemas.openxmlformats.org/officeDocument/2006/relationships/image" Target="../media/image189.png"/><Relationship Id="rId78" Type="http://schemas.openxmlformats.org/officeDocument/2006/relationships/customXml" Target="../ink/ink189.xml"/><Relationship Id="rId81" Type="http://schemas.openxmlformats.org/officeDocument/2006/relationships/image" Target="../media/image193.png"/><Relationship Id="rId86" Type="http://schemas.openxmlformats.org/officeDocument/2006/relationships/customXml" Target="../ink/ink193.xml"/><Relationship Id="rId4" Type="http://schemas.openxmlformats.org/officeDocument/2006/relationships/customXml" Target="../ink/ink152.xml"/><Relationship Id="rId9" Type="http://schemas.openxmlformats.org/officeDocument/2006/relationships/image" Target="../media/image157.png"/><Relationship Id="rId13" Type="http://schemas.openxmlformats.org/officeDocument/2006/relationships/image" Target="../media/image159.png"/><Relationship Id="rId18" Type="http://schemas.openxmlformats.org/officeDocument/2006/relationships/customXml" Target="../ink/ink159.xml"/><Relationship Id="rId39" Type="http://schemas.openxmlformats.org/officeDocument/2006/relationships/image" Target="../media/image172.png"/><Relationship Id="rId34" Type="http://schemas.openxmlformats.org/officeDocument/2006/relationships/customXml" Target="../ink/ink167.xml"/><Relationship Id="rId50" Type="http://schemas.openxmlformats.org/officeDocument/2006/relationships/customXml" Target="../ink/ink175.xml"/><Relationship Id="rId55" Type="http://schemas.openxmlformats.org/officeDocument/2006/relationships/image" Target="../media/image180.png"/><Relationship Id="rId76" Type="http://schemas.openxmlformats.org/officeDocument/2006/relationships/customXml" Target="../ink/ink188.xml"/><Relationship Id="rId7" Type="http://schemas.openxmlformats.org/officeDocument/2006/relationships/image" Target="../media/image156.png"/><Relationship Id="rId71" Type="http://schemas.openxmlformats.org/officeDocument/2006/relationships/image" Target="../media/image188.png"/><Relationship Id="rId2" Type="http://schemas.openxmlformats.org/officeDocument/2006/relationships/customXml" Target="../ink/ink151.xml"/><Relationship Id="rId29" Type="http://schemas.openxmlformats.org/officeDocument/2006/relationships/image" Target="../media/image167.png"/><Relationship Id="rId24" Type="http://schemas.openxmlformats.org/officeDocument/2006/relationships/customXml" Target="../ink/ink162.xml"/><Relationship Id="rId40" Type="http://schemas.openxmlformats.org/officeDocument/2006/relationships/customXml" Target="../ink/ink170.xml"/><Relationship Id="rId45" Type="http://schemas.openxmlformats.org/officeDocument/2006/relationships/image" Target="../media/image175.png"/><Relationship Id="rId66" Type="http://schemas.openxmlformats.org/officeDocument/2006/relationships/customXml" Target="../ink/ink183.xml"/><Relationship Id="rId87" Type="http://schemas.openxmlformats.org/officeDocument/2006/relationships/image" Target="../media/image196.png"/><Relationship Id="rId61" Type="http://schemas.openxmlformats.org/officeDocument/2006/relationships/image" Target="../media/image183.png"/><Relationship Id="rId82" Type="http://schemas.openxmlformats.org/officeDocument/2006/relationships/customXml" Target="../ink/ink191.xml"/></Relationships>
</file>

<file path=ppt/slides/_rels/slide4.xml.rels><?xml version="1.0" encoding="UTF-8" standalone="yes"?>
<Relationships xmlns="http://schemas.openxmlformats.org/package/2006/relationships"><Relationship Id="rId117" Type="http://schemas.openxmlformats.org/officeDocument/2006/relationships/image" Target="../media/image60.png"/><Relationship Id="rId21" Type="http://schemas.openxmlformats.org/officeDocument/2006/relationships/image" Target="../media/image12.png"/><Relationship Id="rId42" Type="http://schemas.openxmlformats.org/officeDocument/2006/relationships/customXml" Target="../ink/ink23.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6.xml"/><Relationship Id="rId84" Type="http://schemas.openxmlformats.org/officeDocument/2006/relationships/customXml" Target="../ink/ink44.xml"/><Relationship Id="rId89" Type="http://schemas.openxmlformats.org/officeDocument/2006/relationships/image" Target="../media/image46.png"/><Relationship Id="rId112" Type="http://schemas.openxmlformats.org/officeDocument/2006/relationships/customXml" Target="../ink/ink58.xml"/><Relationship Id="rId16" Type="http://schemas.openxmlformats.org/officeDocument/2006/relationships/customXml" Target="../ink/ink10.xml"/><Relationship Id="rId107" Type="http://schemas.openxmlformats.org/officeDocument/2006/relationships/image" Target="../media/image55.png"/><Relationship Id="rId11" Type="http://schemas.openxmlformats.org/officeDocument/2006/relationships/image" Target="../media/image7.png"/><Relationship Id="rId32" Type="http://schemas.openxmlformats.org/officeDocument/2006/relationships/customXml" Target="../ink/ink18.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31.xml"/><Relationship Id="rId74" Type="http://schemas.openxmlformats.org/officeDocument/2006/relationships/customXml" Target="../ink/ink39.xml"/><Relationship Id="rId79" Type="http://schemas.openxmlformats.org/officeDocument/2006/relationships/image" Target="../media/image41.png"/><Relationship Id="rId102" Type="http://schemas.openxmlformats.org/officeDocument/2006/relationships/customXml" Target="../ink/ink53.xml"/><Relationship Id="rId123" Type="http://schemas.openxmlformats.org/officeDocument/2006/relationships/image" Target="../media/image63.png"/><Relationship Id="rId128" Type="http://schemas.openxmlformats.org/officeDocument/2006/relationships/customXml" Target="../ink/ink66.xml"/><Relationship Id="rId5" Type="http://schemas.openxmlformats.org/officeDocument/2006/relationships/image" Target="../media/image4.png"/><Relationship Id="rId90" Type="http://schemas.openxmlformats.org/officeDocument/2006/relationships/customXml" Target="../ink/ink47.xml"/><Relationship Id="rId95" Type="http://schemas.openxmlformats.org/officeDocument/2006/relationships/image" Target="../media/image49.png"/><Relationship Id="rId22" Type="http://schemas.openxmlformats.org/officeDocument/2006/relationships/customXml" Target="../ink/ink13.xml"/><Relationship Id="rId27" Type="http://schemas.openxmlformats.org/officeDocument/2006/relationships/image" Target="../media/image15.png"/><Relationship Id="rId43" Type="http://schemas.openxmlformats.org/officeDocument/2006/relationships/image" Target="../media/image23.png"/><Relationship Id="rId48" Type="http://schemas.openxmlformats.org/officeDocument/2006/relationships/customXml" Target="../ink/ink26.xml"/><Relationship Id="rId64" Type="http://schemas.openxmlformats.org/officeDocument/2006/relationships/customXml" Target="../ink/ink34.xml"/><Relationship Id="rId69" Type="http://schemas.openxmlformats.org/officeDocument/2006/relationships/image" Target="../media/image36.png"/><Relationship Id="rId113" Type="http://schemas.openxmlformats.org/officeDocument/2006/relationships/image" Target="../media/image58.png"/><Relationship Id="rId118" Type="http://schemas.openxmlformats.org/officeDocument/2006/relationships/customXml" Target="../ink/ink61.xml"/><Relationship Id="rId80" Type="http://schemas.openxmlformats.org/officeDocument/2006/relationships/customXml" Target="../ink/ink42.xml"/><Relationship Id="rId85" Type="http://schemas.openxmlformats.org/officeDocument/2006/relationships/image" Target="../media/image44.png"/><Relationship Id="rId12" Type="http://schemas.openxmlformats.org/officeDocument/2006/relationships/customXml" Target="../ink/ink8.xml"/><Relationship Id="rId17" Type="http://schemas.openxmlformats.org/officeDocument/2006/relationships/image" Target="../media/image10.png"/><Relationship Id="rId33" Type="http://schemas.openxmlformats.org/officeDocument/2006/relationships/image" Target="../media/image18.png"/><Relationship Id="rId38" Type="http://schemas.openxmlformats.org/officeDocument/2006/relationships/customXml" Target="../ink/ink21.xml"/><Relationship Id="rId59" Type="http://schemas.openxmlformats.org/officeDocument/2006/relationships/image" Target="../media/image31.png"/><Relationship Id="rId103" Type="http://schemas.openxmlformats.org/officeDocument/2006/relationships/image" Target="../media/image53.png"/><Relationship Id="rId108" Type="http://schemas.openxmlformats.org/officeDocument/2006/relationships/customXml" Target="../ink/ink56.xml"/><Relationship Id="rId124" Type="http://schemas.openxmlformats.org/officeDocument/2006/relationships/customXml" Target="../ink/ink64.xml"/><Relationship Id="rId129" Type="http://schemas.openxmlformats.org/officeDocument/2006/relationships/image" Target="../media/image66.png"/><Relationship Id="rId54" Type="http://schemas.openxmlformats.org/officeDocument/2006/relationships/customXml" Target="../ink/ink29.xml"/><Relationship Id="rId70" Type="http://schemas.openxmlformats.org/officeDocument/2006/relationships/customXml" Target="../ink/ink37.xml"/><Relationship Id="rId75" Type="http://schemas.openxmlformats.org/officeDocument/2006/relationships/image" Target="../media/image39.png"/><Relationship Id="rId91" Type="http://schemas.openxmlformats.org/officeDocument/2006/relationships/image" Target="../media/image47.png"/><Relationship Id="rId96"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5.xml"/><Relationship Id="rId23" Type="http://schemas.openxmlformats.org/officeDocument/2006/relationships/image" Target="../media/image13.png"/><Relationship Id="rId28" Type="http://schemas.openxmlformats.org/officeDocument/2006/relationships/customXml" Target="../ink/ink16.xml"/><Relationship Id="rId49" Type="http://schemas.openxmlformats.org/officeDocument/2006/relationships/image" Target="../media/image26.png"/><Relationship Id="rId114" Type="http://schemas.openxmlformats.org/officeDocument/2006/relationships/customXml" Target="../ink/ink59.xml"/><Relationship Id="rId119" Type="http://schemas.openxmlformats.org/officeDocument/2006/relationships/image" Target="../media/image61.png"/><Relationship Id="rId44" Type="http://schemas.openxmlformats.org/officeDocument/2006/relationships/customXml" Target="../ink/ink24.xml"/><Relationship Id="rId60" Type="http://schemas.openxmlformats.org/officeDocument/2006/relationships/customXml" Target="../ink/ink32.xml"/><Relationship Id="rId65" Type="http://schemas.openxmlformats.org/officeDocument/2006/relationships/image" Target="../media/image34.png"/><Relationship Id="rId81" Type="http://schemas.openxmlformats.org/officeDocument/2006/relationships/image" Target="../media/image42.png"/><Relationship Id="rId86" Type="http://schemas.openxmlformats.org/officeDocument/2006/relationships/customXml" Target="../ink/ink45.xml"/><Relationship Id="rId130" Type="http://schemas.openxmlformats.org/officeDocument/2006/relationships/customXml" Target="../ink/ink67.xml"/><Relationship Id="rId13" Type="http://schemas.openxmlformats.org/officeDocument/2006/relationships/image" Target="../media/image8.png"/><Relationship Id="rId18" Type="http://schemas.openxmlformats.org/officeDocument/2006/relationships/customXml" Target="../ink/ink11.xml"/><Relationship Id="rId39" Type="http://schemas.openxmlformats.org/officeDocument/2006/relationships/image" Target="../media/image21.png"/><Relationship Id="rId109" Type="http://schemas.openxmlformats.org/officeDocument/2006/relationships/image" Target="../media/image56.png"/><Relationship Id="rId34" Type="http://schemas.openxmlformats.org/officeDocument/2006/relationships/customXml" Target="../ink/ink19.xml"/><Relationship Id="rId50" Type="http://schemas.openxmlformats.org/officeDocument/2006/relationships/customXml" Target="../ink/ink27.xml"/><Relationship Id="rId55" Type="http://schemas.openxmlformats.org/officeDocument/2006/relationships/image" Target="../media/image29.png"/><Relationship Id="rId76" Type="http://schemas.openxmlformats.org/officeDocument/2006/relationships/customXml" Target="../ink/ink40.xml"/><Relationship Id="rId97" Type="http://schemas.openxmlformats.org/officeDocument/2006/relationships/image" Target="../media/image50.png"/><Relationship Id="rId104" Type="http://schemas.openxmlformats.org/officeDocument/2006/relationships/customXml" Target="../ink/ink54.xml"/><Relationship Id="rId120" Type="http://schemas.openxmlformats.org/officeDocument/2006/relationships/customXml" Target="../ink/ink62.xml"/><Relationship Id="rId125" Type="http://schemas.openxmlformats.org/officeDocument/2006/relationships/image" Target="../media/image64.png"/><Relationship Id="rId7" Type="http://schemas.openxmlformats.org/officeDocument/2006/relationships/image" Target="../media/image5.png"/><Relationship Id="rId71" Type="http://schemas.openxmlformats.org/officeDocument/2006/relationships/image" Target="../media/image37.png"/><Relationship Id="rId92" Type="http://schemas.openxmlformats.org/officeDocument/2006/relationships/customXml" Target="../ink/ink48.xml"/><Relationship Id="rId2" Type="http://schemas.openxmlformats.org/officeDocument/2006/relationships/customXml" Target="../ink/ink3.xml"/><Relationship Id="rId29" Type="http://schemas.openxmlformats.org/officeDocument/2006/relationships/image" Target="../media/image16.png"/><Relationship Id="rId24" Type="http://schemas.openxmlformats.org/officeDocument/2006/relationships/customXml" Target="../ink/ink14.xml"/><Relationship Id="rId40" Type="http://schemas.openxmlformats.org/officeDocument/2006/relationships/customXml" Target="../ink/ink22.xml"/><Relationship Id="rId45" Type="http://schemas.openxmlformats.org/officeDocument/2006/relationships/image" Target="../media/image24.png"/><Relationship Id="rId66" Type="http://schemas.openxmlformats.org/officeDocument/2006/relationships/customXml" Target="../ink/ink35.xml"/><Relationship Id="rId87" Type="http://schemas.openxmlformats.org/officeDocument/2006/relationships/image" Target="../media/image45.png"/><Relationship Id="rId110" Type="http://schemas.openxmlformats.org/officeDocument/2006/relationships/customXml" Target="../ink/ink57.xml"/><Relationship Id="rId115" Type="http://schemas.openxmlformats.org/officeDocument/2006/relationships/image" Target="../media/image59.png"/><Relationship Id="rId131" Type="http://schemas.openxmlformats.org/officeDocument/2006/relationships/image" Target="../media/image67.png"/><Relationship Id="rId61" Type="http://schemas.openxmlformats.org/officeDocument/2006/relationships/image" Target="../media/image32.png"/><Relationship Id="rId82" Type="http://schemas.openxmlformats.org/officeDocument/2006/relationships/customXml" Target="../ink/ink43.xml"/><Relationship Id="rId19" Type="http://schemas.openxmlformats.org/officeDocument/2006/relationships/image" Target="../media/image11.png"/><Relationship Id="rId14" Type="http://schemas.openxmlformats.org/officeDocument/2006/relationships/customXml" Target="../ink/ink9.xml"/><Relationship Id="rId30" Type="http://schemas.openxmlformats.org/officeDocument/2006/relationships/customXml" Target="../ink/ink17.xml"/><Relationship Id="rId35" Type="http://schemas.openxmlformats.org/officeDocument/2006/relationships/image" Target="../media/image19.png"/><Relationship Id="rId56" Type="http://schemas.openxmlformats.org/officeDocument/2006/relationships/customXml" Target="../ink/ink30.xml"/><Relationship Id="rId77" Type="http://schemas.openxmlformats.org/officeDocument/2006/relationships/image" Target="../media/image40.png"/><Relationship Id="rId100" Type="http://schemas.openxmlformats.org/officeDocument/2006/relationships/customXml" Target="../ink/ink52.xml"/><Relationship Id="rId105" Type="http://schemas.openxmlformats.org/officeDocument/2006/relationships/image" Target="../media/image54.png"/><Relationship Id="rId126" Type="http://schemas.openxmlformats.org/officeDocument/2006/relationships/customXml" Target="../ink/ink65.xml"/><Relationship Id="rId8" Type="http://schemas.openxmlformats.org/officeDocument/2006/relationships/customXml" Target="../ink/ink6.xml"/><Relationship Id="rId51" Type="http://schemas.openxmlformats.org/officeDocument/2006/relationships/image" Target="../media/image27.png"/><Relationship Id="rId72" Type="http://schemas.openxmlformats.org/officeDocument/2006/relationships/customXml" Target="../ink/ink38.xml"/><Relationship Id="rId93" Type="http://schemas.openxmlformats.org/officeDocument/2006/relationships/image" Target="../media/image48.png"/><Relationship Id="rId98" Type="http://schemas.openxmlformats.org/officeDocument/2006/relationships/customXml" Target="../ink/ink51.xml"/><Relationship Id="rId121" Type="http://schemas.openxmlformats.org/officeDocument/2006/relationships/image" Target="../media/image62.png"/><Relationship Id="rId3" Type="http://schemas.openxmlformats.org/officeDocument/2006/relationships/image" Target="../media/image3.png"/><Relationship Id="rId25" Type="http://schemas.openxmlformats.org/officeDocument/2006/relationships/image" Target="../media/image14.png"/><Relationship Id="rId46" Type="http://schemas.openxmlformats.org/officeDocument/2006/relationships/customXml" Target="../ink/ink25.xml"/><Relationship Id="rId67" Type="http://schemas.openxmlformats.org/officeDocument/2006/relationships/image" Target="../media/image35.png"/><Relationship Id="rId116" Type="http://schemas.openxmlformats.org/officeDocument/2006/relationships/customXml" Target="../ink/ink60.xml"/><Relationship Id="rId20" Type="http://schemas.openxmlformats.org/officeDocument/2006/relationships/customXml" Target="../ink/ink12.xml"/><Relationship Id="rId41" Type="http://schemas.openxmlformats.org/officeDocument/2006/relationships/image" Target="../media/image22.png"/><Relationship Id="rId62" Type="http://schemas.openxmlformats.org/officeDocument/2006/relationships/customXml" Target="../ink/ink33.xml"/><Relationship Id="rId83" Type="http://schemas.openxmlformats.org/officeDocument/2006/relationships/image" Target="../media/image43.png"/><Relationship Id="rId88" Type="http://schemas.openxmlformats.org/officeDocument/2006/relationships/customXml" Target="../ink/ink46.xml"/><Relationship Id="rId111" Type="http://schemas.openxmlformats.org/officeDocument/2006/relationships/image" Target="../media/image57.png"/><Relationship Id="rId15" Type="http://schemas.openxmlformats.org/officeDocument/2006/relationships/image" Target="../media/image9.png"/><Relationship Id="rId36" Type="http://schemas.openxmlformats.org/officeDocument/2006/relationships/customXml" Target="../ink/ink20.xml"/><Relationship Id="rId57" Type="http://schemas.openxmlformats.org/officeDocument/2006/relationships/image" Target="../media/image30.png"/><Relationship Id="rId106" Type="http://schemas.openxmlformats.org/officeDocument/2006/relationships/customXml" Target="../ink/ink55.xml"/><Relationship Id="rId127" Type="http://schemas.openxmlformats.org/officeDocument/2006/relationships/image" Target="../media/image65.png"/><Relationship Id="rId10" Type="http://schemas.openxmlformats.org/officeDocument/2006/relationships/customXml" Target="../ink/ink7.xml"/><Relationship Id="rId31" Type="http://schemas.openxmlformats.org/officeDocument/2006/relationships/image" Target="../media/image17.png"/><Relationship Id="rId52" Type="http://schemas.openxmlformats.org/officeDocument/2006/relationships/customXml" Target="../ink/ink28.xml"/><Relationship Id="rId73" Type="http://schemas.openxmlformats.org/officeDocument/2006/relationships/image" Target="../media/image38.png"/><Relationship Id="rId78" Type="http://schemas.openxmlformats.org/officeDocument/2006/relationships/customXml" Target="../ink/ink41.xml"/><Relationship Id="rId94" Type="http://schemas.openxmlformats.org/officeDocument/2006/relationships/customXml" Target="../ink/ink49.xml"/><Relationship Id="rId99" Type="http://schemas.openxmlformats.org/officeDocument/2006/relationships/image" Target="../media/image51.png"/><Relationship Id="rId101" Type="http://schemas.openxmlformats.org/officeDocument/2006/relationships/image" Target="../media/image52.png"/><Relationship Id="rId122" Type="http://schemas.openxmlformats.org/officeDocument/2006/relationships/customXml" Target="../ink/ink63.xml"/><Relationship Id="rId4" Type="http://schemas.openxmlformats.org/officeDocument/2006/relationships/customXml" Target="../ink/ink4.xml"/><Relationship Id="rId9" Type="http://schemas.openxmlformats.org/officeDocument/2006/relationships/image" Target="../media/image6.png"/><Relationship Id="rId26" Type="http://schemas.openxmlformats.org/officeDocument/2006/relationships/customXml" Target="../ink/ink15.xml"/></Relationships>
</file>

<file path=ppt/slides/_rels/slide5.xml.rels><?xml version="1.0" encoding="UTF-8" standalone="yes"?>
<Relationships xmlns="http://schemas.openxmlformats.org/package/2006/relationships"><Relationship Id="rId26" Type="http://schemas.openxmlformats.org/officeDocument/2006/relationships/image" Target="../media/image78.png"/><Relationship Id="rId117" Type="http://schemas.openxmlformats.org/officeDocument/2006/relationships/customXml" Target="../ink/ink126.xml"/><Relationship Id="rId21" Type="http://schemas.openxmlformats.org/officeDocument/2006/relationships/customXml" Target="../ink/ink78.xml"/><Relationship Id="rId42" Type="http://schemas.openxmlformats.org/officeDocument/2006/relationships/image" Target="../media/image86.png"/><Relationship Id="rId47" Type="http://schemas.openxmlformats.org/officeDocument/2006/relationships/customXml" Target="../ink/ink91.xml"/><Relationship Id="rId63" Type="http://schemas.openxmlformats.org/officeDocument/2006/relationships/customXml" Target="../ink/ink99.xml"/><Relationship Id="rId68" Type="http://schemas.openxmlformats.org/officeDocument/2006/relationships/image" Target="../media/image99.png"/><Relationship Id="rId84" Type="http://schemas.openxmlformats.org/officeDocument/2006/relationships/image" Target="../media/image107.png"/><Relationship Id="rId89" Type="http://schemas.openxmlformats.org/officeDocument/2006/relationships/customXml" Target="../ink/ink112.xml"/><Relationship Id="rId112" Type="http://schemas.openxmlformats.org/officeDocument/2006/relationships/image" Target="../media/image121.png"/><Relationship Id="rId16" Type="http://schemas.openxmlformats.org/officeDocument/2006/relationships/image" Target="../media/image4.png"/><Relationship Id="rId107" Type="http://schemas.openxmlformats.org/officeDocument/2006/relationships/customXml" Target="../ink/ink121.xml"/><Relationship Id="rId11" Type="http://schemas.openxmlformats.org/officeDocument/2006/relationships/customXml" Target="../ink/ink73.xml"/><Relationship Id="rId32" Type="http://schemas.openxmlformats.org/officeDocument/2006/relationships/image" Target="../media/image81.png"/><Relationship Id="rId37" Type="http://schemas.openxmlformats.org/officeDocument/2006/relationships/customXml" Target="../ink/ink86.xml"/><Relationship Id="rId53" Type="http://schemas.openxmlformats.org/officeDocument/2006/relationships/customXml" Target="../ink/ink94.xml"/><Relationship Id="rId58" Type="http://schemas.openxmlformats.org/officeDocument/2006/relationships/image" Target="../media/image94.png"/><Relationship Id="rId74" Type="http://schemas.openxmlformats.org/officeDocument/2006/relationships/image" Target="../media/image102.png"/><Relationship Id="rId79" Type="http://schemas.openxmlformats.org/officeDocument/2006/relationships/customXml" Target="../ink/ink107.xml"/><Relationship Id="rId102" Type="http://schemas.openxmlformats.org/officeDocument/2006/relationships/image" Target="../media/image116.png"/><Relationship Id="rId5" Type="http://schemas.openxmlformats.org/officeDocument/2006/relationships/image" Target="../media/image69.png"/><Relationship Id="rId90" Type="http://schemas.openxmlformats.org/officeDocument/2006/relationships/image" Target="../media/image110.png"/><Relationship Id="rId95" Type="http://schemas.openxmlformats.org/officeDocument/2006/relationships/customXml" Target="../ink/ink115.xml"/><Relationship Id="rId22" Type="http://schemas.openxmlformats.org/officeDocument/2006/relationships/image" Target="../media/image76.png"/><Relationship Id="rId27" Type="http://schemas.openxmlformats.org/officeDocument/2006/relationships/customXml" Target="../ink/ink81.xml"/><Relationship Id="rId43" Type="http://schemas.openxmlformats.org/officeDocument/2006/relationships/customXml" Target="../ink/ink89.xml"/><Relationship Id="rId48" Type="http://schemas.openxmlformats.org/officeDocument/2006/relationships/image" Target="../media/image89.png"/><Relationship Id="rId64" Type="http://schemas.openxmlformats.org/officeDocument/2006/relationships/image" Target="../media/image97.png"/><Relationship Id="rId69" Type="http://schemas.openxmlformats.org/officeDocument/2006/relationships/customXml" Target="../ink/ink102.xml"/><Relationship Id="rId113" Type="http://schemas.openxmlformats.org/officeDocument/2006/relationships/customXml" Target="../ink/ink124.xml"/><Relationship Id="rId118" Type="http://schemas.openxmlformats.org/officeDocument/2006/relationships/image" Target="../media/image124.png"/><Relationship Id="rId80" Type="http://schemas.openxmlformats.org/officeDocument/2006/relationships/image" Target="../media/image105.png"/><Relationship Id="rId85" Type="http://schemas.openxmlformats.org/officeDocument/2006/relationships/customXml" Target="../ink/ink110.xml"/><Relationship Id="rId12" Type="http://schemas.openxmlformats.org/officeDocument/2006/relationships/image" Target="../media/image72.png"/><Relationship Id="rId17" Type="http://schemas.openxmlformats.org/officeDocument/2006/relationships/customXml" Target="../ink/ink76.xml"/><Relationship Id="rId33" Type="http://schemas.openxmlformats.org/officeDocument/2006/relationships/customXml" Target="../ink/ink84.xml"/><Relationship Id="rId38" Type="http://schemas.openxmlformats.org/officeDocument/2006/relationships/image" Target="../media/image84.png"/><Relationship Id="rId59" Type="http://schemas.openxmlformats.org/officeDocument/2006/relationships/customXml" Target="../ink/ink97.xml"/><Relationship Id="rId103" Type="http://schemas.openxmlformats.org/officeDocument/2006/relationships/customXml" Target="../ink/ink119.xml"/><Relationship Id="rId108" Type="http://schemas.openxmlformats.org/officeDocument/2006/relationships/image" Target="../media/image119.png"/><Relationship Id="rId54" Type="http://schemas.openxmlformats.org/officeDocument/2006/relationships/image" Target="../media/image92.png"/><Relationship Id="rId70" Type="http://schemas.openxmlformats.org/officeDocument/2006/relationships/image" Target="../media/image100.png"/><Relationship Id="rId75" Type="http://schemas.openxmlformats.org/officeDocument/2006/relationships/customXml" Target="../ink/ink105.xml"/><Relationship Id="rId91" Type="http://schemas.openxmlformats.org/officeDocument/2006/relationships/customXml" Target="../ink/ink113.xml"/><Relationship Id="rId9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customXml" Target="../ink/ink70.xml"/><Relationship Id="rId23" Type="http://schemas.openxmlformats.org/officeDocument/2006/relationships/customXml" Target="../ink/ink79.xml"/><Relationship Id="rId28" Type="http://schemas.openxmlformats.org/officeDocument/2006/relationships/image" Target="../media/image79.png"/><Relationship Id="rId49" Type="http://schemas.openxmlformats.org/officeDocument/2006/relationships/customXml" Target="../ink/ink92.xml"/><Relationship Id="rId114" Type="http://schemas.openxmlformats.org/officeDocument/2006/relationships/image" Target="../media/image122.png"/><Relationship Id="rId10" Type="http://schemas.openxmlformats.org/officeDocument/2006/relationships/image" Target="../media/image71.png"/><Relationship Id="rId31" Type="http://schemas.openxmlformats.org/officeDocument/2006/relationships/customXml" Target="../ink/ink83.xml"/><Relationship Id="rId44" Type="http://schemas.openxmlformats.org/officeDocument/2006/relationships/image" Target="../media/image87.png"/><Relationship Id="rId52" Type="http://schemas.openxmlformats.org/officeDocument/2006/relationships/image" Target="../media/image91.png"/><Relationship Id="rId60" Type="http://schemas.openxmlformats.org/officeDocument/2006/relationships/image" Target="../media/image95.png"/><Relationship Id="rId65" Type="http://schemas.openxmlformats.org/officeDocument/2006/relationships/customXml" Target="../ink/ink100.xml"/><Relationship Id="rId73" Type="http://schemas.openxmlformats.org/officeDocument/2006/relationships/customXml" Target="../ink/ink104.xml"/><Relationship Id="rId78" Type="http://schemas.openxmlformats.org/officeDocument/2006/relationships/image" Target="../media/image104.png"/><Relationship Id="rId81" Type="http://schemas.openxmlformats.org/officeDocument/2006/relationships/customXml" Target="../ink/ink108.xml"/><Relationship Id="rId86" Type="http://schemas.openxmlformats.org/officeDocument/2006/relationships/image" Target="../media/image108.png"/><Relationship Id="rId94" Type="http://schemas.openxmlformats.org/officeDocument/2006/relationships/image" Target="../media/image112.png"/><Relationship Id="rId99" Type="http://schemas.openxmlformats.org/officeDocument/2006/relationships/customXml" Target="../ink/ink117.xml"/><Relationship Id="rId101" Type="http://schemas.openxmlformats.org/officeDocument/2006/relationships/customXml" Target="../ink/ink118.xml"/><Relationship Id="rId4" Type="http://schemas.openxmlformats.org/officeDocument/2006/relationships/customXml" Target="../ink/ink69.xml"/><Relationship Id="rId9" Type="http://schemas.openxmlformats.org/officeDocument/2006/relationships/customXml" Target="../ink/ink72.xml"/><Relationship Id="rId13" Type="http://schemas.openxmlformats.org/officeDocument/2006/relationships/customXml" Target="../ink/ink74.xml"/><Relationship Id="rId18" Type="http://schemas.openxmlformats.org/officeDocument/2006/relationships/image" Target="../media/image74.png"/><Relationship Id="rId39" Type="http://schemas.openxmlformats.org/officeDocument/2006/relationships/customXml" Target="../ink/ink87.xml"/><Relationship Id="rId109" Type="http://schemas.openxmlformats.org/officeDocument/2006/relationships/customXml" Target="../ink/ink122.xml"/><Relationship Id="rId34" Type="http://schemas.openxmlformats.org/officeDocument/2006/relationships/image" Target="../media/image82.png"/><Relationship Id="rId50" Type="http://schemas.openxmlformats.org/officeDocument/2006/relationships/image" Target="../media/image90.png"/><Relationship Id="rId55" Type="http://schemas.openxmlformats.org/officeDocument/2006/relationships/customXml" Target="../ink/ink95.xml"/><Relationship Id="rId76" Type="http://schemas.openxmlformats.org/officeDocument/2006/relationships/image" Target="../media/image103.png"/><Relationship Id="rId97" Type="http://schemas.openxmlformats.org/officeDocument/2006/relationships/customXml" Target="../ink/ink116.xml"/><Relationship Id="rId104" Type="http://schemas.openxmlformats.org/officeDocument/2006/relationships/image" Target="../media/image117.png"/><Relationship Id="rId7" Type="http://schemas.openxmlformats.org/officeDocument/2006/relationships/customXml" Target="../ink/ink71.xml"/><Relationship Id="rId71" Type="http://schemas.openxmlformats.org/officeDocument/2006/relationships/customXml" Target="../ink/ink103.xml"/><Relationship Id="rId92" Type="http://schemas.openxmlformats.org/officeDocument/2006/relationships/image" Target="../media/image111.png"/><Relationship Id="rId2" Type="http://schemas.openxmlformats.org/officeDocument/2006/relationships/customXml" Target="../ink/ink68.xml"/><Relationship Id="rId29" Type="http://schemas.openxmlformats.org/officeDocument/2006/relationships/customXml" Target="../ink/ink82.xml"/><Relationship Id="rId24" Type="http://schemas.openxmlformats.org/officeDocument/2006/relationships/image" Target="../media/image77.png"/><Relationship Id="rId40" Type="http://schemas.openxmlformats.org/officeDocument/2006/relationships/image" Target="../media/image85.png"/><Relationship Id="rId45" Type="http://schemas.openxmlformats.org/officeDocument/2006/relationships/customXml" Target="../ink/ink90.xml"/><Relationship Id="rId66" Type="http://schemas.openxmlformats.org/officeDocument/2006/relationships/image" Target="../media/image98.png"/><Relationship Id="rId87" Type="http://schemas.openxmlformats.org/officeDocument/2006/relationships/customXml" Target="../ink/ink111.xml"/><Relationship Id="rId110" Type="http://schemas.openxmlformats.org/officeDocument/2006/relationships/image" Target="../media/image120.png"/><Relationship Id="rId115" Type="http://schemas.openxmlformats.org/officeDocument/2006/relationships/customXml" Target="../ink/ink125.xml"/><Relationship Id="rId61" Type="http://schemas.openxmlformats.org/officeDocument/2006/relationships/customXml" Target="../ink/ink98.xml"/><Relationship Id="rId82" Type="http://schemas.openxmlformats.org/officeDocument/2006/relationships/image" Target="../media/image106.png"/><Relationship Id="rId19" Type="http://schemas.openxmlformats.org/officeDocument/2006/relationships/customXml" Target="../ink/ink77.xml"/><Relationship Id="rId14" Type="http://schemas.openxmlformats.org/officeDocument/2006/relationships/image" Target="../media/image73.png"/><Relationship Id="rId30" Type="http://schemas.openxmlformats.org/officeDocument/2006/relationships/image" Target="../media/image80.png"/><Relationship Id="rId35" Type="http://schemas.openxmlformats.org/officeDocument/2006/relationships/customXml" Target="../ink/ink85.xml"/><Relationship Id="rId56" Type="http://schemas.openxmlformats.org/officeDocument/2006/relationships/image" Target="../media/image93.png"/><Relationship Id="rId77" Type="http://schemas.openxmlformats.org/officeDocument/2006/relationships/customXml" Target="../ink/ink106.xml"/><Relationship Id="rId100" Type="http://schemas.openxmlformats.org/officeDocument/2006/relationships/image" Target="../media/image115.png"/><Relationship Id="rId105" Type="http://schemas.openxmlformats.org/officeDocument/2006/relationships/customXml" Target="../ink/ink120.xml"/><Relationship Id="rId8" Type="http://schemas.openxmlformats.org/officeDocument/2006/relationships/image" Target="../media/image70.png"/><Relationship Id="rId51" Type="http://schemas.openxmlformats.org/officeDocument/2006/relationships/customXml" Target="../ink/ink93.xml"/><Relationship Id="rId72" Type="http://schemas.openxmlformats.org/officeDocument/2006/relationships/image" Target="../media/image101.png"/><Relationship Id="rId93" Type="http://schemas.openxmlformats.org/officeDocument/2006/relationships/customXml" Target="../ink/ink114.xml"/><Relationship Id="rId98" Type="http://schemas.openxmlformats.org/officeDocument/2006/relationships/image" Target="../media/image114.png"/><Relationship Id="rId3" Type="http://schemas.openxmlformats.org/officeDocument/2006/relationships/image" Target="../media/image68.png"/><Relationship Id="rId25" Type="http://schemas.openxmlformats.org/officeDocument/2006/relationships/customXml" Target="../ink/ink80.xml"/><Relationship Id="rId46" Type="http://schemas.openxmlformats.org/officeDocument/2006/relationships/image" Target="../media/image88.png"/><Relationship Id="rId67" Type="http://schemas.openxmlformats.org/officeDocument/2006/relationships/customXml" Target="../ink/ink101.xml"/><Relationship Id="rId116" Type="http://schemas.openxmlformats.org/officeDocument/2006/relationships/image" Target="../media/image123.png"/><Relationship Id="rId20" Type="http://schemas.openxmlformats.org/officeDocument/2006/relationships/image" Target="../media/image75.png"/><Relationship Id="rId41" Type="http://schemas.openxmlformats.org/officeDocument/2006/relationships/customXml" Target="../ink/ink88.xml"/><Relationship Id="rId62" Type="http://schemas.openxmlformats.org/officeDocument/2006/relationships/image" Target="../media/image96.png"/><Relationship Id="rId83" Type="http://schemas.openxmlformats.org/officeDocument/2006/relationships/customXml" Target="../ink/ink109.xml"/><Relationship Id="rId88" Type="http://schemas.openxmlformats.org/officeDocument/2006/relationships/image" Target="../media/image109.png"/><Relationship Id="rId111" Type="http://schemas.openxmlformats.org/officeDocument/2006/relationships/customXml" Target="../ink/ink123.xml"/><Relationship Id="rId15" Type="http://schemas.openxmlformats.org/officeDocument/2006/relationships/customXml" Target="../ink/ink75.xml"/><Relationship Id="rId36" Type="http://schemas.openxmlformats.org/officeDocument/2006/relationships/image" Target="../media/image83.png"/><Relationship Id="rId57" Type="http://schemas.openxmlformats.org/officeDocument/2006/relationships/customXml" Target="../ink/ink96.xml"/><Relationship Id="rId106" Type="http://schemas.openxmlformats.org/officeDocument/2006/relationships/image" Target="../media/image118.png"/></Relationships>
</file>

<file path=ppt/slides/_rels/slide6.xml.rels><?xml version="1.0" encoding="UTF-8" standalone="yes"?>
<Relationships xmlns="http://schemas.openxmlformats.org/package/2006/relationships"><Relationship Id="rId3" Type="http://schemas.openxmlformats.org/officeDocument/2006/relationships/image" Target="../media/image125.png"/><Relationship Id="rId7" Type="http://schemas.openxmlformats.org/officeDocument/2006/relationships/image" Target="../media/image126.png"/><Relationship Id="rId2" Type="http://schemas.openxmlformats.org/officeDocument/2006/relationships/customXml" Target="../ink/ink127.xml"/><Relationship Id="rId1" Type="http://schemas.openxmlformats.org/officeDocument/2006/relationships/slideLayout" Target="../slideLayouts/slideLayout2.xml"/><Relationship Id="rId6" Type="http://schemas.openxmlformats.org/officeDocument/2006/relationships/customXml" Target="../ink/ink129.xml"/><Relationship Id="rId5" Type="http://schemas.openxmlformats.org/officeDocument/2006/relationships/image" Target="../media/image69.png"/><Relationship Id="rId4" Type="http://schemas.openxmlformats.org/officeDocument/2006/relationships/customXml" Target="../ink/ink128.xml"/></Relationships>
</file>

<file path=ppt/slides/_rels/slide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customXml" Target="../ink/ink1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31.xml"/><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29.png"/></Relationships>
</file>

<file path=ppt/slides/_rels/slide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A40C-FAC9-4D6F-AE58-8C850790CD61}"/>
              </a:ext>
            </a:extLst>
          </p:cNvPr>
          <p:cNvSpPr>
            <a:spLocks noGrp="1"/>
          </p:cNvSpPr>
          <p:nvPr>
            <p:ph type="ctrTitle"/>
          </p:nvPr>
        </p:nvSpPr>
        <p:spPr>
          <a:xfrm>
            <a:off x="1640552" y="1995054"/>
            <a:ext cx="7766936" cy="3162993"/>
          </a:xfrm>
        </p:spPr>
        <p:txBody>
          <a:bodyPr/>
          <a:lstStyle/>
          <a:p>
            <a:r>
              <a:rPr lang="en-US" b="1" dirty="0"/>
              <a:t>The Laplace Transform of Integral,</a:t>
            </a:r>
            <a:br>
              <a:rPr lang="en-US" b="1" dirty="0"/>
            </a:br>
            <a:r>
              <a:rPr lang="en-US" b="1" dirty="0"/>
              <a:t>Differential Equations, IVP</a:t>
            </a:r>
            <a:endParaRPr lang="en-US" dirty="0"/>
          </a:p>
        </p:txBody>
      </p:sp>
    </p:spTree>
    <p:extLst>
      <p:ext uri="{BB962C8B-B14F-4D97-AF65-F5344CB8AC3E}">
        <p14:creationId xmlns:p14="http://schemas.microsoft.com/office/powerpoint/2010/main" val="218273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AE4A-07FD-477B-B880-BD4BE704C03C}"/>
              </a:ext>
            </a:extLst>
          </p:cNvPr>
          <p:cNvSpPr>
            <a:spLocks noGrp="1"/>
          </p:cNvSpPr>
          <p:nvPr>
            <p:ph type="title"/>
          </p:nvPr>
        </p:nvSpPr>
        <p:spPr>
          <a:xfrm>
            <a:off x="465299" y="68055"/>
            <a:ext cx="8596668" cy="660400"/>
          </a:xfrm>
        </p:spPr>
        <p:txBody>
          <a:bodyPr>
            <a:normAutofit fontScale="90000"/>
          </a:bodyPr>
          <a:lstStyle/>
          <a:p>
            <a:r>
              <a:rPr lang="en-US" dirty="0"/>
              <a:t>Solutions of initial value problems:</a:t>
            </a:r>
            <a:br>
              <a:rPr lang="en-US" dirty="0"/>
            </a:br>
            <a:r>
              <a:rPr lang="en-US" dirty="0"/>
              <a:t>Partial Fraction</a:t>
            </a:r>
          </a:p>
        </p:txBody>
      </p:sp>
      <p:pic>
        <p:nvPicPr>
          <p:cNvPr id="4" name="Picture 3">
            <a:extLst>
              <a:ext uri="{FF2B5EF4-FFF2-40B4-BE49-F238E27FC236}">
                <a16:creationId xmlns:a16="http://schemas.microsoft.com/office/drawing/2014/main" id="{8F019006-BBA0-416F-BBFB-96EC6040122F}"/>
              </a:ext>
            </a:extLst>
          </p:cNvPr>
          <p:cNvPicPr>
            <a:picLocks noChangeAspect="1"/>
          </p:cNvPicPr>
          <p:nvPr/>
        </p:nvPicPr>
        <p:blipFill>
          <a:blip r:embed="rId2"/>
          <a:stretch>
            <a:fillRect/>
          </a:stretch>
        </p:blipFill>
        <p:spPr>
          <a:xfrm>
            <a:off x="597820" y="1324802"/>
            <a:ext cx="10050110" cy="5367545"/>
          </a:xfrm>
          <a:prstGeom prst="rect">
            <a:avLst/>
          </a:prstGeom>
        </p:spPr>
      </p:pic>
    </p:spTree>
    <p:extLst>
      <p:ext uri="{BB962C8B-B14F-4D97-AF65-F5344CB8AC3E}">
        <p14:creationId xmlns:p14="http://schemas.microsoft.com/office/powerpoint/2010/main" val="226147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1E8C28-646A-4C86-8CB4-A91893FF8508}"/>
              </a:ext>
            </a:extLst>
          </p:cNvPr>
          <p:cNvPicPr>
            <a:picLocks noChangeAspect="1"/>
          </p:cNvPicPr>
          <p:nvPr/>
        </p:nvPicPr>
        <p:blipFill>
          <a:blip r:embed="rId2"/>
          <a:stretch>
            <a:fillRect/>
          </a:stretch>
        </p:blipFill>
        <p:spPr>
          <a:xfrm>
            <a:off x="434629" y="426347"/>
            <a:ext cx="10654497" cy="5775670"/>
          </a:xfrm>
          <a:prstGeom prst="rect">
            <a:avLst/>
          </a:prstGeom>
        </p:spPr>
      </p:pic>
    </p:spTree>
    <p:extLst>
      <p:ext uri="{BB962C8B-B14F-4D97-AF65-F5344CB8AC3E}">
        <p14:creationId xmlns:p14="http://schemas.microsoft.com/office/powerpoint/2010/main" val="341064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39C092-0615-4917-B238-C6DE7151237C}"/>
              </a:ext>
            </a:extLst>
          </p:cNvPr>
          <p:cNvPicPr>
            <a:picLocks noChangeAspect="1"/>
          </p:cNvPicPr>
          <p:nvPr/>
        </p:nvPicPr>
        <p:blipFill>
          <a:blip r:embed="rId2"/>
          <a:stretch>
            <a:fillRect/>
          </a:stretch>
        </p:blipFill>
        <p:spPr>
          <a:xfrm>
            <a:off x="562267" y="324216"/>
            <a:ext cx="10267457" cy="5907772"/>
          </a:xfrm>
          <a:prstGeom prst="rect">
            <a:avLst/>
          </a:prstGeom>
        </p:spPr>
      </p:pic>
    </p:spTree>
    <p:extLst>
      <p:ext uri="{BB962C8B-B14F-4D97-AF65-F5344CB8AC3E}">
        <p14:creationId xmlns:p14="http://schemas.microsoft.com/office/powerpoint/2010/main" val="223964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C34614-5CD1-45D2-BB0D-1A4DD80AC2DD}"/>
              </a:ext>
            </a:extLst>
          </p:cNvPr>
          <p:cNvPicPr>
            <a:picLocks noChangeAspect="1"/>
          </p:cNvPicPr>
          <p:nvPr/>
        </p:nvPicPr>
        <p:blipFill>
          <a:blip r:embed="rId2"/>
          <a:stretch>
            <a:fillRect/>
          </a:stretch>
        </p:blipFill>
        <p:spPr>
          <a:xfrm>
            <a:off x="403421" y="545489"/>
            <a:ext cx="10936290" cy="5419213"/>
          </a:xfrm>
          <a:prstGeom prst="rect">
            <a:avLst/>
          </a:prstGeom>
        </p:spPr>
      </p:pic>
    </p:spTree>
    <p:extLst>
      <p:ext uri="{BB962C8B-B14F-4D97-AF65-F5344CB8AC3E}">
        <p14:creationId xmlns:p14="http://schemas.microsoft.com/office/powerpoint/2010/main" val="421701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99F0F54-1CE3-4595-AE05-3C1B63E2EC2B}"/>
                  </a:ext>
                </a:extLst>
              </p14:cNvPr>
              <p14:cNvContentPartPr/>
              <p14:nvPr/>
            </p14:nvContentPartPr>
            <p14:xfrm>
              <a:off x="223200" y="321480"/>
              <a:ext cx="11511720" cy="2385000"/>
            </p14:xfrm>
          </p:contentPart>
        </mc:Choice>
        <mc:Fallback>
          <p:pic>
            <p:nvPicPr>
              <p:cNvPr id="4" name="Ink 3">
                <a:extLst>
                  <a:ext uri="{FF2B5EF4-FFF2-40B4-BE49-F238E27FC236}">
                    <a16:creationId xmlns:a16="http://schemas.microsoft.com/office/drawing/2014/main" id="{D99F0F54-1CE3-4595-AE05-3C1B63E2EC2B}"/>
                  </a:ext>
                </a:extLst>
              </p:cNvPr>
              <p:cNvPicPr/>
              <p:nvPr/>
            </p:nvPicPr>
            <p:blipFill>
              <a:blip r:embed="rId3"/>
              <a:stretch>
                <a:fillRect/>
              </a:stretch>
            </p:blipFill>
            <p:spPr>
              <a:xfrm>
                <a:off x="213840" y="312120"/>
                <a:ext cx="11530440" cy="240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7CBDDB4-ED1B-49E5-8790-FFF822FECE7D}"/>
                  </a:ext>
                </a:extLst>
              </p14:cNvPr>
              <p14:cNvContentPartPr/>
              <p14:nvPr/>
            </p14:nvContentPartPr>
            <p14:xfrm>
              <a:off x="616320" y="2286360"/>
              <a:ext cx="11091960" cy="3349080"/>
            </p14:xfrm>
          </p:contentPart>
        </mc:Choice>
        <mc:Fallback>
          <p:pic>
            <p:nvPicPr>
              <p:cNvPr id="5" name="Ink 4">
                <a:extLst>
                  <a:ext uri="{FF2B5EF4-FFF2-40B4-BE49-F238E27FC236}">
                    <a16:creationId xmlns:a16="http://schemas.microsoft.com/office/drawing/2014/main" id="{A7CBDDB4-ED1B-49E5-8790-FFF822FECE7D}"/>
                  </a:ext>
                </a:extLst>
              </p:cNvPr>
              <p:cNvPicPr/>
              <p:nvPr/>
            </p:nvPicPr>
            <p:blipFill>
              <a:blip r:embed="rId5"/>
              <a:stretch>
                <a:fillRect/>
              </a:stretch>
            </p:blipFill>
            <p:spPr>
              <a:xfrm>
                <a:off x="606960" y="2277000"/>
                <a:ext cx="11110680" cy="3367800"/>
              </a:xfrm>
              <a:prstGeom prst="rect">
                <a:avLst/>
              </a:prstGeom>
            </p:spPr>
          </p:pic>
        </mc:Fallback>
      </mc:AlternateContent>
    </p:spTree>
    <p:extLst>
      <p:ext uri="{BB962C8B-B14F-4D97-AF65-F5344CB8AC3E}">
        <p14:creationId xmlns:p14="http://schemas.microsoft.com/office/powerpoint/2010/main" val="46418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56FB90A-4DAC-407F-A672-9766213D4106}"/>
                  </a:ext>
                </a:extLst>
              </p14:cNvPr>
              <p14:cNvContentPartPr/>
              <p14:nvPr/>
            </p14:nvContentPartPr>
            <p14:xfrm>
              <a:off x="357120" y="214200"/>
              <a:ext cx="11413800" cy="5930280"/>
            </p14:xfrm>
          </p:contentPart>
        </mc:Choice>
        <mc:Fallback>
          <p:pic>
            <p:nvPicPr>
              <p:cNvPr id="2" name="Ink 1">
                <a:extLst>
                  <a:ext uri="{FF2B5EF4-FFF2-40B4-BE49-F238E27FC236}">
                    <a16:creationId xmlns:a16="http://schemas.microsoft.com/office/drawing/2014/main" id="{256FB90A-4DAC-407F-A672-9766213D4106}"/>
                  </a:ext>
                </a:extLst>
              </p:cNvPr>
              <p:cNvPicPr/>
              <p:nvPr/>
            </p:nvPicPr>
            <p:blipFill>
              <a:blip r:embed="rId3"/>
              <a:stretch>
                <a:fillRect/>
              </a:stretch>
            </p:blipFill>
            <p:spPr>
              <a:xfrm>
                <a:off x="347760" y="204840"/>
                <a:ext cx="11432520" cy="5949000"/>
              </a:xfrm>
              <a:prstGeom prst="rect">
                <a:avLst/>
              </a:prstGeom>
            </p:spPr>
          </p:pic>
        </mc:Fallback>
      </mc:AlternateContent>
    </p:spTree>
    <p:extLst>
      <p:ext uri="{BB962C8B-B14F-4D97-AF65-F5344CB8AC3E}">
        <p14:creationId xmlns:p14="http://schemas.microsoft.com/office/powerpoint/2010/main" val="307009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47C6832-396F-4EDF-A529-396A38B35DA1}"/>
                  </a:ext>
                </a:extLst>
              </p14:cNvPr>
              <p14:cNvContentPartPr/>
              <p14:nvPr/>
            </p14:nvContentPartPr>
            <p14:xfrm>
              <a:off x="410760" y="651960"/>
              <a:ext cx="11395800" cy="5626800"/>
            </p14:xfrm>
          </p:contentPart>
        </mc:Choice>
        <mc:Fallback>
          <p:pic>
            <p:nvPicPr>
              <p:cNvPr id="2" name="Ink 1">
                <a:extLst>
                  <a:ext uri="{FF2B5EF4-FFF2-40B4-BE49-F238E27FC236}">
                    <a16:creationId xmlns:a16="http://schemas.microsoft.com/office/drawing/2014/main" id="{847C6832-396F-4EDF-A529-396A38B35DA1}"/>
                  </a:ext>
                </a:extLst>
              </p:cNvPr>
              <p:cNvPicPr/>
              <p:nvPr/>
            </p:nvPicPr>
            <p:blipFill>
              <a:blip r:embed="rId3"/>
              <a:stretch>
                <a:fillRect/>
              </a:stretch>
            </p:blipFill>
            <p:spPr>
              <a:xfrm>
                <a:off x="401400" y="642600"/>
                <a:ext cx="11414520" cy="5645520"/>
              </a:xfrm>
              <a:prstGeom prst="rect">
                <a:avLst/>
              </a:prstGeom>
            </p:spPr>
          </p:pic>
        </mc:Fallback>
      </mc:AlternateContent>
    </p:spTree>
    <p:extLst>
      <p:ext uri="{BB962C8B-B14F-4D97-AF65-F5344CB8AC3E}">
        <p14:creationId xmlns:p14="http://schemas.microsoft.com/office/powerpoint/2010/main" val="1080008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21BFB0E-F92B-4E63-925F-FC345D56BF6A}"/>
                  </a:ext>
                </a:extLst>
              </p14:cNvPr>
              <p14:cNvContentPartPr/>
              <p14:nvPr/>
            </p14:nvContentPartPr>
            <p14:xfrm>
              <a:off x="500040" y="312480"/>
              <a:ext cx="11422440" cy="5850000"/>
            </p14:xfrm>
          </p:contentPart>
        </mc:Choice>
        <mc:Fallback>
          <p:pic>
            <p:nvPicPr>
              <p:cNvPr id="2" name="Ink 1">
                <a:extLst>
                  <a:ext uri="{FF2B5EF4-FFF2-40B4-BE49-F238E27FC236}">
                    <a16:creationId xmlns:a16="http://schemas.microsoft.com/office/drawing/2014/main" id="{221BFB0E-F92B-4E63-925F-FC345D56BF6A}"/>
                  </a:ext>
                </a:extLst>
              </p:cNvPr>
              <p:cNvPicPr/>
              <p:nvPr/>
            </p:nvPicPr>
            <p:blipFill>
              <a:blip r:embed="rId3"/>
              <a:stretch>
                <a:fillRect/>
              </a:stretch>
            </p:blipFill>
            <p:spPr>
              <a:xfrm>
                <a:off x="490680" y="303120"/>
                <a:ext cx="11441160" cy="5868720"/>
              </a:xfrm>
              <a:prstGeom prst="rect">
                <a:avLst/>
              </a:prstGeom>
            </p:spPr>
          </p:pic>
        </mc:Fallback>
      </mc:AlternateContent>
    </p:spTree>
    <p:extLst>
      <p:ext uri="{BB962C8B-B14F-4D97-AF65-F5344CB8AC3E}">
        <p14:creationId xmlns:p14="http://schemas.microsoft.com/office/powerpoint/2010/main" val="201723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4431EE0-A682-469D-A9BF-09D2BE731851}"/>
                  </a:ext>
                </a:extLst>
              </p14:cNvPr>
              <p14:cNvContentPartPr/>
              <p14:nvPr/>
            </p14:nvContentPartPr>
            <p14:xfrm>
              <a:off x="1616400" y="124920"/>
              <a:ext cx="10493640" cy="6466320"/>
            </p14:xfrm>
          </p:contentPart>
        </mc:Choice>
        <mc:Fallback>
          <p:pic>
            <p:nvPicPr>
              <p:cNvPr id="2" name="Ink 1">
                <a:extLst>
                  <a:ext uri="{FF2B5EF4-FFF2-40B4-BE49-F238E27FC236}">
                    <a16:creationId xmlns:a16="http://schemas.microsoft.com/office/drawing/2014/main" id="{94431EE0-A682-469D-A9BF-09D2BE731851}"/>
                  </a:ext>
                </a:extLst>
              </p:cNvPr>
              <p:cNvPicPr/>
              <p:nvPr/>
            </p:nvPicPr>
            <p:blipFill>
              <a:blip r:embed="rId3"/>
              <a:stretch>
                <a:fillRect/>
              </a:stretch>
            </p:blipFill>
            <p:spPr>
              <a:xfrm>
                <a:off x="1607040" y="115560"/>
                <a:ext cx="10512360" cy="6485040"/>
              </a:xfrm>
              <a:prstGeom prst="rect">
                <a:avLst/>
              </a:prstGeom>
            </p:spPr>
          </p:pic>
        </mc:Fallback>
      </mc:AlternateContent>
    </p:spTree>
    <p:extLst>
      <p:ext uri="{BB962C8B-B14F-4D97-AF65-F5344CB8AC3E}">
        <p14:creationId xmlns:p14="http://schemas.microsoft.com/office/powerpoint/2010/main" val="412650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F98236D-98E1-46C9-874C-82F46033450A}"/>
                  </a:ext>
                </a:extLst>
              </p14:cNvPr>
              <p14:cNvContentPartPr/>
              <p14:nvPr/>
            </p14:nvContentPartPr>
            <p14:xfrm>
              <a:off x="982440" y="258840"/>
              <a:ext cx="10707840" cy="6421680"/>
            </p14:xfrm>
          </p:contentPart>
        </mc:Choice>
        <mc:Fallback>
          <p:pic>
            <p:nvPicPr>
              <p:cNvPr id="2" name="Ink 1">
                <a:extLst>
                  <a:ext uri="{FF2B5EF4-FFF2-40B4-BE49-F238E27FC236}">
                    <a16:creationId xmlns:a16="http://schemas.microsoft.com/office/drawing/2014/main" id="{5F98236D-98E1-46C9-874C-82F46033450A}"/>
                  </a:ext>
                </a:extLst>
              </p:cNvPr>
              <p:cNvPicPr/>
              <p:nvPr/>
            </p:nvPicPr>
            <p:blipFill>
              <a:blip r:embed="rId3"/>
              <a:stretch>
                <a:fillRect/>
              </a:stretch>
            </p:blipFill>
            <p:spPr>
              <a:xfrm>
                <a:off x="973080" y="249480"/>
                <a:ext cx="10726560" cy="6440400"/>
              </a:xfrm>
              <a:prstGeom prst="rect">
                <a:avLst/>
              </a:prstGeom>
            </p:spPr>
          </p:pic>
        </mc:Fallback>
      </mc:AlternateContent>
    </p:spTree>
    <p:extLst>
      <p:ext uri="{BB962C8B-B14F-4D97-AF65-F5344CB8AC3E}">
        <p14:creationId xmlns:p14="http://schemas.microsoft.com/office/powerpoint/2010/main" val="130158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69EEF1C-80EF-4B71-B367-068EB3797C06}"/>
                  </a:ext>
                </a:extLst>
              </p14:cNvPr>
              <p14:cNvContentPartPr/>
              <p14:nvPr/>
            </p14:nvContentPartPr>
            <p14:xfrm>
              <a:off x="607320" y="160920"/>
              <a:ext cx="11529720" cy="6287400"/>
            </p14:xfrm>
          </p:contentPart>
        </mc:Choice>
        <mc:Fallback>
          <p:pic>
            <p:nvPicPr>
              <p:cNvPr id="4" name="Ink 3">
                <a:extLst>
                  <a:ext uri="{FF2B5EF4-FFF2-40B4-BE49-F238E27FC236}">
                    <a16:creationId xmlns:a16="http://schemas.microsoft.com/office/drawing/2014/main" id="{F69EEF1C-80EF-4B71-B367-068EB3797C06}"/>
                  </a:ext>
                </a:extLst>
              </p:cNvPr>
              <p:cNvPicPr/>
              <p:nvPr/>
            </p:nvPicPr>
            <p:blipFill>
              <a:blip r:embed="rId3"/>
              <a:stretch>
                <a:fillRect/>
              </a:stretch>
            </p:blipFill>
            <p:spPr>
              <a:xfrm>
                <a:off x="597960" y="151560"/>
                <a:ext cx="11548440" cy="6306120"/>
              </a:xfrm>
              <a:prstGeom prst="rect">
                <a:avLst/>
              </a:prstGeom>
            </p:spPr>
          </p:pic>
        </mc:Fallback>
      </mc:AlternateContent>
    </p:spTree>
    <p:extLst>
      <p:ext uri="{BB962C8B-B14F-4D97-AF65-F5344CB8AC3E}">
        <p14:creationId xmlns:p14="http://schemas.microsoft.com/office/powerpoint/2010/main" val="354938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DB87871-5D89-45D5-8069-E72B4E112E37}"/>
                  </a:ext>
                </a:extLst>
              </p14:cNvPr>
              <p14:cNvContentPartPr/>
              <p14:nvPr/>
            </p14:nvContentPartPr>
            <p14:xfrm>
              <a:off x="0" y="142920"/>
              <a:ext cx="12065400" cy="5367600"/>
            </p14:xfrm>
          </p:contentPart>
        </mc:Choice>
        <mc:Fallback>
          <p:pic>
            <p:nvPicPr>
              <p:cNvPr id="2" name="Ink 1">
                <a:extLst>
                  <a:ext uri="{FF2B5EF4-FFF2-40B4-BE49-F238E27FC236}">
                    <a16:creationId xmlns:a16="http://schemas.microsoft.com/office/drawing/2014/main" id="{ADB87871-5D89-45D5-8069-E72B4E112E37}"/>
                  </a:ext>
                </a:extLst>
              </p:cNvPr>
              <p:cNvPicPr/>
              <p:nvPr/>
            </p:nvPicPr>
            <p:blipFill>
              <a:blip r:embed="rId3"/>
              <a:stretch>
                <a:fillRect/>
              </a:stretch>
            </p:blipFill>
            <p:spPr>
              <a:xfrm>
                <a:off x="-9360" y="133560"/>
                <a:ext cx="12084120" cy="5386320"/>
              </a:xfrm>
              <a:prstGeom prst="rect">
                <a:avLst/>
              </a:prstGeom>
            </p:spPr>
          </p:pic>
        </mc:Fallback>
      </mc:AlternateContent>
    </p:spTree>
    <p:extLst>
      <p:ext uri="{BB962C8B-B14F-4D97-AF65-F5344CB8AC3E}">
        <p14:creationId xmlns:p14="http://schemas.microsoft.com/office/powerpoint/2010/main" val="2908861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B2B4A48-1D53-4ABE-B073-175DB9A83528}"/>
                  </a:ext>
                </a:extLst>
              </p14:cNvPr>
              <p14:cNvContentPartPr/>
              <p14:nvPr/>
            </p14:nvContentPartPr>
            <p14:xfrm>
              <a:off x="839520" y="714600"/>
              <a:ext cx="10564920" cy="2867040"/>
            </p14:xfrm>
          </p:contentPart>
        </mc:Choice>
        <mc:Fallback>
          <p:pic>
            <p:nvPicPr>
              <p:cNvPr id="2" name="Ink 1">
                <a:extLst>
                  <a:ext uri="{FF2B5EF4-FFF2-40B4-BE49-F238E27FC236}">
                    <a16:creationId xmlns:a16="http://schemas.microsoft.com/office/drawing/2014/main" id="{AB2B4A48-1D53-4ABE-B073-175DB9A83528}"/>
                  </a:ext>
                </a:extLst>
              </p:cNvPr>
              <p:cNvPicPr/>
              <p:nvPr/>
            </p:nvPicPr>
            <p:blipFill>
              <a:blip r:embed="rId3"/>
              <a:stretch>
                <a:fillRect/>
              </a:stretch>
            </p:blipFill>
            <p:spPr>
              <a:xfrm>
                <a:off x="830160" y="705240"/>
                <a:ext cx="10583640" cy="2885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6CAC796-1572-44EB-BBD1-FA4878135BE1}"/>
                  </a:ext>
                </a:extLst>
              </p14:cNvPr>
              <p14:cNvContentPartPr/>
              <p14:nvPr/>
            </p14:nvContentPartPr>
            <p14:xfrm>
              <a:off x="991440" y="3393720"/>
              <a:ext cx="10225800" cy="3179520"/>
            </p14:xfrm>
          </p:contentPart>
        </mc:Choice>
        <mc:Fallback>
          <p:pic>
            <p:nvPicPr>
              <p:cNvPr id="3" name="Ink 2">
                <a:extLst>
                  <a:ext uri="{FF2B5EF4-FFF2-40B4-BE49-F238E27FC236}">
                    <a16:creationId xmlns:a16="http://schemas.microsoft.com/office/drawing/2014/main" id="{76CAC796-1572-44EB-BBD1-FA4878135BE1}"/>
                  </a:ext>
                </a:extLst>
              </p:cNvPr>
              <p:cNvPicPr/>
              <p:nvPr/>
            </p:nvPicPr>
            <p:blipFill>
              <a:blip r:embed="rId5"/>
              <a:stretch>
                <a:fillRect/>
              </a:stretch>
            </p:blipFill>
            <p:spPr>
              <a:xfrm>
                <a:off x="982080" y="3384360"/>
                <a:ext cx="10244520" cy="3198240"/>
              </a:xfrm>
              <a:prstGeom prst="rect">
                <a:avLst/>
              </a:prstGeom>
            </p:spPr>
          </p:pic>
        </mc:Fallback>
      </mc:AlternateContent>
    </p:spTree>
    <p:extLst>
      <p:ext uri="{BB962C8B-B14F-4D97-AF65-F5344CB8AC3E}">
        <p14:creationId xmlns:p14="http://schemas.microsoft.com/office/powerpoint/2010/main" val="1674883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1E7E642-358F-4E2F-9D82-99E48853D565}"/>
                  </a:ext>
                </a:extLst>
              </p14:cNvPr>
              <p14:cNvContentPartPr/>
              <p14:nvPr/>
            </p14:nvContentPartPr>
            <p14:xfrm>
              <a:off x="714600" y="687600"/>
              <a:ext cx="10645200" cy="5216040"/>
            </p14:xfrm>
          </p:contentPart>
        </mc:Choice>
        <mc:Fallback>
          <p:pic>
            <p:nvPicPr>
              <p:cNvPr id="2" name="Ink 1">
                <a:extLst>
                  <a:ext uri="{FF2B5EF4-FFF2-40B4-BE49-F238E27FC236}">
                    <a16:creationId xmlns:a16="http://schemas.microsoft.com/office/drawing/2014/main" id="{71E7E642-358F-4E2F-9D82-99E48853D565}"/>
                  </a:ext>
                </a:extLst>
              </p:cNvPr>
              <p:cNvPicPr/>
              <p:nvPr/>
            </p:nvPicPr>
            <p:blipFill>
              <a:blip r:embed="rId3"/>
              <a:stretch>
                <a:fillRect/>
              </a:stretch>
            </p:blipFill>
            <p:spPr>
              <a:xfrm>
                <a:off x="705240" y="678240"/>
                <a:ext cx="10663920" cy="5234760"/>
              </a:xfrm>
              <a:prstGeom prst="rect">
                <a:avLst/>
              </a:prstGeom>
            </p:spPr>
          </p:pic>
        </mc:Fallback>
      </mc:AlternateContent>
    </p:spTree>
    <p:extLst>
      <p:ext uri="{BB962C8B-B14F-4D97-AF65-F5344CB8AC3E}">
        <p14:creationId xmlns:p14="http://schemas.microsoft.com/office/powerpoint/2010/main" val="1299235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438F83A-12E7-402D-BFD9-7D6BA02C7212}"/>
                  </a:ext>
                </a:extLst>
              </p14:cNvPr>
              <p14:cNvContentPartPr/>
              <p14:nvPr/>
            </p14:nvContentPartPr>
            <p14:xfrm>
              <a:off x="839520" y="419760"/>
              <a:ext cx="10824120" cy="6064200"/>
            </p14:xfrm>
          </p:contentPart>
        </mc:Choice>
        <mc:Fallback>
          <p:pic>
            <p:nvPicPr>
              <p:cNvPr id="2" name="Ink 1">
                <a:extLst>
                  <a:ext uri="{FF2B5EF4-FFF2-40B4-BE49-F238E27FC236}">
                    <a16:creationId xmlns:a16="http://schemas.microsoft.com/office/drawing/2014/main" id="{7438F83A-12E7-402D-BFD9-7D6BA02C7212}"/>
                  </a:ext>
                </a:extLst>
              </p:cNvPr>
              <p:cNvPicPr/>
              <p:nvPr/>
            </p:nvPicPr>
            <p:blipFill>
              <a:blip r:embed="rId3"/>
              <a:stretch>
                <a:fillRect/>
              </a:stretch>
            </p:blipFill>
            <p:spPr>
              <a:xfrm>
                <a:off x="830160" y="410400"/>
                <a:ext cx="10842840" cy="6082920"/>
              </a:xfrm>
              <a:prstGeom prst="rect">
                <a:avLst/>
              </a:prstGeom>
            </p:spPr>
          </p:pic>
        </mc:Fallback>
      </mc:AlternateContent>
    </p:spTree>
    <p:extLst>
      <p:ext uri="{BB962C8B-B14F-4D97-AF65-F5344CB8AC3E}">
        <p14:creationId xmlns:p14="http://schemas.microsoft.com/office/powerpoint/2010/main" val="167408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057A47C-07CF-4EA2-BE10-A306DAEE4D53}"/>
                  </a:ext>
                </a:extLst>
              </p14:cNvPr>
              <p14:cNvContentPartPr/>
              <p14:nvPr/>
            </p14:nvContentPartPr>
            <p14:xfrm>
              <a:off x="741240" y="678600"/>
              <a:ext cx="11449080" cy="5832360"/>
            </p14:xfrm>
          </p:contentPart>
        </mc:Choice>
        <mc:Fallback>
          <p:pic>
            <p:nvPicPr>
              <p:cNvPr id="2" name="Ink 1">
                <a:extLst>
                  <a:ext uri="{FF2B5EF4-FFF2-40B4-BE49-F238E27FC236}">
                    <a16:creationId xmlns:a16="http://schemas.microsoft.com/office/drawing/2014/main" id="{7057A47C-07CF-4EA2-BE10-A306DAEE4D53}"/>
                  </a:ext>
                </a:extLst>
              </p:cNvPr>
              <p:cNvPicPr/>
              <p:nvPr/>
            </p:nvPicPr>
            <p:blipFill>
              <a:blip r:embed="rId3"/>
              <a:stretch>
                <a:fillRect/>
              </a:stretch>
            </p:blipFill>
            <p:spPr>
              <a:xfrm>
                <a:off x="731880" y="669240"/>
                <a:ext cx="11467800" cy="5851080"/>
              </a:xfrm>
              <a:prstGeom prst="rect">
                <a:avLst/>
              </a:prstGeom>
            </p:spPr>
          </p:pic>
        </mc:Fallback>
      </mc:AlternateContent>
    </p:spTree>
    <p:extLst>
      <p:ext uri="{BB962C8B-B14F-4D97-AF65-F5344CB8AC3E}">
        <p14:creationId xmlns:p14="http://schemas.microsoft.com/office/powerpoint/2010/main" val="158696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E2010A6-89C0-439E-98A9-B9C172779C6A}"/>
                  </a:ext>
                </a:extLst>
              </p14:cNvPr>
              <p14:cNvContentPartPr/>
              <p14:nvPr/>
            </p14:nvContentPartPr>
            <p14:xfrm>
              <a:off x="500040" y="366120"/>
              <a:ext cx="11690280" cy="5948280"/>
            </p14:xfrm>
          </p:contentPart>
        </mc:Choice>
        <mc:Fallback>
          <p:pic>
            <p:nvPicPr>
              <p:cNvPr id="2" name="Ink 1">
                <a:extLst>
                  <a:ext uri="{FF2B5EF4-FFF2-40B4-BE49-F238E27FC236}">
                    <a16:creationId xmlns:a16="http://schemas.microsoft.com/office/drawing/2014/main" id="{6E2010A6-89C0-439E-98A9-B9C172779C6A}"/>
                  </a:ext>
                </a:extLst>
              </p:cNvPr>
              <p:cNvPicPr/>
              <p:nvPr/>
            </p:nvPicPr>
            <p:blipFill>
              <a:blip r:embed="rId3"/>
              <a:stretch>
                <a:fillRect/>
              </a:stretch>
            </p:blipFill>
            <p:spPr>
              <a:xfrm>
                <a:off x="490680" y="356760"/>
                <a:ext cx="11709000" cy="5967000"/>
              </a:xfrm>
              <a:prstGeom prst="rect">
                <a:avLst/>
              </a:prstGeom>
            </p:spPr>
          </p:pic>
        </mc:Fallback>
      </mc:AlternateContent>
    </p:spTree>
    <p:extLst>
      <p:ext uri="{BB962C8B-B14F-4D97-AF65-F5344CB8AC3E}">
        <p14:creationId xmlns:p14="http://schemas.microsoft.com/office/powerpoint/2010/main" val="510634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8012F64-B1CD-41F3-B085-02C6971331E5}"/>
                  </a:ext>
                </a:extLst>
              </p14:cNvPr>
              <p14:cNvContentPartPr/>
              <p14:nvPr/>
            </p14:nvContentPartPr>
            <p14:xfrm>
              <a:off x="1518120" y="580320"/>
              <a:ext cx="9163080" cy="5260680"/>
            </p14:xfrm>
          </p:contentPart>
        </mc:Choice>
        <mc:Fallback>
          <p:pic>
            <p:nvPicPr>
              <p:cNvPr id="2" name="Ink 1">
                <a:extLst>
                  <a:ext uri="{FF2B5EF4-FFF2-40B4-BE49-F238E27FC236}">
                    <a16:creationId xmlns:a16="http://schemas.microsoft.com/office/drawing/2014/main" id="{88012F64-B1CD-41F3-B085-02C6971331E5}"/>
                  </a:ext>
                </a:extLst>
              </p:cNvPr>
              <p:cNvPicPr/>
              <p:nvPr/>
            </p:nvPicPr>
            <p:blipFill>
              <a:blip r:embed="rId3"/>
              <a:stretch>
                <a:fillRect/>
              </a:stretch>
            </p:blipFill>
            <p:spPr>
              <a:xfrm>
                <a:off x="1508760" y="570960"/>
                <a:ext cx="9181800" cy="5279400"/>
              </a:xfrm>
              <a:prstGeom prst="rect">
                <a:avLst/>
              </a:prstGeom>
            </p:spPr>
          </p:pic>
        </mc:Fallback>
      </mc:AlternateContent>
    </p:spTree>
    <p:extLst>
      <p:ext uri="{BB962C8B-B14F-4D97-AF65-F5344CB8AC3E}">
        <p14:creationId xmlns:p14="http://schemas.microsoft.com/office/powerpoint/2010/main" val="1870510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A46253B-E850-44BE-95EE-35D11D99F98E}"/>
                  </a:ext>
                </a:extLst>
              </p14:cNvPr>
              <p14:cNvContentPartPr/>
              <p14:nvPr/>
            </p14:nvContentPartPr>
            <p14:xfrm>
              <a:off x="1527120" y="428760"/>
              <a:ext cx="10073880" cy="4001040"/>
            </p14:xfrm>
          </p:contentPart>
        </mc:Choice>
        <mc:Fallback>
          <p:pic>
            <p:nvPicPr>
              <p:cNvPr id="2" name="Ink 1">
                <a:extLst>
                  <a:ext uri="{FF2B5EF4-FFF2-40B4-BE49-F238E27FC236}">
                    <a16:creationId xmlns:a16="http://schemas.microsoft.com/office/drawing/2014/main" id="{EA46253B-E850-44BE-95EE-35D11D99F98E}"/>
                  </a:ext>
                </a:extLst>
              </p:cNvPr>
              <p:cNvPicPr/>
              <p:nvPr/>
            </p:nvPicPr>
            <p:blipFill>
              <a:blip r:embed="rId3"/>
              <a:stretch>
                <a:fillRect/>
              </a:stretch>
            </p:blipFill>
            <p:spPr>
              <a:xfrm>
                <a:off x="1517760" y="419400"/>
                <a:ext cx="10092600" cy="4019760"/>
              </a:xfrm>
              <a:prstGeom prst="rect">
                <a:avLst/>
              </a:prstGeom>
            </p:spPr>
          </p:pic>
        </mc:Fallback>
      </mc:AlternateContent>
    </p:spTree>
    <p:extLst>
      <p:ext uri="{BB962C8B-B14F-4D97-AF65-F5344CB8AC3E}">
        <p14:creationId xmlns:p14="http://schemas.microsoft.com/office/powerpoint/2010/main" val="267987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4B2B381-DC44-4242-B8D6-0BF584A74A59}"/>
                  </a:ext>
                </a:extLst>
              </p14:cNvPr>
              <p14:cNvContentPartPr/>
              <p14:nvPr/>
            </p14:nvContentPartPr>
            <p14:xfrm>
              <a:off x="705600" y="1723680"/>
              <a:ext cx="11386800" cy="4778280"/>
            </p14:xfrm>
          </p:contentPart>
        </mc:Choice>
        <mc:Fallback>
          <p:pic>
            <p:nvPicPr>
              <p:cNvPr id="2" name="Ink 1">
                <a:extLst>
                  <a:ext uri="{FF2B5EF4-FFF2-40B4-BE49-F238E27FC236}">
                    <a16:creationId xmlns:a16="http://schemas.microsoft.com/office/drawing/2014/main" id="{F4B2B381-DC44-4242-B8D6-0BF584A74A59}"/>
                  </a:ext>
                </a:extLst>
              </p:cNvPr>
              <p:cNvPicPr/>
              <p:nvPr/>
            </p:nvPicPr>
            <p:blipFill>
              <a:blip r:embed="rId3"/>
              <a:stretch>
                <a:fillRect/>
              </a:stretch>
            </p:blipFill>
            <p:spPr>
              <a:xfrm>
                <a:off x="696240" y="1714320"/>
                <a:ext cx="11405520" cy="4797000"/>
              </a:xfrm>
              <a:prstGeom prst="rect">
                <a:avLst/>
              </a:prstGeom>
            </p:spPr>
          </p:pic>
        </mc:Fallback>
      </mc:AlternateContent>
    </p:spTree>
    <p:extLst>
      <p:ext uri="{BB962C8B-B14F-4D97-AF65-F5344CB8AC3E}">
        <p14:creationId xmlns:p14="http://schemas.microsoft.com/office/powerpoint/2010/main" val="4113626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5C13A04-0336-48F4-8455-5E94F8F2BB4E}"/>
                  </a:ext>
                </a:extLst>
              </p14:cNvPr>
              <p14:cNvContentPartPr/>
              <p14:nvPr/>
            </p14:nvContentPartPr>
            <p14:xfrm>
              <a:off x="1143000" y="464400"/>
              <a:ext cx="8939880" cy="5680080"/>
            </p14:xfrm>
          </p:contentPart>
        </mc:Choice>
        <mc:Fallback>
          <p:pic>
            <p:nvPicPr>
              <p:cNvPr id="2" name="Ink 1">
                <a:extLst>
                  <a:ext uri="{FF2B5EF4-FFF2-40B4-BE49-F238E27FC236}">
                    <a16:creationId xmlns:a16="http://schemas.microsoft.com/office/drawing/2014/main" id="{35C13A04-0336-48F4-8455-5E94F8F2BB4E}"/>
                  </a:ext>
                </a:extLst>
              </p:cNvPr>
              <p:cNvPicPr/>
              <p:nvPr/>
            </p:nvPicPr>
            <p:blipFill>
              <a:blip r:embed="rId3"/>
              <a:stretch>
                <a:fillRect/>
              </a:stretch>
            </p:blipFill>
            <p:spPr>
              <a:xfrm>
                <a:off x="1133640" y="455040"/>
                <a:ext cx="8958600" cy="5698800"/>
              </a:xfrm>
              <a:prstGeom prst="rect">
                <a:avLst/>
              </a:prstGeom>
            </p:spPr>
          </p:pic>
        </mc:Fallback>
      </mc:AlternateContent>
    </p:spTree>
    <p:extLst>
      <p:ext uri="{BB962C8B-B14F-4D97-AF65-F5344CB8AC3E}">
        <p14:creationId xmlns:p14="http://schemas.microsoft.com/office/powerpoint/2010/main" val="315932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4B29D25-3672-46B0-89D7-DEFBA76F954F}"/>
                  </a:ext>
                </a:extLst>
              </p14:cNvPr>
              <p14:cNvContentPartPr/>
              <p14:nvPr/>
            </p14:nvContentPartPr>
            <p14:xfrm>
              <a:off x="348120" y="446400"/>
              <a:ext cx="10717200" cy="5939280"/>
            </p14:xfrm>
          </p:contentPart>
        </mc:Choice>
        <mc:Fallback>
          <p:pic>
            <p:nvPicPr>
              <p:cNvPr id="4" name="Ink 3">
                <a:extLst>
                  <a:ext uri="{FF2B5EF4-FFF2-40B4-BE49-F238E27FC236}">
                    <a16:creationId xmlns:a16="http://schemas.microsoft.com/office/drawing/2014/main" id="{54B29D25-3672-46B0-89D7-DEFBA76F954F}"/>
                  </a:ext>
                </a:extLst>
              </p:cNvPr>
              <p:cNvPicPr/>
              <p:nvPr/>
            </p:nvPicPr>
            <p:blipFill>
              <a:blip r:embed="rId3"/>
              <a:stretch>
                <a:fillRect/>
              </a:stretch>
            </p:blipFill>
            <p:spPr>
              <a:xfrm>
                <a:off x="338760" y="437040"/>
                <a:ext cx="10735920" cy="5958000"/>
              </a:xfrm>
              <a:prstGeom prst="rect">
                <a:avLst/>
              </a:prstGeom>
            </p:spPr>
          </p:pic>
        </mc:Fallback>
      </mc:AlternateContent>
    </p:spTree>
    <p:extLst>
      <p:ext uri="{BB962C8B-B14F-4D97-AF65-F5344CB8AC3E}">
        <p14:creationId xmlns:p14="http://schemas.microsoft.com/office/powerpoint/2010/main" val="2908945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A41CBE8-8F3D-4B0F-8D22-D20ACE832949}"/>
                  </a:ext>
                </a:extLst>
              </p14:cNvPr>
              <p14:cNvContentPartPr/>
              <p14:nvPr/>
            </p14:nvContentPartPr>
            <p14:xfrm>
              <a:off x="1902240" y="482400"/>
              <a:ext cx="9404280" cy="4126320"/>
            </p14:xfrm>
          </p:contentPart>
        </mc:Choice>
        <mc:Fallback>
          <p:pic>
            <p:nvPicPr>
              <p:cNvPr id="2" name="Ink 1">
                <a:extLst>
                  <a:ext uri="{FF2B5EF4-FFF2-40B4-BE49-F238E27FC236}">
                    <a16:creationId xmlns:a16="http://schemas.microsoft.com/office/drawing/2014/main" id="{6A41CBE8-8F3D-4B0F-8D22-D20ACE832949}"/>
                  </a:ext>
                </a:extLst>
              </p:cNvPr>
              <p:cNvPicPr/>
              <p:nvPr/>
            </p:nvPicPr>
            <p:blipFill>
              <a:blip r:embed="rId3"/>
              <a:stretch>
                <a:fillRect/>
              </a:stretch>
            </p:blipFill>
            <p:spPr>
              <a:xfrm>
                <a:off x="1892880" y="473040"/>
                <a:ext cx="9423000" cy="4145040"/>
              </a:xfrm>
              <a:prstGeom prst="rect">
                <a:avLst/>
              </a:prstGeom>
            </p:spPr>
          </p:pic>
        </mc:Fallback>
      </mc:AlternateContent>
    </p:spTree>
    <p:extLst>
      <p:ext uri="{BB962C8B-B14F-4D97-AF65-F5344CB8AC3E}">
        <p14:creationId xmlns:p14="http://schemas.microsoft.com/office/powerpoint/2010/main" val="393447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7B0D04A-324B-4359-9F28-05D8047B431F}"/>
              </a:ext>
            </a:extLst>
          </p:cNvPr>
          <p:cNvGrpSpPr/>
          <p:nvPr/>
        </p:nvGrpSpPr>
        <p:grpSpPr>
          <a:xfrm>
            <a:off x="1530033" y="637102"/>
            <a:ext cx="799920" cy="590400"/>
            <a:chOff x="1530033" y="637102"/>
            <a:chExt cx="799920" cy="5904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DB711D2-04FE-487B-8AA6-6DE2DC42F521}"/>
                    </a:ext>
                  </a:extLst>
                </p14:cNvPr>
                <p14:cNvContentPartPr/>
                <p14:nvPr/>
              </p14:nvContentPartPr>
              <p14:xfrm>
                <a:off x="1530033" y="786502"/>
                <a:ext cx="241200" cy="434520"/>
              </p14:xfrm>
            </p:contentPart>
          </mc:Choice>
          <mc:Fallback>
            <p:pic>
              <p:nvPicPr>
                <p:cNvPr id="2" name="Ink 1">
                  <a:extLst>
                    <a:ext uri="{FF2B5EF4-FFF2-40B4-BE49-F238E27FC236}">
                      <a16:creationId xmlns:a16="http://schemas.microsoft.com/office/drawing/2014/main" id="{5DB711D2-04FE-487B-8AA6-6DE2DC42F521}"/>
                    </a:ext>
                  </a:extLst>
                </p:cNvPr>
                <p:cNvPicPr/>
                <p:nvPr/>
              </p:nvPicPr>
              <p:blipFill>
                <a:blip r:embed="rId3"/>
                <a:stretch>
                  <a:fillRect/>
                </a:stretch>
              </p:blipFill>
              <p:spPr>
                <a:xfrm>
                  <a:off x="1521033" y="777502"/>
                  <a:ext cx="25884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4A1B01B-B0D8-4981-81AF-3116A0FDF152}"/>
                    </a:ext>
                  </a:extLst>
                </p14:cNvPr>
                <p14:cNvContentPartPr/>
                <p14:nvPr/>
              </p14:nvContentPartPr>
              <p14:xfrm>
                <a:off x="1635153" y="637102"/>
                <a:ext cx="281520" cy="144000"/>
              </p14:xfrm>
            </p:contentPart>
          </mc:Choice>
          <mc:Fallback>
            <p:pic>
              <p:nvPicPr>
                <p:cNvPr id="3" name="Ink 2">
                  <a:extLst>
                    <a:ext uri="{FF2B5EF4-FFF2-40B4-BE49-F238E27FC236}">
                      <a16:creationId xmlns:a16="http://schemas.microsoft.com/office/drawing/2014/main" id="{54A1B01B-B0D8-4981-81AF-3116A0FDF152}"/>
                    </a:ext>
                  </a:extLst>
                </p:cNvPr>
                <p:cNvPicPr/>
                <p:nvPr/>
              </p:nvPicPr>
              <p:blipFill>
                <a:blip r:embed="rId5"/>
                <a:stretch>
                  <a:fillRect/>
                </a:stretch>
              </p:blipFill>
              <p:spPr>
                <a:xfrm>
                  <a:off x="1626513" y="628102"/>
                  <a:ext cx="2991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9611ACB-75DD-4EF5-A8E8-48BC60E19A1A}"/>
                    </a:ext>
                  </a:extLst>
                </p14:cNvPr>
                <p14:cNvContentPartPr/>
                <p14:nvPr/>
              </p14:nvContentPartPr>
              <p14:xfrm>
                <a:off x="1637313" y="794422"/>
                <a:ext cx="657360" cy="433080"/>
              </p14:xfrm>
            </p:contentPart>
          </mc:Choice>
          <mc:Fallback>
            <p:pic>
              <p:nvPicPr>
                <p:cNvPr id="4" name="Ink 3">
                  <a:extLst>
                    <a:ext uri="{FF2B5EF4-FFF2-40B4-BE49-F238E27FC236}">
                      <a16:creationId xmlns:a16="http://schemas.microsoft.com/office/drawing/2014/main" id="{B9611ACB-75DD-4EF5-A8E8-48BC60E19A1A}"/>
                    </a:ext>
                  </a:extLst>
                </p:cNvPr>
                <p:cNvPicPr/>
                <p:nvPr/>
              </p:nvPicPr>
              <p:blipFill>
                <a:blip r:embed="rId7"/>
                <a:stretch>
                  <a:fillRect/>
                </a:stretch>
              </p:blipFill>
              <p:spPr>
                <a:xfrm>
                  <a:off x="1628313" y="785782"/>
                  <a:ext cx="67500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A174551-A79B-407D-9E86-879F12CAB9DF}"/>
                    </a:ext>
                  </a:extLst>
                </p14:cNvPr>
                <p14:cNvContentPartPr/>
                <p14:nvPr/>
              </p14:nvContentPartPr>
              <p14:xfrm>
                <a:off x="2044473" y="946342"/>
                <a:ext cx="285480" cy="244800"/>
              </p14:xfrm>
            </p:contentPart>
          </mc:Choice>
          <mc:Fallback>
            <p:pic>
              <p:nvPicPr>
                <p:cNvPr id="5" name="Ink 4">
                  <a:extLst>
                    <a:ext uri="{FF2B5EF4-FFF2-40B4-BE49-F238E27FC236}">
                      <a16:creationId xmlns:a16="http://schemas.microsoft.com/office/drawing/2014/main" id="{4A174551-A79B-407D-9E86-879F12CAB9DF}"/>
                    </a:ext>
                  </a:extLst>
                </p:cNvPr>
                <p:cNvPicPr/>
                <p:nvPr/>
              </p:nvPicPr>
              <p:blipFill>
                <a:blip r:embed="rId9"/>
                <a:stretch>
                  <a:fillRect/>
                </a:stretch>
              </p:blipFill>
              <p:spPr>
                <a:xfrm>
                  <a:off x="2035473" y="937342"/>
                  <a:ext cx="303120" cy="262440"/>
                </a:xfrm>
                <a:prstGeom prst="rect">
                  <a:avLst/>
                </a:prstGeom>
              </p:spPr>
            </p:pic>
          </mc:Fallback>
        </mc:AlternateContent>
      </p:grpSp>
      <p:grpSp>
        <p:nvGrpSpPr>
          <p:cNvPr id="20" name="Group 19">
            <a:extLst>
              <a:ext uri="{FF2B5EF4-FFF2-40B4-BE49-F238E27FC236}">
                <a16:creationId xmlns:a16="http://schemas.microsoft.com/office/drawing/2014/main" id="{8D94DFCB-0EEF-4AB8-8AAF-0C6DE87B523E}"/>
              </a:ext>
            </a:extLst>
          </p:cNvPr>
          <p:cNvGrpSpPr/>
          <p:nvPr/>
        </p:nvGrpSpPr>
        <p:grpSpPr>
          <a:xfrm>
            <a:off x="2597793" y="646822"/>
            <a:ext cx="1593000" cy="595080"/>
            <a:chOff x="2597793" y="646822"/>
            <a:chExt cx="1593000" cy="595080"/>
          </a:xfrm>
        </p:grpSpPr>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86BFD266-9255-44E4-9E8C-8C568DBCED9D}"/>
                    </a:ext>
                  </a:extLst>
                </p14:cNvPr>
                <p14:cNvContentPartPr/>
                <p14:nvPr/>
              </p14:nvContentPartPr>
              <p14:xfrm>
                <a:off x="2597793" y="703342"/>
                <a:ext cx="365760" cy="538560"/>
              </p14:xfrm>
            </p:contentPart>
          </mc:Choice>
          <mc:Fallback>
            <p:pic>
              <p:nvPicPr>
                <p:cNvPr id="6" name="Ink 5">
                  <a:extLst>
                    <a:ext uri="{FF2B5EF4-FFF2-40B4-BE49-F238E27FC236}">
                      <a16:creationId xmlns:a16="http://schemas.microsoft.com/office/drawing/2014/main" id="{86BFD266-9255-44E4-9E8C-8C568DBCED9D}"/>
                    </a:ext>
                  </a:extLst>
                </p:cNvPr>
                <p:cNvPicPr/>
                <p:nvPr/>
              </p:nvPicPr>
              <p:blipFill>
                <a:blip r:embed="rId11"/>
                <a:stretch>
                  <a:fillRect/>
                </a:stretch>
              </p:blipFill>
              <p:spPr>
                <a:xfrm>
                  <a:off x="2588793" y="694702"/>
                  <a:ext cx="383400" cy="556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2AA4DDB4-89BA-44CB-B299-A96ACAE94F88}"/>
                    </a:ext>
                  </a:extLst>
                </p14:cNvPr>
                <p14:cNvContentPartPr/>
                <p14:nvPr/>
              </p14:nvContentPartPr>
              <p14:xfrm>
                <a:off x="2702553" y="980182"/>
                <a:ext cx="44280" cy="25560"/>
              </p14:xfrm>
            </p:contentPart>
          </mc:Choice>
          <mc:Fallback>
            <p:pic>
              <p:nvPicPr>
                <p:cNvPr id="7" name="Ink 6">
                  <a:extLst>
                    <a:ext uri="{FF2B5EF4-FFF2-40B4-BE49-F238E27FC236}">
                      <a16:creationId xmlns:a16="http://schemas.microsoft.com/office/drawing/2014/main" id="{2AA4DDB4-89BA-44CB-B299-A96ACAE94F88}"/>
                    </a:ext>
                  </a:extLst>
                </p:cNvPr>
                <p:cNvPicPr/>
                <p:nvPr/>
              </p:nvPicPr>
              <p:blipFill>
                <a:blip r:embed="rId13"/>
                <a:stretch>
                  <a:fillRect/>
                </a:stretch>
              </p:blipFill>
              <p:spPr>
                <a:xfrm>
                  <a:off x="2693553" y="971542"/>
                  <a:ext cx="619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60F22544-D22B-4278-BFB7-55A8A543A28B}"/>
                    </a:ext>
                  </a:extLst>
                </p14:cNvPr>
                <p14:cNvContentPartPr/>
                <p14:nvPr/>
              </p14:nvContentPartPr>
              <p14:xfrm>
                <a:off x="3156873" y="646822"/>
                <a:ext cx="353160" cy="551520"/>
              </p14:xfrm>
            </p:contentPart>
          </mc:Choice>
          <mc:Fallback>
            <p:pic>
              <p:nvPicPr>
                <p:cNvPr id="8" name="Ink 7">
                  <a:extLst>
                    <a:ext uri="{FF2B5EF4-FFF2-40B4-BE49-F238E27FC236}">
                      <a16:creationId xmlns:a16="http://schemas.microsoft.com/office/drawing/2014/main" id="{60F22544-D22B-4278-BFB7-55A8A543A28B}"/>
                    </a:ext>
                  </a:extLst>
                </p:cNvPr>
                <p:cNvPicPr/>
                <p:nvPr/>
              </p:nvPicPr>
              <p:blipFill>
                <a:blip r:embed="rId15"/>
                <a:stretch>
                  <a:fillRect/>
                </a:stretch>
              </p:blipFill>
              <p:spPr>
                <a:xfrm>
                  <a:off x="3147873" y="637822"/>
                  <a:ext cx="37080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A446C6B8-3475-47F3-83CF-198C8C223031}"/>
                    </a:ext>
                  </a:extLst>
                </p14:cNvPr>
                <p14:cNvContentPartPr/>
                <p14:nvPr/>
              </p14:nvContentPartPr>
              <p14:xfrm>
                <a:off x="3726033" y="818542"/>
                <a:ext cx="464760" cy="348120"/>
              </p14:xfrm>
            </p:contentPart>
          </mc:Choice>
          <mc:Fallback>
            <p:pic>
              <p:nvPicPr>
                <p:cNvPr id="9" name="Ink 8">
                  <a:extLst>
                    <a:ext uri="{FF2B5EF4-FFF2-40B4-BE49-F238E27FC236}">
                      <a16:creationId xmlns:a16="http://schemas.microsoft.com/office/drawing/2014/main" id="{A446C6B8-3475-47F3-83CF-198C8C223031}"/>
                    </a:ext>
                  </a:extLst>
                </p:cNvPr>
                <p:cNvPicPr/>
                <p:nvPr/>
              </p:nvPicPr>
              <p:blipFill>
                <a:blip r:embed="rId17"/>
                <a:stretch>
                  <a:fillRect/>
                </a:stretch>
              </p:blipFill>
              <p:spPr>
                <a:xfrm>
                  <a:off x="3717033" y="809542"/>
                  <a:ext cx="482400" cy="365760"/>
                </a:xfrm>
                <a:prstGeom prst="rect">
                  <a:avLst/>
                </a:prstGeom>
              </p:spPr>
            </p:pic>
          </mc:Fallback>
        </mc:AlternateContent>
      </p:grpSp>
      <p:grpSp>
        <p:nvGrpSpPr>
          <p:cNvPr id="19" name="Group 18">
            <a:extLst>
              <a:ext uri="{FF2B5EF4-FFF2-40B4-BE49-F238E27FC236}">
                <a16:creationId xmlns:a16="http://schemas.microsoft.com/office/drawing/2014/main" id="{FC6BC71A-D0BD-473E-944F-050DD642CB55}"/>
              </a:ext>
            </a:extLst>
          </p:cNvPr>
          <p:cNvGrpSpPr/>
          <p:nvPr/>
        </p:nvGrpSpPr>
        <p:grpSpPr>
          <a:xfrm>
            <a:off x="4471953" y="684262"/>
            <a:ext cx="730800" cy="499680"/>
            <a:chOff x="4471953" y="684262"/>
            <a:chExt cx="730800" cy="499680"/>
          </a:xfrm>
        </p:grpSpPr>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3B24168D-74C9-40D3-9282-784E2A06CAEB}"/>
                    </a:ext>
                  </a:extLst>
                </p14:cNvPr>
                <p14:cNvContentPartPr/>
                <p14:nvPr/>
              </p14:nvContentPartPr>
              <p14:xfrm>
                <a:off x="4471953" y="839422"/>
                <a:ext cx="669960" cy="344520"/>
              </p14:xfrm>
            </p:contentPart>
          </mc:Choice>
          <mc:Fallback>
            <p:pic>
              <p:nvPicPr>
                <p:cNvPr id="10" name="Ink 9">
                  <a:extLst>
                    <a:ext uri="{FF2B5EF4-FFF2-40B4-BE49-F238E27FC236}">
                      <a16:creationId xmlns:a16="http://schemas.microsoft.com/office/drawing/2014/main" id="{3B24168D-74C9-40D3-9282-784E2A06CAEB}"/>
                    </a:ext>
                  </a:extLst>
                </p:cNvPr>
                <p:cNvPicPr/>
                <p:nvPr/>
              </p:nvPicPr>
              <p:blipFill>
                <a:blip r:embed="rId19"/>
                <a:stretch>
                  <a:fillRect/>
                </a:stretch>
              </p:blipFill>
              <p:spPr>
                <a:xfrm>
                  <a:off x="4463313" y="830782"/>
                  <a:ext cx="68760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729F21B8-CD12-42E9-B14A-623B7CBE1E1F}"/>
                    </a:ext>
                  </a:extLst>
                </p14:cNvPr>
                <p14:cNvContentPartPr/>
                <p14:nvPr/>
              </p14:nvContentPartPr>
              <p14:xfrm>
                <a:off x="4877313" y="684262"/>
                <a:ext cx="325440" cy="353880"/>
              </p14:xfrm>
            </p:contentPart>
          </mc:Choice>
          <mc:Fallback>
            <p:pic>
              <p:nvPicPr>
                <p:cNvPr id="11" name="Ink 10">
                  <a:extLst>
                    <a:ext uri="{FF2B5EF4-FFF2-40B4-BE49-F238E27FC236}">
                      <a16:creationId xmlns:a16="http://schemas.microsoft.com/office/drawing/2014/main" id="{729F21B8-CD12-42E9-B14A-623B7CBE1E1F}"/>
                    </a:ext>
                  </a:extLst>
                </p:cNvPr>
                <p:cNvPicPr/>
                <p:nvPr/>
              </p:nvPicPr>
              <p:blipFill>
                <a:blip r:embed="rId21"/>
                <a:stretch>
                  <a:fillRect/>
                </a:stretch>
              </p:blipFill>
              <p:spPr>
                <a:xfrm>
                  <a:off x="4868673" y="675262"/>
                  <a:ext cx="343080" cy="371520"/>
                </a:xfrm>
                <a:prstGeom prst="rect">
                  <a:avLst/>
                </a:prstGeom>
              </p:spPr>
            </p:pic>
          </mc:Fallback>
        </mc:AlternateContent>
      </p:grpSp>
      <p:grpSp>
        <p:nvGrpSpPr>
          <p:cNvPr id="18" name="Group 17">
            <a:extLst>
              <a:ext uri="{FF2B5EF4-FFF2-40B4-BE49-F238E27FC236}">
                <a16:creationId xmlns:a16="http://schemas.microsoft.com/office/drawing/2014/main" id="{0914F34E-8EA6-4EDA-B546-0CBDB8AFD20B}"/>
              </a:ext>
            </a:extLst>
          </p:cNvPr>
          <p:cNvGrpSpPr/>
          <p:nvPr/>
        </p:nvGrpSpPr>
        <p:grpSpPr>
          <a:xfrm>
            <a:off x="5872353" y="864262"/>
            <a:ext cx="245880" cy="244800"/>
            <a:chOff x="5872353" y="864262"/>
            <a:chExt cx="245880" cy="244800"/>
          </a:xfrm>
        </p:grpSpPr>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BA3A69B1-06C5-470E-80E6-235F732CD9CA}"/>
                    </a:ext>
                  </a:extLst>
                </p14:cNvPr>
                <p14:cNvContentPartPr/>
                <p14:nvPr/>
              </p14:nvContentPartPr>
              <p14:xfrm>
                <a:off x="5872353" y="864262"/>
                <a:ext cx="106200" cy="56160"/>
              </p14:xfrm>
            </p:contentPart>
          </mc:Choice>
          <mc:Fallback>
            <p:pic>
              <p:nvPicPr>
                <p:cNvPr id="12" name="Ink 11">
                  <a:extLst>
                    <a:ext uri="{FF2B5EF4-FFF2-40B4-BE49-F238E27FC236}">
                      <a16:creationId xmlns:a16="http://schemas.microsoft.com/office/drawing/2014/main" id="{BA3A69B1-06C5-470E-80E6-235F732CD9CA}"/>
                    </a:ext>
                  </a:extLst>
                </p:cNvPr>
                <p:cNvPicPr/>
                <p:nvPr/>
              </p:nvPicPr>
              <p:blipFill>
                <a:blip r:embed="rId23"/>
                <a:stretch>
                  <a:fillRect/>
                </a:stretch>
              </p:blipFill>
              <p:spPr>
                <a:xfrm>
                  <a:off x="5863713" y="855262"/>
                  <a:ext cx="1238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1E146D56-3ABB-438D-917E-0AA06CE5284D}"/>
                    </a:ext>
                  </a:extLst>
                </p14:cNvPr>
                <p14:cNvContentPartPr/>
                <p14:nvPr/>
              </p14:nvContentPartPr>
              <p14:xfrm>
                <a:off x="6100953" y="1063702"/>
                <a:ext cx="17280" cy="45360"/>
              </p14:xfrm>
            </p:contentPart>
          </mc:Choice>
          <mc:Fallback>
            <p:pic>
              <p:nvPicPr>
                <p:cNvPr id="13" name="Ink 12">
                  <a:extLst>
                    <a:ext uri="{FF2B5EF4-FFF2-40B4-BE49-F238E27FC236}">
                      <a16:creationId xmlns:a16="http://schemas.microsoft.com/office/drawing/2014/main" id="{1E146D56-3ABB-438D-917E-0AA06CE5284D}"/>
                    </a:ext>
                  </a:extLst>
                </p:cNvPr>
                <p:cNvPicPr/>
                <p:nvPr/>
              </p:nvPicPr>
              <p:blipFill>
                <a:blip r:embed="rId25"/>
                <a:stretch>
                  <a:fillRect/>
                </a:stretch>
              </p:blipFill>
              <p:spPr>
                <a:xfrm>
                  <a:off x="6092313" y="1054702"/>
                  <a:ext cx="34920" cy="63000"/>
                </a:xfrm>
                <a:prstGeom prst="rect">
                  <a:avLst/>
                </a:prstGeom>
              </p:spPr>
            </p:pic>
          </mc:Fallback>
        </mc:AlternateContent>
      </p:grpSp>
      <p:grpSp>
        <p:nvGrpSpPr>
          <p:cNvPr id="17" name="Group 16">
            <a:extLst>
              <a:ext uri="{FF2B5EF4-FFF2-40B4-BE49-F238E27FC236}">
                <a16:creationId xmlns:a16="http://schemas.microsoft.com/office/drawing/2014/main" id="{FCBA6257-4881-4520-BC44-52FD9B4354A9}"/>
              </a:ext>
            </a:extLst>
          </p:cNvPr>
          <p:cNvGrpSpPr/>
          <p:nvPr/>
        </p:nvGrpSpPr>
        <p:grpSpPr>
          <a:xfrm>
            <a:off x="6920673" y="725662"/>
            <a:ext cx="609840" cy="574200"/>
            <a:chOff x="6920673" y="725662"/>
            <a:chExt cx="609840" cy="574200"/>
          </a:xfrm>
        </p:grpSpPr>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19773DD9-2D90-4D7D-BB5E-D68A43B4576D}"/>
                    </a:ext>
                  </a:extLst>
                </p14:cNvPr>
                <p14:cNvContentPartPr/>
                <p14:nvPr/>
              </p14:nvContentPartPr>
              <p14:xfrm>
                <a:off x="6920673" y="725662"/>
                <a:ext cx="318600" cy="574200"/>
              </p14:xfrm>
            </p:contentPart>
          </mc:Choice>
          <mc:Fallback>
            <p:pic>
              <p:nvPicPr>
                <p:cNvPr id="14" name="Ink 13">
                  <a:extLst>
                    <a:ext uri="{FF2B5EF4-FFF2-40B4-BE49-F238E27FC236}">
                      <a16:creationId xmlns:a16="http://schemas.microsoft.com/office/drawing/2014/main" id="{19773DD9-2D90-4D7D-BB5E-D68A43B4576D}"/>
                    </a:ext>
                  </a:extLst>
                </p:cNvPr>
                <p:cNvPicPr/>
                <p:nvPr/>
              </p:nvPicPr>
              <p:blipFill>
                <a:blip r:embed="rId27"/>
                <a:stretch>
                  <a:fillRect/>
                </a:stretch>
              </p:blipFill>
              <p:spPr>
                <a:xfrm>
                  <a:off x="6912033" y="717022"/>
                  <a:ext cx="336240" cy="591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7E2A0C65-05AA-4EEF-BFF3-7D8DB9BBB5BF}"/>
                    </a:ext>
                  </a:extLst>
                </p14:cNvPr>
                <p14:cNvContentPartPr/>
                <p14:nvPr/>
              </p14:nvContentPartPr>
              <p14:xfrm>
                <a:off x="7481553" y="1196182"/>
                <a:ext cx="48960" cy="30240"/>
              </p14:xfrm>
            </p:contentPart>
          </mc:Choice>
          <mc:Fallback>
            <p:pic>
              <p:nvPicPr>
                <p:cNvPr id="15" name="Ink 14">
                  <a:extLst>
                    <a:ext uri="{FF2B5EF4-FFF2-40B4-BE49-F238E27FC236}">
                      <a16:creationId xmlns:a16="http://schemas.microsoft.com/office/drawing/2014/main" id="{7E2A0C65-05AA-4EEF-BFF3-7D8DB9BBB5BF}"/>
                    </a:ext>
                  </a:extLst>
                </p:cNvPr>
                <p:cNvPicPr/>
                <p:nvPr/>
              </p:nvPicPr>
              <p:blipFill>
                <a:blip r:embed="rId29"/>
                <a:stretch>
                  <a:fillRect/>
                </a:stretch>
              </p:blipFill>
              <p:spPr>
                <a:xfrm>
                  <a:off x="7472553" y="1187542"/>
                  <a:ext cx="66600" cy="4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36885269-79A2-4565-9C86-445ED59FB1D7}"/>
                  </a:ext>
                </a:extLst>
              </p14:cNvPr>
              <p14:cNvContentPartPr/>
              <p14:nvPr/>
            </p14:nvContentPartPr>
            <p14:xfrm>
              <a:off x="7880433" y="815662"/>
              <a:ext cx="801720" cy="596520"/>
            </p14:xfrm>
          </p:contentPart>
        </mc:Choice>
        <mc:Fallback>
          <p:pic>
            <p:nvPicPr>
              <p:cNvPr id="16" name="Ink 15">
                <a:extLst>
                  <a:ext uri="{FF2B5EF4-FFF2-40B4-BE49-F238E27FC236}">
                    <a16:creationId xmlns:a16="http://schemas.microsoft.com/office/drawing/2014/main" id="{36885269-79A2-4565-9C86-445ED59FB1D7}"/>
                  </a:ext>
                </a:extLst>
              </p:cNvPr>
              <p:cNvPicPr/>
              <p:nvPr/>
            </p:nvPicPr>
            <p:blipFill>
              <a:blip r:embed="rId31"/>
              <a:stretch>
                <a:fillRect/>
              </a:stretch>
            </p:blipFill>
            <p:spPr>
              <a:xfrm>
                <a:off x="7871793" y="807022"/>
                <a:ext cx="819360" cy="614160"/>
              </a:xfrm>
              <a:prstGeom prst="rect">
                <a:avLst/>
              </a:prstGeom>
            </p:spPr>
          </p:pic>
        </mc:Fallback>
      </mc:AlternateContent>
      <p:grpSp>
        <p:nvGrpSpPr>
          <p:cNvPr id="30" name="Group 29">
            <a:extLst>
              <a:ext uri="{FF2B5EF4-FFF2-40B4-BE49-F238E27FC236}">
                <a16:creationId xmlns:a16="http://schemas.microsoft.com/office/drawing/2014/main" id="{1959547C-B95E-4ADE-8DCF-AB2D8366AEF0}"/>
              </a:ext>
            </a:extLst>
          </p:cNvPr>
          <p:cNvGrpSpPr/>
          <p:nvPr/>
        </p:nvGrpSpPr>
        <p:grpSpPr>
          <a:xfrm>
            <a:off x="1027473" y="2119582"/>
            <a:ext cx="1351080" cy="928800"/>
            <a:chOff x="1027473" y="2119582"/>
            <a:chExt cx="1351080" cy="928800"/>
          </a:xfrm>
        </p:grpSpPr>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30837AC6-BA2E-4A0F-954F-9FE61B293986}"/>
                    </a:ext>
                  </a:extLst>
                </p14:cNvPr>
                <p14:cNvContentPartPr/>
                <p14:nvPr/>
              </p14:nvContentPartPr>
              <p14:xfrm>
                <a:off x="1027473" y="2119582"/>
                <a:ext cx="568800" cy="658080"/>
              </p14:xfrm>
            </p:contentPart>
          </mc:Choice>
          <mc:Fallback>
            <p:pic>
              <p:nvPicPr>
                <p:cNvPr id="22" name="Ink 21">
                  <a:extLst>
                    <a:ext uri="{FF2B5EF4-FFF2-40B4-BE49-F238E27FC236}">
                      <a16:creationId xmlns:a16="http://schemas.microsoft.com/office/drawing/2014/main" id="{30837AC6-BA2E-4A0F-954F-9FE61B293986}"/>
                    </a:ext>
                  </a:extLst>
                </p:cNvPr>
                <p:cNvPicPr/>
                <p:nvPr/>
              </p:nvPicPr>
              <p:blipFill>
                <a:blip r:embed="rId33"/>
                <a:stretch>
                  <a:fillRect/>
                </a:stretch>
              </p:blipFill>
              <p:spPr>
                <a:xfrm>
                  <a:off x="1018833" y="2110582"/>
                  <a:ext cx="586440" cy="675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6F5BBC6C-C3A7-4461-9412-07A37F017DFF}"/>
                    </a:ext>
                  </a:extLst>
                </p14:cNvPr>
                <p14:cNvContentPartPr/>
                <p14:nvPr/>
              </p14:nvContentPartPr>
              <p14:xfrm>
                <a:off x="1895073" y="2495782"/>
                <a:ext cx="365400" cy="64440"/>
              </p14:xfrm>
            </p:contentPart>
          </mc:Choice>
          <mc:Fallback>
            <p:pic>
              <p:nvPicPr>
                <p:cNvPr id="23" name="Ink 22">
                  <a:extLst>
                    <a:ext uri="{FF2B5EF4-FFF2-40B4-BE49-F238E27FC236}">
                      <a16:creationId xmlns:a16="http://schemas.microsoft.com/office/drawing/2014/main" id="{6F5BBC6C-C3A7-4461-9412-07A37F017DFF}"/>
                    </a:ext>
                  </a:extLst>
                </p:cNvPr>
                <p:cNvPicPr/>
                <p:nvPr/>
              </p:nvPicPr>
              <p:blipFill>
                <a:blip r:embed="rId35"/>
                <a:stretch>
                  <a:fillRect/>
                </a:stretch>
              </p:blipFill>
              <p:spPr>
                <a:xfrm>
                  <a:off x="1886433" y="2487142"/>
                  <a:ext cx="38304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E836E3C6-ACD4-42E7-B58F-A95CE86D2D7A}"/>
                    </a:ext>
                  </a:extLst>
                </p14:cNvPr>
                <p14:cNvContentPartPr/>
                <p14:nvPr/>
              </p14:nvContentPartPr>
              <p14:xfrm>
                <a:off x="1877433" y="2403262"/>
                <a:ext cx="399600" cy="436320"/>
              </p14:xfrm>
            </p:contentPart>
          </mc:Choice>
          <mc:Fallback>
            <p:pic>
              <p:nvPicPr>
                <p:cNvPr id="24" name="Ink 23">
                  <a:extLst>
                    <a:ext uri="{FF2B5EF4-FFF2-40B4-BE49-F238E27FC236}">
                      <a16:creationId xmlns:a16="http://schemas.microsoft.com/office/drawing/2014/main" id="{E836E3C6-ACD4-42E7-B58F-A95CE86D2D7A}"/>
                    </a:ext>
                  </a:extLst>
                </p:cNvPr>
                <p:cNvPicPr/>
                <p:nvPr/>
              </p:nvPicPr>
              <p:blipFill>
                <a:blip r:embed="rId37"/>
                <a:stretch>
                  <a:fillRect/>
                </a:stretch>
              </p:blipFill>
              <p:spPr>
                <a:xfrm>
                  <a:off x="1868433" y="2394622"/>
                  <a:ext cx="41724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C4DF3618-429F-4CA6-86C1-D60A4243887C}"/>
                    </a:ext>
                  </a:extLst>
                </p14:cNvPr>
                <p14:cNvContentPartPr/>
                <p14:nvPr/>
              </p14:nvContentPartPr>
              <p14:xfrm>
                <a:off x="2125113" y="2409382"/>
                <a:ext cx="253440" cy="639000"/>
              </p14:xfrm>
            </p:contentPart>
          </mc:Choice>
          <mc:Fallback>
            <p:pic>
              <p:nvPicPr>
                <p:cNvPr id="25" name="Ink 24">
                  <a:extLst>
                    <a:ext uri="{FF2B5EF4-FFF2-40B4-BE49-F238E27FC236}">
                      <a16:creationId xmlns:a16="http://schemas.microsoft.com/office/drawing/2014/main" id="{C4DF3618-429F-4CA6-86C1-D60A4243887C}"/>
                    </a:ext>
                  </a:extLst>
                </p:cNvPr>
                <p:cNvPicPr/>
                <p:nvPr/>
              </p:nvPicPr>
              <p:blipFill>
                <a:blip r:embed="rId39"/>
                <a:stretch>
                  <a:fillRect/>
                </a:stretch>
              </p:blipFill>
              <p:spPr>
                <a:xfrm>
                  <a:off x="2116113" y="2400382"/>
                  <a:ext cx="271080" cy="656640"/>
                </a:xfrm>
                <a:prstGeom prst="rect">
                  <a:avLst/>
                </a:prstGeom>
              </p:spPr>
            </p:pic>
          </mc:Fallback>
        </mc:AlternateContent>
      </p:grpSp>
      <p:grpSp>
        <p:nvGrpSpPr>
          <p:cNvPr id="28" name="Group 27">
            <a:extLst>
              <a:ext uri="{FF2B5EF4-FFF2-40B4-BE49-F238E27FC236}">
                <a16:creationId xmlns:a16="http://schemas.microsoft.com/office/drawing/2014/main" id="{288E3F65-43C8-47AA-93F6-D2C496DA1E78}"/>
              </a:ext>
            </a:extLst>
          </p:cNvPr>
          <p:cNvGrpSpPr/>
          <p:nvPr/>
        </p:nvGrpSpPr>
        <p:grpSpPr>
          <a:xfrm>
            <a:off x="3016833" y="2389582"/>
            <a:ext cx="743040" cy="522360"/>
            <a:chOff x="3016833" y="2389582"/>
            <a:chExt cx="743040" cy="522360"/>
          </a:xfrm>
        </p:grpSpPr>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EE650ABA-1DDC-4D4D-A6E6-3897963830D4}"/>
                    </a:ext>
                  </a:extLst>
                </p14:cNvPr>
                <p14:cNvContentPartPr/>
                <p14:nvPr/>
              </p14:nvContentPartPr>
              <p14:xfrm>
                <a:off x="3016833" y="2389582"/>
                <a:ext cx="216000" cy="500040"/>
              </p14:xfrm>
            </p:contentPart>
          </mc:Choice>
          <mc:Fallback>
            <p:pic>
              <p:nvPicPr>
                <p:cNvPr id="26" name="Ink 25">
                  <a:extLst>
                    <a:ext uri="{FF2B5EF4-FFF2-40B4-BE49-F238E27FC236}">
                      <a16:creationId xmlns:a16="http://schemas.microsoft.com/office/drawing/2014/main" id="{EE650ABA-1DDC-4D4D-A6E6-3897963830D4}"/>
                    </a:ext>
                  </a:extLst>
                </p:cNvPr>
                <p:cNvPicPr/>
                <p:nvPr/>
              </p:nvPicPr>
              <p:blipFill>
                <a:blip r:embed="rId41"/>
                <a:stretch>
                  <a:fillRect/>
                </a:stretch>
              </p:blipFill>
              <p:spPr>
                <a:xfrm>
                  <a:off x="3007833" y="2380942"/>
                  <a:ext cx="23364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9FC88BEC-9D81-43B9-8322-586DD842011B}"/>
                    </a:ext>
                  </a:extLst>
                </p14:cNvPr>
                <p14:cNvContentPartPr/>
                <p14:nvPr/>
              </p14:nvContentPartPr>
              <p14:xfrm>
                <a:off x="3443793" y="2455462"/>
                <a:ext cx="316080" cy="456480"/>
              </p14:xfrm>
            </p:contentPart>
          </mc:Choice>
          <mc:Fallback>
            <p:pic>
              <p:nvPicPr>
                <p:cNvPr id="27" name="Ink 26">
                  <a:extLst>
                    <a:ext uri="{FF2B5EF4-FFF2-40B4-BE49-F238E27FC236}">
                      <a16:creationId xmlns:a16="http://schemas.microsoft.com/office/drawing/2014/main" id="{9FC88BEC-9D81-43B9-8322-586DD842011B}"/>
                    </a:ext>
                  </a:extLst>
                </p:cNvPr>
                <p:cNvPicPr/>
                <p:nvPr/>
              </p:nvPicPr>
              <p:blipFill>
                <a:blip r:embed="rId43"/>
                <a:stretch>
                  <a:fillRect/>
                </a:stretch>
              </p:blipFill>
              <p:spPr>
                <a:xfrm>
                  <a:off x="3435153" y="2446462"/>
                  <a:ext cx="333720" cy="47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E039E480-4327-4CFD-90B1-1693DB15CDD4}"/>
                  </a:ext>
                </a:extLst>
              </p14:cNvPr>
              <p14:cNvContentPartPr/>
              <p14:nvPr/>
            </p14:nvContentPartPr>
            <p14:xfrm>
              <a:off x="4599753" y="3075022"/>
              <a:ext cx="1343880" cy="16920"/>
            </p14:xfrm>
          </p:contentPart>
        </mc:Choice>
        <mc:Fallback>
          <p:pic>
            <p:nvPicPr>
              <p:cNvPr id="31" name="Ink 30">
                <a:extLst>
                  <a:ext uri="{FF2B5EF4-FFF2-40B4-BE49-F238E27FC236}">
                    <a16:creationId xmlns:a16="http://schemas.microsoft.com/office/drawing/2014/main" id="{E039E480-4327-4CFD-90B1-1693DB15CDD4}"/>
                  </a:ext>
                </a:extLst>
              </p:cNvPr>
              <p:cNvPicPr/>
              <p:nvPr/>
            </p:nvPicPr>
            <p:blipFill>
              <a:blip r:embed="rId45"/>
              <a:stretch>
                <a:fillRect/>
              </a:stretch>
            </p:blipFill>
            <p:spPr>
              <a:xfrm>
                <a:off x="4591113" y="3066382"/>
                <a:ext cx="1361520" cy="34560"/>
              </a:xfrm>
              <a:prstGeom prst="rect">
                <a:avLst/>
              </a:prstGeom>
            </p:spPr>
          </p:pic>
        </mc:Fallback>
      </mc:AlternateContent>
      <p:grpSp>
        <p:nvGrpSpPr>
          <p:cNvPr id="34" name="Group 33">
            <a:extLst>
              <a:ext uri="{FF2B5EF4-FFF2-40B4-BE49-F238E27FC236}">
                <a16:creationId xmlns:a16="http://schemas.microsoft.com/office/drawing/2014/main" id="{ADC01D4A-A38F-4456-86D7-8E7AD651EE47}"/>
              </a:ext>
            </a:extLst>
          </p:cNvPr>
          <p:cNvGrpSpPr/>
          <p:nvPr/>
        </p:nvGrpSpPr>
        <p:grpSpPr>
          <a:xfrm>
            <a:off x="6433593" y="2631862"/>
            <a:ext cx="1104840" cy="730080"/>
            <a:chOff x="6433593" y="2631862"/>
            <a:chExt cx="1104840" cy="730080"/>
          </a:xfrm>
        </p:grpSpPr>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607026C6-E5E5-401F-8E76-68D98494AF59}"/>
                    </a:ext>
                  </a:extLst>
                </p14:cNvPr>
                <p14:cNvContentPartPr/>
                <p14:nvPr/>
              </p14:nvContentPartPr>
              <p14:xfrm>
                <a:off x="6433593" y="2730862"/>
                <a:ext cx="430200" cy="445320"/>
              </p14:xfrm>
            </p:contentPart>
          </mc:Choice>
          <mc:Fallback>
            <p:pic>
              <p:nvPicPr>
                <p:cNvPr id="32" name="Ink 31">
                  <a:extLst>
                    <a:ext uri="{FF2B5EF4-FFF2-40B4-BE49-F238E27FC236}">
                      <a16:creationId xmlns:a16="http://schemas.microsoft.com/office/drawing/2014/main" id="{607026C6-E5E5-401F-8E76-68D98494AF59}"/>
                    </a:ext>
                  </a:extLst>
                </p:cNvPr>
                <p:cNvPicPr/>
                <p:nvPr/>
              </p:nvPicPr>
              <p:blipFill>
                <a:blip r:embed="rId47"/>
                <a:stretch>
                  <a:fillRect/>
                </a:stretch>
              </p:blipFill>
              <p:spPr>
                <a:xfrm>
                  <a:off x="6424953" y="2721862"/>
                  <a:ext cx="44784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AD815613-F034-4E00-A0F3-3212A2CAD556}"/>
                    </a:ext>
                  </a:extLst>
                </p14:cNvPr>
                <p14:cNvContentPartPr/>
                <p14:nvPr/>
              </p14:nvContentPartPr>
              <p14:xfrm>
                <a:off x="7063233" y="2631862"/>
                <a:ext cx="475200" cy="730080"/>
              </p14:xfrm>
            </p:contentPart>
          </mc:Choice>
          <mc:Fallback>
            <p:pic>
              <p:nvPicPr>
                <p:cNvPr id="33" name="Ink 32">
                  <a:extLst>
                    <a:ext uri="{FF2B5EF4-FFF2-40B4-BE49-F238E27FC236}">
                      <a16:creationId xmlns:a16="http://schemas.microsoft.com/office/drawing/2014/main" id="{AD815613-F034-4E00-A0F3-3212A2CAD556}"/>
                    </a:ext>
                  </a:extLst>
                </p:cNvPr>
                <p:cNvPicPr/>
                <p:nvPr/>
              </p:nvPicPr>
              <p:blipFill>
                <a:blip r:embed="rId49"/>
                <a:stretch>
                  <a:fillRect/>
                </a:stretch>
              </p:blipFill>
              <p:spPr>
                <a:xfrm>
                  <a:off x="7054233" y="2622862"/>
                  <a:ext cx="492840" cy="74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D5F56835-1170-40BD-85FA-27171AEBB363}"/>
                  </a:ext>
                </a:extLst>
              </p14:cNvPr>
              <p14:cNvContentPartPr/>
              <p14:nvPr/>
            </p14:nvContentPartPr>
            <p14:xfrm>
              <a:off x="8028393" y="3255022"/>
              <a:ext cx="35280" cy="39600"/>
            </p14:xfrm>
          </p:contentPart>
        </mc:Choice>
        <mc:Fallback>
          <p:pic>
            <p:nvPicPr>
              <p:cNvPr id="35" name="Ink 34">
                <a:extLst>
                  <a:ext uri="{FF2B5EF4-FFF2-40B4-BE49-F238E27FC236}">
                    <a16:creationId xmlns:a16="http://schemas.microsoft.com/office/drawing/2014/main" id="{D5F56835-1170-40BD-85FA-27171AEBB363}"/>
                  </a:ext>
                </a:extLst>
              </p:cNvPr>
              <p:cNvPicPr/>
              <p:nvPr/>
            </p:nvPicPr>
            <p:blipFill>
              <a:blip r:embed="rId51"/>
              <a:stretch>
                <a:fillRect/>
              </a:stretch>
            </p:blipFill>
            <p:spPr>
              <a:xfrm>
                <a:off x="8019753" y="3246022"/>
                <a:ext cx="5292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5914D9D9-76AD-49BB-995E-C9D90B23BC20}"/>
                  </a:ext>
                </a:extLst>
              </p14:cNvPr>
              <p14:cNvContentPartPr/>
              <p14:nvPr/>
            </p14:nvContentPartPr>
            <p14:xfrm>
              <a:off x="3531993" y="4056382"/>
              <a:ext cx="443880" cy="566640"/>
            </p14:xfrm>
          </p:contentPart>
        </mc:Choice>
        <mc:Fallback>
          <p:pic>
            <p:nvPicPr>
              <p:cNvPr id="36" name="Ink 35">
                <a:extLst>
                  <a:ext uri="{FF2B5EF4-FFF2-40B4-BE49-F238E27FC236}">
                    <a16:creationId xmlns:a16="http://schemas.microsoft.com/office/drawing/2014/main" id="{5914D9D9-76AD-49BB-995E-C9D90B23BC20}"/>
                  </a:ext>
                </a:extLst>
              </p:cNvPr>
              <p:cNvPicPr/>
              <p:nvPr/>
            </p:nvPicPr>
            <p:blipFill>
              <a:blip r:embed="rId53"/>
              <a:stretch>
                <a:fillRect/>
              </a:stretch>
            </p:blipFill>
            <p:spPr>
              <a:xfrm>
                <a:off x="3523353" y="4047742"/>
                <a:ext cx="46152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04528351-9D08-470A-B2A6-994294E4D392}"/>
                  </a:ext>
                </a:extLst>
              </p14:cNvPr>
              <p14:cNvContentPartPr/>
              <p14:nvPr/>
            </p14:nvContentPartPr>
            <p14:xfrm>
              <a:off x="4404633" y="4068622"/>
              <a:ext cx="342720" cy="619920"/>
            </p14:xfrm>
          </p:contentPart>
        </mc:Choice>
        <mc:Fallback>
          <p:pic>
            <p:nvPicPr>
              <p:cNvPr id="37" name="Ink 36">
                <a:extLst>
                  <a:ext uri="{FF2B5EF4-FFF2-40B4-BE49-F238E27FC236}">
                    <a16:creationId xmlns:a16="http://schemas.microsoft.com/office/drawing/2014/main" id="{04528351-9D08-470A-B2A6-994294E4D392}"/>
                  </a:ext>
                </a:extLst>
              </p:cNvPr>
              <p:cNvPicPr/>
              <p:nvPr/>
            </p:nvPicPr>
            <p:blipFill>
              <a:blip r:embed="rId55"/>
              <a:stretch>
                <a:fillRect/>
              </a:stretch>
            </p:blipFill>
            <p:spPr>
              <a:xfrm>
                <a:off x="4395993" y="4059622"/>
                <a:ext cx="360360" cy="637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B7BF54EF-2F59-4A2C-8618-E76639133D68}"/>
                  </a:ext>
                </a:extLst>
              </p14:cNvPr>
              <p14:cNvContentPartPr/>
              <p14:nvPr/>
            </p14:nvContentPartPr>
            <p14:xfrm>
              <a:off x="5712513" y="4404862"/>
              <a:ext cx="702360" cy="52200"/>
            </p14:xfrm>
          </p:contentPart>
        </mc:Choice>
        <mc:Fallback>
          <p:pic>
            <p:nvPicPr>
              <p:cNvPr id="38" name="Ink 37">
                <a:extLst>
                  <a:ext uri="{FF2B5EF4-FFF2-40B4-BE49-F238E27FC236}">
                    <a16:creationId xmlns:a16="http://schemas.microsoft.com/office/drawing/2014/main" id="{B7BF54EF-2F59-4A2C-8618-E76639133D68}"/>
                  </a:ext>
                </a:extLst>
              </p:cNvPr>
              <p:cNvPicPr/>
              <p:nvPr/>
            </p:nvPicPr>
            <p:blipFill>
              <a:blip r:embed="rId57"/>
              <a:stretch>
                <a:fillRect/>
              </a:stretch>
            </p:blipFill>
            <p:spPr>
              <a:xfrm>
                <a:off x="5703513" y="4396222"/>
                <a:ext cx="720000" cy="69840"/>
              </a:xfrm>
              <a:prstGeom prst="rect">
                <a:avLst/>
              </a:prstGeom>
            </p:spPr>
          </p:pic>
        </mc:Fallback>
      </mc:AlternateContent>
      <p:grpSp>
        <p:nvGrpSpPr>
          <p:cNvPr id="41" name="Group 40">
            <a:extLst>
              <a:ext uri="{FF2B5EF4-FFF2-40B4-BE49-F238E27FC236}">
                <a16:creationId xmlns:a16="http://schemas.microsoft.com/office/drawing/2014/main" id="{8319DEDA-0A1A-4E85-A094-FF00732B2525}"/>
              </a:ext>
            </a:extLst>
          </p:cNvPr>
          <p:cNvGrpSpPr/>
          <p:nvPr/>
        </p:nvGrpSpPr>
        <p:grpSpPr>
          <a:xfrm>
            <a:off x="7272393" y="4223422"/>
            <a:ext cx="940320" cy="775800"/>
            <a:chOff x="7272393" y="4223422"/>
            <a:chExt cx="940320" cy="775800"/>
          </a:xfrm>
        </p:grpSpPr>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E04F18CA-4644-44DA-97EA-77BC4CAB6C3D}"/>
                    </a:ext>
                  </a:extLst>
                </p14:cNvPr>
                <p14:cNvContentPartPr/>
                <p14:nvPr/>
              </p14:nvContentPartPr>
              <p14:xfrm>
                <a:off x="7272393" y="4223422"/>
                <a:ext cx="396360" cy="600840"/>
              </p14:xfrm>
            </p:contentPart>
          </mc:Choice>
          <mc:Fallback>
            <p:pic>
              <p:nvPicPr>
                <p:cNvPr id="39" name="Ink 38">
                  <a:extLst>
                    <a:ext uri="{FF2B5EF4-FFF2-40B4-BE49-F238E27FC236}">
                      <a16:creationId xmlns:a16="http://schemas.microsoft.com/office/drawing/2014/main" id="{E04F18CA-4644-44DA-97EA-77BC4CAB6C3D}"/>
                    </a:ext>
                  </a:extLst>
                </p:cNvPr>
                <p:cNvPicPr/>
                <p:nvPr/>
              </p:nvPicPr>
              <p:blipFill>
                <a:blip r:embed="rId59"/>
                <a:stretch>
                  <a:fillRect/>
                </a:stretch>
              </p:blipFill>
              <p:spPr>
                <a:xfrm>
                  <a:off x="7263393" y="4214422"/>
                  <a:ext cx="414000" cy="618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5236B2F5-A168-40E4-A31A-EBC5686D0B03}"/>
                    </a:ext>
                  </a:extLst>
                </p14:cNvPr>
                <p14:cNvContentPartPr/>
                <p14:nvPr/>
              </p14:nvContentPartPr>
              <p14:xfrm>
                <a:off x="7837593" y="4311982"/>
                <a:ext cx="375120" cy="687240"/>
              </p14:xfrm>
            </p:contentPart>
          </mc:Choice>
          <mc:Fallback>
            <p:pic>
              <p:nvPicPr>
                <p:cNvPr id="40" name="Ink 39">
                  <a:extLst>
                    <a:ext uri="{FF2B5EF4-FFF2-40B4-BE49-F238E27FC236}">
                      <a16:creationId xmlns:a16="http://schemas.microsoft.com/office/drawing/2014/main" id="{5236B2F5-A168-40E4-A31A-EBC5686D0B03}"/>
                    </a:ext>
                  </a:extLst>
                </p:cNvPr>
                <p:cNvPicPr/>
                <p:nvPr/>
              </p:nvPicPr>
              <p:blipFill>
                <a:blip r:embed="rId61"/>
                <a:stretch>
                  <a:fillRect/>
                </a:stretch>
              </p:blipFill>
              <p:spPr>
                <a:xfrm>
                  <a:off x="7828953" y="4302982"/>
                  <a:ext cx="392760" cy="704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7AFD4CE6-7F86-4EE4-9D46-A17DFA662E6F}"/>
                  </a:ext>
                </a:extLst>
              </p14:cNvPr>
              <p14:cNvContentPartPr/>
              <p14:nvPr/>
            </p14:nvContentPartPr>
            <p14:xfrm>
              <a:off x="8412153" y="2782702"/>
              <a:ext cx="542880" cy="2241360"/>
            </p14:xfrm>
          </p:contentPart>
        </mc:Choice>
        <mc:Fallback>
          <p:pic>
            <p:nvPicPr>
              <p:cNvPr id="42" name="Ink 41">
                <a:extLst>
                  <a:ext uri="{FF2B5EF4-FFF2-40B4-BE49-F238E27FC236}">
                    <a16:creationId xmlns:a16="http://schemas.microsoft.com/office/drawing/2014/main" id="{7AFD4CE6-7F86-4EE4-9D46-A17DFA662E6F}"/>
                  </a:ext>
                </a:extLst>
              </p:cNvPr>
              <p:cNvPicPr/>
              <p:nvPr/>
            </p:nvPicPr>
            <p:blipFill>
              <a:blip r:embed="rId63"/>
              <a:stretch>
                <a:fillRect/>
              </a:stretch>
            </p:blipFill>
            <p:spPr>
              <a:xfrm>
                <a:off x="8403513" y="2773702"/>
                <a:ext cx="560520" cy="2259000"/>
              </a:xfrm>
              <a:prstGeom prst="rect">
                <a:avLst/>
              </a:prstGeom>
            </p:spPr>
          </p:pic>
        </mc:Fallback>
      </mc:AlternateContent>
      <p:grpSp>
        <p:nvGrpSpPr>
          <p:cNvPr id="58" name="Group 57">
            <a:extLst>
              <a:ext uri="{FF2B5EF4-FFF2-40B4-BE49-F238E27FC236}">
                <a16:creationId xmlns:a16="http://schemas.microsoft.com/office/drawing/2014/main" id="{3EBD77CE-B790-4E72-BA97-EC5A396327C6}"/>
              </a:ext>
            </a:extLst>
          </p:cNvPr>
          <p:cNvGrpSpPr/>
          <p:nvPr/>
        </p:nvGrpSpPr>
        <p:grpSpPr>
          <a:xfrm>
            <a:off x="9346353" y="2994382"/>
            <a:ext cx="2626200" cy="1050840"/>
            <a:chOff x="9346353" y="2994382"/>
            <a:chExt cx="2626200" cy="1050840"/>
          </a:xfrm>
        </p:grpSpPr>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13684216-530E-4082-9E11-0C3EE82E74B4}"/>
                    </a:ext>
                  </a:extLst>
                </p14:cNvPr>
                <p14:cNvContentPartPr/>
                <p14:nvPr/>
              </p14:nvContentPartPr>
              <p14:xfrm>
                <a:off x="9346353" y="3314422"/>
                <a:ext cx="244440" cy="535680"/>
              </p14:xfrm>
            </p:contentPart>
          </mc:Choice>
          <mc:Fallback>
            <p:pic>
              <p:nvPicPr>
                <p:cNvPr id="43" name="Ink 42">
                  <a:extLst>
                    <a:ext uri="{FF2B5EF4-FFF2-40B4-BE49-F238E27FC236}">
                      <a16:creationId xmlns:a16="http://schemas.microsoft.com/office/drawing/2014/main" id="{13684216-530E-4082-9E11-0C3EE82E74B4}"/>
                    </a:ext>
                  </a:extLst>
                </p:cNvPr>
                <p:cNvPicPr/>
                <p:nvPr/>
              </p:nvPicPr>
              <p:blipFill>
                <a:blip r:embed="rId65"/>
                <a:stretch>
                  <a:fillRect/>
                </a:stretch>
              </p:blipFill>
              <p:spPr>
                <a:xfrm>
                  <a:off x="9337353" y="3305782"/>
                  <a:ext cx="26208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26F6CDFE-298A-4F11-B638-10BEAA6E7339}"/>
                    </a:ext>
                  </a:extLst>
                </p14:cNvPr>
                <p14:cNvContentPartPr/>
                <p14:nvPr/>
              </p14:nvContentPartPr>
              <p14:xfrm>
                <a:off x="9386313" y="3407302"/>
                <a:ext cx="984960" cy="315000"/>
              </p14:xfrm>
            </p:contentPart>
          </mc:Choice>
          <mc:Fallback>
            <p:pic>
              <p:nvPicPr>
                <p:cNvPr id="44" name="Ink 43">
                  <a:extLst>
                    <a:ext uri="{FF2B5EF4-FFF2-40B4-BE49-F238E27FC236}">
                      <a16:creationId xmlns:a16="http://schemas.microsoft.com/office/drawing/2014/main" id="{26F6CDFE-298A-4F11-B638-10BEAA6E7339}"/>
                    </a:ext>
                  </a:extLst>
                </p:cNvPr>
                <p:cNvPicPr/>
                <p:nvPr/>
              </p:nvPicPr>
              <p:blipFill>
                <a:blip r:embed="rId67"/>
                <a:stretch>
                  <a:fillRect/>
                </a:stretch>
              </p:blipFill>
              <p:spPr>
                <a:xfrm>
                  <a:off x="9377313" y="3398662"/>
                  <a:ext cx="10026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E995B569-80DB-45A4-9728-545A12618873}"/>
                    </a:ext>
                  </a:extLst>
                </p14:cNvPr>
                <p14:cNvContentPartPr/>
                <p14:nvPr/>
              </p14:nvContentPartPr>
              <p14:xfrm>
                <a:off x="10346433" y="3465262"/>
                <a:ext cx="194400" cy="579960"/>
              </p14:xfrm>
            </p:contentPart>
          </mc:Choice>
          <mc:Fallback>
            <p:pic>
              <p:nvPicPr>
                <p:cNvPr id="45" name="Ink 44">
                  <a:extLst>
                    <a:ext uri="{FF2B5EF4-FFF2-40B4-BE49-F238E27FC236}">
                      <a16:creationId xmlns:a16="http://schemas.microsoft.com/office/drawing/2014/main" id="{E995B569-80DB-45A4-9728-545A12618873}"/>
                    </a:ext>
                  </a:extLst>
                </p:cNvPr>
                <p:cNvPicPr/>
                <p:nvPr/>
              </p:nvPicPr>
              <p:blipFill>
                <a:blip r:embed="rId69"/>
                <a:stretch>
                  <a:fillRect/>
                </a:stretch>
              </p:blipFill>
              <p:spPr>
                <a:xfrm>
                  <a:off x="10337433" y="3456622"/>
                  <a:ext cx="21204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AEB5BE32-F160-4D69-A15E-08A17C5DD399}"/>
                    </a:ext>
                  </a:extLst>
                </p14:cNvPr>
                <p14:cNvContentPartPr/>
                <p14:nvPr/>
              </p14:nvContentPartPr>
              <p14:xfrm>
                <a:off x="10722993" y="3490822"/>
                <a:ext cx="77040" cy="175320"/>
              </p14:xfrm>
            </p:contentPart>
          </mc:Choice>
          <mc:Fallback>
            <p:pic>
              <p:nvPicPr>
                <p:cNvPr id="46" name="Ink 45">
                  <a:extLst>
                    <a:ext uri="{FF2B5EF4-FFF2-40B4-BE49-F238E27FC236}">
                      <a16:creationId xmlns:a16="http://schemas.microsoft.com/office/drawing/2014/main" id="{AEB5BE32-F160-4D69-A15E-08A17C5DD399}"/>
                    </a:ext>
                  </a:extLst>
                </p:cNvPr>
                <p:cNvPicPr/>
                <p:nvPr/>
              </p:nvPicPr>
              <p:blipFill>
                <a:blip r:embed="rId71"/>
                <a:stretch>
                  <a:fillRect/>
                </a:stretch>
              </p:blipFill>
              <p:spPr>
                <a:xfrm>
                  <a:off x="10714353" y="3481822"/>
                  <a:ext cx="946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3C6CB10E-EAB8-4765-8A4A-0CF46A61E91D}"/>
                    </a:ext>
                  </a:extLst>
                </p14:cNvPr>
                <p14:cNvContentPartPr/>
                <p14:nvPr/>
              </p14:nvContentPartPr>
              <p14:xfrm>
                <a:off x="10906233" y="2994382"/>
                <a:ext cx="1052640" cy="574920"/>
              </p14:xfrm>
            </p:contentPart>
          </mc:Choice>
          <mc:Fallback>
            <p:pic>
              <p:nvPicPr>
                <p:cNvPr id="48" name="Ink 47">
                  <a:extLst>
                    <a:ext uri="{FF2B5EF4-FFF2-40B4-BE49-F238E27FC236}">
                      <a16:creationId xmlns:a16="http://schemas.microsoft.com/office/drawing/2014/main" id="{3C6CB10E-EAB8-4765-8A4A-0CF46A61E91D}"/>
                    </a:ext>
                  </a:extLst>
                </p:cNvPr>
                <p:cNvPicPr/>
                <p:nvPr/>
              </p:nvPicPr>
              <p:blipFill>
                <a:blip r:embed="rId73"/>
                <a:stretch>
                  <a:fillRect/>
                </a:stretch>
              </p:blipFill>
              <p:spPr>
                <a:xfrm>
                  <a:off x="10897233" y="2985742"/>
                  <a:ext cx="1070280" cy="592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6A163A29-AB0A-4C98-9E25-6D155FDCE2CF}"/>
                    </a:ext>
                  </a:extLst>
                </p14:cNvPr>
                <p14:cNvContentPartPr/>
                <p14:nvPr/>
              </p14:nvContentPartPr>
              <p14:xfrm>
                <a:off x="11952753" y="3371302"/>
                <a:ext cx="19800" cy="19800"/>
              </p14:xfrm>
            </p:contentPart>
          </mc:Choice>
          <mc:Fallback>
            <p:pic>
              <p:nvPicPr>
                <p:cNvPr id="49" name="Ink 48">
                  <a:extLst>
                    <a:ext uri="{FF2B5EF4-FFF2-40B4-BE49-F238E27FC236}">
                      <a16:creationId xmlns:a16="http://schemas.microsoft.com/office/drawing/2014/main" id="{6A163A29-AB0A-4C98-9E25-6D155FDCE2CF}"/>
                    </a:ext>
                  </a:extLst>
                </p:cNvPr>
                <p:cNvPicPr/>
                <p:nvPr/>
              </p:nvPicPr>
              <p:blipFill>
                <a:blip r:embed="rId75"/>
                <a:stretch>
                  <a:fillRect/>
                </a:stretch>
              </p:blipFill>
              <p:spPr>
                <a:xfrm>
                  <a:off x="11943753" y="3362662"/>
                  <a:ext cx="37440" cy="37440"/>
                </a:xfrm>
                <a:prstGeom prst="rect">
                  <a:avLst/>
                </a:prstGeom>
              </p:spPr>
            </p:pic>
          </mc:Fallback>
        </mc:AlternateContent>
      </p:grpSp>
      <p:grpSp>
        <p:nvGrpSpPr>
          <p:cNvPr id="57" name="Group 56">
            <a:extLst>
              <a:ext uri="{FF2B5EF4-FFF2-40B4-BE49-F238E27FC236}">
                <a16:creationId xmlns:a16="http://schemas.microsoft.com/office/drawing/2014/main" id="{489FB55B-36B6-44DD-A7F9-48B01428A164}"/>
              </a:ext>
            </a:extLst>
          </p:cNvPr>
          <p:cNvGrpSpPr/>
          <p:nvPr/>
        </p:nvGrpSpPr>
        <p:grpSpPr>
          <a:xfrm>
            <a:off x="9340593" y="4305142"/>
            <a:ext cx="469440" cy="423360"/>
            <a:chOff x="9340593" y="4305142"/>
            <a:chExt cx="469440" cy="423360"/>
          </a:xfrm>
        </p:grpSpPr>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428B3D2A-2C72-4192-994D-6F7FACBFF63E}"/>
                    </a:ext>
                  </a:extLst>
                </p14:cNvPr>
                <p14:cNvContentPartPr/>
                <p14:nvPr/>
              </p14:nvContentPartPr>
              <p14:xfrm>
                <a:off x="9390993" y="4370302"/>
                <a:ext cx="384480" cy="50040"/>
              </p14:xfrm>
            </p:contentPart>
          </mc:Choice>
          <mc:Fallback>
            <p:pic>
              <p:nvPicPr>
                <p:cNvPr id="50" name="Ink 49">
                  <a:extLst>
                    <a:ext uri="{FF2B5EF4-FFF2-40B4-BE49-F238E27FC236}">
                      <a16:creationId xmlns:a16="http://schemas.microsoft.com/office/drawing/2014/main" id="{428B3D2A-2C72-4192-994D-6F7FACBFF63E}"/>
                    </a:ext>
                  </a:extLst>
                </p:cNvPr>
                <p:cNvPicPr/>
                <p:nvPr/>
              </p:nvPicPr>
              <p:blipFill>
                <a:blip r:embed="rId77"/>
                <a:stretch>
                  <a:fillRect/>
                </a:stretch>
              </p:blipFill>
              <p:spPr>
                <a:xfrm>
                  <a:off x="9382353" y="4361302"/>
                  <a:ext cx="40212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C3D73AF2-3F50-497A-B5E8-885EE1A2B9F7}"/>
                    </a:ext>
                  </a:extLst>
                </p14:cNvPr>
                <p14:cNvContentPartPr/>
                <p14:nvPr/>
              </p14:nvContentPartPr>
              <p14:xfrm>
                <a:off x="9340593" y="4305142"/>
                <a:ext cx="469440" cy="423360"/>
              </p14:xfrm>
            </p:contentPart>
          </mc:Choice>
          <mc:Fallback>
            <p:pic>
              <p:nvPicPr>
                <p:cNvPr id="51" name="Ink 50">
                  <a:extLst>
                    <a:ext uri="{FF2B5EF4-FFF2-40B4-BE49-F238E27FC236}">
                      <a16:creationId xmlns:a16="http://schemas.microsoft.com/office/drawing/2014/main" id="{C3D73AF2-3F50-497A-B5E8-885EE1A2B9F7}"/>
                    </a:ext>
                  </a:extLst>
                </p:cNvPr>
                <p:cNvPicPr/>
                <p:nvPr/>
              </p:nvPicPr>
              <p:blipFill>
                <a:blip r:embed="rId79"/>
                <a:stretch>
                  <a:fillRect/>
                </a:stretch>
              </p:blipFill>
              <p:spPr>
                <a:xfrm>
                  <a:off x="9331953" y="4296502"/>
                  <a:ext cx="48708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3C4B882E-8F65-44CA-A7A8-4D40A86C71A3}"/>
                    </a:ext>
                  </a:extLst>
                </p14:cNvPr>
                <p14:cNvContentPartPr/>
                <p14:nvPr/>
              </p14:nvContentPartPr>
              <p14:xfrm>
                <a:off x="9673233" y="4349422"/>
                <a:ext cx="58680" cy="339840"/>
              </p14:xfrm>
            </p:contentPart>
          </mc:Choice>
          <mc:Fallback>
            <p:pic>
              <p:nvPicPr>
                <p:cNvPr id="52" name="Ink 51">
                  <a:extLst>
                    <a:ext uri="{FF2B5EF4-FFF2-40B4-BE49-F238E27FC236}">
                      <a16:creationId xmlns:a16="http://schemas.microsoft.com/office/drawing/2014/main" id="{3C4B882E-8F65-44CA-A7A8-4D40A86C71A3}"/>
                    </a:ext>
                  </a:extLst>
                </p:cNvPr>
                <p:cNvPicPr/>
                <p:nvPr/>
              </p:nvPicPr>
              <p:blipFill>
                <a:blip r:embed="rId81"/>
                <a:stretch>
                  <a:fillRect/>
                </a:stretch>
              </p:blipFill>
              <p:spPr>
                <a:xfrm>
                  <a:off x="9664593" y="4340782"/>
                  <a:ext cx="76320" cy="357480"/>
                </a:xfrm>
                <a:prstGeom prst="rect">
                  <a:avLst/>
                </a:prstGeom>
              </p:spPr>
            </p:pic>
          </mc:Fallback>
        </mc:AlternateContent>
      </p:grpSp>
      <p:grpSp>
        <p:nvGrpSpPr>
          <p:cNvPr id="56" name="Group 55">
            <a:extLst>
              <a:ext uri="{FF2B5EF4-FFF2-40B4-BE49-F238E27FC236}">
                <a16:creationId xmlns:a16="http://schemas.microsoft.com/office/drawing/2014/main" id="{996409A6-A799-4DE4-B463-8DBA2231BF8D}"/>
              </a:ext>
            </a:extLst>
          </p:cNvPr>
          <p:cNvGrpSpPr/>
          <p:nvPr/>
        </p:nvGrpSpPr>
        <p:grpSpPr>
          <a:xfrm>
            <a:off x="10222593" y="4330342"/>
            <a:ext cx="960120" cy="340920"/>
            <a:chOff x="10222593" y="4330342"/>
            <a:chExt cx="960120" cy="340920"/>
          </a:xfrm>
        </p:grpSpPr>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D9EDE3A2-41F5-4848-B8E4-BDE089BB97A0}"/>
                    </a:ext>
                  </a:extLst>
                </p14:cNvPr>
                <p14:cNvContentPartPr/>
                <p14:nvPr/>
              </p14:nvContentPartPr>
              <p14:xfrm>
                <a:off x="10222593" y="4350862"/>
                <a:ext cx="267840" cy="236520"/>
              </p14:xfrm>
            </p:contentPart>
          </mc:Choice>
          <mc:Fallback>
            <p:pic>
              <p:nvPicPr>
                <p:cNvPr id="53" name="Ink 52">
                  <a:extLst>
                    <a:ext uri="{FF2B5EF4-FFF2-40B4-BE49-F238E27FC236}">
                      <a16:creationId xmlns:a16="http://schemas.microsoft.com/office/drawing/2014/main" id="{D9EDE3A2-41F5-4848-B8E4-BDE089BB97A0}"/>
                    </a:ext>
                  </a:extLst>
                </p:cNvPr>
                <p:cNvPicPr/>
                <p:nvPr/>
              </p:nvPicPr>
              <p:blipFill>
                <a:blip r:embed="rId83"/>
                <a:stretch>
                  <a:fillRect/>
                </a:stretch>
              </p:blipFill>
              <p:spPr>
                <a:xfrm>
                  <a:off x="10213593" y="4341862"/>
                  <a:ext cx="2854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F9961C34-7DEC-4601-8F2E-CBF719991850}"/>
                    </a:ext>
                  </a:extLst>
                </p14:cNvPr>
                <p14:cNvContentPartPr/>
                <p14:nvPr/>
              </p14:nvContentPartPr>
              <p14:xfrm>
                <a:off x="10722993" y="4330342"/>
                <a:ext cx="165600" cy="340920"/>
              </p14:xfrm>
            </p:contentPart>
          </mc:Choice>
          <mc:Fallback>
            <p:pic>
              <p:nvPicPr>
                <p:cNvPr id="54" name="Ink 53">
                  <a:extLst>
                    <a:ext uri="{FF2B5EF4-FFF2-40B4-BE49-F238E27FC236}">
                      <a16:creationId xmlns:a16="http://schemas.microsoft.com/office/drawing/2014/main" id="{F9961C34-7DEC-4601-8F2E-CBF719991850}"/>
                    </a:ext>
                  </a:extLst>
                </p:cNvPr>
                <p:cNvPicPr/>
                <p:nvPr/>
              </p:nvPicPr>
              <p:blipFill>
                <a:blip r:embed="rId85"/>
                <a:stretch>
                  <a:fillRect/>
                </a:stretch>
              </p:blipFill>
              <p:spPr>
                <a:xfrm>
                  <a:off x="10714353" y="4321342"/>
                  <a:ext cx="18324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97AFE6E4-7208-4BA0-890E-B29EF031D4CC}"/>
                    </a:ext>
                  </a:extLst>
                </p14:cNvPr>
                <p14:cNvContentPartPr/>
                <p14:nvPr/>
              </p14:nvContentPartPr>
              <p14:xfrm>
                <a:off x="11172273" y="4621582"/>
                <a:ext cx="10440" cy="6840"/>
              </p14:xfrm>
            </p:contentPart>
          </mc:Choice>
          <mc:Fallback>
            <p:pic>
              <p:nvPicPr>
                <p:cNvPr id="55" name="Ink 54">
                  <a:extLst>
                    <a:ext uri="{FF2B5EF4-FFF2-40B4-BE49-F238E27FC236}">
                      <a16:creationId xmlns:a16="http://schemas.microsoft.com/office/drawing/2014/main" id="{97AFE6E4-7208-4BA0-890E-B29EF031D4CC}"/>
                    </a:ext>
                  </a:extLst>
                </p:cNvPr>
                <p:cNvPicPr/>
                <p:nvPr/>
              </p:nvPicPr>
              <p:blipFill>
                <a:blip r:embed="rId87"/>
                <a:stretch>
                  <a:fillRect/>
                </a:stretch>
              </p:blipFill>
              <p:spPr>
                <a:xfrm>
                  <a:off x="11163633" y="4612942"/>
                  <a:ext cx="28080" cy="24480"/>
                </a:xfrm>
                <a:prstGeom prst="rect">
                  <a:avLst/>
                </a:prstGeom>
              </p:spPr>
            </p:pic>
          </mc:Fallback>
        </mc:AlternateContent>
      </p:grpSp>
    </p:spTree>
    <p:extLst>
      <p:ext uri="{BB962C8B-B14F-4D97-AF65-F5344CB8AC3E}">
        <p14:creationId xmlns:p14="http://schemas.microsoft.com/office/powerpoint/2010/main" val="55103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9A10810-EF21-46EA-B86B-C4AE8A066CE0}"/>
                  </a:ext>
                </a:extLst>
              </p14:cNvPr>
              <p14:cNvContentPartPr/>
              <p14:nvPr/>
            </p14:nvContentPartPr>
            <p14:xfrm>
              <a:off x="2375640" y="464400"/>
              <a:ext cx="5483520" cy="1072080"/>
            </p14:xfrm>
          </p:contentPart>
        </mc:Choice>
        <mc:Fallback>
          <p:pic>
            <p:nvPicPr>
              <p:cNvPr id="4" name="Ink 3">
                <a:extLst>
                  <a:ext uri="{FF2B5EF4-FFF2-40B4-BE49-F238E27FC236}">
                    <a16:creationId xmlns:a16="http://schemas.microsoft.com/office/drawing/2014/main" id="{E9A10810-EF21-46EA-B86B-C4AE8A066CE0}"/>
                  </a:ext>
                </a:extLst>
              </p:cNvPr>
              <p:cNvPicPr/>
              <p:nvPr/>
            </p:nvPicPr>
            <p:blipFill>
              <a:blip r:embed="rId3"/>
              <a:stretch>
                <a:fillRect/>
              </a:stretch>
            </p:blipFill>
            <p:spPr>
              <a:xfrm>
                <a:off x="2366280" y="455040"/>
                <a:ext cx="5502240" cy="1090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2DA7AA1-3BBB-4F9F-AE8E-09BBDEFCA665}"/>
                  </a:ext>
                </a:extLst>
              </p14:cNvPr>
              <p14:cNvContentPartPr/>
              <p14:nvPr/>
            </p14:nvContentPartPr>
            <p14:xfrm>
              <a:off x="5885313" y="4172302"/>
              <a:ext cx="360" cy="360"/>
            </p14:xfrm>
          </p:contentPart>
        </mc:Choice>
        <mc:Fallback>
          <p:pic>
            <p:nvPicPr>
              <p:cNvPr id="5" name="Ink 4">
                <a:extLst>
                  <a:ext uri="{FF2B5EF4-FFF2-40B4-BE49-F238E27FC236}">
                    <a16:creationId xmlns:a16="http://schemas.microsoft.com/office/drawing/2014/main" id="{12DA7AA1-3BBB-4F9F-AE8E-09BBDEFCA665}"/>
                  </a:ext>
                </a:extLst>
              </p:cNvPr>
              <p:cNvPicPr/>
              <p:nvPr/>
            </p:nvPicPr>
            <p:blipFill>
              <a:blip r:embed="rId5"/>
              <a:stretch>
                <a:fillRect/>
              </a:stretch>
            </p:blipFill>
            <p:spPr>
              <a:xfrm>
                <a:off x="5876673" y="41636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99F83F8-F799-4A5F-A9D9-37C4D7434063}"/>
                  </a:ext>
                </a:extLst>
              </p14:cNvPr>
              <p14:cNvContentPartPr/>
              <p14:nvPr/>
            </p14:nvContentPartPr>
            <p14:xfrm>
              <a:off x="5950833" y="499222"/>
              <a:ext cx="69480" cy="196560"/>
            </p14:xfrm>
          </p:contentPart>
        </mc:Choice>
        <mc:Fallback>
          <p:pic>
            <p:nvPicPr>
              <p:cNvPr id="6" name="Ink 5">
                <a:extLst>
                  <a:ext uri="{FF2B5EF4-FFF2-40B4-BE49-F238E27FC236}">
                    <a16:creationId xmlns:a16="http://schemas.microsoft.com/office/drawing/2014/main" id="{399F83F8-F799-4A5F-A9D9-37C4D7434063}"/>
                  </a:ext>
                </a:extLst>
              </p:cNvPr>
              <p:cNvPicPr/>
              <p:nvPr/>
            </p:nvPicPr>
            <p:blipFill>
              <a:blip r:embed="rId7"/>
              <a:stretch>
                <a:fillRect/>
              </a:stretch>
            </p:blipFill>
            <p:spPr>
              <a:xfrm>
                <a:off x="5941833" y="490582"/>
                <a:ext cx="87120" cy="214200"/>
              </a:xfrm>
              <a:prstGeom prst="rect">
                <a:avLst/>
              </a:prstGeom>
            </p:spPr>
          </p:pic>
        </mc:Fallback>
      </mc:AlternateContent>
      <p:grpSp>
        <p:nvGrpSpPr>
          <p:cNvPr id="24" name="Group 23">
            <a:extLst>
              <a:ext uri="{FF2B5EF4-FFF2-40B4-BE49-F238E27FC236}">
                <a16:creationId xmlns:a16="http://schemas.microsoft.com/office/drawing/2014/main" id="{F82F5449-9D8E-449C-9583-ABC2A240F761}"/>
              </a:ext>
            </a:extLst>
          </p:cNvPr>
          <p:cNvGrpSpPr/>
          <p:nvPr/>
        </p:nvGrpSpPr>
        <p:grpSpPr>
          <a:xfrm>
            <a:off x="5285193" y="1910782"/>
            <a:ext cx="4813920" cy="1551960"/>
            <a:chOff x="5285193" y="1910782"/>
            <a:chExt cx="4813920" cy="155196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47598E6A-93E5-4EEA-96D7-DF5C7082E101}"/>
                    </a:ext>
                  </a:extLst>
                </p14:cNvPr>
                <p14:cNvContentPartPr/>
                <p14:nvPr/>
              </p14:nvContentPartPr>
              <p14:xfrm>
                <a:off x="5285193" y="2227222"/>
                <a:ext cx="181440" cy="20520"/>
              </p14:xfrm>
            </p:contentPart>
          </mc:Choice>
          <mc:Fallback>
            <p:pic>
              <p:nvPicPr>
                <p:cNvPr id="7" name="Ink 6">
                  <a:extLst>
                    <a:ext uri="{FF2B5EF4-FFF2-40B4-BE49-F238E27FC236}">
                      <a16:creationId xmlns:a16="http://schemas.microsoft.com/office/drawing/2014/main" id="{47598E6A-93E5-4EEA-96D7-DF5C7082E101}"/>
                    </a:ext>
                  </a:extLst>
                </p:cNvPr>
                <p:cNvPicPr/>
                <p:nvPr/>
              </p:nvPicPr>
              <p:blipFill>
                <a:blip r:embed="rId9"/>
                <a:stretch>
                  <a:fillRect/>
                </a:stretch>
              </p:blipFill>
              <p:spPr>
                <a:xfrm>
                  <a:off x="5276553" y="2218222"/>
                  <a:ext cx="1990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22B44FCB-0E55-4677-8423-E57EA3D1C9D9}"/>
                    </a:ext>
                  </a:extLst>
                </p14:cNvPr>
                <p14:cNvContentPartPr/>
                <p14:nvPr/>
              </p14:nvContentPartPr>
              <p14:xfrm>
                <a:off x="5303193" y="2490022"/>
                <a:ext cx="153000" cy="30600"/>
              </p14:xfrm>
            </p:contentPart>
          </mc:Choice>
          <mc:Fallback>
            <p:pic>
              <p:nvPicPr>
                <p:cNvPr id="8" name="Ink 7">
                  <a:extLst>
                    <a:ext uri="{FF2B5EF4-FFF2-40B4-BE49-F238E27FC236}">
                      <a16:creationId xmlns:a16="http://schemas.microsoft.com/office/drawing/2014/main" id="{22B44FCB-0E55-4677-8423-E57EA3D1C9D9}"/>
                    </a:ext>
                  </a:extLst>
                </p:cNvPr>
                <p:cNvPicPr/>
                <p:nvPr/>
              </p:nvPicPr>
              <p:blipFill>
                <a:blip r:embed="rId11"/>
                <a:stretch>
                  <a:fillRect/>
                </a:stretch>
              </p:blipFill>
              <p:spPr>
                <a:xfrm>
                  <a:off x="5294553" y="2481382"/>
                  <a:ext cx="1706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C3CDCC5F-C983-433C-B5C4-07015734455E}"/>
                    </a:ext>
                  </a:extLst>
                </p14:cNvPr>
                <p14:cNvContentPartPr/>
                <p14:nvPr/>
              </p14:nvContentPartPr>
              <p14:xfrm>
                <a:off x="5978553" y="2180782"/>
                <a:ext cx="69120" cy="275400"/>
              </p14:xfrm>
            </p:contentPart>
          </mc:Choice>
          <mc:Fallback>
            <p:pic>
              <p:nvPicPr>
                <p:cNvPr id="9" name="Ink 8">
                  <a:extLst>
                    <a:ext uri="{FF2B5EF4-FFF2-40B4-BE49-F238E27FC236}">
                      <a16:creationId xmlns:a16="http://schemas.microsoft.com/office/drawing/2014/main" id="{C3CDCC5F-C983-433C-B5C4-07015734455E}"/>
                    </a:ext>
                  </a:extLst>
                </p:cNvPr>
                <p:cNvPicPr/>
                <p:nvPr/>
              </p:nvPicPr>
              <p:blipFill>
                <a:blip r:embed="rId13"/>
                <a:stretch>
                  <a:fillRect/>
                </a:stretch>
              </p:blipFill>
              <p:spPr>
                <a:xfrm>
                  <a:off x="5969913" y="2171782"/>
                  <a:ext cx="8676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2103C768-A1EB-4433-8481-A8858A04C160}"/>
                    </a:ext>
                  </a:extLst>
                </p14:cNvPr>
                <p14:cNvContentPartPr/>
                <p14:nvPr/>
              </p14:nvContentPartPr>
              <p14:xfrm>
                <a:off x="5734473" y="2579302"/>
                <a:ext cx="473760" cy="38160"/>
              </p14:xfrm>
            </p:contentPart>
          </mc:Choice>
          <mc:Fallback>
            <p:pic>
              <p:nvPicPr>
                <p:cNvPr id="10" name="Ink 9">
                  <a:extLst>
                    <a:ext uri="{FF2B5EF4-FFF2-40B4-BE49-F238E27FC236}">
                      <a16:creationId xmlns:a16="http://schemas.microsoft.com/office/drawing/2014/main" id="{2103C768-A1EB-4433-8481-A8858A04C160}"/>
                    </a:ext>
                  </a:extLst>
                </p:cNvPr>
                <p:cNvPicPr/>
                <p:nvPr/>
              </p:nvPicPr>
              <p:blipFill>
                <a:blip r:embed="rId15"/>
                <a:stretch>
                  <a:fillRect/>
                </a:stretch>
              </p:blipFill>
              <p:spPr>
                <a:xfrm>
                  <a:off x="5725473" y="2570302"/>
                  <a:ext cx="4914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345D26DE-8366-4520-BA55-8D871C5BA41E}"/>
                    </a:ext>
                  </a:extLst>
                </p14:cNvPr>
                <p14:cNvContentPartPr/>
                <p14:nvPr/>
              </p14:nvContentPartPr>
              <p14:xfrm>
                <a:off x="5758953" y="2678302"/>
                <a:ext cx="478440" cy="380880"/>
              </p14:xfrm>
            </p:contentPart>
          </mc:Choice>
          <mc:Fallback>
            <p:pic>
              <p:nvPicPr>
                <p:cNvPr id="11" name="Ink 10">
                  <a:extLst>
                    <a:ext uri="{FF2B5EF4-FFF2-40B4-BE49-F238E27FC236}">
                      <a16:creationId xmlns:a16="http://schemas.microsoft.com/office/drawing/2014/main" id="{345D26DE-8366-4520-BA55-8D871C5BA41E}"/>
                    </a:ext>
                  </a:extLst>
                </p:cNvPr>
                <p:cNvPicPr/>
                <p:nvPr/>
              </p:nvPicPr>
              <p:blipFill>
                <a:blip r:embed="rId17"/>
                <a:stretch>
                  <a:fillRect/>
                </a:stretch>
              </p:blipFill>
              <p:spPr>
                <a:xfrm>
                  <a:off x="5749953" y="2669662"/>
                  <a:ext cx="49608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A1F1351-9CED-4D09-993F-CBB62211976F}"/>
                    </a:ext>
                  </a:extLst>
                </p14:cNvPr>
                <p14:cNvContentPartPr/>
                <p14:nvPr/>
              </p14:nvContentPartPr>
              <p14:xfrm>
                <a:off x="6415593" y="2247742"/>
                <a:ext cx="459720" cy="608400"/>
              </p14:xfrm>
            </p:contentPart>
          </mc:Choice>
          <mc:Fallback>
            <p:pic>
              <p:nvPicPr>
                <p:cNvPr id="12" name="Ink 11">
                  <a:extLst>
                    <a:ext uri="{FF2B5EF4-FFF2-40B4-BE49-F238E27FC236}">
                      <a16:creationId xmlns:a16="http://schemas.microsoft.com/office/drawing/2014/main" id="{8A1F1351-9CED-4D09-993F-CBB62211976F}"/>
                    </a:ext>
                  </a:extLst>
                </p:cNvPr>
                <p:cNvPicPr/>
                <p:nvPr/>
              </p:nvPicPr>
              <p:blipFill>
                <a:blip r:embed="rId19"/>
                <a:stretch>
                  <a:fillRect/>
                </a:stretch>
              </p:blipFill>
              <p:spPr>
                <a:xfrm>
                  <a:off x="6406953" y="2239102"/>
                  <a:ext cx="477360" cy="626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164C35C7-EC3E-4E95-9DEA-8BA77731667C}"/>
                    </a:ext>
                  </a:extLst>
                </p14:cNvPr>
                <p14:cNvContentPartPr/>
                <p14:nvPr/>
              </p14:nvContentPartPr>
              <p14:xfrm>
                <a:off x="7015713" y="2169622"/>
                <a:ext cx="142920" cy="58320"/>
              </p14:xfrm>
            </p:contentPart>
          </mc:Choice>
          <mc:Fallback>
            <p:pic>
              <p:nvPicPr>
                <p:cNvPr id="13" name="Ink 12">
                  <a:extLst>
                    <a:ext uri="{FF2B5EF4-FFF2-40B4-BE49-F238E27FC236}">
                      <a16:creationId xmlns:a16="http://schemas.microsoft.com/office/drawing/2014/main" id="{164C35C7-EC3E-4E95-9DEA-8BA77731667C}"/>
                    </a:ext>
                  </a:extLst>
                </p:cNvPr>
                <p:cNvPicPr/>
                <p:nvPr/>
              </p:nvPicPr>
              <p:blipFill>
                <a:blip r:embed="rId21"/>
                <a:stretch>
                  <a:fillRect/>
                </a:stretch>
              </p:blipFill>
              <p:spPr>
                <a:xfrm>
                  <a:off x="7006713" y="2160982"/>
                  <a:ext cx="1605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83682068-6533-4BEA-BF60-878C4A579747}"/>
                    </a:ext>
                  </a:extLst>
                </p14:cNvPr>
                <p14:cNvContentPartPr/>
                <p14:nvPr/>
              </p14:nvContentPartPr>
              <p14:xfrm>
                <a:off x="7231713" y="2061262"/>
                <a:ext cx="17640" cy="132120"/>
              </p14:xfrm>
            </p:contentPart>
          </mc:Choice>
          <mc:Fallback>
            <p:pic>
              <p:nvPicPr>
                <p:cNvPr id="14" name="Ink 13">
                  <a:extLst>
                    <a:ext uri="{FF2B5EF4-FFF2-40B4-BE49-F238E27FC236}">
                      <a16:creationId xmlns:a16="http://schemas.microsoft.com/office/drawing/2014/main" id="{83682068-6533-4BEA-BF60-878C4A579747}"/>
                    </a:ext>
                  </a:extLst>
                </p:cNvPr>
                <p:cNvPicPr/>
                <p:nvPr/>
              </p:nvPicPr>
              <p:blipFill>
                <a:blip r:embed="rId23"/>
                <a:stretch>
                  <a:fillRect/>
                </a:stretch>
              </p:blipFill>
              <p:spPr>
                <a:xfrm>
                  <a:off x="7222713" y="2052262"/>
                  <a:ext cx="352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3928EF3F-F16C-48BB-825D-0A864052E6EB}"/>
                    </a:ext>
                  </a:extLst>
                </p14:cNvPr>
                <p14:cNvContentPartPr/>
                <p14:nvPr/>
              </p14:nvContentPartPr>
              <p14:xfrm>
                <a:off x="7601793" y="2078902"/>
                <a:ext cx="355680" cy="1073160"/>
              </p14:xfrm>
            </p:contentPart>
          </mc:Choice>
          <mc:Fallback>
            <p:pic>
              <p:nvPicPr>
                <p:cNvPr id="15" name="Ink 14">
                  <a:extLst>
                    <a:ext uri="{FF2B5EF4-FFF2-40B4-BE49-F238E27FC236}">
                      <a16:creationId xmlns:a16="http://schemas.microsoft.com/office/drawing/2014/main" id="{3928EF3F-F16C-48BB-825D-0A864052E6EB}"/>
                    </a:ext>
                  </a:extLst>
                </p:cNvPr>
                <p:cNvPicPr/>
                <p:nvPr/>
              </p:nvPicPr>
              <p:blipFill>
                <a:blip r:embed="rId25"/>
                <a:stretch>
                  <a:fillRect/>
                </a:stretch>
              </p:blipFill>
              <p:spPr>
                <a:xfrm>
                  <a:off x="7592793" y="2069902"/>
                  <a:ext cx="373320" cy="1090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FF9B25AA-B99F-4314-8930-2ECB85389A36}"/>
                    </a:ext>
                  </a:extLst>
                </p14:cNvPr>
                <p14:cNvContentPartPr/>
                <p14:nvPr/>
              </p14:nvContentPartPr>
              <p14:xfrm>
                <a:off x="8416473" y="2079982"/>
                <a:ext cx="424800" cy="284400"/>
              </p14:xfrm>
            </p:contentPart>
          </mc:Choice>
          <mc:Fallback>
            <p:pic>
              <p:nvPicPr>
                <p:cNvPr id="16" name="Ink 15">
                  <a:extLst>
                    <a:ext uri="{FF2B5EF4-FFF2-40B4-BE49-F238E27FC236}">
                      <a16:creationId xmlns:a16="http://schemas.microsoft.com/office/drawing/2014/main" id="{FF9B25AA-B99F-4314-8930-2ECB85389A36}"/>
                    </a:ext>
                  </a:extLst>
                </p:cNvPr>
                <p:cNvPicPr/>
                <p:nvPr/>
              </p:nvPicPr>
              <p:blipFill>
                <a:blip r:embed="rId27"/>
                <a:stretch>
                  <a:fillRect/>
                </a:stretch>
              </p:blipFill>
              <p:spPr>
                <a:xfrm>
                  <a:off x="8407833" y="2071342"/>
                  <a:ext cx="44244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AB6622FF-C533-41CE-A7BE-2DBF31E6B935}"/>
                    </a:ext>
                  </a:extLst>
                </p14:cNvPr>
                <p14:cNvContentPartPr/>
                <p14:nvPr/>
              </p14:nvContentPartPr>
              <p14:xfrm>
                <a:off x="7978353" y="2560582"/>
                <a:ext cx="1685880" cy="166320"/>
              </p14:xfrm>
            </p:contentPart>
          </mc:Choice>
          <mc:Fallback>
            <p:pic>
              <p:nvPicPr>
                <p:cNvPr id="17" name="Ink 16">
                  <a:extLst>
                    <a:ext uri="{FF2B5EF4-FFF2-40B4-BE49-F238E27FC236}">
                      <a16:creationId xmlns:a16="http://schemas.microsoft.com/office/drawing/2014/main" id="{AB6622FF-C533-41CE-A7BE-2DBF31E6B935}"/>
                    </a:ext>
                  </a:extLst>
                </p:cNvPr>
                <p:cNvPicPr/>
                <p:nvPr/>
              </p:nvPicPr>
              <p:blipFill>
                <a:blip r:embed="rId29"/>
                <a:stretch>
                  <a:fillRect/>
                </a:stretch>
              </p:blipFill>
              <p:spPr>
                <a:xfrm>
                  <a:off x="7969713" y="2551582"/>
                  <a:ext cx="17035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9E0A96D1-8E4C-4924-AE74-E04D0FDC4FD4}"/>
                    </a:ext>
                  </a:extLst>
                </p14:cNvPr>
                <p14:cNvContentPartPr/>
                <p14:nvPr/>
              </p14:nvContentPartPr>
              <p14:xfrm>
                <a:off x="8129553" y="3017422"/>
                <a:ext cx="250560" cy="330480"/>
              </p14:xfrm>
            </p:contentPart>
          </mc:Choice>
          <mc:Fallback>
            <p:pic>
              <p:nvPicPr>
                <p:cNvPr id="18" name="Ink 17">
                  <a:extLst>
                    <a:ext uri="{FF2B5EF4-FFF2-40B4-BE49-F238E27FC236}">
                      <a16:creationId xmlns:a16="http://schemas.microsoft.com/office/drawing/2014/main" id="{9E0A96D1-8E4C-4924-AE74-E04D0FDC4FD4}"/>
                    </a:ext>
                  </a:extLst>
                </p:cNvPr>
                <p:cNvPicPr/>
                <p:nvPr/>
              </p:nvPicPr>
              <p:blipFill>
                <a:blip r:embed="rId31"/>
                <a:stretch>
                  <a:fillRect/>
                </a:stretch>
              </p:blipFill>
              <p:spPr>
                <a:xfrm>
                  <a:off x="8120553" y="3008422"/>
                  <a:ext cx="2682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AC7CA858-AC7D-4491-8997-D6EAF0B632E9}"/>
                    </a:ext>
                  </a:extLst>
                </p14:cNvPr>
                <p14:cNvContentPartPr/>
                <p14:nvPr/>
              </p14:nvContentPartPr>
              <p14:xfrm>
                <a:off x="8428713" y="2993662"/>
                <a:ext cx="234360" cy="126720"/>
              </p14:xfrm>
            </p:contentPart>
          </mc:Choice>
          <mc:Fallback>
            <p:pic>
              <p:nvPicPr>
                <p:cNvPr id="19" name="Ink 18">
                  <a:extLst>
                    <a:ext uri="{FF2B5EF4-FFF2-40B4-BE49-F238E27FC236}">
                      <a16:creationId xmlns:a16="http://schemas.microsoft.com/office/drawing/2014/main" id="{AC7CA858-AC7D-4491-8997-D6EAF0B632E9}"/>
                    </a:ext>
                  </a:extLst>
                </p:cNvPr>
                <p:cNvPicPr/>
                <p:nvPr/>
              </p:nvPicPr>
              <p:blipFill>
                <a:blip r:embed="rId33"/>
                <a:stretch>
                  <a:fillRect/>
                </a:stretch>
              </p:blipFill>
              <p:spPr>
                <a:xfrm>
                  <a:off x="8420073" y="2985022"/>
                  <a:ext cx="2520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214631C8-C323-4133-BE58-6B3E2770CB4E}"/>
                    </a:ext>
                  </a:extLst>
                </p14:cNvPr>
                <p14:cNvContentPartPr/>
                <p14:nvPr/>
              </p14:nvContentPartPr>
              <p14:xfrm>
                <a:off x="8628153" y="3191302"/>
                <a:ext cx="252720" cy="271440"/>
              </p14:xfrm>
            </p:contentPart>
          </mc:Choice>
          <mc:Fallback>
            <p:pic>
              <p:nvPicPr>
                <p:cNvPr id="20" name="Ink 19">
                  <a:extLst>
                    <a:ext uri="{FF2B5EF4-FFF2-40B4-BE49-F238E27FC236}">
                      <a16:creationId xmlns:a16="http://schemas.microsoft.com/office/drawing/2014/main" id="{214631C8-C323-4133-BE58-6B3E2770CB4E}"/>
                    </a:ext>
                  </a:extLst>
                </p:cNvPr>
                <p:cNvPicPr/>
                <p:nvPr/>
              </p:nvPicPr>
              <p:blipFill>
                <a:blip r:embed="rId35"/>
                <a:stretch>
                  <a:fillRect/>
                </a:stretch>
              </p:blipFill>
              <p:spPr>
                <a:xfrm>
                  <a:off x="8619513" y="3182662"/>
                  <a:ext cx="2703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4754941A-33B7-4656-915F-8C56C2111A79}"/>
                    </a:ext>
                  </a:extLst>
                </p14:cNvPr>
                <p14:cNvContentPartPr/>
                <p14:nvPr/>
              </p14:nvContentPartPr>
              <p14:xfrm>
                <a:off x="9143313" y="3083662"/>
                <a:ext cx="302760" cy="297360"/>
              </p14:xfrm>
            </p:contentPart>
          </mc:Choice>
          <mc:Fallback>
            <p:pic>
              <p:nvPicPr>
                <p:cNvPr id="21" name="Ink 20">
                  <a:extLst>
                    <a:ext uri="{FF2B5EF4-FFF2-40B4-BE49-F238E27FC236}">
                      <a16:creationId xmlns:a16="http://schemas.microsoft.com/office/drawing/2014/main" id="{4754941A-33B7-4656-915F-8C56C2111A79}"/>
                    </a:ext>
                  </a:extLst>
                </p:cNvPr>
                <p:cNvPicPr/>
                <p:nvPr/>
              </p:nvPicPr>
              <p:blipFill>
                <a:blip r:embed="rId37"/>
                <a:stretch>
                  <a:fillRect/>
                </a:stretch>
              </p:blipFill>
              <p:spPr>
                <a:xfrm>
                  <a:off x="9134673" y="3074662"/>
                  <a:ext cx="3204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360BE936-160D-4C89-BD7E-76A065CE2FE4}"/>
                    </a:ext>
                  </a:extLst>
                </p14:cNvPr>
                <p14:cNvContentPartPr/>
                <p14:nvPr/>
              </p14:nvContentPartPr>
              <p14:xfrm>
                <a:off x="9609153" y="3004822"/>
                <a:ext cx="156240" cy="80280"/>
              </p14:xfrm>
            </p:contentPart>
          </mc:Choice>
          <mc:Fallback>
            <p:pic>
              <p:nvPicPr>
                <p:cNvPr id="22" name="Ink 21">
                  <a:extLst>
                    <a:ext uri="{FF2B5EF4-FFF2-40B4-BE49-F238E27FC236}">
                      <a16:creationId xmlns:a16="http://schemas.microsoft.com/office/drawing/2014/main" id="{360BE936-160D-4C89-BD7E-76A065CE2FE4}"/>
                    </a:ext>
                  </a:extLst>
                </p:cNvPr>
                <p:cNvPicPr/>
                <p:nvPr/>
              </p:nvPicPr>
              <p:blipFill>
                <a:blip r:embed="rId39"/>
                <a:stretch>
                  <a:fillRect/>
                </a:stretch>
              </p:blipFill>
              <p:spPr>
                <a:xfrm>
                  <a:off x="9600513" y="2995822"/>
                  <a:ext cx="1738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3325DF72-550C-495E-8A66-CDE8477DCBAD}"/>
                    </a:ext>
                  </a:extLst>
                </p14:cNvPr>
                <p14:cNvContentPartPr/>
                <p14:nvPr/>
              </p14:nvContentPartPr>
              <p14:xfrm>
                <a:off x="9863313" y="1910782"/>
                <a:ext cx="235800" cy="1378800"/>
              </p14:xfrm>
            </p:contentPart>
          </mc:Choice>
          <mc:Fallback>
            <p:pic>
              <p:nvPicPr>
                <p:cNvPr id="23" name="Ink 22">
                  <a:extLst>
                    <a:ext uri="{FF2B5EF4-FFF2-40B4-BE49-F238E27FC236}">
                      <a16:creationId xmlns:a16="http://schemas.microsoft.com/office/drawing/2014/main" id="{3325DF72-550C-495E-8A66-CDE8477DCBAD}"/>
                    </a:ext>
                  </a:extLst>
                </p:cNvPr>
                <p:cNvPicPr/>
                <p:nvPr/>
              </p:nvPicPr>
              <p:blipFill>
                <a:blip r:embed="rId41"/>
                <a:stretch>
                  <a:fillRect/>
                </a:stretch>
              </p:blipFill>
              <p:spPr>
                <a:xfrm>
                  <a:off x="9854313" y="1902142"/>
                  <a:ext cx="253440" cy="1396440"/>
                </a:xfrm>
                <a:prstGeom prst="rect">
                  <a:avLst/>
                </a:prstGeom>
              </p:spPr>
            </p:pic>
          </mc:Fallback>
        </mc:AlternateContent>
      </p:grpSp>
      <p:grpSp>
        <p:nvGrpSpPr>
          <p:cNvPr id="36" name="Group 35">
            <a:extLst>
              <a:ext uri="{FF2B5EF4-FFF2-40B4-BE49-F238E27FC236}">
                <a16:creationId xmlns:a16="http://schemas.microsoft.com/office/drawing/2014/main" id="{001F7CC9-B231-46DF-98A8-47C6DAB1337E}"/>
              </a:ext>
            </a:extLst>
          </p:cNvPr>
          <p:cNvGrpSpPr/>
          <p:nvPr/>
        </p:nvGrpSpPr>
        <p:grpSpPr>
          <a:xfrm>
            <a:off x="5519193" y="4328182"/>
            <a:ext cx="227160" cy="127440"/>
            <a:chOff x="5519193" y="4328182"/>
            <a:chExt cx="227160" cy="127440"/>
          </a:xfrm>
        </p:grpSpPr>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1617E902-83C1-4E5A-B216-3C8F44C32628}"/>
                    </a:ext>
                  </a:extLst>
                </p14:cNvPr>
                <p14:cNvContentPartPr/>
                <p14:nvPr/>
              </p14:nvContentPartPr>
              <p14:xfrm>
                <a:off x="5648433" y="4328182"/>
                <a:ext cx="97920" cy="27720"/>
              </p14:xfrm>
            </p:contentPart>
          </mc:Choice>
          <mc:Fallback>
            <p:pic>
              <p:nvPicPr>
                <p:cNvPr id="25" name="Ink 24">
                  <a:extLst>
                    <a:ext uri="{FF2B5EF4-FFF2-40B4-BE49-F238E27FC236}">
                      <a16:creationId xmlns:a16="http://schemas.microsoft.com/office/drawing/2014/main" id="{1617E902-83C1-4E5A-B216-3C8F44C32628}"/>
                    </a:ext>
                  </a:extLst>
                </p:cNvPr>
                <p:cNvPicPr/>
                <p:nvPr/>
              </p:nvPicPr>
              <p:blipFill>
                <a:blip r:embed="rId43"/>
                <a:stretch>
                  <a:fillRect/>
                </a:stretch>
              </p:blipFill>
              <p:spPr>
                <a:xfrm>
                  <a:off x="5639433" y="4319542"/>
                  <a:ext cx="115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CA46C832-986D-48B7-960E-1BBC84413B5B}"/>
                    </a:ext>
                  </a:extLst>
                </p14:cNvPr>
                <p14:cNvContentPartPr/>
                <p14:nvPr/>
              </p14:nvContentPartPr>
              <p14:xfrm>
                <a:off x="5519193" y="4430062"/>
                <a:ext cx="106920" cy="25560"/>
              </p14:xfrm>
            </p:contentPart>
          </mc:Choice>
          <mc:Fallback>
            <p:pic>
              <p:nvPicPr>
                <p:cNvPr id="26" name="Ink 25">
                  <a:extLst>
                    <a:ext uri="{FF2B5EF4-FFF2-40B4-BE49-F238E27FC236}">
                      <a16:creationId xmlns:a16="http://schemas.microsoft.com/office/drawing/2014/main" id="{CA46C832-986D-48B7-960E-1BBC84413B5B}"/>
                    </a:ext>
                  </a:extLst>
                </p:cNvPr>
                <p:cNvPicPr/>
                <p:nvPr/>
              </p:nvPicPr>
              <p:blipFill>
                <a:blip r:embed="rId45"/>
                <a:stretch>
                  <a:fillRect/>
                </a:stretch>
              </p:blipFill>
              <p:spPr>
                <a:xfrm>
                  <a:off x="5510553" y="4421422"/>
                  <a:ext cx="124560" cy="43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0F26E185-B086-4EAA-B015-9B5283C62BB3}"/>
                  </a:ext>
                </a:extLst>
              </p14:cNvPr>
              <p14:cNvContentPartPr/>
              <p14:nvPr/>
            </p14:nvContentPartPr>
            <p14:xfrm>
              <a:off x="6122193" y="4013542"/>
              <a:ext cx="357840" cy="391680"/>
            </p14:xfrm>
          </p:contentPart>
        </mc:Choice>
        <mc:Fallback>
          <p:pic>
            <p:nvPicPr>
              <p:cNvPr id="27" name="Ink 26">
                <a:extLst>
                  <a:ext uri="{FF2B5EF4-FFF2-40B4-BE49-F238E27FC236}">
                    <a16:creationId xmlns:a16="http://schemas.microsoft.com/office/drawing/2014/main" id="{0F26E185-B086-4EAA-B015-9B5283C62BB3}"/>
                  </a:ext>
                </a:extLst>
              </p:cNvPr>
              <p:cNvPicPr/>
              <p:nvPr/>
            </p:nvPicPr>
            <p:blipFill>
              <a:blip r:embed="rId47"/>
              <a:stretch>
                <a:fillRect/>
              </a:stretch>
            </p:blipFill>
            <p:spPr>
              <a:xfrm>
                <a:off x="6113193" y="4004542"/>
                <a:ext cx="37548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9D1D46CF-192B-47CD-BCA3-179F7F511B9F}"/>
                  </a:ext>
                </a:extLst>
              </p14:cNvPr>
              <p14:cNvContentPartPr/>
              <p14:nvPr/>
            </p14:nvContentPartPr>
            <p14:xfrm>
              <a:off x="6185913" y="4554982"/>
              <a:ext cx="459360" cy="299520"/>
            </p14:xfrm>
          </p:contentPart>
        </mc:Choice>
        <mc:Fallback>
          <p:pic>
            <p:nvPicPr>
              <p:cNvPr id="28" name="Ink 27">
                <a:extLst>
                  <a:ext uri="{FF2B5EF4-FFF2-40B4-BE49-F238E27FC236}">
                    <a16:creationId xmlns:a16="http://schemas.microsoft.com/office/drawing/2014/main" id="{9D1D46CF-192B-47CD-BCA3-179F7F511B9F}"/>
                  </a:ext>
                </a:extLst>
              </p:cNvPr>
              <p:cNvPicPr/>
              <p:nvPr/>
            </p:nvPicPr>
            <p:blipFill>
              <a:blip r:embed="rId49"/>
              <a:stretch>
                <a:fillRect/>
              </a:stretch>
            </p:blipFill>
            <p:spPr>
              <a:xfrm>
                <a:off x="6176913" y="4546342"/>
                <a:ext cx="477000" cy="317160"/>
              </a:xfrm>
              <a:prstGeom prst="rect">
                <a:avLst/>
              </a:prstGeom>
            </p:spPr>
          </p:pic>
        </mc:Fallback>
      </mc:AlternateContent>
      <p:grpSp>
        <p:nvGrpSpPr>
          <p:cNvPr id="35" name="Group 34">
            <a:extLst>
              <a:ext uri="{FF2B5EF4-FFF2-40B4-BE49-F238E27FC236}">
                <a16:creationId xmlns:a16="http://schemas.microsoft.com/office/drawing/2014/main" id="{9E913E83-1F29-4E62-8C09-9B142E605E6D}"/>
              </a:ext>
            </a:extLst>
          </p:cNvPr>
          <p:cNvGrpSpPr/>
          <p:nvPr/>
        </p:nvGrpSpPr>
        <p:grpSpPr>
          <a:xfrm>
            <a:off x="7030833" y="4087342"/>
            <a:ext cx="1722600" cy="379800"/>
            <a:chOff x="7030833" y="4087342"/>
            <a:chExt cx="1722600" cy="379800"/>
          </a:xfrm>
        </p:grpSpPr>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C1600695-3322-46A5-97DE-55241F76AF73}"/>
                    </a:ext>
                  </a:extLst>
                </p14:cNvPr>
                <p14:cNvContentPartPr/>
                <p14:nvPr/>
              </p14:nvContentPartPr>
              <p14:xfrm>
                <a:off x="7030833" y="4093462"/>
                <a:ext cx="401040" cy="373680"/>
              </p14:xfrm>
            </p:contentPart>
          </mc:Choice>
          <mc:Fallback>
            <p:pic>
              <p:nvPicPr>
                <p:cNvPr id="29" name="Ink 28">
                  <a:extLst>
                    <a:ext uri="{FF2B5EF4-FFF2-40B4-BE49-F238E27FC236}">
                      <a16:creationId xmlns:a16="http://schemas.microsoft.com/office/drawing/2014/main" id="{C1600695-3322-46A5-97DE-55241F76AF73}"/>
                    </a:ext>
                  </a:extLst>
                </p:cNvPr>
                <p:cNvPicPr/>
                <p:nvPr/>
              </p:nvPicPr>
              <p:blipFill>
                <a:blip r:embed="rId51"/>
                <a:stretch>
                  <a:fillRect/>
                </a:stretch>
              </p:blipFill>
              <p:spPr>
                <a:xfrm>
                  <a:off x="7022193" y="4084822"/>
                  <a:ext cx="41868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3E92CF84-CF62-40DA-B207-4D0412B43FD4}"/>
                    </a:ext>
                  </a:extLst>
                </p14:cNvPr>
                <p14:cNvContentPartPr/>
                <p14:nvPr/>
              </p14:nvContentPartPr>
              <p14:xfrm>
                <a:off x="7431153" y="4144942"/>
                <a:ext cx="79920" cy="94320"/>
              </p14:xfrm>
            </p:contentPart>
          </mc:Choice>
          <mc:Fallback>
            <p:pic>
              <p:nvPicPr>
                <p:cNvPr id="30" name="Ink 29">
                  <a:extLst>
                    <a:ext uri="{FF2B5EF4-FFF2-40B4-BE49-F238E27FC236}">
                      <a16:creationId xmlns:a16="http://schemas.microsoft.com/office/drawing/2014/main" id="{3E92CF84-CF62-40DA-B207-4D0412B43FD4}"/>
                    </a:ext>
                  </a:extLst>
                </p:cNvPr>
                <p:cNvPicPr/>
                <p:nvPr/>
              </p:nvPicPr>
              <p:blipFill>
                <a:blip r:embed="rId53"/>
                <a:stretch>
                  <a:fillRect/>
                </a:stretch>
              </p:blipFill>
              <p:spPr>
                <a:xfrm>
                  <a:off x="7422513" y="4136302"/>
                  <a:ext cx="975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BD0642F6-237B-49DB-B74B-A12297583434}"/>
                    </a:ext>
                  </a:extLst>
                </p14:cNvPr>
                <p14:cNvContentPartPr/>
                <p14:nvPr/>
              </p14:nvContentPartPr>
              <p14:xfrm>
                <a:off x="7526913" y="4303702"/>
                <a:ext cx="263160" cy="130320"/>
              </p14:xfrm>
            </p:contentPart>
          </mc:Choice>
          <mc:Fallback>
            <p:pic>
              <p:nvPicPr>
                <p:cNvPr id="31" name="Ink 30">
                  <a:extLst>
                    <a:ext uri="{FF2B5EF4-FFF2-40B4-BE49-F238E27FC236}">
                      <a16:creationId xmlns:a16="http://schemas.microsoft.com/office/drawing/2014/main" id="{BD0642F6-237B-49DB-B74B-A12297583434}"/>
                    </a:ext>
                  </a:extLst>
                </p:cNvPr>
                <p:cNvPicPr/>
                <p:nvPr/>
              </p:nvPicPr>
              <p:blipFill>
                <a:blip r:embed="rId55"/>
                <a:stretch>
                  <a:fillRect/>
                </a:stretch>
              </p:blipFill>
              <p:spPr>
                <a:xfrm>
                  <a:off x="7517913" y="4295062"/>
                  <a:ext cx="2808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5E935300-8748-4488-92C4-404D13C4E10E}"/>
                    </a:ext>
                  </a:extLst>
                </p14:cNvPr>
                <p14:cNvContentPartPr/>
                <p14:nvPr/>
              </p14:nvContentPartPr>
              <p14:xfrm>
                <a:off x="8013273" y="4210822"/>
                <a:ext cx="308880" cy="194760"/>
              </p14:xfrm>
            </p:contentPart>
          </mc:Choice>
          <mc:Fallback>
            <p:pic>
              <p:nvPicPr>
                <p:cNvPr id="32" name="Ink 31">
                  <a:extLst>
                    <a:ext uri="{FF2B5EF4-FFF2-40B4-BE49-F238E27FC236}">
                      <a16:creationId xmlns:a16="http://schemas.microsoft.com/office/drawing/2014/main" id="{5E935300-8748-4488-92C4-404D13C4E10E}"/>
                    </a:ext>
                  </a:extLst>
                </p:cNvPr>
                <p:cNvPicPr/>
                <p:nvPr/>
              </p:nvPicPr>
              <p:blipFill>
                <a:blip r:embed="rId57"/>
                <a:stretch>
                  <a:fillRect/>
                </a:stretch>
              </p:blipFill>
              <p:spPr>
                <a:xfrm>
                  <a:off x="8004273" y="4202182"/>
                  <a:ext cx="3265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108668E0-140F-4799-B3BC-5DC25079D92B}"/>
                    </a:ext>
                  </a:extLst>
                </p14:cNvPr>
                <p14:cNvContentPartPr/>
                <p14:nvPr/>
              </p14:nvContentPartPr>
              <p14:xfrm>
                <a:off x="8495673" y="4087342"/>
                <a:ext cx="188640" cy="378720"/>
              </p14:xfrm>
            </p:contentPart>
          </mc:Choice>
          <mc:Fallback>
            <p:pic>
              <p:nvPicPr>
                <p:cNvPr id="33" name="Ink 32">
                  <a:extLst>
                    <a:ext uri="{FF2B5EF4-FFF2-40B4-BE49-F238E27FC236}">
                      <a16:creationId xmlns:a16="http://schemas.microsoft.com/office/drawing/2014/main" id="{108668E0-140F-4799-B3BC-5DC25079D92B}"/>
                    </a:ext>
                  </a:extLst>
                </p:cNvPr>
                <p:cNvPicPr/>
                <p:nvPr/>
              </p:nvPicPr>
              <p:blipFill>
                <a:blip r:embed="rId59"/>
                <a:stretch>
                  <a:fillRect/>
                </a:stretch>
              </p:blipFill>
              <p:spPr>
                <a:xfrm>
                  <a:off x="8486673" y="4078342"/>
                  <a:ext cx="20628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97E9EA98-39F0-4A55-925A-1D2C0319AC3A}"/>
                    </a:ext>
                  </a:extLst>
                </p14:cNvPr>
                <p14:cNvContentPartPr/>
                <p14:nvPr/>
              </p14:nvContentPartPr>
              <p14:xfrm>
                <a:off x="8584233" y="4254022"/>
                <a:ext cx="169200" cy="51480"/>
              </p14:xfrm>
            </p:contentPart>
          </mc:Choice>
          <mc:Fallback>
            <p:pic>
              <p:nvPicPr>
                <p:cNvPr id="34" name="Ink 33">
                  <a:extLst>
                    <a:ext uri="{FF2B5EF4-FFF2-40B4-BE49-F238E27FC236}">
                      <a16:creationId xmlns:a16="http://schemas.microsoft.com/office/drawing/2014/main" id="{97E9EA98-39F0-4A55-925A-1D2C0319AC3A}"/>
                    </a:ext>
                  </a:extLst>
                </p:cNvPr>
                <p:cNvPicPr/>
                <p:nvPr/>
              </p:nvPicPr>
              <p:blipFill>
                <a:blip r:embed="rId61"/>
                <a:stretch>
                  <a:fillRect/>
                </a:stretch>
              </p:blipFill>
              <p:spPr>
                <a:xfrm>
                  <a:off x="8575593" y="4245382"/>
                  <a:ext cx="186840" cy="69120"/>
                </a:xfrm>
                <a:prstGeom prst="rect">
                  <a:avLst/>
                </a:prstGeom>
              </p:spPr>
            </p:pic>
          </mc:Fallback>
        </mc:AlternateContent>
      </p:grpSp>
      <p:grpSp>
        <p:nvGrpSpPr>
          <p:cNvPr id="43" name="Group 42">
            <a:extLst>
              <a:ext uri="{FF2B5EF4-FFF2-40B4-BE49-F238E27FC236}">
                <a16:creationId xmlns:a16="http://schemas.microsoft.com/office/drawing/2014/main" id="{3F78A68B-DA9B-49BA-9423-756A8F01591C}"/>
              </a:ext>
            </a:extLst>
          </p:cNvPr>
          <p:cNvGrpSpPr/>
          <p:nvPr/>
        </p:nvGrpSpPr>
        <p:grpSpPr>
          <a:xfrm>
            <a:off x="451113" y="4994902"/>
            <a:ext cx="1055520" cy="1366200"/>
            <a:chOff x="451113" y="4994902"/>
            <a:chExt cx="1055520" cy="1366200"/>
          </a:xfrm>
        </p:grpSpPr>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50994E09-5BF4-4B9D-99D8-6D9BA8AD3351}"/>
                    </a:ext>
                  </a:extLst>
                </p14:cNvPr>
                <p14:cNvContentPartPr/>
                <p14:nvPr/>
              </p14:nvContentPartPr>
              <p14:xfrm>
                <a:off x="687993" y="5041342"/>
                <a:ext cx="77400" cy="57600"/>
              </p14:xfrm>
            </p:contentPart>
          </mc:Choice>
          <mc:Fallback>
            <p:pic>
              <p:nvPicPr>
                <p:cNvPr id="37" name="Ink 36">
                  <a:extLst>
                    <a:ext uri="{FF2B5EF4-FFF2-40B4-BE49-F238E27FC236}">
                      <a16:creationId xmlns:a16="http://schemas.microsoft.com/office/drawing/2014/main" id="{50994E09-5BF4-4B9D-99D8-6D9BA8AD3351}"/>
                    </a:ext>
                  </a:extLst>
                </p:cNvPr>
                <p:cNvPicPr/>
                <p:nvPr/>
              </p:nvPicPr>
              <p:blipFill>
                <a:blip r:embed="rId63"/>
                <a:stretch>
                  <a:fillRect/>
                </a:stretch>
              </p:blipFill>
              <p:spPr>
                <a:xfrm>
                  <a:off x="678993" y="5032342"/>
                  <a:ext cx="950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B757DBB1-1357-4037-A9A1-08796ACE360A}"/>
                    </a:ext>
                  </a:extLst>
                </p14:cNvPr>
                <p14:cNvContentPartPr/>
                <p14:nvPr/>
              </p14:nvContentPartPr>
              <p14:xfrm>
                <a:off x="537873" y="5169862"/>
                <a:ext cx="73800" cy="62640"/>
              </p14:xfrm>
            </p:contentPart>
          </mc:Choice>
          <mc:Fallback>
            <p:pic>
              <p:nvPicPr>
                <p:cNvPr id="38" name="Ink 37">
                  <a:extLst>
                    <a:ext uri="{FF2B5EF4-FFF2-40B4-BE49-F238E27FC236}">
                      <a16:creationId xmlns:a16="http://schemas.microsoft.com/office/drawing/2014/main" id="{B757DBB1-1357-4037-A9A1-08796ACE360A}"/>
                    </a:ext>
                  </a:extLst>
                </p:cNvPr>
                <p:cNvPicPr/>
                <p:nvPr/>
              </p:nvPicPr>
              <p:blipFill>
                <a:blip r:embed="rId65"/>
                <a:stretch>
                  <a:fillRect/>
                </a:stretch>
              </p:blipFill>
              <p:spPr>
                <a:xfrm>
                  <a:off x="529233" y="5161222"/>
                  <a:ext cx="914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1312245D-3E74-4BD3-B239-2E580A82CDB5}"/>
                    </a:ext>
                  </a:extLst>
                </p14:cNvPr>
                <p14:cNvContentPartPr/>
                <p14:nvPr/>
              </p14:nvContentPartPr>
              <p14:xfrm>
                <a:off x="451113" y="4994902"/>
                <a:ext cx="21960" cy="59040"/>
              </p14:xfrm>
            </p:contentPart>
          </mc:Choice>
          <mc:Fallback>
            <p:pic>
              <p:nvPicPr>
                <p:cNvPr id="39" name="Ink 38">
                  <a:extLst>
                    <a:ext uri="{FF2B5EF4-FFF2-40B4-BE49-F238E27FC236}">
                      <a16:creationId xmlns:a16="http://schemas.microsoft.com/office/drawing/2014/main" id="{1312245D-3E74-4BD3-B239-2E580A82CDB5}"/>
                    </a:ext>
                  </a:extLst>
                </p:cNvPr>
                <p:cNvPicPr/>
                <p:nvPr/>
              </p:nvPicPr>
              <p:blipFill>
                <a:blip r:embed="rId67"/>
                <a:stretch>
                  <a:fillRect/>
                </a:stretch>
              </p:blipFill>
              <p:spPr>
                <a:xfrm>
                  <a:off x="442113" y="4985902"/>
                  <a:ext cx="396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0943AE1D-EF3F-4B99-8C7B-B4E5490DB05F}"/>
                    </a:ext>
                  </a:extLst>
                </p14:cNvPr>
                <p14:cNvContentPartPr/>
                <p14:nvPr/>
              </p14:nvContentPartPr>
              <p14:xfrm>
                <a:off x="476313" y="5452462"/>
                <a:ext cx="480240" cy="908640"/>
              </p14:xfrm>
            </p:contentPart>
          </mc:Choice>
          <mc:Fallback>
            <p:pic>
              <p:nvPicPr>
                <p:cNvPr id="40" name="Ink 39">
                  <a:extLst>
                    <a:ext uri="{FF2B5EF4-FFF2-40B4-BE49-F238E27FC236}">
                      <a16:creationId xmlns:a16="http://schemas.microsoft.com/office/drawing/2014/main" id="{0943AE1D-EF3F-4B99-8C7B-B4E5490DB05F}"/>
                    </a:ext>
                  </a:extLst>
                </p:cNvPr>
                <p:cNvPicPr/>
                <p:nvPr/>
              </p:nvPicPr>
              <p:blipFill>
                <a:blip r:embed="rId69"/>
                <a:stretch>
                  <a:fillRect/>
                </a:stretch>
              </p:blipFill>
              <p:spPr>
                <a:xfrm>
                  <a:off x="467673" y="5443462"/>
                  <a:ext cx="497880" cy="926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D74E0E2E-72B0-4114-B871-EDF4DE405D69}"/>
                    </a:ext>
                  </a:extLst>
                </p14:cNvPr>
                <p14:cNvContentPartPr/>
                <p14:nvPr/>
              </p14:nvContentPartPr>
              <p14:xfrm>
                <a:off x="1146633" y="5388022"/>
                <a:ext cx="164520" cy="65160"/>
              </p14:xfrm>
            </p:contentPart>
          </mc:Choice>
          <mc:Fallback>
            <p:pic>
              <p:nvPicPr>
                <p:cNvPr id="41" name="Ink 40">
                  <a:extLst>
                    <a:ext uri="{FF2B5EF4-FFF2-40B4-BE49-F238E27FC236}">
                      <a16:creationId xmlns:a16="http://schemas.microsoft.com/office/drawing/2014/main" id="{D74E0E2E-72B0-4114-B871-EDF4DE405D69}"/>
                    </a:ext>
                  </a:extLst>
                </p:cNvPr>
                <p:cNvPicPr/>
                <p:nvPr/>
              </p:nvPicPr>
              <p:blipFill>
                <a:blip r:embed="rId71"/>
                <a:stretch>
                  <a:fillRect/>
                </a:stretch>
              </p:blipFill>
              <p:spPr>
                <a:xfrm>
                  <a:off x="1137993" y="5379022"/>
                  <a:ext cx="1821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596875EA-7FB6-4C7C-B616-59F01BD667AE}"/>
                    </a:ext>
                  </a:extLst>
                </p14:cNvPr>
                <p14:cNvContentPartPr/>
                <p14:nvPr/>
              </p14:nvContentPartPr>
              <p14:xfrm>
                <a:off x="1492593" y="5179222"/>
                <a:ext cx="14040" cy="103680"/>
              </p14:xfrm>
            </p:contentPart>
          </mc:Choice>
          <mc:Fallback>
            <p:pic>
              <p:nvPicPr>
                <p:cNvPr id="42" name="Ink 41">
                  <a:extLst>
                    <a:ext uri="{FF2B5EF4-FFF2-40B4-BE49-F238E27FC236}">
                      <a16:creationId xmlns:a16="http://schemas.microsoft.com/office/drawing/2014/main" id="{596875EA-7FB6-4C7C-B616-59F01BD667AE}"/>
                    </a:ext>
                  </a:extLst>
                </p:cNvPr>
                <p:cNvPicPr/>
                <p:nvPr/>
              </p:nvPicPr>
              <p:blipFill>
                <a:blip r:embed="rId73"/>
                <a:stretch>
                  <a:fillRect/>
                </a:stretch>
              </p:blipFill>
              <p:spPr>
                <a:xfrm>
                  <a:off x="1483953" y="5170222"/>
                  <a:ext cx="31680" cy="121320"/>
                </a:xfrm>
                <a:prstGeom prst="rect">
                  <a:avLst/>
                </a:prstGeom>
              </p:spPr>
            </p:pic>
          </mc:Fallback>
        </mc:AlternateContent>
      </p:grpSp>
      <p:grpSp>
        <p:nvGrpSpPr>
          <p:cNvPr id="60" name="Group 59">
            <a:extLst>
              <a:ext uri="{FF2B5EF4-FFF2-40B4-BE49-F238E27FC236}">
                <a16:creationId xmlns:a16="http://schemas.microsoft.com/office/drawing/2014/main" id="{D3F048E0-B858-4BA3-8FFC-6C1369B72D84}"/>
              </a:ext>
            </a:extLst>
          </p:cNvPr>
          <p:cNvGrpSpPr/>
          <p:nvPr/>
        </p:nvGrpSpPr>
        <p:grpSpPr>
          <a:xfrm>
            <a:off x="1714353" y="5417182"/>
            <a:ext cx="2751120" cy="1300680"/>
            <a:chOff x="1714353" y="5417182"/>
            <a:chExt cx="2751120" cy="1300680"/>
          </a:xfrm>
        </p:grpSpPr>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D282D66C-7D64-4A93-8482-4EF359800328}"/>
                    </a:ext>
                  </a:extLst>
                </p14:cNvPr>
                <p14:cNvContentPartPr/>
                <p14:nvPr/>
              </p14:nvContentPartPr>
              <p14:xfrm>
                <a:off x="1714353" y="5440222"/>
                <a:ext cx="343440" cy="1277640"/>
              </p14:xfrm>
            </p:contentPart>
          </mc:Choice>
          <mc:Fallback>
            <p:pic>
              <p:nvPicPr>
                <p:cNvPr id="44" name="Ink 43">
                  <a:extLst>
                    <a:ext uri="{FF2B5EF4-FFF2-40B4-BE49-F238E27FC236}">
                      <a16:creationId xmlns:a16="http://schemas.microsoft.com/office/drawing/2014/main" id="{D282D66C-7D64-4A93-8482-4EF359800328}"/>
                    </a:ext>
                  </a:extLst>
                </p:cNvPr>
                <p:cNvPicPr/>
                <p:nvPr/>
              </p:nvPicPr>
              <p:blipFill>
                <a:blip r:embed="rId75"/>
                <a:stretch>
                  <a:fillRect/>
                </a:stretch>
              </p:blipFill>
              <p:spPr>
                <a:xfrm>
                  <a:off x="1705713" y="5431222"/>
                  <a:ext cx="361080" cy="1295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FE16ED47-0888-45C5-A5A2-FC40955A571C}"/>
                    </a:ext>
                  </a:extLst>
                </p14:cNvPr>
                <p14:cNvContentPartPr/>
                <p14:nvPr/>
              </p14:nvContentPartPr>
              <p14:xfrm>
                <a:off x="2681313" y="5417182"/>
                <a:ext cx="95400" cy="265680"/>
              </p14:xfrm>
            </p:contentPart>
          </mc:Choice>
          <mc:Fallback>
            <p:pic>
              <p:nvPicPr>
                <p:cNvPr id="45" name="Ink 44">
                  <a:extLst>
                    <a:ext uri="{FF2B5EF4-FFF2-40B4-BE49-F238E27FC236}">
                      <a16:creationId xmlns:a16="http://schemas.microsoft.com/office/drawing/2014/main" id="{FE16ED47-0888-45C5-A5A2-FC40955A571C}"/>
                    </a:ext>
                  </a:extLst>
                </p:cNvPr>
                <p:cNvPicPr/>
                <p:nvPr/>
              </p:nvPicPr>
              <p:blipFill>
                <a:blip r:embed="rId77"/>
                <a:stretch>
                  <a:fillRect/>
                </a:stretch>
              </p:blipFill>
              <p:spPr>
                <a:xfrm>
                  <a:off x="2672673" y="5408182"/>
                  <a:ext cx="1130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0EF838DF-8B44-411E-A8A0-FED4637E6275}"/>
                    </a:ext>
                  </a:extLst>
                </p14:cNvPr>
                <p14:cNvContentPartPr/>
                <p14:nvPr/>
              </p14:nvContentPartPr>
              <p14:xfrm>
                <a:off x="2320953" y="5901022"/>
                <a:ext cx="1150560" cy="26280"/>
              </p14:xfrm>
            </p:contentPart>
          </mc:Choice>
          <mc:Fallback>
            <p:pic>
              <p:nvPicPr>
                <p:cNvPr id="46" name="Ink 45">
                  <a:extLst>
                    <a:ext uri="{FF2B5EF4-FFF2-40B4-BE49-F238E27FC236}">
                      <a16:creationId xmlns:a16="http://schemas.microsoft.com/office/drawing/2014/main" id="{0EF838DF-8B44-411E-A8A0-FED4637E6275}"/>
                    </a:ext>
                  </a:extLst>
                </p:cNvPr>
                <p:cNvPicPr/>
                <p:nvPr/>
              </p:nvPicPr>
              <p:blipFill>
                <a:blip r:embed="rId79"/>
                <a:stretch>
                  <a:fillRect/>
                </a:stretch>
              </p:blipFill>
              <p:spPr>
                <a:xfrm>
                  <a:off x="2312313" y="5892022"/>
                  <a:ext cx="11682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1F042037-2A09-4971-B3F2-3C3337D28C5C}"/>
                    </a:ext>
                  </a:extLst>
                </p14:cNvPr>
                <p14:cNvContentPartPr/>
                <p14:nvPr/>
              </p14:nvContentPartPr>
              <p14:xfrm>
                <a:off x="2210793" y="6224302"/>
                <a:ext cx="220680" cy="325800"/>
              </p14:xfrm>
            </p:contentPart>
          </mc:Choice>
          <mc:Fallback>
            <p:pic>
              <p:nvPicPr>
                <p:cNvPr id="47" name="Ink 46">
                  <a:extLst>
                    <a:ext uri="{FF2B5EF4-FFF2-40B4-BE49-F238E27FC236}">
                      <a16:creationId xmlns:a16="http://schemas.microsoft.com/office/drawing/2014/main" id="{1F042037-2A09-4971-B3F2-3C3337D28C5C}"/>
                    </a:ext>
                  </a:extLst>
                </p:cNvPr>
                <p:cNvPicPr/>
                <p:nvPr/>
              </p:nvPicPr>
              <p:blipFill>
                <a:blip r:embed="rId81"/>
                <a:stretch>
                  <a:fillRect/>
                </a:stretch>
              </p:blipFill>
              <p:spPr>
                <a:xfrm>
                  <a:off x="2201793" y="6215662"/>
                  <a:ext cx="23832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79EFE297-0908-43D9-949D-031BF6EC6F0C}"/>
                    </a:ext>
                  </a:extLst>
                </p14:cNvPr>
                <p14:cNvContentPartPr/>
                <p14:nvPr/>
              </p14:nvContentPartPr>
              <p14:xfrm>
                <a:off x="2651073" y="6217102"/>
                <a:ext cx="194400" cy="427320"/>
              </p14:xfrm>
            </p:contentPart>
          </mc:Choice>
          <mc:Fallback>
            <p:pic>
              <p:nvPicPr>
                <p:cNvPr id="48" name="Ink 47">
                  <a:extLst>
                    <a:ext uri="{FF2B5EF4-FFF2-40B4-BE49-F238E27FC236}">
                      <a16:creationId xmlns:a16="http://schemas.microsoft.com/office/drawing/2014/main" id="{79EFE297-0908-43D9-949D-031BF6EC6F0C}"/>
                    </a:ext>
                  </a:extLst>
                </p:cNvPr>
                <p:cNvPicPr/>
                <p:nvPr/>
              </p:nvPicPr>
              <p:blipFill>
                <a:blip r:embed="rId83"/>
                <a:stretch>
                  <a:fillRect/>
                </a:stretch>
              </p:blipFill>
              <p:spPr>
                <a:xfrm>
                  <a:off x="2642433" y="6208462"/>
                  <a:ext cx="21204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19CD2741-3982-40BE-985B-7DCC846E66B8}"/>
                    </a:ext>
                  </a:extLst>
                </p14:cNvPr>
                <p14:cNvContentPartPr/>
                <p14:nvPr/>
              </p14:nvContentPartPr>
              <p14:xfrm>
                <a:off x="2930073" y="6358222"/>
                <a:ext cx="117720" cy="225720"/>
              </p14:xfrm>
            </p:contentPart>
          </mc:Choice>
          <mc:Fallback>
            <p:pic>
              <p:nvPicPr>
                <p:cNvPr id="49" name="Ink 48">
                  <a:extLst>
                    <a:ext uri="{FF2B5EF4-FFF2-40B4-BE49-F238E27FC236}">
                      <a16:creationId xmlns:a16="http://schemas.microsoft.com/office/drawing/2014/main" id="{19CD2741-3982-40BE-985B-7DCC846E66B8}"/>
                    </a:ext>
                  </a:extLst>
                </p:cNvPr>
                <p:cNvPicPr/>
                <p:nvPr/>
              </p:nvPicPr>
              <p:blipFill>
                <a:blip r:embed="rId85"/>
                <a:stretch>
                  <a:fillRect/>
                </a:stretch>
              </p:blipFill>
              <p:spPr>
                <a:xfrm>
                  <a:off x="2921073" y="6349582"/>
                  <a:ext cx="1353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7896AC27-F456-4B56-B596-7CB16E9590CE}"/>
                    </a:ext>
                  </a:extLst>
                </p14:cNvPr>
                <p14:cNvContentPartPr/>
                <p14:nvPr/>
              </p14:nvContentPartPr>
              <p14:xfrm>
                <a:off x="3258033" y="6207022"/>
                <a:ext cx="105480" cy="91440"/>
              </p14:xfrm>
            </p:contentPart>
          </mc:Choice>
          <mc:Fallback>
            <p:pic>
              <p:nvPicPr>
                <p:cNvPr id="50" name="Ink 49">
                  <a:extLst>
                    <a:ext uri="{FF2B5EF4-FFF2-40B4-BE49-F238E27FC236}">
                      <a16:creationId xmlns:a16="http://schemas.microsoft.com/office/drawing/2014/main" id="{7896AC27-F456-4B56-B596-7CB16E9590CE}"/>
                    </a:ext>
                  </a:extLst>
                </p:cNvPr>
                <p:cNvPicPr/>
                <p:nvPr/>
              </p:nvPicPr>
              <p:blipFill>
                <a:blip r:embed="rId87"/>
                <a:stretch>
                  <a:fillRect/>
                </a:stretch>
              </p:blipFill>
              <p:spPr>
                <a:xfrm>
                  <a:off x="3249033" y="6198382"/>
                  <a:ext cx="1231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86807ECF-2671-4173-BF2D-E2DEAC1465E2}"/>
                    </a:ext>
                  </a:extLst>
                </p14:cNvPr>
                <p14:cNvContentPartPr/>
                <p14:nvPr/>
              </p14:nvContentPartPr>
              <p14:xfrm>
                <a:off x="3384393" y="6462262"/>
                <a:ext cx="162360" cy="17640"/>
              </p14:xfrm>
            </p:contentPart>
          </mc:Choice>
          <mc:Fallback>
            <p:pic>
              <p:nvPicPr>
                <p:cNvPr id="51" name="Ink 50">
                  <a:extLst>
                    <a:ext uri="{FF2B5EF4-FFF2-40B4-BE49-F238E27FC236}">
                      <a16:creationId xmlns:a16="http://schemas.microsoft.com/office/drawing/2014/main" id="{86807ECF-2671-4173-BF2D-E2DEAC1465E2}"/>
                    </a:ext>
                  </a:extLst>
                </p:cNvPr>
                <p:cNvPicPr/>
                <p:nvPr/>
              </p:nvPicPr>
              <p:blipFill>
                <a:blip r:embed="rId89"/>
                <a:stretch>
                  <a:fillRect/>
                </a:stretch>
              </p:blipFill>
              <p:spPr>
                <a:xfrm>
                  <a:off x="3375393" y="6453622"/>
                  <a:ext cx="1800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556199B8-99F8-4C2E-BF09-1568A8D7CF47}"/>
                    </a:ext>
                  </a:extLst>
                </p14:cNvPr>
                <p14:cNvContentPartPr/>
                <p14:nvPr/>
              </p14:nvContentPartPr>
              <p14:xfrm>
                <a:off x="3464313" y="6413302"/>
                <a:ext cx="11520" cy="217800"/>
              </p14:xfrm>
            </p:contentPart>
          </mc:Choice>
          <mc:Fallback>
            <p:pic>
              <p:nvPicPr>
                <p:cNvPr id="52" name="Ink 51">
                  <a:extLst>
                    <a:ext uri="{FF2B5EF4-FFF2-40B4-BE49-F238E27FC236}">
                      <a16:creationId xmlns:a16="http://schemas.microsoft.com/office/drawing/2014/main" id="{556199B8-99F8-4C2E-BF09-1568A8D7CF47}"/>
                    </a:ext>
                  </a:extLst>
                </p:cNvPr>
                <p:cNvPicPr/>
                <p:nvPr/>
              </p:nvPicPr>
              <p:blipFill>
                <a:blip r:embed="rId91"/>
                <a:stretch>
                  <a:fillRect/>
                </a:stretch>
              </p:blipFill>
              <p:spPr>
                <a:xfrm>
                  <a:off x="3455313" y="6404662"/>
                  <a:ext cx="291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83B0EB98-0EF0-403B-9D4E-745D1C64FD23}"/>
                    </a:ext>
                  </a:extLst>
                </p14:cNvPr>
                <p14:cNvContentPartPr/>
                <p14:nvPr/>
              </p14:nvContentPartPr>
              <p14:xfrm>
                <a:off x="3674913" y="6350662"/>
                <a:ext cx="253440" cy="230040"/>
              </p14:xfrm>
            </p:contentPart>
          </mc:Choice>
          <mc:Fallback>
            <p:pic>
              <p:nvPicPr>
                <p:cNvPr id="53" name="Ink 52">
                  <a:extLst>
                    <a:ext uri="{FF2B5EF4-FFF2-40B4-BE49-F238E27FC236}">
                      <a16:creationId xmlns:a16="http://schemas.microsoft.com/office/drawing/2014/main" id="{83B0EB98-0EF0-403B-9D4E-745D1C64FD23}"/>
                    </a:ext>
                  </a:extLst>
                </p:cNvPr>
                <p:cNvPicPr/>
                <p:nvPr/>
              </p:nvPicPr>
              <p:blipFill>
                <a:blip r:embed="rId93"/>
                <a:stretch>
                  <a:fillRect/>
                </a:stretch>
              </p:blipFill>
              <p:spPr>
                <a:xfrm>
                  <a:off x="3665913" y="6341662"/>
                  <a:ext cx="2710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0CB8A728-7844-4FC4-8CF7-5BD729E6F351}"/>
                    </a:ext>
                  </a:extLst>
                </p14:cNvPr>
                <p14:cNvContentPartPr/>
                <p14:nvPr/>
              </p14:nvContentPartPr>
              <p14:xfrm>
                <a:off x="3943473" y="6296662"/>
                <a:ext cx="112680" cy="63720"/>
              </p14:xfrm>
            </p:contentPart>
          </mc:Choice>
          <mc:Fallback>
            <p:pic>
              <p:nvPicPr>
                <p:cNvPr id="54" name="Ink 53">
                  <a:extLst>
                    <a:ext uri="{FF2B5EF4-FFF2-40B4-BE49-F238E27FC236}">
                      <a16:creationId xmlns:a16="http://schemas.microsoft.com/office/drawing/2014/main" id="{0CB8A728-7844-4FC4-8CF7-5BD729E6F351}"/>
                    </a:ext>
                  </a:extLst>
                </p:cNvPr>
                <p:cNvPicPr/>
                <p:nvPr/>
              </p:nvPicPr>
              <p:blipFill>
                <a:blip r:embed="rId95"/>
                <a:stretch>
                  <a:fillRect/>
                </a:stretch>
              </p:blipFill>
              <p:spPr>
                <a:xfrm>
                  <a:off x="3934473" y="6287662"/>
                  <a:ext cx="1303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17C66ED9-2F77-4E49-817F-2E49ABB017BB}"/>
                    </a:ext>
                  </a:extLst>
                </p14:cNvPr>
                <p14:cNvContentPartPr/>
                <p14:nvPr/>
              </p14:nvContentPartPr>
              <p14:xfrm>
                <a:off x="4014033" y="6192982"/>
                <a:ext cx="187200" cy="409320"/>
              </p14:xfrm>
            </p:contentPart>
          </mc:Choice>
          <mc:Fallback>
            <p:pic>
              <p:nvPicPr>
                <p:cNvPr id="55" name="Ink 54">
                  <a:extLst>
                    <a:ext uri="{FF2B5EF4-FFF2-40B4-BE49-F238E27FC236}">
                      <a16:creationId xmlns:a16="http://schemas.microsoft.com/office/drawing/2014/main" id="{17C66ED9-2F77-4E49-817F-2E49ABB017BB}"/>
                    </a:ext>
                  </a:extLst>
                </p:cNvPr>
                <p:cNvPicPr/>
                <p:nvPr/>
              </p:nvPicPr>
              <p:blipFill>
                <a:blip r:embed="rId97"/>
                <a:stretch>
                  <a:fillRect/>
                </a:stretch>
              </p:blipFill>
              <p:spPr>
                <a:xfrm>
                  <a:off x="4005393" y="6184342"/>
                  <a:ext cx="204840" cy="426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409EE1D5-AA3B-46E0-871B-0EC34379CD78}"/>
                    </a:ext>
                  </a:extLst>
                </p14:cNvPr>
                <p14:cNvContentPartPr/>
                <p14:nvPr/>
              </p14:nvContentPartPr>
              <p14:xfrm>
                <a:off x="4248393" y="5430862"/>
                <a:ext cx="217080" cy="1139040"/>
              </p14:xfrm>
            </p:contentPart>
          </mc:Choice>
          <mc:Fallback>
            <p:pic>
              <p:nvPicPr>
                <p:cNvPr id="56" name="Ink 55">
                  <a:extLst>
                    <a:ext uri="{FF2B5EF4-FFF2-40B4-BE49-F238E27FC236}">
                      <a16:creationId xmlns:a16="http://schemas.microsoft.com/office/drawing/2014/main" id="{409EE1D5-AA3B-46E0-871B-0EC34379CD78}"/>
                    </a:ext>
                  </a:extLst>
                </p:cNvPr>
                <p:cNvPicPr/>
                <p:nvPr/>
              </p:nvPicPr>
              <p:blipFill>
                <a:blip r:embed="rId99"/>
                <a:stretch>
                  <a:fillRect/>
                </a:stretch>
              </p:blipFill>
              <p:spPr>
                <a:xfrm>
                  <a:off x="4239753" y="5422222"/>
                  <a:ext cx="234720" cy="1156680"/>
                </a:xfrm>
                <a:prstGeom prst="rect">
                  <a:avLst/>
                </a:prstGeom>
              </p:spPr>
            </p:pic>
          </mc:Fallback>
        </mc:AlternateContent>
      </p:grpSp>
      <p:grpSp>
        <p:nvGrpSpPr>
          <p:cNvPr id="59" name="Group 58">
            <a:extLst>
              <a:ext uri="{FF2B5EF4-FFF2-40B4-BE49-F238E27FC236}">
                <a16:creationId xmlns:a16="http://schemas.microsoft.com/office/drawing/2014/main" id="{C997D4E7-7327-4EB2-90BF-C36B5289FA1D}"/>
              </a:ext>
            </a:extLst>
          </p:cNvPr>
          <p:cNvGrpSpPr/>
          <p:nvPr/>
        </p:nvGrpSpPr>
        <p:grpSpPr>
          <a:xfrm>
            <a:off x="4887753" y="6067342"/>
            <a:ext cx="274680" cy="185400"/>
            <a:chOff x="4887753" y="6067342"/>
            <a:chExt cx="274680" cy="185400"/>
          </a:xfrm>
        </p:grpSpPr>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84773374-F938-4661-BDB4-9E89B28CDAFB}"/>
                    </a:ext>
                  </a:extLst>
                </p14:cNvPr>
                <p14:cNvContentPartPr/>
                <p14:nvPr/>
              </p14:nvContentPartPr>
              <p14:xfrm>
                <a:off x="4887753" y="6067342"/>
                <a:ext cx="192240" cy="67320"/>
              </p14:xfrm>
            </p:contentPart>
          </mc:Choice>
          <mc:Fallback>
            <p:pic>
              <p:nvPicPr>
                <p:cNvPr id="57" name="Ink 56">
                  <a:extLst>
                    <a:ext uri="{FF2B5EF4-FFF2-40B4-BE49-F238E27FC236}">
                      <a16:creationId xmlns:a16="http://schemas.microsoft.com/office/drawing/2014/main" id="{84773374-F938-4661-BDB4-9E89B28CDAFB}"/>
                    </a:ext>
                  </a:extLst>
                </p:cNvPr>
                <p:cNvPicPr/>
                <p:nvPr/>
              </p:nvPicPr>
              <p:blipFill>
                <a:blip r:embed="rId101"/>
                <a:stretch>
                  <a:fillRect/>
                </a:stretch>
              </p:blipFill>
              <p:spPr>
                <a:xfrm>
                  <a:off x="4879113" y="6058702"/>
                  <a:ext cx="2098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61A5C1B1-6EB4-4C40-8F4F-5731DE7DCCBF}"/>
                    </a:ext>
                  </a:extLst>
                </p14:cNvPr>
                <p14:cNvContentPartPr/>
                <p14:nvPr/>
              </p14:nvContentPartPr>
              <p14:xfrm>
                <a:off x="4916913" y="6217822"/>
                <a:ext cx="245520" cy="34920"/>
              </p14:xfrm>
            </p:contentPart>
          </mc:Choice>
          <mc:Fallback>
            <p:pic>
              <p:nvPicPr>
                <p:cNvPr id="58" name="Ink 57">
                  <a:extLst>
                    <a:ext uri="{FF2B5EF4-FFF2-40B4-BE49-F238E27FC236}">
                      <a16:creationId xmlns:a16="http://schemas.microsoft.com/office/drawing/2014/main" id="{61A5C1B1-6EB4-4C40-8F4F-5731DE7DCCBF}"/>
                    </a:ext>
                  </a:extLst>
                </p:cNvPr>
                <p:cNvPicPr/>
                <p:nvPr/>
              </p:nvPicPr>
              <p:blipFill>
                <a:blip r:embed="rId103"/>
                <a:stretch>
                  <a:fillRect/>
                </a:stretch>
              </p:blipFill>
              <p:spPr>
                <a:xfrm>
                  <a:off x="4908273" y="6208822"/>
                  <a:ext cx="263160" cy="5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76EE2F0D-3EC2-4675-A18C-EDBD62EEA574}"/>
                  </a:ext>
                </a:extLst>
              </p14:cNvPr>
              <p14:cNvContentPartPr/>
              <p14:nvPr/>
            </p14:nvContentPartPr>
            <p14:xfrm>
              <a:off x="5567073" y="5649742"/>
              <a:ext cx="215280" cy="819360"/>
            </p14:xfrm>
          </p:contentPart>
        </mc:Choice>
        <mc:Fallback>
          <p:pic>
            <p:nvPicPr>
              <p:cNvPr id="61" name="Ink 60">
                <a:extLst>
                  <a:ext uri="{FF2B5EF4-FFF2-40B4-BE49-F238E27FC236}">
                    <a16:creationId xmlns:a16="http://schemas.microsoft.com/office/drawing/2014/main" id="{76EE2F0D-3EC2-4675-A18C-EDBD62EEA574}"/>
                  </a:ext>
                </a:extLst>
              </p:cNvPr>
              <p:cNvPicPr/>
              <p:nvPr/>
            </p:nvPicPr>
            <p:blipFill>
              <a:blip r:embed="rId105"/>
              <a:stretch>
                <a:fillRect/>
              </a:stretch>
            </p:blipFill>
            <p:spPr>
              <a:xfrm>
                <a:off x="5558073" y="5641102"/>
                <a:ext cx="232920" cy="837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EE2EA6B8-AB08-4387-AD20-1576397899CE}"/>
                  </a:ext>
                </a:extLst>
              </p14:cNvPr>
              <p14:cNvContentPartPr/>
              <p14:nvPr/>
            </p14:nvContentPartPr>
            <p14:xfrm>
              <a:off x="5482473" y="6616702"/>
              <a:ext cx="131760" cy="155160"/>
            </p14:xfrm>
          </p:contentPart>
        </mc:Choice>
        <mc:Fallback>
          <p:pic>
            <p:nvPicPr>
              <p:cNvPr id="62" name="Ink 61">
                <a:extLst>
                  <a:ext uri="{FF2B5EF4-FFF2-40B4-BE49-F238E27FC236}">
                    <a16:creationId xmlns:a16="http://schemas.microsoft.com/office/drawing/2014/main" id="{EE2EA6B8-AB08-4387-AD20-1576397899CE}"/>
                  </a:ext>
                </a:extLst>
              </p:cNvPr>
              <p:cNvPicPr/>
              <p:nvPr/>
            </p:nvPicPr>
            <p:blipFill>
              <a:blip r:embed="rId107"/>
              <a:stretch>
                <a:fillRect/>
              </a:stretch>
            </p:blipFill>
            <p:spPr>
              <a:xfrm>
                <a:off x="5473473" y="6608062"/>
                <a:ext cx="149400" cy="172800"/>
              </a:xfrm>
              <a:prstGeom prst="rect">
                <a:avLst/>
              </a:prstGeom>
            </p:spPr>
          </p:pic>
        </mc:Fallback>
      </mc:AlternateContent>
      <p:grpSp>
        <p:nvGrpSpPr>
          <p:cNvPr id="65" name="Group 64">
            <a:extLst>
              <a:ext uri="{FF2B5EF4-FFF2-40B4-BE49-F238E27FC236}">
                <a16:creationId xmlns:a16="http://schemas.microsoft.com/office/drawing/2014/main" id="{36A2EA5C-D233-4012-93D0-CD9DAD546683}"/>
              </a:ext>
            </a:extLst>
          </p:cNvPr>
          <p:cNvGrpSpPr/>
          <p:nvPr/>
        </p:nvGrpSpPr>
        <p:grpSpPr>
          <a:xfrm>
            <a:off x="5695233" y="5243662"/>
            <a:ext cx="165240" cy="262080"/>
            <a:chOff x="5695233" y="5243662"/>
            <a:chExt cx="165240" cy="262080"/>
          </a:xfrm>
        </p:grpSpPr>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BC92DEED-D2E0-4D21-B765-F054EB5B5221}"/>
                    </a:ext>
                  </a:extLst>
                </p14:cNvPr>
                <p14:cNvContentPartPr/>
                <p14:nvPr/>
              </p14:nvContentPartPr>
              <p14:xfrm>
                <a:off x="5709993" y="5243662"/>
                <a:ext cx="150480" cy="262080"/>
              </p14:xfrm>
            </p:contentPart>
          </mc:Choice>
          <mc:Fallback>
            <p:pic>
              <p:nvPicPr>
                <p:cNvPr id="63" name="Ink 62">
                  <a:extLst>
                    <a:ext uri="{FF2B5EF4-FFF2-40B4-BE49-F238E27FC236}">
                      <a16:creationId xmlns:a16="http://schemas.microsoft.com/office/drawing/2014/main" id="{BC92DEED-D2E0-4D21-B765-F054EB5B5221}"/>
                    </a:ext>
                  </a:extLst>
                </p:cNvPr>
                <p:cNvPicPr/>
                <p:nvPr/>
              </p:nvPicPr>
              <p:blipFill>
                <a:blip r:embed="rId109"/>
                <a:stretch>
                  <a:fillRect/>
                </a:stretch>
              </p:blipFill>
              <p:spPr>
                <a:xfrm>
                  <a:off x="5701353" y="5235022"/>
                  <a:ext cx="1681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B6949D28-6B65-4FD6-B51F-3B086AE3D1A9}"/>
                    </a:ext>
                  </a:extLst>
                </p14:cNvPr>
                <p14:cNvContentPartPr/>
                <p14:nvPr/>
              </p14:nvContentPartPr>
              <p14:xfrm>
                <a:off x="5695233" y="5351662"/>
                <a:ext cx="141480" cy="34920"/>
              </p14:xfrm>
            </p:contentPart>
          </mc:Choice>
          <mc:Fallback>
            <p:pic>
              <p:nvPicPr>
                <p:cNvPr id="64" name="Ink 63">
                  <a:extLst>
                    <a:ext uri="{FF2B5EF4-FFF2-40B4-BE49-F238E27FC236}">
                      <a16:creationId xmlns:a16="http://schemas.microsoft.com/office/drawing/2014/main" id="{B6949D28-6B65-4FD6-B51F-3B086AE3D1A9}"/>
                    </a:ext>
                  </a:extLst>
                </p:cNvPr>
                <p:cNvPicPr/>
                <p:nvPr/>
              </p:nvPicPr>
              <p:blipFill>
                <a:blip r:embed="rId111"/>
                <a:stretch>
                  <a:fillRect/>
                </a:stretch>
              </p:blipFill>
              <p:spPr>
                <a:xfrm>
                  <a:off x="5686233" y="5342662"/>
                  <a:ext cx="159120" cy="5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2">
            <p14:nvContentPartPr>
              <p14:cNvPr id="66" name="Ink 65">
                <a:extLst>
                  <a:ext uri="{FF2B5EF4-FFF2-40B4-BE49-F238E27FC236}">
                    <a16:creationId xmlns:a16="http://schemas.microsoft.com/office/drawing/2014/main" id="{50369C57-BAAA-46E6-B2DC-3EA58AE4B888}"/>
                  </a:ext>
                </a:extLst>
              </p14:cNvPr>
              <p14:cNvContentPartPr/>
              <p14:nvPr/>
            </p14:nvContentPartPr>
            <p14:xfrm>
              <a:off x="6285993" y="5781142"/>
              <a:ext cx="32040" cy="218520"/>
            </p14:xfrm>
          </p:contentPart>
        </mc:Choice>
        <mc:Fallback>
          <p:pic>
            <p:nvPicPr>
              <p:cNvPr id="66" name="Ink 65">
                <a:extLst>
                  <a:ext uri="{FF2B5EF4-FFF2-40B4-BE49-F238E27FC236}">
                    <a16:creationId xmlns:a16="http://schemas.microsoft.com/office/drawing/2014/main" id="{50369C57-BAAA-46E6-B2DC-3EA58AE4B888}"/>
                  </a:ext>
                </a:extLst>
              </p:cNvPr>
              <p:cNvPicPr/>
              <p:nvPr/>
            </p:nvPicPr>
            <p:blipFill>
              <a:blip r:embed="rId113"/>
              <a:stretch>
                <a:fillRect/>
              </a:stretch>
            </p:blipFill>
            <p:spPr>
              <a:xfrm>
                <a:off x="6276993" y="5772502"/>
                <a:ext cx="496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7" name="Ink 66">
                <a:extLst>
                  <a:ext uri="{FF2B5EF4-FFF2-40B4-BE49-F238E27FC236}">
                    <a16:creationId xmlns:a16="http://schemas.microsoft.com/office/drawing/2014/main" id="{B74190E4-9B78-428E-8FE6-4D91C231F298}"/>
                  </a:ext>
                </a:extLst>
              </p14:cNvPr>
              <p14:cNvContentPartPr/>
              <p14:nvPr/>
            </p14:nvContentPartPr>
            <p14:xfrm>
              <a:off x="6090513" y="6135022"/>
              <a:ext cx="498600" cy="45720"/>
            </p14:xfrm>
          </p:contentPart>
        </mc:Choice>
        <mc:Fallback>
          <p:pic>
            <p:nvPicPr>
              <p:cNvPr id="67" name="Ink 66">
                <a:extLst>
                  <a:ext uri="{FF2B5EF4-FFF2-40B4-BE49-F238E27FC236}">
                    <a16:creationId xmlns:a16="http://schemas.microsoft.com/office/drawing/2014/main" id="{B74190E4-9B78-428E-8FE6-4D91C231F298}"/>
                  </a:ext>
                </a:extLst>
              </p:cNvPr>
              <p:cNvPicPr/>
              <p:nvPr/>
            </p:nvPicPr>
            <p:blipFill>
              <a:blip r:embed="rId115"/>
              <a:stretch>
                <a:fillRect/>
              </a:stretch>
            </p:blipFill>
            <p:spPr>
              <a:xfrm>
                <a:off x="6081513" y="6126382"/>
                <a:ext cx="5162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B515AD45-6725-4064-81FF-72B96D65DAF8}"/>
                  </a:ext>
                </a:extLst>
              </p14:cNvPr>
              <p14:cNvContentPartPr/>
              <p14:nvPr/>
            </p14:nvContentPartPr>
            <p14:xfrm>
              <a:off x="6186633" y="6352822"/>
              <a:ext cx="327960" cy="262800"/>
            </p14:xfrm>
          </p:contentPart>
        </mc:Choice>
        <mc:Fallback>
          <p:pic>
            <p:nvPicPr>
              <p:cNvPr id="68" name="Ink 67">
                <a:extLst>
                  <a:ext uri="{FF2B5EF4-FFF2-40B4-BE49-F238E27FC236}">
                    <a16:creationId xmlns:a16="http://schemas.microsoft.com/office/drawing/2014/main" id="{B515AD45-6725-4064-81FF-72B96D65DAF8}"/>
                  </a:ext>
                </a:extLst>
              </p:cNvPr>
              <p:cNvPicPr/>
              <p:nvPr/>
            </p:nvPicPr>
            <p:blipFill>
              <a:blip r:embed="rId117"/>
              <a:stretch>
                <a:fillRect/>
              </a:stretch>
            </p:blipFill>
            <p:spPr>
              <a:xfrm>
                <a:off x="6177993" y="6344182"/>
                <a:ext cx="345600" cy="280440"/>
              </a:xfrm>
              <a:prstGeom prst="rect">
                <a:avLst/>
              </a:prstGeom>
            </p:spPr>
          </p:pic>
        </mc:Fallback>
      </mc:AlternateContent>
      <p:grpSp>
        <p:nvGrpSpPr>
          <p:cNvPr id="77" name="Group 76">
            <a:extLst>
              <a:ext uri="{FF2B5EF4-FFF2-40B4-BE49-F238E27FC236}">
                <a16:creationId xmlns:a16="http://schemas.microsoft.com/office/drawing/2014/main" id="{FD1C2A60-30BB-4D4F-9FB5-9B77B647552A}"/>
              </a:ext>
            </a:extLst>
          </p:cNvPr>
          <p:cNvGrpSpPr/>
          <p:nvPr/>
        </p:nvGrpSpPr>
        <p:grpSpPr>
          <a:xfrm>
            <a:off x="7139553" y="5827222"/>
            <a:ext cx="1945080" cy="439560"/>
            <a:chOff x="7139553" y="5827222"/>
            <a:chExt cx="1945080" cy="439560"/>
          </a:xfrm>
        </p:grpSpPr>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AD8369B9-F36F-434B-BE6B-0BAE8BFE10CA}"/>
                    </a:ext>
                  </a:extLst>
                </p14:cNvPr>
                <p14:cNvContentPartPr/>
                <p14:nvPr/>
              </p14:nvContentPartPr>
              <p14:xfrm>
                <a:off x="7139553" y="5827222"/>
                <a:ext cx="420840" cy="390240"/>
              </p14:xfrm>
            </p:contentPart>
          </mc:Choice>
          <mc:Fallback>
            <p:pic>
              <p:nvPicPr>
                <p:cNvPr id="69" name="Ink 68">
                  <a:extLst>
                    <a:ext uri="{FF2B5EF4-FFF2-40B4-BE49-F238E27FC236}">
                      <a16:creationId xmlns:a16="http://schemas.microsoft.com/office/drawing/2014/main" id="{AD8369B9-F36F-434B-BE6B-0BAE8BFE10CA}"/>
                    </a:ext>
                  </a:extLst>
                </p:cNvPr>
                <p:cNvPicPr/>
                <p:nvPr/>
              </p:nvPicPr>
              <p:blipFill>
                <a:blip r:embed="rId119"/>
                <a:stretch>
                  <a:fillRect/>
                </a:stretch>
              </p:blipFill>
              <p:spPr>
                <a:xfrm>
                  <a:off x="7130553" y="5818582"/>
                  <a:ext cx="43848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9F93BF54-103A-4B95-92D3-C07331039234}"/>
                    </a:ext>
                  </a:extLst>
                </p14:cNvPr>
                <p14:cNvContentPartPr/>
                <p14:nvPr/>
              </p14:nvContentPartPr>
              <p14:xfrm>
                <a:off x="7597833" y="5922982"/>
                <a:ext cx="29520" cy="78480"/>
              </p14:xfrm>
            </p:contentPart>
          </mc:Choice>
          <mc:Fallback>
            <p:pic>
              <p:nvPicPr>
                <p:cNvPr id="70" name="Ink 69">
                  <a:extLst>
                    <a:ext uri="{FF2B5EF4-FFF2-40B4-BE49-F238E27FC236}">
                      <a16:creationId xmlns:a16="http://schemas.microsoft.com/office/drawing/2014/main" id="{9F93BF54-103A-4B95-92D3-C07331039234}"/>
                    </a:ext>
                  </a:extLst>
                </p:cNvPr>
                <p:cNvPicPr/>
                <p:nvPr/>
              </p:nvPicPr>
              <p:blipFill>
                <a:blip r:embed="rId121"/>
                <a:stretch>
                  <a:fillRect/>
                </a:stretch>
              </p:blipFill>
              <p:spPr>
                <a:xfrm>
                  <a:off x="7588833" y="5913982"/>
                  <a:ext cx="4716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3B2E5B41-1844-4F4E-8A8E-3C1443C05B5A}"/>
                    </a:ext>
                  </a:extLst>
                </p14:cNvPr>
                <p14:cNvContentPartPr/>
                <p14:nvPr/>
              </p14:nvContentPartPr>
              <p14:xfrm>
                <a:off x="7730313" y="6050422"/>
                <a:ext cx="235800" cy="156960"/>
              </p14:xfrm>
            </p:contentPart>
          </mc:Choice>
          <mc:Fallback>
            <p:pic>
              <p:nvPicPr>
                <p:cNvPr id="71" name="Ink 70">
                  <a:extLst>
                    <a:ext uri="{FF2B5EF4-FFF2-40B4-BE49-F238E27FC236}">
                      <a16:creationId xmlns:a16="http://schemas.microsoft.com/office/drawing/2014/main" id="{3B2E5B41-1844-4F4E-8A8E-3C1443C05B5A}"/>
                    </a:ext>
                  </a:extLst>
                </p:cNvPr>
                <p:cNvPicPr/>
                <p:nvPr/>
              </p:nvPicPr>
              <p:blipFill>
                <a:blip r:embed="rId123"/>
                <a:stretch>
                  <a:fillRect/>
                </a:stretch>
              </p:blipFill>
              <p:spPr>
                <a:xfrm>
                  <a:off x="7721673" y="6041422"/>
                  <a:ext cx="2534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A047A41C-43BE-43C1-B3DE-75710C654C77}"/>
                    </a:ext>
                  </a:extLst>
                </p14:cNvPr>
                <p14:cNvContentPartPr/>
                <p14:nvPr/>
              </p14:nvContentPartPr>
              <p14:xfrm>
                <a:off x="8145753" y="5964742"/>
                <a:ext cx="285120" cy="173160"/>
              </p14:xfrm>
            </p:contentPart>
          </mc:Choice>
          <mc:Fallback>
            <p:pic>
              <p:nvPicPr>
                <p:cNvPr id="72" name="Ink 71">
                  <a:extLst>
                    <a:ext uri="{FF2B5EF4-FFF2-40B4-BE49-F238E27FC236}">
                      <a16:creationId xmlns:a16="http://schemas.microsoft.com/office/drawing/2014/main" id="{A047A41C-43BE-43C1-B3DE-75710C654C77}"/>
                    </a:ext>
                  </a:extLst>
                </p:cNvPr>
                <p:cNvPicPr/>
                <p:nvPr/>
              </p:nvPicPr>
              <p:blipFill>
                <a:blip r:embed="rId125"/>
                <a:stretch>
                  <a:fillRect/>
                </a:stretch>
              </p:blipFill>
              <p:spPr>
                <a:xfrm>
                  <a:off x="8137113" y="5956102"/>
                  <a:ext cx="3027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D5F5F1CC-7E94-4FE4-8688-F5EB05D75173}"/>
                    </a:ext>
                  </a:extLst>
                </p14:cNvPr>
                <p14:cNvContentPartPr/>
                <p14:nvPr/>
              </p14:nvContentPartPr>
              <p14:xfrm>
                <a:off x="8711673" y="5868262"/>
                <a:ext cx="372960" cy="398520"/>
              </p14:xfrm>
            </p:contentPart>
          </mc:Choice>
          <mc:Fallback>
            <p:pic>
              <p:nvPicPr>
                <p:cNvPr id="73" name="Ink 72">
                  <a:extLst>
                    <a:ext uri="{FF2B5EF4-FFF2-40B4-BE49-F238E27FC236}">
                      <a16:creationId xmlns:a16="http://schemas.microsoft.com/office/drawing/2014/main" id="{D5F5F1CC-7E94-4FE4-8688-F5EB05D75173}"/>
                    </a:ext>
                  </a:extLst>
                </p:cNvPr>
                <p:cNvPicPr/>
                <p:nvPr/>
              </p:nvPicPr>
              <p:blipFill>
                <a:blip r:embed="rId127"/>
                <a:stretch>
                  <a:fillRect/>
                </a:stretch>
              </p:blipFill>
              <p:spPr>
                <a:xfrm>
                  <a:off x="8702673" y="5859262"/>
                  <a:ext cx="390600" cy="416160"/>
                </a:xfrm>
                <a:prstGeom prst="rect">
                  <a:avLst/>
                </a:prstGeom>
              </p:spPr>
            </p:pic>
          </mc:Fallback>
        </mc:AlternateContent>
      </p:grpSp>
      <p:grpSp>
        <p:nvGrpSpPr>
          <p:cNvPr id="76" name="Group 75">
            <a:extLst>
              <a:ext uri="{FF2B5EF4-FFF2-40B4-BE49-F238E27FC236}">
                <a16:creationId xmlns:a16="http://schemas.microsoft.com/office/drawing/2014/main" id="{8D354076-40E8-4062-8F56-057014C7B24A}"/>
              </a:ext>
            </a:extLst>
          </p:cNvPr>
          <p:cNvGrpSpPr/>
          <p:nvPr/>
        </p:nvGrpSpPr>
        <p:grpSpPr>
          <a:xfrm>
            <a:off x="9543273" y="5631022"/>
            <a:ext cx="692280" cy="569160"/>
            <a:chOff x="9543273" y="5631022"/>
            <a:chExt cx="692280" cy="569160"/>
          </a:xfrm>
        </p:grpSpPr>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58D925A4-4ADC-4E6D-B490-A00B5693B7B0}"/>
                    </a:ext>
                  </a:extLst>
                </p14:cNvPr>
                <p14:cNvContentPartPr/>
                <p14:nvPr/>
              </p14:nvContentPartPr>
              <p14:xfrm>
                <a:off x="9543273" y="5631022"/>
                <a:ext cx="287280" cy="533880"/>
              </p14:xfrm>
            </p:contentPart>
          </mc:Choice>
          <mc:Fallback>
            <p:pic>
              <p:nvPicPr>
                <p:cNvPr id="74" name="Ink 73">
                  <a:extLst>
                    <a:ext uri="{FF2B5EF4-FFF2-40B4-BE49-F238E27FC236}">
                      <a16:creationId xmlns:a16="http://schemas.microsoft.com/office/drawing/2014/main" id="{58D925A4-4ADC-4E6D-B490-A00B5693B7B0}"/>
                    </a:ext>
                  </a:extLst>
                </p:cNvPr>
                <p:cNvPicPr/>
                <p:nvPr/>
              </p:nvPicPr>
              <p:blipFill>
                <a:blip r:embed="rId129"/>
                <a:stretch>
                  <a:fillRect/>
                </a:stretch>
              </p:blipFill>
              <p:spPr>
                <a:xfrm>
                  <a:off x="9534273" y="5622382"/>
                  <a:ext cx="30492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2FD86559-0654-4315-8221-7256AB60D1C8}"/>
                    </a:ext>
                  </a:extLst>
                </p14:cNvPr>
                <p14:cNvContentPartPr/>
                <p14:nvPr/>
              </p14:nvContentPartPr>
              <p14:xfrm>
                <a:off x="10041153" y="5735062"/>
                <a:ext cx="194400" cy="465120"/>
              </p14:xfrm>
            </p:contentPart>
          </mc:Choice>
          <mc:Fallback>
            <p:pic>
              <p:nvPicPr>
                <p:cNvPr id="75" name="Ink 74">
                  <a:extLst>
                    <a:ext uri="{FF2B5EF4-FFF2-40B4-BE49-F238E27FC236}">
                      <a16:creationId xmlns:a16="http://schemas.microsoft.com/office/drawing/2014/main" id="{2FD86559-0654-4315-8221-7256AB60D1C8}"/>
                    </a:ext>
                  </a:extLst>
                </p:cNvPr>
                <p:cNvPicPr/>
                <p:nvPr/>
              </p:nvPicPr>
              <p:blipFill>
                <a:blip r:embed="rId131"/>
                <a:stretch>
                  <a:fillRect/>
                </a:stretch>
              </p:blipFill>
              <p:spPr>
                <a:xfrm>
                  <a:off x="10032513" y="5726422"/>
                  <a:ext cx="212040" cy="482760"/>
                </a:xfrm>
                <a:prstGeom prst="rect">
                  <a:avLst/>
                </a:prstGeom>
              </p:spPr>
            </p:pic>
          </mc:Fallback>
        </mc:AlternateContent>
      </p:grpSp>
    </p:spTree>
    <p:extLst>
      <p:ext uri="{BB962C8B-B14F-4D97-AF65-F5344CB8AC3E}">
        <p14:creationId xmlns:p14="http://schemas.microsoft.com/office/powerpoint/2010/main" val="238655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D2DDF35-A8CE-48C8-97A2-76A56E846214}"/>
                  </a:ext>
                </a:extLst>
              </p14:cNvPr>
              <p14:cNvContentPartPr/>
              <p14:nvPr/>
            </p14:nvContentPartPr>
            <p14:xfrm>
              <a:off x="2227353" y="1904956"/>
              <a:ext cx="360" cy="7200"/>
            </p14:xfrm>
          </p:contentPart>
        </mc:Choice>
        <mc:Fallback>
          <p:pic>
            <p:nvPicPr>
              <p:cNvPr id="4" name="Ink 3">
                <a:extLst>
                  <a:ext uri="{FF2B5EF4-FFF2-40B4-BE49-F238E27FC236}">
                    <a16:creationId xmlns:a16="http://schemas.microsoft.com/office/drawing/2014/main" id="{2D2DDF35-A8CE-48C8-97A2-76A56E846214}"/>
                  </a:ext>
                </a:extLst>
              </p:cNvPr>
              <p:cNvPicPr/>
              <p:nvPr/>
            </p:nvPicPr>
            <p:blipFill>
              <a:blip r:embed="rId3"/>
              <a:stretch>
                <a:fillRect/>
              </a:stretch>
            </p:blipFill>
            <p:spPr>
              <a:xfrm>
                <a:off x="2218713" y="1895956"/>
                <a:ext cx="180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73762B8-F163-4272-BA45-50A1CD334A7B}"/>
                  </a:ext>
                </a:extLst>
              </p14:cNvPr>
              <p14:cNvContentPartPr/>
              <p14:nvPr/>
            </p14:nvContentPartPr>
            <p14:xfrm>
              <a:off x="2459913" y="2177542"/>
              <a:ext cx="360" cy="16920"/>
            </p14:xfrm>
          </p:contentPart>
        </mc:Choice>
        <mc:Fallback>
          <p:pic>
            <p:nvPicPr>
              <p:cNvPr id="5" name="Ink 4">
                <a:extLst>
                  <a:ext uri="{FF2B5EF4-FFF2-40B4-BE49-F238E27FC236}">
                    <a16:creationId xmlns:a16="http://schemas.microsoft.com/office/drawing/2014/main" id="{973762B8-F163-4272-BA45-50A1CD334A7B}"/>
                  </a:ext>
                </a:extLst>
              </p:cNvPr>
              <p:cNvPicPr/>
              <p:nvPr/>
            </p:nvPicPr>
            <p:blipFill>
              <a:blip r:embed="rId5"/>
              <a:stretch>
                <a:fillRect/>
              </a:stretch>
            </p:blipFill>
            <p:spPr>
              <a:xfrm>
                <a:off x="2451273" y="2168542"/>
                <a:ext cx="180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B053F08-B36F-4417-A78B-4E5A3C26C29D}"/>
                  </a:ext>
                </a:extLst>
              </p14:cNvPr>
              <p14:cNvContentPartPr/>
              <p14:nvPr/>
            </p14:nvContentPartPr>
            <p14:xfrm>
              <a:off x="2360193" y="2187262"/>
              <a:ext cx="360" cy="6840"/>
            </p14:xfrm>
          </p:contentPart>
        </mc:Choice>
        <mc:Fallback>
          <p:pic>
            <p:nvPicPr>
              <p:cNvPr id="6" name="Ink 5">
                <a:extLst>
                  <a:ext uri="{FF2B5EF4-FFF2-40B4-BE49-F238E27FC236}">
                    <a16:creationId xmlns:a16="http://schemas.microsoft.com/office/drawing/2014/main" id="{6B053F08-B36F-4417-A78B-4E5A3C26C29D}"/>
                  </a:ext>
                </a:extLst>
              </p:cNvPr>
              <p:cNvPicPr/>
              <p:nvPr/>
            </p:nvPicPr>
            <p:blipFill>
              <a:blip r:embed="rId3"/>
              <a:stretch>
                <a:fillRect/>
              </a:stretch>
            </p:blipFill>
            <p:spPr>
              <a:xfrm>
                <a:off x="2351193" y="2178622"/>
                <a:ext cx="180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8E4F9EB-0851-42A9-8669-F4D358D83C6E}"/>
                  </a:ext>
                </a:extLst>
              </p14:cNvPr>
              <p14:cNvContentPartPr/>
              <p14:nvPr/>
            </p14:nvContentPartPr>
            <p14:xfrm>
              <a:off x="2270913" y="2150902"/>
              <a:ext cx="7200" cy="10440"/>
            </p14:xfrm>
          </p:contentPart>
        </mc:Choice>
        <mc:Fallback>
          <p:pic>
            <p:nvPicPr>
              <p:cNvPr id="7" name="Ink 6">
                <a:extLst>
                  <a:ext uri="{FF2B5EF4-FFF2-40B4-BE49-F238E27FC236}">
                    <a16:creationId xmlns:a16="http://schemas.microsoft.com/office/drawing/2014/main" id="{88E4F9EB-0851-42A9-8669-F4D358D83C6E}"/>
                  </a:ext>
                </a:extLst>
              </p:cNvPr>
              <p:cNvPicPr/>
              <p:nvPr/>
            </p:nvPicPr>
            <p:blipFill>
              <a:blip r:embed="rId8"/>
              <a:stretch>
                <a:fillRect/>
              </a:stretch>
            </p:blipFill>
            <p:spPr>
              <a:xfrm>
                <a:off x="2261913" y="2141902"/>
                <a:ext cx="248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B5A22B7D-06B1-4008-9DE4-E0EDD4A75C4E}"/>
                  </a:ext>
                </a:extLst>
              </p14:cNvPr>
              <p14:cNvContentPartPr/>
              <p14:nvPr/>
            </p14:nvContentPartPr>
            <p14:xfrm>
              <a:off x="2141313" y="2117422"/>
              <a:ext cx="19800" cy="10800"/>
            </p14:xfrm>
          </p:contentPart>
        </mc:Choice>
        <mc:Fallback>
          <p:pic>
            <p:nvPicPr>
              <p:cNvPr id="8" name="Ink 7">
                <a:extLst>
                  <a:ext uri="{FF2B5EF4-FFF2-40B4-BE49-F238E27FC236}">
                    <a16:creationId xmlns:a16="http://schemas.microsoft.com/office/drawing/2014/main" id="{B5A22B7D-06B1-4008-9DE4-E0EDD4A75C4E}"/>
                  </a:ext>
                </a:extLst>
              </p:cNvPr>
              <p:cNvPicPr/>
              <p:nvPr/>
            </p:nvPicPr>
            <p:blipFill>
              <a:blip r:embed="rId10"/>
              <a:stretch>
                <a:fillRect/>
              </a:stretch>
            </p:blipFill>
            <p:spPr>
              <a:xfrm>
                <a:off x="2132313" y="2108422"/>
                <a:ext cx="374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9C4C0CA7-8111-49A6-91B2-A2E85200CD23}"/>
                  </a:ext>
                </a:extLst>
              </p14:cNvPr>
              <p14:cNvContentPartPr/>
              <p14:nvPr/>
            </p14:nvContentPartPr>
            <p14:xfrm>
              <a:off x="1771233" y="683182"/>
              <a:ext cx="227880" cy="64800"/>
            </p14:xfrm>
          </p:contentPart>
        </mc:Choice>
        <mc:Fallback>
          <p:pic>
            <p:nvPicPr>
              <p:cNvPr id="9" name="Ink 8">
                <a:extLst>
                  <a:ext uri="{FF2B5EF4-FFF2-40B4-BE49-F238E27FC236}">
                    <a16:creationId xmlns:a16="http://schemas.microsoft.com/office/drawing/2014/main" id="{9C4C0CA7-8111-49A6-91B2-A2E85200CD23}"/>
                  </a:ext>
                </a:extLst>
              </p:cNvPr>
              <p:cNvPicPr/>
              <p:nvPr/>
            </p:nvPicPr>
            <p:blipFill>
              <a:blip r:embed="rId12"/>
              <a:stretch>
                <a:fillRect/>
              </a:stretch>
            </p:blipFill>
            <p:spPr>
              <a:xfrm>
                <a:off x="1762593" y="674542"/>
                <a:ext cx="2455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23B45D89-49E2-4A5B-BE83-1CE299D30F6C}"/>
                  </a:ext>
                </a:extLst>
              </p14:cNvPr>
              <p14:cNvContentPartPr/>
              <p14:nvPr/>
            </p14:nvContentPartPr>
            <p14:xfrm>
              <a:off x="1718313" y="864262"/>
              <a:ext cx="236520" cy="30240"/>
            </p14:xfrm>
          </p:contentPart>
        </mc:Choice>
        <mc:Fallback>
          <p:pic>
            <p:nvPicPr>
              <p:cNvPr id="10" name="Ink 9">
                <a:extLst>
                  <a:ext uri="{FF2B5EF4-FFF2-40B4-BE49-F238E27FC236}">
                    <a16:creationId xmlns:a16="http://schemas.microsoft.com/office/drawing/2014/main" id="{23B45D89-49E2-4A5B-BE83-1CE299D30F6C}"/>
                  </a:ext>
                </a:extLst>
              </p:cNvPr>
              <p:cNvPicPr/>
              <p:nvPr/>
            </p:nvPicPr>
            <p:blipFill>
              <a:blip r:embed="rId14"/>
              <a:stretch>
                <a:fillRect/>
              </a:stretch>
            </p:blipFill>
            <p:spPr>
              <a:xfrm>
                <a:off x="1709673" y="855262"/>
                <a:ext cx="254160" cy="47880"/>
              </a:xfrm>
              <a:prstGeom prst="rect">
                <a:avLst/>
              </a:prstGeom>
            </p:spPr>
          </p:pic>
        </mc:Fallback>
      </mc:AlternateContent>
      <p:grpSp>
        <p:nvGrpSpPr>
          <p:cNvPr id="15" name="Group 14">
            <a:extLst>
              <a:ext uri="{FF2B5EF4-FFF2-40B4-BE49-F238E27FC236}">
                <a16:creationId xmlns:a16="http://schemas.microsoft.com/office/drawing/2014/main" id="{3F44B64C-4EA9-4502-825D-E26F7D3B943F}"/>
              </a:ext>
            </a:extLst>
          </p:cNvPr>
          <p:cNvGrpSpPr/>
          <p:nvPr/>
        </p:nvGrpSpPr>
        <p:grpSpPr>
          <a:xfrm>
            <a:off x="2712273" y="536302"/>
            <a:ext cx="97560" cy="253800"/>
            <a:chOff x="2712273" y="536302"/>
            <a:chExt cx="97560" cy="253800"/>
          </a:xfrm>
        </p:grpSpPr>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9E3A2539-1BC1-4605-A598-6FC9902280A0}"/>
                    </a:ext>
                  </a:extLst>
                </p14:cNvPr>
                <p14:cNvContentPartPr/>
                <p14:nvPr/>
              </p14:nvContentPartPr>
              <p14:xfrm>
                <a:off x="2809473" y="564742"/>
                <a:ext cx="360" cy="360"/>
              </p14:xfrm>
            </p:contentPart>
          </mc:Choice>
          <mc:Fallback>
            <p:pic>
              <p:nvPicPr>
                <p:cNvPr id="11" name="Ink 10">
                  <a:extLst>
                    <a:ext uri="{FF2B5EF4-FFF2-40B4-BE49-F238E27FC236}">
                      <a16:creationId xmlns:a16="http://schemas.microsoft.com/office/drawing/2014/main" id="{9E3A2539-1BC1-4605-A598-6FC9902280A0}"/>
                    </a:ext>
                  </a:extLst>
                </p:cNvPr>
                <p:cNvPicPr/>
                <p:nvPr/>
              </p:nvPicPr>
              <p:blipFill>
                <a:blip r:embed="rId16"/>
                <a:stretch>
                  <a:fillRect/>
                </a:stretch>
              </p:blipFill>
              <p:spPr>
                <a:xfrm>
                  <a:off x="2800833" y="5561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230F7BDB-CE1D-438E-9B4A-8D2279762CB4}"/>
                    </a:ext>
                  </a:extLst>
                </p14:cNvPr>
                <p14:cNvContentPartPr/>
                <p14:nvPr/>
              </p14:nvContentPartPr>
              <p14:xfrm>
                <a:off x="2712273" y="536302"/>
                <a:ext cx="64440" cy="253800"/>
              </p14:xfrm>
            </p:contentPart>
          </mc:Choice>
          <mc:Fallback>
            <p:pic>
              <p:nvPicPr>
                <p:cNvPr id="12" name="Ink 11">
                  <a:extLst>
                    <a:ext uri="{FF2B5EF4-FFF2-40B4-BE49-F238E27FC236}">
                      <a16:creationId xmlns:a16="http://schemas.microsoft.com/office/drawing/2014/main" id="{230F7BDB-CE1D-438E-9B4A-8D2279762CB4}"/>
                    </a:ext>
                  </a:extLst>
                </p:cNvPr>
                <p:cNvPicPr/>
                <p:nvPr/>
              </p:nvPicPr>
              <p:blipFill>
                <a:blip r:embed="rId18"/>
                <a:stretch>
                  <a:fillRect/>
                </a:stretch>
              </p:blipFill>
              <p:spPr>
                <a:xfrm>
                  <a:off x="2703633" y="527302"/>
                  <a:ext cx="82080" cy="271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0471D7BD-B9AF-4D81-88DE-918586E9AA5B}"/>
                  </a:ext>
                </a:extLst>
              </p14:cNvPr>
              <p14:cNvContentPartPr/>
              <p14:nvPr/>
            </p14:nvContentPartPr>
            <p14:xfrm>
              <a:off x="2390073" y="996022"/>
              <a:ext cx="603720" cy="38520"/>
            </p14:xfrm>
          </p:contentPart>
        </mc:Choice>
        <mc:Fallback>
          <p:pic>
            <p:nvPicPr>
              <p:cNvPr id="13" name="Ink 12">
                <a:extLst>
                  <a:ext uri="{FF2B5EF4-FFF2-40B4-BE49-F238E27FC236}">
                    <a16:creationId xmlns:a16="http://schemas.microsoft.com/office/drawing/2014/main" id="{0471D7BD-B9AF-4D81-88DE-918586E9AA5B}"/>
                  </a:ext>
                </a:extLst>
              </p:cNvPr>
              <p:cNvPicPr/>
              <p:nvPr/>
            </p:nvPicPr>
            <p:blipFill>
              <a:blip r:embed="rId20"/>
              <a:stretch>
                <a:fillRect/>
              </a:stretch>
            </p:blipFill>
            <p:spPr>
              <a:xfrm>
                <a:off x="2381433" y="987382"/>
                <a:ext cx="6213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3BB0F783-8008-45D5-B1BC-C17260A84E9A}"/>
                  </a:ext>
                </a:extLst>
              </p14:cNvPr>
              <p14:cNvContentPartPr/>
              <p14:nvPr/>
            </p14:nvContentPartPr>
            <p14:xfrm>
              <a:off x="2394033" y="1263862"/>
              <a:ext cx="399960" cy="279720"/>
            </p14:xfrm>
          </p:contentPart>
        </mc:Choice>
        <mc:Fallback>
          <p:pic>
            <p:nvPicPr>
              <p:cNvPr id="14" name="Ink 13">
                <a:extLst>
                  <a:ext uri="{FF2B5EF4-FFF2-40B4-BE49-F238E27FC236}">
                    <a16:creationId xmlns:a16="http://schemas.microsoft.com/office/drawing/2014/main" id="{3BB0F783-8008-45D5-B1BC-C17260A84E9A}"/>
                  </a:ext>
                </a:extLst>
              </p:cNvPr>
              <p:cNvPicPr/>
              <p:nvPr/>
            </p:nvPicPr>
            <p:blipFill>
              <a:blip r:embed="rId22"/>
              <a:stretch>
                <a:fillRect/>
              </a:stretch>
            </p:blipFill>
            <p:spPr>
              <a:xfrm>
                <a:off x="2385033" y="1254862"/>
                <a:ext cx="4176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DAACE829-4A2D-4025-8855-80D1BB5B60F9}"/>
                  </a:ext>
                </a:extLst>
              </p14:cNvPr>
              <p14:cNvContentPartPr/>
              <p14:nvPr/>
            </p14:nvContentPartPr>
            <p14:xfrm>
              <a:off x="3356313" y="388342"/>
              <a:ext cx="275040" cy="1387800"/>
            </p14:xfrm>
          </p:contentPart>
        </mc:Choice>
        <mc:Fallback>
          <p:pic>
            <p:nvPicPr>
              <p:cNvPr id="16" name="Ink 15">
                <a:extLst>
                  <a:ext uri="{FF2B5EF4-FFF2-40B4-BE49-F238E27FC236}">
                    <a16:creationId xmlns:a16="http://schemas.microsoft.com/office/drawing/2014/main" id="{DAACE829-4A2D-4025-8855-80D1BB5B60F9}"/>
                  </a:ext>
                </a:extLst>
              </p:cNvPr>
              <p:cNvPicPr/>
              <p:nvPr/>
            </p:nvPicPr>
            <p:blipFill>
              <a:blip r:embed="rId24"/>
              <a:stretch>
                <a:fillRect/>
              </a:stretch>
            </p:blipFill>
            <p:spPr>
              <a:xfrm>
                <a:off x="3347673" y="379702"/>
                <a:ext cx="292680" cy="1405440"/>
              </a:xfrm>
              <a:prstGeom prst="rect">
                <a:avLst/>
              </a:prstGeom>
            </p:spPr>
          </p:pic>
        </mc:Fallback>
      </mc:AlternateContent>
      <p:grpSp>
        <p:nvGrpSpPr>
          <p:cNvPr id="31" name="Group 30">
            <a:extLst>
              <a:ext uri="{FF2B5EF4-FFF2-40B4-BE49-F238E27FC236}">
                <a16:creationId xmlns:a16="http://schemas.microsoft.com/office/drawing/2014/main" id="{F1206A90-5CEE-4487-9FB5-ABB0F58B9B80}"/>
              </a:ext>
            </a:extLst>
          </p:cNvPr>
          <p:cNvGrpSpPr/>
          <p:nvPr/>
        </p:nvGrpSpPr>
        <p:grpSpPr>
          <a:xfrm>
            <a:off x="3956433" y="322102"/>
            <a:ext cx="3188160" cy="1659600"/>
            <a:chOff x="3956433" y="322102"/>
            <a:chExt cx="3188160" cy="1659600"/>
          </a:xfrm>
        </p:grpSpPr>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3DFA25FA-F8FA-4946-A0D0-0D2CD5DFA828}"/>
                    </a:ext>
                  </a:extLst>
                </p14:cNvPr>
                <p14:cNvContentPartPr/>
                <p14:nvPr/>
              </p14:nvContentPartPr>
              <p14:xfrm>
                <a:off x="3956433" y="731782"/>
                <a:ext cx="214560" cy="33840"/>
              </p14:xfrm>
            </p:contentPart>
          </mc:Choice>
          <mc:Fallback>
            <p:pic>
              <p:nvPicPr>
                <p:cNvPr id="17" name="Ink 16">
                  <a:extLst>
                    <a:ext uri="{FF2B5EF4-FFF2-40B4-BE49-F238E27FC236}">
                      <a16:creationId xmlns:a16="http://schemas.microsoft.com/office/drawing/2014/main" id="{3DFA25FA-F8FA-4946-A0D0-0D2CD5DFA828}"/>
                    </a:ext>
                  </a:extLst>
                </p:cNvPr>
                <p:cNvPicPr/>
                <p:nvPr/>
              </p:nvPicPr>
              <p:blipFill>
                <a:blip r:embed="rId26"/>
                <a:stretch>
                  <a:fillRect/>
                </a:stretch>
              </p:blipFill>
              <p:spPr>
                <a:xfrm>
                  <a:off x="3947433" y="723142"/>
                  <a:ext cx="2322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95C2919A-8689-44CC-ADE1-ACD57F1ADABF}"/>
                    </a:ext>
                  </a:extLst>
                </p14:cNvPr>
                <p14:cNvContentPartPr/>
                <p14:nvPr/>
              </p14:nvContentPartPr>
              <p14:xfrm>
                <a:off x="4416153" y="556822"/>
                <a:ext cx="417240" cy="378360"/>
              </p14:xfrm>
            </p:contentPart>
          </mc:Choice>
          <mc:Fallback>
            <p:pic>
              <p:nvPicPr>
                <p:cNvPr id="18" name="Ink 17">
                  <a:extLst>
                    <a:ext uri="{FF2B5EF4-FFF2-40B4-BE49-F238E27FC236}">
                      <a16:creationId xmlns:a16="http://schemas.microsoft.com/office/drawing/2014/main" id="{95C2919A-8689-44CC-ADE1-ACD57F1ADABF}"/>
                    </a:ext>
                  </a:extLst>
                </p:cNvPr>
                <p:cNvPicPr/>
                <p:nvPr/>
              </p:nvPicPr>
              <p:blipFill>
                <a:blip r:embed="rId28"/>
                <a:stretch>
                  <a:fillRect/>
                </a:stretch>
              </p:blipFill>
              <p:spPr>
                <a:xfrm>
                  <a:off x="4407513" y="547822"/>
                  <a:ext cx="43488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E46E0C5B-2B0E-42EC-A5D6-17674400B645}"/>
                    </a:ext>
                  </a:extLst>
                </p14:cNvPr>
                <p14:cNvContentPartPr/>
                <p14:nvPr/>
              </p14:nvContentPartPr>
              <p14:xfrm>
                <a:off x="4840593" y="664102"/>
                <a:ext cx="221760" cy="263880"/>
              </p14:xfrm>
            </p:contentPart>
          </mc:Choice>
          <mc:Fallback>
            <p:pic>
              <p:nvPicPr>
                <p:cNvPr id="19" name="Ink 18">
                  <a:extLst>
                    <a:ext uri="{FF2B5EF4-FFF2-40B4-BE49-F238E27FC236}">
                      <a16:creationId xmlns:a16="http://schemas.microsoft.com/office/drawing/2014/main" id="{E46E0C5B-2B0E-42EC-A5D6-17674400B645}"/>
                    </a:ext>
                  </a:extLst>
                </p:cNvPr>
                <p:cNvPicPr/>
                <p:nvPr/>
              </p:nvPicPr>
              <p:blipFill>
                <a:blip r:embed="rId30"/>
                <a:stretch>
                  <a:fillRect/>
                </a:stretch>
              </p:blipFill>
              <p:spPr>
                <a:xfrm>
                  <a:off x="4831953" y="655102"/>
                  <a:ext cx="2394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Ink 19">
                  <a:extLst>
                    <a:ext uri="{FF2B5EF4-FFF2-40B4-BE49-F238E27FC236}">
                      <a16:creationId xmlns:a16="http://schemas.microsoft.com/office/drawing/2014/main" id="{95DFC534-7457-45BC-8A61-DC250DB61A2C}"/>
                    </a:ext>
                  </a:extLst>
                </p14:cNvPr>
                <p14:cNvContentPartPr/>
                <p14:nvPr/>
              </p14:nvContentPartPr>
              <p14:xfrm>
                <a:off x="5197713" y="571582"/>
                <a:ext cx="146520" cy="339480"/>
              </p14:xfrm>
            </p:contentPart>
          </mc:Choice>
          <mc:Fallback>
            <p:pic>
              <p:nvPicPr>
                <p:cNvPr id="20" name="Ink 19">
                  <a:extLst>
                    <a:ext uri="{FF2B5EF4-FFF2-40B4-BE49-F238E27FC236}">
                      <a16:creationId xmlns:a16="http://schemas.microsoft.com/office/drawing/2014/main" id="{95DFC534-7457-45BC-8A61-DC250DB61A2C}"/>
                    </a:ext>
                  </a:extLst>
                </p:cNvPr>
                <p:cNvPicPr/>
                <p:nvPr/>
              </p:nvPicPr>
              <p:blipFill>
                <a:blip r:embed="rId32"/>
                <a:stretch>
                  <a:fillRect/>
                </a:stretch>
              </p:blipFill>
              <p:spPr>
                <a:xfrm>
                  <a:off x="5188713" y="562582"/>
                  <a:ext cx="16416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D0F8149A-1EB6-4E42-8CFF-3299400B1E80}"/>
                    </a:ext>
                  </a:extLst>
                </p14:cNvPr>
                <p14:cNvContentPartPr/>
                <p14:nvPr/>
              </p14:nvContentPartPr>
              <p14:xfrm>
                <a:off x="5457273" y="596062"/>
                <a:ext cx="333720" cy="300240"/>
              </p14:xfrm>
            </p:contentPart>
          </mc:Choice>
          <mc:Fallback>
            <p:pic>
              <p:nvPicPr>
                <p:cNvPr id="21" name="Ink 20">
                  <a:extLst>
                    <a:ext uri="{FF2B5EF4-FFF2-40B4-BE49-F238E27FC236}">
                      <a16:creationId xmlns:a16="http://schemas.microsoft.com/office/drawing/2014/main" id="{D0F8149A-1EB6-4E42-8CFF-3299400B1E80}"/>
                    </a:ext>
                  </a:extLst>
                </p:cNvPr>
                <p:cNvPicPr/>
                <p:nvPr/>
              </p:nvPicPr>
              <p:blipFill>
                <a:blip r:embed="rId34"/>
                <a:stretch>
                  <a:fillRect/>
                </a:stretch>
              </p:blipFill>
              <p:spPr>
                <a:xfrm>
                  <a:off x="5448273" y="587422"/>
                  <a:ext cx="35136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0E2E9547-D8E8-4471-8D5F-09FE9C8C8892}"/>
                    </a:ext>
                  </a:extLst>
                </p14:cNvPr>
                <p14:cNvContentPartPr/>
                <p14:nvPr/>
              </p14:nvContentPartPr>
              <p14:xfrm>
                <a:off x="6015273" y="499942"/>
                <a:ext cx="270360" cy="336240"/>
              </p14:xfrm>
            </p:contentPart>
          </mc:Choice>
          <mc:Fallback>
            <p:pic>
              <p:nvPicPr>
                <p:cNvPr id="22" name="Ink 21">
                  <a:extLst>
                    <a:ext uri="{FF2B5EF4-FFF2-40B4-BE49-F238E27FC236}">
                      <a16:creationId xmlns:a16="http://schemas.microsoft.com/office/drawing/2014/main" id="{0E2E9547-D8E8-4471-8D5F-09FE9C8C8892}"/>
                    </a:ext>
                  </a:extLst>
                </p:cNvPr>
                <p:cNvPicPr/>
                <p:nvPr/>
              </p:nvPicPr>
              <p:blipFill>
                <a:blip r:embed="rId36"/>
                <a:stretch>
                  <a:fillRect/>
                </a:stretch>
              </p:blipFill>
              <p:spPr>
                <a:xfrm>
                  <a:off x="6006633" y="490942"/>
                  <a:ext cx="28800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F228FE9F-B115-4A23-B94D-0F82AA5EB7F8}"/>
                    </a:ext>
                  </a:extLst>
                </p14:cNvPr>
                <p14:cNvContentPartPr/>
                <p14:nvPr/>
              </p14:nvContentPartPr>
              <p14:xfrm>
                <a:off x="4452873" y="1215622"/>
                <a:ext cx="2159280" cy="164160"/>
              </p14:xfrm>
            </p:contentPart>
          </mc:Choice>
          <mc:Fallback>
            <p:pic>
              <p:nvPicPr>
                <p:cNvPr id="23" name="Ink 22">
                  <a:extLst>
                    <a:ext uri="{FF2B5EF4-FFF2-40B4-BE49-F238E27FC236}">
                      <a16:creationId xmlns:a16="http://schemas.microsoft.com/office/drawing/2014/main" id="{F228FE9F-B115-4A23-B94D-0F82AA5EB7F8}"/>
                    </a:ext>
                  </a:extLst>
                </p:cNvPr>
                <p:cNvPicPr/>
                <p:nvPr/>
              </p:nvPicPr>
              <p:blipFill>
                <a:blip r:embed="rId38"/>
                <a:stretch>
                  <a:fillRect/>
                </a:stretch>
              </p:blipFill>
              <p:spPr>
                <a:xfrm>
                  <a:off x="4443873" y="1206982"/>
                  <a:ext cx="21769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Ink 23">
                  <a:extLst>
                    <a:ext uri="{FF2B5EF4-FFF2-40B4-BE49-F238E27FC236}">
                      <a16:creationId xmlns:a16="http://schemas.microsoft.com/office/drawing/2014/main" id="{5B1605B2-5FD6-41B6-AE4B-1B727243D0D5}"/>
                    </a:ext>
                  </a:extLst>
                </p14:cNvPr>
                <p14:cNvContentPartPr/>
                <p14:nvPr/>
              </p14:nvContentPartPr>
              <p14:xfrm>
                <a:off x="5189433" y="1439902"/>
                <a:ext cx="529200" cy="387360"/>
              </p14:xfrm>
            </p:contentPart>
          </mc:Choice>
          <mc:Fallback>
            <p:pic>
              <p:nvPicPr>
                <p:cNvPr id="24" name="Ink 23">
                  <a:extLst>
                    <a:ext uri="{FF2B5EF4-FFF2-40B4-BE49-F238E27FC236}">
                      <a16:creationId xmlns:a16="http://schemas.microsoft.com/office/drawing/2014/main" id="{5B1605B2-5FD6-41B6-AE4B-1B727243D0D5}"/>
                    </a:ext>
                  </a:extLst>
                </p:cNvPr>
                <p:cNvPicPr/>
                <p:nvPr/>
              </p:nvPicPr>
              <p:blipFill>
                <a:blip r:embed="rId40"/>
                <a:stretch>
                  <a:fillRect/>
                </a:stretch>
              </p:blipFill>
              <p:spPr>
                <a:xfrm>
                  <a:off x="5180433" y="1431262"/>
                  <a:ext cx="54684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1B2E41ED-B255-4EEB-8202-97472724FADB}"/>
                    </a:ext>
                  </a:extLst>
                </p14:cNvPr>
                <p14:cNvContentPartPr/>
                <p14:nvPr/>
              </p14:nvContentPartPr>
              <p14:xfrm>
                <a:off x="6417033" y="355222"/>
                <a:ext cx="218520" cy="1477440"/>
              </p14:xfrm>
            </p:contentPart>
          </mc:Choice>
          <mc:Fallback>
            <p:pic>
              <p:nvPicPr>
                <p:cNvPr id="27" name="Ink 26">
                  <a:extLst>
                    <a:ext uri="{FF2B5EF4-FFF2-40B4-BE49-F238E27FC236}">
                      <a16:creationId xmlns:a16="http://schemas.microsoft.com/office/drawing/2014/main" id="{1B2E41ED-B255-4EEB-8202-97472724FADB}"/>
                    </a:ext>
                  </a:extLst>
                </p:cNvPr>
                <p:cNvPicPr/>
                <p:nvPr/>
              </p:nvPicPr>
              <p:blipFill>
                <a:blip r:embed="rId42"/>
                <a:stretch>
                  <a:fillRect/>
                </a:stretch>
              </p:blipFill>
              <p:spPr>
                <a:xfrm>
                  <a:off x="6408393" y="346222"/>
                  <a:ext cx="236160" cy="1495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C4620FA1-AE6F-4E51-ABED-3D3C62A83B7E}"/>
                    </a:ext>
                  </a:extLst>
                </p14:cNvPr>
                <p14:cNvContentPartPr/>
                <p14:nvPr/>
              </p14:nvContentPartPr>
              <p14:xfrm>
                <a:off x="6720513" y="1786582"/>
                <a:ext cx="147960" cy="195120"/>
              </p14:xfrm>
            </p:contentPart>
          </mc:Choice>
          <mc:Fallback>
            <p:pic>
              <p:nvPicPr>
                <p:cNvPr id="28" name="Ink 27">
                  <a:extLst>
                    <a:ext uri="{FF2B5EF4-FFF2-40B4-BE49-F238E27FC236}">
                      <a16:creationId xmlns:a16="http://schemas.microsoft.com/office/drawing/2014/main" id="{C4620FA1-AE6F-4E51-ABED-3D3C62A83B7E}"/>
                    </a:ext>
                  </a:extLst>
                </p:cNvPr>
                <p:cNvPicPr/>
                <p:nvPr/>
              </p:nvPicPr>
              <p:blipFill>
                <a:blip r:embed="rId44"/>
                <a:stretch>
                  <a:fillRect/>
                </a:stretch>
              </p:blipFill>
              <p:spPr>
                <a:xfrm>
                  <a:off x="6711873" y="1777582"/>
                  <a:ext cx="1656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FDB53543-CE2C-460D-BD10-E22D1BCFA084}"/>
                    </a:ext>
                  </a:extLst>
                </p14:cNvPr>
                <p14:cNvContentPartPr/>
                <p14:nvPr/>
              </p14:nvContentPartPr>
              <p14:xfrm>
                <a:off x="6999153" y="322102"/>
                <a:ext cx="111600" cy="359640"/>
              </p14:xfrm>
            </p:contentPart>
          </mc:Choice>
          <mc:Fallback>
            <p:pic>
              <p:nvPicPr>
                <p:cNvPr id="29" name="Ink 28">
                  <a:extLst>
                    <a:ext uri="{FF2B5EF4-FFF2-40B4-BE49-F238E27FC236}">
                      <a16:creationId xmlns:a16="http://schemas.microsoft.com/office/drawing/2014/main" id="{FDB53543-CE2C-460D-BD10-E22D1BCFA084}"/>
                    </a:ext>
                  </a:extLst>
                </p:cNvPr>
                <p:cNvPicPr/>
                <p:nvPr/>
              </p:nvPicPr>
              <p:blipFill>
                <a:blip r:embed="rId46"/>
                <a:stretch>
                  <a:fillRect/>
                </a:stretch>
              </p:blipFill>
              <p:spPr>
                <a:xfrm>
                  <a:off x="6990153" y="313462"/>
                  <a:ext cx="12924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DB7066C7-28D5-4F4A-935F-250256DDE47A}"/>
                    </a:ext>
                  </a:extLst>
                </p14:cNvPr>
                <p14:cNvContentPartPr/>
                <p14:nvPr/>
              </p14:nvContentPartPr>
              <p14:xfrm>
                <a:off x="6876393" y="476902"/>
                <a:ext cx="268200" cy="55440"/>
              </p14:xfrm>
            </p:contentPart>
          </mc:Choice>
          <mc:Fallback>
            <p:pic>
              <p:nvPicPr>
                <p:cNvPr id="30" name="Ink 29">
                  <a:extLst>
                    <a:ext uri="{FF2B5EF4-FFF2-40B4-BE49-F238E27FC236}">
                      <a16:creationId xmlns:a16="http://schemas.microsoft.com/office/drawing/2014/main" id="{DB7066C7-28D5-4F4A-935F-250256DDE47A}"/>
                    </a:ext>
                  </a:extLst>
                </p:cNvPr>
                <p:cNvPicPr/>
                <p:nvPr/>
              </p:nvPicPr>
              <p:blipFill>
                <a:blip r:embed="rId48"/>
                <a:stretch>
                  <a:fillRect/>
                </a:stretch>
              </p:blipFill>
              <p:spPr>
                <a:xfrm>
                  <a:off x="6867753" y="467902"/>
                  <a:ext cx="285840" cy="73080"/>
                </a:xfrm>
                <a:prstGeom prst="rect">
                  <a:avLst/>
                </a:prstGeom>
              </p:spPr>
            </p:pic>
          </mc:Fallback>
        </mc:AlternateContent>
      </p:grpSp>
      <p:grpSp>
        <p:nvGrpSpPr>
          <p:cNvPr id="41" name="Group 40">
            <a:extLst>
              <a:ext uri="{FF2B5EF4-FFF2-40B4-BE49-F238E27FC236}">
                <a16:creationId xmlns:a16="http://schemas.microsoft.com/office/drawing/2014/main" id="{B069D3A8-C51A-4EE8-8955-AFB478F7EB5D}"/>
              </a:ext>
            </a:extLst>
          </p:cNvPr>
          <p:cNvGrpSpPr/>
          <p:nvPr/>
        </p:nvGrpSpPr>
        <p:grpSpPr>
          <a:xfrm>
            <a:off x="1881033" y="2914822"/>
            <a:ext cx="231120" cy="193680"/>
            <a:chOff x="1881033" y="2914822"/>
            <a:chExt cx="231120" cy="193680"/>
          </a:xfrm>
        </p:grpSpPr>
        <mc:AlternateContent xmlns:mc="http://schemas.openxmlformats.org/markup-compatibility/2006">
          <mc:Choice xmlns:p14="http://schemas.microsoft.com/office/powerpoint/2010/main" Requires="p14">
            <p:contentPart p14:bwMode="auto" r:id="rId49">
              <p14:nvContentPartPr>
                <p14:cNvPr id="32" name="Ink 31">
                  <a:extLst>
                    <a:ext uri="{FF2B5EF4-FFF2-40B4-BE49-F238E27FC236}">
                      <a16:creationId xmlns:a16="http://schemas.microsoft.com/office/drawing/2014/main" id="{615404B6-E898-42AB-9127-A57D6E46B04D}"/>
                    </a:ext>
                  </a:extLst>
                </p14:cNvPr>
                <p14:cNvContentPartPr/>
                <p14:nvPr/>
              </p14:nvContentPartPr>
              <p14:xfrm>
                <a:off x="1881033" y="2914822"/>
                <a:ext cx="231120" cy="61200"/>
              </p14:xfrm>
            </p:contentPart>
          </mc:Choice>
          <mc:Fallback>
            <p:pic>
              <p:nvPicPr>
                <p:cNvPr id="32" name="Ink 31">
                  <a:extLst>
                    <a:ext uri="{FF2B5EF4-FFF2-40B4-BE49-F238E27FC236}">
                      <a16:creationId xmlns:a16="http://schemas.microsoft.com/office/drawing/2014/main" id="{615404B6-E898-42AB-9127-A57D6E46B04D}"/>
                    </a:ext>
                  </a:extLst>
                </p:cNvPr>
                <p:cNvPicPr/>
                <p:nvPr/>
              </p:nvPicPr>
              <p:blipFill>
                <a:blip r:embed="rId50"/>
                <a:stretch>
                  <a:fillRect/>
                </a:stretch>
              </p:blipFill>
              <p:spPr>
                <a:xfrm>
                  <a:off x="1872393" y="2905822"/>
                  <a:ext cx="24876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Ink 32">
                  <a:extLst>
                    <a:ext uri="{FF2B5EF4-FFF2-40B4-BE49-F238E27FC236}">
                      <a16:creationId xmlns:a16="http://schemas.microsoft.com/office/drawing/2014/main" id="{3ED51B5E-8851-455A-84A6-C14AB6ADD1F9}"/>
                    </a:ext>
                  </a:extLst>
                </p14:cNvPr>
                <p14:cNvContentPartPr/>
                <p14:nvPr/>
              </p14:nvContentPartPr>
              <p14:xfrm>
                <a:off x="1911633" y="3063502"/>
                <a:ext cx="150120" cy="45000"/>
              </p14:xfrm>
            </p:contentPart>
          </mc:Choice>
          <mc:Fallback>
            <p:pic>
              <p:nvPicPr>
                <p:cNvPr id="33" name="Ink 32">
                  <a:extLst>
                    <a:ext uri="{FF2B5EF4-FFF2-40B4-BE49-F238E27FC236}">
                      <a16:creationId xmlns:a16="http://schemas.microsoft.com/office/drawing/2014/main" id="{3ED51B5E-8851-455A-84A6-C14AB6ADD1F9}"/>
                    </a:ext>
                  </a:extLst>
                </p:cNvPr>
                <p:cNvPicPr/>
                <p:nvPr/>
              </p:nvPicPr>
              <p:blipFill>
                <a:blip r:embed="rId52"/>
                <a:stretch>
                  <a:fillRect/>
                </a:stretch>
              </p:blipFill>
              <p:spPr>
                <a:xfrm>
                  <a:off x="1902993" y="3054862"/>
                  <a:ext cx="167760" cy="62640"/>
                </a:xfrm>
                <a:prstGeom prst="rect">
                  <a:avLst/>
                </a:prstGeom>
              </p:spPr>
            </p:pic>
          </mc:Fallback>
        </mc:AlternateContent>
      </p:grpSp>
      <p:grpSp>
        <p:nvGrpSpPr>
          <p:cNvPr id="40" name="Group 39">
            <a:extLst>
              <a:ext uri="{FF2B5EF4-FFF2-40B4-BE49-F238E27FC236}">
                <a16:creationId xmlns:a16="http://schemas.microsoft.com/office/drawing/2014/main" id="{4754FEF1-74CF-42AF-85AC-0B8CF204835B}"/>
              </a:ext>
            </a:extLst>
          </p:cNvPr>
          <p:cNvGrpSpPr/>
          <p:nvPr/>
        </p:nvGrpSpPr>
        <p:grpSpPr>
          <a:xfrm>
            <a:off x="2507433" y="2672182"/>
            <a:ext cx="529920" cy="419760"/>
            <a:chOff x="2507433" y="2672182"/>
            <a:chExt cx="529920" cy="419760"/>
          </a:xfrm>
        </p:grpSpPr>
        <mc:AlternateContent xmlns:mc="http://schemas.openxmlformats.org/markup-compatibility/2006">
          <mc:Choice xmlns:p14="http://schemas.microsoft.com/office/powerpoint/2010/main" Requires="p14">
            <p:contentPart p14:bwMode="auto" r:id="rId53">
              <p14:nvContentPartPr>
                <p14:cNvPr id="34" name="Ink 33">
                  <a:extLst>
                    <a:ext uri="{FF2B5EF4-FFF2-40B4-BE49-F238E27FC236}">
                      <a16:creationId xmlns:a16="http://schemas.microsoft.com/office/drawing/2014/main" id="{EDDB7DD1-A6F1-4DAC-A185-7DB85BBA9089}"/>
                    </a:ext>
                  </a:extLst>
                </p14:cNvPr>
                <p14:cNvContentPartPr/>
                <p14:nvPr/>
              </p14:nvContentPartPr>
              <p14:xfrm>
                <a:off x="2739273" y="2672182"/>
                <a:ext cx="70920" cy="341280"/>
              </p14:xfrm>
            </p:contentPart>
          </mc:Choice>
          <mc:Fallback>
            <p:pic>
              <p:nvPicPr>
                <p:cNvPr id="34" name="Ink 33">
                  <a:extLst>
                    <a:ext uri="{FF2B5EF4-FFF2-40B4-BE49-F238E27FC236}">
                      <a16:creationId xmlns:a16="http://schemas.microsoft.com/office/drawing/2014/main" id="{EDDB7DD1-A6F1-4DAC-A185-7DB85BBA9089}"/>
                    </a:ext>
                  </a:extLst>
                </p:cNvPr>
                <p:cNvPicPr/>
                <p:nvPr/>
              </p:nvPicPr>
              <p:blipFill>
                <a:blip r:embed="rId54"/>
                <a:stretch>
                  <a:fillRect/>
                </a:stretch>
              </p:blipFill>
              <p:spPr>
                <a:xfrm>
                  <a:off x="2730273" y="2663182"/>
                  <a:ext cx="8856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5" name="Ink 34">
                  <a:extLst>
                    <a:ext uri="{FF2B5EF4-FFF2-40B4-BE49-F238E27FC236}">
                      <a16:creationId xmlns:a16="http://schemas.microsoft.com/office/drawing/2014/main" id="{DA348303-88ED-47CF-92D8-9EB1C3C1EE70}"/>
                    </a:ext>
                  </a:extLst>
                </p14:cNvPr>
                <p14:cNvContentPartPr/>
                <p14:nvPr/>
              </p14:nvContentPartPr>
              <p14:xfrm>
                <a:off x="2507433" y="3064582"/>
                <a:ext cx="529920" cy="27360"/>
              </p14:xfrm>
            </p:contentPart>
          </mc:Choice>
          <mc:Fallback>
            <p:pic>
              <p:nvPicPr>
                <p:cNvPr id="35" name="Ink 34">
                  <a:extLst>
                    <a:ext uri="{FF2B5EF4-FFF2-40B4-BE49-F238E27FC236}">
                      <a16:creationId xmlns:a16="http://schemas.microsoft.com/office/drawing/2014/main" id="{DA348303-88ED-47CF-92D8-9EB1C3C1EE70}"/>
                    </a:ext>
                  </a:extLst>
                </p:cNvPr>
                <p:cNvPicPr/>
                <p:nvPr/>
              </p:nvPicPr>
              <p:blipFill>
                <a:blip r:embed="rId56"/>
                <a:stretch>
                  <a:fillRect/>
                </a:stretch>
              </p:blipFill>
              <p:spPr>
                <a:xfrm>
                  <a:off x="2498433" y="3055582"/>
                  <a:ext cx="547560" cy="45000"/>
                </a:xfrm>
                <a:prstGeom prst="rect">
                  <a:avLst/>
                </a:prstGeom>
              </p:spPr>
            </p:pic>
          </mc:Fallback>
        </mc:AlternateContent>
      </p:grpSp>
      <p:grpSp>
        <p:nvGrpSpPr>
          <p:cNvPr id="39" name="Group 38">
            <a:extLst>
              <a:ext uri="{FF2B5EF4-FFF2-40B4-BE49-F238E27FC236}">
                <a16:creationId xmlns:a16="http://schemas.microsoft.com/office/drawing/2014/main" id="{9FD49A4A-ED37-415B-8A63-CD030C5C16BE}"/>
              </a:ext>
            </a:extLst>
          </p:cNvPr>
          <p:cNvGrpSpPr/>
          <p:nvPr/>
        </p:nvGrpSpPr>
        <p:grpSpPr>
          <a:xfrm>
            <a:off x="2560353" y="3258262"/>
            <a:ext cx="672480" cy="366480"/>
            <a:chOff x="2560353" y="3258262"/>
            <a:chExt cx="672480" cy="366480"/>
          </a:xfrm>
        </p:grpSpPr>
        <mc:AlternateContent xmlns:mc="http://schemas.openxmlformats.org/markup-compatibility/2006">
          <mc:Choice xmlns:p14="http://schemas.microsoft.com/office/powerpoint/2010/main" Requires="p14">
            <p:contentPart p14:bwMode="auto" r:id="rId57">
              <p14:nvContentPartPr>
                <p14:cNvPr id="36" name="Ink 35">
                  <a:extLst>
                    <a:ext uri="{FF2B5EF4-FFF2-40B4-BE49-F238E27FC236}">
                      <a16:creationId xmlns:a16="http://schemas.microsoft.com/office/drawing/2014/main" id="{E251B399-B73A-4C14-B093-43A87C6D8C3A}"/>
                    </a:ext>
                  </a:extLst>
                </p14:cNvPr>
                <p14:cNvContentPartPr/>
                <p14:nvPr/>
              </p14:nvContentPartPr>
              <p14:xfrm>
                <a:off x="2560353" y="3329542"/>
                <a:ext cx="352080" cy="295200"/>
              </p14:xfrm>
            </p:contentPart>
          </mc:Choice>
          <mc:Fallback>
            <p:pic>
              <p:nvPicPr>
                <p:cNvPr id="36" name="Ink 35">
                  <a:extLst>
                    <a:ext uri="{FF2B5EF4-FFF2-40B4-BE49-F238E27FC236}">
                      <a16:creationId xmlns:a16="http://schemas.microsoft.com/office/drawing/2014/main" id="{E251B399-B73A-4C14-B093-43A87C6D8C3A}"/>
                    </a:ext>
                  </a:extLst>
                </p:cNvPr>
                <p:cNvPicPr/>
                <p:nvPr/>
              </p:nvPicPr>
              <p:blipFill>
                <a:blip r:embed="rId58"/>
                <a:stretch>
                  <a:fillRect/>
                </a:stretch>
              </p:blipFill>
              <p:spPr>
                <a:xfrm>
                  <a:off x="2551353" y="3320542"/>
                  <a:ext cx="3697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7" name="Ink 36">
                  <a:extLst>
                    <a:ext uri="{FF2B5EF4-FFF2-40B4-BE49-F238E27FC236}">
                      <a16:creationId xmlns:a16="http://schemas.microsoft.com/office/drawing/2014/main" id="{F00240B0-675E-4D2F-B5CE-08329E985553}"/>
                    </a:ext>
                  </a:extLst>
                </p14:cNvPr>
                <p14:cNvContentPartPr/>
                <p14:nvPr/>
              </p14:nvContentPartPr>
              <p14:xfrm>
                <a:off x="3075873" y="3258262"/>
                <a:ext cx="156960" cy="149040"/>
              </p14:xfrm>
            </p:contentPart>
          </mc:Choice>
          <mc:Fallback>
            <p:pic>
              <p:nvPicPr>
                <p:cNvPr id="37" name="Ink 36">
                  <a:extLst>
                    <a:ext uri="{FF2B5EF4-FFF2-40B4-BE49-F238E27FC236}">
                      <a16:creationId xmlns:a16="http://schemas.microsoft.com/office/drawing/2014/main" id="{F00240B0-675E-4D2F-B5CE-08329E985553}"/>
                    </a:ext>
                  </a:extLst>
                </p:cNvPr>
                <p:cNvPicPr/>
                <p:nvPr/>
              </p:nvPicPr>
              <p:blipFill>
                <a:blip r:embed="rId60"/>
                <a:stretch>
                  <a:fillRect/>
                </a:stretch>
              </p:blipFill>
              <p:spPr>
                <a:xfrm>
                  <a:off x="3066873" y="3249262"/>
                  <a:ext cx="174600" cy="16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1">
            <p14:nvContentPartPr>
              <p14:cNvPr id="38" name="Ink 37">
                <a:extLst>
                  <a:ext uri="{FF2B5EF4-FFF2-40B4-BE49-F238E27FC236}">
                    <a16:creationId xmlns:a16="http://schemas.microsoft.com/office/drawing/2014/main" id="{BC9E2733-4F9C-44B9-9A8E-E910CE53B710}"/>
                  </a:ext>
                </a:extLst>
              </p14:cNvPr>
              <p14:cNvContentPartPr/>
              <p14:nvPr/>
            </p14:nvContentPartPr>
            <p14:xfrm>
              <a:off x="3638553" y="2596222"/>
              <a:ext cx="152280" cy="901080"/>
            </p14:xfrm>
          </p:contentPart>
        </mc:Choice>
        <mc:Fallback>
          <p:pic>
            <p:nvPicPr>
              <p:cNvPr id="38" name="Ink 37">
                <a:extLst>
                  <a:ext uri="{FF2B5EF4-FFF2-40B4-BE49-F238E27FC236}">
                    <a16:creationId xmlns:a16="http://schemas.microsoft.com/office/drawing/2014/main" id="{BC9E2733-4F9C-44B9-9A8E-E910CE53B710}"/>
                  </a:ext>
                </a:extLst>
              </p:cNvPr>
              <p:cNvPicPr/>
              <p:nvPr/>
            </p:nvPicPr>
            <p:blipFill>
              <a:blip r:embed="rId62"/>
              <a:stretch>
                <a:fillRect/>
              </a:stretch>
            </p:blipFill>
            <p:spPr>
              <a:xfrm>
                <a:off x="3629913" y="2587222"/>
                <a:ext cx="169920" cy="918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9" name="Ink 48">
                <a:extLst>
                  <a:ext uri="{FF2B5EF4-FFF2-40B4-BE49-F238E27FC236}">
                    <a16:creationId xmlns:a16="http://schemas.microsoft.com/office/drawing/2014/main" id="{AA4BB35D-80A3-4B7A-A819-791637CEF128}"/>
                  </a:ext>
                </a:extLst>
              </p14:cNvPr>
              <p14:cNvContentPartPr/>
              <p14:nvPr/>
            </p14:nvContentPartPr>
            <p14:xfrm>
              <a:off x="6845433" y="2897182"/>
              <a:ext cx="569520" cy="61920"/>
            </p14:xfrm>
          </p:contentPart>
        </mc:Choice>
        <mc:Fallback>
          <p:pic>
            <p:nvPicPr>
              <p:cNvPr id="49" name="Ink 48">
                <a:extLst>
                  <a:ext uri="{FF2B5EF4-FFF2-40B4-BE49-F238E27FC236}">
                    <a16:creationId xmlns:a16="http://schemas.microsoft.com/office/drawing/2014/main" id="{AA4BB35D-80A3-4B7A-A819-791637CEF128}"/>
                  </a:ext>
                </a:extLst>
              </p:cNvPr>
              <p:cNvPicPr/>
              <p:nvPr/>
            </p:nvPicPr>
            <p:blipFill>
              <a:blip r:embed="rId64"/>
              <a:stretch>
                <a:fillRect/>
              </a:stretch>
            </p:blipFill>
            <p:spPr>
              <a:xfrm>
                <a:off x="6836793" y="2888542"/>
                <a:ext cx="587160" cy="79560"/>
              </a:xfrm>
              <a:prstGeom prst="rect">
                <a:avLst/>
              </a:prstGeom>
            </p:spPr>
          </p:pic>
        </mc:Fallback>
      </mc:AlternateContent>
      <p:grpSp>
        <p:nvGrpSpPr>
          <p:cNvPr id="52" name="Group 51">
            <a:extLst>
              <a:ext uri="{FF2B5EF4-FFF2-40B4-BE49-F238E27FC236}">
                <a16:creationId xmlns:a16="http://schemas.microsoft.com/office/drawing/2014/main" id="{62134A2C-3B53-4DE8-8C75-A9C61C527F5C}"/>
              </a:ext>
            </a:extLst>
          </p:cNvPr>
          <p:cNvGrpSpPr/>
          <p:nvPr/>
        </p:nvGrpSpPr>
        <p:grpSpPr>
          <a:xfrm>
            <a:off x="4109793" y="2461222"/>
            <a:ext cx="2192400" cy="1029960"/>
            <a:chOff x="4109793" y="2461222"/>
            <a:chExt cx="2192400" cy="1029960"/>
          </a:xfrm>
        </p:grpSpPr>
        <mc:AlternateContent xmlns:mc="http://schemas.openxmlformats.org/markup-compatibility/2006">
          <mc:Choice xmlns:p14="http://schemas.microsoft.com/office/powerpoint/2010/main" Requires="p14">
            <p:contentPart p14:bwMode="auto" r:id="rId65">
              <p14:nvContentPartPr>
                <p14:cNvPr id="42" name="Ink 41">
                  <a:extLst>
                    <a:ext uri="{FF2B5EF4-FFF2-40B4-BE49-F238E27FC236}">
                      <a16:creationId xmlns:a16="http://schemas.microsoft.com/office/drawing/2014/main" id="{8B6C00A0-19A3-428D-B2FF-0FD663FC7AF4}"/>
                    </a:ext>
                  </a:extLst>
                </p14:cNvPr>
                <p14:cNvContentPartPr/>
                <p14:nvPr/>
              </p14:nvContentPartPr>
              <p14:xfrm>
                <a:off x="4109793" y="2975302"/>
                <a:ext cx="202680" cy="16920"/>
              </p14:xfrm>
            </p:contentPart>
          </mc:Choice>
          <mc:Fallback>
            <p:pic>
              <p:nvPicPr>
                <p:cNvPr id="42" name="Ink 41">
                  <a:extLst>
                    <a:ext uri="{FF2B5EF4-FFF2-40B4-BE49-F238E27FC236}">
                      <a16:creationId xmlns:a16="http://schemas.microsoft.com/office/drawing/2014/main" id="{8B6C00A0-19A3-428D-B2FF-0FD663FC7AF4}"/>
                    </a:ext>
                  </a:extLst>
                </p:cNvPr>
                <p:cNvPicPr/>
                <p:nvPr/>
              </p:nvPicPr>
              <p:blipFill>
                <a:blip r:embed="rId66"/>
                <a:stretch>
                  <a:fillRect/>
                </a:stretch>
              </p:blipFill>
              <p:spPr>
                <a:xfrm>
                  <a:off x="4101153" y="2966662"/>
                  <a:ext cx="2203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3" name="Ink 42">
                  <a:extLst>
                    <a:ext uri="{FF2B5EF4-FFF2-40B4-BE49-F238E27FC236}">
                      <a16:creationId xmlns:a16="http://schemas.microsoft.com/office/drawing/2014/main" id="{20727494-D74C-4EE8-AF5C-2937ABE7760B}"/>
                    </a:ext>
                  </a:extLst>
                </p14:cNvPr>
                <p14:cNvContentPartPr/>
                <p14:nvPr/>
              </p14:nvContentPartPr>
              <p14:xfrm>
                <a:off x="4674993" y="2783782"/>
                <a:ext cx="256680" cy="259200"/>
              </p14:xfrm>
            </p:contentPart>
          </mc:Choice>
          <mc:Fallback>
            <p:pic>
              <p:nvPicPr>
                <p:cNvPr id="43" name="Ink 42">
                  <a:extLst>
                    <a:ext uri="{FF2B5EF4-FFF2-40B4-BE49-F238E27FC236}">
                      <a16:creationId xmlns:a16="http://schemas.microsoft.com/office/drawing/2014/main" id="{20727494-D74C-4EE8-AF5C-2937ABE7760B}"/>
                    </a:ext>
                  </a:extLst>
                </p:cNvPr>
                <p:cNvPicPr/>
                <p:nvPr/>
              </p:nvPicPr>
              <p:blipFill>
                <a:blip r:embed="rId68"/>
                <a:stretch>
                  <a:fillRect/>
                </a:stretch>
              </p:blipFill>
              <p:spPr>
                <a:xfrm>
                  <a:off x="4666353" y="2775142"/>
                  <a:ext cx="2743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4" name="Ink 43">
                  <a:extLst>
                    <a:ext uri="{FF2B5EF4-FFF2-40B4-BE49-F238E27FC236}">
                      <a16:creationId xmlns:a16="http://schemas.microsoft.com/office/drawing/2014/main" id="{40DAE264-349C-4052-8F53-7A1B43678291}"/>
                    </a:ext>
                  </a:extLst>
                </p14:cNvPr>
                <p14:cNvContentPartPr/>
                <p14:nvPr/>
              </p14:nvContentPartPr>
              <p14:xfrm>
                <a:off x="5033193" y="2870902"/>
                <a:ext cx="210240" cy="192240"/>
              </p14:xfrm>
            </p:contentPart>
          </mc:Choice>
          <mc:Fallback>
            <p:pic>
              <p:nvPicPr>
                <p:cNvPr id="44" name="Ink 43">
                  <a:extLst>
                    <a:ext uri="{FF2B5EF4-FFF2-40B4-BE49-F238E27FC236}">
                      <a16:creationId xmlns:a16="http://schemas.microsoft.com/office/drawing/2014/main" id="{40DAE264-349C-4052-8F53-7A1B43678291}"/>
                    </a:ext>
                  </a:extLst>
                </p:cNvPr>
                <p:cNvPicPr/>
                <p:nvPr/>
              </p:nvPicPr>
              <p:blipFill>
                <a:blip r:embed="rId70"/>
                <a:stretch>
                  <a:fillRect/>
                </a:stretch>
              </p:blipFill>
              <p:spPr>
                <a:xfrm>
                  <a:off x="5024193" y="2861902"/>
                  <a:ext cx="2278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5" name="Ink 44">
                  <a:extLst>
                    <a:ext uri="{FF2B5EF4-FFF2-40B4-BE49-F238E27FC236}">
                      <a16:creationId xmlns:a16="http://schemas.microsoft.com/office/drawing/2014/main" id="{3F928B88-230E-48D6-A0A5-880D4467C458}"/>
                    </a:ext>
                  </a:extLst>
                </p14:cNvPr>
                <p14:cNvContentPartPr/>
                <p14:nvPr/>
              </p14:nvContentPartPr>
              <p14:xfrm>
                <a:off x="5358273" y="2836342"/>
                <a:ext cx="154080" cy="242280"/>
              </p14:xfrm>
            </p:contentPart>
          </mc:Choice>
          <mc:Fallback>
            <p:pic>
              <p:nvPicPr>
                <p:cNvPr id="45" name="Ink 44">
                  <a:extLst>
                    <a:ext uri="{FF2B5EF4-FFF2-40B4-BE49-F238E27FC236}">
                      <a16:creationId xmlns:a16="http://schemas.microsoft.com/office/drawing/2014/main" id="{3F928B88-230E-48D6-A0A5-880D4467C458}"/>
                    </a:ext>
                  </a:extLst>
                </p:cNvPr>
                <p:cNvPicPr/>
                <p:nvPr/>
              </p:nvPicPr>
              <p:blipFill>
                <a:blip r:embed="rId72"/>
                <a:stretch>
                  <a:fillRect/>
                </a:stretch>
              </p:blipFill>
              <p:spPr>
                <a:xfrm>
                  <a:off x="5349273" y="2827702"/>
                  <a:ext cx="1717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6" name="Ink 45">
                  <a:extLst>
                    <a:ext uri="{FF2B5EF4-FFF2-40B4-BE49-F238E27FC236}">
                      <a16:creationId xmlns:a16="http://schemas.microsoft.com/office/drawing/2014/main" id="{D72F0D45-8B50-4EA3-8835-F66B1CD8EC41}"/>
                    </a:ext>
                  </a:extLst>
                </p14:cNvPr>
                <p14:cNvContentPartPr/>
                <p14:nvPr/>
              </p14:nvContentPartPr>
              <p14:xfrm>
                <a:off x="5652033" y="2798902"/>
                <a:ext cx="317520" cy="227880"/>
              </p14:xfrm>
            </p:contentPart>
          </mc:Choice>
          <mc:Fallback>
            <p:pic>
              <p:nvPicPr>
                <p:cNvPr id="46" name="Ink 45">
                  <a:extLst>
                    <a:ext uri="{FF2B5EF4-FFF2-40B4-BE49-F238E27FC236}">
                      <a16:creationId xmlns:a16="http://schemas.microsoft.com/office/drawing/2014/main" id="{D72F0D45-8B50-4EA3-8835-F66B1CD8EC41}"/>
                    </a:ext>
                  </a:extLst>
                </p:cNvPr>
                <p:cNvPicPr/>
                <p:nvPr/>
              </p:nvPicPr>
              <p:blipFill>
                <a:blip r:embed="rId74"/>
                <a:stretch>
                  <a:fillRect/>
                </a:stretch>
              </p:blipFill>
              <p:spPr>
                <a:xfrm>
                  <a:off x="5643393" y="2790262"/>
                  <a:ext cx="3351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7" name="Ink 46">
                  <a:extLst>
                    <a:ext uri="{FF2B5EF4-FFF2-40B4-BE49-F238E27FC236}">
                      <a16:creationId xmlns:a16="http://schemas.microsoft.com/office/drawing/2014/main" id="{1673E794-7A90-4454-AC36-872B71773A64}"/>
                    </a:ext>
                  </a:extLst>
                </p14:cNvPr>
                <p14:cNvContentPartPr/>
                <p14:nvPr/>
              </p14:nvContentPartPr>
              <p14:xfrm>
                <a:off x="6143073" y="2732302"/>
                <a:ext cx="159120" cy="393480"/>
              </p14:xfrm>
            </p:contentPart>
          </mc:Choice>
          <mc:Fallback>
            <p:pic>
              <p:nvPicPr>
                <p:cNvPr id="47" name="Ink 46">
                  <a:extLst>
                    <a:ext uri="{FF2B5EF4-FFF2-40B4-BE49-F238E27FC236}">
                      <a16:creationId xmlns:a16="http://schemas.microsoft.com/office/drawing/2014/main" id="{1673E794-7A90-4454-AC36-872B71773A64}"/>
                    </a:ext>
                  </a:extLst>
                </p:cNvPr>
                <p:cNvPicPr/>
                <p:nvPr/>
              </p:nvPicPr>
              <p:blipFill>
                <a:blip r:embed="rId76"/>
                <a:stretch>
                  <a:fillRect/>
                </a:stretch>
              </p:blipFill>
              <p:spPr>
                <a:xfrm>
                  <a:off x="6134073" y="2723662"/>
                  <a:ext cx="17676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8" name="Ink 47">
                  <a:extLst>
                    <a:ext uri="{FF2B5EF4-FFF2-40B4-BE49-F238E27FC236}">
                      <a16:creationId xmlns:a16="http://schemas.microsoft.com/office/drawing/2014/main" id="{7D3F4D23-D935-4B50-BC56-65EB31906928}"/>
                    </a:ext>
                  </a:extLst>
                </p14:cNvPr>
                <p14:cNvContentPartPr/>
                <p14:nvPr/>
              </p14:nvContentPartPr>
              <p14:xfrm>
                <a:off x="6174393" y="2858302"/>
                <a:ext cx="113400" cy="84600"/>
              </p14:xfrm>
            </p:contentPart>
          </mc:Choice>
          <mc:Fallback>
            <p:pic>
              <p:nvPicPr>
                <p:cNvPr id="48" name="Ink 47">
                  <a:extLst>
                    <a:ext uri="{FF2B5EF4-FFF2-40B4-BE49-F238E27FC236}">
                      <a16:creationId xmlns:a16="http://schemas.microsoft.com/office/drawing/2014/main" id="{7D3F4D23-D935-4B50-BC56-65EB31906928}"/>
                    </a:ext>
                  </a:extLst>
                </p:cNvPr>
                <p:cNvPicPr/>
                <p:nvPr/>
              </p:nvPicPr>
              <p:blipFill>
                <a:blip r:embed="rId78"/>
                <a:stretch>
                  <a:fillRect/>
                </a:stretch>
              </p:blipFill>
              <p:spPr>
                <a:xfrm>
                  <a:off x="6165753" y="2849302"/>
                  <a:ext cx="1310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1" name="Ink 50">
                  <a:extLst>
                    <a:ext uri="{FF2B5EF4-FFF2-40B4-BE49-F238E27FC236}">
                      <a16:creationId xmlns:a16="http://schemas.microsoft.com/office/drawing/2014/main" id="{D6C4F45B-21B3-4155-8048-4FF9EF0704CA}"/>
                    </a:ext>
                  </a:extLst>
                </p14:cNvPr>
                <p14:cNvContentPartPr/>
                <p14:nvPr/>
              </p14:nvContentPartPr>
              <p14:xfrm>
                <a:off x="4434513" y="2461222"/>
                <a:ext cx="302760" cy="1029960"/>
              </p14:xfrm>
            </p:contentPart>
          </mc:Choice>
          <mc:Fallback>
            <p:pic>
              <p:nvPicPr>
                <p:cNvPr id="51" name="Ink 50">
                  <a:extLst>
                    <a:ext uri="{FF2B5EF4-FFF2-40B4-BE49-F238E27FC236}">
                      <a16:creationId xmlns:a16="http://schemas.microsoft.com/office/drawing/2014/main" id="{D6C4F45B-21B3-4155-8048-4FF9EF0704CA}"/>
                    </a:ext>
                  </a:extLst>
                </p:cNvPr>
                <p:cNvPicPr/>
                <p:nvPr/>
              </p:nvPicPr>
              <p:blipFill>
                <a:blip r:embed="rId80"/>
                <a:stretch>
                  <a:fillRect/>
                </a:stretch>
              </p:blipFill>
              <p:spPr>
                <a:xfrm>
                  <a:off x="4425873" y="2452222"/>
                  <a:ext cx="320400" cy="1047600"/>
                </a:xfrm>
                <a:prstGeom prst="rect">
                  <a:avLst/>
                </a:prstGeom>
              </p:spPr>
            </p:pic>
          </mc:Fallback>
        </mc:AlternateContent>
      </p:grpSp>
      <p:grpSp>
        <p:nvGrpSpPr>
          <p:cNvPr id="65" name="Group 64">
            <a:extLst>
              <a:ext uri="{FF2B5EF4-FFF2-40B4-BE49-F238E27FC236}">
                <a16:creationId xmlns:a16="http://schemas.microsoft.com/office/drawing/2014/main" id="{A171E7C8-8382-4BED-9216-174589F08A2B}"/>
              </a:ext>
            </a:extLst>
          </p:cNvPr>
          <p:cNvGrpSpPr/>
          <p:nvPr/>
        </p:nvGrpSpPr>
        <p:grpSpPr>
          <a:xfrm>
            <a:off x="7880433" y="2116702"/>
            <a:ext cx="865080" cy="1212840"/>
            <a:chOff x="7880433" y="2116702"/>
            <a:chExt cx="865080" cy="1212840"/>
          </a:xfrm>
        </p:grpSpPr>
        <mc:AlternateContent xmlns:mc="http://schemas.openxmlformats.org/markup-compatibility/2006">
          <mc:Choice xmlns:p14="http://schemas.microsoft.com/office/powerpoint/2010/main" Requires="p14">
            <p:contentPart p14:bwMode="auto" r:id="rId81">
              <p14:nvContentPartPr>
                <p14:cNvPr id="53" name="Ink 52">
                  <a:extLst>
                    <a:ext uri="{FF2B5EF4-FFF2-40B4-BE49-F238E27FC236}">
                      <a16:creationId xmlns:a16="http://schemas.microsoft.com/office/drawing/2014/main" id="{672A594F-2AB8-472D-B779-0A55DD2508FD}"/>
                    </a:ext>
                  </a:extLst>
                </p14:cNvPr>
                <p14:cNvContentPartPr/>
                <p14:nvPr/>
              </p14:nvContentPartPr>
              <p14:xfrm>
                <a:off x="7880433" y="2749582"/>
                <a:ext cx="100080" cy="322920"/>
              </p14:xfrm>
            </p:contentPart>
          </mc:Choice>
          <mc:Fallback>
            <p:pic>
              <p:nvPicPr>
                <p:cNvPr id="53" name="Ink 52">
                  <a:extLst>
                    <a:ext uri="{FF2B5EF4-FFF2-40B4-BE49-F238E27FC236}">
                      <a16:creationId xmlns:a16="http://schemas.microsoft.com/office/drawing/2014/main" id="{672A594F-2AB8-472D-B779-0A55DD2508FD}"/>
                    </a:ext>
                  </a:extLst>
                </p:cNvPr>
                <p:cNvPicPr/>
                <p:nvPr/>
              </p:nvPicPr>
              <p:blipFill>
                <a:blip r:embed="rId82"/>
                <a:stretch>
                  <a:fillRect/>
                </a:stretch>
              </p:blipFill>
              <p:spPr>
                <a:xfrm>
                  <a:off x="7871793" y="2740942"/>
                  <a:ext cx="11772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4" name="Ink 53">
                  <a:extLst>
                    <a:ext uri="{FF2B5EF4-FFF2-40B4-BE49-F238E27FC236}">
                      <a16:creationId xmlns:a16="http://schemas.microsoft.com/office/drawing/2014/main" id="{0C3BD5D7-7D8F-4817-8896-BB13F3E4F935}"/>
                    </a:ext>
                  </a:extLst>
                </p14:cNvPr>
                <p14:cNvContentPartPr/>
                <p14:nvPr/>
              </p14:nvContentPartPr>
              <p14:xfrm>
                <a:off x="8096433" y="2401102"/>
                <a:ext cx="355320" cy="754560"/>
              </p14:xfrm>
            </p:contentPart>
          </mc:Choice>
          <mc:Fallback>
            <p:pic>
              <p:nvPicPr>
                <p:cNvPr id="54" name="Ink 53">
                  <a:extLst>
                    <a:ext uri="{FF2B5EF4-FFF2-40B4-BE49-F238E27FC236}">
                      <a16:creationId xmlns:a16="http://schemas.microsoft.com/office/drawing/2014/main" id="{0C3BD5D7-7D8F-4817-8896-BB13F3E4F935}"/>
                    </a:ext>
                  </a:extLst>
                </p:cNvPr>
                <p:cNvPicPr/>
                <p:nvPr/>
              </p:nvPicPr>
              <p:blipFill>
                <a:blip r:embed="rId84"/>
                <a:stretch>
                  <a:fillRect/>
                </a:stretch>
              </p:blipFill>
              <p:spPr>
                <a:xfrm>
                  <a:off x="8087433" y="2392102"/>
                  <a:ext cx="372960" cy="7722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5" name="Ink 54">
                  <a:extLst>
                    <a:ext uri="{FF2B5EF4-FFF2-40B4-BE49-F238E27FC236}">
                      <a16:creationId xmlns:a16="http://schemas.microsoft.com/office/drawing/2014/main" id="{A8F517F5-196A-4D75-B27D-BD3B4CCDE3A9}"/>
                    </a:ext>
                  </a:extLst>
                </p14:cNvPr>
                <p14:cNvContentPartPr/>
                <p14:nvPr/>
              </p14:nvContentPartPr>
              <p14:xfrm>
                <a:off x="8515473" y="2116702"/>
                <a:ext cx="230040" cy="1212840"/>
              </p14:xfrm>
            </p:contentPart>
          </mc:Choice>
          <mc:Fallback>
            <p:pic>
              <p:nvPicPr>
                <p:cNvPr id="55" name="Ink 54">
                  <a:extLst>
                    <a:ext uri="{FF2B5EF4-FFF2-40B4-BE49-F238E27FC236}">
                      <a16:creationId xmlns:a16="http://schemas.microsoft.com/office/drawing/2014/main" id="{A8F517F5-196A-4D75-B27D-BD3B4CCDE3A9}"/>
                    </a:ext>
                  </a:extLst>
                </p:cNvPr>
                <p:cNvPicPr/>
                <p:nvPr/>
              </p:nvPicPr>
              <p:blipFill>
                <a:blip r:embed="rId86"/>
                <a:stretch>
                  <a:fillRect/>
                </a:stretch>
              </p:blipFill>
              <p:spPr>
                <a:xfrm>
                  <a:off x="8506833" y="2108062"/>
                  <a:ext cx="247680" cy="1230480"/>
                </a:xfrm>
                <a:prstGeom prst="rect">
                  <a:avLst/>
                </a:prstGeom>
              </p:spPr>
            </p:pic>
          </mc:Fallback>
        </mc:AlternateContent>
      </p:grpSp>
      <p:grpSp>
        <p:nvGrpSpPr>
          <p:cNvPr id="64" name="Group 63">
            <a:extLst>
              <a:ext uri="{FF2B5EF4-FFF2-40B4-BE49-F238E27FC236}">
                <a16:creationId xmlns:a16="http://schemas.microsoft.com/office/drawing/2014/main" id="{408D5AB6-D0CE-413C-A668-4C4A9BAA1A54}"/>
              </a:ext>
            </a:extLst>
          </p:cNvPr>
          <p:cNvGrpSpPr/>
          <p:nvPr/>
        </p:nvGrpSpPr>
        <p:grpSpPr>
          <a:xfrm>
            <a:off x="2260473" y="4874302"/>
            <a:ext cx="358560" cy="186840"/>
            <a:chOff x="2260473" y="4874302"/>
            <a:chExt cx="358560" cy="186840"/>
          </a:xfrm>
        </p:grpSpPr>
        <mc:AlternateContent xmlns:mc="http://schemas.openxmlformats.org/markup-compatibility/2006">
          <mc:Choice xmlns:p14="http://schemas.microsoft.com/office/powerpoint/2010/main" Requires="p14">
            <p:contentPart p14:bwMode="auto" r:id="rId87">
              <p14:nvContentPartPr>
                <p14:cNvPr id="56" name="Ink 55">
                  <a:extLst>
                    <a:ext uri="{FF2B5EF4-FFF2-40B4-BE49-F238E27FC236}">
                      <a16:creationId xmlns:a16="http://schemas.microsoft.com/office/drawing/2014/main" id="{E7186420-94BE-496E-9A18-96F4C37E2E24}"/>
                    </a:ext>
                  </a:extLst>
                </p14:cNvPr>
                <p14:cNvContentPartPr/>
                <p14:nvPr/>
              </p14:nvContentPartPr>
              <p14:xfrm>
                <a:off x="2260473" y="4874302"/>
                <a:ext cx="358560" cy="23400"/>
              </p14:xfrm>
            </p:contentPart>
          </mc:Choice>
          <mc:Fallback>
            <p:pic>
              <p:nvPicPr>
                <p:cNvPr id="56" name="Ink 55">
                  <a:extLst>
                    <a:ext uri="{FF2B5EF4-FFF2-40B4-BE49-F238E27FC236}">
                      <a16:creationId xmlns:a16="http://schemas.microsoft.com/office/drawing/2014/main" id="{E7186420-94BE-496E-9A18-96F4C37E2E24}"/>
                    </a:ext>
                  </a:extLst>
                </p:cNvPr>
                <p:cNvPicPr/>
                <p:nvPr/>
              </p:nvPicPr>
              <p:blipFill>
                <a:blip r:embed="rId88"/>
                <a:stretch>
                  <a:fillRect/>
                </a:stretch>
              </p:blipFill>
              <p:spPr>
                <a:xfrm>
                  <a:off x="2251473" y="4865662"/>
                  <a:ext cx="3762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7" name="Ink 56">
                  <a:extLst>
                    <a:ext uri="{FF2B5EF4-FFF2-40B4-BE49-F238E27FC236}">
                      <a16:creationId xmlns:a16="http://schemas.microsoft.com/office/drawing/2014/main" id="{661619DE-C897-4703-AA65-5AF9336D4405}"/>
                    </a:ext>
                  </a:extLst>
                </p14:cNvPr>
                <p14:cNvContentPartPr/>
                <p14:nvPr/>
              </p14:nvContentPartPr>
              <p14:xfrm>
                <a:off x="2399433" y="5019022"/>
                <a:ext cx="201600" cy="42120"/>
              </p14:xfrm>
            </p:contentPart>
          </mc:Choice>
          <mc:Fallback>
            <p:pic>
              <p:nvPicPr>
                <p:cNvPr id="57" name="Ink 56">
                  <a:extLst>
                    <a:ext uri="{FF2B5EF4-FFF2-40B4-BE49-F238E27FC236}">
                      <a16:creationId xmlns:a16="http://schemas.microsoft.com/office/drawing/2014/main" id="{661619DE-C897-4703-AA65-5AF9336D4405}"/>
                    </a:ext>
                  </a:extLst>
                </p:cNvPr>
                <p:cNvPicPr/>
                <p:nvPr/>
              </p:nvPicPr>
              <p:blipFill>
                <a:blip r:embed="rId90"/>
                <a:stretch>
                  <a:fillRect/>
                </a:stretch>
              </p:blipFill>
              <p:spPr>
                <a:xfrm>
                  <a:off x="2390793" y="5010382"/>
                  <a:ext cx="219240" cy="59760"/>
                </a:xfrm>
                <a:prstGeom prst="rect">
                  <a:avLst/>
                </a:prstGeom>
              </p:spPr>
            </p:pic>
          </mc:Fallback>
        </mc:AlternateContent>
      </p:grpSp>
      <p:grpSp>
        <p:nvGrpSpPr>
          <p:cNvPr id="63" name="Group 62">
            <a:extLst>
              <a:ext uri="{FF2B5EF4-FFF2-40B4-BE49-F238E27FC236}">
                <a16:creationId xmlns:a16="http://schemas.microsoft.com/office/drawing/2014/main" id="{0EC5A5D4-E52A-4ECA-8075-BF68B74C6DC8}"/>
              </a:ext>
            </a:extLst>
          </p:cNvPr>
          <p:cNvGrpSpPr/>
          <p:nvPr/>
        </p:nvGrpSpPr>
        <p:grpSpPr>
          <a:xfrm>
            <a:off x="3038433" y="4631662"/>
            <a:ext cx="544320" cy="462600"/>
            <a:chOff x="3038433" y="4631662"/>
            <a:chExt cx="544320" cy="462600"/>
          </a:xfrm>
        </p:grpSpPr>
        <mc:AlternateContent xmlns:mc="http://schemas.openxmlformats.org/markup-compatibility/2006">
          <mc:Choice xmlns:p14="http://schemas.microsoft.com/office/powerpoint/2010/main" Requires="p14">
            <p:contentPart p14:bwMode="auto" r:id="rId91">
              <p14:nvContentPartPr>
                <p14:cNvPr id="58" name="Ink 57">
                  <a:extLst>
                    <a:ext uri="{FF2B5EF4-FFF2-40B4-BE49-F238E27FC236}">
                      <a16:creationId xmlns:a16="http://schemas.microsoft.com/office/drawing/2014/main" id="{DA58AEF3-6745-4DD2-B027-80156038B3C5}"/>
                    </a:ext>
                  </a:extLst>
                </p14:cNvPr>
                <p14:cNvContentPartPr/>
                <p14:nvPr/>
              </p14:nvContentPartPr>
              <p14:xfrm>
                <a:off x="3258033" y="4631662"/>
                <a:ext cx="33840" cy="290880"/>
              </p14:xfrm>
            </p:contentPart>
          </mc:Choice>
          <mc:Fallback>
            <p:pic>
              <p:nvPicPr>
                <p:cNvPr id="58" name="Ink 57">
                  <a:extLst>
                    <a:ext uri="{FF2B5EF4-FFF2-40B4-BE49-F238E27FC236}">
                      <a16:creationId xmlns:a16="http://schemas.microsoft.com/office/drawing/2014/main" id="{DA58AEF3-6745-4DD2-B027-80156038B3C5}"/>
                    </a:ext>
                  </a:extLst>
                </p:cNvPr>
                <p:cNvPicPr/>
                <p:nvPr/>
              </p:nvPicPr>
              <p:blipFill>
                <a:blip r:embed="rId92"/>
                <a:stretch>
                  <a:fillRect/>
                </a:stretch>
              </p:blipFill>
              <p:spPr>
                <a:xfrm>
                  <a:off x="3249033" y="4623022"/>
                  <a:ext cx="514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9" name="Ink 58">
                  <a:extLst>
                    <a:ext uri="{FF2B5EF4-FFF2-40B4-BE49-F238E27FC236}">
                      <a16:creationId xmlns:a16="http://schemas.microsoft.com/office/drawing/2014/main" id="{E020CEC7-D22A-456D-9583-C4B131787760}"/>
                    </a:ext>
                  </a:extLst>
                </p14:cNvPr>
                <p14:cNvContentPartPr/>
                <p14:nvPr/>
              </p14:nvContentPartPr>
              <p14:xfrm>
                <a:off x="3038433" y="5022622"/>
                <a:ext cx="544320" cy="71640"/>
              </p14:xfrm>
            </p:contentPart>
          </mc:Choice>
          <mc:Fallback>
            <p:pic>
              <p:nvPicPr>
                <p:cNvPr id="59" name="Ink 58">
                  <a:extLst>
                    <a:ext uri="{FF2B5EF4-FFF2-40B4-BE49-F238E27FC236}">
                      <a16:creationId xmlns:a16="http://schemas.microsoft.com/office/drawing/2014/main" id="{E020CEC7-D22A-456D-9583-C4B131787760}"/>
                    </a:ext>
                  </a:extLst>
                </p:cNvPr>
                <p:cNvPicPr/>
                <p:nvPr/>
              </p:nvPicPr>
              <p:blipFill>
                <a:blip r:embed="rId94"/>
                <a:stretch>
                  <a:fillRect/>
                </a:stretch>
              </p:blipFill>
              <p:spPr>
                <a:xfrm>
                  <a:off x="3029433" y="5013982"/>
                  <a:ext cx="561960" cy="89280"/>
                </a:xfrm>
                <a:prstGeom prst="rect">
                  <a:avLst/>
                </a:prstGeom>
              </p:spPr>
            </p:pic>
          </mc:Fallback>
        </mc:AlternateContent>
      </p:grpSp>
      <p:grpSp>
        <p:nvGrpSpPr>
          <p:cNvPr id="62" name="Group 61">
            <a:extLst>
              <a:ext uri="{FF2B5EF4-FFF2-40B4-BE49-F238E27FC236}">
                <a16:creationId xmlns:a16="http://schemas.microsoft.com/office/drawing/2014/main" id="{E49C5A0B-FC67-4205-9963-7FEA0A36DE13}"/>
              </a:ext>
            </a:extLst>
          </p:cNvPr>
          <p:cNvGrpSpPr/>
          <p:nvPr/>
        </p:nvGrpSpPr>
        <p:grpSpPr>
          <a:xfrm>
            <a:off x="2985513" y="5385502"/>
            <a:ext cx="690840" cy="254520"/>
            <a:chOff x="2985513" y="5385502"/>
            <a:chExt cx="690840" cy="254520"/>
          </a:xfrm>
        </p:grpSpPr>
        <mc:AlternateContent xmlns:mc="http://schemas.openxmlformats.org/markup-compatibility/2006">
          <mc:Choice xmlns:p14="http://schemas.microsoft.com/office/powerpoint/2010/main" Requires="p14">
            <p:contentPart p14:bwMode="auto" r:id="rId95">
              <p14:nvContentPartPr>
                <p14:cNvPr id="60" name="Ink 59">
                  <a:extLst>
                    <a:ext uri="{FF2B5EF4-FFF2-40B4-BE49-F238E27FC236}">
                      <a16:creationId xmlns:a16="http://schemas.microsoft.com/office/drawing/2014/main" id="{6D983029-AF18-4B59-B3D1-162A3CBDB484}"/>
                    </a:ext>
                  </a:extLst>
                </p14:cNvPr>
                <p14:cNvContentPartPr/>
                <p14:nvPr/>
              </p14:nvContentPartPr>
              <p14:xfrm>
                <a:off x="2985513" y="5399902"/>
                <a:ext cx="417600" cy="240120"/>
              </p14:xfrm>
            </p:contentPart>
          </mc:Choice>
          <mc:Fallback>
            <p:pic>
              <p:nvPicPr>
                <p:cNvPr id="60" name="Ink 59">
                  <a:extLst>
                    <a:ext uri="{FF2B5EF4-FFF2-40B4-BE49-F238E27FC236}">
                      <a16:creationId xmlns:a16="http://schemas.microsoft.com/office/drawing/2014/main" id="{6D983029-AF18-4B59-B3D1-162A3CBDB484}"/>
                    </a:ext>
                  </a:extLst>
                </p:cNvPr>
                <p:cNvPicPr/>
                <p:nvPr/>
              </p:nvPicPr>
              <p:blipFill>
                <a:blip r:embed="rId96"/>
                <a:stretch>
                  <a:fillRect/>
                </a:stretch>
              </p:blipFill>
              <p:spPr>
                <a:xfrm>
                  <a:off x="2976873" y="5391262"/>
                  <a:ext cx="4352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1" name="Ink 60">
                  <a:extLst>
                    <a:ext uri="{FF2B5EF4-FFF2-40B4-BE49-F238E27FC236}">
                      <a16:creationId xmlns:a16="http://schemas.microsoft.com/office/drawing/2014/main" id="{B3105818-CD06-42AE-A720-2478018A36EF}"/>
                    </a:ext>
                  </a:extLst>
                </p14:cNvPr>
                <p14:cNvContentPartPr/>
                <p14:nvPr/>
              </p14:nvContentPartPr>
              <p14:xfrm>
                <a:off x="3535593" y="5385502"/>
                <a:ext cx="140760" cy="78840"/>
              </p14:xfrm>
            </p:contentPart>
          </mc:Choice>
          <mc:Fallback>
            <p:pic>
              <p:nvPicPr>
                <p:cNvPr id="61" name="Ink 60">
                  <a:extLst>
                    <a:ext uri="{FF2B5EF4-FFF2-40B4-BE49-F238E27FC236}">
                      <a16:creationId xmlns:a16="http://schemas.microsoft.com/office/drawing/2014/main" id="{B3105818-CD06-42AE-A720-2478018A36EF}"/>
                    </a:ext>
                  </a:extLst>
                </p:cNvPr>
                <p:cNvPicPr/>
                <p:nvPr/>
              </p:nvPicPr>
              <p:blipFill>
                <a:blip r:embed="rId98"/>
                <a:stretch>
                  <a:fillRect/>
                </a:stretch>
              </p:blipFill>
              <p:spPr>
                <a:xfrm>
                  <a:off x="3526593" y="5376502"/>
                  <a:ext cx="158400" cy="96480"/>
                </a:xfrm>
                <a:prstGeom prst="rect">
                  <a:avLst/>
                </a:prstGeom>
              </p:spPr>
            </p:pic>
          </mc:Fallback>
        </mc:AlternateContent>
      </p:grpSp>
      <p:grpSp>
        <p:nvGrpSpPr>
          <p:cNvPr id="76" name="Group 75">
            <a:extLst>
              <a:ext uri="{FF2B5EF4-FFF2-40B4-BE49-F238E27FC236}">
                <a16:creationId xmlns:a16="http://schemas.microsoft.com/office/drawing/2014/main" id="{B2A38609-3C56-4FA8-B6EA-CA14AB14716F}"/>
              </a:ext>
            </a:extLst>
          </p:cNvPr>
          <p:cNvGrpSpPr/>
          <p:nvPr/>
        </p:nvGrpSpPr>
        <p:grpSpPr>
          <a:xfrm>
            <a:off x="4261353" y="4453462"/>
            <a:ext cx="536040" cy="832680"/>
            <a:chOff x="4261353" y="4453462"/>
            <a:chExt cx="536040" cy="832680"/>
          </a:xfrm>
        </p:grpSpPr>
        <mc:AlternateContent xmlns:mc="http://schemas.openxmlformats.org/markup-compatibility/2006">
          <mc:Choice xmlns:p14="http://schemas.microsoft.com/office/powerpoint/2010/main" Requires="p14">
            <p:contentPart p14:bwMode="auto" r:id="rId99">
              <p14:nvContentPartPr>
                <p14:cNvPr id="66" name="Ink 65">
                  <a:extLst>
                    <a:ext uri="{FF2B5EF4-FFF2-40B4-BE49-F238E27FC236}">
                      <a16:creationId xmlns:a16="http://schemas.microsoft.com/office/drawing/2014/main" id="{1566D962-9FA6-468C-941D-8B5C667D86B5}"/>
                    </a:ext>
                  </a:extLst>
                </p14:cNvPr>
                <p14:cNvContentPartPr/>
                <p14:nvPr/>
              </p14:nvContentPartPr>
              <p14:xfrm>
                <a:off x="4261353" y="4453462"/>
                <a:ext cx="213120" cy="832680"/>
              </p14:xfrm>
            </p:contentPart>
          </mc:Choice>
          <mc:Fallback>
            <p:pic>
              <p:nvPicPr>
                <p:cNvPr id="66" name="Ink 65">
                  <a:extLst>
                    <a:ext uri="{FF2B5EF4-FFF2-40B4-BE49-F238E27FC236}">
                      <a16:creationId xmlns:a16="http://schemas.microsoft.com/office/drawing/2014/main" id="{1566D962-9FA6-468C-941D-8B5C667D86B5}"/>
                    </a:ext>
                  </a:extLst>
                </p:cNvPr>
                <p:cNvPicPr/>
                <p:nvPr/>
              </p:nvPicPr>
              <p:blipFill>
                <a:blip r:embed="rId100"/>
                <a:stretch>
                  <a:fillRect/>
                </a:stretch>
              </p:blipFill>
              <p:spPr>
                <a:xfrm>
                  <a:off x="4252353" y="4444462"/>
                  <a:ext cx="230760" cy="8503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7" name="Ink 66">
                  <a:extLst>
                    <a:ext uri="{FF2B5EF4-FFF2-40B4-BE49-F238E27FC236}">
                      <a16:creationId xmlns:a16="http://schemas.microsoft.com/office/drawing/2014/main" id="{9D2F2BE0-9A35-4BCA-96BF-615DA3433B94}"/>
                    </a:ext>
                  </a:extLst>
                </p14:cNvPr>
                <p14:cNvContentPartPr/>
                <p14:nvPr/>
              </p14:nvContentPartPr>
              <p14:xfrm>
                <a:off x="4744473" y="4647502"/>
                <a:ext cx="52920" cy="285480"/>
              </p14:xfrm>
            </p:contentPart>
          </mc:Choice>
          <mc:Fallback>
            <p:pic>
              <p:nvPicPr>
                <p:cNvPr id="67" name="Ink 66">
                  <a:extLst>
                    <a:ext uri="{FF2B5EF4-FFF2-40B4-BE49-F238E27FC236}">
                      <a16:creationId xmlns:a16="http://schemas.microsoft.com/office/drawing/2014/main" id="{9D2F2BE0-9A35-4BCA-96BF-615DA3433B94}"/>
                    </a:ext>
                  </a:extLst>
                </p:cNvPr>
                <p:cNvPicPr/>
                <p:nvPr/>
              </p:nvPicPr>
              <p:blipFill>
                <a:blip r:embed="rId102"/>
                <a:stretch>
                  <a:fillRect/>
                </a:stretch>
              </p:blipFill>
              <p:spPr>
                <a:xfrm>
                  <a:off x="4735473" y="4638502"/>
                  <a:ext cx="70560" cy="303120"/>
                </a:xfrm>
                <a:prstGeom prst="rect">
                  <a:avLst/>
                </a:prstGeom>
              </p:spPr>
            </p:pic>
          </mc:Fallback>
        </mc:AlternateContent>
      </p:grpSp>
      <p:grpSp>
        <p:nvGrpSpPr>
          <p:cNvPr id="75" name="Group 74">
            <a:extLst>
              <a:ext uri="{FF2B5EF4-FFF2-40B4-BE49-F238E27FC236}">
                <a16:creationId xmlns:a16="http://schemas.microsoft.com/office/drawing/2014/main" id="{1B4F2CA5-E856-4AAF-B4CD-9522AE7AAE14}"/>
              </a:ext>
            </a:extLst>
          </p:cNvPr>
          <p:cNvGrpSpPr/>
          <p:nvPr/>
        </p:nvGrpSpPr>
        <p:grpSpPr>
          <a:xfrm>
            <a:off x="5187273" y="4302622"/>
            <a:ext cx="2890440" cy="846360"/>
            <a:chOff x="5187273" y="4302622"/>
            <a:chExt cx="2890440" cy="846360"/>
          </a:xfrm>
        </p:grpSpPr>
        <mc:AlternateContent xmlns:mc="http://schemas.openxmlformats.org/markup-compatibility/2006">
          <mc:Choice xmlns:p14="http://schemas.microsoft.com/office/powerpoint/2010/main" Requires="p14">
            <p:contentPart p14:bwMode="auto" r:id="rId103">
              <p14:nvContentPartPr>
                <p14:cNvPr id="68" name="Ink 67">
                  <a:extLst>
                    <a:ext uri="{FF2B5EF4-FFF2-40B4-BE49-F238E27FC236}">
                      <a16:creationId xmlns:a16="http://schemas.microsoft.com/office/drawing/2014/main" id="{A9753F15-1A02-4481-BB3A-CB42AA381340}"/>
                    </a:ext>
                  </a:extLst>
                </p14:cNvPr>
                <p14:cNvContentPartPr/>
                <p14:nvPr/>
              </p14:nvContentPartPr>
              <p14:xfrm>
                <a:off x="5187273" y="4740022"/>
                <a:ext cx="379440" cy="81360"/>
              </p14:xfrm>
            </p:contentPart>
          </mc:Choice>
          <mc:Fallback>
            <p:pic>
              <p:nvPicPr>
                <p:cNvPr id="68" name="Ink 67">
                  <a:extLst>
                    <a:ext uri="{FF2B5EF4-FFF2-40B4-BE49-F238E27FC236}">
                      <a16:creationId xmlns:a16="http://schemas.microsoft.com/office/drawing/2014/main" id="{A9753F15-1A02-4481-BB3A-CB42AA381340}"/>
                    </a:ext>
                  </a:extLst>
                </p:cNvPr>
                <p:cNvPicPr/>
                <p:nvPr/>
              </p:nvPicPr>
              <p:blipFill>
                <a:blip r:embed="rId104"/>
                <a:stretch>
                  <a:fillRect/>
                </a:stretch>
              </p:blipFill>
              <p:spPr>
                <a:xfrm>
                  <a:off x="5178273" y="4731382"/>
                  <a:ext cx="3970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9" name="Ink 68">
                  <a:extLst>
                    <a:ext uri="{FF2B5EF4-FFF2-40B4-BE49-F238E27FC236}">
                      <a16:creationId xmlns:a16="http://schemas.microsoft.com/office/drawing/2014/main" id="{7F99CC18-522C-4680-BF50-A34FE47FD173}"/>
                    </a:ext>
                  </a:extLst>
                </p14:cNvPr>
                <p14:cNvContentPartPr/>
                <p14:nvPr/>
              </p14:nvContentPartPr>
              <p14:xfrm>
                <a:off x="5891073" y="4659382"/>
                <a:ext cx="540360" cy="324000"/>
              </p14:xfrm>
            </p:contentPart>
          </mc:Choice>
          <mc:Fallback>
            <p:pic>
              <p:nvPicPr>
                <p:cNvPr id="69" name="Ink 68">
                  <a:extLst>
                    <a:ext uri="{FF2B5EF4-FFF2-40B4-BE49-F238E27FC236}">
                      <a16:creationId xmlns:a16="http://schemas.microsoft.com/office/drawing/2014/main" id="{7F99CC18-522C-4680-BF50-A34FE47FD173}"/>
                    </a:ext>
                  </a:extLst>
                </p:cNvPr>
                <p:cNvPicPr/>
                <p:nvPr/>
              </p:nvPicPr>
              <p:blipFill>
                <a:blip r:embed="rId106"/>
                <a:stretch>
                  <a:fillRect/>
                </a:stretch>
              </p:blipFill>
              <p:spPr>
                <a:xfrm>
                  <a:off x="5882433" y="4650382"/>
                  <a:ext cx="55800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0" name="Ink 69">
                  <a:extLst>
                    <a:ext uri="{FF2B5EF4-FFF2-40B4-BE49-F238E27FC236}">
                      <a16:creationId xmlns:a16="http://schemas.microsoft.com/office/drawing/2014/main" id="{240004BA-4031-4D59-B2C3-7B643D8E5C10}"/>
                    </a:ext>
                  </a:extLst>
                </p14:cNvPr>
                <p14:cNvContentPartPr/>
                <p14:nvPr/>
              </p14:nvContentPartPr>
              <p14:xfrm>
                <a:off x="6567153" y="4737862"/>
                <a:ext cx="140040" cy="252360"/>
              </p14:xfrm>
            </p:contentPart>
          </mc:Choice>
          <mc:Fallback>
            <p:pic>
              <p:nvPicPr>
                <p:cNvPr id="70" name="Ink 69">
                  <a:extLst>
                    <a:ext uri="{FF2B5EF4-FFF2-40B4-BE49-F238E27FC236}">
                      <a16:creationId xmlns:a16="http://schemas.microsoft.com/office/drawing/2014/main" id="{240004BA-4031-4D59-B2C3-7B643D8E5C10}"/>
                    </a:ext>
                  </a:extLst>
                </p:cNvPr>
                <p:cNvPicPr/>
                <p:nvPr/>
              </p:nvPicPr>
              <p:blipFill>
                <a:blip r:embed="rId108"/>
                <a:stretch>
                  <a:fillRect/>
                </a:stretch>
              </p:blipFill>
              <p:spPr>
                <a:xfrm>
                  <a:off x="6558513" y="4729222"/>
                  <a:ext cx="157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1" name="Ink 70">
                  <a:extLst>
                    <a:ext uri="{FF2B5EF4-FFF2-40B4-BE49-F238E27FC236}">
                      <a16:creationId xmlns:a16="http://schemas.microsoft.com/office/drawing/2014/main" id="{1C124153-C15A-4F59-89F9-602C3C1DD948}"/>
                    </a:ext>
                  </a:extLst>
                </p14:cNvPr>
                <p14:cNvContentPartPr/>
                <p14:nvPr/>
              </p14:nvContentPartPr>
              <p14:xfrm>
                <a:off x="6799713" y="4723102"/>
                <a:ext cx="451440" cy="231120"/>
              </p14:xfrm>
            </p:contentPart>
          </mc:Choice>
          <mc:Fallback>
            <p:pic>
              <p:nvPicPr>
                <p:cNvPr id="71" name="Ink 70">
                  <a:extLst>
                    <a:ext uri="{FF2B5EF4-FFF2-40B4-BE49-F238E27FC236}">
                      <a16:creationId xmlns:a16="http://schemas.microsoft.com/office/drawing/2014/main" id="{1C124153-C15A-4F59-89F9-602C3C1DD948}"/>
                    </a:ext>
                  </a:extLst>
                </p:cNvPr>
                <p:cNvPicPr/>
                <p:nvPr/>
              </p:nvPicPr>
              <p:blipFill>
                <a:blip r:embed="rId110"/>
                <a:stretch>
                  <a:fillRect/>
                </a:stretch>
              </p:blipFill>
              <p:spPr>
                <a:xfrm>
                  <a:off x="6790713" y="4714102"/>
                  <a:ext cx="4690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2" name="Ink 71">
                  <a:extLst>
                    <a:ext uri="{FF2B5EF4-FFF2-40B4-BE49-F238E27FC236}">
                      <a16:creationId xmlns:a16="http://schemas.microsoft.com/office/drawing/2014/main" id="{413F2751-3B49-41EB-B55D-353148A4A2B7}"/>
                    </a:ext>
                  </a:extLst>
                </p14:cNvPr>
                <p14:cNvContentPartPr/>
                <p14:nvPr/>
              </p14:nvContentPartPr>
              <p14:xfrm>
                <a:off x="7469673" y="4616182"/>
                <a:ext cx="149400" cy="407880"/>
              </p14:xfrm>
            </p:contentPart>
          </mc:Choice>
          <mc:Fallback>
            <p:pic>
              <p:nvPicPr>
                <p:cNvPr id="72" name="Ink 71">
                  <a:extLst>
                    <a:ext uri="{FF2B5EF4-FFF2-40B4-BE49-F238E27FC236}">
                      <a16:creationId xmlns:a16="http://schemas.microsoft.com/office/drawing/2014/main" id="{413F2751-3B49-41EB-B55D-353148A4A2B7}"/>
                    </a:ext>
                  </a:extLst>
                </p:cNvPr>
                <p:cNvPicPr/>
                <p:nvPr/>
              </p:nvPicPr>
              <p:blipFill>
                <a:blip r:embed="rId112"/>
                <a:stretch>
                  <a:fillRect/>
                </a:stretch>
              </p:blipFill>
              <p:spPr>
                <a:xfrm>
                  <a:off x="7461033" y="4607182"/>
                  <a:ext cx="16704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3" name="Ink 72">
                  <a:extLst>
                    <a:ext uri="{FF2B5EF4-FFF2-40B4-BE49-F238E27FC236}">
                      <a16:creationId xmlns:a16="http://schemas.microsoft.com/office/drawing/2014/main" id="{FF15363B-8E2C-4389-9F3A-8670418D92C9}"/>
                    </a:ext>
                  </a:extLst>
                </p14:cNvPr>
                <p14:cNvContentPartPr/>
                <p14:nvPr/>
              </p14:nvContentPartPr>
              <p14:xfrm>
                <a:off x="7545273" y="4770262"/>
                <a:ext cx="143640" cy="117360"/>
              </p14:xfrm>
            </p:contentPart>
          </mc:Choice>
          <mc:Fallback>
            <p:pic>
              <p:nvPicPr>
                <p:cNvPr id="73" name="Ink 72">
                  <a:extLst>
                    <a:ext uri="{FF2B5EF4-FFF2-40B4-BE49-F238E27FC236}">
                      <a16:creationId xmlns:a16="http://schemas.microsoft.com/office/drawing/2014/main" id="{FF15363B-8E2C-4389-9F3A-8670418D92C9}"/>
                    </a:ext>
                  </a:extLst>
                </p:cNvPr>
                <p:cNvPicPr/>
                <p:nvPr/>
              </p:nvPicPr>
              <p:blipFill>
                <a:blip r:embed="rId114"/>
                <a:stretch>
                  <a:fillRect/>
                </a:stretch>
              </p:blipFill>
              <p:spPr>
                <a:xfrm>
                  <a:off x="7536633" y="4761262"/>
                  <a:ext cx="1612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4" name="Ink 73">
                  <a:extLst>
                    <a:ext uri="{FF2B5EF4-FFF2-40B4-BE49-F238E27FC236}">
                      <a16:creationId xmlns:a16="http://schemas.microsoft.com/office/drawing/2014/main" id="{0B327A6E-B5AA-4E0D-892B-F22C25D33BD2}"/>
                    </a:ext>
                  </a:extLst>
                </p14:cNvPr>
                <p14:cNvContentPartPr/>
                <p14:nvPr/>
              </p14:nvContentPartPr>
              <p14:xfrm>
                <a:off x="7871433" y="4302622"/>
                <a:ext cx="206280" cy="846360"/>
              </p14:xfrm>
            </p:contentPart>
          </mc:Choice>
          <mc:Fallback>
            <p:pic>
              <p:nvPicPr>
                <p:cNvPr id="74" name="Ink 73">
                  <a:extLst>
                    <a:ext uri="{FF2B5EF4-FFF2-40B4-BE49-F238E27FC236}">
                      <a16:creationId xmlns:a16="http://schemas.microsoft.com/office/drawing/2014/main" id="{0B327A6E-B5AA-4E0D-892B-F22C25D33BD2}"/>
                    </a:ext>
                  </a:extLst>
                </p:cNvPr>
                <p:cNvPicPr/>
                <p:nvPr/>
              </p:nvPicPr>
              <p:blipFill>
                <a:blip r:embed="rId116"/>
                <a:stretch>
                  <a:fillRect/>
                </a:stretch>
              </p:blipFill>
              <p:spPr>
                <a:xfrm>
                  <a:off x="7862433" y="4293982"/>
                  <a:ext cx="223920" cy="864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7">
            <p14:nvContentPartPr>
              <p14:cNvPr id="77" name="Ink 76">
                <a:extLst>
                  <a:ext uri="{FF2B5EF4-FFF2-40B4-BE49-F238E27FC236}">
                    <a16:creationId xmlns:a16="http://schemas.microsoft.com/office/drawing/2014/main" id="{E35BD74B-087F-4EDE-A4B2-4000EA248621}"/>
                  </a:ext>
                </a:extLst>
              </p14:cNvPr>
              <p14:cNvContentPartPr/>
              <p14:nvPr/>
            </p14:nvContentPartPr>
            <p14:xfrm>
              <a:off x="6581880" y="4626000"/>
              <a:ext cx="71640" cy="116640"/>
            </p14:xfrm>
          </p:contentPart>
        </mc:Choice>
        <mc:Fallback>
          <p:pic>
            <p:nvPicPr>
              <p:cNvPr id="77" name="Ink 76">
                <a:extLst>
                  <a:ext uri="{FF2B5EF4-FFF2-40B4-BE49-F238E27FC236}">
                    <a16:creationId xmlns:a16="http://schemas.microsoft.com/office/drawing/2014/main" id="{E35BD74B-087F-4EDE-A4B2-4000EA248621}"/>
                  </a:ext>
                </a:extLst>
              </p:cNvPr>
              <p:cNvPicPr/>
              <p:nvPr/>
            </p:nvPicPr>
            <p:blipFill>
              <a:blip r:embed="rId118"/>
              <a:stretch>
                <a:fillRect/>
              </a:stretch>
            </p:blipFill>
            <p:spPr>
              <a:xfrm>
                <a:off x="6572520" y="4616640"/>
                <a:ext cx="90360" cy="135360"/>
              </a:xfrm>
              <a:prstGeom prst="rect">
                <a:avLst/>
              </a:prstGeom>
            </p:spPr>
          </p:pic>
        </mc:Fallback>
      </mc:AlternateContent>
    </p:spTree>
    <p:extLst>
      <p:ext uri="{BB962C8B-B14F-4D97-AF65-F5344CB8AC3E}">
        <p14:creationId xmlns:p14="http://schemas.microsoft.com/office/powerpoint/2010/main" val="367677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8F8FD42-F56D-4362-B867-DE3874FAE3C8}"/>
              </a:ext>
            </a:extLst>
          </p:cNvPr>
          <p:cNvGrpSpPr/>
          <p:nvPr/>
        </p:nvGrpSpPr>
        <p:grpSpPr>
          <a:xfrm>
            <a:off x="2626593" y="1961542"/>
            <a:ext cx="16560" cy="33120"/>
            <a:chOff x="2626593" y="1961542"/>
            <a:chExt cx="16560" cy="331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4772CFF-77EC-4DED-940E-36D76221F88C}"/>
                    </a:ext>
                  </a:extLst>
                </p14:cNvPr>
                <p14:cNvContentPartPr/>
                <p14:nvPr/>
              </p14:nvContentPartPr>
              <p14:xfrm>
                <a:off x="2636313" y="1961542"/>
                <a:ext cx="6840" cy="360"/>
              </p14:xfrm>
            </p:contentPart>
          </mc:Choice>
          <mc:Fallback>
            <p:pic>
              <p:nvPicPr>
                <p:cNvPr id="4" name="Ink 3">
                  <a:extLst>
                    <a:ext uri="{FF2B5EF4-FFF2-40B4-BE49-F238E27FC236}">
                      <a16:creationId xmlns:a16="http://schemas.microsoft.com/office/drawing/2014/main" id="{B4772CFF-77EC-4DED-940E-36D76221F88C}"/>
                    </a:ext>
                  </a:extLst>
                </p:cNvPr>
                <p:cNvPicPr/>
                <p:nvPr/>
              </p:nvPicPr>
              <p:blipFill>
                <a:blip r:embed="rId3"/>
                <a:stretch>
                  <a:fillRect/>
                </a:stretch>
              </p:blipFill>
              <p:spPr>
                <a:xfrm>
                  <a:off x="2627673" y="1952542"/>
                  <a:ext cx="24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81CE1C2-DCA1-4F77-8A01-7C0EA3EC59EC}"/>
                    </a:ext>
                  </a:extLst>
                </p14:cNvPr>
                <p14:cNvContentPartPr/>
                <p14:nvPr/>
              </p14:nvContentPartPr>
              <p14:xfrm>
                <a:off x="2626593" y="1977742"/>
                <a:ext cx="360" cy="16920"/>
              </p14:xfrm>
            </p:contentPart>
          </mc:Choice>
          <mc:Fallback>
            <p:pic>
              <p:nvPicPr>
                <p:cNvPr id="5" name="Ink 4">
                  <a:extLst>
                    <a:ext uri="{FF2B5EF4-FFF2-40B4-BE49-F238E27FC236}">
                      <a16:creationId xmlns:a16="http://schemas.microsoft.com/office/drawing/2014/main" id="{181CE1C2-DCA1-4F77-8A01-7C0EA3EC59EC}"/>
                    </a:ext>
                  </a:extLst>
                </p:cNvPr>
                <p:cNvPicPr/>
                <p:nvPr/>
              </p:nvPicPr>
              <p:blipFill>
                <a:blip r:embed="rId5"/>
                <a:stretch>
                  <a:fillRect/>
                </a:stretch>
              </p:blipFill>
              <p:spPr>
                <a:xfrm>
                  <a:off x="2617593" y="1968742"/>
                  <a:ext cx="18000" cy="34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44861A0-A9CF-42D4-875B-0629646BC972}"/>
                  </a:ext>
                </a:extLst>
              </p14:cNvPr>
              <p14:cNvContentPartPr/>
              <p14:nvPr/>
            </p14:nvContentPartPr>
            <p14:xfrm>
              <a:off x="633960" y="133920"/>
              <a:ext cx="11190240" cy="6073200"/>
            </p14:xfrm>
          </p:contentPart>
        </mc:Choice>
        <mc:Fallback>
          <p:pic>
            <p:nvPicPr>
              <p:cNvPr id="7" name="Ink 6">
                <a:extLst>
                  <a:ext uri="{FF2B5EF4-FFF2-40B4-BE49-F238E27FC236}">
                    <a16:creationId xmlns:a16="http://schemas.microsoft.com/office/drawing/2014/main" id="{044861A0-A9CF-42D4-875B-0629646BC972}"/>
                  </a:ext>
                </a:extLst>
              </p:cNvPr>
              <p:cNvPicPr/>
              <p:nvPr/>
            </p:nvPicPr>
            <p:blipFill>
              <a:blip r:embed="rId7"/>
              <a:stretch>
                <a:fillRect/>
              </a:stretch>
            </p:blipFill>
            <p:spPr>
              <a:xfrm>
                <a:off x="624600" y="124560"/>
                <a:ext cx="11208960" cy="6091920"/>
              </a:xfrm>
              <a:prstGeom prst="rect">
                <a:avLst/>
              </a:prstGeom>
            </p:spPr>
          </p:pic>
        </mc:Fallback>
      </mc:AlternateContent>
    </p:spTree>
    <p:extLst>
      <p:ext uri="{BB962C8B-B14F-4D97-AF65-F5344CB8AC3E}">
        <p14:creationId xmlns:p14="http://schemas.microsoft.com/office/powerpoint/2010/main" val="231938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10CA575-BDED-4CA6-8346-9F7E4DC81F0E}"/>
                  </a:ext>
                </a:extLst>
              </p14:cNvPr>
              <p14:cNvContentPartPr/>
              <p14:nvPr/>
            </p14:nvContentPartPr>
            <p14:xfrm>
              <a:off x="321480" y="267840"/>
              <a:ext cx="11743920" cy="6100200"/>
            </p14:xfrm>
          </p:contentPart>
        </mc:Choice>
        <mc:Fallback>
          <p:pic>
            <p:nvPicPr>
              <p:cNvPr id="4" name="Ink 3">
                <a:extLst>
                  <a:ext uri="{FF2B5EF4-FFF2-40B4-BE49-F238E27FC236}">
                    <a16:creationId xmlns:a16="http://schemas.microsoft.com/office/drawing/2014/main" id="{010CA575-BDED-4CA6-8346-9F7E4DC81F0E}"/>
                  </a:ext>
                </a:extLst>
              </p:cNvPr>
              <p:cNvPicPr/>
              <p:nvPr/>
            </p:nvPicPr>
            <p:blipFill>
              <a:blip r:embed="rId3"/>
              <a:stretch>
                <a:fillRect/>
              </a:stretch>
            </p:blipFill>
            <p:spPr>
              <a:xfrm>
                <a:off x="312120" y="258480"/>
                <a:ext cx="11762640" cy="6118920"/>
              </a:xfrm>
              <a:prstGeom prst="rect">
                <a:avLst/>
              </a:prstGeom>
            </p:spPr>
          </p:pic>
        </mc:Fallback>
      </mc:AlternateContent>
    </p:spTree>
    <p:extLst>
      <p:ext uri="{BB962C8B-B14F-4D97-AF65-F5344CB8AC3E}">
        <p14:creationId xmlns:p14="http://schemas.microsoft.com/office/powerpoint/2010/main" val="299797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F51D-7241-4400-94FF-0EB6D5A5F269}"/>
              </a:ext>
            </a:extLst>
          </p:cNvPr>
          <p:cNvSpPr>
            <a:spLocks noGrp="1"/>
          </p:cNvSpPr>
          <p:nvPr>
            <p:ph type="title"/>
          </p:nvPr>
        </p:nvSpPr>
        <p:spPr/>
        <p:txBody>
          <a:bodyPr/>
          <a:lstStyle/>
          <a:p>
            <a:r>
              <a:rPr lang="en-US" dirty="0"/>
              <a:t>Ordinary Differential Equations</a:t>
            </a:r>
          </a:p>
        </p:txBody>
      </p:sp>
      <p:sp>
        <p:nvSpPr>
          <p:cNvPr id="3" name="Content Placeholder 2">
            <a:extLst>
              <a:ext uri="{FF2B5EF4-FFF2-40B4-BE49-F238E27FC236}">
                <a16:creationId xmlns:a16="http://schemas.microsoft.com/office/drawing/2014/main" id="{5868D3C1-144F-4F29-9C49-9C3BA310090E}"/>
              </a:ext>
            </a:extLst>
          </p:cNvPr>
          <p:cNvSpPr>
            <a:spLocks noGrp="1"/>
          </p:cNvSpPr>
          <p:nvPr>
            <p:ph idx="1"/>
          </p:nvPr>
        </p:nvSpPr>
        <p:spPr>
          <a:xfrm>
            <a:off x="677334" y="1565875"/>
            <a:ext cx="8596668" cy="3880773"/>
          </a:xfrm>
        </p:spPr>
        <p:txBody>
          <a:bodyPr/>
          <a:lstStyle/>
          <a:p>
            <a:pPr algn="just"/>
            <a:r>
              <a:rPr lang="en-US" sz="2400" dirty="0"/>
              <a:t>One application of the Laplace transform is to solve differential equations. In this section, we consider ordinary differential equations or ODEs. The schema behind the use of Laplace transforms to solve ODEs is shown in the following diagram:</a:t>
            </a:r>
          </a:p>
          <a:p>
            <a:pPr marL="0" indent="0">
              <a:buNone/>
            </a:pPr>
            <a:endParaRPr lang="en-US" dirty="0"/>
          </a:p>
        </p:txBody>
      </p:sp>
      <p:pic>
        <p:nvPicPr>
          <p:cNvPr id="4" name="Picture 3">
            <a:extLst>
              <a:ext uri="{FF2B5EF4-FFF2-40B4-BE49-F238E27FC236}">
                <a16:creationId xmlns:a16="http://schemas.microsoft.com/office/drawing/2014/main" id="{499C7345-B6E5-4C1A-9B83-8B4919699CF2}"/>
              </a:ext>
            </a:extLst>
          </p:cNvPr>
          <p:cNvPicPr>
            <a:picLocks noChangeAspect="1"/>
          </p:cNvPicPr>
          <p:nvPr/>
        </p:nvPicPr>
        <p:blipFill>
          <a:blip r:embed="rId2"/>
          <a:stretch>
            <a:fillRect/>
          </a:stretch>
        </p:blipFill>
        <p:spPr>
          <a:xfrm>
            <a:off x="2331445" y="3506261"/>
            <a:ext cx="6718078" cy="289666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0697E35-2888-43DF-B4A6-42129E1A6793}"/>
                  </a:ext>
                </a:extLst>
              </p14:cNvPr>
              <p14:cNvContentPartPr/>
              <p14:nvPr/>
            </p14:nvContentPartPr>
            <p14:xfrm>
              <a:off x="6849720" y="3366720"/>
              <a:ext cx="3572640" cy="357840"/>
            </p14:xfrm>
          </p:contentPart>
        </mc:Choice>
        <mc:Fallback>
          <p:pic>
            <p:nvPicPr>
              <p:cNvPr id="5" name="Ink 4">
                <a:extLst>
                  <a:ext uri="{FF2B5EF4-FFF2-40B4-BE49-F238E27FC236}">
                    <a16:creationId xmlns:a16="http://schemas.microsoft.com/office/drawing/2014/main" id="{80697E35-2888-43DF-B4A6-42129E1A6793}"/>
                  </a:ext>
                </a:extLst>
              </p:cNvPr>
              <p:cNvPicPr/>
              <p:nvPr/>
            </p:nvPicPr>
            <p:blipFill>
              <a:blip r:embed="rId4"/>
              <a:stretch>
                <a:fillRect/>
              </a:stretch>
            </p:blipFill>
            <p:spPr>
              <a:xfrm>
                <a:off x="6840360" y="3357360"/>
                <a:ext cx="3591360" cy="376560"/>
              </a:xfrm>
              <a:prstGeom prst="rect">
                <a:avLst/>
              </a:prstGeom>
            </p:spPr>
          </p:pic>
        </mc:Fallback>
      </mc:AlternateContent>
    </p:spTree>
    <p:extLst>
      <p:ext uri="{BB962C8B-B14F-4D97-AF65-F5344CB8AC3E}">
        <p14:creationId xmlns:p14="http://schemas.microsoft.com/office/powerpoint/2010/main" val="229502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DAA0DB-CD7B-4AFF-945E-DA5DB4806BED}"/>
              </a:ext>
            </a:extLst>
          </p:cNvPr>
          <p:cNvPicPr>
            <a:picLocks noChangeAspect="1"/>
          </p:cNvPicPr>
          <p:nvPr/>
        </p:nvPicPr>
        <p:blipFill>
          <a:blip r:embed="rId2"/>
          <a:stretch>
            <a:fillRect/>
          </a:stretch>
        </p:blipFill>
        <p:spPr>
          <a:xfrm>
            <a:off x="487698" y="1430891"/>
            <a:ext cx="11216603" cy="2648740"/>
          </a:xfrm>
          <a:prstGeom prst="rect">
            <a:avLst/>
          </a:prstGeom>
        </p:spPr>
      </p:pic>
    </p:spTree>
    <p:extLst>
      <p:ext uri="{BB962C8B-B14F-4D97-AF65-F5344CB8AC3E}">
        <p14:creationId xmlns:p14="http://schemas.microsoft.com/office/powerpoint/2010/main" val="23653792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385</TotalTime>
  <Words>124</Words>
  <Application>Microsoft Office PowerPoint</Application>
  <PresentationFormat>Widescreen</PresentationFormat>
  <Paragraphs>7</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 3</vt:lpstr>
      <vt:lpstr>Facet</vt:lpstr>
      <vt:lpstr>The Laplace Transform of Integral, Differential Equations, IVP</vt:lpstr>
      <vt:lpstr>PowerPoint Presentation</vt:lpstr>
      <vt:lpstr>PowerPoint Presentation</vt:lpstr>
      <vt:lpstr>PowerPoint Presentation</vt:lpstr>
      <vt:lpstr>PowerPoint Presentation</vt:lpstr>
      <vt:lpstr>PowerPoint Presentation</vt:lpstr>
      <vt:lpstr>PowerPoint Presentation</vt:lpstr>
      <vt:lpstr>Ordinary Differential Equations</vt:lpstr>
      <vt:lpstr>PowerPoint Presentation</vt:lpstr>
      <vt:lpstr>Solutions of initial value problems: Partial Fraction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Asia Anjum</dc:creator>
  <cp:lastModifiedBy>Muhammad Akhlaq Farooq</cp:lastModifiedBy>
  <cp:revision>47</cp:revision>
  <dcterms:created xsi:type="dcterms:W3CDTF">2020-05-11T06:48:17Z</dcterms:created>
  <dcterms:modified xsi:type="dcterms:W3CDTF">2021-06-03T07:07:52Z</dcterms:modified>
</cp:coreProperties>
</file>