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46" autoAdjust="0"/>
    <p:restoredTop sz="94660"/>
  </p:normalViewPr>
  <p:slideViewPr>
    <p:cSldViewPr snapToGrid="0">
      <p:cViewPr varScale="1">
        <p:scale>
          <a:sx n="52" d="100"/>
          <a:sy n="52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3T04:11:22.8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5656 2009 0,'0'0'0,"-25"0"63,0 25-63,25 0 15,-49 0 1,49 24-16,-50 1 16,-24 149-1,24-100 1,25 0 0,0-99-1</inkml:trace>
  <inkml:trace contextRef="#ctx0" brushRef="#br0" timeOffset="315.89">5309 2059 0,'0'-50'47,"-25"26"-16,50 48-15,-25 26-16,24-75 0,-24 50 0,25 25 16,50 49-1,-26-25 1,1 26-1,0-26 1,-1-24 0,-49-26-16</inkml:trace>
  <inkml:trace contextRef="#ctx0" brushRef="#br0" timeOffset="667.32">5209 2382 0,'0'0'0,"-24"0"31,48 0 1,1-25-17,25 25-15,74-50 16,-25 25 0,-24 0-1,-1 1 16,-49 24-15</inkml:trace>
  <inkml:trace contextRef="#ctx0" brushRef="#br0" timeOffset="1534.14">7144 1885 0,'0'0'0,"0"-24"31,0 48 16,-24 1-47,24 50 16,-25-1-16,-25 100 16,1-25-1,-1-50 1,50-50-1</inkml:trace>
  <inkml:trace contextRef="#ctx0" brushRef="#br0" timeOffset="1784.8">7541 1637 0,'0'0'15,"25"-25"-15,-25 1 16,0-1 0,-25 149 15,25-50-15,0 1-16,-24 74 15,-1-1 1,0-48-1,25-1 1</inkml:trace>
  <inkml:trace contextRef="#ctx0" brushRef="#br0" timeOffset="2016.89">7144 2282 0,'-49'0'32,"98"-25"-1,-24 25-15,50-24-16,73-26 15,1 0 1,-74 26-16</inkml:trace>
  <inkml:trace contextRef="#ctx0" brushRef="#br0" timeOffset="2317.25">7839 2059 0,'0'0'0,"0"-25"15,25 25-15,-50 0 32,0 25-17,0 0 1,-49 49-1,49 1 1,0-26 0,75 1-1,24-25 1,26-75 0,-51 0-1,-24-24 1,-25 24-1,-74 1 1,49 49-16,-25-25 16</inkml:trace>
  <inkml:trace contextRef="#ctx0" brushRef="#br0" timeOffset="2849.69">8360 1985 0,'0'24'16,"0"-48"-16,-25 73 0,25-24 16,-25 25-16,25-26 15,-49 51 1,49-50-1,-25-25 1,25-25 0,0 0-1,25-25-15,0 26 16,-1-26-16,26 0 0,0 26 31,-1-1-31,-24 74 31,-50 26-15,25-1 0,0-49 15,25-50-31,-25 0 16,25-24-16,49-26 15,1 1 16,-51 49-31,51 25 16,-50 75 15,-25 24-31,-25-50 16,25-24-16</inkml:trace>
  <inkml:trace contextRef="#ctx0" brushRef="#br0" timeOffset="3218.13">9104 1861 0,'0'0'16,"-25"0"-1,1 0-15,-1 24 16,0 26-1,0 49 1,0 0 0,50-49-1,25-50 1,-1 0 0,26-25 15,-50 25-31,-1-74 15,-48-1 1,-26 26 0,-24 24-1,49 0 1,0 25-16</inkml:trace>
  <inkml:trace contextRef="#ctx0" brushRef="#br0" timeOffset="3752.04">9625 1861 0,'25'-25'16,"-50"50"-16,50-75 16,-75 50-16,-24 50 31,-1-1-16,51 26 1,24-26 0,24-49-1,51-25 1,-26 1-16,1-51 16,0 1-1,-25 74 1,-25 25 15,0 74-15,0 50-1,-25 49 1,-25 25 0,-24 1 15,-26-51-16,26-73 1,24-76-16,26-24 16,24-24-16,-25-101 15,25-73 1,49-25 0,26 49-1,-26 75 1</inkml:trace>
  <inkml:trace contextRef="#ctx0" brushRef="#br0" timeOffset="4103.75">9873 2009 0,'0'0'0,"75"25"31,-26-50-15,-24 1-16,25-1 16,-1-50-1,-49 26 1,0 24 0,-74 25-1,-25 74 1,24 50-1,50-24 1,25-26 0,75-49-1,-26 0 1,51-50 0,-26-25-1</inkml:trace>
  <inkml:trace contextRef="#ctx0" brushRef="#br0" timeOffset="4433.68">10345 1910 0,'24'-25'0,"-48"50"0,73-50 47,-49 50-31,25 50-1,-50-1 1,0-24-1,25-26 1,0-48 0,25-1-16,0-74 15,49 24 17,-24 50-17,-25 1 1,24 73-1,-24 26 1,0 24 0,-25-74-1</inkml:trace>
  <inkml:trace contextRef="#ctx0" brushRef="#br0" timeOffset="5651.64">10915 2009 0,'25'0'16,"24"-74"15,-24 49-31,0 0 16,-25 1 0,25-1-16,-75 0 31,-24 75-16,-1 24 1,26 25 0,24-49-1,25-25-15,74-1 16,50-48 0,25-1-1,-25-25 1,-49-24-1,-50-1 1,-1 51 0,-73 24-1,-1 24 1,1 26 0,49 49 15,49-49-16,1-25 1,49-25 0,0-50-1,-74-24 1,-25 24-16,-25 25 16,-49-49-1,24 49 1,25 25 15,50 25 0,25-25-15,-1 25-16,1-50 16,74 25-1,-25-25 1,-74 0-1,0 25 1,-75 25 0,1 25-1,49 24 1,-25-24 0,74-26-1,-24-24 1,50-24-1,-26-51 1,1-49 15,-50 75-15,0 73 15,0 1-15,0 50-1,25-1 1,-25-49-16,25-25 16,-1 0-16,51-25 15,-50 0 1,49-74 0,-24-25-1,24 49 1,0 51-1,-24 48 1,25 51 15,-75 24-15,24 0 0,-73-24-1,24-50 1,-25-25-16,25 0 15,-24 24-15</inkml:trace>
  <inkml:trace contextRef="#ctx0" brushRef="#br0" timeOffset="7217.79">14165 1216 0,'0'0'0,"-25"0"94,25 24-78,0 1-16,0 25 15,0 24-15,0 1 16,-50 73 0,26 26-1,-1-75 1,25-49-1,25-25 1,49-25 0,0-25-1,-24-25 1,0 26 0</inkml:trace>
  <inkml:trace contextRef="#ctx0" brushRef="#br0" timeOffset="7452.01">14686 1637 0,'0'0'15,"0"-25"-15,0 50 47,0 25-31,0-25-1,0 24-15,0 1 16,0 0-16,0-1 16,0-24-16,0 0 15,0 0-15</inkml:trace>
  <inkml:trace contextRef="#ctx0" brushRef="#br0" timeOffset="7591.69">14711 1464 0,'0'0'0,"0"-25"0,0 0 15,0 0-15,-25 0 32</inkml:trace>
  <inkml:trace contextRef="#ctx0" brushRef="#br0" timeOffset="7950.84">14859 1836 0,'0'0'0,"0"25"16,0-50-16,0 0 16,50-49-1,49-1 1,-49 25-16,24 26 16,1-1-1,-26 50 1,-24 49-1,-25-24 1,0 49 0,0-25-1,25-49-15</inkml:trace>
  <inkml:trace contextRef="#ctx0" brushRef="#br0" timeOffset="8918.09">15579 1786 0,'25'-25'15,"-50"50"-15,74-74 16,-24-1-16,0 25 16,0 0-16,0-24 15,-1-1 1,-73 50 15,-26 50-15,1 24-1,24 1 1,50-1 0,25-49-1,50-25-15,73-25 16,-48 0-1,-1-24-15,-25 24 16,50-75 0,-74 1-1,-50 74-15,0-24 16,-74 49 0,-51 25 15,51 49-16,49 0 1,0 1 0,50-75-1,74-25 1,-49 0 0,0-24-16,-1-26 15,-24 50 1,0 1-1,25 48 17,-26 26-17,26 24 1,0-24 0,-1-25-1,26-25 16,-26 0-31,26-50 16,-26 25 0,-24-24-16,-25-75 15,25 25 1,0 49 0,-25 25-1,0 50 32,0 49-31,0-24-1,0 0 1,0-1-16,0 1 0,0 24 31,49-24-15,26-50-1,49-25 1,-75 0-16</inkml:trace>
  <inkml:trace contextRef="#ctx0" brushRef="#br0" timeOffset="10333.7">18704 1067 0,'-24'-25'16,"-1"50"15,25 0-15,-25 24-16,25 1 15,-25 99 1,-24-25-1,73-50 1,51-49 0,-26-25-16,26-25 15,-26-25-15,-24 1 16</inkml:trace>
  <inkml:trace contextRef="#ctx0" brushRef="#br0" timeOffset="10567.83">18754 1067 0,'0'0'0,"-25"0"0,25-25 16,-25 25-16,25-25 31,50 25-16,0-50-15,24 50 16,-24-24-16,74-26 16,-99 25-1</inkml:trace>
  <inkml:trace contextRef="#ctx0" brushRef="#br0" timeOffset="10724.04">18729 1216 0,'0'0'16,"-25"0"-1,75 0 1,0-25 0,-1 0-16</inkml:trace>
  <inkml:trace contextRef="#ctx0" brushRef="#br0" timeOffset="11117.86">19300 1116 0,'0'0'16,"-25"-24"15,0 24-31,0 24 16,-49 26-1,24 0-15,1 24 16,24-49 0,75 0-1,49-50 1,0-25 0,-25 25-1,-49 75 16,0 24-15,-25 1-16,0 98 31,-50 26-15,26-25 0,-1-100-1</inkml:trace>
  <inkml:trace contextRef="#ctx0" brushRef="#br0" timeOffset="11883.95">19796 1166 0,'0'-74'15,"0"148"-15,0-124 47,0 100-31,25 0-16,-25 24 15,25-49 1,24-25 0,-24-50 15,25-24-16,-50 49 1,24 0 0,-24 50-16,-24 25 15,24 49 1,49 0 0,50-49-1,-24-50 1,-1 0-16,75-75 15,-25-74 1,-74 25 0,-50 75 15,-50 24-15,-49 75-1,0-1 1,49 1-16,50 24 15,25-24 1,25-25 0,49-25-1,-25-75 1,-24-24 0,-50 74-1,25 25 1,-1 50 15,-24-1-15,25 26-1,50-26 1,-1-49 15,-24 0-31,-1-24 16,-24-1-16</inkml:trace>
  <inkml:trace contextRef="#ctx0" brushRef="#br0" timeOffset="12083.7">21111 744 0,'0'-49'15,"0"98"-15,25-148 16,-25 74 0,0 50 15,0 25-31,24-1 15,1 100 1,-25 0 0,25-75-1,0 50 1,-25-74-16</inkml:trace>
  <inkml:trace contextRef="#ctx0" brushRef="#br0" timeOffset="12368.12">21160 1092 0,'-24'-25'16,"48"50"-16,-73-75 16,49 25-1,25 0-15,-1 25 16,26-25-16,49 25 15,-49 0 1,-1 25 0,1 25-1,-25 49 1,-25-24 0,0-1-16</inkml:trace>
  <inkml:trace contextRef="#ctx0" brushRef="#br0" timeOffset="12701.36">21855 1067 0,'0'-25'47,"-25"25"-47,0 25 15,25 0 1,-24 24-16,24 1 0,0 49 31,49-49-15,1-50 0,24 0-1,-49-50 1,0 0-1,-50-49 1,-25 50 0,26 24-1</inkml:trace>
  <inkml:trace contextRef="#ctx0" brushRef="#br0" timeOffset="13034.92">22202 1116 0,'50'0'16,"-100"0"-16,100 25 16,-25 0-1,-50 0 1,25 0-16,0-1 31,25-24-15,-1-24-1,26-51 1,-25 26 0,0 49-16,49-50 15,1 50 1,-26 25 0,-24 24-1,-25 51 1,-50-26-1,26-49 1,-26 0-16</inkml:trace>
  <inkml:trace contextRef="#ctx0" brushRef="#br0" timeOffset="13886.9">23889 1116 0,'0'50'16,"0"-100"-16,50 125 0,-25-75 15,49-25-15,0-25 16,1-24 0,-75 24-1,25 75 17,-25 50-17,24-1 1,26-24-1,-25-26 1,0-24 0,-1-49-1,1-1 1,-25 1 0,25-26-1,-25 50 1,0 0-1</inkml:trace>
  <inkml:trace contextRef="#ctx0" brushRef="#br0" timeOffset="14117.75">24881 992 0,'0'0'16,"25"0"-16,-25 25 15,0 0 1,0 0-16,0 0 16,0 49-1,25-24 1,-25-26-16,25 26 16,-50-25-1</inkml:trace>
  <inkml:trace contextRef="#ctx0" brushRef="#br0" timeOffset="14253.87">24956 918 0,'0'0'0,"0"-75"16,0 51 0</inkml:trace>
  <inkml:trace contextRef="#ctx0" brushRef="#br0" timeOffset="14519.19">25278 769 0,'25'0'15,"-50"25"17,25 24-32,0 1 15,25 74 1,0 0 0,-25-74-16,0 49 15,0-25 1,0-49-1</inkml:trace>
  <inkml:trace contextRef="#ctx0" brushRef="#br0" timeOffset="14701.07">25278 1166 0,'0'0'0,"-25"-50"16,25 26-1,0-1 1,-24 25-1,48-25 1,26 25 0,25-50-1,-1 25-15</inkml:trace>
  <inkml:trace contextRef="#ctx0" brushRef="#br0" timeOffset="15017.33">25601 918 0,'25'-25'16,"-50"50"-16,50-75 15,-1 25-15,-48 1 16,24 48 15,-25 51-15,25-1-1,0 50 1,0 0 0,25-74-1,-25-25 16,49-100-15,1-24 0,-1 50-1,-49 24 1,25 25 0,25 25-1,-25 49 1,24-24-1</inkml:trace>
  <inkml:trace contextRef="#ctx0" brushRef="#br0" timeOffset="15579.39">23914 843 0,'0'25'62,"-25"0"-46,25 0-16,0 24 16,-25 1-1,25 25 1,-25-26-16</inkml:trace>
  <inkml:trace contextRef="#ctx0" brushRef="#br0" timeOffset="16200.96">27164 744 0,'0'0'16,"0"-25"-16,-124 50 47,74 0-47,-24 25 15,24 24-15,0-24 16,-24 99-1,74-25 1,74-50 0,50-49-1,-24-25-15</inkml:trace>
  <inkml:trace contextRef="#ctx0" brushRef="#br0" timeOffset="16785.43">27585 1067 0,'0'-25'0,"0"50"0,0-75 16,0 25 0,-49 25-1,-51 25 1,26 0 0,24 49-1,26 26 1,73-51-1,26-24 1,-1-25 0,1-25-1,-75-49 1,24 49-16,-24-74 16,0 49-1,25 0 1,25 50 15,-1 50-15,-24-25-1,-25 0 1,25 74 0,0-49-1,0-75 16,-1 0-15,1-25-16,50-49 16,-1 49-1,-49 26 17,0 98-17,-25 1 1,24-1-1,1-49 1</inkml:trace>
  <inkml:trace contextRef="#ctx0" brushRef="#br0" timeOffset="17033.91">28478 918 0,'25'-25'0,"-50"50"0,50-75 31,-74 50-15,24 25 0,25 49-1,74 1 1,1-1 0,-51 1-1,-48-26 1,-51 1-1,-49-25 1</inkml:trace>
  <inkml:trace contextRef="#ctx0" brushRef="#br0" timeOffset="17285.88">28900 769 0,'0'0'0,"25"-25"0,0 25 16,-25-25 15,25 50-31,-50 25 16,50 49 0,-1 25-1,-24 0 1,25-25-1,-25-74-15,0 0 16</inkml:trace>
  <inkml:trace contextRef="#ctx0" brushRef="#br0" timeOffset="17769.09">28975 1116 0,'0'0'0,"-25"-24"16,0-1-1,0 0 1,50 25 0,99-25-1,99 50 1,-124-25 0,-74 0-1,-25-25 1,-74 0-1,-25 0 17,-1 50-17,51 25 1,24 0 0,75-1-1,-26-24-15,76-25 16,-51 0-1,26 0-15,-26-25 16,1 0 0,-25 1-1,-1 24 17,-24 24-17,0 1-15,25 25 16,-25-25-1</inkml:trace>
  <inkml:trace contextRef="#ctx0" brushRef="#br0" timeOffset="18367.74">29669 1141 0,'0'0'0,"50"-25"16,-50 1-16,25-1 31,-25 0-16,0 50 1,0 24 0,0 1-1,0-25 1,24-25 0,26-50-1,-25 1-15,24 24 16,-24 0-16,-25 0 15,25 25 17,-25 25-17,25 25 1,0-1 0,-1 1-1,26-25 1,0-25-1,24-50 1,-24-49 0,-26-75-1,1 75-15,-25 24 16,25 1-16,-25 24 16,25 26-1,-50 73 16,25-24-15,0 99-16,0 25 31,0 0-15,25-25 0,0-50-1,0-74-15</inkml:trace>
  <inkml:trace contextRef="#ctx0" brushRef="#br0" timeOffset="18534.72">30289 992 0,'0'0'0,"0"-25"0,50-24 31,0 24-31,98 0 15,-98 25 1</inkml:trace>
  <inkml:trace contextRef="#ctx0" brushRef="#br0" timeOffset="19502.46">7492 3696 0,'0'-49'0,"-25"49"16,0 0-1,-25 24 1,26 1-1,-76 50 1,1 24 0,50-25-16,24-24 15,-50 74 1,51-50 0,48-24-16,1-25 15,198 0 1</inkml:trace>
  <inkml:trace contextRef="#ctx0" brushRef="#br0" timeOffset="19850.62">7814 4019 0,'0'0'15,"-25"-25"-15,1 0 16,-1 25-1,0 50 1,-25 24 0,26 25-1,24-24 1,74-50 0,0-25-1,1-50 1,-26-24-1,-49-1 1,-49 1 0,-26 24-1,51 25 1</inkml:trace>
  <inkml:trace contextRef="#ctx0" brushRef="#br0" timeOffset="20184.61">8186 4068 0,'0'0'16,"25"0"-16,0 0 0,0-24 16,49-1-1,1-50 1,-26 1-1,-49 24 1,-49 26 0,24 24-16,0 0 31,0 24-31,-49 76 16,24-1-1,50 25 1,0-25-1,50-49 1,49-26 0,-25-48-16</inkml:trace>
  <inkml:trace contextRef="#ctx0" brushRef="#br0" timeOffset="20469.58">8955 3696 0,'0'-25'16,"0"50"-16,-24-74 0,-1 49 16,25-25-16,-50 25 15,25 49 1,0 51 15,1 24-15,-1 25-1,0-1 1,25 1 0,-25 0-1,25-74 1,-25-26 0</inkml:trace>
  <inkml:trace contextRef="#ctx0" brushRef="#br0" timeOffset="20635.24">8484 4267 0,'0'0'0,"50"-99"31,-1 74-31,-24-25 16,49 25-16</inkml:trace>
  <inkml:trace contextRef="#ctx0" brushRef="#br0" timeOffset="20936.24">9203 3771 0,'0'-25'15,"0"50"-15,-24-50 0,-1 25 16,0 0-1,-25 50 1,26 24 0,-1 25-1,25 50 1,0-25 15,0-74-31,25 49 16,-25 0-1,0-24 1,-50-51 15</inkml:trace>
  <inkml:trace contextRef="#ctx0" brushRef="#br0" timeOffset="21119.86">8831 4341 0,'0'0'0,"0"-25"0,0 1 16,0-1-16,0 0 15,0 0 1,75 0 0,49-24-1,0-1 1</inkml:trace>
  <inkml:trace contextRef="#ctx0" brushRef="#br0" timeOffset="21318.92">9501 3969 0,'0'0'0,"0"25"31,0 0-15,0 24-16,0 1 15,0-25-15,0 24 16,0 1-16,0 49 31</inkml:trace>
  <inkml:trace contextRef="#ctx0" brushRef="#br0" timeOffset="21466.88">9600 3820 0,'0'0'0,"-25"-24"0,1-1 15</inkml:trace>
  <inkml:trace contextRef="#ctx0" brushRef="#br0" timeOffset="21718.84">9774 3895 0,'25'0'32,"-50"0"-32,0 0 15,0 25 1,1-1-16,-26 76 15,25-1 1,25-25 0,50-24-1,-25-25 1,49-25 0</inkml:trace>
  <inkml:trace contextRef="#ctx0" brushRef="#br0" timeOffset="21935.9">10072 3920 0,'0'-25'31,"0"50"0,0 24-31,0 1 16,-25-1-1,25 1-15,-25 74 16,25-74 0</inkml:trace>
  <inkml:trace contextRef="#ctx0" brushRef="#br0" timeOffset="22083.53">10096 3746 0,'0'-25'0,"0"50"0,0-100 0,-24 75 16,24-24 15</inkml:trace>
  <inkml:trace contextRef="#ctx0" brushRef="#br0" timeOffset="22418.54">10245 3944 0,'0'0'0,"25"0"16,0-24-16,0 24 15,0 0 1,24-50-16,-49 25 15,-25 0 17,-24 1-17,-1 73 1,0 26 0,26 24-1,-1 0 1,50-25-1,-25-49-15,49 0 16,-24-25 0</inkml:trace>
  <inkml:trace contextRef="#ctx0" brushRef="#br0" timeOffset="22769.78">10518 3920 0,'0'0'15,"25"-50"-15,0 25 16,-25 0-1,25 100 1,-1-1 0,-24 25-1,0-49 17,25-75-17,-25 0 1,50-24-1,-25-26-15,49-24 16,-49 50 0,-25 24-1,25 25 1,-25 74 0,0 25-1,0 1 1,24-76-1</inkml:trace>
  <inkml:trace contextRef="#ctx0" brushRef="#br0" timeOffset="23052.71">11188 3399 0,'0'0'15,"0"-25"-15,-25 50 32,25-1-32,0 26 15,-25 99 1,25 49 0,-24-24-1,24-100-15,0-24 16,24-25-16,1-25 15,50 0 1,-51-25-16,26 0 16</inkml:trace>
  <inkml:trace contextRef="#ctx0" brushRef="#br0" timeOffset="23238.9">11188 3771 0,'0'0'0,"-25"-25"16,25 0 0,-25 25-16,25-25 31,25 25-15,50-25-1,-26 25-15</inkml:trace>
  <inkml:trace contextRef="#ctx0" brushRef="#br0" timeOffset="28586.92">11783 3820 0,'0'0'15,"0"-24"17,-25 24 30,1 24-62,-1-24 16,25 25-16,-25 0 15,25 0-15,50 0 16,-26-25 0,26 0-16,0 0 15,-25 24-15,-1 1 16,-73 25-1,-26-1 1,-24-24 0,74-25-1</inkml:trace>
  <inkml:trace contextRef="#ctx0" brushRef="#br0" timeOffset="29671.79">13520 3746 0,'0'-25'31,"-25"50"48,0 0-64,0 24-15,1 1 16,-1-25-16,25 49 15,25-49 1,49-25 0,0-50 15,-49 26-31,0-26 16,-25-24-1,-74-1 1,-26 50-1,26 25 1</inkml:trace>
  <inkml:trace contextRef="#ctx0" brushRef="#br0" timeOffset="30101.89">14512 3349 0,'0'-25'16,"0"50"-16,25-75 0,-25 26 15,-25 24-15,0-25 16,-24 25-1,24 0 1,-50 25 0,26-1-16,-1 26 15,1 24 1,24 1 0,25 49-1,0-50 1,49 75-1,-24 0 1,0 49 0,-25-74-1,0-24 1</inkml:trace>
  <inkml:trace contextRef="#ctx0" brushRef="#br0" timeOffset="30285.71">13991 4044 0,'0'0'0,"-25"-25"0,25 0 16,0 0-1,25-24 1,74-1-1,-24 25-15,123-49 16</inkml:trace>
  <inkml:trace contextRef="#ctx0" brushRef="#br0" timeOffset="37019.08">17762 1116 0,'0'-24'63,"-25"48"-48,25 26 1,0 0-16,0-1 15,0 26 1,0 24-16,0-25 16,0 50-16,0 75 15,-25-26 1,0-73 0,1-76-1,24 1 1,24-50-1</inkml:trace>
  <inkml:trace contextRef="#ctx0" brushRef="#br0" timeOffset="37651.26">17464 397 0,'-25'-25'15,"25"0"1,0 0 46,25 50-46,0 25-16,0-25 16,0 24-16,-1 51 15,1-1 1,-50-25-1,1-24 1,24-25 15,24-50 1,26 0-17,-25 0 1,0 0-16,24-49 15</inkml:trace>
  <inkml:trace contextRef="#ctx0" brushRef="#br0" timeOffset="38055.43">17886 471 0,'25'-24'31,"-50"48"1,25 1-17,0 25-15,0-1 16,0 1 0,-25 0-16,25-26 15,0 1-15,25-50 31,0 1-15,24-76 0,26 26-1,-26 24 1,-24 50 0,0 25-1,-25 74 1,0-49-16,25 0 31,-25-26-31,25-24 0,24 0 16</inkml:trace>
  <inkml:trace contextRef="#ctx0" brushRef="#br0" timeOffset="38488.24">18630 422 0,'0'-25'0,"0"50"0,0-75 31,-25 50-31,0 0 16,-49 25-1,0 49 1,24 1 0,50-1-1,25-49 1,0-25-16,24 0 15,26-25 1,-1-49 15,-24-25-15,-26-26 0,-24 1-1,0 25 1,-24 124 15,24 99-15,0-50-1,0 1-15,24 99 16,1-50 0,50-50-1</inkml:trace>
  <inkml:trace contextRef="#ctx0" brushRef="#br0" timeOffset="39187">19672 347 0,'0'0'0,"0"-25"0,0 1 16,0-1-1,-25 25 17,0 25-17,-24 49 1,24-24 0,25 24-1,49-74 1,26 25-1,-25-25 1,-26-25 0,-24 0 15,0-24-31,-24-1 16,24 25-1,0-24 1,24 49-1,51-25 1,-1 25 0,-24 25-1,-1 24 1,-24 75 0,-25-24-1,0-51-15,0-24 16,25-25 31,0-25-47,-25-24 15,74-51 1,1 1 0,24 25-1,-74 74 1,-25-25-1,0 74 1,0 26 0,0-50-16,25 0 15</inkml:trace>
  <inkml:trace contextRef="#ctx0" brushRef="#br0" timeOffset="39653.23">20887 397 0,'25'-25'15,"-50"50"-15,50-75 0,-50 25 16,1 1 0,-51 24 15,1 49-15,-1 1-1,51 0-15,-1 24 16,25-24-1,49-50 1,26 0 0,-1-25-1,1-50 1,-75-49 0,24-25-1,1-49 16,-25 248 32,0 74-47,0 0-1,0-50-15,0-24 16,0-1-1,25-24-15</inkml:trace>
  <inkml:trace contextRef="#ctx0" brushRef="#br0" timeOffset="40152.55">21309 422 0,'25'-25'0,"0"-25"16,0 1-1,-1-1 1,-24 0 15,0 26-31,-24 24 16,-1 0 0,0 24-1,0 1 1,25 25-1,50-1 1,24-24 0,25-25-1,-24 0-15,24 25 16,-74 25 0,-25 24 15,-25-24-16,0-50 1,50 0 0,0-50-16,49-49 31,50-25-15,-49 25-1,-50 74 1,-25 0 15</inkml:trace>
  <inkml:trace contextRef="#ctx0" brushRef="#br0" timeOffset="52521.63">14413 3423 0,'-50'0'0,"25"0"16,100 0-16,-174 0 0,49 25 16,-24 0-16,-26 0 15,-98 99 1,-25 25 0,74-75-1,124-49 1,0-25-1,124-50 1,100-74 0,49 0-1,-74 50 1,-125 49-16,-24 0 31,-75 75-15,-173 49-1,-50 75 1,25-50 0,75-25-1,123-99 1,149-25 0,124-74-1,25 0 1,-49-1-1,-100 76 1,-124 48 0,-173 101 15,99-51-31,-50 0 16,124-24 15,75-50-31,123-50 31,26 1-15,-100 24-1,-49 50 1,-125 49 0,1-24-1,-50 74 1,49-75-1,150-73 1,74-51 0,-1 1-1,-123 74 1,-50 0 0,-99 74-1,-24 1 1,73-26-1</inkml:trace>
  <inkml:trace contextRef="#ctx0" brushRef="#br0" timeOffset="57456.75">12304 6152 0,'-25'0'31,"25"-25"94,0 1-94,0-1-15,-24 0-1,-1 0 1,0 0 0,0 1-1,0 24 1,1-25 0,-1 25-1,0 0 1,-25 25-1,-49 49 1,25 0 0,-26 75 15,76-74-15,-1 49-1,0 0 1,0-50-1,50 1 1,0-51 0,0-24-16,-1 25 15,26-25-15,-25 0 16,49 0 0,26-25 15,-51-24-16,-24-1 1,25-24 0,-1-1-1,-24-24 1,0 25 0,-25-26-1,25 26 1,-25 24-1,0 26-15,0-26 16,0 25 15,0 0 16,0 50-16,0 0-15,-25 0 0,25 0-16,0 24 15,-25 50 1,25 50 0,25-99-16,-25 0 15,0 24-15,25 0 16,24 1-1,-24-75 1,0 0-16,49 25 16,-24-50-1,0-25 1</inkml:trace>
  <inkml:trace contextRef="#ctx0" brushRef="#br0" timeOffset="58187.92">13024 6028 0,'0'0'16,"-25"0"-16,25-25 31,0 50-15,0 0-16,-25 25 15,25 74 1,25-75-16,-25 50 31,74-74-15,-49-25 0,25 0-16,-1-74 15,1-25 1,-50 24-1,25 26 1,-25 24 0,-25 74 15,25 1-15,0 99-16,-25 74 15,0 25 16,0 0-15,1 0 0,-51-74-1,1-75 1,24-49 0,25-75-1,-24-74 1,24-75-1,25 75-15,0 0 16,0 24-16,25-98 16,0 98-1</inkml:trace>
  <inkml:trace contextRef="#ctx0" brushRef="#br0" timeOffset="58571.04">13619 5631 0,'25'0'0,"0"0"63,-50 25-63,0 0 15,0 25-15,0-1 16,1-24-16,24 25 15,-50 24 1,25-49 0,0-25-1</inkml:trace>
  <inkml:trace contextRef="#ctx0" brushRef="#br0" timeOffset="58775.61">13867 5582 0,'0'0'16,"0"-25"-16,-50 74 31,26-24-15,-1 25-16,0 0 15,-25 74 1,26-75-1,-1 26 1</inkml:trace>
  <inkml:trace contextRef="#ctx0" brushRef="#br0" timeOffset="59569.53">14562 6748 0,'0'0'15,"-25"0"-15,50 0 78,-1 24-78,1-24 16,25-24-16,124 24 16,-1-25-1,1 0 1,-125 0-1,1 25 1,-25 0 0,-25 0-1</inkml:trace>
  <inkml:trace contextRef="#ctx0" brushRef="#br0" timeOffset="59822.56">15033 6475 0,'0'0'0,"-25"-25"0,0 25 16,1 0 15,-1 0-31,25 25 31,0 24-31,0 100 16,0 0-1,25 49 1,-1-49 0,1-49-1</inkml:trace>
  <inkml:trace contextRef="#ctx0" brushRef="#br0" timeOffset="60420.78">15802 6152 0,'0'-49'0,"0"98"16,-25-123-16,0 49 15,25 0 1,-24 25-1,48 75-15,-24-26 16,0 100 0,25-50-1,-25 1-15,0-26 16,25 25-16,-50-49 16,25 49-1,0-74 1,25-50 15,0-74-15,74-50-1,0 50 1,-24 74 0,-50 0-16,24 75 15,-24 24 1,-25 25-1,-25 1 1,-99-1 0,0-74 15,25-1-15,24-48-1,51 24 1,-1-25-1,50 0 1</inkml:trace>
  <inkml:trace contextRef="#ctx0" brushRef="#br0" timeOffset="60974.57">16720 6351 0,'0'0'16,"0"-25"-16,0 0 15,-25 50 1,25 0 0,0 24-1,25 75 1,-25-99-1,74-25 1,-24-49 0,0-26-1,-1 1 1,-24 24 0,-25 25 15,0 50-16,0 25-15,0-1 16,-50 125 0,26 0-1,-1 24 1,-50 25 0,26-49-1,-26-50 1,26-50-1,24-74 1,0-49 0,0-75-1,50-124 1,0 99 0</inkml:trace>
  <inkml:trace contextRef="#ctx0" brushRef="#br0" timeOffset="61326.51">17588 5582 0,'0'-25'15,"0"50"17,0-1-17,-49 1 1,24 25-16,0 0 15,-25 24-15,25-24 0,-24 24 16,49-49 0,-25 0 15</inkml:trace>
  <inkml:trace contextRef="#ctx0" brushRef="#br0" timeOffset="62056.74">18605 6574 0,'-25'0'47,"1"0"-47,73 0 47,1 0-47,49 0 16,0 0-16,100 0 15,-1-25 1,-123 25 15,-51 0-15,-48-25-16</inkml:trace>
  <inkml:trace contextRef="#ctx0" brushRef="#br0" timeOffset="62288.85">19052 6351 0,'0'0'15,"-25"-25"1,0 25 0,25 49 15,0 1-31,0 0 16,0 24-16,25 75 15,-25 0 1,50-50 15,-26-99-31</inkml:trace>
  <inkml:trace contextRef="#ctx0" brushRef="#br0" timeOffset="62624.03">20242 6152 0,'0'-25'15,"0"50"-15,0-74 16,0 24 0,-24 25-16,-26 25 15,-49 49 1,0 75-1,24 0 1,50-25 15,75-50-15,-25-49-16,99 0 16,25-25-1,-50-25 1</inkml:trace>
  <inkml:trace contextRef="#ctx0" brushRef="#br0" timeOffset="63169.9">20714 6251 0,'-25'-24'16,"50"48"-16,-75-73 15,25 49 1,25 25 0,0 24-1,25 1-15,25 24 16,-1-49 0,1-25-1,24-50 1,-24-24-1,-25 24 1,0 26 0,-25-1-1,-25 74 1,25 51 0,-25 49-1,-74 148 16,49-49-15,-24-24 0,-25-26-1,-1-99 1,76-74-16,-100-149 31,99-50-15,50 75-1,-25 25-15,24-26 16,51-48 0</inkml:trace>
  <inkml:trace contextRef="#ctx0" brushRef="#br0" timeOffset="63438.02">21458 6524 0,'25'0'47,"0"0"-32,24 0-15,1 0 16,-1 0-16,26-24 15,-1 24-15,26 0 16,73-50 0,-123 50-1</inkml:trace>
  <inkml:trace contextRef="#ctx0" brushRef="#br0" timeOffset="63625.85">21706 6698 0,'0'0'0,"-50"25"0,26 0 16,-1-25 0,25 24-1,74-24 1,100-24 0,0-1-1,-26-50 1</inkml:trace>
  <inkml:trace contextRef="#ctx0" brushRef="#br0" timeOffset="64024.7">22599 6400 0,'0'0'0,"25"-25"0,25 1 15,-26-1 1,-24 0 0,-24 25-1,-26 25 1,0 49-1,1 50 1,-1-24 15,25 73-15,50-74 0,25-49-1,99-50 1,-50-25-16,99-49 31,-123-25-15,-75 49-1,0-74-15,-50 0 16,0 74 0,1 25-16,-26 1 15,-123-1 16,74 25-31</inkml:trace>
  <inkml:trace contextRef="#ctx0" brushRef="#br0" timeOffset="64839.66">25204 6673 0,'-25'0'16,"50"0"-16,-75 0 15,25 0-15,1 0 16,73 0 31,26 0-32,-1 0-15,199-25 16,74 25 0,50 0-1,-74-24 1,-75 24 15,-149-25-31,0 25 16,-74 0-1,-25-25 1</inkml:trace>
  <inkml:trace contextRef="#ctx0" brushRef="#br0" timeOffset="65202.81">26990 6375 0,'0'0'0,"-25"0"0,25-24 15,-25 24 1,-24-25 0,222 74 30,-73-24-30,-1 0-16,25 0 16,50 49-1,-100-49-15,-24 25 16,-50-1 0,-124 26 15,24-50-31,1 24 15,0-24-15,24 0 0,1 0 16,0-1 0</inkml:trace>
  <inkml:trace contextRef="#ctx0" brushRef="#br0" timeOffset="65455.1">27040 6450 0,'0'0'16,"-25"-25"-16,25 0 15,-50 0 1,50 50 15,0 0-15,0 50-16,25 49 15,0 0 1,0 24 0,24-24-1,1-74 1</inkml:trace>
  <inkml:trace contextRef="#ctx0" brushRef="#br0" timeOffset="65738.06">28850 6400 0,'0'-25'15,"-24"25"-15,-1 0 16,0 25 15,25 50-15,25 24-1,0 0 1,-1-49 0,-24-25-1</inkml:trace>
  <inkml:trace contextRef="#ctx0" brushRef="#br0" timeOffset="66422.94">29099 6103 0,'0'0'15,"-25"-50"-15,25 0 0,-50 26 16,1-26-1,-26 25 1,1 50 0,-50 25-1,-25 49 1,50 50 0,74-100-16,-50 125 15,26-25 16,49 0-15,0-25 0,49 0-1,51-50 1,24 1 0,49-51-1,1 1 1,0-25-1,-1-49 1,50-26 0,-74 1-1,-49-1 1,-76-49 0,1 0-1,-25 0 16,-25 0-15,-24 25-16,-50 0 31,-50 24-15,74 50-16,1 25 16,-25-24-16,-50 24 15,-25 24 1,25 1-1,0 0 1,75 0 0</inkml:trace>
  <inkml:trace contextRef="#ctx0" brushRef="#br0" timeOffset="68921.27">4440 9352 0,'0'-24'15,"-24"24"32,24 24-16,0 1-31,-25 25 16,25 99 0,-25-25-1,50-75 1,24-49-16,1-49 15,74-51 1,-74 1 0,-25 50-16,-1-1 31,-24 75 0,0 74-15,25-25-1,-25-49 1,25 0-16,0-25 16,0 0-16,-1 0 15,1-50 1,0-24 0,-25 24-1,-50 1 1,26 24-16</inkml:trace>
  <inkml:trace contextRef="#ctx0" brushRef="#br0" timeOffset="69337.61">5110 9080 0,'0'-25'16,"0"50"-16,0-75 0,25 100 47,-25-1-47,0 26 16,0-1-16,0 100 15,0-26 1,0-123-1,-25 0 1,25 0 0,50-75-1,-25 1-15,-1-51 32,26 26-17,0 74 1,-26 50-1,1-26-15,0 125 32,-25-99-17,0-25 1</inkml:trace>
  <inkml:trace contextRef="#ctx0" brushRef="#br0" timeOffset="69688.91">5706 9551 0,'0'0'15,"0"-25"17,49 0-32,-49 0 15,50 1-15,-1-26 16,-24 0-1,-25 26 1,-74 24 15,24 49-15,-24 26 0,49-26-16,25 26 15,25-1 1,49-74-1,25 0 1,25 0 0,-74-50-1</inkml:trace>
  <inkml:trace contextRef="#ctx0" brushRef="#br0" timeOffset="70006.17">6227 9352 0,'0'0'0,"24"-24"31,1 24-31,0 24 16,0 1-1,0 25 1,-25 49-1,-25-49 1,25-26 0,0-48-1,0-26 1,49-74 0,51 25-1,-76 49-15,51 1 16</inkml:trace>
  <inkml:trace contextRef="#ctx0" brushRef="#br0" timeOffset="70304.95">6723 9352 0,'0'0'0,"24"25"16,1-25-16,0 25 15,0-25 1,0-25-1,0 0 1,-25 1 0,-50-1-1,-25 25 1,51 25-16,-26 49 16,25-24-1,75-1 1,-1-24-1,51 0 17,-51-25-32</inkml:trace>
  <inkml:trace contextRef="#ctx0" brushRef="#br0" timeOffset="71488.6">9898 9030 0,'0'0'0,"25"0"16,-25-25 15,0 0-15,0 0-1,0 1-15,-25 24 16,0-50-1,25 25-15,-25 25 16,-24-25 0,-26 75-1,-74 99 1,75 25 0,49-26-1,25-48 1,50-76 15,49-24-15,0-74-1,1-25 1,-51-25 0,-49 74-16,25-49 15,-25 74 1,0 0 15,0 75-31,-25 49 16,25 0-1,0 1 1,25-26 0,0-49-1</inkml:trace>
  <inkml:trace contextRef="#ctx0" brushRef="#br0" timeOffset="72588.82">10543 9452 0,'0'24'156,"-25"-24"-125,0 0 0,1 0 32,-1 0-48,25 25 17,0-50-1,0 1-15,25 24-1,24-25-15,-24 25 16,25 0-16,24 25 15,-49 24 1,0 75 0,-100 25 15,26-74-31</inkml:trace>
  <inkml:trace contextRef="#ctx0" brushRef="#br0" timeOffset="73205.6">11585 8856 0,'0'0'0,"25"25"62,-25 25-62,0-1 16,0 1-16,0 0 15,24-1 1,-24 50-16,0-49 16,0-25-1,0 0 1,25-50 0,0 0-1,0 0-15,24-49 16,26 49-1,-25 0 17,-1 25-17,-24 25 1,-25 49 0,-25-24-1,0-25-15,1 0 16,-26-1-16,-49 1 15,24-25 1,50 0 0,1-25-1</inkml:trace>
  <inkml:trace contextRef="#ctx0" brushRef="#br0" timeOffset="73688.77">12478 9303 0,'0'25'15,"-25"-1"-15,0-48 63,50-1-48,-25 0 1,0 50 31,0 0-32,0-1 1,0-48 31,25 24-31,-25-25-16,25 0 0,0 0 15,24 25 1,-24 0-1,-25 50 1,0 24 0,-74 1-1</inkml:trace>
  <inkml:trace contextRef="#ctx0" brushRef="#br0" timeOffset="82673.7">13594 9055 0,'0'-25'63,"0"0"-1,-25 25-46,1 0-16,-1 0 15,0 0-15,-25 0 16,-49 50 0,50-25-1,-26 49 1,1 25-16,74-24 15,74-26 17,75-24-17,49-25 1,-98 0 0,-76 0-1,1 0 16,-50 0-15,25-25-16</inkml:trace>
  <inkml:trace contextRef="#ctx0" brushRef="#br0" timeOffset="83290.73">14983 9204 0,'-24'-50'31,"-1"25"-15,-25 25-16,-24 0 31,-25 25-15,-1 25-1,26 49 1,49 0 0,50-74-1,74-25 1,25-50-1,0-24 1,-49-1 0,-51 51-1,1 24-15,0 24 32,0 51-1,0-26-31,-25 26 15,24-26 1</inkml:trace>
  <inkml:trace contextRef="#ctx0" brushRef="#br0" timeOffset="83608.06">15306 9129 0,'0'-25'16,"50"25"-16,-50 25 16,24 25-1,-24 49 1,25-49 0,-25-26-1,0-73 32,25 24-31,25-99-1,-1 0 1,1 99-16,-1 0 16,-24 25-1</inkml:trace>
  <inkml:trace contextRef="#ctx0" brushRef="#br0" timeOffset="83955.91">15976 9179 0,'0'0'16,"24"0"-16,51-50 16,-1 25-1,1-24 1,-50 24-1,-25 0 1,0 0 0,-50 25-1,-49 75 1,24 24 0,50 0-1,25-24 1,75-26-1,49-24 1,0-25 0,0-25-1,-99 0-15</inkml:trace>
  <inkml:trace contextRef="#ctx0" brushRef="#br0" timeOffset="85223.15">18159 9055 0,'25'-25'16,"-50"50"-16,50-75 15,-1 50 16,1 25-15,0 25 0,25 74-1,-50 49 1,-25-49 0,0-74-1,0-50 1,50-25-1,-25-25-15,50-98 16,49-1 0,0 25-1,-49 99 1</inkml:trace>
  <inkml:trace contextRef="#ctx0" brushRef="#br0" timeOffset="86040.31">18729 9303 0,'25'0'31,"0"0"-15,0-25-16,-1 25 15,-24-25-15,25-49 16,0 24-1,-50 25 1,-49 50 0,-25 25-1,24 49 1,26 25 15,49-74-31,49-1 16,100-24-1,74-50 1,1-49 0,-76-25-1,-73-1 1,-75 51 0,-75 24-1,-49 75 1,0-1-1,100 1 1,48-1 0,51-24-1,24-74 1,25-26 15,-99 50-15,0 25-1,-1 25 1,-24 0-16,149 99 31,-124-124-15,74 0 0,-74 0-16,25-25 15,-25 0-15,-1 1 16,-24-51-1,0 1-15,0-174 16,0 49 0,-24 75-1,24 99 1,-25 50 0,25 25-16,0 123 15,-25 51 16,75-1-15,-50-149-16</inkml:trace>
  <inkml:trace contextRef="#ctx0" brushRef="#br0" timeOffset="86557.23">21905 8831 0,'0'0'16,"0"-24"-16,-25 24 0,0 0 16,0 24-16,0-24 15,-24 25-15,-1 25 16,0 24-16,-49 75 16,50 25-1,49-75 1,74-25 15,50-74-15,25-24-16</inkml:trace>
  <inkml:trace contextRef="#ctx0" brushRef="#br0" timeOffset="87089.54">22252 9080 0,'0'-25'16,"0"0"-16,-25 25 15,0 149-15,75-248 0,-125 49 16,1 100 0,24 24-1,26 25 1,24-24 0,24-51-1,26 1 1,-25-25-1,0-49 1,-1-26 0,26-24-1,0 0 1,-1 74 0,1 25-1,-1 25 1,1 74-1,-25 0 1,-50-49 0,50-50 15,-25-50-31,25-49 31,49 25-15,-24 24-1,-25 75 1,24 74 0,-24 0-1,49 0 1,1-99-16</inkml:trace>
  <inkml:trace contextRef="#ctx0" brushRef="#br0" timeOffset="87311.13">23244 8955 0,'25'-49'16,"-50"98"-16,50-148 0,-50 99 16,-49 25-1,24 49 1,50 1 0,75 24 15,-26-24-16,-49-26-15,-25 26 16,-49-26 0,-25-24-1</inkml:trace>
  <inkml:trace contextRef="#ctx0" brushRef="#br0" timeOffset="87574">23641 8608 0,'25'0'0,"-50"0"0,50-25 16,-25 50 0,0 0-16,0 25 15,-25 123 1,25-74-16,0-24 15,50 99 1,-26-26 0,-24-123-1,0 50-15</inkml:trace>
  <inkml:trace contextRef="#ctx0" brushRef="#br0" timeOffset="88423.02">23616 9253 0,'0'-25'15,"-25"1"1,75 148-16,-100-273 16,75 223-16,-25-173 15,50 74 1,99 0 0,24-24-1,-24-1 1,-124 25-16,0 0 31,-149 50-15,0 25-1,49 24 1,50 1 0,50-26-1,50-24 1,-26-25-16,26-49 15,-1-26 1,1 1 0,-51 24 15,26 75 0,-25 74-15,0-74-16,-25 25 0,49-50 47,26-75-32,-1-24 1,-24 24 0,-25 51-1,446-472 141,-471 446-140,0 75 15,0 24-15,-25 1-16,25 124 16,0-75-1,0 50 1,-25-75-16,25-24 15,0-25-15,0-1 16,0 1-16</inkml:trace>
  <inkml:trace contextRef="#ctx0" brushRef="#br0" timeOffset="88807.22">25005 8955 0,'0'0'15,"0"-24"-15,0-1 0,0-50 16,25 26 15,74-26-15,-24 26-1,-1 24 1,-49 0 0,-50 100 15,0 24-16,25-25 1,25 1 0,0-26-1,0-24-15,25 50 16,-26-26 0,-24-24-1,-49 0 1,-1-25 15,25 0-31,0-25 16,1-25-1</inkml:trace>
  <inkml:trace contextRef="#ctx0" brushRef="#br0" timeOffset="88922.14">25650 9005 0,'0'0'15,"50"0"-15</inkml:trace>
  <inkml:trace contextRef="#ctx0" brushRef="#br0" timeOffset="154498.7">4465 11858 0,'0'-25'63,"-25"25"-48,1 25 1,24 25-16,-25-1 16,-25 100-1,-24 0 1,49-75-16,-49 25 31,49-74-15</inkml:trace>
  <inkml:trace contextRef="#ctx0" brushRef="#br0" timeOffset="154768.59">4168 11883 0,'24'0'0,"-48"0"16,48-25-16,-24 0 15,-24 0 1,48 75 0,-24 0-1,0-1 1,75 75 0,-26-25-1,1-49-15,0 49 16,-26-49-1</inkml:trace>
  <inkml:trace contextRef="#ctx0" brushRef="#br0" timeOffset="155026.1">4019 12354 0,'0'-25'16,"0"50"-16,-25-50 31,25 0-31,25 25 16,0 0-16,24-24 15,75-1 1,50-25-1,-50 25-15</inkml:trace>
  <inkml:trace contextRef="#ctx0" brushRef="#br0" timeOffset="156663.73">6078 11684 0,'0'25'16,"0"-50"-16,0 25 47,0 50-32,-25 0-15,-25 98 16,1 1 0,-26-25-1,50-74-15,25-25 16,0-1-16,-24-24 31,24-49-15,24-50-1,26-100 1,24-24 0,1-25 15,-50 149-31,49-25 16,-24 49-1,-25 50 1,24 25-1,1 75 1,-25 74 0,-1 49-1,1 1 1,-25-1 0,0-24-1,0-75 1,25-50-1</inkml:trace>
  <inkml:trace contextRef="#ctx0" brushRef="#br0" timeOffset="156878.65">6053 12106 0,'0'0'0,"0"-25"0,-25-74 31,75 74-15,49-24-1,-25 24-15,-24 0 16</inkml:trace>
  <inkml:trace contextRef="#ctx0" brushRef="#br0" timeOffset="157277.6">6648 11759 0,'0'0'16,"0"-25"15,0 50-15,0 0-16,0-1 15,0 76 1,0 24 0,25-50-1,0-24 1,24-50-1,26-50 1,-1-49 0,-24-25-1,-25 25 1,-25-1 15,0 51-15,-25 49-1,0 0-15</inkml:trace>
  <inkml:trace contextRef="#ctx0" brushRef="#br0" timeOffset="157728.53">7541 11709 0,'0'0'0,"25"-25"32,-25 0-17,-25 75 1,1-25-16,-1 25 16,-50 74-1,1-25 1,24-25-1,25-74 1,1 0 0,24-49-1,-25-51 1,50 1 0,-25 50-1,24 49 16,1 49-15,0 1-16,25 24 16,-1-24 15,1-1-15,-25 1-1</inkml:trace>
  <inkml:trace contextRef="#ctx0" brushRef="#br0" timeOffset="158444.6">7988 11759 0,'25'-25'0,"-50"50"78,25 0-62,0-1-16,0 26 15,0-25-15,0 24 16,-25 1-16,25-25 15,0 24 1,0-24 0,0 0-1</inkml:trace>
  <inkml:trace contextRef="#ctx0" brushRef="#br0" timeOffset="158642.21">7913 11436 0,'0'0'16,"0"-25"-16,0 1 31</inkml:trace>
  <inkml:trace contextRef="#ctx0" brushRef="#br0" timeOffset="158961.84">8410 11238 0,'0'0'0,"-25"25"32,25-1-17,-25 51-15,25 49 16,-25 49-1,25-48 1,0-26 0,25-25-1,25-74 1</inkml:trace>
  <inkml:trace contextRef="#ctx0" brushRef="#br0" timeOffset="159230.71">8757 11312 0,'-25'-49'16,"50"98"-16,-50-123 16,0 99 15,25 24-16,0 1-15,0 24 16,0 1-16,25 24 16,-25-25-16,25 50 31,24-24-15,76-76-1</inkml:trace>
  <inkml:trace contextRef="#ctx0" brushRef="#br0" timeOffset="159444.04">9327 11560 0,'0'0'0,"0"-49"32,0 73-1,0 1-31,25 50 15,-25-1 1,25-24 0,-25-25-1</inkml:trace>
  <inkml:trace contextRef="#ctx0" brushRef="#br0" timeOffset="159578.68">9377 11436 0,'-25'-49'16,"50"98"-16,-50-123 0,0 49 16,1 0-1,-1 25 1</inkml:trace>
  <inkml:trace contextRef="#ctx0" brushRef="#br0" timeOffset="160011.57">9774 11511 0,'25'-25'16,"-50"50"-16,50-75 15,-75 50 1,25 0-16,1 25 15,-26 0-15,0 74 16,25-50 0,1 26-1,73-25 1,1-26 0,24-73-1,1-26 1,-50 1-1,24 49 17,-49 0-17,25 100 17,-25-26-32,25 51 15,-25-26 1</inkml:trace>
  <inkml:trace contextRef="#ctx0" brushRef="#br0" timeOffset="160294.65">10146 11560 0,'0'-25'15,"0"50"-15,50-50 0,-50 50 31,24 0-31,-24 49 16,-24 26 0,24-51-1,24-49 17,-24-24-17,100-51 1,-51 25-16,26-49 15,-1 50 1,-49 49 0</inkml:trace>
  <inkml:trace contextRef="#ctx0" brushRef="#br0" timeOffset="160831.53">10989 11486 0,'0'0'0,"0"-25"16,0 50-1,25 0 1,-25 24 0,25-24-1,-25 0-15,25 0 16,25-25-1,-1-75 1,1 1 0,-1-25-1,-49 49 1,0 25 15,0 75-15,0 49-1,0-25-15,0 125 16,-24 49 15,24 0-15,-25-25 0,-25-49-1,25-100 1,25-49-1,-24-25-15,-1-99 16,-25-100 0,50-49-1,0 75 1</inkml:trace>
  <inkml:trace contextRef="#ctx0" brushRef="#br0" timeOffset="161513.74">14041 11387 0,'25'0'15,"-25"-25"-15,0 74 31,0 1-15,-25 0-16,25 24 16,-25 50-1,0-49 1,75-26 0,-1-49-1,51-25 1,-1-24-1</inkml:trace>
  <inkml:trace contextRef="#ctx0" brushRef="#br0" timeOffset="161744.94">14066 11362 0,'-50'-50'31,"50"25"-31,25 1 16,74-26 15,0-24-31,0 49 31,-74 25-31</inkml:trace>
  <inkml:trace contextRef="#ctx0" brushRef="#br0" timeOffset="161911.85">14115 11535 0,'-25'25'16,"149"-198"-16,-223 321 0,50-98 0,24-50 16,25 25-1,74-50 1,75-25-1,-50 26 1</inkml:trace>
  <inkml:trace contextRef="#ctx0" brushRef="#br0" timeOffset="162263.71">14909 11411 0,'-25'0'16,"50"0"-16,-75-24 0,1 24 0,24 0 15,-49 24 1,-26 26 0,75 0-16,-24 24 15,74-24 1,24-26 0,51-48-1,-26 24 1,-24 0-1,-1 24 17,-49 51-17,0 99 1,0-75-16,-25 124 16,1-25-1,24-98 1,24-125-1</inkml:trace>
  <inkml:trace contextRef="#ctx0" brushRef="#br0" timeOffset="163195.62">15231 11585 0,'0'0'15,"25"-50"-15,-25 26 16,25-1-16,-50 50 47,25 24-32,0 1-15,0 49 16,0-49 0,50-50-1,0-25 1,-1-50-1,-24 1 1,0 49 0,-25 0-1,-25 75 1,75 49 0,24-24-1,-24-75-15,24 0 16,100-25-1,-100 0-15,50-49 16,-74-1 15,-75 26-15,-99 49 0,-25 49-1,50 26 1,99-1-1,25-49 1,-1-25-16,51 0 16,24-50-1,0 1 1,-49-1 0,-25 25-1,-25 50 16,25 0-15,24 49 0,26-24 15,24-50-15,0-25-1,-74 0-15,49-49 16,-49-1-1,0-24-15,-25-124 16,0 24 0,0 100-1,-25 99 17,25 124-17,-25 50 1,0 24-1,25 1 1,0-75 0,0-99-1</inkml:trace>
  <inkml:trace contextRef="#ctx0" brushRef="#br0" timeOffset="163431.73">16546 11486 0,'0'0'15,"0"-25"-15,0-49 16,0 24 0,25 0-1,25 1 1,24 49 0,1 124 15,-75 49-16,-25-73 1,25-76 0,49 1-1</inkml:trace>
  <inkml:trace contextRef="#ctx0" brushRef="#br0" timeOffset="163761.67">17191 11362 0,'0'0'15,"-25"0"1,1 25-16,-26-1 16,25 1-16,0 0 15,1 49 1,-1-49-16,50 0 16,-1-25-16,1 25 15,0-25-15,0 0 16,49 0-1,-24-50 1,-25 25-16,-25-49 16,-25-25 15,0 0-15,0 49-1,25 25 1</inkml:trace>
  <inkml:trace contextRef="#ctx0" brushRef="#br0" timeOffset="164128.07">17439 11263 0,'50'0'0,"0"49"32,-26-24-32,-148-99 15,248 198-15,-124-100 0,-49 76 16,-1-26-1,50-49 17,25-75-1,25 1-31,-1-26 16,1 1-16,49-50 15,-25 74 1,-24 50-1,-25 25 1,-25 74 0,0 25-1,0-74 1,25-25 0,-25-1-1</inkml:trace>
  <inkml:trace contextRef="#ctx0" brushRef="#br0" timeOffset="165627.59">19697 11312 0,'25'-25'0,"-50"50"0,50-74 31,-50 49 16,-25 49-31,0 1-16,1-1 15,24 26-15,-25-26 16,26 51 0,24-76-1,99-24 1,25-74-1,-25-25 1,-74-25 0,-75 0-1,26 74-15,-26 25 16,25 1-16,-49-1 16</inkml:trace>
  <inkml:trace contextRef="#ctx0" brushRef="#br0" timeOffset="165878.69">20069 11039 0,'25'-25'15,"-50"50"1,25 0-1,0 0 1,-25 25-16,0 98 16,0 26-1,1-100 1,-1 1-16,25 24 16,-25-74-1,25-25 1</inkml:trace>
  <inkml:trace contextRef="#ctx0" brushRef="#br0" timeOffset="166214.78">19970 11535 0,'24'-99'16,"26"-74"-16,24-1 15,-222 620 1,346-1041-16,-99 496 31,50 49-15,-25 25-1,-99 25-15,0 75 16,-75 98 0,-99 26-1,-24-75 1,49-50 0,74-74-1,100 25 16,24 0-15,25 0 0,1 24 15,-1 26-15,-50-26-16</inkml:trace>
  <inkml:trace contextRef="#ctx0" brushRef="#br0" timeOffset="166814.06">21706 11089 0,'0'-25'16,"0"50"-16</inkml:trace>
  <inkml:trace contextRef="#ctx0" brushRef="#br0" timeOffset="167245.24">21781 11089 0,'24'0'0,"1"-25"15,-25 0 48,0 0-63,0 1 31,-25 24 16,1 0-31,-26 24-16,0 1 15,1 25-15,-26 0 16,-49 173-1,223 0 32,100-223-31,-100 0-16,0-25 16,-49 25-1,0-25-15</inkml:trace>
  <inkml:trace contextRef="#ctx0" brushRef="#br0" timeOffset="167976.15">22425 10791 0,'0'-25'47,"-24"50"0,24 0-31,-25-25-16,25 25 15,0 24-15,0-24 16,0 0-16,0 49 31,-25-24-15,25-25-1,0 0 1,0 0-16,0-1 16,0 1 15,0 0-15,-25 0-16,0 49 15,1-24 1,24-1-1,0 1 1,0-25 0,0 0 31</inkml:trace>
  <inkml:trace contextRef="#ctx0" brushRef="#br0" timeOffset="168606.97">22748 10866 0,'0'-25'15,"0"0"17,0 50-17,0 0 1,0-1 0,0 51-1,0-50 1,0-1-1,0 1 1,0 0 0,25-25 281,-25-25-297</inkml:trace>
  <inkml:trace contextRef="#ctx0" brushRef="#br0" timeOffset="169129.03">22401 11312 0,'-25'0'16,"25"-25"31,25 1-32,-1-26 1,1 25 0,0 0-16,0 1 15,0 24 1,24-25 0,-24 25-16,0 0 15,0 49 1,0 26-1,-25 49 1,-25-25 0,0-49-1,50-1 1,49-49 0,1 0-1,49-25 1</inkml:trace>
  <inkml:trace contextRef="#ctx0" brushRef="#br0" timeOffset="169561.83">23319 11287 0,'0'-24'15,"0"48"-15,0-73 16,0 24-16,-25 0 15,0 25-15,-25-25 16,-24 75 0,-1 24-1,1 26 1,49-1 0,50-50-1,49-49 1,26-24-1,24-76 17,-50 1-17,-49 25 1,0 49 0,-25 99 15,0-24-31,0 0 15,25 74 1,-25-50 0,0-49-16</inkml:trace>
  <inkml:trace contextRef="#ctx0" brushRef="#br0" timeOffset="169862.01">23616 11213 0,'0'0'16,"50"-25"0,-25 25-1,-25 25 1,24 49 0,-24-24-16,0 49 15,0-49 1,25-50 15,0-25-31,25-74 16,24-25 15,1 25-31,-26 74 16</inkml:trace>
  <inkml:trace contextRef="#ctx0" brushRef="#br0" timeOffset="170311.56">24212 11387 0,'0'0'16,"24"-25"-16,1 0 15,0-49 1,-25 24-1,-25 0 1,-24 50 0,-75 50-1,24 74 1,51-25 0,49 0 15,49-99-16,26 0-15,-1-74 16,25 0 0,-49-1 15,-25 26-15,-25 98 15,0 1-16,0-1-15,0 51 16,49-51 0,-24-49-16</inkml:trace>
  <inkml:trace contextRef="#ctx0" brushRef="#br0" timeOffset="170544.56">24782 11213 0,'0'0'0,"25"-25"0,-25 0 16,0 1 0,-25 24-1,-24 49 1,-1 1 0,25 49-1,25-25 1,50 1-1,-1-50 1,26-25 0</inkml:trace>
  <inkml:trace contextRef="#ctx0" brushRef="#br0" timeOffset="170798.67">25129 10990 0,'0'0'16,"0"-50"-16,0 0 31,0 26-15,-24 73-1,24-24 1,-50 124 0,0 25-1,26-26 1,24-24-1,0-99-15,24 25 16,26-50 0</inkml:trace>
  <inkml:trace contextRef="#ctx0" brushRef="#br0" timeOffset="170962.64">25005 11337 0,'25'50'15,"-74"-125"-15,24 75 0,74 25 0,-98-99 16,74 49 0,-1 0-1,26 0 1,24 0-16</inkml:trace>
  <inkml:trace contextRef="#ctx0" brushRef="#br0" timeOffset="171464.87">25378 11238 0,'24'0'16,"26"-25"0,-25 0-16,24 25 15,-24-25-15,-198 100 0,371-199 16,-173 74 0,-50 50-1,-49 0 1,-1 75-1,26-26 1,24 1 0,0-1-16,25 26 15,25-26 1,49-24 0,25-50-1,1-24 1,-1-1-1,-50 50 1,-24 0 0,0 25-1,-25 25 1,-25-1 0,25-24 15,0 0-16,50-75 1,24-49 0,25-25-1,1 25 1,-26 24 0</inkml:trace>
  <inkml:trace contextRef="#ctx0" brushRef="#br0" timeOffset="171661.98">26221 11039 0,'0'0'16,"0"25"-1,0 0-15,0 0 16,0 0 0,-25 74-1,25-74-15,0 24 16,-25 50-1</inkml:trace>
  <inkml:trace contextRef="#ctx0" brushRef="#br0" timeOffset="171778.93">26295 11089 0,'0'0'0,"0"-50"0,0 25 15</inkml:trace>
  <inkml:trace contextRef="#ctx0" brushRef="#br0" timeOffset="172045.61">26543 11064 0,'0'25'16,"-24"-75"-16,48 75 0,-24 25 0,-24-1 15,24 1 1,0 0 0,24-1-1,26 1 17,0-1-17,-50-24 1,-75 25-1,1-50 1,-1 0-16</inkml:trace>
  <inkml:trace contextRef="#ctx0" brushRef="#br0" timeOffset="172281.36">26965 10915 0,'0'-25'16,"0"50"-16,0-74 0,25 49 31,-25 24-31,0 26 16,-25 0 0,25 24-16,-25 75 15,1-25 1,24-25-1,0-49 1</inkml:trace>
  <inkml:trace contextRef="#ctx0" brushRef="#br0" timeOffset="172596.53">26916 11362 0,'0'25'15,"0"-50"-15,0-25 16,24 25-1,1-24 1,74-1 0,25 25-1,-49 1 1,-50 24 0,-25 24-1,0 26 1,-25 24-1,0 1 1,0-1 0,0 1-1,25-51 1</inkml:trace>
  <inkml:trace contextRef="#ctx0" brushRef="#br0" timeOffset="172729.38">27263 11213 0,'0'-50'0,"-25"174"0,50-198 15,0-25-15,-25 74 32,24 25-32</inkml:trace>
  <inkml:trace contextRef="#ctx0" brushRef="#br0" timeOffset="172978.94">27734 11163 0,'0'0'0,"-25"0"16,1 0-1,-26 25-15,25-25 16,0 50-16,1 24 15,-1 1 1,50-1 0,-25-24 15,49-26-15,-24-24-16</inkml:trace>
  <inkml:trace contextRef="#ctx0" brushRef="#br0" timeOffset="174013.21">29148 11039 0,'0'-25'15,"0"1"1,0 48 31,0 1-47,0 0 15,0 25-15,-25 49 16,1 25 0,-1-25 15,0-49-31,50-25 16,74-1-1,25-48 1,-50-1-1</inkml:trace>
  <inkml:trace contextRef="#ctx0" brushRef="#br0" timeOffset="174247.61">29198 10841 0,'0'0'0,"-50"-25"15,25 25 17,50 0-17,0 0 1,99 0 0,-74-25-16,74 0 15,-25 25 1</inkml:trace>
  <inkml:trace contextRef="#ctx0" brushRef="#br0" timeOffset="174429.52">29198 11039 0,'-50'50'16,"100"-100"-16,-125 125 0,51-50 0,48-1 31,26-24-31,24 25 15,125-25 1,-100-25 0,-24 25-16</inkml:trace>
  <inkml:trace contextRef="#ctx0" brushRef="#br0" timeOffset="175245.45">30116 11188 0,'0'0'0,"0"-25"31,-25 25 79,0-24-95,-25 24 1,50-25 62,0 0-78,0 0 31,0 0-15,0 0-16,0 1 31,-49 24-31,24 0 16,-25 0 0,1 24-16,24 1 15,-49 50 1,98 24-1,76-49 1,24-50 0,-25 0-1,-25-50 1,-49 50 0,0-25-1,-25 0 16,0 100-15,-25 74 0,-49 24-1,-50 1 1,0-25 0,0 0-1</inkml:trace>
  <inkml:trace contextRef="#ctx0" brushRef="#br0" timeOffset="176281.12">30513 11163 0,'24'-74'16,"-48"148"-16,48-173 0,-24 74 31,0 50-15,0 25-1,0-1 1,-24 1-16,24 49 16,0-49-1,24-50 1,26-25-1,24-25 1,-24 1-16,0-26 16,-50 26-1,24 49 1,-24 49 0,-24 26-1,-1 49 1,74-50-1,26-74 17,49 0-17,-50-74 1,-24-25 0,0-25-1,-26 49 1,-73 50-1,-26 75 1,-24 24 0,74 26-1,0-26 1,50-49 0,25-50-1,0 0 1,24-24-1,-24-26 1,-26 26 0,1 49 15,-25 49 0,0-24-31,25 0 16,0 0-16,0-1 15,24 1 1,1-25 0,-1-25-1,51-74 1,-1-50 0,0-74-1,-49 49 1,-25 50 15,-25 100-15,0 24-1,-50 99 1,0 50 0,25 49-1,-24-24 1,24-25-1,0-50 1</inkml:trace>
  <inkml:trace contextRef="#ctx0" brushRef="#br0" timeOffset="176562.86">31654 11064 0,'0'-50'0,"0"100"0,0-149 15,24 74-15,26-25 16,-25 26 0,25-1-1,-1 25 1,-24 49 0,-25 26-1,-50 49 1,1 0-1,24-74 1,50-26 0,24-48-16</inkml:trace>
  <inkml:trace contextRef="#ctx0" brushRef="#br0" timeOffset="177129.59">32125 11139 0,'25'-75'31,"-25"50"-16,-25 25-15,25 100 16,-25-200 0,-49 175-1,24-1 1,25 1 0,25-26-1,25 1 1,25-50-1,-1-25 1,1-25 0,24-49-1,-49 0 1,25 49 0,-50 25-1,25 25 1,-25 50-1,0 25 17,-25 49-17,0-75-15,0 1 16,25-25 0,0-1-1,25-73 1,99-26-1,0-49 1,-49 50 0,-51 74-1,1 0 1,-25 50 0,-25-1 15,1-24-31</inkml:trace>
  <inkml:trace contextRef="#ctx0" brushRef="#br0" timeOffset="177463.97">32944 11139 0,'0'0'16,"0"-25"-16,0 0 15,-25 25 1,0 25 0,-25 0-1,50 24 1,-24-24 0,48 0-1,26-25 1,-25 0-1,0 0-15,49-50 32,-49 25-17,-25 1 1</inkml:trace>
  <inkml:trace contextRef="#ctx0" brushRef="#br0" timeOffset="177779.91">32919 11337 0,'-25'25'15,"50"-50"-15,-75 75 0,25-50 16,-24 49 0,49-24-16,0 0 15,-25 0 1,50-25-1,24 0 17,1-25-17,-50 0 1,25 0 0,0-24-1,-25 24 1,-50 25-1,0 0 1</inkml:trace>
  <inkml:trace contextRef="#ctx0" brushRef="#br0" timeOffset="180430.56">5408 12503 0,'25'0'47,"0"0"-47,-1 0 16,125 0 15,0 25-16,74-25-15,-123 25 16,24-25 0,124 0-1,-25 0 1,0 24 0,75 1-1,-100-25 1,-24 0-1,0 25 1,-26-25 0,1 25-1,0-25 1,25 0 15,-1 0-31,26 0 16,-25 25-1,-1-25 1,1 24 15,-75-24-31,99 0 16,-24 0 0,25 0-1,-26 0 1,1 0-1,24 0 1,1 0 0,-26-24-1,26 24 1,24 0 0,0 24-1,1-24 16,49-24-15,74-26 0,-49 50-1,24-25 1,-49 0 0,25 25-1,-50-24 1,49-1-1,-49-25 1,0 25 0,-24 25-1,-26-25 1,1 1 0,98-26 15,-98 50-16,-1-25 1,1 25 0,123-25 15,-173 1-31,-25 24 0,174 0 16,-174 0-1,124 0 1,-25 0-1,75-25 1,-25 25 0,-100 0-16,125-25 15,74 0 1,-198 25 0,-1-25-16,-24 25 15,25 0-15,74 0 16,25 25-1,25-50 1,-75-24 15,25 74-15,-25-50 0,50-25-1,25 25 1,99 50-1,-125-25 1,26-25 0,-50 1-1,0 24 1,75 0 0,-26 0 15,-48 0-31,23 24 15,26-24 1,-25 25 15,0-25-15,124 0 0,-124 0-1,0 0 1,-25 0-1,0 0 1,25 0 0,-1 0-1,1 0 1,-25 0 0,0 25-1,-49-25 1,-25 0-1,-26 0 1,1 0 15,-25 25-15,25-25 0,124 25-1,-99-25 1,24 24-1,1-24 1,49 0 0,24 0-1,26 0 1,-25-24 0,0 24-1,-25 0 1,-50 0-1,-74 0 1,-74 0-16,-25 0 31</inkml:trace>
  <inkml:trace contextRef="#ctx0" brushRef="#br0" timeOffset="181783.52">7095 2754 0,'0'24'47,"25"-24"-32,-1 0-15,1 25 0,25-25 16,-1 0 0,75 25-1,25 0 1,25-25-1,-50 0-15,124 25 16,-124-25-16,149 0 31,-25 0-15,0 24 0,-25 1-1,-99-25-15,124 0 16,25 25-1,0-25 1,-25 25 0,25-50-1,0 25 17,-50-25-17,249 0 1,-299 50-16,125-25 15,-50 25 1,25-25 15,74 0-15,1 25 0,-51 0-1,26 0 1,-50-1-1,99 1 1</inkml:trace>
  <inkml:trace contextRef="#ctx0" brushRef="#br0" timeOffset="183945.87">13371 2853 0,'0'-25'15,"0"50"1,25-50 62,0 25-78,49 0 16,0-25-16,26 25 15,24 0-15,0 0 16,124-25-1,-124 25-15,0 0 16,124 0 0,-99-24-1,124 24 1,0 0 0,148 0-1,-173 0 1,25-25-1,0 25 1,-124 0-16,-25 0 16,174 0-1,-150 0-15,150 0 16,0 0 15,-25 0-15,24 0-1,-148 0-15,149 25 16,-149-25 0,148 0-1,1 0 1,0 0 0,49 0-1,0 0 1,25 0-1,-24 0 1,49 0 0,-224 0-16,199 0 15,25 0 1,25 0 0,0 0 15,0-25-16,-1 25-15,-24-25 32,0 25-17,25 0 1,-1-25 0,1 25-1,198-25 1,-173 1-1,-1 24 1,1-25 15,-224 25-31,0 0 16,422 25 0,-446-25-1,148 0 1,-173 0-16,124 0 15,-174 0-15,74 0 16,-148 0 15</inkml:trace>
  <inkml:trace contextRef="#ctx0" brushRef="#br0" timeOffset="184979.56">7144 5433 0,'0'0'15,"-24"0"-15,73 0 110,-24 0-95,49 0-15,50 0 16,25-25-16,25 25 16,223-25-1,25 0 1,24 25-1,-198-24-15,248 24 16,50 0 0,25-25-1,-1 25 1,-49-25 15,-99 0-15,-75 25-1,-198 0-15,-50 0 0,75 0 16,-100 0 15,-49 0 1,-75 0-32</inkml:trace>
  <inkml:trace contextRef="#ctx0" brushRef="#br0" timeOffset="187613.7">6227 13421 0,'24'0'47,"-24"-25"-47,-24 50 15,24 74 1,-50 25 0,50-74-16,0-1 15,25-49 1,0-25 0,74-74-1,0 0 1,-74 74-1,0 25-15,-1 0 32,1 99-17,-25 1 1,50-26 0,-25-49 15,-1-75-16,1-24 1,0-25 0,-25 24 15,0 50-31,0 1 16</inkml:trace>
  <inkml:trace contextRef="#ctx0" brushRef="#br0" timeOffset="187967.59">6946 13694 0,'0'0'15,"50"0"1,-50-25-1,49-25 1,1 1 0,-25 24-16,-25 0 15,-50 0 17,0 75-17,-24 49 1,24-25-1,50-24 1,25-25 15,50 0-15,24-50 0,-25 0-16</inkml:trace>
  <inkml:trace contextRef="#ctx0" brushRef="#br0" timeOffset="189472.14">9030 13297 0,'0'-25'15,"0"50"-15,0-75 32,0 75-1,0 0-31,0 24 16,-50 150-1,-24-1 1,24-98-1,25-51 1,0-49 0,50-49-1,50-26 1,-26 25 0,26-24-1,-50 49 1,24 25-1,-24 75 1,25-1 0,-26 1-1,1-26 1,-25-24-16,25-25 16</inkml:trace>
  <inkml:trace contextRef="#ctx0" brushRef="#br0" timeOffset="189879.71">9774 13520 0,'-25'-74'31,"50"148"-31,-75-148 0,26 74 15,-1 24-15,-50 51 32,26 24-17,24 0 1,50-49 0,24-50-1,1-25-15,24-25 16,-24 1-1,-25 24 1,0 25 0,-25 50 15,0-1-15,0 26-1,-25-26-15,25-24 16</inkml:trace>
  <inkml:trace contextRef="#ctx0" brushRef="#br0" timeOffset="190447.81">10022 13520 0,'0'0'15,"50"0"1,-75 50-1,0 49 1,25 0 0,0-49-1,0-25 17,25-50-32,24-50 15,-24 26 1,0-1-16,25-24 31,-50 24-15,24 25-1,1 25-15,0 25 16,25 0-16,24 74 16,25-25-1,25-49 1,-49-25-1,-26 0 1,1-49 0,-25-26-1,-25 1 1,-50 49 0,-24 50-1,-1 74 1,26 25-1,49-49 1,49-1 0,75 0-1,25-49 1</inkml:trace>
  <inkml:trace contextRef="#ctx0" brushRef="#br0" timeOffset="190813.84">12776 13322 0,'0'-25'0,"0"50"0,0-75 15,0 25 1,0 50 0,-25 25-1,25 24-15,-25-24 16,25 49-16,-25 50 15,0-25 1,25-50 0,0-49-1</inkml:trace>
  <inkml:trace contextRef="#ctx0" brushRef="#br0" timeOffset="191217.63">12503 13867 0,'-50'-49'16,"125"123"-1,-100-99-15,-25-49 0,50 49 0,0-25 32,50 1-17,24 24-15,100-25 16,-1 1 0,-24 49-1,-74 0 1,-100 74 15,0-24-15,25-25-16,-25 49 15,75-24 1,24-50 0,26 0-1,-26-25 1,-49 25-1,-75-75 17,-74 26-17,-25-1 1,100 25 0</inkml:trace>
  <inkml:trace contextRef="#ctx0" brushRef="#br0" timeOffset="192096.17">15256 13247 0,'0'0'0,"25"-49"15,-25 24-15,0 0 32,-25 50-32,0 0 15,-24 49 1,-1 25-1,50-24 1,0 73 0,25 1-1,-25 0 1,0-25 0,-25-74-1,-24-25 1,-1-50-1,-24-50 1,-26-49 0,76 75-1,-1-1 1,25 25 0,74 0-1,75 1 1,74-1 15,1-25-15,-26 1-1,-74-1 1,-99 50 0,-50-25 15,0 50-31,0 25 15,25-1 1,0 1 0,25-25-1</inkml:trace>
  <inkml:trace contextRef="#ctx0" brushRef="#br0" timeOffset="192847.84">15852 13421 0,'0'0'0,"0"-25"15,24 25 17,1 0-32,0 0 15,0 50 1,0 74-1,-25-50 1,0-49 0,0 0-1,0-50 1,49 0 0,1-74-1,-25 49 1,74 1-1,-49 24 1,-1 50 0,-24 49-1,49 0 1,26-24 0,24-50-1,25-25 1,-50-49-1,-25-1 1,-49 51-16,-25-1 16,0 0-16,-25 25 15,0 0-15,-49 25 16,-25 24 0,74 26 15,25-1-16,25-24 1,24-50 0,1 0-1,24-50 1,-24-24 0,-25-25-1,0-75 1,-1 75-16,-24-50 15,-24 99 1,24 25-16,-25 50 31,25 74-15,-25 26 0</inkml:trace>
  <inkml:trace contextRef="#ctx0" brushRef="#br0" timeOffset="193246.67">18828 13272 0,'0'-25'16,"0"50"-16,0-75 15,0 75 1,-24 25-16,24-1 16,-25 75-1,25-49-15,-25-1 16,25 25 0,25-74-1</inkml:trace>
  <inkml:trace contextRef="#ctx0" brushRef="#br0" timeOffset="193864.88">18779 13644 0,'-25'-50'31,"25"26"-15,25 98 0,-25-173-16,49 74 15,76-25 1,-51 1-16,25-26 31,-49 26-15,-25 24-1,-25 25 17,0 74-17,-25 50 1,25 0-1,-25-49 1,25-50 0,25-25-1,0-25-15,49-74 16,0-25 0,-24 74-1,-25 50 1,0 25 15,-1 74-15,51-25-1,24-49 1,25-25 0,-49-49-1,-26-26 1,-49 1-1,0 49-15,0 0 16,-49 50 0,24 74-1,25 0 1,0 25 0,49-49-1</inkml:trace>
  <inkml:trace contextRef="#ctx0" brushRef="#br0" timeOffset="194397.74">22525 13098 0,'0'0'16,"-100"25"15,51-25-15,-1 25-1,25 25-15,1 49 16,24-50-16,49-24 15,1 25-15,-1-1 16,51 1 0,-75 24-1,-25-49-15,-25 25 32,-99-25-17,24-25 1,26-25-1,74 0-15</inkml:trace>
  <inkml:trace contextRef="#ctx0" brushRef="#br0" timeOffset="194686.99">22847 13421 0,'0'0'0,"25"0"16,-50 0-1,0 0-15,1 25 16,-26 24 0,75 26-1,74-51 1,0 1 0,0-25-1,-49-25-15,-25 1 16,-50-51 15,-74 1-15,49 24-16,-49-24 15</inkml:trace>
  <inkml:trace contextRef="#ctx0" brushRef="#br0" timeOffset="194947.73">23393 13024 0,'0'-25'15,"0"50"-15,25-50 0,-25 50 32,-25 24-17,25 26-15,25 74 16,24 0-1,-24-1 1,0-98 15,0-50-31</inkml:trace>
  <inkml:trace contextRef="#ctx0" brushRef="#br0" timeOffset="195329.56">23740 13297 0,'0'-50'15,"-25"50"17,50 50-32,-74-75 0,24 99 15,0 26 1,50-51 0,49-49-1,-24 0 1,-1-49-1,-49-1 1,25-24 0,0 24-1,-25 50 17,25 50-17,0 49 1,0-50-16,-1 51 15,26-76 1,0-24 0,24-24-1,-49-1-15</inkml:trace>
  <inkml:trace contextRef="#ctx0" brushRef="#br0" timeOffset="195547.79">24336 12949 0,'24'-49'15,"1"-26"1,-74 199 0,98-272-1,-74 172 1,25 1 0,0 124-1,0 25 1,-24-1-1,24-98-15,0 49 16,0-99 0</inkml:trace>
  <inkml:trace contextRef="#ctx0" brushRef="#br0" timeOffset="196046.92">24311 13371 0,'0'-25'16,"49"-99"-1,-24 100-15,-99 197 0,223-446 32,-100 248-32,1 25 15,0 25 1,-50 75 0,24 24-1,-24-75 1,25 1-16,0-50 15,99 0 1,25-50 0,24-49-1,-148 0 1,-99 99 15,24 25-15,25-1-1,-24 51 1,24-1 0,75 25-1,-26-74 1,1-25-16,25 0 16,-25-25-1,-1-49 1,1-25-1,-25-25 1,25 74 0</inkml:trace>
  <inkml:trace contextRef="#ctx0" brushRef="#br0" timeOffset="196395.71">25353 13222 0,'0'0'0,"25"25"0,-1-25 15,1 0 1,-25 25 0,25 0-1,-25 24 1,0-73 15,25-1-15,74-50-1,-49 26-15,-1-1 16,-24 25-16,25 25 16,-1 75 15,-49-26-15,0 26-16,-25 49 15,25-25 1,0-74-1</inkml:trace>
  <inkml:trace contextRef="#ctx0" brushRef="#br0" timeOffset="196981.68">27610 13173 0,'0'-25'15,"-25"0"16,1 0-31,-26 50 16,0 50 15,1-1-31,24 0 16,74-49 15,26-25-15,-25 0-16,-26-25 0,26-24 15,-75-26 17,-24 1-17,-51 49 1,75 0 0</inkml:trace>
  <inkml:trace contextRef="#ctx0" brushRef="#br0" timeOffset="197296.88">28429 13098 0,'0'0'0,"0"-49"0,-25-1 16,-25 25-1,-24 25 1,0 50 15,24-1-15,25 100-1,0-25 1,25 25 0,0 0-1,0 0 1,0-25-1,0-50 1,0-49-16</inkml:trace>
  <inkml:trace contextRef="#ctx0" brushRef="#br0" timeOffset="197463.34">27957 13743 0,'0'-25'15,"-24"1"-15,73 148 0,-74-199 0,25 1 32,100 49-17,73 0 1,-49 0-16</inkml:trace>
  <inkml:trace contextRef="#ctx0" brushRef="#br0" timeOffset="197762.92">29744 13173 0,'24'-25'16,"-48"50"-16,24-50 46,0 50-46,-50 0 16,50 24-16,-25 26 16,0 73-1,1-24 1,24-24 0,49-76-1,50-24 1,25-74-1</inkml:trace>
  <inkml:trace contextRef="#ctx0" brushRef="#br0" timeOffset="197980.66">29843 13073 0,'-25'-24'15,"50"48"-15,-75-73 0,50 24 0,0 0 32,50 25-32,-1-25 15,75 1 1,-49 24 0,-26-25-16,1 25 0</inkml:trace>
  <inkml:trace contextRef="#ctx0" brushRef="#br0" timeOffset="198148.2">29694 13297 0,'0'0'0,"-25"25"16,-24-25-16,73 24 47,26-48-47,24 24 15,26 0-15</inkml:trace>
  <inkml:trace contextRef="#ctx0" brushRef="#br0" timeOffset="198651.88">30612 13173 0,'0'0'16,"0"-25"-16,-50-25 15,-24 25 1,24 50 0,25 0-16,1 0 15,24 25-15,0-26 32,24 26-17,51-50 1,-1 25-1,1 0 1,-26 49 0,-24 0-1,0 1 1,-25-1 0,25-24-1,-1-25 16,1-50-15,-25 0 0,50-25-1,-1-74-15,26-49 32,-1 24-17,1-25 1,-50 125-1,-1 24-15</inkml:trace>
  <inkml:trace contextRef="#ctx0" brushRef="#br0" timeOffset="198830.99">31356 13297 0,'0'25'15,"0"-50"-15,25 50 47,0-25-31</inkml:trace>
  <inkml:trace contextRef="#ctx0" brushRef="#br0" timeOffset="199232.78">32249 13247 0,'0'-25'16,"0"50"-16,25-50 0,-25 1 15,25 48 17,-25 26-17,24 49 1,1 25 0,-25-49-1</inkml:trace>
  <inkml:trace contextRef="#ctx0" brushRef="#br0" timeOffset="199999.99">32448 12875 0,'0'0'16,"0"-50"-16,-25 26 15,25-1-15,0 0 16,-25 0 0,-25 50-1,-49 25 1,0 49 0,-25 0-1,74 25 1,1 25-1,24 74 1,50-99 0,24-25-1,26-24 1,-1-25 0,25-26 15,0 1-31,1-25 31,-26 25-15,1-25-1,24-25 1,-25 25 0,25-49-1,-24 24 1,24-25-1,0-74 1,-74 25 0,0 24-1,-25-24 1,-25 0 0,-25 0-1,1 24 1,-50 1 15,-1 24-15,1 25-1,0 25 1,-25 0 0,50 0-16,-1 25 15,-24-25 1</inkml:trace>
  <inkml:trace contextRef="#ctx0" brushRef="#br0" timeOffset="201464.79">33043 14066 0,'25'0'62,"-25"25"-46,0-1-16,-25 1 15,-50 25 1,26-25-16</inkml:trace>
  <inkml:trace contextRef="#ctx0" brushRef="#br0" timeOffset="203249.89">6103 14959 0,'0'49'94,"0"-24"-78,-25 25-16,25 0 15,0-26 1,25-24 15,-1-24-31,76-76 16,-26 1-1,-49 49 1,0 1 0,-25 74 15,0-1-31,24 76 16,1-26-1,-25-49 1,0 0-1,25-25 1,0-75 0,24 1-1,-24-100 1,-25 125 0,0-26-1</inkml:trace>
  <inkml:trace contextRef="#ctx0" brushRef="#br0" timeOffset="203597.69">6772 15083 0,'25'-25'31,"0"0"-31,0 0 16,0-24 15,-1 24-15,-48 0 0,-1 25-1,-25 50 1,0 49-1,26 0 1,24-24 0,74-50-1,25-25 1,-24-25-16,-26 25 16</inkml:trace>
  <inkml:trace contextRef="#ctx0" brushRef="#br0" timeOffset="206231.37">9278 14959 0,'0'0'15,"0"-25"16,-25 25-31,0 0 16,0 0-16,-49 25 16,49 24-1,25 1 1,25 0 0,25-1-1,-26 1 1,-24-25-1,0 0 1,-49 24 0,-1-24-1,-24 0 1,-1-25 0</inkml:trace>
  <inkml:trace contextRef="#ctx0" brushRef="#br0" timeOffset="206616.96">9575 15083 0,'0'74'0,"0"-148"0,0 198 15,0-74-15,0-26 32,0-48-17,50-51 1,-25 50-16,0-24 15,0-1 1,-1 75 0,-24 49-1,0 26 1,50-1 15,24-74-31</inkml:trace>
  <inkml:trace contextRef="#ctx0" brushRef="#br0" timeOffset="207329.75">10196 15058 0,'-25'-74'16,"50"148"0,-75-148-16,25 98 15,-24-24-15,-1 50 16,-24 49-1,24 1 1,75-76 0,49-48-1,25-51 1,-49 26 0,-25-1-1,0 50 16,-25-25-15,0 100 0,0-26-1,74 1 1,25-75 0,25 0-1,-24-49 1,-26-1-1,-49-49 1,-25 0 0,0 50-1,-75 173 17,51-25-17,24 26-15,-25 123 31,74-149-15,26-74 0,49-24-1,-25-76 1,0-73 0,-49-26-1,-25 50 1,-25 100-1,0 98 1,-25 75 0,0-24-16,25-1 15,-50 75 1</inkml:trace>
  <inkml:trace contextRef="#ctx0" brushRef="#br0" timeOffset="208048.4">9650 14760 0,'0'0'0,"-25"0"31,25-24-15,-25 48 46,25 1-62,0 0 16,0 25-16,-25-1 15,25 1 1,0 49 0,-24 25-1,-1-99-15,25 25 16,0-26-1,0 1 1</inkml:trace>
  <inkml:trace contextRef="#ctx0" brushRef="#br0" timeOffset="208947.64">12974 14785 0,'0'-25'0,"0"50"0,0-74 16,25 24-16,-25 0 62,0 50-46,-25 0-16,25 24 16,-25 26-16,0 98 15,1 1 1,-1-50-1,25-74 17,25-50-32,49 0 15,-24 0-15</inkml:trace>
  <inkml:trace contextRef="#ctx0" brushRef="#br0" timeOffset="209166.74">12949 15182 0,'0'-25'15,"50"100"-15,-100-125 0,1 25 16,49 1 0,0-1-1,49 0 1,1 0-1,-1-25-15,75 26 16,-24-1 0</inkml:trace>
  <inkml:trace contextRef="#ctx0" brushRef="#br0" timeOffset="209952.8">13371 14959 0,'50'25'31,"-26"-1"-15,-98-73-16,173 123 15,-99-24 1,0-25 0,25 24-16,-25-24 15,0 0 17,25-50-17,0 0-15,24-74 31,1 0-15,-25 74 0,-1 0-1,-24 0 32</inkml:trace>
  <inkml:trace contextRef="#ctx0" brushRef="#br0" timeOffset="210630.59">14066 14810 0,'0'-25'16,"0"75"15,0-25-15,0-1-16,0 26 16,24 24-1,1-24 1,25-50-1,49-50 1,-25 1 0,1-26-1,-50 1 1,-1 49 0,-24 0-1,0 50 32,0 50-31,25 49-1,25 25 1,-25 49 0,-1 25-1,-48 25 1,-51-49-1,-24-50 1,-25-100 0,99-24-16,-49-75 15,24-74 1,25-124 0,25 25-1,25 124 1</inkml:trace>
  <inkml:trace contextRef="#ctx0" brushRef="#br0" timeOffset="213998.73">16497 15108 0,'0'-25'47,"0"0"-31,0 0 0,0-24-1,-25 24 1,25 0-16,-50 0 15,50 0-15,-49 1 16,-26 73 15,1 50-15,-1 26 0,51-26-1,48-25 1,51-74-1,-26-25-15,51-24 16,-26-26 0,-49-24 15,24 0-15,-49 124 15,0-1-16,0 26-15,0 25 16,0-26 0,25 50-1,50-24 1,-1-75 0,75-50-1</inkml:trace>
  <inkml:trace contextRef="#ctx0" brushRef="#br0" timeOffset="-211081.06">18828 15232 0,'0'-25'15,"0"0"48,25 75 31,-25-25-94,0 24 15,25 1-15,-50 24 16,25 25-16,-25 1 15,-49 98 1,24-99-16,-74 25 16,50-49-1,24-75 17,26-99-17,24-75 1,49-25-1,26 26 1,-26 123-16</inkml:trace>
  <inkml:trace contextRef="#ctx0" brushRef="#br0" timeOffset="-210377.23">19548 15108 0,'0'-25'16,"0"50"-16,0-75 0,25 25 16,-1 50 31,-24 0-47,0 25 15,-24-1-15,24 1 16,0-1-1,0-24 1,24 0 0,1-25-1,50-74 1,-26-1 0,-24 26-16,-25-1 15,25 25 1,-25 50-1,0 25 17,0 49-17,25-25 1,0-24 0,24-50-1,26 25 1</inkml:trace>
  <inkml:trace contextRef="#ctx0" brushRef="#br0" timeOffset="-209880.12">20639 15133 0,'0'0'15,"0"-25"-15,0-25 16,-24 0-1,-26 50 1,0 0-16,-49 25 31,-25 99-15,50-24 0,49-1-1,50-25 1,124-74-1,-100-25 1,100-24 0,-50-75-1,-49-25 1,-25-50 0,-25-49-1,0 224 1,0-1-1,0 99 1,0 75 0,0 49 15,0-24-31,24-99 31,26-26-31</inkml:trace>
  <inkml:trace contextRef="#ctx0" brushRef="#br0" timeOffset="-209680.68">21160 15108 0,'0'-50'32,"0"100"-32,25-100 15,-25 75-15,-25 0 16,25 0-16,0 74 15,0-25 1,-24-24 0</inkml:trace>
  <inkml:trace contextRef="#ctx0" brushRef="#br0" timeOffset="-209549.26">21260 14785 0,'0'-25'16,"-25"125"-16,50-175 0,-75 26 0,25 49 15</inkml:trace>
  <inkml:trace contextRef="#ctx0" brushRef="#br0" timeOffset="-209265.1">21656 15033 0,'0'0'16,"-24"-25"0,-1 25-16,0 0 15,0 25-15,-24 25 16,-1 49 15,50 0-15,0-49-16,74 0 15,26-50 1,24-25 0,-25-50-1</inkml:trace>
  <inkml:trace contextRef="#ctx0" brushRef="#br0" timeOffset="-209081.54">22029 15083 0,'24'-25'16,"-48"50"15,48-75-31,-48 100 16,24-25-16,0 24 15,0-24-15,0 50 16,0-26 15</inkml:trace>
  <inkml:trace contextRef="#ctx0" brushRef="#br0" timeOffset="-208933.12">22153 14860 0,'0'0'0,"0"-25"15,-25-25 1,0 50 0</inkml:trace>
  <inkml:trace contextRef="#ctx0" brushRef="#br0" timeOffset="-207980.13">22500 15008 0,'0'0'16,"25"0"0,-25 25-1,0 0 1,-25 25 0,0 49-1,0 0 1,50-49-1,0-25-15,25-25 16,24 0 0,-24-50-1,-26-24 1,-24-26 15,-49-24-15,-26 75-1,26 49-15,-51 24 16,26 51 0,49-50-1,25 24-15,0-24 16,0 25-16,75-25 16,49-1-1,0-48 1,-25-26-1,-25 0 1,-24-49 0,-50 49-1,25 50 1,-25 50 15,0 0-15,0 24-1,25-24 1,24-50 0,1 0-1,24-75 1,-24 1 0,0 24-1,-26 100 16,-24-25-15,25 49 0,-25-49-16,50 0 15,24-25 1,1-25 15,-1-74-15,50-25-1,-50 0 1,1 99 0,24 25-1,-74 25 1,0 74 0,-100 75-1,1-125 1,-1-24-16</inkml:trace>
  <inkml:trace contextRef="#ctx0" brushRef="#br0" timeOffset="-207298.22">18828 14736 0,'-24'0'16,"48"0"-16,-73 24 15,24-24-15,25 25 16,25-25 0,24 0-1,26-74 1,-50-1-1,-25 26 1,-50 24 0,0 25-1,1 25-15</inkml:trace>
  <inkml:trace contextRef="#ctx0" brushRef="#br0" timeOffset="-205864.08">25849 14860 0,'0'-25'78,"0"0"-62,0 0 0,0 0-16,0 1 15,-25-26 1,-74 25 0,-75 25-1,25 75 1,50 49-1,99-25 1,0-74 0,124-25-16,25-50 15,-25-24 17,-25-1-17,-74 50 1,-25 50 15,25 74-15,-25 75-1,0 49 1,-50 50 0,1-25-1,-51-24 1,-24-76-1,25-98 1,-50-124 0,124-150-1,25-49 1,75 75 0,74 49 15,-75 75-31</inkml:trace>
  <inkml:trace contextRef="#ctx0" brushRef="#br0" timeOffset="-205448.04">26122 14959 0,'25'-25'16,"-50"50"-16,74-50 15,-49 0 1,0 50-16,0 49 16,0 51-1,25-51 1,0-49 0,0-25-1,24-25 1,1-74-1,-25-1 17,0 51-32,-25 24 15,0 0 1,-25 124 0,-25 100 15,50-125-31,0 26 15,0-76 1,25-24-16</inkml:trace>
  <inkml:trace contextRef="#ctx0" brushRef="#br0" timeOffset="-205112.86">26792 15157 0,'0'-24'15,"-25"98"-15,50-124 16,-25 1 0,0 24-16,24-25 15,-24 1 1,25 24 0,-50 25 15,-24 49-16,-1 26 1,50-25-16,-25 24 16,75-24-1,0-26 1,74 1 15,0-50-15,49-24-1</inkml:trace>
  <inkml:trace contextRef="#ctx0" brushRef="#br0" timeOffset="-204832.04">27561 14934 0,'0'-74'32,"0"148"-17,-25-148 1,0 98-1,0 76 1,50-51-16,25 26 16,24-26-1,0 1 17,-49-25-17,-74 0 1,-75-1-1,24 1 1</inkml:trace>
  <inkml:trace contextRef="#ctx0" brushRef="#br0" timeOffset="-204546.07">27858 14909 0,'50'-49'0,"-25"24"31,-100 99-31,125-123 32,-50 73-32,0 51 15,49 24 1,26-24 0,-26-1-1,-24 0 1,-25-24 15,-25 0-15,1-50-1,-1 0 1</inkml:trace>
  <inkml:trace contextRef="#ctx0" brushRef="#br0" timeOffset="-204231.67">28652 15182 0,'0'0'0,"25"-25"32,-25 50 14,-25-25-46,25 50 16,50-50 15,-26-25-15,1 0 0,-25 0-16,-25 1 15,-24 24 1,-1 0-16</inkml:trace>
  <inkml:trace contextRef="#ctx0" brushRef="#br0" timeOffset="-201210.53">18828 14835 0,'25'0'47,"-50"0"-31,25-25-16,0 0 78,0 0 62,0 1-77,-24 24 156,48 0-126,-48 0 1,24 24-16,24-48-78,1 24 16,-25-25 46,-25 25-30,1 0-1,24 25-16</inkml:trace>
  <inkml:trace contextRef="#ctx0" brushRef="#br0" timeOffset="-136633.81">6103 14760 0,'0'-24'110,"0"48"-95,0 1 63,0 0-46,0 0-17,0 0 1,0-1 15,0 1 0,0 0 1,-25-25-32,25 25 15,0 0 17,0-1 14,0 1-14,0 0 30,25-25-62</inkml:trace>
  <inkml:trace contextRef="#ctx0" brushRef="#br0" timeOffset="-135861.16">5755 15852 0,'25'-25'16,"-50"50"15,25 0-16,0 0-15,-25 74 16,1 25 0,24-50-1,-25 1-15,0 24 32,0-50-17,25-24 1</inkml:trace>
  <inkml:trace contextRef="#ctx0" brushRef="#br0" timeOffset="-135342.89">6053 15852 0,'0'25'32,"0"0"-32,0 24 15,0-24-15,0 25 16,-25 74-1,0-25 1,0-25 0,1-49-1,24-50 17,0 0-17,49-74 1,26 0-1,-1 49 1,-24 26 0,-1 98-1,-24 25 17,-25-24-32,0-26 0,0 1 15,0 24 1,75-74 15</inkml:trace>
  <inkml:trace contextRef="#ctx0" brushRef="#br0" timeOffset="-134928.83">6599 16174 0,'0'25'15,"24"-25"1,1 0 0,0 0-16,0-25 15,24 1 1,-24 24-16,0-25 15,0 0 1,-25 0 0,-75 25-1,-24 50 1,25 49 15,24 50-15,50-100-1,75-49 1,-26 0-16,150-74 31</inkml:trace>
  <inkml:trace contextRef="#ctx0" brushRef="#br0" timeOffset="-134391.7">5606 15579 0,'50'-25'79,"-25"25"-79,49 0 15,-24 25-15,24-25 16,100 25-1,-100-25 17,-49 0-17</inkml:trace>
  <inkml:trace contextRef="#ctx0" brushRef="#br0" timeOffset="-132423.86">8931 16497 0,'0'0'15,"-25"0"48,0 0-63,0 0 16,-25 0-16,-49 25 15,50-25 1,-51 49-1,51 26 1,24-26 0,50 1-1,49-25 1,50-25 0,0-50-1,0-49 1,-49-25-1,-26 0 1,-49-25 0,-24 25-1,24 74-15,-25 1 16,0 74 31,25 24-47,0 26 15,0 98 1,25 1 0,0-75-1,-25-24 1</inkml:trace>
  <inkml:trace contextRef="#ctx0" brushRef="#br0" timeOffset="-132175.92">9327 16323 0,'0'25'31,"0"0"-31,0 24 16,25 26 15,-25-50-31,25 24 16,-25 1-1,0-25-15</inkml:trace>
  <inkml:trace contextRef="#ctx0" brushRef="#br0" timeOffset="-131525.15">9774 16100 0,'0'0'16,"0"25"-16,0 24 15,-25 51 1,0 48 0,-24 51-1,-1 24 1,25-24 0,0-100-1,1-74 1,24 0-1,49-50 1,51-50 0,-51 26-1,1-1-15,-1-74 16,-73 50 0,-76-1-1,-24 50 1,50 1-1,49 24 1,-25-50 0,75 25-1,0-24 1,0 24-16</inkml:trace>
  <inkml:trace contextRef="#ctx0" brushRef="#br0" timeOffset="-131029.48">10121 16125 0,'0'-25'16,"0"99"-1,-25-24 1,25 24-16,-24 1 16,24-1-16,-25 26 15,0 24-15,-25 99 16,26-74 0,-1-100-16,25-24 15,0 0 1,25-50-1,49-25 1,25-49 0,-74 25 15,-50-25-15,0 74-16,-123-50 15,24 51 1,49-26 31,100 0-32,49 26 17,-49-1-32</inkml:trace>
  <inkml:trace contextRef="#ctx0" brushRef="#br0" timeOffset="-130640.84">9303 16026 0,'0'-25'16,"0"50"-16,-25-50 0,25 50 46,0-1-46,25 1 16,-25 0-16,0 0 16,0 0 15</inkml:trace>
  <inkml:trace contextRef="#ctx0" brushRef="#br0" timeOffset="-129613.75">10518 16348 0,'0'25'32,"25"-25"15,0 0-47,0 0 15,49-25 1,-49 0-1,0 0 1,-25 1 0,0-1-1,-25 0 1,0 25 0,-25 0-1,1 50 1,-1 24-1,25-24 1,1 49 0,-1-25-1,50 1 1,-1-75-16,200-50 47,-175 25-47</inkml:trace>
  <inkml:trace contextRef="#ctx0" brushRef="#br0" timeOffset="-129310.81">11039 16224 0,'0'0'0,"25"0"15,25 25 1,-50 0-1,24 24-15,-24 1 16,0-1 0,0 26-1,0-50 17,0-50-17,0-74 1,50-25-1,-25 24 1,0 51 0</inkml:trace>
  <inkml:trace contextRef="#ctx0" brushRef="#br0" timeOffset="-128959.81">11461 16422 0,'25'0'0,"-50"0"0,74-24 31,-24 24-15,0-50 0,0 25-1,-25 0 1,-50 25-1,1 50 1,-26 49 0,50-49-16,1 24 15,24 1 1,49-75 0,26 25-1,-1-75 1,25 25-1,-74 0 1</inkml:trace>
  <inkml:trace contextRef="#ctx0" brushRef="#br0" timeOffset="-128689.86">11808 16497 0,'50'-25'47,"-75"75"-32,0-75 1,50 99-16,-25-49 15,-25 0-15,25 0 32,25-75-17,0 25 1,0-24-16,24-26 16,1 50-1,-1 25 16,-49 25-31,0 0 16,0 50 0,0-1-1</inkml:trace>
  <inkml:trace contextRef="#ctx0" brushRef="#br0" timeOffset="-128425.06">12379 16125 0,'24'-50'15,"-48"100"-15,48-75 32,-24 75-32,-24-1 15,24 26 1,0-1-16,-25-24 15,25 74 1,0 0 0,0-25-1,-25-49 1</inkml:trace>
  <inkml:trace contextRef="#ctx0" brushRef="#br0" timeOffset="-128060.14">12205 16596 0,'0'-25'15,"0"50"-15,0-74 16,25 49 0,24-25-1,-24 25-15,99-25 16,-24-25-1,-26 25 17,-49 25-32,24 25 31,-49 0-15,0 50-1,-24-26 1,24 1-16,24-25 15,-24-1 1</inkml:trace>
  <inkml:trace contextRef="#ctx0" brushRef="#br0" timeOffset="-127937.25">12751 16373 0,'0'0'16</inkml:trace>
  <inkml:trace contextRef="#ctx0" brushRef="#br0" timeOffset="-127208.24">13197 16398 0,'0'0'15,"-49"24"17,24 1-17,0 0-15,0 0 16,-49 49 0,49-24-1,25-25 1,74-75 15,-24 25-31,74-49 16,-25-1-1,-74 26-15,25-26 16,-25 75 15,-25 50-15,0 24-1,0 26 1,0-1 0,24-74-1,26-25 1,-25 0-16,0-25 16,49-49-1,0-75 1,1-75-1,-26-24 1,1 75 0,-50 98-1,-50 199 17,1 75-17,24 24 1,-25 0 15,26-123-31</inkml:trace>
  <inkml:trace contextRef="#ctx0" brushRef="#br0" timeOffset="-125345.87">15480 16621 0,'0'25'0,"-25"-25"16,25-25 15,0 0 47,25 25-15,-25 25 343</inkml:trace>
  <inkml:trace contextRef="#ctx0" brushRef="#br0" timeOffset="-117125.29">15455 16571 0,'0'25'16,"25"-25"46,-1 0-46,-24 25-1,25-25-15,0 0 16,0 0 0,24 0-1,1 0 1,-50-25 0,25 25-1,-25-25-15,0 1 31,0-1-15,-25 0 0,0 25-1,0 0 1,1 25 15,24 0-31,-25 49 31,0 25-15,25-49 0,25-1-1,24-24 1,1-25 0,24 0-1,-49 25-15</inkml:trace>
  <inkml:trace contextRef="#ctx0" brushRef="#br0" timeOffset="-97139.18">16249 16671 0,'0'0'0,"0"-25"32,-25 0-17,25 0 1,-25 25-16,-25 0 16,1 0-16,-1 25 15,0 0-15,1 49 16,24-24-1,75-50 1,74-25 0,49-49-1,-24-1 1,-74 26 15,-51 49-15,-24 74-1,-49 75 1,-1 24 0,25-24-1,1-74 1,-1-1 0</inkml:trace>
  <inkml:trace contextRef="#ctx0" brushRef="#br0" timeOffset="-96172.7">16645 16720 0,'0'0'0,"0"-25"0,0 50 47,25 25-31,-25-1-16,0-24 15,0 0 1,50 0 0,-25-50-1,49-49 1,-24-26-1,-25 26 1,-25 49 0,0 75-1,-25 74 1,0 0 0,50-75-1,0-24 1,74-25-1,25-74 1,0-25 0,-25-1-1,-74 26 1,-50 74 0,-74 74-1,49-49-15,1 25 16,-26-1-1,125-49 17,-1-49-17,1 24 1,0 25-16,-1-25 31,1 50-15,-25 25-1,-1-1 1,51-24 0,-1 0-1,26-25 1,-1-75 0,-25-24-1,-24-50 1,-50-24-1,0 49 1,0 99-16,0 0 16,0 0-1,-25 75 1,0 49 0,25 75-1,-25-1 16,1-24-15,-1-25 0,25-49-1</inkml:trace>
  <inkml:trace contextRef="#ctx0" brushRef="#br0" timeOffset="-95938.02">17787 16869 0,'49'-322'78,"26"272"-63,-51 50-15,-172 372 0,346-694 16,-173 421 15,-25 50-15,25-75-1,49-74 1,25-50 0,25 1-1</inkml:trace>
  <inkml:trace contextRef="#ctx0" brushRef="#br0" timeOffset="-95440.98">18357 16695 0,'-74'-24'62,"49"48"-46,25 1-16,0 0 0,99-75 16,-223 150-16,174-51 31,-1-24-15,-24-25-1,0 0 1,25-74-1,-1-26 1,1 1 0,24 74-1,-24 100 17,-50-1-17,-25 1 1,50-100 15,0 0-15,74-74-1,0 24 1,-49 51 0,-25 24-16,24 0 15,-24 74 16,-25 0-15,25 1 0,0-50-16</inkml:trace>
  <inkml:trace contextRef="#ctx0" brushRef="#br0" timeOffset="-95040.67">20416 16571 0,'0'0'0,"-25"0"0,25-24 32,0-1-17,0 50 1,-24-1-16,24 76 15,-25 48 1,0-24 0,25-49-1,-25-50 1</inkml:trace>
  <inkml:trace contextRef="#ctx0" brushRef="#br0" timeOffset="-94455.64">20491 16298 0,'0'0'0,"-50"-49"0,0 24 16,1-49-1,-1 49 1,-24 25-1,-1 49 1,-24 51 0,0 73-1,0 26 1,49 49 0,50-25-1,50-49 1,24-50 15,-24-99-31,98-1 16,26-24-1,0-74 1,-1-25 0,-49-25-1,-49-50 1,-26 25-1,-24 0 1,-74 1 0,-1 98-16,-49-74 15,-50 25 1,25 74 15,-25 0-15,-25 75-1,1-1 1,123 1-16</inkml:trace>
  <inkml:trace contextRef="#ctx0" brushRef="#br0" timeOffset="-92639.93">22624 16770 0,'0'-25'16,"0"50"-16,0-75 0,0 25 16,0 1-1,25 48 16,-25 1-15,25 25 0,-25-1-16,49 75 15,-49-74 1,0 0-16,-25-1 16,1-24 15,24-50-16,0-74 1,49-50 0,50-24-1,-24 73 1,-1 26 0</inkml:trace>
  <inkml:trace contextRef="#ctx0" brushRef="#br0" timeOffset="-92040.08">23145 16770 0,'25'0'16,"-50"0"-16,75-25 0,-26 25 0,1-25 15,0 25 1,0-25 0,-25 1-1,-50 24 1,25 0-16,-74 49 16,25 50-1,49-24 1,50-50-1,49-1-15,149-24 16,75-49 0,-25-26-1,-50-24 1,-124 25 0,-148 74-1,-150 25 1,1 49 15,74 0-15,124-24-1,25-25 1,49 0 0,0-1-1,-24 100 1,-25 1-1,-25-1 1,-25 24 0,25-24-1,0-99 1</inkml:trace>
  <inkml:trace contextRef="#ctx0" brushRef="#br0" timeOffset="-91606.78">24410 16671 0,'0'-25'0,"0"50"0,25-75 16,-50 25-16,0 25 15,-24 25 1,-1 49-1,50 26 1,0-1 0,25-25-1,24-49 1,26-25 0,-1-74-1,-49 24 1,50-49-1,-75 49 1,24 75 15,-48 74-15,48 0 0,1 1-1,25-51 1,-1-49-1</inkml:trace>
  <inkml:trace contextRef="#ctx0" brushRef="#br0" timeOffset="-91422.05">25105 16770 0,'0'-25'15,"24"0"1,-48 75-16,24-75 15,0 75 17,-25 24-17,0-24 1</inkml:trace>
  <inkml:trace contextRef="#ctx0" brushRef="#br0" timeOffset="-90536.94">25353 16795 0,'49'-50'31,"-98"100"-15,123-75-16,-99 74 0,1 51 16,-26-26-1,25-24 1,0-50 15,75-25-15,24-50-1,1-24 1,-1 25 0,-24 24-16,-25 25 15,-1 25 1,-24 75-1,25-1 1,0-24 0,25-25-1,49-25 1,25 0 0,0-25 15,-74-25-31,-1 25 15,-24 1-15,0-26 16,-25 25-16,0 0 16,-75 25-1,-49 25 1,0 50 0,75 24-1,24-25 1,25-24-1,74-25 1,50-1 0,25-48-1,-25-1 1,-25-25 0,25 1 15,-74-1-16,0 0 1,-26 26 0,1-1 15,-25 50-15,0-1-1,0 26 1,-25 24-1,-24 1 1,-26 24 0,-49-49-1,50-25 1,-149-1-16</inkml:trace>
  <inkml:trace contextRef="#ctx0" brushRef="#br0" timeOffset="-90276.87">25278 16422 0,'-25'0'15,"25"-24"17</inkml:trace>
  <inkml:trace contextRef="#ctx0" brushRef="#br0" timeOffset="-88806.73">28354 16968 0,'50'-25'16,"-50"-24"-1,0-50 17,0 74-32,-25 0 15,-24 25-15,-51 0 16,-24 74 0,25 50-1,74-24 1,50-26-1,74-74 17,50-50-17,-25-49 1,-74 50-16,-25-51 16,-1 51-1,-48 123 16,-1 75-15,0 0 0,50 0-1</inkml:trace>
  <inkml:trace contextRef="#ctx0" brushRef="#br0" timeOffset="-88389.34">29793 16522 0,'0'0'0,"0"-50"16,-49 50-1,-1 0 1,-24 50 0,-26-1-1,51 75 1,-1 25 0,50-74-16,0 73 15,25 1 16,0-25-15,-1-24 0,-24-26-1,-24-24 1,-51-26 0,1-24-16</inkml:trace>
  <inkml:trace contextRef="#ctx0" brushRef="#br0" timeOffset="-87969.82">29223 17092 0,'24'-49'16,"1"24"-16,-99 174 15,198-298-15,-75 124 16,-197 124-16,371-223 0,-149 124 31,-24-25-15,-25 25-1,0 0 1,-1 50 0,-24 24-1,25 1 1,0-50-1,49-25 1,26-25 0,-1 0-1,-74-25 1,-1 1-16,1-50 31,0 49-31,0 0 16,-25 1-1</inkml:trace>
  <inkml:trace contextRef="#ctx0" brushRef="#br0" timeOffset="-87606.91">30289 16943 0,'-74'-24'0,"173"48"0,-74 1 16,-75-50-16,125 75 15,-75-25 1,0 0 0,0-1-1,0-48 32,25-26-31,24 0-1,1 1 1,-50 24 0,25 25-1,-1 50 1,1 24 0,0 0-1,0-49-15,0-25 16,24 25-16</inkml:trace>
  <inkml:trace contextRef="#ctx0" brushRef="#br0" timeOffset="-87356.07">31083 16844 0,'-25'-25'31,"50"50"-16,-74-25 1,24 50 0,0 24-1,25 25 1,0-24 0,50-25-1,-26-26-15,26-24 16,-25 0-16</inkml:trace>
  <inkml:trace contextRef="#ctx0" brushRef="#br0" timeOffset="-87089.93">31480 16571 0,'25'-49'16,"-50"148"-1,25-149-15,0 26 32,0 73-17,-25 50 1,0-24-16,25 49 16,-24-25-1,24-25 1,0-49-1</inkml:trace>
  <inkml:trace contextRef="#ctx0" brushRef="#br0" timeOffset="-86822.77">31356 16919 0,'50'-100'31,"49"51"-16,-248 198 1,323-323-16,-150 174 16,1-25-16,25 25 15,-25 50 1,-25 24 0,0 1-1,0-26 1,0 1-1,74-50 1,-24 0 0</inkml:trace>
  <inkml:trace contextRef="#ctx0" brushRef="#br0" timeOffset="-86239.78">31976 16894 0,'-25'-50'62,"-49"100"-30,49-25-32,0 24 15,1 1 1,-1-1 0,223-222-16,-396 371 15,247-198 1,1-25-1,24-24 1,-24-1-16,24 25 16,-24-24-16,24-1 15,-24 25 1,-25 25 0,-25 50 15,-25 24-16,0 1 1,25-50 0,-25-25-1,50 24 1,50-48 0,-51-1-16,26 0 15,0 0-15,-25 25 16,-1 0-1,1 25 1,-25 25 0,25-26-1,25 1 1,-1-25 15,-24-49-15,0-1-16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3T04:44:33.9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6648 1290 0,'0'0'31,"-25"0"-31,25-25 16,0 50 62,0 25-62,0 24-16,0 0 15,-24 50-15,-1-24 16,-50 123 0,51-149-16,-1 50 15,25-99 1,99-25 15,50-49-15,49-51-1,-49 1 1</inkml:trace>
  <inkml:trace contextRef="#ctx0" brushRef="#br0" timeOffset="249.74">6673 1265 0,'0'0'16,"-25"0"-16,25-25 15,0 1 1,50-1-16,-25-25 15,49 1 1,75-26 0,-50 25-16,-49 26 15,-25-1-15</inkml:trace>
  <inkml:trace contextRef="#ctx0" brushRef="#br0" timeOffset="410.84">6623 1811 0,'100'-25'32,"-1"-24"-32,0-1 15</inkml:trace>
  <inkml:trace contextRef="#ctx0" brushRef="#br0" timeOffset="632.89">7789 1166 0,'0'0'16,"-24"50"15,-1-1-31,-25 26 16,-49 98-1,0 75 1,-1-24 0,76-51-1,-1-98 1</inkml:trace>
  <inkml:trace contextRef="#ctx0" brushRef="#br0" timeOffset="865.98">7343 1439 0,'0'0'0,"0"-50"15,-25 50 1,25-25 0,25 50-1,24 99 1,26 50-1,-1 0 1,1-26 0,24-98-1</inkml:trace>
  <inkml:trace contextRef="#ctx0" brushRef="#br0" timeOffset="1298.83">8286 1315 0,'0'25'16,"-50"24"-1,0 26-15,-24 123 16,49-99 0,-49 100-1,49-75 1,25-149 15,25-49-15,-1-150-1,1 75-15,50-123 16,-26 98 0,-49 124 15,25 50-16,25 124 1,-25 100 0,-1-125-16,-24 25 15,25-25-15,25 75 16,-25-100 0,-1-49-1,-24 0-15</inkml:trace>
  <inkml:trace contextRef="#ctx0" brushRef="#br0" timeOffset="2000.03">8087 1861 0,'0'0'0,"-25"0"16,25-25-16,-25 0 16,25-25-1,75-74 1,74 0 15,-50 50-31,124-100 16,-24 75-1,-75 25 1,-99 74 0,-50 99 15,0 74-16,25-49-15,-25-24 16,0 73 0,0-98-1,25-75 17,0-124-17,25-100 1,25 26-1,-25 124 17,-25 148-17,25 100 1,49 24 0,25-99-1,-24-74 1,-1-74-1,0-100 1,-24-75 0,0 1-1,-50 149 1,49 74 0,-24 99-1,-25 0 1,25 124-1,-25 1 1,25-75 0,-1-75-1,26-99 1</inkml:trace>
  <inkml:trace contextRef="#ctx0" brushRef="#br0" timeOffset="2230.75">9972 1141 0,'25'-25'0,"-50"50"0,50-74 16,0 49-16,-50 49 16,-24 75-1,24 75 1,-25 49 15,25 0-15,1-75-16,24-73 15,0-76 1</inkml:trace>
  <inkml:trace contextRef="#ctx0" brushRef="#br0" timeOffset="2481.69">9848 1513 0,'0'-124'15,"0"248"-15,0-347 16,0 149-16,0-26 15,50 26 1,0 24 0,24 25-1,25 100 1,-74 123 0,-50 50-1,-24 1 1,-26-125-1,50-100 17,1-24-32</inkml:trace>
  <inkml:trace contextRef="#ctx0" brushRef="#br0" timeOffset="2750.37">10617 1067 0,'25'0'0,"-50"0"0,50-25 16,-25 50 0,0 74-1,-25 50 1,1 74 0,-1-24-1,0-75 1,50-50-1,-25-49 1,74-25 0,50-25-1,-49 0-15</inkml:trace>
  <inkml:trace contextRef="#ctx0" brushRef="#br0" timeOffset="3000.02">11535 1166 0,'25'-25'0,"-50"50"0,50-75 16,-50 75 15,0 25-31,1 24 16,-26 100 0,0 24-1,26-24 1,24-124-16,0 24 15,49-24 1,75-75 15,-25-50-15</inkml:trace>
  <inkml:trace contextRef="#ctx0" brushRef="#br0" timeOffset="3215.83">11436 1216 0,'-25'-25'0,"50"50"0,-75-50 15,26 0-15,-1 0 16,74 0 15,75-24-15,0 24-1,-24 25 1</inkml:trace>
  <inkml:trace contextRef="#ctx0" brushRef="#br0" timeOffset="3368.01">11436 1464 0,'0'0'0,"-25"24"0,0 1 16,25 0-1,-24-25 1,73 0 0,75-25-1</inkml:trace>
  <inkml:trace contextRef="#ctx0" brushRef="#br0" timeOffset="3686.02">12751 1240 0,'0'0'0,"0"-24"16,-25 24-16,0 0 15,-24 0 1,24 0-16,-25 74 16,50-49-1,0 24-15,25 26 16,25-50-1,-1-1 1,1-48 0,-75-26-1,0 0 1,-49-24 15,49 74-15,0 0-1</inkml:trace>
  <inkml:trace contextRef="#ctx0" brushRef="#br0" timeOffset="3949.81">12726 1836 0,'0'25'16,"0"-50"-16,0 99 0,0-49 15,25-25 1,-25 25 0,49-25-16,1-25 15,-25 0 1,-50-49 15,-74 49-31,-75 0 16,50 25-1</inkml:trace>
  <inkml:trace contextRef="#ctx0" brushRef="#br0" timeOffset="4864.89">5631 3299 0,'25'0'16,"0"0"-16,74 0 16,-49 0-1,-1-24-15,50 24 16,50-25-1,-25 25 1,100 0 0,-76 0-1,1 0-15,124-25 16,-25 25 0,-24 0-1,-26-25 1,25 25-1,25-25 1,50 1 0,0-1-1,24 0 1,-24 0 0,0-24-1,-26 24 1,101 0 15,-150 0-15,0-25-1,0 26 1,1-1 0,-51 0-1,1 0 1,-1 0-1,-24 1 1,-25-1 0,-99 25-1</inkml:trace>
  <inkml:trace contextRef="#ctx0" brushRef="#br0" timeOffset="5005.76">12279 2754 0,'0'0'16,"25"0"0,-25-25-1</inkml:trace>
  <inkml:trace contextRef="#ctx0" brushRef="#br0" timeOffset="6215.11">15752 1315 0,'0'-50'16,"0"100"-16,0-149 0,0 74 0,0 0 15,-24 0 17,-1 25-32,0 0 15,-99 50 1,-50 148 0,125-99-16,-1 1 15,25-26-15,25 1 16,50-1-1,173 25 1,-99-49 0,-25 24-1,-74 25 17,-248 150-1,99-249-16,99 0-15,0-100 16</inkml:trace>
  <inkml:trace contextRef="#ctx0" brushRef="#br0" timeOffset="6549.01">16249 1737 0,'-25'24'16,"50"-48"-16,-75 98 16,25-24-16,0-1 15,25 1-15,0 24 16,75-49 0,49-25-1,-25-25 1,-25-24-1,-74-51 1,-74 1 15,-50 50-15,-25 24 0,75 0-1</inkml:trace>
  <inkml:trace contextRef="#ctx0" brushRef="#br0" timeOffset="6781.42">16844 1166 0,'50'-74'16,"-100"148"-16,124-99 46,-74 100-46,-24 24 16,24 25-16,0 25 16,-25 124-1,50-100 1,-1-74 0</inkml:trace>
  <inkml:trace contextRef="#ctx0" brushRef="#br0" timeOffset="7084.65">17241 1513 0,'25'-49'15,"-50"98"-15,74-98 16,-49 98 0,25 1-1,-25 124-15,0-100 16,25 50-1,-25-99 1,25 0-16,24-50 31,1-99-15,49-100 0,-49 125-16,0-50 15,-26 100 1,1 24-16,25 25 15,-1 25 1</inkml:trace>
  <inkml:trace contextRef="#ctx0" brushRef="#br0" timeOffset="7332.9">17911 1612 0,'74'50'16,"-148"-100"-16,148 125 16,-49-75-16,49-25 31,26-25-16,-51-49 1,-24-25 0,0 75-1,-75 73 1,-99 224 0,100-148-1,-1 24-15,50 25 16,124-50-1,0-99 1</inkml:trace>
  <inkml:trace contextRef="#ctx0" brushRef="#br0" timeOffset="7585.2">20540 918 0,'0'0'0,"0"-25"0,-25 25 32,25 25-17,-24 0 1,24 49-16,0 1 16,-25 173-1,0 0 1,0-99-1,0-100-15,1 1 16</inkml:trace>
  <inkml:trace contextRef="#ctx0" brushRef="#br0" timeOffset="8216.65">20218 1737 0,'0'0'0,"-25"-75"16,25 25-1,0 1 1,25-1-1,74-49 17,-49 25-32,24-1 15,0 1-15,26-25 16,-76 74 0,1 0-1,-25 99 1,0-24-16,0 148 15,-25-98 1,25-26-16,0 50 16,-24-74-1,48-50 1,26-75 0,49-74 15,0-24-16,-74 74-15,-50 173 47,25 0-47,-24 100 16,24-50 0,24-49-1,76-75 1,24-50-1,-25-74 1,-49-25 0,-26 25 15,-48 99-15,24 75-1,-50 74-15,25 74 16,100 1 15,-1-100-31</inkml:trace>
  <inkml:trace contextRef="#ctx0" brushRef="#br0" timeOffset="8633.2">23393 1092 0,'0'-25'16,"0"50"-16,0-100 0,-25 50 15,25 0-15,-25 1 16,1 24 0,-26 74-1,-74 75 1,25 74 0,74 0-1,25 1 1,25-51-1,-1-24 1,-24-25 0,-24-74-1</inkml:trace>
  <inkml:trace contextRef="#ctx0" brushRef="#br0" timeOffset="9017.06">22897 1985 0,'0'0'0,"-25"-75"15,25 26-15,0-1 16,25-24 0,74-26-1,25 26 1,0-1 0,-25 51-1,-74 24 1,-25 24 15,0 51-15,25-26-16,0 1 15,24 0-15,125-1 16,-25-49 0,-50-24-1,-74-51 16,-75 1-15,-49-26 0,0 51-1,49 24 1,50 0-16</inkml:trace>
  <inkml:trace contextRef="#ctx0" brushRef="#br0" timeOffset="9265">24385 943 0,'0'0'0,"50"-50"0,-50 25 15,0 50 17,-25 25-32,-25 148 15,-24 50 1,24 0-1,26-124 1,24-99 15,49-50-15,50-124-16</inkml:trace>
  <inkml:trace contextRef="#ctx0" brushRef="#br0" timeOffset="9432.18">24633 1017 0,'25'-99'15,"-50"198"-15,50-223 16,-50 124 0,-24 124-1,-1 99 1,-24 50 0,49 0-1,25-174 1</inkml:trace>
  <inkml:trace contextRef="#ctx0" brushRef="#br0" timeOffset="9766.91">25105 1464 0,'-25'-25'16,"50"50"-16,-50-75 0,0 50 15,0 0 1,-24 0-16,24 25 16,0 99-1,0 0 1,50-50 0,49-49-1,1-25 1,-26 0-1,1-74 1,-50-50 0,-74 0-1,24 49 1</inkml:trace>
  <inkml:trace contextRef="#ctx0" brushRef="#br0" timeOffset="10216.79">25502 1364 0,'0'0'16,"24"-24"-16,-48 24 15,-1 24 1,-50 76 0,51 24-1,48 0 1,1-99-16,25-1 31,49-24-15,-49-74-1,-1-1 1,-24 26 0,-50 74 15,25-1-31,25 76 15,25-26 1,-1-74 0,26-25-1,-26-24 1,-24-51 0,25-73-1,-26 49 1,26 49 15,-25 75-31</inkml:trace>
  <inkml:trace contextRef="#ctx0" brushRef="#br0" timeOffset="10383.45">26345 1240 0,'0'0'0,"0"25"15,-25 25 1,25-25-1,-25 74 1,1 0 0,-1-25-1,25-24 1</inkml:trace>
  <inkml:trace contextRef="#ctx0" brushRef="#br0" timeOffset="11182.35">26568 1364 0,'0'50'16,"-25"0"-16,50-150 15,-50 224-15,1-99 16,48-50 15,26-24-15,-25-1-16,24 1 15,26-51 1,-50 76 0,24 24-1,1 74 1,24 0 0,50 1-1,50-50 1,-25-25-1,-25-75 1,-99-49 0,-50 50-1,0-1 1,-25 75 0,26 50-1,-26 24 1,50 26 15,0-26-15,25 0-1,-25 50 1,-50 1 0,-49 48-1,-25 1 1,0-25-1,25-50 1,24-25 0,51-74-1,-1 0-15,0-124 16,25-99 0,50-99-1,-1 173 1</inkml:trace>
  <inkml:trace contextRef="#ctx0" brushRef="#br0" timeOffset="12498.71">29520 719 0,'0'0'16,"25"0"-1,-25-24 1,0 48 0,-25 26-1,0 24-15,1 1 16,24 24-1,-25 0-15,0 75 16,0-100 0,0 26-1,25-76-15</inkml:trace>
  <inkml:trace contextRef="#ctx0" brushRef="#br0" timeOffset="12799.92">29570 943 0,'0'0'0,"0"-100"0,25 26 16,-25-25 0,0 74-1,0 0 1,49 75 0,-24-1-16,50 75 31,-26-49-16,1-1-15,24 75 16,-24 0 0,-50-50-1,-149 0 1,-74-49 0,49-25-1,124-25-15</inkml:trace>
  <inkml:trace contextRef="#ctx0" brushRef="#br0" timeOffset="13083.25">30314 992 0,'0'25'0,"0"0"16,0 25 0,-50 49-1,26 25 1,24 0 0,24-75-16,1 1 15,0-25 1,50-25-16,49-25 15,-50 0 1</inkml:trace>
  <inkml:trace contextRef="#ctx0" brushRef="#br0" timeOffset="13300.38">30339 868 0,'-25'-25'16,"50"50"-16,-75-50 15,100 1 1,24 24 0,1-25-16,74 0 15,-75 25 1</inkml:trace>
  <inkml:trace contextRef="#ctx0" brushRef="#br0" timeOffset="13466.16">30264 1216 0,'0'0'0,"50"24"15,25-48 1,24 24-16,0-25 0</inkml:trace>
  <inkml:trace contextRef="#ctx0" brushRef="#br0" timeOffset="13765.33">31306 1092 0,'0'49'16,"0"-98"-16,-24 148 0,24-50 16,0-24-1,0 0-15,24 0 16,1-25-1,0 0 17,-25-50-17,-25 1 1</inkml:trace>
  <inkml:trace contextRef="#ctx0" brushRef="#br0" timeOffset="14082.06">31406 1910 0,'0'25'16,"24"-25"-16,1 0 16,0 0-1,-25-25-15,25-24 32,-50-1-17,-25 25 1,1 25-16,-50 0 15,49 0 1</inkml:trace>
  <inkml:trace contextRef="#ctx0" brushRef="#br0" timeOffset="15511.1">6003 4837 0,'0'-24'16,"0"48"-16,0-73 0,-25 49 0,25-25 15,-74-25 1,49 26 0,-74-1-1,49 25-15,1 25 0,-100 123 32,99-48-32,1 24 15,-1 124 1,50-174-16,75 1 15,49-100 1,49-74 0,-24-50-1,-75 0 1,-74 25 15,0 99-15,0 50-1,0 99 1,0 25 0,25-50-1,0 25 1,0-74-16,0-1 0</inkml:trace>
  <inkml:trace contextRef="#ctx0" brushRef="#br0" timeOffset="15815.79">6400 4664 0,'0'-25'16,"0"50"-16,0-75 0,25 50 31,0 0-16,24 50 1,26 24 0,-26 1-16,-24-1 15,0 100 1,-25-1 0,0-73-16,-25-26 15,-74 75 1,-25-50-1</inkml:trace>
  <inkml:trace contextRef="#ctx0" brushRef="#br0" timeOffset="16301.99">4763 4912 0,'-50'0'31,"26"0"-31,-1 49 16,25 1-16,-25 0 15,0 24 1,0 25-16,-24 125 16,49-1-1,24-124 1,26 75 0,0-100-16,24 1 15,50-75 1</inkml:trace>
  <inkml:trace contextRef="#ctx0" brushRef="#br0" timeOffset="17233.16">10518 4490 0,'0'0'15,"-25"-25"-15,25 1 16,0-1-1,-24 25-15,48-25 32,1 25-17,74 0 1,1 50 0,-51-1-16,1 50 15,-25 1 1,-100 148-1,1-124 1,-1-50 0,51-49-1,-1-25 17,74 0-17,-24-25-15,124-49 16,0-1-1,-75 26 17,-24 24-32</inkml:trace>
  <inkml:trace contextRef="#ctx0" brushRef="#br0" timeOffset="17716.81">11312 4614 0,'0'0'15,"0"-25"1,-25 75 0,0 0-1,25 24 1,75-49 0,24-50-1,0-25 1,-24-49 15,-51 50-31,1-26 31,-25 100-15,-25 49 0,25 75-1,25 124 1,0 50-1,0-1 1,-25-198-16,-50 99 31,-49-99-15,0-99 0,0-74-1,49-51-15,-24-123 16,74-25-1,0 124 1</inkml:trace>
  <inkml:trace contextRef="#ctx0" brushRef="#br0" timeOffset="18064.03">12106 3969 0,'0'0'15,"0"50"32,-25-1-31,0 1-16,0 24 16,1 1-16,-26 49 31,75-99-16</inkml:trace>
  <inkml:trace contextRef="#ctx0" brushRef="#br0" timeOffset="18249.7">12403 3969 0,'0'0'0,"25"-49"15,-50 49 1,1 49-1,-26-24-15,-24 124 16,24-25 15,50-50-31</inkml:trace>
  <inkml:trace contextRef="#ctx0" brushRef="#br0" timeOffset="18813.93">13396 5309 0,'0'0'15,"-25"0"1,50 0 46,24 0-46,26-25-16,49 25 16,174-74-1,-26 24 1,-123 0 0,-124 50-1,-50-24 16</inkml:trace>
  <inkml:trace contextRef="#ctx0" brushRef="#br0" timeOffset="19449.81">15107 4465 0,'0'0'15,"-24"0"1,-1 25 0,25 25-1,-25-1-15,25 26 16,-25-1-16,25 25 15,0-74 1,25-50 15,25 1-15,24-26 0,0 0-1,1 50 1,-25 0-16,24 50 15,-49 74 1,0 25 0,-75 0-1,-74 0 1,-25-75 0,25-49-1,25-50 1,74-25-1</inkml:trace>
  <inkml:trace contextRef="#ctx0" brushRef="#br0" timeOffset="19648.93">15207 4366 0,'0'0'16,"0"-25"-16,-25 25 31,25-25-31,25 25 16,74-24-1,75-1 1,24 0 0</inkml:trace>
  <inkml:trace contextRef="#ctx0" brushRef="#br0" timeOffset="20367.22">16447 4540 0,'0'-25'0,"-25"50"31,25 0-31,-25 24 16,50 1-16,25-1 15,24-49 1,50-24-1,-24-26 1,-51-24 0,-49 24-1,0 25 17,25 124-17,-25 50 1,25 50 15,-25-75-31,25 0 16,-25 25-16,24 99 15,-24-25 1,-24-124 0,-76 50-1,1-149 1,0-99-1,49-50 1,25-25 0,50 100-16</inkml:trace>
  <inkml:trace contextRef="#ctx0" brushRef="#br0" timeOffset="20665.81">17588 3845 0,'25'-25'16,"-50"50"-16,50-74 0,-50 73 47,0 26-47,1 24 15,-26 1 1,-25 24-16,26-25 0,-1 1 16,1 24-1</inkml:trace>
  <inkml:trace contextRef="#ctx0" brushRef="#br0" timeOffset="21233.84">18828 4961 0,'0'0'0,"-24"-24"15,48-1 17,26 25-32,149-50 15,-26 1 1,-24 49 15,-124-25-15,0 25-16</inkml:trace>
  <inkml:trace contextRef="#ctx0" brushRef="#br0" timeOffset="21670.67">19895 4465 0,'25'0'15,"-50"0"-15,50-24 0,0-1 16,0 0-16,24 0 16,1 25-1,-1-25-15,1 50 16,24 25-1,-74 99 1,-24-1 0,-26-48-1,50-76 1,-25-24 0,75 0-1,24-24 1,1 24-1,-50 74 1,-25 25 0,-25 25-1,-25-74-15,0 0 16,-98-1 15,148-49-31</inkml:trace>
  <inkml:trace contextRef="#ctx0" brushRef="#br0" timeOffset="22151.46">20887 4589 0,'0'25'15,"-49"0"-15,49 0 16,-25 24-16,25-24 15,50 25 1,49-25 0,25-50-1,-74-25-15,24-24 16,-24-1 0,-50 26 15,24 98 0,-48 100-15,48 50-1,-24 49 1,25 74 0,-25-173-16,-49 149 15,-1-125 1,-49-98-1,-25-75 1,-25-75 0,74-73-1,100-51 17,0 75-32</inkml:trace>
  <inkml:trace contextRef="#ctx0" brushRef="#br0" timeOffset="22417.07">22177 4887 0,'25'0'15,"0"25"16,25-25-15,-26-25 0,26 25-16,24 0 15,1-25-15,74 25 16,-25-25 0,-99 25-1</inkml:trace>
  <inkml:trace contextRef="#ctx0" brushRef="#br0" timeOffset="22569.02">22401 5135 0,'-75'50'16,"150"-100"-16,-175 100 16,100-25-1,75-25-15,24 0 16,149-25-1</inkml:trace>
  <inkml:trace contextRef="#ctx0" brushRef="#br0" timeOffset="22933.8">23765 4862 0,'0'0'0,"25"-25"0,-25-24 15,0 24 16,-50 75-15,1 24 0,-1 50-1,25 0 1,25 0 0,50-74-1,-25-50-15,24 25 16,26-50-16,-26 25 15,51-50 1,-51-24 0,-24-25-1,-75-26 1,-49-48 0,-25 123 15,25 25-31</inkml:trace>
  <inkml:trace contextRef="#ctx0" brushRef="#br0" timeOffset="24269.33">25328 4986 0,'-25'0'0,"0"-25"31,0 25-15,25-24-16,0-1 47,25 25 0,25-25-47,49 25 15,25-50-15,248 1 16,-24-26 0,-76 1-1,-123 49 1,-99 25 15,-50-25 0,25 25-15</inkml:trace>
  <inkml:trace contextRef="#ctx0" brushRef="#br0" timeOffset="24734.86">27486 4366 0,'-25'0'16,"25"-25"-16,-25 25 16,1 0 15,73 0 0,1 0-15,24 0-1,100 25-15,-75 0 16,0 0 0,-24 0-1,-50-1 1,-50 26 0,-50 24-1,-49 26 1,0-1-1,75-50 1,-1 1 0,25-25-1</inkml:trace>
  <inkml:trace contextRef="#ctx0" brushRef="#br0" timeOffset="25002.95">27362 4416 0,'0'0'16,"0"-50"-16,0 0 0,-25 1 15,25-1 1,-25 50-16,1 0 16,24 99-1,0 26 16,24 48-15,1 26 0,50-75-1,-26-100-15,26 1 16</inkml:trace>
  <inkml:trace contextRef="#ctx0" brushRef="#br0" timeOffset="25250.32">29024 4416 0,'-25'25'0,"50"-50"0,-25 0 47,0 50-47,0 0 16,0 24-16,25 75 15,0 0 17,-25 0-17,25-49-15</inkml:trace>
  <inkml:trace contextRef="#ctx0" brushRef="#br0" timeOffset="25752.06">29173 4192 0,'0'0'0,"-25"-99"15,0 25-15,-24 24 16,24 25-16,-74 1 16,-1 24-1,-48 99 1,24 99-1,24 26 17,76-100-32,24 124 15,74-25 1,50-25 0,74-74-1,26-49 1,-1-50-1,-25-75 1,-49-24 0,0-75-1,-50-50 1,-49-49 0,-50 25-1,-25 24 1,-148 26 15,-1 98-15,0 51-1,25 48 1</inkml:trace>
  <inkml:trace contextRef="#ctx0" brushRef="#br0" timeOffset="25900.79">29471 4143 0,'24'0'31,"-48"-25"-31,-1 25 0,0 0 16</inkml:trace>
  <inkml:trace contextRef="#ctx0" brushRef="#br0" timeOffset="27735.05">8062 7839 0,'-25'-25'0,"50"50"0,-50-74 15,25 24 32,0 50 0,0 24-31,0 26-16,-24-1 15,-1 124 1,-25 1 0,25-25-1,25-125 1,50 26-1,0-75 1,74-25 0,-50 0-16</inkml:trace>
  <inkml:trace contextRef="#ctx0" brushRef="#br0" timeOffset="28399.86">8534 8310 0,'0'0'0,"0"-24"0,24-1 47,1 0-31,25-25-16,24-24 15,-49 24 1,-50 26 15,-24 24-15,24 24-1,-74 51 1,49 49 0,50 0-1,50-25 1,24-49-1,75-25 1,74-100 0,-74-24-1,-25-25 1,-74-25 0,-26-74-1,-24 99 1,-24-100-1,24 100 1,0 100 0,-50 24-1,0 99 1,26 0 0,-26 199-1,25-100 1,25-24-1,25-50 1,25-50 0,-1-49-1,-24-25 1,-25 25 0</inkml:trace>
  <inkml:trace contextRef="#ctx0" brushRef="#br0" timeOffset="28600.97">9079 8112 0,'0'0'0,"-24"-25"15,-1 0-15,25 1 16,-25-1 0,25 0-1,74 0 1,50 25-1,-49-25-15,-26 25 16,1 0-16</inkml:trace>
  <inkml:trace contextRef="#ctx0" brushRef="#br0" timeOffset="29534.79">13942 7690 0,'0'-25'0,"0"50"16,0-74-1,-25 73-15,25 1 16,0 25-16,0 99 16,25 0-1,49-50 1,50-74 15,0-75-15,-25-24-1,-49-26 1,-25-24 0,-50 50-1,25 49-15,-25 25 16,0 50-1,0 99 1,25 74 0,0 50-1,0 49 1,0 1 0,-49-75-1,-50-75 1,-25-123 15,24-75-15,1-99-1,74 0-15,0-124 16,75 25 0,74 24-1</inkml:trace>
  <inkml:trace contextRef="#ctx0" brushRef="#br0" timeOffset="29798.79">15132 8286 0,'25'0'16,"0"0"-1,24 0 17,26-25-17,49 0 1,0-25 0,-25 26-1</inkml:trace>
  <inkml:trace contextRef="#ctx0" brushRef="#br0" timeOffset="29950.92">15356 8484 0,'0'0'0,"-100"50"15,75-25 1,75-25 0,99-25 15,99-50-16,-124 51-15</inkml:trace>
  <inkml:trace contextRef="#ctx0" brushRef="#br0" timeOffset="30384.97">16621 8410 0,'0'0'0,"223"0"47,-149-25-47,1 0 16,-1 0-16,75-74 16,-99 25-1,-50-1 1,-75 26 15,-49 49-15,50 24-16,-75 51 15,25 74 1,74 0 0,25 24-1,75-24 1,49-50-1,50-74 1,50-75 0,-26-24-1,-49-100 1</inkml:trace>
  <inkml:trace contextRef="#ctx0" brushRef="#br0" timeOffset="31101.16">17340 7492 0,'0'25'47,"25"-25"-32,-25 49-15,0 1 16,0-1-16,-25 1 16,25 0-16,-25 24 15,25-49 1,0-50 31,25-74-32,25-50 1,24 50 0,-24 49-1,-1 25 1,1 25-1,-25 75 1,0-50-16,-1 99 16,-24-25-1,0-74 1,0 0 0,0-50 15,25-50-16,25-49 1,-1 25 0,1 74-1,0 25 1,-26 50 0,1 49-1,0-49-15,-50 74 16,25-50-1,-25-24 1</inkml:trace>
  <inkml:trace contextRef="#ctx0" brushRef="#br0" timeOffset="31649.72">18233 7467 0,'0'0'0,"0"-25"0,25 25 16,-25-25 0,0 1-1,50 24 1,-1 0 0,-24 0-16,49 24 15,1 26 1,-26 49-1,-24 0 1,-74 1 0,-1-26-1,25-49 1,25 0 0,0-75 15,50-49-16,49-75 1,0 1 0,-49 98-1,-1-49 1,-98 149 15,-1 74-15,1 0-1,24-24-15,25 24 32,49 0-32,1-74 15,99 25 1,49-25 0</inkml:trace>
  <inkml:trace contextRef="#ctx0" brushRef="#br0" timeOffset="91243.46">18233 10146 0</inkml:trace>
  <inkml:trace contextRef="#ctx0" brushRef="#br0" timeOffset="94439.35">20019 8881 0,'25'0'47,"-25"25"0,0 24-31,0 1-1,0 25-15,0-26 16,-25 26-16,0-1 16,-49 75-1,0-50 1,49-74-16</inkml:trace>
  <inkml:trace contextRef="#ctx0" brushRef="#br0" timeOffset="95370.97">21508 8087 0,'0'-25'15,"0"1"1,24-1 0,-24 50 15,0-1-16,0 1-15,0 50 16,0-26-16,0 26 16,50-26-1,24-49 1,26-25 0,24-99-1,-50 0 1,-24-24-1,-25 48 17,-25 125 15,-25 0-32,25 49-15,0-24 0,0 24 16,25 125-1,-25 24 1,24 25 0,-48-25-1,-125 50 17,0-149-32,0-99 15,75-50 1,-1 1-16,26-51 15,-26-98 1,75 24 0,25 99-1</inkml:trace>
  <inkml:trace contextRef="#ctx0" brushRef="#br0" timeOffset="96960.49">22624 8559 0,'0'0'0,"-25"0"0,25-25 47,25 25-31,25 0-16,-26-25 15,26 0-15,49-24 16,-24 24 15,-26 0-31,1 25 16,-25-25-1,-1 25 1</inkml:trace>
  <inkml:trace contextRef="#ctx0" brushRef="#br0" timeOffset="97158.02">22698 8782 0,'-24'0'15,"48"0"-15,1 0 47,25-25-47,24 0 16,1-24 0,-1 24-16,149-50 15</inkml:trace>
  <inkml:trace contextRef="#ctx0" brushRef="#br0" timeOffset="97638.76">23889 8435 0,'0'0'15,"-25"24"1,0-24-1,1 0-15,48 0 32,1 25-17,99-50 1,0-24 0,-24-1-1,-51 0 1,-49 26-1,-49-26 1,-1 50-16,0 0 16,-98 0-1,48 74 1,1 75 0,74 25 15,25-25-16,99-50-15,26-74 16,48-50 15,1-49-15,-75-1-16</inkml:trace>
  <inkml:trace contextRef="#ctx0" brushRef="#br0" timeOffset="99104.91">23244 8410 0,'25'0'47,"-25"25"-32,0-1-15,-25 26 16,25-25 0,0 24-16,0 1 15,-25 24 1,1-24 0,24-25 15,24-50-16,1-74 1,-25 49-16,50-74 16,-25 25-1,24 49 1,-49 25 0,25 25-1,0 50 1,0 49 15,-50 1-31,25-26 16,0-49-1,0-50 32,25-74-31,-1 49-16,26-49 15,0 49 1,-26 25 0,1 50-1,0 0 1,-25 25-16,0-1 16,0 26-16,0 49 15,-25-25 1,25-25-1,-25-49 1</inkml:trace>
  <inkml:trace contextRef="#ctx0" brushRef="#br0" timeOffset="99742.96">24360 7616 0,'-24'25'31,"48"-1"-31,-24 1 16,25 25-16,-25 0 16,0 24-1,0-24 1,-25-26 0,25-48 15,25-76-16,25 1 1,-25 25 0,24 49-1,-24 50 1,0 74 0,-50 0-1,25-24 1,-25-51-1,75-48 17,-25-26-17,49-49 1,1-1 0,-26 76-1,1 73 1,-50-24-16,25 25 15,-25-1-15,0 75 16,-25-24 15</inkml:trace>
  <inkml:trace contextRef="#ctx0" brushRef="#br0" timeOffset="100158.33">25154 7541 0,'0'0'16,"25"-24"-16,0 24 15,-25-25 1,25 25 0,-1 0-16,1 74 15,0 50 1,-25-24-1,0-76 1,0-24 15,25-24-15,0-26-16,49-99 16,-24 0-1,-25 75 1,-25 123 15,-25 1-15,0 74-1,50 25 1,0-50 0,24-24-1</inkml:trace>
  <inkml:trace contextRef="#ctx0" brushRef="#br0" timeOffset="100488.68">26196 8807 0,'0'24'16,"0"-48"-16,0 73 16,0-24-1,0 0 1,-25 74-1,-49 50 1,-75 0 0,0 0-1</inkml:trace>
  <inkml:trace contextRef="#ctx0" brushRef="#br0" timeOffset="101725.48">27660 7938 0,'0'0'0,"-25"0"16,25 25 109,0 25-110,0-1-15,0 26 16,25 74 0,24-25-1,51-75 1,-1-49-1,-25-74 1,1-25 0,-51-50-1,-24 25 1,25 99-16,-25 0 16,25 75 15,-25-1-16,0 125-15,25 49 16,-25 1 0,0 24-1,0-75 17,-50-49-17,-74-74 1,-25-50-1,75-25-15,-50-124 16,124-24 0</inkml:trace>
  <inkml:trace contextRef="#ctx0" brushRef="#br0" timeOffset="101944.02">28702 8509 0,'24'0'31,"-48"0"-31,73 0 16,1-25-1,-1 0-15,26 1 16,24-1-16,0 0 15</inkml:trace>
  <inkml:trace contextRef="#ctx0" brushRef="#br0" timeOffset="102089.02">28776 8707 0,'0'0'0,"0"25"15,-25-25-15,75 25 47,-1-75-47</inkml:trace>
  <inkml:trace contextRef="#ctx0" brushRef="#br0" timeOffset="102672.96">29421 8261 0,'0'0'0,"0"-25"15,25 50 17,-50 0-32,25 24 15,0 75 1,0 25 0,-25-50-1,25-123 16,25-26-15,25-99 0,-26 75-1,51-50 1,-1 74 0,-49 50-1,0 50 1,0 49-1,-50-25 1,25-24 0,25-75 15,0-24-31,24-51 16,50-24-1,-49 75 1,-25 49-1,0 49 17,-25 75-17,0 0 1,-25 0 0,25-99-1</inkml:trace>
  <inkml:trace contextRef="#ctx0" brushRef="#br0" timeOffset="102926.09">30215 7814 0,'25'-24'0,"-1"-1"15,26 25 1,-25 0-1,0 25-15,-25 74 16,0 25 0,-25-50 15,50-49-15,0-25-16,74-25 15,-25-49 1</inkml:trace>
  <inkml:trace contextRef="#ctx0" brushRef="#br0" timeOffset="103272.66">30835 8360 0,'25'0'15,"-50"0"-15,75 0 0,-1-25 16,-24 25-1,25-25 1,-1 1-16,51-76 16,-76 1-1,-24 50 1,-24 49 0,-1 0-16,-25 24 15,-99 100 1,75 0-1,49 1 1,25-26 0,25-74-16,49-1 15,26-24 1,-26-24 0</inkml:trace>
  <inkml:trace contextRef="#ctx0" brushRef="#br0" timeOffset="103822.64">31381 7665 0,'0'-24'15,"0"48"-15,-25-48 16,25 48-16,25 1 15,-25 0 1,0 25-16,0-25 0,0 24 16,0-24-1,0 0 17,0-50-32,0 0 15,25-24-15,-25-1 16,49-25-1,-49 51-15,25 24 32,0 24-17,-25 51 1,25-25-16,-25-1 16,24-49 30,1-25-46,0-24 16,25 24-16,-26-25 16,1 25-16,0 25 15,0 0 1,0 75 0,0-1-1,-50-24 1</inkml:trace>
  <inkml:trace contextRef="#ctx0" brushRef="#br0" timeOffset="104239.19">32075 7517 0,'0'-25'15,"0"0"1,0 75-16,50-125 0,-50 50 15,25 25-15,0 0 16,-25 25 0,24 25-16,-24-1 0,-24 26 15,-1 24 1,-25-49 0,50-25-1,-25-25 1,75-50-1,24-49 1,1-25 0,-26 49-1,-49 50 17,0 25-17,-24 75 1,24 49-1,0-25 1,24-24 0,-24-26-1</inkml:trace>
  <inkml:trace contextRef="#ctx0" brushRef="#br0" timeOffset="106461.94">4540 11709 0,'0'0'16,"0"-25"15,24 50 0,-24 25-15,0-1-16,0 51 16,-24 73-1,-1-24 1,25-50 0,25-74-1,49-50 1,25-24-1,-49-1-15,24-24 16</inkml:trace>
  <inkml:trace contextRef="#ctx0" brushRef="#br0" timeOffset="106744.83">4689 11709 0,'0'-25'47,"0"0"-47,49 25 15,1-24-15,-1-1 16,51-25 0,-51 25-16,-24 25 15</inkml:trace>
  <inkml:trace contextRef="#ctx0" brushRef="#br0" timeOffset="106893.52">4664 11982 0,'0'-25'0,"0"50"0,-25 0 0,25 0 31,0-1-31,25-24 16,49-49 0</inkml:trace>
  <inkml:trace contextRef="#ctx0" brushRef="#br0" timeOffset="107391.86">5110 11883 0,'25'0'16,"0"-25"15,-50 25-31,0 0 16,0 25-16,1 24 15,24-24 1,24-25 15,1-25-31,50-24 32,-51 24-32,26 25 15,-25 25 1,24 74-1,-49 50 1,25-75-16,-25 25 16,0-24-16,25 24 15,-25-24 1,0-125 31,0 0-32,0-24-15,0-1 16,25-123-16,25 124 16,-50 24-16,24-24 31</inkml:trace>
  <inkml:trace contextRef="#ctx0" brushRef="#br0" timeOffset="107541.82">5854 12230 0,'0'0'16</inkml:trace>
  <inkml:trace contextRef="#ctx0" brushRef="#br0" timeOffset="107773.95">6623 11858 0,'25'0'16,"-50"0"-16,75 25 31,-50 0-15,0 24-16,-25 75 15,25 0 1,-25-49 0</inkml:trace>
  <inkml:trace contextRef="#ctx0" brushRef="#br0" timeOffset="108156.78">6698 11709 0,'25'99'0,"-50"-198"0,25 0 0,-75 0 32,51 49-32,-1 50 15,-74 25 1,-25 173-1,49 50 1,75 50 0,50-100-1,99-98 1,99-125 15,-75-50-15,-73-98-1,-76-26 1,-123-49 0,25 174-1,-26-1-15,26 51 16,-25 24 0,74 49-16</inkml:trace>
  <inkml:trace contextRef="#ctx0" brushRef="#br0" timeOffset="108889.46">8856 11436 0,'0'0'0,"0"75"15,0-1 1,0 50-16,0 75 16,25-125-1,-25-24-15,-25-26 16,25-48-1,75-76 1,-26 51 0,1-1-16,24 1 15,-24 49 1,-25 0-16,-1 49 16,-48 75-1,-51 0 16,1-49-15,-25-26 0,-1-74-1,51-74 1,49 25-16</inkml:trace>
  <inkml:trace contextRef="#ctx0" brushRef="#br0" timeOffset="109222.76">9327 11858 0,'0'0'0,"25"0"15,0 0 1,25-50 0,24-24-1,-49-1 1,-25 1-1,-50 49 1,-24 75 0,-25 49-1,74 25 17,25-25-17,0-49-15,74 0 16,75-26-1,25-48 1,24-51 0</inkml:trace>
  <inkml:trace contextRef="#ctx0" brushRef="#br0" timeOffset="109906.84">10270 11610 0,'0'0'0,"25"-50"15,-50 50 1,-49 25-1,-50 25 1,24 99 15,76-75-15,24 0 0,99-49-1,25-50 1,25-24-1,-75-50 1,-49 24 0,0 25-1,0 26 1,24 48 0,1 51-1,-25 49 1,-25-74-16,0 49 15,24-124 17,1-99-1,25 25-15,-1 24-1,1 50 1,-25 75-1,0 49 1,-25-49-16,0 24 16,24-98 15,26-51-15,0-49-1,-1 74 1,1 50-1,-25 100 1,-25 24 0,25 0 15,-1-99-15,26-25-16</inkml:trace>
  <inkml:trace contextRef="#ctx0" brushRef="#br0" timeOffset="110273.9">11461 11734 0,'0'-50'16,"-25"150"0,50-150-16,0 0 15,-25 75 1,24 50 0,1-1-1,50 0 1,-26-49-1,1-25 1,24-49 15,-24-1-31,24-24 0,50-26 32,50 51-17,-124 49 1,-26 74-1,-24 50 1,-49 0 0,-1-49-16,1-51 15,-26 26 1,26-75 0</inkml:trace>
  <inkml:trace contextRef="#ctx0" brushRef="#br0" timeOffset="110454.57">12875 11684 0,'25'25'16,"-50"-50"-16,50 75 46</inkml:trace>
  <inkml:trace contextRef="#ctx0" brushRef="#br0" timeOffset="110573.92">12900 12106 0,'0'50'15,"0"-100"-15,-25 100 31,25-26-31</inkml:trace>
  <inkml:trace contextRef="#ctx0" brushRef="#br0" timeOffset="111639.9">7690 14016 0,'0'25'16,"-25"-50"0,50 0-1,-25 1-15,0-1 16,0 0-16,25 0 31,0 25-31,99-25 31,0 1-31,-50 24 16,50 99 15,-99 0-15,-25 50 0,-50 49-1,-24-24 1,-25 0-1,0-50 1,-1-75 0,100-24-1,0-50 1,50 0 0,0 1-1,-1-1-15,50-25 16,1 50-1,-1-25 1,-74 1 15,0 24-15</inkml:trace>
  <inkml:trace contextRef="#ctx0" brushRef="#br0" timeOffset="112390.06">8806 14115 0,'0'0'0,"25"50"15,-25 0 1,0 24-1,25 0-15,-50 1 16,25 24-16,-25 25 16,25-74-1,0-75 17,0 0-32,25-124 15,25 0 1,0 25-1,49 50 1,-25 74 0,1 99 15,-51 50-15,-24-74-16,0 49 15,-24-75 1,24-98 15,24-1-31,-24-24 16,50-100-1,24 50 1,-24 74-16,24 25 16,1 25 15,-26 124-16,-49 25-15,25-74 16,-25-1-16,0 25 16,-25-49 15</inkml:trace>
  <inkml:trace contextRef="#ctx0" brushRef="#br0" timeOffset="112671.91">9675 13892 0,'25'0'0,"-50"0"0,74 0 16,-24 0-1,0 75 1,-25 49-1,0-25 1,25-99 15,0-50-15,24 25 0,26-49-1,-26 24-15</inkml:trace>
  <inkml:trace contextRef="#ctx0" brushRef="#br0" timeOffset="113640.05">10642 14289 0,'0'0'0,"25"25"47,0-25-31,24 0-16,26 0 15,98-50 1,-98 1-16,-25-1 15,24-49 1,-74 49-16,0 25 16,-99-24-1,-50 49 1,0 74 0,25 50-1,99-25-15,0 1 16,75 148-1,99-223 1,24-50 15,-24-99-15,-99 49-16</inkml:trace>
  <inkml:trace contextRef="#ctx0" brushRef="#br0" timeOffset="114173.43">11362 13421 0,'0'0'0,"24"0"32,-24 25-17,0 24-15,0 75 16,-24-25-1,24-49 1,0-75 15,0-24-15,24-1 0,26-74-1,0 74 1,-1 26-1,-24 48-15,0 51 16,0 49 0,-50-50-1,25-49 17,25-50-17,-1-24 1,1-1-16,149-173 31,-149 223-15,0 0-16,24 99 15,-49 50 17,-49-50-17,49-74-15</inkml:trace>
  <inkml:trace contextRef="#ctx0" brushRef="#br0" timeOffset="114556.9">12131 13371 0,'0'0'0,"49"-25"16,-24 1-16,25-1 15,-1 0 1,-24 50-1,0 99 1,-50-25 15,0-49-15,25-26 0,25-48-1,49-150 1,1 25-1,-50 25 1,-25 149 31,0 25-47,-25-1 16,25 26-16,0 73 15,74 26 1</inkml:trace>
  <inkml:trace contextRef="#ctx0" brushRef="#br0" timeOffset="115055.73">13743 14239 0,'0'0'0,"-25"0"15,50-24 17,49 24-17,1-25 1,49 0-16,99-25 16,-24 1-1,-125 24 1</inkml:trace>
  <inkml:trace contextRef="#ctx0" brushRef="#br0" timeOffset="115523.8">15231 13520 0,'0'0'16,"0"-25"0,0 75-1,-24-1-15,-1 75 16,25-74 0,-25 0-16,25 24 31,25-99-16,74-24 1,25-51 0,-25 51-1,-24 49 1,-26 25 0,-24 74-1,-25-25-15,0 75 16,-74-25-1,-25-25 1,49-49 0,-149 0-1,150-50 1,-1-50-16</inkml:trace>
  <inkml:trace contextRef="#ctx0" brushRef="#br0" timeOffset="115710.53">15281 13297 0,'0'0'0,"0"-25"0,25 0 16,0 25 0,24-25-1,1 25-15,24 0 16,1 0-16,123-24 15,-49 24 1</inkml:trace>
  <inkml:trace contextRef="#ctx0" brushRef="#br0" timeOffset="116290.56">16497 13594 0,'0'0'0,"24"0"32,-24 25-32,0 0 15,0 0-15,0 74 32,25-49-32,-50 74 15,25-50 1,-24-49-1,48-75 17,26-74-17,49-25 1,-24 50 0,-1 74-1,-49 25 1,0 100-1,-25 24 1,-25-25 15,25-74-31,-25-25 16,25-25 0,50-74-1,49-50 1,0 25-1,0 74 1,-49 50 0,0 99-1,-50 100 1,-25-1 0,25-74-1</inkml:trace>
  <inkml:trace contextRef="#ctx0" brushRef="#br0" timeOffset="116761.12">18283 13520 0,'-25'0'16,"50"0"-16,-50 25 0,0-25 15,25 25 1,50-1-16,-25-24 16,24 0-16,75-49 15,-25-1 1,-74 1-1,-25 24 1,-25-50 0,-74 26-1,-25 49 1,0 99 0,25 50-1,49 49 1,75-24-1,74-75 1,-24-74-16,123-25 16,25-99-1,-24-75 1</inkml:trace>
  <inkml:trace contextRef="#ctx0" brushRef="#br0" timeOffset="117325.77">18928 12726 0,'0'0'15,"-25"0"-15,25 25 16,0 25-1,0-1 1,0 1-16,0-25 16,0 24-16,-25 1 15,50-75 17,0-25-17,49-49 1,-24 50-1,-1-1 1,26 50 0,-50 25-1,-25 0-15,0-1 16,0 26-16,0 24 16,24-98 30,51-51-30,-1 26 0,1 24-1,-51 25 1,1 49 0,0-24-1,-25 74-15,-25-49 31</inkml:trace>
  <inkml:trace contextRef="#ctx0" brushRef="#br0" timeOffset="117725.09">19746 12776 0,'25'-25'0,"-149"174"0,273-323 15,-199 224-15,150-125 16,-76 75-1,1 0 1,-25 75 0,0-26-16,-25 26 15,1-50 1,24-50 15,74-25-15,25-74-1,-24 0 17,-26 75-17,-74 73 1,25 1 0,-24 25-1,-1 49 1,25 0-1,0-24 1,0-51-16,25 1 16</inkml:trace>
  <inkml:trace contextRef="#ctx0" brushRef="#br0" timeOffset="118324.69">20739 13495 0,'0'0'16,"0"25"-16,24-25 31,51 0-31,-1-25 16,1 0-16,123-24 31,-49-1-16,-99 25-15</inkml:trace>
  <inkml:trace contextRef="#ctx0" brushRef="#br0" timeOffset="118741.25">21781 13049 0,'0'0'0,"24"-25"15,-24 0-15,25 0 16,25 25 0,49-25-1,0 50 1,-49 0-16,-50 25 16,0 24-16,-75 75 15,1-50 1,74-74-1,74-50 17,1 25-1,-26-25-15,-24 100-1,0-1 1,-25 25-1,-74 1 1,24-51-16,-49 1 16,74-50-1</inkml:trace>
  <inkml:trace contextRef="#ctx0" brushRef="#br0" timeOffset="119157.84">23070 13297 0,'25'-25'47,"0"50"-32,25-25 1,74 0-1,-50-25-15,50-25 16,-99-24 0,-25 24-1,-74 1 1,-75 49 0,0 99-1,25 50 1,74 49-1,75-24 1,74-50 15,1-99-31,-26-25 16,100-25 0,-75-25-16,50-99 15</inkml:trace>
  <inkml:trace contextRef="#ctx0" brushRef="#br0" timeOffset="119708.05">23889 12553 0,'0'0'16,"-25"-50"-1,25 100 1,0-26-1,25 76 1,-25-51-16,0 26 31,0-51-15,-25-24 0,25-49-1,50-50 1,0-1-1,-1 76 1,1 24 0,-50 49-1,0 50 1,0-24 0,25-75 15,49-75-16,0 1 17,-24 0-17,0 74 1,-26 24 0,1 26-16,-25-25 15,25 74 1,-25-49-1</inkml:trace>
  <inkml:trace contextRef="#ctx0" brushRef="#br0" timeOffset="120077.86">24683 12503 0,'25'-25'15,"-124"124"-15,173-173 0,-24 24 0,24 50 16,-49 0-1,0 25 1,-25 0 0,0 25-16,0-1 15,-50 75 1,25-49 0,75-100 15,-25-25-31,49-49 15,-49 25-15,24 24 16,-49-49 0,25 99-1,-50 74 1,1 50 0,-1 0-1,25-74 1,25-1-1,49-24 1</inkml:trace>
  <inkml:trace contextRef="#ctx0" brushRef="#br0" timeOffset="120375.79">26047 13247 0,'-25'0'16,"50"0"-16,-74 25 0,24-25 15,50 25 1,74-50-1,50 0 1,0 0 15,-50 1-15</inkml:trace>
  <inkml:trace contextRef="#ctx0" brushRef="#br0" timeOffset="120526.47">26246 13421 0,'0'0'0,"-50"25"16,1 24 0,98-24-1,75-25 1,75-50 0</inkml:trace>
  <inkml:trace contextRef="#ctx0" brushRef="#br0" timeOffset="120908.47">27164 13098 0,'24'-49'31,"-48"24"-15,-76 174-16,175-273 0,-50 173 0,-100-74 16,1 75-1,24 25 1,25 49-1,1 0 1,-1-50 0,50-24-1,-1-50-15,76 0 16,-26-50 0,25 0 15,-49-49-16,24-50 1,-49 75-16,0-50 16,-75 25-1,-49 74 1,-99 25 0,74 0-16</inkml:trace>
  <inkml:trace contextRef="#ctx0" brushRef="#br0" timeOffset="121957.72">10047 16224 0,'0'-25'47,"25"25"-47,-1-25 16,26 25-16,74-24 15,25 24 1,-50 49 0,-49 50-1,-100 25 1,-49 50-1,0-50 1,49-25 15,50-49-15,25-50-16,74 0 16,100-50-1,-26-49 1,1 50-1,-125 24-15</inkml:trace>
  <inkml:trace contextRef="#ctx0" brushRef="#br0" timeOffset="122906.03">11535 16224 0,'0'0'15,"0"-25"1,0 0-1,0 50 1,0 74 0,0 25-1,0-24 1,0-51 0,0-24-1,0-50 1,0 1-16,25-76 15,25 1 1,-1 0 0,1 49-1,-25 25 1,24 25 0,1 0-1,-25 0-15,0 0 16,-1 0-1,1 25 17,25 50-17,-50-26 1,0 1 0,-25-25-1,25-1 1,0-48 15,25-26-15,24-49-1,-24 49 1,25 25-16,49-24 16,-49 24-1,24 50 1,-24 74-1,-50 50 17,0 49-17,-25-148 1</inkml:trace>
  <inkml:trace contextRef="#ctx0" brushRef="#br0" timeOffset="123190.69">12652 15926 0,'24'-24'16,"-48"48"-16,73-73 0,-24 24 16,-25 0-1,25 50 16,-25 0-31,25 74 16,-25-25 0,0-49-1,0 0 1,24 0 0,26-50-1,49-25 1,-49 26-16</inkml:trace>
  <inkml:trace contextRef="#ctx0" brushRef="#br0" timeOffset="123409.07">13222 16249 0,'0'0'15,"0"25"-15,-25-25 16,50 0 0,0 0-1,74-50 1,25-24 0,-25 24-1</inkml:trace>
  <inkml:trace contextRef="#ctx0" brushRef="#br0" timeOffset="124264.4">16050 15678 0,'0'-25'0,"0"50"15,0-74-15,0 24 0,-25 25 16,-24 0 0,-26 25-1,-74 24 1,25 26 0,75-26-1,24-49 1,0 0-1,25 50 1,25 0 0,-25 24-1,0 0 1,25-49 0,-25 0-1,74-99 16,50 24-15,0 0 0,-25 50-1,1 50 1,-75 24 0,-1 26-1,-73 24 1,-51 0-1,-48-50 1,73-24-16,-24-25 16,74-50 15,0 0-31</inkml:trace>
  <inkml:trace contextRef="#ctx0" brushRef="#br0" timeOffset="124806.98">16645 15852 0,'50'50'16,"-50"-26"0,-25 1-16,25 25 15,-25 24 1,25-24-16,-24-1 15,-1-24 1,25 0 15,25-75-31,24-24 16,51-25 0,-51 24 15,26 51-31,-26 73 15,1 50 1,-25 1 15,-25-1-15,0-74 15,24-75-31,26-49 16,49-25-1,0 0 1,25 74 15,-74 125-15,-25 49 0,0-50-16,0 100 15,24-125 1</inkml:trace>
  <inkml:trace contextRef="#ctx0" brushRef="#br0" timeOffset="125010.95">18332 16050 0,'0'0'15,"25"0"16,0 0-15,25 0-16,-1 0 0,26-24 16,49-26-1,-50 25 1,-24 25-16</inkml:trace>
  <inkml:trace contextRef="#ctx0" brushRef="#br0" timeOffset="125541.66">19895 15629 0,'0'-25'16,"0"50"-16,0-75 0,0 25 0,25 0 15,25-24 1,123 24-1,-24 25 1,-74 25 0,-100 99-1,-50 0 1,50-50 0,50-49-1,124-25 1,0 0-1,-50 25 1,-74 25-16,-25 24 16,-50 50-1,-49-25 1,-25-24 15,75-51-31</inkml:trace>
  <inkml:trace contextRef="#ctx0" brushRef="#br0" timeOffset="125856.17">20937 15232 0,'0'0'0,"0"-25"16,25 25-1,0 0-15,49 50 16,1-1 0,73 75-1,-73-25 1,-1 1-16,1 148 16,-75 25-1,-75-125-15,-123 125 16,-100-49-1,-49-26 1,124-124 0</inkml:trace>
  <inkml:trace contextRef="#ctx0" brushRef="#br0" timeOffset="126474.1">9278 15951 0,'25'0'16,"-50"0"-16,50 50 31,-50 99-15,0 123-1,0 26 1,25-50-1,124-74 1,50-100 0</inkml:trace>
  <inkml:trace contextRef="#ctx0" brushRef="#br0" timeOffset="127340.9">22599 15604 0,'-25'0'16,"50"0"-16,-74 0 0,49 25 16,0-1-1,0 1 1,24 0-16,26 0 0,99-25 15,74-50 1,-124 25 0,-24-24-1,-1-1-15,-24 25 16,-25-74 0,-75-25-1,-74 75 1,0 49-1,-25 99 1,0 74 0,124-73-16,1-1 15,-1 0-15,74 50 16,100-75 0,50-74-1,-1-74 16,-49-50-15,-99 49-16</inkml:trace>
  <inkml:trace contextRef="#ctx0" brushRef="#br0" timeOffset="127910.16">23467 14760 0,'-24'-24'16,"48"48"-16,-48-73 0,24 74 31,0 24-15,0 1-16,24-1 15,-24 1 1,0 49-1,25-74-15,-25 0 32,25-75-17,25-74 1,-26 75-16,26-51 16,0 51-1,-26 49 1,1 99-1,0 25 17,-25-99-17,0-50 17,25 0-32,24-74 15,-24 49 1,-25 26-1,50 73 1,-50 26 0,50 49 15,-26-50-15</inkml:trace>
  <inkml:trace contextRef="#ctx0" brushRef="#br0" timeOffset="128310.3">24162 14661 0,'25'-49'16,"-50"98"-16,75-123 0,-26 74 16,1-25-16,25 25 15,-1 50 1,26 24-1,-75 50 1,25-74 0,-25 24-1,-25-24 1,25-26 0,25-48-1,24-100 1,1-25-1,-25 25 1,-25 124 15,0 49-15,-25 100-16,25 25 16,74 0 15,75-26-31</inkml:trace>
  <inkml:trace contextRef="#ctx0" brushRef="#br0" timeOffset="128610.87">25477 15703 0,'0'25'16,"0"-50"-16,25 50 0,24-25 15,26-25 1,-1 0-16,0 0 15,75-24-15,-50 49 16,-49 0 0</inkml:trace>
  <inkml:trace contextRef="#ctx0" brushRef="#br0" timeOffset="128775.11">25601 16001 0,'0'0'15,"-50"49"-15,1 1 16,24-25-16,25 0 16,49-25-1,75-50 1,-49 0 0</inkml:trace>
  <inkml:trace contextRef="#ctx0" brushRef="#br0" timeOffset="129323.83">27139 15554 0,'-25'0'15,"50"0"-15,-75 0 0,25 0 16,1 0-1,-1 0 1,-25 0-16,25 25 16,-49 25-1,0 74 1,-1 0 0,50 0-1,0 0 1,50-25-1,25-25 1,49-49 15,0 0-15,-24-25-16,49-74 16,25-1-1,-25 1 1,0-25-1,-75 24 1,1-24 0,-50-25-1,-25 25 1,-74-1 0,-75 51-1,-49 24 1,74 25-16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3T04:46:48.1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8310 2332 0,'25'-25'0,"-50"50"15,50-75 1,-25 25 15,0 1-15,75-1-1,49 0 1,-25 50 0,-25 24-1,-49 51 1,-75 98 0,-24 25-1,0-49 1,49-50-1,0-49 1,50-75 15,0 0-31,99-50 16,24-24 0,-23-1-1,-76 25-15</inkml:trace>
  <inkml:trace contextRef="#ctx0" brushRef="#br0" timeOffset="615.79">9451 2456 0,'0'-25'31,"25"50"-16,-50 25-15,25-1 16,0 1 0,0 74-1,-24-25 1,24-74 0,0 0-1,24-75 1,1-74-1,25 0 1,24 0 0,1 74-1,-50 50-15,24 50 16,-24 24 0,0 26-1,-25-51 1,0-24 15,0-75 0,49-49-15,1 0 0,-25 74-1,0 0 1,24 75-1,-24-25-15,0 99 16,0-25 0,-1-25-1,-24-24 1,-24-25 0,-1-25-1</inkml:trace>
  <inkml:trace contextRef="#ctx0" brushRef="#br0" timeOffset="899.89">10270 2009 0,'0'0'16,"50"-49"-16,-25 24 15,-1 0 1,-24 75-1,0 49 1,0 25 0,0-25-1,25-49 1,74-50 0,50-25-1,0-49 1,-99 49-1</inkml:trace>
  <inkml:trace contextRef="#ctx0" brushRef="#br0" timeOffset="1082.83">10890 2654 0,'-25'25'0,"50"-50"0,-25 50 47,50-50-47,24 1 15,100-26 1</inkml:trace>
  <inkml:trace contextRef="#ctx0" brushRef="#br0" timeOffset="1870.98">12552 1885 0,'0'-24'0,"0"48"16,25-48-16,-25-1 0,0 0 15,-25 0 17,1 50-32,-101 49 15,26 50 1,50-49-1,49-50 1,0-1 0,24-24 15,-24 25-15,25 25-1,-50-1 1,25-24 15,25-25-15,0 0-1,25-49 1,24 49 0,25 0-1,1 24 1,-1 51-1,-99-25-15,25 24 16,-25 0-16,-25-24 16,-74 49-1,-50 0 1,49-74 0,-48 0-1,98-50 1</inkml:trace>
  <inkml:trace contextRef="#ctx0" brushRef="#br0" timeOffset="2449.86">13197 2158 0,'25'25'15,"-50"-50"-15,50 75 0,-25-1 16,-25 76-16,25-76 16,-25 26-16,25-51 15,-24 1 1,24 0 15,49-75-15,26-49-1,24 0 1,-49 49-16,-26 25 16,51 25-1,-50 50 1,-25 0-16,0 74 16,0-99-1,-25 49 1,25-99 15,25 0-31,-1-49 16,51-50-1,-1 49 17,1 51-32,-26 48 15,-24 51 16,0 49-15,-25-25 0,25-24-1,0-51-15</inkml:trace>
  <inkml:trace contextRef="#ctx0" brushRef="#br0" timeOffset="5757.81">14611 2382 0,'0'-25'16,"25"25"62,0-25-63,25 25-15,24-25 16,0 0 0,50 0-1,-99 1-15,25 24 16,-25-25 0</inkml:trace>
  <inkml:trace contextRef="#ctx0" brushRef="#br0" timeOffset="6283.17">15678 1811 0,'-25'0'16,"50"0"-16,-50-25 0,25 0 15,25 1 1,0-1 0,124-25-1,24 50 1,-49 50-1,-124 99 1,-74-1 0,24-73-16,1-26 15,24-24-15,74-25 47,1 0-47,49 0 16,-49 0-1,0 25-15,-1 49 32,1 26-17,-50-26 1,-50 25 0,-74 1-1,-25-26 1,25-49-1,99-50 1</inkml:trace>
  <inkml:trace contextRef="#ctx0" brushRef="#br0" timeOffset="6734.74">17960 2109 0,'50'0'46,"-25"0"-46,49-25 16,-24 25 0,24 0-16,100-50 15,-75 25 1,-25 25 0</inkml:trace>
  <inkml:trace contextRef="#ctx0" brushRef="#br0" timeOffset="6933.66">18134 2307 0,'0'0'0,"-25"25"16,0 0-16,-24-25 0,49 25 47,49-50-47,100 25 15,50-25 1,-75 0 0,-25 0-16</inkml:trace>
  <inkml:trace contextRef="#ctx0" brushRef="#br0" timeOffset="7432.64">19771 1811 0,'0'-25'31,"0"0"-15,-25 25-1,1 0-15,-26 75 16,0-1-1,-24 25 17,49 25-17,0-24 1,50-26 0,25-24-1,49-50 1,25-25-1,0 0 1,-99 0-16,49-74 16,-49 0-1,-25-50 1,-74 25 0,-26 25 15,-24 24-16,25 75 1,0 0 0,24 50-16</inkml:trace>
  <inkml:trace contextRef="#ctx0" brushRef="#br0" timeOffset="7817.5">21508 2456 0,'49'0'47,"-24"25"-15,-25 0-17,25 49-15,-25 50 16,-50 50-1,-24-1 1,-50-24 0,74-99-16,1-25 15</inkml:trace>
  <inkml:trace contextRef="#ctx0" brushRef="#br0" timeOffset="9103.92">24336 2133 0,'-25'0'47,"50"0"-31,148 0 15,-98 0-15,24-24-16,0-1 15,50-50 1,-124 26-16,24-26 16,-73 51-1,-1-26 1,-74 25 0,-50 75-1,-50 99 1,75 49-1,99-24 1,25-125-16,100 26 16,49-50-1,24-75 1,1-49 0</inkml:trace>
  <inkml:trace contextRef="#ctx0" brushRef="#br0" timeOffset="9701.16">25328 1364 0,'0'-24'0,"0"48"0,-25-48 16,25-1 15,0 74-31,0 51 16,0-51-1,25 1-15,-25 24 32,-25-49-32,50-50 31,0-74-16,24 0 1,-24 24 15,0 51-15,25 73 0,-26 75-1,-24-74-15,-24 24 16,24-49-1,0 0 1,49-75 0,26-49-1,-26 0 1,-24 74 0,0 50-1,0 49 16,-1 25-15,1 1 0,-50-51-1</inkml:trace>
  <inkml:trace contextRef="#ctx0" brushRef="#br0" timeOffset="10100.2">25998 1364 0,'0'0'0,"24"-24"16,1-1-16,25 25 15,-25 0 1,0 74 0,-1 25-1,-24 1 1,-24-26-1,24-49 17,49-50-17,1-49 1,24-50 0,-24 24-1,-25 51 1,-25 24-1,-25 124 1,0 0 0,25-24-16,0-26 15,124 125 1,-74-124 0</inkml:trace>
  <inkml:trace contextRef="#ctx0" brushRef="#br0" timeOffset="10399.58">27040 2084 0,'-25'0'0,"50"0"0,-75 0 16,75 0 15,0 0-31,49-25 16,0 25-16,150-25 15,-125 0 1,0 1-16,75-1 16,-100 25-1,-49-25 1,-25 50-1</inkml:trace>
  <inkml:trace contextRef="#ctx0" brushRef="#br0" timeOffset="10585.53">27337 2208 0,'0'0'16,"-74"49"-16,-1-24 16,1 0-1,173 0 16,-24-25-31,148-50 16,0 25 0,-49-24-1,-50-1 1</inkml:trace>
  <inkml:trace contextRef="#ctx0" brushRef="#br0" timeOffset="10900.6">27610 1811 0,'-25'-25'16,"50"50"-16,-74-50 0,49 0 0,-25 25 15,0 0 1,25 25-1,-25 99 1,25-74 0,-25 49-16,0 0 15,-24 0-15,-50 174 16,-75 50 0,-24 74 15,123-273-16</inkml:trace>
  <inkml:trace contextRef="#ctx0" brushRef="#br0" timeOffset="11449.5">29421 1960 0,'0'-50'16,"0"100"-16,0-125 15,0 51 1,-25 24-1,0 24-15,-24 1 16,-26 25-16,-73 99 31,123-100-31,0 1 16,0 99 0,25 0-1,0-75-15,75 50 16,49-50-1,0-49 1,24-50 0,-23-24-1,-51-50 17,-24-75-17,-1 0-15,-24 25 16,-50 25-1,-99 50 17,-99 0-17,-100 49-15</inkml:trace>
  <inkml:trace contextRef="#ctx0" brushRef="#br0" timeOffset="15982.61">9303 5408 0,'0'25'47,"0"0"-31,24-1-1,-24 26 1,25 24 0,0-24-16,-25 74 15,0 0 1,0-25-1,-50-24 1,50-125 15,0-24-15,25-50 0,0-25-1,25 25 1,24 74-1,-24 50 17,24 50-17,-49-1-15,0 100 16,-50-25 0,25-49-1,0-50 1,0-1-1,0-98 1,0-75 0,25 0-1,24 50 1,1 74 0,0 25-1,74 124 16,-75 0-15,-24 25 0,-50-50-1,25-24 1</inkml:trace>
  <inkml:trace contextRef="#ctx0" brushRef="#br0" timeOffset="16534.66">10841 5780 0,'24'0'47,"1"0"-16,0 25-31,25-25 16,-1 0 0,1-25-16,24 25 15,-24-25-15,24 1 16,-49 24 15</inkml:trace>
  <inkml:trace contextRef="#ctx0" brushRef="#br0" timeOffset="16726.55">10915 6103 0,'0'0'15,"-25"0"1,50 0 0,25-25-16,-1 0 15,100 0 1,0-24 0</inkml:trace>
  <inkml:trace contextRef="#ctx0" brushRef="#br0" timeOffset="17716.75">8931 8137 0,'0'0'16,"24"0"-16,1 25 15,0-1 1,-25 76 0,-25-26-16,0 1 15,1-1-15,-1 0 16,25-49 0,-25 0-16,25-50 15,50-74 1,24-50 15,25 25-15,-24 50-1,-1 74 1,0 99 0,-24 124-1,-50-148 1,0-51-1,25-123 17,24-50-17,26 25 1,24 50 0,0 49-1,1 75 1,-26 49-1,-49-25 1,-25 1 0,25-1-16,-25 50 15,0-99 1</inkml:trace>
  <inkml:trace contextRef="#ctx0" brushRef="#br0" timeOffset="18216.87">10171 6227 0,'0'-25'47,"0"50"-16,0 24-15,0 1-1,0 49-15,25-24 16,-25 24-16,0-25 16</inkml:trace>
  <inkml:trace contextRef="#ctx0" brushRef="#br0" timeOffset="18752.65">10940 8658 0,'0'-25'0,"0"50"0,49-25 47,-24 25-47,0-1 15,0 26-15,-25 24 16,0 50-1,-25-49 1,-25 24 0,26-74-1,24 25 1,49-75 0,100-74-1,50-1 1</inkml:trace>
  <inkml:trace contextRef="#ctx0" brushRef="#br0" timeOffset="19043.8">11982 8186 0,'25'0'62,"-1"0"-62,51-24 16,-26-1-1,51 0-15,-76 25 16,-24-25-16</inkml:trace>
  <inkml:trace contextRef="#ctx0" brushRef="#br0" timeOffset="19201.02">12106 8410 0,'-50'49'16,"100"-98"-16,-100 123 15,50-49-15,25-25 16,0 0 0,74-50-1,-74 26-15,24-1 0</inkml:trace>
  <inkml:trace contextRef="#ctx0" brushRef="#br0" timeOffset="67366.49">12627 5855 0,'25'-25'62,"24"25"-62,1 0 16,24 0-16,75-50 15,-25 50 1,-74-25 0,-50 50 31,-25-25-32</inkml:trace>
  <inkml:trace contextRef="#ctx0" brushRef="#br0" timeOffset="68015.59">14016 5482 0,'0'25'0,"0"-50"0,-25 100 16,0-1-16,1 1 15,-51 123 1,1 25 0,24-49-1,0-75 1,26-24-1</inkml:trace>
  <inkml:trace contextRef="#ctx0" brushRef="#br0" timeOffset="68807.5">13445 5234 0,'0'-24'32,"25"24"-1,-50 24 0,25 26-15,0 0-16,0-1 15,0 1-15,0-1 16,0-24-16,25 25 16,0-50-1,-25 25 1,25-25 15,-50-25 0,25 0-15,0-99 0,-25-25-1,0 50 1,25 49 0,25 75 30,-25 25-46,0-1 16,25 51 0,-25-51-16</inkml:trace>
  <inkml:trace contextRef="#ctx0" brushRef="#br0" timeOffset="69304.61">14586 6053 0,'25'50'16,"-50"-100"-16,50 149 15,-25-49-15,-49 24 16,24-24-16,-25-25 16,25 24-16,25-24 15,-24-25 1,24 25 0,24-25-16,76-50 15,73 1 1,1-1-1,-50 50 1,-99 0 0</inkml:trace>
  <inkml:trace contextRef="#ctx0" brushRef="#br0" timeOffset="70320.72">13495 8112 0,'0'-25'31,"50"0"-15,-26 1-1,26 24-15,0 0 16,24-25-16,25 25 15,-24 25 1,-50 24 0,-50 50 15,-75 25-15,1-24-1,25-75 1,99-25 15,49-25-31,75 0 16,-25 0-1,-25 25 1,-74 25 0,0 0-16,-25 74 15,-99 0 1,-25 0-1,-25-24 1,25-1 0,24-49-1</inkml:trace>
  <inkml:trace contextRef="#ctx0" brushRef="#br0" timeOffset="103158.7">6078 11511 0,'0'0'0,"0"24"16,-25 1-16,25 0 15,-25 99 1,0-74-16,25 74 16,0-50-1,-25-49-15,1 25 16,24-75 15,24-99-15,51-25 15,-25 0-15,-1 124-16,-24-24 15,49 98 16,-24 26-15,-50-1-16,0-24 16,0 74-1,0-149 17,25-25-17,-25 26-15,25-51 16,-25 25-16,49-74 15,1 75 1,-25 49 15,24 25-15,1 74 0,-50-50-16,0 26 15,25-25-15,-25 74 16,0-25-1,-25-25 1</inkml:trace>
  <inkml:trace contextRef="#ctx0" brushRef="#br0" timeOffset="103361.69">7095 11982 0,'25'0'16,"-50"25"0,25 0-16,-25 24 15,25 26 1,-25 73-16,25-48 16,0 73-1</inkml:trace>
  <inkml:trace contextRef="#ctx0" brushRef="#br0" timeOffset="103838.16">8236 11709 0,'0'0'15,"25"-50"1,-25 26-16,25-26 16,-50 25 15,-25 25-15,-49 75-1,-25 49 1,74 25-1,25-50 1,50-99 0,50-25-1,24-49 1,-74 49-16,24-25 31,-24 25-15,0 25-16,0 50 15,-25 24 1,25-24 0,-25-25-16,0 24 15</inkml:trace>
  <inkml:trace contextRef="#ctx0" brushRef="#br0" timeOffset="104173.38">8484 11709 0,'25'0'16,"-50"0"-16,75 0 0,-26 0 15,-24 25-15,0 74 16,0-49 0,-24 24-16,24-24 15,-25-25-15,50-50 31,49-74-15,0-1 0,1 26 15,-50 74-31,-1 0 16,1 50-1,0 49 1,50-50-1,-1-24 1,0-50-16</inkml:trace>
  <inkml:trace contextRef="#ctx0" brushRef="#br0" timeOffset="104523.68">9650 11560 0,'25'-25'15,"-50"50"-15,50-74 0,-50 98 31,-25 1-31,-49 49 16,49 0 0,50-24 15,25-26-15,0-49-16,74-24 15,25-51 1,-24-24-1,-26-100 1,-49-73 0,-25-1-1,0 124 1,0 124 0,-25 124-1,25 100 1,-25-50-1,25-1-15</inkml:trace>
  <inkml:trace contextRef="#ctx0" brushRef="#br0" timeOffset="105356.3">12528 11114 0,'0'0'15,"0"-25"1,0 50-16,-25 0 16,25 49-16,0 0 15,-25 100 1,25-25 0,0-100-16,0 26 15,0-125 16,50-74-15,49-49 0,-25 49 15,1 74-15,-1 124-1,-74 75 1,25 25-1,-50-75 1,25-74 0,0 0-1,25-50-15,24-74 16,26-25 0,-1 24-1,1 76 1,-26 48-1,-24 76 1,0 48 15,0-48-15,0-51 0,-25-24-16</inkml:trace>
  <inkml:trace contextRef="#ctx0" brushRef="#br0" timeOffset="105542.31">13718 11784 0,'25'24'15,"-50"-48"-15,50 73 16,-99 75-16,49-74 16,-25 24-1,50-49 1,149-75 15,-50 1-31,1-1 16</inkml:trace>
  <inkml:trace contextRef="#ctx0" brushRef="#br0" timeOffset="106341.46">15579 11213 0,'0'-50'16,"0"100"-16,0-124 15,0 49-15,0 0 16,0 0 0,-50 25-1,1 50-15,-1 24 16,-74 100 0,74-50-1,50-75 1,25-49-1,74-49 1,25-75 0,50-25-1,-100 99 1,1 125 15,-75 198 16,0-249-31,0-48-1,25-26-15,49-74 16,-24 50 0,49-26-1,-25 76 1,-24 73-1,-25 50 1,49 50 0,50-149-1,25-49 1,-25-75 0,-49-50-1,-51 50 1,-48 99 15,-51 99-15,-24 75-1,99-74-15,0 74 16,25-125-16</inkml:trace>
  <inkml:trace contextRef="#ctx0" brushRef="#br0" timeOffset="106809.86">19101 10667 0,'75'0'16,"-150"0"-16,199 25 0,-99-25 15,25 50-15,-50-1 16,25 1-16,-25 24 16,-50 75-1,0-50 1,26-74 0,24-50-1,74-74 1,0 0-16,75-100 31,25 51-15,-75 123-16</inkml:trace>
  <inkml:trace contextRef="#ctx0" brushRef="#br0" timeOffset="107523.64">19920 10990 0,'25'0'15,"-50"0"-15,75 0 0,-1 0 16,1-25-16,-25 0 16,24-25-16,-24 1 15,-25-1-15,0 1 16,0 24-16,-50 0 16,-74 124-1,50 50 1,74-25-1,124-74 17,124-75-17,-124 0-15,124-74 16,-99-25 0,-99 49-1,-100 51 1,-24 24-1,-1 24-15,-24 76 16,74-51 0,25-24-16,50 0 15,99-50 1,-75 0 0,0-24-1,-24 24-15,0 0 16,-26 0-16,1 25 15,0 25 1,-25 25 0,50 24-1,24 0 1,-24-74 0,49 0-1,-49-24-15,24-51 16,-24-74-1,24-99 1,25-149 15,-99 298-15,-25 198 0,1 1-1,-51 173 1,50-125-1,1 26-15,-1-25 0</inkml:trace>
  <inkml:trace contextRef="#ctx0" brushRef="#br0" timeOffset="108124.71">24931 10320 0,'0'-25'16,"0"50"-16,0-75 0,-25 25 0,-49 25 15,-75 75 1,25 49 0,74-50-1,1 50 1,73-74 0,26-50-16,99-50 15,0-24 1,-50-25-1,-25 49 1,-74 100 15,0 99 1,0-50-32,-24-25 15,48 1-15</inkml:trace>
  <inkml:trace contextRef="#ctx0" brushRef="#br0" timeOffset="108757.09">25253 10469 0,'0'0'0,"50"-75"0,25 1 16,-1 74 0,-24 49-1,-26 51 1,-73 24-1,24-25 1,50-99 15,24-50-15,1 1-16,49-75 16,-24 74-1,-26 25 1,-24 100-1,74-1 1,75 1 0,49-75-1,-24-75 1,-75-24 0,-75 0-1,-49 49 1,-124 50-1,0 74 17,50-24-32,24 74 15,50-25 1,75-49 0,73-50-1,1-74 1,-25-26-1,-74-98 1,0-125 0,-50 1-1,-25 173 1,0 124 0,-25 75-1,26 24-15,-1 25 16</inkml:trace>
  <inkml:trace contextRef="#ctx0" brushRef="#br0" timeOffset="109438.95">29198 10295 0,'25'0'16,"-25"-25"-1,-50 25 1,25-25-16,-24 25 16,-1 25-16,-24 0 15,24 25-15,-74 74 16,74 25 0,100-75 15,99-74-16,24-74 1,-123-1-16,49-198 31,-99-24-15,-25 24 0,1 149-1,-26 124 1,0 124-1,1 99 1,49 25 0,74-74-1</inkml:trace>
  <inkml:trace contextRef="#ctx0" brushRef="#br0" timeOffset="109656.76">29595 10245 0,'0'0'0,"25"0"0,-25-24 16,0 48 15,0 1-31,-25 74 16,0 26-1,0-26 1,25-74-1</inkml:trace>
  <inkml:trace contextRef="#ctx0" brushRef="#br0" timeOffset="109874.7">30066 10295 0,'0'-25'16,"0"50"-16,-25-50 15,0 25-15,-49 50 16,74 24-1,74 1 1,1-1 0,-26-24 15,-49-25-15,-124 24-1,50-49-15</inkml:trace>
  <inkml:trace contextRef="#ctx0" brushRef="#br0" timeOffset="110106.62">30513 9973 0,'0'0'16,"24"-25"-16,1 0 0,0 25 31,-25 25-16,0 24-15,-25 75 16,25 50 0,0-25 15,-25-25-15,25-99-16</inkml:trace>
  <inkml:trace contextRef="#ctx0" brushRef="#br0" timeOffset="110926.5">30488 10469 0,'0'0'0,"0"-50"0,49-24 15,26 24 1,49 0 0,0 26-1,-25 24 1,-49 24-1,-25 26 1,-25 49 0,0-49-1,-25 49 1,25-74 0,25-25-1,24-25 1,50-74-1,1-25 1,-1 49 0,-74 51-1,-1 48 1,-48 76 0,24-1-1,0-49-15,0-26 16,24-24-1,51 0 1,49-24 0,0-51-1,-25-24 1,-74 49 0,0 50-1,-50 75 16,0-26-31,25-24 16,25 50 0,124-51-1,-75-24 1,125-74 0,-75-75-1,-25-99 1,-25 0 15,-49 99-15,0 99-1,-50 100 17,0 24-32,1 26 15,-26 123 1,25 0-1,0-49 1,25 0 0</inkml:trace>
  <inkml:trace contextRef="#ctx0" brushRef="#br0" timeOffset="111122.52">32547 10245 0,'-75'-49'16,"150"98"-16,-150-123 31,125 74-15,0 0-16,24 0 16,0 0-16,26 0 0,-51 0 15</inkml:trace>
  <inkml:trace contextRef="#ctx0" brushRef="#br0" timeOffset="113108.75">7814 13520 0,'0'25'16,"0"0"-1,-25 123 1,25-73-16,0 99 31,-24-50-15,24-75 0,0-24-16</inkml:trace>
  <inkml:trace contextRef="#ctx0" brushRef="#br0" timeOffset="113271.78">7839 13470 0,'0'0'0,"0"-49"16,25 24-16,-25 0 47</inkml:trace>
  <inkml:trace contextRef="#ctx0" brushRef="#br0" timeOffset="113407.78">8236 13818 0,'0'0'16,"0"25"-16,0-1 0,0 1 15,-25 25 1</inkml:trace>
  <inkml:trace contextRef="#ctx0" brushRef="#br0" timeOffset="113723.68">8608 13793 0,'50'0'16,"-26"0"-1,1-50 1,25 25-16,24-74 16,-49 50-16,-25-1 31,-50 25-31,-49 25 15,50 50 1,-1-1-16,-24 26 16,49 123-16,25-98 15,149 48 1,-25-98-16</inkml:trace>
  <inkml:trace contextRef="#ctx0" brushRef="#br0" timeOffset="114236.89">10741 13495 0,'0'0'15,"0"25"1,0 25-16,0 24 15,0-24 1,-24 24-16,24-24 16,-25-1-16,25-24 0,0-50 31,0 1-31,74-125 16,1 0-1,-1 74 1,-24 75 15,-26 25-31,1 74 16,-25 50-1,-25-49 1,50-100 15,0-50-31,74-99 16,-74 75-1,50-1-15,-26 1 16,1 24-16,49 25 16,-49 50 15,-50 25-31,0 223 31,0-174-31</inkml:trace>
  <inkml:trace contextRef="#ctx0" brushRef="#br0" timeOffset="114408.81">11982 13867 0,'25'25'16,"-50"-50"-16,50 75 0,-25 0 15,24-26 1,-24 26-16,0 24 15,-24-24-15,24 49 16</inkml:trace>
  <inkml:trace contextRef="#ctx0" brushRef="#br0" timeOffset="114657.48">12800 13644 0,'25'0'0,"0"0"16,-75 0-16,125-25 0,-26 25 15,1 0-15,24-25 16,100 1 0,49-26-1,1 25 1,-76 0-1,-73 1-15</inkml:trace>
  <inkml:trace contextRef="#ctx0" brushRef="#br0" timeOffset="114824.08">13445 13867 0,'0'0'0,"-24"25"15,-26 0-15,50 0 16,25 0-1,24-25-15,75-50 16,75-49 15,-50-1-31</inkml:trace>
  <inkml:trace contextRef="#ctx0" brushRef="#br0" timeOffset="115123.43">13594 13421 0,'0'0'0,"-25"-25"16,1 0 0,-1 25-1,25 25 16,25 25-31,-25 98 16,0 76 0,-25 24 15,-50 0-15,1-25-1,74-148-15</inkml:trace>
  <inkml:trace contextRef="#ctx0" brushRef="#br0" timeOffset="116007.26">14686 13346 0,'0'0'0,"0"-24"31,0 73-15,0-24-1,0 25-15,0 24 16,-25-24-16,25-26 15,0 26 1,25-100 15,24 1-31,-24-26 16,74-73 0,-49 98-16,24 0 31,-49 75-16,0 99 1,-25 75 0,0-75-1,-25-50 1,75-173 15,49-75-15,-25 1-1,26 73 1,-26 76 0,1 98-1,-26-24-15,-24 49 16,0-25-16,0 100 16,-25-50-1,0-74 1</inkml:trace>
  <inkml:trace contextRef="#ctx0" brushRef="#br0" timeOffset="116209.41">15976 13644 0,'0'0'16,"49"0"-16,1 50 15,-75 49 1,-49 25-1,74-50 1,124-74 0,99-99-1,25-25 1</inkml:trace>
  <inkml:trace contextRef="#ctx0" brushRef="#br0" timeOffset="117158.29">8459 15629 0,'0'-25'15,"0"50"-15,0-75 16,0 75 0,0 24-1,0 100 1,25 25 0,25-100-1,24-49 1,25-74-1,-24-75 1,-51-50 0,1 50-1,-25 74-15,0 25 16,0 50 0,25 74-1,-25 75 16,-25 49-15,0 1 0,-49-26-1,0-24 1,-26-50 0,26-25-1,24-74 1,1-75-1,24 1-15</inkml:trace>
  <inkml:trace contextRef="#ctx0" brushRef="#br0" timeOffset="117408.73">9352 16497 0,'25'0'16,"-50"0"-16,75 25 15,-25 0 1,-25 24 0,0 26-16,-25 98 15,0 1 1,0-50-1,0-74 1</inkml:trace>
  <inkml:trace contextRef="#ctx0" brushRef="#br0" timeOffset="117708.55">10146 16249 0,'0'25'31,"50"-25"-15,-26 0-16,1 24 15,25-24-15,-25 0 16,99-49 0,-25-1-1,-25 25-15,-24 1 16</inkml:trace>
  <inkml:trace contextRef="#ctx0" brushRef="#br0" timeOffset="117894.6">10469 16695 0,'-50'50'16,"100"-100"-16,-75 100 31,74-75-15,1 0-16,24-24 15,26 24-15</inkml:trace>
  <inkml:trace contextRef="#ctx0" brushRef="#br0" timeOffset="120574.74">11907 16422 0,'25'0'62,"0"0"-46,25 25-16,-1-25 16,1 25-16,74 0 15,-75-50 1,1 25-16,0-25 16,-1 0-16,1 1 15,-25-51 1,-25 1-1,-50-25 17,0 49-17,-24 50 1,0 25 0,-26 24-1,1 26 1,25 49-1,24-75-15,25 76 16,1-51 0,24 50-1,49-25 1,1-24 0,99-51-1,-1-48 16,1-26-15,0-24 0,-50-1-1,-74 26-15</inkml:trace>
  <inkml:trace contextRef="#ctx0" brushRef="#br0" timeOffset="121439.83">12279 15604 0,'-24'0'32,"48"0"46,1 0-63,0-25-15,0 25 16,24 0-16,26-50 31,-1 26-15,-74-1 0,25 25-1,-74 25 1,-1-1-1,0 1 1,25-25 0</inkml:trace>
  <inkml:trace contextRef="#ctx0" brushRef="#br0" timeOffset="121773.64">12627 15207 0,'0'0'16,"0"25"30,0 0-30,0 24-16,25-24 16,-1 25-16,-24-1 15,25-24-15,-25 25 16,25-26-16,-25 1 16,0 25-1</inkml:trace>
  <inkml:trace contextRef="#ctx0" brushRef="#br0" timeOffset="122024.46">12924 15405 0,'0'-24'62,"0"48"-62,-24 1 16,-1 25-16,25-1 15,-25 1-15,0 74 16,0-25 0,25-24-1,-24-50 1,48-25-1</inkml:trace>
  <inkml:trace contextRef="#ctx0" brushRef="#br0" timeOffset="122291.27">13148 15678 0,'0'0'16,"24"0"-1,-48 25 1,24 0-16,-25 0 16,0 24-1,25-24 1,25 0 0,24-50-1,26-25 1,-1 1-1,-49 49 1</inkml:trace>
  <inkml:trace contextRef="#ctx0" brushRef="#br0" timeOffset="123992.38">13545 15257 0,'0'0'0,"0"-25"31,24 25-15,1 0-16,0-25 16,25 25-16,24 0 15,-24 50 1,-26 24 15,-48 25-15,-1-24-16,0-26 31,50-148 16,24 49-47,26-74 16,-50 50-1,0 24-15,-25 26 16,0-1-1,0 50 1,-25 49 0,-25 50-1,50-25 1,50 0 15,-1-49-31</inkml:trace>
  <inkml:trace contextRef="#ctx0" brushRef="#br0" timeOffset="124409.83">17191 16249 0,'25'0'0,"-25"25"47,25-1-32,-25 26-15,25 0 16,-25 24-16,0 25 15,-25 1-15,0-1 0,25 0 16</inkml:trace>
  <inkml:trace contextRef="#ctx0" brushRef="#br0" timeOffset="125257.83">19622 15157 0,'0'0'0,"25"0"16,-25-24 0,0 48-1,0 1-15,0 50 16,50 49-1,24-25 1,25-50 0,25-49-1,-74-49-15,24-26 16,-24-49 0,-25-24-1,0 48 1,-25 75-1,0 100 32,24 49-31,1 74 0,0 1-1,25-26 1,-25-24-1,-25-99-15,0 49 16,-25-49 0,-75-25-1,1-50 1,0-50 0,49-49-1,26 75 1</inkml:trace>
  <inkml:trace contextRef="#ctx0" brushRef="#br0" timeOffset="125575.34">20937 15902 0,'0'0'0,"99"49"16,-74-24-1,0 49 1,-25 50 0,0-74-1,-25 0 1,25-26-1,25-24 1,49-74 0,50-25-1,-74 74-15</inkml:trace>
  <inkml:trace contextRef="#ctx0" brushRef="#br0" timeOffset="125825.26">21805 15678 0,'25'0'31,"0"0"-15,49 0 15,50-49-15,25-1-1,-50 0-15</inkml:trace>
  <inkml:trace contextRef="#ctx0" brushRef="#br0" timeOffset="126024.59">22029 15926 0,'0'0'0,"-25"25"0,0 0 15,50-25 17,74-50-17,25-49 1,-50 49-1</inkml:trace>
  <inkml:trace contextRef="#ctx0" brushRef="#br0" timeOffset="126708.51">24187 15604 0,'0'25'47,"25"-25"-47,-1 0 15,26 0-15,24-25 16,75-50 0,-74 26-16,24-26 15,-74 26 16,-25 24-31,-25-25 16,-74 1 0,-25 49-1,0 49 1,-25 75 0,50 75-1,74-1 1,50-49-1,74-74 1,74-75 0,76-100-1,-150 26-15,0-25 16</inkml:trace>
  <inkml:trace contextRef="#ctx0" brushRef="#br0" timeOffset="127209.81">24807 14463 0,'0'-25'16,"0"0"-16,-25 25 0,50-25 47,0 50-31,0-25-1,-1 50-15,-24 24 16,-24 25-1,24-74 1,24-25 15,26-25-15,24 1 0,1-1-1,-50 50 1,-25-1-16,-50 51 15,0 24 1,-24-25 0,24-49-1,26-25 1</inkml:trace>
  <inkml:trace contextRef="#ctx0" brushRef="#br0" timeOffset="127641.37">25154 14512 0,'0'0'0,"25"-24"0,25 24 31,-26 0-15,1 0-1,0 49 1,0 26-1,-50-1 1,0-24 0,50-75 15,0 0-15,25-74-1,24-50 1,-49 99-1,0 1 1,-50 73 15,0 51-15,0 49 0,75 0-1,99-50 1,49-49-1</inkml:trace>
  <inkml:trace contextRef="#ctx0" brushRef="#br0" timeOffset="140159.48">18506 3523 0,'-25'-25'16,"0"25"15,25-25-15,0 50 15,0 0-31,0 24 15,25 1-15,-25 24 16,-25 125 0,25-100-1,-24-49 1,24-26 0,49-24 15,50-24 0,-24-1-31,123 0 16,50 0-1,-24 0 1,-51 1 0,-49-1-1,-24 0 1,-51 25-1,-24 0-15</inkml:trace>
  <inkml:trace contextRef="#ctx0" brushRef="#br0" timeOffset="140494.1">19697 3647 0,'25'-25'31,"-50"50"-31,50-75 0,-50 50 16,50 0 15,-1 0-15,26 25-16,0-25 15,49 74 1,0-24-1,-25 0 1,-49 24 0,-50 0-1,-74 1 1,-50-1 0,25 1-1</inkml:trace>
  <inkml:trace contextRef="#ctx0" brushRef="#br0" timeOffset="140744.44">19622 3771 0,'0'0'16,"0"-50"-16,0 25 0,0 0 31,0 50 0,25 0-15,-25 124-1,25-75-15,0 100 16,0-25 0,24-75-1</inkml:trace>
  <inkml:trace contextRef="#ctx0" brushRef="#br0" timeOffset="141075.71">20739 3597 0,'49'-25'0,"-98"50"0,123-75 15,-49 75 1,0 0 0,-25 0-16,24 74 15,-73 50 1,24-25 0,0-74-1,0-50 1,75 0 15,-25-25-31,24 0 16,26 0-16,-26 0 15,1 1-15,0 24 0</inkml:trace>
  <inkml:trace contextRef="#ctx0" brushRef="#br0" timeOffset="141624.45">21359 3547 0,'-50'-99'16,"-49"0"-1,25 74 1,24 25-16,-99-25 16,75 25-1,-1 0-15,26 25 16,-26 25-16,-74 24 31,50 75-15,0 99-1,74-74 1,75-1 0,99-49-1,49-49 1,25-50-1,125-50 1,-224 0 0,49-49-1,-24-26 1,0-24 0,-75-24-1,-49-51 16,-149 75-15,-74 50 0,-1 24-1,1 50 1,-1 25 0,125 0-16,-25 24 15,24 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3T04:49:15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7938 1662 0,'-25'0'16,"25"-25"15,0 50 32,0 25-48,-24 24-15,24 1 16,-25 123-1,-25-24 1,-24-50 0,49-25-1,0-74 1,25 0 0</inkml:trace>
  <inkml:trace contextRef="#ctx0" brushRef="#br0" timeOffset="752.24">8211 1612 0,'0'0'0,"25"0"16,-25 50-16,0 25 15,0-26 1,-25 1-16,25 24 15,-25 1-15,0 98 16,-24-49 0,24-49-1,50-100 32,24-25-31,51-74-1,-51 75 1,1 24-16,49-25 16,-24 199 31,-51-99-32,1-26-15,50 1 16,-1-25-1,25-49 1,-24-26 0,-50 26-1,-25-75 1,-25 74-16,25 25 16,-25 0-16,0 50 31,0 124-16,25 25 1,50-75 0,49-49-1,0-26 1,-24-48 0</inkml:trace>
  <inkml:trace contextRef="#ctx0" brushRef="#br0" timeOffset="1149.17">7690 1315 0,'0'-25'16,"0"50"-16,-25-50 0,50 25 31,0-25-15,49 0-16,1-24 15,24 24-15,124-49 16,-74 24 15,-74 25-31,-51 25 31,1 0 1,0 0-17</inkml:trace>
  <inkml:trace contextRef="#ctx0" brushRef="#br0" timeOffset="2762.12">11386 1637 0,'0'-25'0,"-49"1"31,-1 73-15,25 1 0,-24 49-16,-1 0 15,1 1 1,-1 73-1,75-74 1,124-74 0,-1-74-1,-24-26 1,-74 50 0,-25 1-1,-124 24 1,74 0-16,-25 0 15,25 0 1,50-25 0,74-50-1,25 1 1,0 49 0,50 75 15,-75 148 0,-99-148-15,0-1-16,0 1 0,0 25 15,0-26 1,25-24 0,-25 0-16</inkml:trace>
  <inkml:trace contextRef="#ctx0" brushRef="#br0" timeOffset="2900.92">12503 2133 0,'25'0'31,"-50"0"-31</inkml:trace>
  <inkml:trace contextRef="#ctx0" brushRef="#br0" timeOffset="3216.39">12999 1662 0,'0'0'0,"0"-25"0,-50 25 16,25 0-1,-24 50 1,49 0 0,25-26-16,49 51 31,25 24-15,-74-25-1,-25 1 1,-50-1-1,26-24 1,-51-25 0,50-25-16</inkml:trace>
  <inkml:trace contextRef="#ctx0" brushRef="#br0" timeOffset="3516.68">13445 1885 0,'0'25'16,"-74"50"15,74-51-31,25-24 16,0 25-1,-1-25-15,26-25 31,-25 1-31,0-26 16,-25 25-16,0-49 16,-75-1-1,1 26 1,49 49 0</inkml:trace>
  <inkml:trace contextRef="#ctx0" brushRef="#br0" timeOffset="4432.83">13569 2034 0,'50'0'15,"-100"0"-15,125 25 0,-50-25 16,-1 0 0,26-50-1,0-24 1,24-25-1,-49-50 1,0-50 0,-25 26-1,0 49 1,0 74 0,-25 75 15,25 25-16,-50 49-15,50 0 0,-25 149 16,50-49 0,25-100-1,-25-74 1,99-1 0,-25-73-1,-49 24-15,24-74 16,-74-50 15,25 74-15,-25 51-1,0 48 1,0 76 0,49 24-1,1-99 1,0-25-1,-1-25 1,-24-74 0,-25-26 15,0 51-15,0 49-1,0 75 1,25 99-1,24 0 1,26-50 0,49-74-1,-50-50-15,50-25 16,-24-99 0,-26-49-1,-49-75 1,0 50-1,-25 123 1,-50 200 15,50-26-15,0 25 0,-25 125-1,25-26 1,50 1-1,-50-150-15</inkml:trace>
  <inkml:trace contextRef="#ctx0" brushRef="#br0" timeOffset="5183.06">15132 1761 0,'0'0'0,"-25"-74"0,25 24 15,25-49 1,25 25-1,-25 24 1,49 50 0,1 25-1,-51 124 1,-24 24 15,0-98-31,25-1 16,0-74-1,49-25 1,50-74 0,-49-25-1,-26 25 1,-24 74 0,-25 50-1,-25 74 1,25 0-1,25-24 1,74-50 0,-24-50-1,24-50 1,-49-49 15,-25 50-15,-25 123 15,0-24-31,0 25 16,24 49-1,26-24 1,24-51 0,26-48-1,-26-26 1,-49-49-1,0 24 1,-1 100 15,-24 0-31,25 49 16,25 26 0,-1-51-1,1-24 16,-25-25-31</inkml:trace>
  <inkml:trace contextRef="#ctx0" brushRef="#br0" timeOffset="5711.17">17588 1563 0,'0'0'0,"25"0"31</inkml:trace>
  <inkml:trace contextRef="#ctx0" brushRef="#br0" timeOffset="5848.96">17787 1960 0,'0'0'0,"0"25"0,0-1 16,0 1 0</inkml:trace>
  <inkml:trace contextRef="#ctx0" brushRef="#br0" timeOffset="6850.16">12180 4192 0,'0'-24'15,"0"48"-15,0-24 32,0 50-32,0 24 15,50 75 1,-1-25 0,75-74-1,25-100 1,-49-49-1,-51 0 1,-24 0 0,-50-1-1,25 76 1,0 48 15,-25 26-31,1 124 16,48 49 15,-24-74-31,50 173 16,0 1-1,-50-75 1,-25-50 0,0-148-16,-49 49 15,-50-74 1,24-99-1,-24-125 17,75-74-17,49 149-15</inkml:trace>
  <inkml:trace contextRef="#ctx0" brushRef="#br0" timeOffset="7117.17">13545 4862 0,'0'0'15,"24"0"-15,1 0 16,25 0 0,-1-25-16,26 25 15,49-49-15,-25 24 16</inkml:trace>
  <inkml:trace contextRef="#ctx0" brushRef="#br0" timeOffset="7285.13">13669 5210 0,'0'0'16,"-25"24"-16,25 1 15,-25-25 1,50 0 0,24 0-16,100-74 15,50-1 1</inkml:trace>
  <inkml:trace contextRef="#ctx0" brushRef="#br0" timeOffset="7682.8">14884 4689 0,'0'0'0,"0"-25"0,25 25 16,-25-50 0,0 25-1,-50 25 1,1 0-1,-75 50 1,0 74 0,24 0-1,100 25 1,50-25 0,74-74-1,50-26 1,-25 1-1</inkml:trace>
  <inkml:trace contextRef="#ctx0" brushRef="#br0" timeOffset="7883.39">15281 5135 0,'25'0'16,"0"25"-16,-25 0 15,0 24 1,25 51 0,-1-1-1,26 25 1,-50-75-16</inkml:trace>
  <inkml:trace contextRef="#ctx0" brushRef="#br0" timeOffset="8416.62">15926 4441 0,'0'0'0,"-25"0"16,0 49-1,50 1 1,-25 24-16,25 1 16,25-26-16,24 26 15,1-75 1,-1-25 15,-24-50-15,-26-49-1,1 25 1,-25 50 0,25 98 15,-25 1-31,0 99 16,0 49-1,0 1 1,-25-26-1,0-49 1,-24-49 0,-1-75-1,-24-50 1,-1-99 0,50-99 15</inkml:trace>
  <inkml:trace contextRef="#ctx0" brushRef="#br0" timeOffset="8600.76">16596 5210 0,'0'0'15,"0"24"-15,25 1 16,-25 25-16,0 24 15,24 75 1,-48-25 0,24-49-1</inkml:trace>
  <inkml:trace contextRef="#ctx0" brushRef="#br0" timeOffset="8833">17191 5061 0,'0'-25'16,"25"0"0,25 0-1,-1 25 1,1-25-16,124 1 15,-1-1 1,-123 0-16</inkml:trace>
  <inkml:trace contextRef="#ctx0" brushRef="#br0" timeOffset="9069.09">17464 4763 0,'-25'-50'16,"50"100"-16,-75-100 15,26 26-15,24 48 16,24 1 0,-24 74-1,25 25 1,0 50-1,-25-25 1,-25-75-16</inkml:trace>
  <inkml:trace contextRef="#ctx0" brushRef="#br0" timeOffset="9400.03">18035 4589 0,'49'-74'31,"-98"148"-31,98-173 0,-49 74 16,0 50 15,-25 0-31,1 99 16,-1 0-1,25 0 1,0-25 0,25-49-1,49-25 1,1-25 0,24-50-1</inkml:trace>
  <inkml:trace contextRef="#ctx0" brushRef="#br0" timeOffset="9601.07">18655 4937 0,'0'0'16,"0"24"-16,0 26 16,-75 49-1,26 1 1,49-51-1,25-49 1,49-25 0,50-24-1</inkml:trace>
  <inkml:trace contextRef="#ctx0" brushRef="#br0" timeOffset="10398.91">19349 4515 0,'0'-25'15,"0"50"17,0 25-17,0-1 1,50 50-16,49-24 16,50-75 15,-25-75-31,-49-24 31,-51 0-15,1 25-16,-50-26 15,25 51 1,-24 49 0,-1 74-1,25 100 1,25 24-1,-1-24 1,26-50 0,-25-25 15,-25-49-15,-50-1-16,1-49 15</inkml:trace>
  <inkml:trace contextRef="#ctx0" brushRef="#br0" timeOffset="10622.2">20342 4887 0,'25'0'0,"-50"0"0,74 0 15,-49 74 1,0-24-16,0 0 0,-24 24 15,24 25 1,0-49 0,49-25-1,100-25 1,25-75 0</inkml:trace>
  <inkml:trace contextRef="#ctx0" brushRef="#br0" timeOffset="10842.02">21458 4788 0,'0'0'15,"25"0"16,0-25-31,24 25 16,1-25 0,24 25-16,1-25 0</inkml:trace>
  <inkml:trace contextRef="#ctx0" brushRef="#br0" timeOffset="10993.25">21483 5061 0,'0'25'16,"0"-50"-16,-25 50 0,50-50 15,124 0 1,-50 0-16</inkml:trace>
  <inkml:trace contextRef="#ctx0" brushRef="#br0" timeOffset="11567.14">22798 4316 0,'0'-24'31,"-25"24"0,0 0-31,-49 99 16,-26 50 0,76 0-1,73-25 1,75-50-1,75-99 1</inkml:trace>
  <inkml:trace contextRef="#ctx0" brushRef="#br0" timeOffset="11767.16">23467 4664 0,'0'0'16,"25"25"-16,0-1 15,-25 1 1,0 0-16,25 74 16,-25 50-1,25 0 1,-1 0 0,-48-75-1</inkml:trace>
  <inkml:trace contextRef="#ctx0" brushRef="#br0" timeOffset="12168.97">24088 4713 0,'0'-49'31,"0"98"-31,0-123 0,0 49 15,0 0 1,24 1-16,51-51 16,-50 26-1,24-51 1,-49 75-16,0-24 16,-25 24-1,-49 25 1,-50 74-1,0 51 1,49 23 0,75-73-16,25 74 15,75-50 17,48-50-17,51-49 1,-1-24-16</inkml:trace>
  <inkml:trace contextRef="#ctx0" brushRef="#br0" timeOffset="13844.45">24088 3299 0,'-25'0'16,"50"0"31,-1 0-32,26-24 1,-25 24-16,24 0 16,1-25-1,-25 25 1,0 0-1</inkml:trace>
  <inkml:trace contextRef="#ctx0" brushRef="#br0" timeOffset="14434.16">24435 3051 0,'0'-24'31,"0"-1"1,25 25-17,-25-25-15,24 0 16,26 25-16,25 0 16,-1 0-1,-24 50 1,-50 24 15,0-24-15,0-25 15,0-50 0,24 0-15,1-25-16,0-24 15,-25 49 1,25 0 0,-50 50 15,25 0-15,0 25-1,0 24 1,50 0-1,-50-49-15,24 0 0</inkml:trace>
  <inkml:trace contextRef="#ctx0" brushRef="#br0" timeOffset="14685.02">25229 3002 0,'0'-25'16,"0"50"-16,24-50 31,-48 50-15,24 0-1,-25 24-15,-25 75 16,1 0 0,24 0-1,25-74 1,-50 49-1,50-25 1</inkml:trace>
  <inkml:trace contextRef="#ctx0" brushRef="#br0" timeOffset="14951.06">25526 3349 0,'75'0'15,"-150"0"-15,150-25 0,-100 50 32,0 0-17,0 24 1,1 1-16,-1 49 16,50-74-1,-1-25-15,1 0 16,74-25-1,50 0 1,-74 1-16</inkml:trace>
  <inkml:trace contextRef="#ctx0" brushRef="#br0" timeOffset="15583.13">27015 4738 0,'0'0'0,"0"25"16,0-50 31,25 25-32,-1 0-15,51-25 16,98 1-1,26-26-15,-125 50 16,1-50 0</inkml:trace>
  <inkml:trace contextRef="#ctx0" brushRef="#br0" timeOffset="15817.22">27436 4465 0,'0'0'16,"-24"-24"-1,-1 48 17,25 26-17,0 49 1,0 50 0,25 25-1,-25-25 1,0-75-16,49 0 15</inkml:trace>
  <inkml:trace contextRef="#ctx0" brushRef="#br0" timeOffset="16133.15">27982 4316 0,'50'-24'0,"-100"48"0,125-73 16,-51 24-1,-48 50 17,24 0-32,-25 24 15,25 26-15,-25-26 16,25 1-16,0 49 15,25-24 1,24-26 0,1-24-16,99 0 15,0-25 1,-100 0 0</inkml:trace>
  <inkml:trace contextRef="#ctx0" brushRef="#br0" timeOffset="16383.04">28950 4589 0,'0'0'0,"25"25"16,-25 0-16,0 25 15,-25-1-15,-25 75 16,0 0-1,50-49 1,0-50 0,100-25-1,49-50 1,-75 25 0</inkml:trace>
  <inkml:trace contextRef="#ctx0" brushRef="#br0" timeOffset="16817.3">29793 4565 0,'0'0'15,"-25"-25"-15,25 0 31,50 25-31,24-25 16,-24 0 0,24-24-1,-24-1 1,-25 25-16,-25 0 16,-25 1-1,25-1-15,-99 25 16,49 0-16,1 25 15,-75 49 1,24 50 0,76 0-1,48 0 1,51-25 0,98-49-1,1-50 1,-25-25-1,-75-24-15</inkml:trace>
  <inkml:trace contextRef="#ctx0" brushRef="#br0" timeOffset="17333.91">30016 3572 0,'0'0'16,"-24"0"-16,24-25 15,0 1 1,24 24 0,26 0-1,-25 0-15,74 0 16,-49 0 0,-50 49-1,-50 26 1,25-26-16,25-24 15,-25 0 1,100-25 15,-1 0-15,-49 0 0,-25 50-1,0-26-15,-50 51 16,1-50-1,24-1 1</inkml:trace>
  <inkml:trace contextRef="#ctx0" brushRef="#br0" timeOffset="17767.91">30513 3622 0,'0'0'0,"24"-50"15,1 50 1,0-49 0,0 24 15,0 99-15,-25 25-1,0-24 1,-25-25-1,25-26 1,25-73 31,-1 24-47,51-99 16,-26 0-1,-49 74 16,25 75-15,-50 49 0,25 26-1,0-1 1,25-25 0,-25-24-16</inkml:trace>
  <inkml:trace contextRef="#ctx0" brushRef="#br0" timeOffset="18733.36">25452 3275 0,'-25'0'0,"50"0"0,-25 0 94,25 0-94,0-25 15,24 25-15,-24 0 16,25 0-1,-26 0-15,1 25 16,0-25 0,-25 49-1,0-24-15</inkml:trace>
  <inkml:trace contextRef="#ctx0" brushRef="#br0" timeOffset="19351.11">29495 6003 0,'50'25'31,"-50"0"-31,0 25 16,0-1-16,25 26 15,-25 24 1,25 99-1,0-24 1,-25-100-16,24-24 16,-24 0-1,50-50 1,148-124 0,50-100-1,75-98 1,-1-25-1,-73 123 1,-125 125 0</inkml:trace>
  <inkml:trace contextRef="#ctx0" brushRef="#br0" timeOffset="19828.18">30240 5929 0,'-25'-25'16,"50"50"-16,-75-75 0,25 26 31,25 73 0,0 1-15,25-1-16,0 26 16,0-1-16,-25-24 15,24 24 1,1-49-1,0-25 1,25-50-16,123-74 16,75-74-1,25-50 1,-49 49 0,-76 75 15,-123 124-16,-25 25 1,0 25-16</inkml:trace>
  <inkml:trace contextRef="#ctx0" brushRef="#br0" timeOffset="25673.07">2654 9303 0,'-24'0'47,"24"25"47,0 24-94,-25 1 15,25 24-15,-25 25 16,0 125 0,0-51-1,1-98 1,-1 49-1,25-99-15,0 24 16,99-24 15,50-50-15,24-24 0,1-26-1,-75 26 1,-49 24-16</inkml:trace>
  <inkml:trace contextRef="#ctx0" brushRef="#br0" timeOffset="26373.31">2729 9253 0,'25'0'94,"24"-25"-79,1 25-15,-1-24 16,26 24-16,49-25 15,-75 0 1,-24 0-16,0 25 16,0 0-1,0-25 1</inkml:trace>
  <inkml:trace contextRef="#ctx0" brushRef="#br0" timeOffset="26920.18">2729 9749 0,'-25'0'15,"75"-25"17,-26 1-17,26 24 1,74-50 0,0 25-1,-25 0 1,-49 25-16,-25-24 15</inkml:trace>
  <inkml:trace contextRef="#ctx0" brushRef="#br0" timeOffset="27178.91">3771 9352 0,'24'0'16,"-98"273"31,24-174-47,1 26 0,-1-26 15,1 74 1,49-123-16,-25-25 15</inkml:trace>
  <inkml:trace contextRef="#ctx0" brushRef="#br0" timeOffset="27451.58">3523 9551 0,'0'0'0,"0"-50"0,-25 1 32,25 24-17,-25 25-15,75 49 16,-1 75 0,50 25 15,-24 25-16,-26-25 1,-24-100-16,0 1 0</inkml:trace>
  <inkml:trace contextRef="#ctx0" brushRef="#br0" timeOffset="27919.47">4267 9551 0,'0'0'0,"-25"25"31,0 49-31,-24 75 16,-26 25 0,50-75-1,25 0 1,-24-74-1,24-50 1,24-124 0,26-74-1,0-25 1,24 25 0,-24 123-1,-26 76 1,26 48-1,0 76 1,49 197 15,-74-98-15,-1-26 0,26-49-1,-50-74 1</inkml:trace>
  <inkml:trace contextRef="#ctx0" brushRef="#br0" timeOffset="28635.49">4341 9923 0,'-25'-50'0,"50"100"0,-74-124 16,24 49-1,0 0 1,99-50-1,-24 26-15,124-50 32,24-1-17,-49 26 1,-99 49-16,24 0 16,-49 1-1,-25 172 16,-25 26-15,0-100-16,25 1 16,-25 24-1,25-74 1,0-75 0,0-49-1,25-75 1,0 26 15,-25 73-15,25 75-16,-25 75 15,49 197 1,-24-197 0,0-25-1,49-26 1,1-48-1,-1-76 1,1-173 0,-26 75-1,-24 74 1,25 124 0,-25 74-1,-25 1-15,0 24 16,24 0-16,-48 100 15,-1 24 17,0-124-32,0 50 15,0-50 1,1-74 0</inkml:trace>
  <inkml:trace contextRef="#ctx0" brushRef="#br0" timeOffset="28870.05">5755 9576 0,'25'-100'16,"-50"200"-16,75-249 15,-50 124 1,0 50 0,0 0-1,-25 49-15,25 50 16,-25 0-16,-24 199 15,-1-26 1,25-98 15,25-100-15,50-99-16</inkml:trace>
  <inkml:trace contextRef="#ctx0" brushRef="#br0" timeOffset="29136.24">5656 9675 0,'0'0'0,"0"-99"0,0 24 15,25-24 1,49 0 0,75 24-1,-25 75 1,-49 25-16,-26 124 15,-49 74 1,-74 25 0,-26-99 15,1-74-15</inkml:trace>
  <inkml:trace contextRef="#ctx0" brushRef="#br0" timeOffset="29420.14">6400 9402 0,'0'0'16,"50"-25"-16,-25 25 0,-25-25 16,24 25-1,-48 50 1,-1 74-1,-25 50 1,1 49 0,-1-74-1,50-50 1,50-49 15,49-50-15,25-50-16</inkml:trace>
  <inkml:trace contextRef="#ctx0" brushRef="#br0" timeOffset="29670.7">7045 9526 0,'0'-25'0,"0"50"0,-25-50 31,1 50-15,-1 25-16,0 24 16,-25 100-1,26-25 1,73-50 0,50-74-1,50-50 1,-25-25-1</inkml:trace>
  <inkml:trace contextRef="#ctx0" brushRef="#br0" timeOffset="29871.03">7120 9427 0,'-25'0'0,"50"0"0,-75-25 15,25 25 1,25-25-16,0 0 16,124-49-1,25 0 1</inkml:trace>
  <inkml:trace contextRef="#ctx0" brushRef="#br0" timeOffset="30035.89">7045 9600 0,'0'0'0,"-49"50"15,24-25-15,25 0 16,49-25 0,26-25-1,-1 25 1</inkml:trace>
  <inkml:trace contextRef="#ctx0" brushRef="#br0" timeOffset="30319.87">7765 9452 0,'0'0'0,"-25"24"15,0-24-15,25 25 16,-25 0-1,50 49-15,-25-49 16,74 0 0,1-50-1,-1-24 1,-49-26 0,-25 26-1,-74-1 1,24 0-1,25 50 1</inkml:trace>
  <inkml:trace contextRef="#ctx0" brushRef="#br0" timeOffset="30553.09">7913 9799 0,'0'0'15,"0"25"-15,25 0 16,-25-1-16,0 1 16,50 0-1,24-25 1,1-74 0,-51 24-1,-73 0 1,-26 50-16</inkml:trace>
  <inkml:trace contextRef="#ctx0" brushRef="#br0" timeOffset="31320.05">2208 11039 0,'124'-25'47,"-50"25"-47,-24-24 16,24 24-1,1 0-15,148 0 16,75 0-1,74-25 1,49-25 0,-222 50-16,198-49 15,-25 24 1,-50-25 0,1 50 15,-50-49-16,0 24 1,-25 25 0,-124-25-16,74 25 15,-24 0 1,-25 0 0,-25 0-1,-50 0 1,-24 0-1,-25 0 1</inkml:trace>
  <inkml:trace contextRef="#ctx0" brushRef="#br0" timeOffset="31469.22">7442 10717 0,'0'-25'31,"0"50"-31,0-75 16</inkml:trace>
  <inkml:trace contextRef="#ctx0" brushRef="#br0" timeOffset="49055.24">9774 9427 0,'25'0'0,"-50"-50"31,25 75 16,0 25-47,25 98 16,-25-73-1,0-1-15,25 1 16,24-26-16,-24-24 16,74-25-1,25-49 1,-25-51 0,-49-49-1,-25 1 1,-25 48-1,0 76 1,-25 148 0,-25 74-1,50 50 1,0-25 15,25 25-15,-25-24-1,-25 24 1,-49-75 0,24-123-16,26 0 15,-1-25-15,-25-25 16,1-125 0,-1-123-1,25 0 1,50 25-1</inkml:trace>
  <inkml:trace contextRef="#ctx0" brushRef="#br0" timeOffset="49636.07">11064 8658 0,'25'-25'16,"-25"0"15,-25 25-15,0 50-16,0-25 15,0 24-15,1 26 16,-1-1-16,-25-24 16,25-1-16,1 1 15,-1-25-15,25 0 16,-25-1 0</inkml:trace>
  <inkml:trace contextRef="#ctx0" brushRef="#br0" timeOffset="49820.73">11213 8683 0,'0'0'0,"25"-25"15,-25 0 1,-25 25 0,-25 74-1,-24 50 1,-1 25-1,50-74 1,1-26-16</inkml:trace>
  <inkml:trace contextRef="#ctx0" brushRef="#br0" timeOffset="50332.74">11659 9873 0,'-25'0'16,"50"0"-16,-74 0 15,24 25 1,74-25 15,-24-25-15,50 25 0,24-24-16,75-1 15,-75 0 1,-50 0-1</inkml:trace>
  <inkml:trace contextRef="#ctx0" brushRef="#br0" timeOffset="54254.97">13197 9402 0,'0'0'16,"0"-25"0,0 0 31,0 50-47,0 0 15,25 0-15,-25 24 16,0 26-1,-25 74 1,0 99 0,25-99-1,0-75 1,0-49 0</inkml:trace>
  <inkml:trace contextRef="#ctx0" brushRef="#br0" timeOffset="54637.42">13693 9576 0,'25'-50'0,"-50"100"0,50-125 16,0 50-16,-25 1 31,-25 73-15,-24 50-1,24 50 1,25-74-16,74 49 31,-24-124-15,-1 0-16,1-25 16,25-49-16,-26-51 31,-49-23-31,-25 73 15,-49-24 1,-50 49 15,99 50-15,0 50 0,25 0-16</inkml:trace>
  <inkml:trace contextRef="#ctx0" brushRef="#br0" timeOffset="55154.88">14562 9452 0,'24'0'0,"-48"0"0,24 0 31,-25 24-31,25 1 16,0 25-16,25 24 15,24-24 1,26-50 15,-1-50-15,-49 1 0,0-51-1,-25 1 1,0 74-1,0 50 17,0 25-32,0 148 15,0 75 1,0 0 0,25-25-1,-50-25 1,-25-49-1,-24-75 1,-26-49 0,1-50 15,74-50-31,-49-99 16,49-49-1,0 99-15</inkml:trace>
  <inkml:trace contextRef="#ctx0" brushRef="#br0" timeOffset="55464.17">15653 8683 0,'25'-25'16,"-50"50"-16,50-75 16,-75 75-1,26 24 1,-26 1-1,0 24-15,-49 75 16,50-49 0,49-51-16</inkml:trace>
  <inkml:trace contextRef="#ctx0" brushRef="#br0" timeOffset="55953.95">16844 10022 0,'0'0'16,"-25"0"-16,0 0 15,75-25 17,24 25-17,125 0 1,49-24-1,-149-1-15,50-25 16,-124 50 0</inkml:trace>
  <inkml:trace contextRef="#ctx0" brushRef="#br0" timeOffset="56188.14">17266 9724 0,'-50'-24'16,"100"48"-16,-100-73 0,25 49 31,25 25-31,0-1 16,0 51-16,-25 99 31,1 24-15,24 0-1,49-49-15</inkml:trace>
  <inkml:trace contextRef="#ctx0" brushRef="#br0" timeOffset="56677.33">18134 9600 0,'25'-24'16,"-50"48"-16,50-73 0,-25 24 15,25 0 1,-1 0 0,26 25-16,74-24 15,-74 24-15,98 24 16,-98 1-1,49 74 1,-99 50 0,-49 25-1,-26-25 1,-49-75 0,75-49-16,-26-25 31,1-74-16,74 24 1,0-74 0,0 99-16,25 0 15,24 25 1,50 0 0,25 75-1,-24-1 1,-51-24-16,50-25 15</inkml:trace>
  <inkml:trace contextRef="#ctx0" brushRef="#br0" timeOffset="57302.18">19647 9352 0,'0'-24'15,"0"48"-15,25-73 0,-75 24 16,25 25 0,-24 0-1,-100 50 1,25-26 0,99-24-1,0 0 1,25-24 15,25 24-15,0 24-1,0 51 1,-25-1-16,0 50 16,0 25-1,-25-50 1,25-74 15,25-50 0,0 25-15,24-24 0,1-1-16,49-25 15,-25 25 1,-49 25-1,0 25-15,0 0 16,25 25 0,-26 98-1,-98-24 1,-50-24 0,-50-1-1,1-74 1,49-25-1</inkml:trace>
  <inkml:trace contextRef="#ctx0" brushRef="#br0" timeOffset="58520.03">20788 9427 0,'0'-25'16,"0"0"125,-25 0-126,25 1 1,0-1 15,0 50 0,0-1-31,0 26 16,0 24 0,0 1-16,25 74 15,50-75 1,-26-49-1,50-25 1,1-75 0,-75 26-16,-1-75 15,1 0 1,-25 74 15,0 75-15,-25 0-1,25 99 1,0 49 0,25 51-1,25-1 1,-25 25 0,-1-25-1,-24 1 1,-74-76-1,-25-48 1,24-75-16,1-25 16,-1-25-16,-24-99 15,50-124 1,24 124 0,50-25-16</inkml:trace>
  <inkml:trace contextRef="#ctx0" brushRef="#br0" timeOffset="58820.48">22500 9551 0,'0'0'16,"0"-25"-16,25 25 16,-25 25-1,25-25 1,24 0 0,1 0-16,24 0 15,75-50 1,0 50-1,-50-25-15,-74 1 16</inkml:trace>
  <inkml:trace contextRef="#ctx0" brushRef="#br0" timeOffset="58991.1">22525 9799 0,'0'0'0,"-25"25"16,-25-25-1,100 0 1,124 0 0,49-50-1,75-24 1</inkml:trace>
  <inkml:trace contextRef="#ctx0" brushRef="#br0" timeOffset="59321.16">24013 9427 0,'0'-25'16,"0"50"-16,0-75 16,0 25-1,-49 25 1,-1 25 0,25 0-16,-49 49 15,24 75 1,25-25-1,75-24 1,99-76 0,0-48-1,-25-26 1,-50-25 0,-74-49-1,-124 25 16,50 50-31,-75-26 16,74 75-16</inkml:trace>
  <inkml:trace contextRef="#ctx0" brushRef="#br0" timeOffset="63054.28">25923 9675 0,'0'0'15,"-25"0"1,1 0 0,24-25 15,49 25-16,26 0 1,24 0-16,25 0 16,0 0-16,174-25 15,24 25 1,25-25 0,-98 50-1,-101-25 16,-123 0-31</inkml:trace>
  <inkml:trace contextRef="#ctx0" brushRef="#br0" timeOffset="63336.26">27536 9377 0,'-25'-25'15,"50"50"-15,-50-74 16,25 24 15,25 25-15,24 0-1,1 25-15,99-1 16,-25 51 0,-25-26-1,-74 26 1,0-75-1,-100 74 1,1-49-16,-1 0 16</inkml:trace>
  <inkml:trace contextRef="#ctx0" brushRef="#br0" timeOffset="63570.26">27585 9427 0,'25'-50'16,"-50"100"-16,50-125 16,-50 125 15,25 24-15,0 1-16,0 24 15,0 0 1,0 1-16,50 48 15,24-73 1</inkml:trace>
  <inkml:trace contextRef="#ctx0" brushRef="#br0" timeOffset="63837">29123 9402 0,'25'-25'0,"-50"50"0,50-75 16,0 75 31,-25 0-32,0 49-15,25-24 16,-25 24-16,0-24 0,0 24 15,0-49-15,25 0 16,-1 0 0</inkml:trace>
  <inkml:trace contextRef="#ctx0" brushRef="#br0" timeOffset="64286.88">29446 9352 0,'0'0'0,"0"-74"15,-99-75 1,-25 75 0,0 49-1,-50 50 1,25 74 0,25 75 15,74-75-31,26 0 15,24 0-15,0 149 16,24-148-16,51 98 16,74-49 15,24-75-15,26-74-1,123-124 1,-123-49-1,-75-75 1,-99-1 0,-75 51-1,-322 24 17,223 150-17,0 24-15,0-25 16,-24 50-16</inkml:trace>
  <inkml:trace contextRef="#ctx0" brushRef="#br0" timeOffset="66119.96">7690 12056 0,'0'-49'16,"0"98"31,-25 26-47,25 24 15,-24 25 1,-26 99-16,25-49 16,75-100-1,-1-74 1</inkml:trace>
  <inkml:trace contextRef="#ctx0" brushRef="#br0" timeOffset="66654.89">8186 12528 0,'50'-25'16,"-25"0"-1,0 0-15,24-24 16,-24-1-16,0 25 15,0-24 1,-25 24-16,0 0 16,-50 50-1,-24 74 1,-1 75 0,50-75-1,25-49-15,0 49 16,100-99-1,48-25 1,51-74 0,-26-75-1,-48-49 1,-51-50 0,-74 124-1,0 75 16,-25 148-15,-24 75 0,24 74-1,25-24 1,25-26 0,24-73-1,-24-76-15</inkml:trace>
  <inkml:trace contextRef="#ctx0" brushRef="#br0" timeOffset="66835.67">8806 12379 0,'-24'0'15,"48"0"-15,-48-25 0,24 0 0,24 25 16,51-74-1,99-1 1,-50 51-16</inkml:trace>
  <inkml:trace contextRef="#ctx0" brushRef="#br0" timeOffset="67686.92">12155 12180 0,'0'-24'0,"0"48"0,0-73 15,-24 49 16,24 25-15,0 24-16,0 26 16,0-26-16,74 26 31,50-51-15,75-98-1,-150 24 1,1 1-16,-25-75 15,-25 25 1,0 74 0,-25 25-1,0 74 1,25 75 0,-25 74-1,50 1 1,-25-26-1,0 25 1,-50-24 0,26-100-16,-76 25 31,1-124-15,49-74-1,1-125 1,49 1-1,25 98-15</inkml:trace>
  <inkml:trace contextRef="#ctx0" brushRef="#br0" timeOffset="67938.35">13520 12602 0,'0'0'16,"0"25"-16,25-25 15,-1 0 1,1 0 0,50 0-1,24-50 1,25 26-1,-74 24-15,-1 0 16</inkml:trace>
  <inkml:trace contextRef="#ctx0" brushRef="#br0" timeOffset="68121.33">13619 12925 0,'0'0'0,"-25"24"0,0-24 16,25 25-1,-24-25 1,48 0-16,100-25 16,75-49-1,-100 49 1</inkml:trace>
  <inkml:trace contextRef="#ctx0" brushRef="#br0" timeOffset="68521">14835 12701 0,'0'0'0,"24"0"0,-24 25 15,75-25 1,-1 0 0,50-49-1,0-1 1,-24 0-1,-76-24 1,-24 49 0,-24-25-1,-76 50 1,-49 50 0,1 74-1,48 0 1,51 25-1,74-25 1,74-25 0,25-74-1,25-25 1,0-50 0,-100 1-16</inkml:trace>
  <inkml:trace contextRef="#ctx0" brushRef="#br0" timeOffset="69119.88">15529 12032 0,'0'-25'16,"0"50"-16,25-25 47,-25 49-47,0 1 15,0-1-15,0 1 16,0 0 0,0-26-16,0-48 31,0-51-16,50-24 17,-1 25-17,1 49 1,-1 0 0,-24 75-1,0 24 1,-25-49-16,0 0 15,25-50 32,0 0-47,24-49 16,1 24 0,-1 50-1,1 0 1,0 74-1,-25 1 1,-1-1 15,-24-49-31</inkml:trace>
  <inkml:trace contextRef="#ctx0" brushRef="#br0" timeOffset="69571.91">16397 11957 0,'0'0'0,"25"-25"16,25 1-1,-1-1 1,1 50 0,0 24-1,-26 26 1,-48-1-1,24 0 1,-25 1 0,25-100 31,49 0-32,-24-49-15,50-75 16,-26 25-1,-24 74 1,-25 100 15,-25-25-15,-24 148 0,49-123-1,0 24-15,25 1 31,24-26-15,-24-49-16</inkml:trace>
  <inkml:trace contextRef="#ctx0" brushRef="#br0" timeOffset="70104.03">18953 12974 0,'0'0'0,"0"25"15,24 0 16,1 24-31,-74 76 16,-76 73 0,1-24-1</inkml:trace>
  <inkml:trace contextRef="#ctx0" brushRef="#br0" timeOffset="70871.03">20292 12280 0,'-25'0'15,"50"0"-15,-50-25 0,0 25 16,1 25 15,24-1-15,24 26-16,-24 0 15,50 24 1,74-49 0,0-75-1,-25-24 1,-24-25 0,-50-1-1,-25 1 1,0 74-1,0 1 1,-25 123 0,25-25-16,0 125 15,0 49 1,0 0 0,0-75-1,0-48 1,-50-51-1,-24-74 1,-25-74 15,74-51-15,0 51-16</inkml:trace>
  <inkml:trace contextRef="#ctx0" brushRef="#br0" timeOffset="71687.87">21359 11709 0,'0'0'0,"0"-25"31,25 25-31,-50 25 16,0 25-1,25-1-15,-25 1 16,0 0-16,25-26 15,-24 51 1</inkml:trace>
  <inkml:trace contextRef="#ctx0" brushRef="#br0" timeOffset="72020.92">21632 12602 0,'0'0'0,"24"-25"47,26 25-47,25-24 16,-1 24-16,0-25 15,1 0-15,49 0 16,-99 0 0</inkml:trace>
  <inkml:trace contextRef="#ctx0" brushRef="#br0" timeOffset="72326.99">21756 12825 0,'0'0'16,"-25"0"31,50 0-47,49-24 15,-24 24 1,49-25-16,-25 0 15,100-25 1,-25 26 0</inkml:trace>
  <inkml:trace contextRef="#ctx0" brushRef="#br0" timeOffset="73054.22">22822 12354 0,'0'-25'16,"0"50"-16,0-75 15,0 75 17,0 0-32,-24 25 15,24 74 1,0-50-16,-25-24 15,25 24 1,0-99 15,0-24-15,49-150 0,-24 125-1,74-1 1,-74 51-16,25 24 15,-25 74 1,-1 50 15,-24-25-15,0-49 0,0-100 15,50-49-16,-25 25-15,49-26 16,-49 76 0,0 48-1,25 175 17,-50-125-17,24-24-15,1 0 16,0-50-1</inkml:trace>
  <inkml:trace contextRef="#ctx0" brushRef="#br0" timeOffset="73403.13">23790 12503 0,'0'0'15,"25"-25"1,-1 25-16,26 0 15,-25-25 1,25-24-16,-26 24 16,26-25-16,0-24 15,-26 24 1,-73 25 0,-26 75-1,-49 49 1,50 50-1,49 50 17,99-100-17,75-74 1,149-75 15,-224 0-31</inkml:trace>
  <inkml:trace contextRef="#ctx0" brushRef="#br0" timeOffset="73975.7">24385 11883 0,'0'-25'15,"0"50"-15,0-75 16,0 25-1,0 50 17,0 0-17,0 0-15,0 24 16,0-24-16,0 0 31,0-50 0,0 0-31,50-49 16,-25 24 0,-1 26-16,1 24 15,25 24 1,-25 26 0,-25 24-1,0-24 16,0-25 1,25-75-32,24-49 15,26 25 17,-51 49-17,1 25 1,0 0-16,0 49 15,0-24 1,-25 0 0,0 0-1</inkml:trace>
  <inkml:trace contextRef="#ctx0" brushRef="#br0" timeOffset="74391.11">25030 11610 0,'50'-25'16,"-100"50"-16,100-75 15,-25 25-15,-1 25 16,1 0-16,25 25 16,-25 0-1,-1 49 1,-24 26-1,0-51 1,0-24 0,50-74 15,-25-1-15,49-49-1,-24-1 1,-50 76-16,25 24 15,-50 49 1,-25 100 15,26-25-15,24 0 0,0-25-1</inkml:trace>
  <inkml:trace contextRef="#ctx0" brushRef="#br0" timeOffset="74709.25">26271 12726 0,'0'0'16,"0"25"-16,0 49 46,0-24-46,-50 0 16,25 24-16,-124 75 16</inkml:trace>
  <inkml:trace contextRef="#ctx0" brushRef="#br0" timeOffset="75521.66">27015 12007 0,'0'25'15,"0"-1"1,25 51-16,-25-26 15,49 51 1,26-51 0,24-24-1,-74-25 1,74-124 0,-74 25-1,-1 49 1,-24 1-1,25 49 1,-25 99 0,-25 74-1,75 150 17,-25-125-17,-25-24 1,-25-25-1,-25-75 1,-74-74 0,0-99-1,75 25-15,24-1 16,0-123 0,75 49-1</inkml:trace>
  <inkml:trace contextRef="#ctx0" brushRef="#br0" timeOffset="75791.39">27957 11610 0,'0'-25'0,"0"50"0,0-75 31,-24 100-15,-1-25-16,0 49 31,-25 1-31,50-26 16</inkml:trace>
  <inkml:trace contextRef="#ctx0" brushRef="#br0" timeOffset="75958.99">28057 11610 0,'0'-25'15,"-25"50"1,0 24-1,0-24 1,0 25-16,1 49 16</inkml:trace>
  <inkml:trace contextRef="#ctx0" brushRef="#br0" timeOffset="76287.92">28379 12329 0,'25'0'47,"0"0"-32,24-25 1,1 25-16,24-24 16,100-1-1,-100 0-15,1 25 16</inkml:trace>
  <inkml:trace contextRef="#ctx0" brushRef="#br0" timeOffset="76439">28478 12478 0,'0'0'0,"-24"25"16,-1 0-16,25 24 15,124-24 1,49-25-1,-73-25-15</inkml:trace>
  <inkml:trace contextRef="#ctx0" brushRef="#br0" timeOffset="77039.3">29272 12230 0,'0'0'0,"0"-25"16,0 50 15,0 25-31,25 24 16,-25 25-1,0 1 17,-25-51-17,25-74 16,25-24-15,0-51 0,24-24-1,-24 50 1,0 49-16,0 25 16,0 25-1,-1 49 1,-48 1-1,24-26 1,0-24 31,49-99-31,1-25-1,-25 49-15,0 0 16,-1 26-1,1 24 1,0 49 0,0 50-1,-25 25 1,-25-24 0,25-75-1</inkml:trace>
  <inkml:trace contextRef="#ctx0" brushRef="#br0" timeOffset="77320.87">29868 11734 0,'49'-50'16,"-98"100"-16,123-100 0,-49 50 15,0 0 1,-25 25 0,0 0-16,0 49 15,-25-24 1,25 0-16,-25-1 16,75-74 15,49 1-16,-25-1 1</inkml:trace>
  <inkml:trace contextRef="#ctx0" brushRef="#br0" timeOffset="77753.97">30289 12379 0,'0'0'0,"25"0"15,0 0-15,0 0 16,99 0 0,-25-50-1,-25 1 1,-24-26-1,-50 1 1,0 24 0,-25 50-1,-49 0 1,-25 50 0,-1 49-1,26 25 1,49 25-1,25-25 1,25-74 0,124-50-1,24-25 1,-24-74 0</inkml:trace>
  <inkml:trace contextRef="#ctx0" brushRef="#br0" timeOffset="78403.11">30860 11635 0,'25'-25'31,"-25"50"-31,24-1 16,-24 1-16,25 25 15,-25 0-15,0 49 16,-25-50 0,25-24 15,25-74-16,0-26 1,0 1 0,25-1-1,-26 50 17,1 50-17,-25 0 1,0 50-1,25-51-15,-25 1 16,0 0 0,25-75 15,49-24-15,-74 49-1,50-25 1,-25 50-1,-1 25 1,1 50 0,0-1-1,-25-24 1,25-1 0</inkml:trace>
  <inkml:trace contextRef="#ctx0" brushRef="#br0" timeOffset="78854.02">31579 11635 0,'0'0'0,"25"-25"16,0-25 0,24 25-1,1 1 1,-25 48-1,0 1 1,0 50 0,-50-1-1,0 1 1,0-51 0,50-24 15,0 0-16,24-74 1,1-25 0,-25 74-16,0 0 15,-25 0 17,-25 50-32,0 74 15,0 1 16,25-26-15,25-24 0,25-26-1,-26-24-15</inkml:trace>
  <inkml:trace contextRef="#ctx0" brushRef="#br0" timeOffset="81925.41">6648 15157 0,'0'0'15,"0"-24"1,0 48 31,0 1-47,25 25 15,-25 24-15,0-24 16,0 148 0,-25-173-1,25 0 1,25-50 15,0-74-15,-25 24-16,25 1 15,24-75 1,75 25 15,-99 124-31,0 50 16,25 74-1,-50 25 1,0-25 0,0-75-1,0-74 1,0-99 0,24-24 15,51 24-16,-26 74 1,1 25 0,-25 50-16,49 49 15,-49-24 1,-25 0-16,25 24 16,-50 50-1,0-25 1,0-49-1</inkml:trace>
  <inkml:trace contextRef="#ctx0" brushRef="#br0" timeOffset="82256.42">7467 14661 0,'25'-25'0,"-50"50"16,75-50-16,-26 25 15,26 25 1,-25 74 0,0-24-16,-25-1 15,0 1-15,-25-1 16,25-49-1,49-75 17,-24 25-17,50-24 1,24 24 0</inkml:trace>
  <inkml:trace contextRef="#ctx0" brushRef="#br0" timeOffset="83340.8">3423 14140 0,'0'25'16,"0"-50"-16,25 75 0,-25-25 16,0 24-16,25 1 15,0 124 1,0-1 0,-25-74-1,0-49-15,0-25 16,0-75 15,0 1-15,0-26-16,-25-98 31,25-51-15,0 150-16,0-75 15,49 50 1,26 0-1,-26 49 1,26 50 0,-26 25-1,1 74 1,-25-25 0,0 26-1,-25-26-15,0 124 16,-100 51 15,76-225-31,-1-24 16</inkml:trace>
  <inkml:trace contextRef="#ctx0" brushRef="#br0" timeOffset="83966.06">4044 14165 0,'0'25'31,"0"-50"-31,24 75 0,-24-1 0,25 75 31,0-74-15,0-25-1,24-50 1,1 0-16,-25 0 16,24-74-1,-24 25 1,-25 24 0,25 75 15,-25 99-16,50-25 1,-1-24 0,75-75-1,-74 0 1,-25-25-16,49-50 16,-24-49-1,-25-74 1,-1-1-1,-48 75 17,-1 124-1,25 75-15,-25 49-1,25-75-15,25 1 16,-25 24-16,0-24 15,25 0-15,-1 24 16,51-49 15</inkml:trace>
  <inkml:trace contextRef="#ctx0" brushRef="#br0" timeOffset="84142.65">4639 14115 0,'0'0'0,"-25"-24"0,-25-26 31,26 50-15,48 0-16,1-25 16,99 0-1</inkml:trace>
  <inkml:trace contextRef="#ctx0" brushRef="#br0" timeOffset="84704.68">6599 14140 0,'0'-25'0,"0"50"0,0-74 16,0 24-1,-25 25-15,25 25 47,0 24-31,0 1-16,0-1 15,0 51 1,25-76-16</inkml:trace>
  <inkml:trace contextRef="#ctx0" brushRef="#br0" timeOffset="85155.47">6872 14091 0,'0'74'15,"0"-148"-15,0 173 0,0-124 32,0 0-17,0-49 1,24 24-1,1 1-15,0 24 0,0 0 16,49 25 0,-49 74 15,0 50-15,-50 25-1,50-74-15</inkml:trace>
  <inkml:trace contextRef="#ctx0" brushRef="#br0" timeOffset="85487.47">8534 13793 0,'0'0'16,"0"25"15,-25 24-15,0 1 0,0 0-16,25 49 15,-25 0 1,50-49-1,50-50 1,-26 0 0,26 0-16,49-50 15,-75 25-15</inkml:trace>
  <inkml:trace contextRef="#ctx0" brushRef="#br0" timeOffset="85697.11">8558 13743 0,'-24'0'16,"48"0"-16,-48-25 15,48 1 1,26-1-1,0 25-15,49-50 16</inkml:trace>
  <inkml:trace contextRef="#ctx0" brushRef="#br0" timeOffset="85872.14">8509 13967 0,'0'0'15,"-25"24"-15,25 1 16,-25-25 0,25-25-1,99 1 1,-49-1-16</inkml:trace>
  <inkml:trace contextRef="#ctx0" brushRef="#br0" timeOffset="86271.28">8931 13867 0,'0'0'16,"-50"25"-16,0-25 15,50 25 1,-25-25 0,100 0-1,-1-25 1,1 25-1,-26 50 1,1 24 15,-25 25-15,-25 1 0,25-76-16,24-48 46,1-76-30,-1-48 0,1-1-1,-25 49 1,0 76 0</inkml:trace>
  <inkml:trace contextRef="#ctx0" brushRef="#br0" timeOffset="86421.95">9625 13991 0,'0'0'0,"0"25"0,0 0 16,25 0 0,0 0-1,0-25 1</inkml:trace>
  <inkml:trace contextRef="#ctx0" brushRef="#br0" timeOffset="86655.39">10295 13867 0,'0'-24'16,"0"48"-16,25-48 15,0 48 17,-1 26-17,1 24 1,25 26 0,-50-1-1,25-74-15</inkml:trace>
  <inkml:trace contextRef="#ctx0" brushRef="#br0" timeOffset="87071.95">10543 13743 0,'0'0'16,"-25"-74"-16,0 49 0,-49-49 15,0 49 1,-1 50-1,1 74 1,24 75 15,25-1-15,50 1 0,25-50-1,24-25 1,-24-99-16,74 25 15,0-50 1,0-49 0,0-100 15,-124 100-15,0-26-16,0 1 15,-25 0-15,0 0 16,-49 24-16,-1 1 15,1 24-15,-50 25 16,-174 25-16</inkml:trace>
  <inkml:trace contextRef="#ctx0" brushRef="#br0" timeOffset="87613.42">6673 13644 0,'-25'0'0,"25"-25"47,0 0-31,0 1 15</inkml:trace>
  <inkml:trace contextRef="#ctx0" brushRef="#br0" timeOffset="88956.17">8658 15604 0,'0'0'0,"-25"0"31,25-25 0,25 25-15,24 25-1,1 0-15,-1-25 16,26 0-16,-1 0 16,1-25-16,-26-25 15,75 1 1,-74-51 0,-50 51-1,-74-1 1,-26 50-1,-24 25 17,0 99-17,25 25 1,49-50-16,50-25 16,0 1-16,50 24 15,49-74 1,50-25-1,0-74 1,-99 49 0</inkml:trace>
  <inkml:trace contextRef="#ctx0" brushRef="#br0" timeOffset="89554.89">9427 14934 0,'0'50'31,"24"-26"-15,-24 1-16,0 75 15,0-51 1,0-24-16,0-50 47,25 0-31,0-24-16,25-51 15,-26 51 1,26 24-1,-25 25 1,0 74 15,-25-49-31,25 50 16,-25-50 0,0-25 15,49-75-16,1 1 1,-25 24-16,-1 25 16,1 25 15,0 75-15,0-1-16,-25-24 15,0 24 1</inkml:trace>
  <inkml:trace contextRef="#ctx0" brushRef="#br0" timeOffset="89990.15">10196 14835 0,'0'-25'0,"49"25"16,-24 0 0,0 25-1,0 49-15,-25-24 16,0-1-16,-25 1 16,25-25-1,0 0 1,25-100 15,24-24 0,1-25-15,-25 99-16,-25-24 16,0 98 15,-25 1-16,25-1-15,-25 51 16,50-1 0,74 0-1,-24-24 1</inkml:trace>
  <inkml:trace contextRef="#ctx0" brushRef="#br0" timeOffset="90388.32">11411 15827 0,'-25'0'0,"50"0"0,-74 0 16,49-25 0,24 25 15,26 0-31,24 0 15,150-25 1,-125 25-16,0 0 16,-24-24-1,24-1 1,-50 25 0</inkml:trace>
  <inkml:trace contextRef="#ctx0" brushRef="#br0" timeOffset="90870.92">13445 15133 0,'0'0'0,"0"-25"47,0 50-31,0-1-16,0 26 15,-24 24 1,24 100 0,-25-25-1,0 0 1,50-100-16</inkml:trace>
  <inkml:trace contextRef="#ctx0" brushRef="#br0" timeOffset="91238.92">14115 15232 0,'-25'0'16,"50"0"-16,-99 0 0,49 49 15,0 1 1,-24 99-16,49-50 16,0 75-1,49-75 1,100-74 0,0-75-1,0-74 1,-75-99 15,-74 173-31,-149-74 16,-24 124-1,98 0-15</inkml:trace>
  <inkml:trace contextRef="#ctx0" brushRef="#br0" timeOffset="91888.74">14884 15232 0,'0'0'0,"25"-25"16,0 50 15,-25 0-31,0 24 16,0 26-1,25-1-15,-25 0 16,0 26-1,0-76 1,24-73 15,1-100-15,50 0 0,-51 100-16,51-1 15,-1 50 1,-49 74-1,0 26 1,-25 24 0,0-100-1,-25 1 1,75-99 0,24-50 15,1 0-16,24 25 1,-50 99 0,1 49-1,-25 50 1,0 50 0,24 25-16</inkml:trace>
  <inkml:trace contextRef="#ctx0" brushRef="#br0" timeOffset="92389.98">16770 15331 0,'-25'0'0,"25"-25"47,25 25-31,-1 0-16,76-49 15,24-26 1,-25 1 0,-74 24-1,-50 0 1,-25 26 0,-123 98-1,123-24 1,0 24-16,-24 100 15,74 24 1,149-24 15,0-149-15,49-25 0,-124-25-16</inkml:trace>
  <inkml:trace contextRef="#ctx0" brushRef="#br0" timeOffset="92973.01">17390 14488 0,'0'0'0,"0"24"31,0 26-15,24 0 0,-24 49-1,0 0 1,0-74 0,0-50-1,25-25 1,25-49-1,0-50 1,24 75 0,-24 49-1,-26 50-15,26 49 16,-50 26 0,25-26-1,-25-49 1,49-50 15,1-49-15,24-1 15,-24 26-15,0 49-1,-26 49 1,1 50-1,-25 25 1,0-99-16,0 0 16</inkml:trace>
  <inkml:trace contextRef="#ctx0" brushRef="#br0" timeOffset="93372.67">18283 14413 0,'-25'25'0,"50"-50"0,0 0 0,-1 25 16,1-25 0,25 50 15,-50 0-31,25 25 16,-50 74-1,0-75 1,50-49 15,24-49-15,26-50-1,-50 49 1,24-25 0,-24 51 15,-75 123-16,26 0 1,24-49-16,0-1 16,0 1-1,24 24 1,26-49-16</inkml:trace>
  <inkml:trace contextRef="#ctx0" brushRef="#br0" timeOffset="93871.93">19994 15430 0,'-24'0'16,"48"25"15,26-50-15,24 25-1,1-25-15,-1 25 0,100-24 16,-124-1 0,-1 25-1,-24-25 1</inkml:trace>
  <inkml:trace contextRef="#ctx0" brushRef="#br0" timeOffset="94089.95">20342 15133 0,'-25'-25'31,"25"50"-15,0 74 0,25 25-1,-25-50 1,25 100-1,-25-1 1,49-48 0,-49-101-16</inkml:trace>
  <inkml:trace contextRef="#ctx0" brushRef="#br0" timeOffset="94541.95">21160 14984 0,'0'0'16,"25"-25"-16,-25 0 15,50 0-15,-1 0 16,26 25 0,-1 50-1,25 74 1,-74-49-1,25 73 1,-50 1 0,-75-50-1,1-49 1,-25-50 0,49-74-1,25-26 1,50 1-1,0 50 1,25 49-16,-1 24 16,50 26 15,50 24-31,-25 1 31,25-50-15,-74-25-16</inkml:trace>
  <inkml:trace contextRef="#ctx0" brushRef="#br0" timeOffset="95089.66">22624 14810 0,'0'0'0,"25"-25"0,-25-24 15,-25 49 1,0-25-16,-74 50 15,-25-1 1,49 1 0,51-25-1,-1 0 1,50 25 46,-25 0-62,49 74 16,-24 50 15,0-25-15,-25-74-16,-25-1 16,25-24-1,25-25 16,0-25-31,74-49 16,0 24 0,0 50-1,1 25 1,-51 25 0,-24 49-1,-75 0 1,-49 0 15,-50-49-15,100-25-16,-26-25 0</inkml:trace>
  <inkml:trace contextRef="#ctx0" brushRef="#br0" timeOffset="95640.96">23418 15133 0,'25'0'16,"-50"0"-16,99 0 16,-49 0-16,74 0 15,-24-25 1,-1 0-16,50-25 15,-99 25 1,0 1-16,0-26 16,-50 25-1,0 0-15,-25 25 16,-99 25 0,1 50-1,73-1-15,1 75 31,74-75-31,124 125 16,-50-174 0,274-50 31,-274-25-47,-24 1 15</inkml:trace>
  <inkml:trace contextRef="#ctx0" brushRef="#br0" timeOffset="96222.05">24162 14463 0,'0'0'0,"25"0"15,-25-25 16,0 50-31,-25 24 16,25-24-16,25 25 16,-25 49-1,0-74-15,25 0 16,-25-50 15,24-25-15,-24 1-16,75-51 15,-26 26 1,-24 49 0,0 25-1,25 75 1,-50 24 0,0-25-1,0-49 1,49-75 15,1-24-15,24 0 15,-49 49-31,25 0 16,-1 124 15,-24-49-31,-25 74 31,0-50-31</inkml:trace>
  <inkml:trace contextRef="#ctx0" brushRef="#br0" timeOffset="96622.62">24981 14388 0,'0'0'0,"49"-25"0,26-49 32,-1 74-17,-24 0 1,-26 50 0,-24 24-1,-24 1 1,-1-1-1,0-74 1,25 25 0,50-75-1,-1-49 1,-24 49 0,25-24-1,-50 49 1,0 75 15,-50 49-15,25 25-1,25-25 1,25-49 0</inkml:trace>
  <inkml:trace contextRef="#ctx0" brushRef="#br0" timeOffset="97007.88">25998 15033 0,'0'25'46,"24"-25"-30,1 0-16,25 25 16,24-25-16,26 0 15,-1-25-15,-25 25 16,25-25 0,-49 25-16</inkml:trace>
  <inkml:trace contextRef="#ctx0" brushRef="#br0" timeOffset="97156.3">26196 15207 0,'0'0'0,"-99"99"15,99-74 1,0 0 0,99-25-1,-24 25-15,98-25 16</inkml:trace>
  <inkml:trace contextRef="#ctx0" brushRef="#br0" timeOffset="97725.94">27064 15033 0,'0'0'0,"50"-25"0,-25 1 16,-25-1 0,0 0-1,-25 50 16,0 0-31,-24 49 32,-26 25-17,50-49-15,-24 49 16,24-24 0,0-1-1,25-24 1,50-26-1,-25 1 1,24-25 0,26 0-1,24-25 1,-25-24 0,25 24-1,1-49 1,-26 24-1,1 0 17,-1-24-17,-49 0 1,0-1 0,-50 1-1,0 24 1,-49 0-1,-75 26 1,0-1 0,-25 25-1</inkml:trace>
  <inkml:trace contextRef="#ctx0" brushRef="#br0" timeOffset="99923.51">11039 17192 0,'0'-25'0,"0"0"46,-25 25-46,25 50 47,-25-1-31,25 1-16,0 24 0,0 1 16,0 73-1,0-172 48,25-76-48,0-48 1,0 48 0,25 51-1,-26 49 1,1 25-16,0 49 15,0 50 1,-25-25 0,0-74-1,0-50 1,49-74 0,1-50-1,24 0 1,1 75 15,-26 74-15,1 49-1,-25 1-15,-25 25 16,25-1-16,-50 50 16,0-25-1,0-74 1</inkml:trace>
  <inkml:trace contextRef="#ctx0" brushRef="#br0" timeOffset="100223.08">11783 16795 0,'25'-25'15,"-50"50"-15,75-75 16,-25 50-16,-25 25 16,25 0-16,-25 24 15,0-24 1,0 49-16,0-24 0,0 0 16,0-26-1,49-48 16,1-26-15,-1 25 0,-24 0-16</inkml:trace>
  <inkml:trace contextRef="#ctx0" brushRef="#br0" timeOffset="100456.95">12379 17489 0,'0'0'0,"-25"0"16,50 0 15,-1 0-15,76-25-1,73 1 1,-73-1-16</inkml:trace>
  <inkml:trace contextRef="#ctx0" brushRef="#br0" timeOffset="100873.29">14041 17018 0,'0'0'16,"0"25"15,0 24-31,-25 1 15,25 24 1,-50 75-16,26 0 31,24-99-31,-25-26 16,25 1-16</inkml:trace>
  <inkml:trace contextRef="#ctx0" brushRef="#br0" timeOffset="101222.89">14487 17117 0,'0'0'0,"25"-25"0,0 0 15,-25 1 1,-75 73 15,1 26-15,24 49-1,50-75-15,0 1 16,75 49 0,98-49-1,-48-100 1,-26-24 0,-74-50-1,-50 25 1,-99-1-1,-25 26 1,50 74 0,74 25-16</inkml:trace>
  <inkml:trace contextRef="#ctx0" brushRef="#br0" timeOffset="101790.05">15132 17117 0,'25'0'16,"-50"0"-16,75 0 0,-25 25 31,-1 49-15,-24 26-1,25-1 1,-25-50-1,0-24 17,0-74-32,0 24 15,25-25-15,50-49 16,-1 25 0,0 24 15,-24 50-16,-25 50 1,-50 24 0,25-24-1,0-50 17,74-75-17,1-49 1,-1 50-1,1 24 1,-26 50 0,1 50-1,-50-1-15,0 75 16,-50 25 0,25-25-1,1-74 1</inkml:trace>
  <inkml:trace contextRef="#ctx0" brushRef="#br0" timeOffset="102322.45">17414 17415 0,'-24'0'16,"73"-25"31,1 25-47,0-25 16,123 25-1,-98-25-15,-1 25 16,25 0-1,-49 0-15,-1 0 16</inkml:trace>
  <inkml:trace contextRef="#ctx0" brushRef="#br0" timeOffset="102573.11">17811 17092 0,'0'0'15,"-24"-25"-15,24 1 16,0 48 15,24 26-15,-24 0-16,0 99 16,0 24-1,0-24 16,0-25-15,0-74-16</inkml:trace>
  <inkml:trace contextRef="#ctx0" brushRef="#br0" timeOffset="102940.73">18704 17043 0,'0'0'0,"50"-25"16,-25 0-16,-25 0 16,49 25-1,1 25 1,-25 74 0,-25 50-1,-25-25 1,-25-49 15,26-75-15,73 0 15,26 0-15,74-25-1,-75 25-15,75-25 16,-75 0-1,-24 25-15</inkml:trace>
  <inkml:trace contextRef="#ctx0" brushRef="#br0" timeOffset="103506.46">20019 16745 0,'-25'-50'16,"50"100"-16,-99-124 16,24 98-1,-49 1 1,25 0 0,49 0-16,0-25 15,0 25 1,0-25-1,50 0 17,-25 24-17,50 76 1,-1 24 0,-24 0-1,-25-25 1,-25-49-1,25-26 1,50-48 15,49-76-15,-24 51 0,-1 24-1,-24 25 1,24 25-1,-49 49 1,0 50 0,-50-49-16,0-1 15,-25 0-15,-74 26 16,75-51 0</inkml:trace>
  <inkml:trace contextRef="#ctx0" brushRef="#br0" timeOffset="103993.15">20763 16621 0,'0'-50'16,"0"100"-16,25-124 0,-25 49 31,25 25 1,0 25-17,0-1 1,-1 26-16,26 0 0,49 98 15,-24 26 1,-26 49 15,-49-24-15,0-100-16,-24 0 16,24-24-16,-50 49 15,-25 0 1,26-25-1,-26-25 1,1-24 0,74-25-1,-25 0 1</inkml:trace>
  <inkml:trace contextRef="#ctx0" brushRef="#br0" timeOffset="104860.96">10320 17067 0,'0'-24'15,"0"48"-15,0-24 16,0 25 0,-25 25-16,-25 99 15,1 74 1,-1 0 0,25-24-1,25-75 1,50-50-1,-25-24 17,24-50-17,-24 0-15,50 0 16</inkml:trace>
  <inkml:trace contextRef="#ctx0" brushRef="#br0" timeOffset="105740.37">21483 17266 0,'0'0'0,"49"0"62,1 0-62,0 0 16,49 0-16,-25 0 15,26-25 1,98-49 0,-74-1-1,-74 1-15,-26-1 16,-73 1 15,-26 24-15,-49 75-1,0 74 1,25 50 0,50 50-1,24-125-15,74 50 16,51-74-1,48-50 1,-73 0 0,-1-25-16,75-49 15,-99-1 1</inkml:trace>
  <inkml:trace contextRef="#ctx0" brushRef="#br0" timeOffset="106340.95">22425 16422 0,'25'25'15,"-25"0"1,0 25-16,25 24 15,-50 1 1,25-51 0,0 1 15,0-74-15,25 24-16,0-74 15,25-1 1,-1 75-1,-24 25 1,25 25 15,-50 0-15,24 0-16,-24 0 16,0 0-1,-24-25 1,24-25-1,49-75 1,-24 76 0,-25-1-1,25 25 1,0 0-16,-25 25 0,24-1 16,1 26-1,0 49 1,-25-24-1,-25-26 17</inkml:trace>
  <inkml:trace contextRef="#ctx0" brushRef="#br0" timeOffset="106743.18">23120 16373 0,'25'-25'15,"-149"124"-15,223-173 0,-74 24 0,0 50 16,0 0 0,24 25-1,-24 49 1,-25 1 0,0-25-16,-50-1 15,50-24 16,50-75 1,24-49-17,1-25 1,-26 25 0,-49 74-1,-24 50 1,-1 0-1,0 24-15,0 75 16,0 0 0,75-24-1,49 24 1</inkml:trace>
  <inkml:trace contextRef="#ctx0" brushRef="#br0" timeOffset="107140.12">24658 17340 0,'0'0'15,"0"-24"32,0-1-16,50 25-15,-1-25-16,51 25 16,-1-25-16,74 0 31,-49-24-15,-99 49-16,0 0 0</inkml:trace>
  <inkml:trace contextRef="#ctx0" brushRef="#br0" timeOffset="107306.27">24757 17489 0,'0'0'15,"-24"25"-15,48 25 32,26-50-32,74 24 15,50-24 1,-100-24-1</inkml:trace>
  <inkml:trace contextRef="#ctx0" brushRef="#br0" timeOffset="107772.97">25774 17167 0,'-99'99'0,"198"-198"0,-74 49 15,-25 25 1,-25 25-1,1 0 1,-1 50 0,-50 49-1,26 25 1,49-25 0,0 1-1,0-76-15,49 26 16,75-50 15,0-25-15,25-49-1,-25-1 1,-24 1 0,-51 24-1,-24-24 1,0 0-1,-50-1 1,0 25 0,-173 1-1,24 24 1,25 50 0,75-25-1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3T04:51:15.0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10171 1985 0,'0'-25'15,"0"50"-15,-25-50 0,0 50 94,25-1-78,0 26-16,0 24 15,0-24 1,-25 74 0,25 0-1,-24-99-15,24 0 16,0-50 15,24-74-15,1-25-1,0 0 1,25 49 0,-1 26-1,26 49 1,-26 24 15,1 76-15,-25-51-16,-25 50 15,25-74 1,-1-74 15,1-26-15,50-49-1,-1 25 1,-74 74 0,25 25-16,24 0 15,-24 25 1,0 0-16,49 99 16,-49 0-1,0-25 1,-50 25 15</inkml:trace>
  <inkml:trace contextRef="#ctx0" brushRef="#br0" timeOffset="284.17">11089 1588 0,'0'0'0,"49"-25"0,-24 0 16,0 25 15,-25 50-15,0-1-16,0 75 15,25-49 16,0-50-15,49-25 0,0-50-1,-49 25-15,0 0 16,0 1-16</inkml:trace>
  <inkml:trace contextRef="#ctx0" brushRef="#br0" timeOffset="483.92">11560 2257 0,'0'25'0,"0"-50"0,0 75 31,0-75-15,50 0-16,74-24 31,74-26-31</inkml:trace>
  <inkml:trace contextRef="#ctx0" brushRef="#br0" timeOffset="3649.79">13247 1513 0,'-25'0'16,"25"-25"0,0 1 31,-25 73-32,25 1-15,-49-1 16,49 51-1,-25-26-15,-25 75 16,1-25 0,24-50-1,25-49 1</inkml:trace>
  <inkml:trace contextRef="#ctx0" brushRef="#br0" timeOffset="3984.02">13569 1811 0,'0'0'16,"25"-25"-16,-25 0 15,-49 50 1,-26 50 0,26 24-1,49 0 1,24-25-1,76-49 1,-1-50 0,-25 1-1,-24-51 1,-75-24 0,-49 0-1,-1 24 16,26 51-31,24 24 16</inkml:trace>
  <inkml:trace contextRef="#ctx0" brushRef="#br0" timeOffset="4536.22">14239 1836 0,'0'0'0,"0"74"32,0-49-32,-25 0 15,25 24-15,-24 1 16,-1-25 15,50-50 0,-1-25-15,51-49 0,-26 25-1,26 49 1,-26 25 0,-24 74-1,-25-24-15,25 24 16,-25-49-1,0 0 1,25-75 0,74-24-1,0-50 1,-24 50 15,-26 49-15,1 74-1,-25 26 1,0-1-16,-1 25 16,-24-49-1,0 24 1,0-49 0</inkml:trace>
  <inkml:trace contextRef="#ctx0" brushRef="#br0" timeOffset="6067.97">16000 1885 0,'0'-24'78,"25"48"-78,0 1 16,25-25-16,24 0 16,25 0-16,1 0 15,123-49 1,-25 24 0,-49-25-1,-124 25 1</inkml:trace>
  <inkml:trace contextRef="#ctx0" brushRef="#br0" timeOffset="6316.21">16397 1637 0,'-24'-25'16,"48"50"-16,-73-99 0,49 49 31,-25 25-16,25 25 1,0 0-16,0 124 31,25-50-31,-25-25 0,0 25 16,25 75 0,-1-50-1,26-49 1</inkml:trace>
  <inkml:trace contextRef="#ctx0" brushRef="#br0" timeOffset="6751.9">17464 1439 0,'25'-50'16,"-50"100"-1,75-100-15,-25 75 16,-1 0 0,26 0-16,-25 24 15,24 26-15,-24-1 16,0 50 0,-50-49-16,25-26 15,-49 1-15,-51-1 16,1-49-1,25-24 1,49-51 0,0-24-1,50 49 1,24 26 0,51 48 15,-51 26-31,75 49 15,0-24 1,-49-26 0,-50-49-16</inkml:trace>
  <inkml:trace contextRef="#ctx0" brushRef="#br0" timeOffset="7370.79">18630 1389 0,'0'0'0,"0"-25"16,0 1-16,-25-1 15,-99 0 1,25 25 15,25 25-15,49-25-1,0 25 32,25-1-31,0 26-16,25 0 16,0 49-1,24 25 1,-24 25-1,0-25 1,-25-75-16,-25 75 16,25-99-1,25-50 32,49-74-16,1 50-31,-26 24 16,100-25 0,-99 25-16,24 25 15,25 50 1,-49 0 0,-25 74-1,-100-25 1,-98 50-1,73-75 1,76-74 0</inkml:trace>
  <inkml:trace contextRef="#ctx0" brushRef="#br0" timeOffset="7583.96">19672 1761 0,'25'0'16,"-50"0"-16,75 0 0,-26-24 15,1 24 1,25 0-16,-1-25 16,26 25-16,-26 0 15,26-25-15,49 0 16,-75 25-1</inkml:trace>
  <inkml:trace contextRef="#ctx0" brushRef="#br0" timeOffset="7734.58">19945 1910 0,'0'0'0,"-75"75"16,26-51-1,74 1 16,24-25-31,100 0 16,-75-25-16</inkml:trace>
  <inkml:trace contextRef="#ctx0" brushRef="#br0" timeOffset="8083.43">20788 1662 0,'0'0'0,"25"-25"15,-25 0-15,0 1 47,-25 48-31,0 1-16,-24 75 15,24-26 1,0-24-16,0 49 16,50-50-1,25-24 16,-1 0-31,51-50 16,-1-24 0,-25-26-1,-24-74 1,-25-24 0,-25 24-1,-25 50 1,0 74-1</inkml:trace>
  <inkml:trace contextRef="#ctx0" brushRef="#br0" timeOffset="8817.7">23418 2257 0,'0'0'15,"-25"-24"1,25 48 15,0 26-31,0 0 16,-50 99 0,-24-1-1,24-48-15</inkml:trace>
  <inkml:trace contextRef="#ctx0" brushRef="#br0" timeOffset="9287.87">25005 1786 0,'0'0'0,"50"0"0,0 25 15,74-25 1,-50 0-16,25-25 15,-74-24 1,0-1 15,-50-25-15,-24 26 0,-51 49-16,-24 99 15,-25 75 16,75-1-15,74-49 0,74-49-1,174-50 1,-74-50 0</inkml:trace>
  <inkml:trace contextRef="#ctx0" brushRef="#br0" timeOffset="9932.95">25948 967 0,'-25'0'15,"50"0"-15,-50 25 32,25 0-32,0 25 15,0-1 1,25 1 0,-25 0-1,25-26-15,-25 1 31,0-50-15,49-74 0,1 50-1,-25-1-15,25 0 32,-1 25-17,-24 25-15,0 25 16,-25 0-1,25 74 1,-1-49 0,-24-25-1,50-100 17,24 1-17,1-25 1,-26 49-1,-24 75 1,0 0 0,-25 24-1,25 1-15,0 49 16,-25-24 0,0-51-1</inkml:trace>
  <inkml:trace contextRef="#ctx0" brushRef="#br0" timeOffset="10599.08">26866 943 0,'0'0'0,"25"0"0,-25-25 16,0 74 15,25-24-15,-50 0-16,25 25 15,0-25-15,0-1 16,0 1 15,49-74 0,1-26-15,24 1 0,-24 49-1,0 25 1,-50 25-16,24 24 16,-24-24-16,-24 74 15,24-49 1,24-50 31,-24-25-47,25 0 15,25-49 1,-1 24 0,-24 1-1,-25 24 16,0 0 16,0 50-31,-25-25 0,25 25-1,-24-1-15,24 1 16,0 0-1</inkml:trace>
  <inkml:trace contextRef="#ctx0" brushRef="#br0" timeOffset="11283.66">26692 943 0,'0'0'16,"0"-25"15,25 0-15,0 0-1,25 25 1,24-25 0,50 50-1,-50 0 1,1 49-1,-50 26 1,-25-26 0,-50 1-1,-24-51 1,24 1 0,25-25 15,50-25-31,49-99 15,50 0 1,0 0 0,-49 50-1,-50 49 17,-50 25-1,-50 74-16,1 26 1,24 24 0,50-25-1,50 0 1,124-24 0</inkml:trace>
  <inkml:trace contextRef="#ctx0" brushRef="#br0" timeOffset="11618.21">27908 1935 0,'0'0'16,"-25"0"-16,25-25 16,25 0 31,24 25-47,26-24 15,24 24-15,100-25 16,-1 0-1,-99 25 1,-74 0 0</inkml:trace>
  <inkml:trace contextRef="#ctx0" brushRef="#br0" timeOffset="11786.02">27982 2084 0,'0'0'16,"-99"49"-1,74-49 1,75 25 0,198-25-1,0-25 1,-74 25 0</inkml:trace>
  <inkml:trace contextRef="#ctx0" brushRef="#br0" timeOffset="12050.84">28454 1464 0,'24'0'16,"-48"0"-16,-26-25 0,25 25 16,25 25-1,-25 24 1,-24 100-1,-26 74 1,1 25 0,24-24-1,1-1 1,24-49 0,50-125-16</inkml:trace>
  <inkml:trace contextRef="#ctx0" brushRef="#br0" timeOffset="12450.96">29719 1836 0,'0'0'0,"25"-50"0,-25 1 15,0 24-15,0 0 31,-25 0-15,-25 75 0,-49 99-1,0 24 1,49 1 0,25-75-1,75-24 1,-25-75-16,24 24 15,26-48-15,49-1 16,0-50 0,-75-74-1,-24-49 1,-50 24 0,-99 50 15,-173 50-31</inkml:trace>
  <inkml:trace contextRef="#ctx0" brushRef="#br0" timeOffset="13333.27">20987 1290 0,'0'-25'31,"-25"25"0,0 25 0,-25 0-15,26 24-16,-51 51 16,26-51-1,-1 50 1,50-74-16</inkml:trace>
  <inkml:trace contextRef="#ctx0" brushRef="#br0" timeOffset="14121.25">30364 1712 0,'0'0'16,"25"0"0,-25-25-16,24 25 31,-24 25-15,50 24-1,-25 26-15,49 74 16,1-1-1,-26-73 1,-24-75 0,0 0-1,0-50 1,24-74 0,-24-74-1,0-26 1,0 26-1,-25 173 1,0 50 0</inkml:trace>
  <inkml:trace contextRef="#ctx0" brushRef="#br0" timeOffset="14334.85">30537 2059 0,'0'0'0,"-24"0"16,24-25-1,24 0 1,26-24 0,0 24-16,98-74 15,-24 49 1,-49 25-1</inkml:trace>
  <inkml:trace contextRef="#ctx0" brushRef="#br0" timeOffset="14734.91">31406 1737 0,'24'0'15,"-48"0"-15,73 0 16,-24 0-16,25 0 31,24 24-15,-49 76-1,-50 24 1,0-75-16,0 1 16,1-25-16,-1-25 31,74-50-16,26-49 1,24-50 0,-24 0-1,-51 99 1,-48 50 15,24 50-15,-25 74-16,25 75 31,0-150-31</inkml:trace>
  <inkml:trace contextRef="#ctx0" brushRef="#br0" timeOffset="15087.08">30215 2506 0,'0'0'15,"-25"24"32,25 26-47,-50 0 16,26 24-1,-26 0-15</inkml:trace>
  <inkml:trace contextRef="#ctx0" brushRef="#br0" timeOffset="23917.43">11337 5185 0,'0'0'0,"0"-25"32,25 50-1,-25 0-16,24 24-15,-24 26 16,0-1 0,0 25-1,-24-24 1,24-51 0,0-48-1,24-76 1,26-48-1,24-1 1,1 74 0,-26 75-1,26 100 1,-75 24 0,25-50-1,-25-49 1,0 24-1,49-73 1,1-76 0,74-73-1,-25 49 1,-49 49 0,-25 75-1,24 50 1,1 74-1,-25 0 1,-1 0 0,1-50-1,-25-49 1,0 0 0</inkml:trace>
  <inkml:trace contextRef="#ctx0" brushRef="#br0" timeOffset="24251.07">12428 4565 0,'75'24'0,"-150"-48"16,175 73-16,-51-24 16,1 25-16,-50-1 15,25 26-15,-1-51 32,-24 1-1,50-74-16,-25-1 1,49 25 0,1 0-1</inkml:trace>
  <inkml:trace contextRef="#ctx0" brushRef="#br0" timeOffset="24504.32">13048 5408 0,'-24'0'0,"48"0"0,-48 25 15,-1-25 1,74 0-1,1-25 1,49 0 0,1-24-16,148-26 15</inkml:trace>
  <inkml:trace contextRef="#ctx0" brushRef="#br0" timeOffset="24936.07">14636 5061 0,'-25'-25'15,"50"50"-15,-75-75 0,26 50 16,24-25 0,0 0-1,49 25 1,1 0 0,24 25-16,26 50 15,-51 49 1,-49 25-1,-49-25 1,24-50 0,25-49 15,74-50-15,75-49-1,-50 49-15</inkml:trace>
  <inkml:trace contextRef="#ctx0" brushRef="#br0" timeOffset="25202.72">15678 4788 0,'0'0'15,"-25"-25"-15,25 0 0,-25 25 16,1 0-1,-1 50 1,0-1-16,0 100 16,0 0-1,75 0 1,49-25 15,50-50-15,0-49-16</inkml:trace>
  <inkml:trace contextRef="#ctx0" brushRef="#br0" timeOffset="25504.69">16348 4937 0,'-25'-25'0,"50"50"0,-75-75 15,50 25-15,-25 25 16,1 0-16,-26 0 16,50 50-1,25 49 17,99-24-17,-25-1 1,-74-49-16,0 24 15,-25-24-15,-25 25 16,-99-1 0,0-24-1</inkml:trace>
  <inkml:trace contextRef="#ctx0" brushRef="#br0" timeOffset="25717.81">16323 4837 0,'25'50'0,"-50"-124"0,25 49 15,0 0-15,0 99 0,0-173 16,25 74-16,0 1 16,74-26-1,-50 25 1,26 25-16,-26-25 15,1 25-15</inkml:trace>
  <inkml:trace contextRef="#ctx0" brushRef="#br0" timeOffset="27003.03">17067 4713 0,'0'-24'0,"25"24"47,0 24-31,0 26-16,24-25 16,26 99-1,-51 0 1,-48 25-1,-51-25 1,1-25 0,49-74-16,0-25 15</inkml:trace>
  <inkml:trace contextRef="#ctx0" brushRef="#br0" timeOffset="27636.1">17613 4837 0,'0'-24'15,"25"48"16,-25 1-31,25 25 16,-25 74 0,-25-74-16,25-1 15,0 1-15,-25-25 16,75-50 31,-50-25-47,74-49 15,-24 24 1,-1 51 0,-24 48 15,0 26-31,-50 49 16,25-49 15,0-75 0,25-24-15,24-1-16,26-49 15,-26 24 1,1 75 0,-25 25-1,0 49 1,0 26-1,-25-1 1,74-49 0,-49-26-1</inkml:trace>
  <inkml:trace contextRef="#ctx0" brushRef="#br0" timeOffset="27836.07">18977 4961 0,'25'0'31,"25"0"-15,-1-24 0,51-1-16,-26 25 15,100-50 1,-50 25-1</inkml:trace>
  <inkml:trace contextRef="#ctx0" brushRef="#br0" timeOffset="28068.98">19176 4689 0,'0'0'0,"-25"0"31,25-25-16,-25 50 1,25 74 0,25 50-1,-25 24 1,0 1 0,50-100-1,-1-49-15</inkml:trace>
  <inkml:trace contextRef="#ctx0" brushRef="#br0" timeOffset="28619.65">20317 4540 0,'0'0'0,"25"-25"0,-25 0 16,0 0-1,25 1 1,-50 24 0,-25 0-1,-99 24 1,0 1 0,100 0-16,24-25 15,25 25 1,0 0-1,25-1 1,0 51 0,-25-26-1,0-24 1,49-25 15,26 0 0,-1 0-15,0 25 0,-24 25-1,-25 24 1,0-49-16,-50 49 16,-50-24-1,-24-25 1,25 0-1,24-75 1,25 0 0</inkml:trace>
  <inkml:trace contextRef="#ctx0" brushRef="#br0" timeOffset="28889.02">20664 4143 0,'0'0'0,"25"-25"0,0 25 16,24-25-1,1 25 1,-50 75 0,0 49-1,-25-25 1,0-49-1,50-50 1,25 0-16,74-25 16,-25 0-1</inkml:trace>
  <inkml:trace contextRef="#ctx0" brushRef="#br0" timeOffset="29103.09">21458 4713 0,'0'0'0,"0"25"16,25-25 0,0 0-1,123-25 1,-73 1-16,74-1 15,-124 25 1</inkml:trace>
  <inkml:trace contextRef="#ctx0" brushRef="#br0" timeOffset="29235.45">21656 4887 0,'-24'25'15,"48"-50"-15,-48 75 16,48-50-1,26 0 1,25 0-16</inkml:trace>
  <inkml:trace contextRef="#ctx0" brushRef="#br0" timeOffset="29585.51">22698 4614 0,'0'-25'16,"0"50"-16,0-74 15,-24 49 1,-1 49 0,-25 26-1,50 24 1,-25 25 0,25-50-1,50-49 16,49 0-15,-24-50 0,-26 0-16,26-49 15,-51-50 1,-24 25 0,-24-25-1,-76 74 1,26 25-1</inkml:trace>
  <inkml:trace contextRef="#ctx0" brushRef="#br0" timeOffset="30521.68">14711 7665 0,'24'0'15,"-24"25"1,25 25 0,-25 49-1,25-24-15,-25-1 16,0-24-16,0 24 16,-25-24-1,25-26 1,-25-48-1,50-51 1,50-74 0,-26 75-16,1 0 15,-1 24-15,26 0 16,-26 100 0,-24 49-1,0 50 1,-25-50-1,25-124 32,0-24-47,24-100 16,26 25 0,24 49-1,-25 75 16,-24 100-15,-25-26-16,-25 125 16,25-26-1,-50-74 1</inkml:trace>
  <inkml:trace contextRef="#ctx0" brushRef="#br0" timeOffset="30721.96">16050 7914 0,'0'0'0,"25"0"0,0 0 16,0-25-16,49 25 16,25 0-1,50-25 16,-75 25-31,50-50 16</inkml:trace>
  <inkml:trace contextRef="#ctx0" brushRef="#br0" timeOffset="31251.84">17266 7492 0,'-25'25'0,"50"-50"0,-1-25 0,-24 25 15,-24 25 17,-26 0-32,0 25 15,-49 0 1,74 0 0,1 0-1,-1 24 1,25 1-1,-25 24 1,0 26 0,0-51-1,25-24 1,50-50 15,24-24-15,-49 24-16,25 0 15,24 50 1,1 0 15,-26 49-15,-24-49-16,0 74 16,-25-74-1,-75 74 1,-24-25-1,25-24 1,24-50 0,25-25-16</inkml:trace>
  <inkml:trace contextRef="#ctx0" brushRef="#br0" timeOffset="31553.86">17762 7045 0,'25'-25'16,"-50"50"-16,50-74 0,-1 49 15,1-25 1,50 50-16,123 198 31,-148-149-15,-1 26-1,-24-1-15,-25 0 16,0 124 0,-124-24-1,25-125-15,-174 125 16,-74-50 0,-100-1-1</inkml:trace>
  <inkml:trace contextRef="#ctx0" brushRef="#br0" timeOffset="31969.16">13817 7393 0,'0'0'15,"25"-100"1,-25 150 15,-25 24-15,25 50-16,0 0 15,-24 50 1,48 223 0,26 25-1,149-125 1,197-148-1,-123-149-15</inkml:trace>
  <inkml:trace contextRef="#ctx0" brushRef="#br0" timeOffset="32353.09">18655 6599 0,'49'0'16,"-98"0"-16,123 0 0,-49 0 15,0 0-15,24 25 16,-24-25-16,-25 49 16,25-24-16,-25 49 15,-25 1-15,0 74 16,-24-75 0,74-74-1,99-50 1,49-24-1,-73 49 1</inkml:trace>
  <inkml:trace contextRef="#ctx0" brushRef="#br0" timeOffset="32619.09">19697 7690 0,'0'0'16,"0"25"0,25-25-1,-1 0-15,100 0 16,25-25-1,25 0 1,-100 25 0</inkml:trace>
  <inkml:trace contextRef="#ctx0" brushRef="#br0" timeOffset="32769.85">20069 7839 0,'0'0'16,"-75"75"-1,51-51-15,24 1 16,49 0 0,100-25-1,-50-25-15</inkml:trace>
  <inkml:trace contextRef="#ctx0" brushRef="#br0" timeOffset="33136.58">20937 7492 0,'25'-50'15,"-50"100"-15,50-125 0,0 75 16,-50 25 15,0 0-15,-25 74 0,1 50-1,24 0 1,25-25-1,50-25 1,74-74 0,49-25-1,-73 0-15,-26-25 16,-24 0-16,24 1 16,-49-26-16,0-49 15,-25-50 1,-25 0-1,-50 25 17,-24 50-32,-74 74 15</inkml:trace>
  <inkml:trace contextRef="#ctx0" brushRef="#br0" timeOffset="36152.71">13966 10543 0,'0'0'15,"0"-25"-15,25 50 47,-25 25-47,25 24 16,-25 100-1,25-1 1,-50-98 0,25-50-1,0-50 1,25-99-1,0-50 1,-1 100-16,51-25 31,-1 49-15,-24 100 0,-25 98-1,-25 26 1,-25-75-1,50-124 17,-1-99-17,51-49 1,-50 123-16,49-24 16,0 74-1,-24 99 16,-25 75-31,0 49 32,-25-99-32,25-74 31,-1-75-31</inkml:trace>
  <inkml:trace contextRef="#ctx0" brushRef="#br0" timeOffset="36353.79">15107 10940 0,'0'-25'0,"0"50"15,25-50-15,0 0 32,25 1-17,49-1 1,75-25-1,-26-24 1</inkml:trace>
  <inkml:trace contextRef="#ctx0" brushRef="#br0" timeOffset="36887.11">16298 10320 0,'0'0'15,"25"-25"-15,-25 0 16,-25 0 0,0 50-1,-24-25-15,-50 50 16,-1 24 0,75-49-1,1 25 1,48-25-1,-24 49 1,-24 25 0,-1 25-1,25-74 17,25-100-1,-1 25-31,26-49 15,0 49 1,-1 0 0,26 50-1,-26 25 1,1 24 0,-50 50-1,-25 25 1,-49-25-1,24-74-15,1-1 16,24-49-16,-75 0 16,100-24-1</inkml:trace>
  <inkml:trace contextRef="#ctx0" brushRef="#br0" timeOffset="37170.23">16720 10097 0,'0'0'0,"50"-25"0,-26 25 15,26-25 1,-25 50-16,49 24 16,25 100-1,1 25 1,-26 173 15,-99-124-15,-74-49-1,0-75 1,-124 50 0,-125 0-16</inkml:trace>
  <inkml:trace contextRef="#ctx0" brushRef="#br0" timeOffset="37520.15">13247 10444 0,'0'0'0,"0"-25"0,0 0 16,25 25 0,-50 0-1,-25 100-15,1-26 16,24 50-1,0 0-15,25 174 16,248 148 0,-99-322-1,273 25 1</inkml:trace>
  <inkml:trace contextRef="#ctx0" brushRef="#br0" timeOffset="38051.81">18308 9973 0,'-25'-25'0,"0"25"16,0 25 15,0 24-31,1 1 16,-1 148-1,25 50 1,74 0 0,50 25-1,75-99 1,49-100 0,0-74-1</inkml:trace>
  <inkml:trace contextRef="#ctx0" brushRef="#br0" timeOffset="38652.83">19399 10369 0,'0'0'0,"0"-24"0,-50-26 31,75 75 1,-25 24-17,25 76 1,0-1 0,-25-75-1,-25-74 16,50-24-31,-25-50 16,49-1 0,26 26-1,-1 74 17,-49 25-32,0-1 15,-25 1-15,25 75 16,0-51-1,-25-24 1,74-99 15,-49 24-15,24 0-16,51-49 16,-26 49-1,-24 50 1,-1 50-1,-24 49 1,0 1 0,-25-51-1,49-49 1</inkml:trace>
  <inkml:trace contextRef="#ctx0" brushRef="#br0" timeOffset="38819.98">20689 10320 0,'0'0'16,"25"0"-16,0 0 31,24 0-15,50 0 0,1-25-1,-26 0-15</inkml:trace>
  <inkml:trace contextRef="#ctx0" brushRef="#br0" timeOffset="39236">21781 9774 0,'24'-25'16,"-48"50"-16,48-75 0,-48 1 31,-51 49-15,-99 25-1,26-1 1,48 1 0,100 0 15,0 0-15,50 0-1,-25 0-15,0 24 16,24 100-1,-24-75 1,0 26 0,0-1-1,-50 0 1,-25-49 15,75-100 0,25 25-15,24-99-16</inkml:trace>
  <inkml:trace contextRef="#ctx0" brushRef="#br0" timeOffset="39553.44">22004 9576 0,'0'0'0,"0"-25"0,25 0 16,-1 0-16,1 0 16,0 25-1,74 75 1,0 49 0,-24 74 15,-26 26-16,-73 24 1,-26-124-16,-99 99 16,-24-49-1,-1-100 1,100-74 0,74-25-16</inkml:trace>
  <inkml:trace contextRef="#ctx0" brushRef="#br0" timeOffset="39752.78">22798 10146 0,'0'0'0,"0"-25"0,24 25 15,1-24 1,25 24-1,-1-25-15,125 0 16,0-49 0,-25-1-1</inkml:trace>
  <inkml:trace contextRef="#ctx0" brushRef="#br0" timeOffset="39920.22">23095 10221 0,'-25'49'0,"50"-98"0,-74 123 16,24-74-16,25 25 16,25-25-1,24 0 1,125-25 0,-100 0-16</inkml:trace>
  <inkml:trace contextRef="#ctx0" brushRef="#br0" timeOffset="40303.91">24162 9873 0,'0'-24'0,"0"48"0,25-73 16,-25 24 0,-25 25-16,0 0 31,-24 74-16,-1-24-15,0 74 16,26 0 0,24 0-1,24-74 17,51-50-17,24-25 1,-25-50-1,1 1 1,-26-75 0,-24-24-1,-25 48 1,-25 76-16,-74-1 16,-74 50-1</inkml:trace>
  <inkml:trace contextRef="#ctx0" brushRef="#br0" timeOffset="41103.18">21607 10394 0,'0'0'0,"0"-25"47,0 1-32,25 24 1,-1-25 0,1 25-1,25 0 1,24 0 15,1 0-15,-1 0-1,1 25 1,-26 24 0,-24 26-1,0-1 1,-50 1 0,-74-1-1,-25-49 1,-25 0-1,74-1-15,1-24 16</inkml:trace>
  <inkml:trace contextRef="#ctx0" brushRef="#br0" timeOffset="43386.2">13421 12999 0,'0'-25'63,"-25"25"-48,74 25 17,-24-25-32,50 0 15,-26-25-15,26 0 16,-1 25-16,25-24 15,-24-1 1,-50 25 15</inkml:trace>
  <inkml:trace contextRef="#ctx0" brushRef="#br0" timeOffset="43603.97">13495 13322 0,'25'0'31,"0"0"-15,-1 0-1,26-25-15,24 25 16,-24-25-16,49 0 15,-49 25 1</inkml:trace>
  <inkml:trace contextRef="#ctx0" brushRef="#br0" timeOffset="44520.2">11461 13346 0,'25'-24'0,"-50"48"15,74-48 1,-49 73-16,0-24 16,0 25-1,0-1-15,25 1 0,-50 99 16,25-75-1,-24-24 1,-1-50 0,25-50-1,0-49 17,25-75-17,123-74 1,-24 149-1,-24 74 1,-1 75 0,-25 74-1,-49 0 1,-25-50 0,0-49-1,25-99 16,0-1-15,0 1-16,74-100 31,0 100-15,0 49 0,-74 50-16,50 74 15,-51 50 1,1 49-1,25-49 1,-25-50 0,24-99-1,26 0-15</inkml:trace>
  <inkml:trace contextRef="#ctx0" brushRef="#br0" timeOffset="45169.06">15182 12627 0,'25'-25'16,"-50"50"-16,50-75 15,-25 26 1,-25 24 0,0 0-16,-25 0 15,1 24-15,-26 1 16,26 0-16,-26 0 15,75 0 1,-24-1 15,24 1-15,24 25 0,-24 24-1,0-24-15,-24-1 16,24-24-1,0-50 17,24 1-17,26-26 1,0 50 0,24 0-1,0 50 1,-24 24-1,-25-24-15,-50 49 16,-25-25 0,-49-49-1,25 0 1,49-50 0</inkml:trace>
  <inkml:trace contextRef="#ctx0" brushRef="#br0" timeOffset="45388.81">15554 13222 0,'25'0'16,"-50"0"-16,75 0 0,-1 50 15,-49-25 1,25 49-1,0-24 1,-50 99 0,25-100-16,-25 1 15,0-25-15</inkml:trace>
  <inkml:trace contextRef="#ctx0" brushRef="#br0" timeOffset="46069.43">17067 12428 0,'0'-24'0,"0"48"16,-25-48-16,1 24 15,-26 0-15,-74 49 16,50-24-16,-1 0 16,50 0 15,25 0 0,0-1-15,0 26-1,-25 0-15,25-1 16,-24 26 0,24-26-1,0-24 1,0-50 15,24 0-15,26-24-16,0 49 31,49-25-15,-74 25-16,124 50 31,-50-1-16,-74 1-15,24 24 16,-49 1 0,-74-1-1,24-49 1,-49 49 0,-25-74-1,74 0-15</inkml:trace>
  <inkml:trace contextRef="#ctx0" brushRef="#br0" timeOffset="54136.96">10295 15753 0,'0'0'0,"-25"0"15,50 0 32,0 0-31,24 0-16,-24 0 16,25 24-16,24-24 15,-24 0-15,99-24 16,-25-1-1,-25-25 1,-25 25 0</inkml:trace>
  <inkml:trace contextRef="#ctx0" brushRef="#br0" timeOffset="54404.19">10419 16100 0,'-25'0'0,"50"0"15,-50 25-15,0-25 0,50 0 32,25 0-17,49 0 1,50-25-1,-25 25 1,0-25 0,-25 25-1,-49-25 1</inkml:trace>
  <inkml:trace contextRef="#ctx0" brushRef="#br0" timeOffset="54786.29">11039 15653 0,'0'0'15,"0"-24"-15,0-1 0,0 0 32,0 50 14,25 0-46,49 24 16,-24-24 0,49 0-1,50 0 1,25-1 15,-174 26-15,-50 25 15,25-1-31,-49-24 0,-1 24 16,-98 50-1,49-25 1,24-49 0</inkml:trace>
  <inkml:trace contextRef="#ctx0" brushRef="#br0" timeOffset="55007.52">10965 15579 0,'0'-25'16,"0"50"-16,0-75 0,0 26 15,0 48 16,24 100-15,-24-24-16,25 98 16,0-24-1</inkml:trace>
  <inkml:trace contextRef="#ctx0" brushRef="#br0" timeOffset="55770.12">13297 15356 0,'-25'0'15,"50"0"-15,-75 0 16,25 25-1,25-1-15,0 26 16,25 24-16,-25 75 16,0 0 15,0-99-31,0-1 16,-25-73 15,50-51-31,0-99 15,49 1 1,50 74 0,-25 74-1,-24 50 1,-50 74 0,-25 25-1,-25-75 1,25-123 15,25-50-15,24 0-1,-24 74 1,49 26 0,-24 24-1,0 74 1,-25 50-1,-1 25 1,-24-25 0,0-75-1,0-24 1</inkml:trace>
  <inkml:trace contextRef="#ctx0" brushRef="#br0" timeOffset="55969.95">14239 15653 0,'0'0'15,"25"0"-15,-25 25 32,25 25-32,-25 74 15,25-50-15,-25 26 16,0-26-16,0 0 15,0 1 1</inkml:trace>
  <inkml:trace contextRef="#ctx0" brushRef="#br0" timeOffset="56367.91">15380 15554 0,'-24'0'0,"48"0"79,26 0-79,0 0 15,-1 0-15,50 0 16,-49-25-1,0 25-15,-26-24 16,1 24-16</inkml:trace>
  <inkml:trace contextRef="#ctx0" brushRef="#br0" timeOffset="56620.09">15480 15728 0,'0'25'16,"0"-50"-16,-25 50 0,25-1 15,-25-24-15,25 25 32,0 0-17,25-25-15,49 0 16,-24 0-1,24-25-15,1 25 16,-26-25-16,100 1 16</inkml:trace>
  <inkml:trace contextRef="#ctx0" brushRef="#br0" timeOffset="57470.54">16844 15356 0,'0'-25'0,"0"0"16,25 0 0,0 1-1,24 48 1,-24 76 0,0-26-1,-25-24 1,0 24-16,25-24 0,-25-1 15,0-98 32,24-1-47,26-74 16,0 0 15,-1 50-15,-24 49-16,0 25 15,0 49 1,-1 51 0,-24-26-1,0-49 1,0 0 0,0-75-1,50-74 1,0 25-1,24 49 1,1 25 0,-1 50-1,-24 74 17,-26 50-17,-24-74-15,25 24 16,-50-74-1</inkml:trace>
  <inkml:trace contextRef="#ctx0" brushRef="#br0" timeOffset="57705.16">18010 15505 0,'25'0'15,"-50"0"-15,74 0 0,-24 49 16,-25-24-1,0 25-15,-49 98 16,-1-23 0,25-51-1,25-49 17,25-25-32,74-50 15,25-24 1,-49 49-16</inkml:trace>
  <inkml:trace contextRef="#ctx0" brushRef="#br0" timeOffset="58003.19">18977 15331 0,'50'0'31,"-25"0"-15,0 0-16,24 0 15,1 0-15,-1 0 16,51-50 0,-1 1-1</inkml:trace>
  <inkml:trace contextRef="#ctx0" brushRef="#br0" timeOffset="58203.85">19052 15505 0,'0'0'16,"-25"0"-16,0 24 0,0-24 16,25 25-1,75-25 1,24 0 15,50-49-15,-50-1-16</inkml:trace>
  <inkml:trace contextRef="#ctx0" brushRef="#br0" timeOffset="58954.67">20664 14736 0,'-25'-25'15,"-24"25"1,-1-25-1,-99 25 1,75 0-16,-50 0 16,74 0-1,25 25 1,1 24 0,24 51-1,24-51 1,1 50-1,0 1 1,-25-26 0,0-49-1,0-25 17,25-25-32,0 0 15,49-49 1,25 24-1,1 50 1,-26 0 0,-24 25-1,24 50 1,0-1 0,-49 25-1,0 0 16,-25-49-31,-50 24 16,-49 1 0,50-50-1,-26 24-15,-24-49 16,49 0 0,1 0-1,24-25 1,0 1-16</inkml:trace>
  <inkml:trace contextRef="#ctx0" brushRef="#br0" timeOffset="60370.21">23046 14686 0,'24'-25'15,"-48"50"-15,48-99 0,-24 49 16,-24 25 15,-26 25-31,0 24 16,1 26-16,-1-1 15,1 50-15,-1 124 16,50 25 0,124-25-1,74-99 1,26-75-1,-1-74 1,-124-24 0</inkml:trace>
  <inkml:trace contextRef="#ctx0" brushRef="#br0" timeOffset="60738.03">23492 15133 0,'25'-25'15,"-25"0"1,0 0-16,25 25 16,0 0-16,-1-25 15,51 100 1,24 49-1,-74 99 1,-25-173 0,-25 24-1,0-74-15,0-50 16,1 1 0,48-100-1,51 0 1,24 25-1,-24 74 1</inkml:trace>
  <inkml:trace contextRef="#ctx0" brushRef="#br0" timeOffset="61421.38">24063 15257 0,'0'0'15,"0"24"-15,25-24 16,24-24-1,75-76 17,-99 51-17,-25 24 1,-25 25-16,0 50 16,-74 123-1,74-49 1,125-74-1,123-50 1,-99-25 0,149-99-1,-174 74-15,50-98 16,-100 48 0,-49 75-1,0 50 1,-24 99-1,-1 25 1,50 50 0,-25 24 15,0-124-31,-25 124 16,0-99-1,25-99 1,0-50-1,0-123 1,50-150 0,-26-74-1,51 74 1,-26 124 0,1 100-1,0 49 1,-1 50 15,26 74-31,-50 75 31,-25-75-31,-25-24 16,-25-1-16,1 25 16</inkml:trace>
  <inkml:trace contextRef="#ctx0" brushRef="#br0" timeOffset="62121.89">23294 14140 0,'25'-25'16,"-50"50"-16,50-74 0,-25-1 16,49 25-16,-24 25 15,0 0-15,0 0 16,-1 25-16,26 0 15,0 124 1,-50-50-16,0 50 16,0-124-1,0-1 1,0-73 0,24-100-1,76-25 1,-26 1-1,0 98 1,-49 75 0</inkml:trace>
  <inkml:trace contextRef="#ctx0" brushRef="#br0" timeOffset="62820.26">23914 14239 0,'0'0'16,"25"0"-16,0-24 15,24-26 1,1 0 0,-25 26-16,24-51 15,-24 50 17,-50 50-17,0 25 1,1 49-16,24 0 15,124-74 1,148-50 0,76-24 15,24-125-15,-273 100-1,-149 49 1,-371 124 15,297-49-15,124-26-1,25-48-15,24 24 16,26-25 0,-1 0-16,50 0 15,-50 25 1,-24 50-1,0 49 1,123 0 15,-49-99-15,0-74 0,-24-25-1,-76-125 1,-24-73-1,-49-1 1,24 273 0,0 25-16,-24 174 31,49 49-15,49 25-1,100-74 1</inkml:trace>
  <inkml:trace contextRef="#ctx0" brushRef="#br0" timeOffset="63388.18">26990 13545 0,'25'0'16,"0"0"-16,-50 0 62,25 25-62,-25-1 0,0-24 16,25 25-1,-74 25 1,24-50 0,-49 0-1,74 0-15,-25-75 16,50-24-1,0 50 1,75-26 0,24 75-1,-74 99 1,-75 125 0,1-1-1,-1-49 1,100-125-1,74-24 1,49-50 15,-73 0-31,-26 1 0</inkml:trace>
  <inkml:trace contextRef="#ctx0" brushRef="#br0" timeOffset="64821.44">25650 15108 0,'-24'0'16,"48"0"15,1 25-31,25-25 31,24-25-31,50-25 16,-49 0 0,-26 1-1,-74 24 1,1 25-1,-100 0 1,0 99 0,74-24-16,25-1 15,25 75 1,149-99 0,149-75 15,99-74-16,-298 74 1,-25-25-16,-49 1 16,-50 24-1,-148 74 1,123-24 0,0 25-1,75-1 1,0-49-1,198-74 1,-99 0 0,-74 49-1,-25 25 1,0 99 15,24-49-31,1-1 16,123 26-1,1-75 1,0-25 0,-75-74-1,-49-75 1,-50-49 0,-50 24-1,25 100 1,-24 74-1,24 100 1,-25 98 0,50 50-1,25-24 1,0-125-16,0 50 16,-1-74-1,1-50 1</inkml:trace>
  <inkml:trace contextRef="#ctx0" brushRef="#br0" timeOffset="64971.1">27412 15257 0,'-25'-25'16,"99"74"-16,-123-73 0,-1-26 16,50 25 15,99-24-16,100-26 1</inkml:trace>
  <inkml:trace contextRef="#ctx0" brushRef="#br0" timeOffset="65605.28">28081 15083 0,'0'0'15,"25"0"1,0-25-16,50 0 31,49-49-15,0-25-1,-100 24-15,-48 125 32,-26-1-17,25 1 1,0 99-1,75-75 1,49-49-16,174-50 16,50-74-1,-1-25 1,-99 0 0,-173 50-1,-75 74 1,-74 74-1,-25 50 1,49 0 0,75-49 15,75-51-15,24-73-1,0-1 1,-49-74-1,-25-25 1,-25 25-16,-50-124 31,25 124-31,-24 25 16,24 74 0,-25 75-1,25 98 1,50 175-1</inkml:trace>
  <inkml:trace contextRef="#ctx0" brushRef="#br0" timeOffset="66103.82">30091 14463 0,'-25'-25'0,"25"75"47,25-1-47,24 50 16,1 25-16,0 0 16,-1 25-1,-49 0-15,0 0 0,-124 99 16,-25-74-1,100-125 1</inkml:trace>
  <inkml:trace contextRef="#ctx0" brushRef="#br0" timeOffset="66241.82">31257 15579 0,'25'0'16,"-50"0"-16,50-25 0,-1 25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3T04:52:27.9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8385 2183 0,'-25'0'16,"25"-25"15,-25 25 0,50 0-15,0 0-16,24 0 15,1 0-15,49-25 16,0 1-16,150-51 31,-76 26-15,-98 24 0</inkml:trace>
  <inkml:trace contextRef="#ctx0" brushRef="#br0" timeOffset="250.8">8509 2506 0,'0'0'15,"-25"0"1,50-25 15,0 25-31,49 0 16,25-25-1,0 0-15,125 0 16,-150 1 0,25 24-16</inkml:trace>
  <inkml:trace contextRef="#ctx0" brushRef="#br0" timeOffset="554.83">9278 1786 0,'0'-25'16,"0"50"-16,0-74 31,49 73-16,-24 1 1,50 25-16,73-1 31,-73-24-31,74 50 16,-75-26 0,-74 50-1,-74 1 1,-50 24-1,0-25 1</inkml:trace>
  <inkml:trace contextRef="#ctx0" brushRef="#br0" timeOffset="785.8">9079 1960 0,'0'0'0,"0"-50"0,0 25 15,0 50 17,0 25-17,0 74 1,0 49 0,50 26-1,0-1 1,-1-123-16</inkml:trace>
  <inkml:trace contextRef="#ctx0" brushRef="#br0" timeOffset="1635.5">12031 1861 0,'0'0'0,"0"-25"15,0 0 17,0 50-17,0 74 1,0-25-16,25 75 16,0-74-1,49-1 1,1-49-1,-26-50 1,26-99 0,-50 0-1,-1-25 1,1 50 0,-25 74-1,0 50 1,-25 99 15,1-50-31,24 1 16,0-1-16,24 25 15,1 125-15,-25-1 32,-25 0-17,-24-24 1,49-174-1,-75-25 1,1-50 0,-25-99-1,0 25 1,74 0 0,25 74-16</inkml:trace>
  <inkml:trace contextRef="#ctx0" brushRef="#br0" timeOffset="1902.48">12726 3101 0,'0'25'15,"25"-25"1,-25 49-16,25-24 16,-25 25-1,0-1-15,0 26 0,0 74 16,-25-25 0,25-75-1</inkml:trace>
  <inkml:trace contextRef="#ctx0" brushRef="#br0" timeOffset="2219.88">13743 2481 0,'25'0'47,"24"0"-32,1-25-15,49 0 16,-24 25-16,-1-25 16,50 1-1,-99 24-15</inkml:trace>
  <inkml:trace contextRef="#ctx0" brushRef="#br0" timeOffset="2418.13">13842 2778 0,'-49'50'16,"98"-100"-16,-123 100 0,99-50 47,-1 25-47,125-50 15,-74 0 1,24 25-16,25-25 15</inkml:trace>
  <inkml:trace contextRef="#ctx0" brushRef="#br0" timeOffset="3986.63">10419 843 0,'0'-24'0,"0"48"63,-25 1-48,-24 25-15,24-25 16,0 24-16,25-24 15,-25-25 1,25 25 0,0-50 31,0 0-32,0 0 1,25 1-16,0-1 15,0 0 1,-25 0 0,24 25 46,-24-25-31,0 50 16,0 0-47,0 25 16,0-1-16,0 1 16,-24 99-1,-1-50 1,25-74-1,0 0 1,49-25 0,26-75-1,-1-24 1,-24 0 0,-25 24-1,-1 26 1,26 73 15,-25 51-15,0-1-1,-1-24 1,26-50 0,-25 0-16,0-50 31,-1-24-16,1-25 1,0-1 0,-25 51-1,25 49 1,0 0-16</inkml:trace>
  <inkml:trace contextRef="#ctx0" brushRef="#br0" timeOffset="4252.29">11138 1017 0,'0'0'0,"25"0"16,25 0 0,-25 0-16,49-50 15,-24 1 1,-50-1 0,0-24-1,-25 74 16,-25 49-15,-24 51 0,24 24-1,50-25 1,50-49-16,74-26 16,-25-24-16</inkml:trace>
  <inkml:trace contextRef="#ctx0" brushRef="#br0" timeOffset="4685.43">12428 571 0,'25'0'15,"-25"-25"-15,0 74 31,25 51-15,-25-26 0,0 0-16,-25 50 15,0-49 1,25-50 0,25-50 15,-25-25-31,75-49 15,-26 25 1,-24 49 0,0 50-1,0 49 1,-1 25 0,1-49-1,0 0 1,25-26-1,-1 1-15,-24-25 0</inkml:trace>
  <inkml:trace contextRef="#ctx0" brushRef="#br0" timeOffset="5385.9">13222 794 0,'25'-25'15,"-50"50"-15,50-75 0,-50 50 16,0-25-16,-24 25 15,-1 25-15,0-25 16,-49 75 0,25 24-1,49 0 1,25-74 0,99 0-1,-24-75 1,-1-24 15,0-1-15,-24 26-1,-25 49 1,0 24 0,24 51-1,-24 24 1,0-74-16,0 0 15,0-25 1,-1 0 0,51-75-1,-1-24 1,25 0 0,-74 148 15,25 26-16,-1-26 1,76-24 0,-1-50 15,24-24-15,-73-26-1,-50-24 1,-25 0-1,-25 99 1,-50 25 0,51 24-16,-1 75 15,25 0 1,25-24 0,74-51-1</inkml:trace>
  <inkml:trace contextRef="#ctx0" brushRef="#br0" timeOffset="6785.38">16298 695 0,'0'-25'16,"0"50"-16,-25-50 16,25 50-16,-24-1 15,-26 1 1,25 25-16,0-1 15,1 75 1,73-49 0,50-50-1,75 0 1,-50-50 0,-25-25-1,-99-49 1,-49-25-1,-51 25 1,1 49 0,50 75-16,-26 24 15,26 26 1,49-1 15,99-24-15,0-50-1,25-25 1,-25-49 0,-24-1-1,-50 50 1,-1 50 0,1 25-1,25 49 1,-1-49-1,26-50 1,-1-25 0,-49 0-16,25-49 15,-1-26 1,-24 51 0,0 98 15,-25 51-16,49-1 1,1-50 0,24-49 15,1 0-15,-25-49-1,-1-50 1,-24 24-16,49-98 15,-24 73 1,-75 150 15,-24 99-15,24 0 0,25-50-1,49-50 1,26-49-1,-26-24 1,-24-1 0,0-25-16,25 1 15,-26 24 1,1 25 0,-25 25-1,25 24 1,25-49-1,-26 0 1,1-49 0,0-1-1,0 25 1,-25 50 15,0 0-15,0 124-1,-25 24 1,-49 26 0,-1-75-1,-49-50 1,0-74 0,75-25-16,-51-74 15,51 25 1,24-50-16</inkml:trace>
  <inkml:trace contextRef="#ctx0" brushRef="#br0" timeOffset="8001.04">20565 744 0,'0'-25'16,"0"50"-16,-25-74 15,-24 49 1,24 0 0,0 24-16,-25 26 15,1 0-15,24 74 16,50-25-1,99-49 1,25-50 0,24-25-1,-74-50 1,-74-24 0,-74-50-1,-26 50 1,-24 74-1,25 75 17,24 74-17,75-25 1,74-74 0,0-25-1,0-50 1,25-49-1,-24 0 1,-1 0 0,-25 99-1,-24 49 1,-25 26-16,-25-26 16,25 1-1,-25-1-15,0 1 16,24-50 15,26-74-15,49-50-1,25 24 1,-49 51 0,-1 74-1,-24 49 1,24 25-1,75-24 1,0-51 0,0-48-1,-25-26 1,-75-49 0,-49-50-1,-24 75 1,-51 98-1,25 76 1,50 24 15,75-25-15,49-25 0,-50-49-16</inkml:trace>
  <inkml:trace contextRef="#ctx0" brushRef="#br0" timeOffset="8459.36">24212 620 0,'24'25'15,"1"-50"1,0 25-16,25 25 15,-26 0 1,1 24-16,-25 51 16,-25-26-1,1-49 1,48-50 15,51-74-15,49-25-1,-25 0 17,-74 99-32,25 0 15</inkml:trace>
  <inkml:trace contextRef="#ctx0" brushRef="#br0" timeOffset="9023.92">24956 719 0,'0'0'15,"0"25"1,0 0 0,25-25-16,-25 25 15,24 0-15,1-1 16,25 1 0,49-25-1,25 0 1,-74-49-1,-50-1 1,-50-49 0,0 24-1,26 51 1,-1 24 0,74 24-1,100 1 1,25-25-1,-50 0 1,-149 0 31,0 0-47,1 25 16,-1 25-1,25-1 1,74 1-1,-24-50 1,49 0 0,-25-25-1,-49 0-15,-25-24 16,-25-26 0,1-24-1,48 49 1</inkml:trace>
  <inkml:trace contextRef="#ctx0" brushRef="#br0" timeOffset="9220.11">26246 273 0,'0'0'0,"25"-25"0,-25 0 32,-25 75-17,0 99 1,25 24-1,-25 1 17,25-100-32,0 1 15,0-26-15,-25-24 0</inkml:trace>
  <inkml:trace contextRef="#ctx0" brushRef="#br0" timeOffset="9436.86">26147 571 0,'0'0'0,"-25"-25"15,50 25 1,74 0-1,-50 0-15,1-25 16,0 25-16</inkml:trace>
  <inkml:trace contextRef="#ctx0" brushRef="#br0" timeOffset="10905.99">15356 2878 0,'0'-25'31,"24"50"31,1-1-46,25 1-16,-1-25 16,26 0-16,123-25 15,-49-24 1,-50-26-1,-74 1 1,-25 24 0,0 1-16,-74-75 31,24 124-15,-24 25-1,-75 99 1,25 49-1,74-98-15,1 98 16,49-24 0,74-74 15,0-51-31,26-24 16,123 0-1,-25-49 1,-49-26-16</inkml:trace>
  <inkml:trace contextRef="#ctx0" brushRef="#br0" timeOffset="11570.86">16596 1538 0,'25'0'0,"-50"0"16,50-25-1,-50 25-15,-25 0 16,-24 25-16,-1 0 0,26 0 16,-50 24-1,74-49 1,25 25 31,25 0-32,-50 0 1,25 0-16,0 74 16,0-74-1,0-1-15,0 1 16,25-25 31,-1-25-47,26 1 15,24-1 1,1 50 15,-50-25-31,-1 49 16,1 1 0,-25 24-1,-49-24 1,24-25-1,-25-25 1,25 0 0</inkml:trace>
  <inkml:trace contextRef="#ctx0" brushRef="#br0" timeOffset="12008.28">16794 1687 0,'25'0'0,"0"0"15,0 0-15,0 0 16,-1 0-16,26 25 16,0 49-1,-26 25 1,-24 1-1,-24-26 1,-26-24 0,25-50-1,0 0 1,100-149 0,-26 25-1,-24 49 16,0 51-15,-25 48 15,-25 51-15,25 24 0,50 25-1,-25-74-15</inkml:trace>
  <inkml:trace contextRef="#ctx0" brushRef="#br0" timeOffset="12426.83">19498 2977 0,'25'25'16,"-25"0"-1,25 24-15,-50 1 16,25 24-1,-25-24-15,-24 49 0,-26-25 16</inkml:trace>
  <inkml:trace contextRef="#ctx0" brushRef="#br0" timeOffset="13202.18">22946 2233 0,'0'0'16,"0"-25"-16,-24 25 0,-1-25 15,0 50 17,50 24-17,-25 26-15,0-1 16,74 50-16,50-74 15,25-50 1,-50-74 15,-24 24-15,-75-49 0,0 24-16,0 1 15,0 49 16,-25 50-31,0 99 16,0 50 0,25-26-1,25-24 1,-25 0 0,-49-49-1,-75 24 1,-25-74-1,49-25 1,51-99 0</inkml:trace>
  <inkml:trace contextRef="#ctx0" brushRef="#br0" timeOffset="13469.06">23740 2803 0,'0'0'0,"0"50"16,25-1-16,-25 51 16,0 24-1,-25-75 1,25-24-1,99-50 1,75-49 0,-99 24-1</inkml:trace>
  <inkml:trace contextRef="#ctx0" brushRef="#br0" timeOffset="13702.5">24609 2654 0,'24'0'16,"-24"-24"15,25 24-31,0 0 0,0 0 15,124-25 1,-75 0-16</inkml:trace>
  <inkml:trace contextRef="#ctx0" brushRef="#br0" timeOffset="13851.99">24782 2828 0,'0'0'0,"-25"25"15,1 0 1,48-1 0,100-24-1,-49-24-15</inkml:trace>
  <inkml:trace contextRef="#ctx0" brushRef="#br0" timeOffset="14235.73">25576 2555 0,'0'0'16,"-25"0"-16,0 25 15,50 0 1,0 0 0,49-1-1,75-48 1,-25-26-1,-25-49 1,-99-25 0,-24 24-1,-1 76-15,-25-1 16,-74 74 0,25 76-1,25 23 1,74-24-1,49 0 1,50-74 15,50-50-15,-74-25-16</inkml:trace>
  <inkml:trace contextRef="#ctx0" brushRef="#br0" timeOffset="14785.03">26494 1290 0,'0'0'0,"-25"-25"15,0 25 1,0-25-16,-74 25 16,74 0 15,1 25 0,-1 25-15,25-25-1,-25 74 1,0-50 0,50-24-1,-25 0 1,0-50 15,50 25-31,-26-25 16,51 25-1,24 50 1,-49-50 0,24 74-1,-49 26 1,-25-26 0,-50-24-1,-49-25 1,0-25-1</inkml:trace>
  <inkml:trace contextRef="#ctx0" brushRef="#br0" timeOffset="15202.2">26891 1414 0,'0'0'0,"25"-25"0,123 25 47,-123 25-47,25-25 0,-1 74 31,-49 26-15,-49-26-1,49-49 1,-25-25-1,50-25 1,49-49 0,25-50-1,-74 74-15,25-74 16,-50 99 0,-25 25-1,-49 124 1,-1 25-1,1 74 1,49-148 0</inkml:trace>
  <inkml:trace contextRef="#ctx0" brushRef="#br0" timeOffset="17888.86">25998 4813 0,'0'0'0,"0"-25"15,24 25 1,-24-25 31,0 50-16,0 0-31,0-1 16,0 51-1,0-26-15,0 100 16,-24-25 0,24-49-1,24-75 1,26-25-1,25-49 1,-1-26 0,-24-24-1,-1 50 1,-24 24 0,-25 25-1,25 25 1,24 149 15,26-25-15,24 0-1,-49-49 1,-26-26 0,1-49-1,-25-49 16,0-75-15,0-25 0,-25 0-1,25 75 1,25 49 0,25 25-1</inkml:trace>
  <inkml:trace contextRef="#ctx0" brushRef="#br0" timeOffset="18087.03">27213 4937 0,'50'0'15,"-1"-25"1,1 0-16,124-25 16,-125 1-1</inkml:trace>
  <inkml:trace contextRef="#ctx0" brushRef="#br0" timeOffset="18236.09">27436 5110 0,'0'0'16,"25"25"0,25-50-1,0 25 1,-1-24-16</inkml:trace>
  <inkml:trace contextRef="#ctx0" brushRef="#br0" timeOffset="18671.79">28206 4490 0,'0'0'0,"-25"-25"15,25 1 1,0 48 31,-25 26-47,25-25 15,0 24 1,0 26-16,0 123 16,0 75-1,25 50 1,24-1-1,1 25 1,0-24 0,-1-50-1,-24-100 1,-25-24 0,0-25-1,25-99 16,24-25-15</inkml:trace>
  <inkml:trace contextRef="#ctx0" brushRef="#br0" timeOffset="19385.83">32323 4465 0,'0'-24'16,"0"48"-16,-24-73 15,24 74 32,0 24-47,0 26 16,0-1-16,0 149 15,24 1 1,1 48 15,25 1-15,-25-149-16,0 124 16,-25-24-1,0-26 1,0 1-1,-25-75 1,25-25 0,25-25-1,24-74 17,-49-25-17</inkml:trace>
  <inkml:trace contextRef="#ctx0" brushRef="#br0" timeOffset="20154.65">28826 4961 0,'-25'0'15,"50"0"-15,-75 0 0,75 0 32,49-24-1,50-1-31,0-25 31,-74 1-15,-25-1-1,-25 0 1,-50 26 0,-24 24-1,24 0-15,-49 74 16,-25 50-1,99-50 1,-25 1-16,50-1 16,25 100-1,74-149 1,50-25 15,25-25-15,-75-74-16</inkml:trace>
  <inkml:trace contextRef="#ctx0" brushRef="#br0" timeOffset="20502.25">29322 4118 0,'-25'0'0,"50"0"0,-75 25 16,25 0-16,1-1 16,24 26-16,0 24 31,24-49-31,1 0 15,25 0-15,24 0 16,-49 0 0,-25 24-1,-25-24 1,-24 25 0,-1-50-16</inkml:trace>
  <inkml:trace contextRef="#ctx0" brushRef="#br0" timeOffset="20659.48">29322 4143 0,'25'-50'0,"-50"100"16,50-125-16,-25 51 0,24-1 15,1 0 1,25 0-1</inkml:trace>
  <inkml:trace contextRef="#ctx0" brushRef="#br0" timeOffset="21040.45">29595 4118 0,'25'25'15,"-50"-50"-15,74 75 0,-49-26 16,25 26-16,0-25 16,-25 74-1,0-74 1,0 0-16,25-50 47,0-25-47,24-24 15,-24-25 1,0 74 0,-50 25 15,25 25-15,-25 74-1,25 0 1,0-49-16,75 49 15</inkml:trace>
  <inkml:trace contextRef="#ctx0" brushRef="#br0" timeOffset="21519.96">31331 4614 0,'0'0'15,"0"25"-15,-25-25 16,50 0-1,25-50 1,24 26 0,-24-1-1,-50 0-15,0-25 16,0 1 0,-25 49-1,0-25-15,-49 75 16,-25 24-1,49 25 1,25 0 0,75 1 15,-25-51-31,99 1 16,0-50-1,-75 0-15</inkml:trace>
  <inkml:trace contextRef="#ctx0" brushRef="#br0" timeOffset="21807.01">31554 3969 0,'0'-25'15,"0"50"-15,0-74 16,-24 49 0,-1 24-1,25 1-15,0 0 16,0 74 0,49-24-1,-49-51-15,0 1 16,25 0-16,-50 25 15</inkml:trace>
  <inkml:trace contextRef="#ctx0" brushRef="#br0" timeOffset="21954.04">31505 3944 0,'0'-24'16,"0"48"-16,0-73 0,0 24 15,0 0-15,25 0 32,-1 1-17</inkml:trace>
  <inkml:trace contextRef="#ctx0" brushRef="#br0" timeOffset="22337.87">31852 3820 0,'0'0'0,"0"25"0,25-25 16,0 0-16,24 50 15,-24 24 1,-25 25 0,-49-49-1,49-25 1,49-100 31,-24 51-32,0-100 1,0 49 0,-25 26-1,-25 73 1,0 26-1,0 0 1,25 24-16,0 75 16,50 24-1</inkml:trace>
  <inkml:trace contextRef="#ctx0" brushRef="#br0" timeOffset="23185.57">28826 6450 0,'0'0'15,"-25"0"-15,0 25 16,0 0-1,0-1-15,1 26 16,24 49 0,0-24-1,24-51-15,51 51 16,-26-26 0,-24 1-1,-50 0 1,-24-26-1,-26-24 1</inkml:trace>
  <inkml:trace contextRef="#ctx0" brushRef="#br0" timeOffset="23352.72">28850 6450 0,'0'0'15,"25"-25"-15,25-25 16,-25 1 0,49 24-1,-24 0 1</inkml:trace>
  <inkml:trace contextRef="#ctx0" brushRef="#br0" timeOffset="23688.84">29247 6624 0,'25'0'31,"0"0"-31,0-25 16,0 0-16,-1 0 15,26-24 1,-25-1-1,-50 50 1,-25 0 0,-49 74-1,25 26 1,49-1 0,25-25-1,25-24 1,74-25-16,50-25 31,-75 0-31</inkml:trace>
  <inkml:trace contextRef="#ctx0" brushRef="#br0" timeOffset="23953.95">29495 6078 0,'0'-25'16,"0"50"-16,-24-50 0,24 0 15,0 50 1,0 0 0,24 49-1,-24-49-15,0 25 16,25-1-16,-25 1 15,-25-1 17,1-49-32</inkml:trace>
  <inkml:trace contextRef="#ctx0" brushRef="#br0" timeOffset="24087.12">29371 6127 0,'25'-24'15,"-50"48"-15,50-73 0,25-26 16,-25 51 0,-1-1-16,1 25 15</inkml:trace>
  <inkml:trace contextRef="#ctx0" brushRef="#br0" timeOffset="24453.08">29818 5979 0,'0'0'0,"0"24"16,0 1-1,25 0 1,0 0 0,-25 49-1,-25 1 1,25-100 15,25-74-15,-1-1-1,-24 51 1,0 74 15,0 24-15,0 1-16,25 74 15,50 0 17,-1-99-32,25-1 0</inkml:trace>
  <inkml:trace contextRef="#ctx0" brushRef="#br0" timeOffset="25235.95">31306 6574 0,'0'0'0,"0"-25"16,-24 0-1,-1 25 17,0 0-32,0 0 15,25 25-15,-25 25 16,25 24 0,0 1-1,50-1 1,0-24-1,-50-1 17,0-24-17,-75 0 1,50-25-16</inkml:trace>
  <inkml:trace contextRef="#ctx0" brushRef="#br0" timeOffset="25385.79">31306 6524 0,'0'0'16,"25"-24"-16,-25-26 15,25 0 1,49 1 0,-49 49-1</inkml:trace>
  <inkml:trace contextRef="#ctx0" brushRef="#br0" timeOffset="25720.35">31629 6549 0,'0'0'16,"0"25"0,25-25-16,-1 0 15,51 0 1,-1-50-1,-49 1 1,0 24 0,-50 0-1,-24 25 1,24 25-16,-25 0 0,-49 49 31,74 25-15,50 1-1,74-51 1,25-24 0,-25-25-1,-49-25-15</inkml:trace>
  <inkml:trace contextRef="#ctx0" brushRef="#br0" timeOffset="25970.78">31951 6028 0,'0'0'0,"0"-49"0,-49 24 31,49 50-15,0-1-16,0 26 15,0-25-15,25 74 31,-1-25-15,1-24 0,-25 0-1,-49-26-15</inkml:trace>
  <inkml:trace contextRef="#ctx0" brushRef="#br0" timeOffset="26089.84">31827 6078 0,'0'0'16,"25"-25"-16,25-74 16,-25 74-1,-1 0-15</inkml:trace>
  <inkml:trace contextRef="#ctx0" brushRef="#br0" timeOffset="26420.17">32175 5954 0,'0'0'0,"24"25"0,1-25 31,-25 24-15,0 51 0,-25-1-1,25-24-15,-24-25 16,24-1-1,24-73 1,26-50 0,-50 24-1,0 50 1,-25 100 15,-24 74-15,-1-75-1</inkml:trace>
  <inkml:trace contextRef="#ctx0" brushRef="#br0" timeOffset="27284.26">27784 9303 0,'0'-25'31,"25"0"-15,-1 25 0,26-25-1,24 1-15,75-51 16,-74 75-16</inkml:trace>
  <inkml:trace contextRef="#ctx0" brushRef="#br0" timeOffset="27454.1">27858 9551 0,'-25'25'0,"50"-50"0,-25 50 47,50-50-47,-1 0 16,1 0-16</inkml:trace>
  <inkml:trace contextRef="#ctx0" brushRef="#br0" timeOffset="27904.27">28652 9055 0,'0'0'16,"-25"-25"-1,-24 50 17,24 49-17,25 25 1,25-49-16,-1 0 15,1-1-15,25 1 16,24 24 0,-24-24-1,-25-1 1,-125 1 15,-24-50-15,75 0-16</inkml:trace>
  <inkml:trace contextRef="#ctx0" brushRef="#br0" timeOffset="28104.17">28776 9005 0,'0'0'0,"0"-25"16,0-24-16,-25 24 15,25-25-15,-25 25 16,75-49 0,0 74-1</inkml:trace>
  <inkml:trace contextRef="#ctx0" brushRef="#br0" timeOffset="28654.44">29198 9303 0,'25'0'63,"24"0"-63,1 0 15,-1-25-15,26 25 16,-26-25-16,-24 0 16,0 1-1,0-1-15,-25 0 16,0 0 0,-25 0-1,0 25 1,-49 50-1,24 24 1,25 26 0,25 73 15,25-98-31,50-26 31,-1-49-15,-24 0-16</inkml:trace>
  <inkml:trace contextRef="#ctx0" brushRef="#br0" timeOffset="29639.04">29620 8484 0,'0'0'16,"0"25"15,-25 25-15,25-1-1,0 1-15,0-1 0,-25 51 16,25-26 15,0-49-31</inkml:trace>
  <inkml:trace contextRef="#ctx0" brushRef="#br0" timeOffset="29922.09">29942 8683 0,'0'0'0,"-25"0"16,0 0-16,1 0 15,-26 24 1,25 26-1,50 24 1,49-49 0,-24-25-16,24 0 15,-24-49 1,-50-1 0,-50-24 15,-24-1-16,49 26-15</inkml:trace>
  <inkml:trace contextRef="#ctx0" brushRef="#br0" timeOffset="30257.06">30116 8484 0,'24'0'0,"-48"0"0,73 0 0,-24 0 15,0-25 1,24 1-1,-24 48-15,0 1 16,0 50 0,-50-1-1,25-49 1,0 0 0,50-75-1,-1-74 1,-24 0 15,0 74-15,-50 100 15,25 49-15,25-49-16,-25 99 15</inkml:trace>
  <inkml:trace contextRef="#ctx0" brushRef="#br0" timeOffset="31208.21">28776 8658 0,'0'0'0,"0"25"47,0-1-31,0 1-1,0 0 1,0 0 0,0 0 109,0-1-110,-25 1 1,25 0 46,0-50-46,0 0 0,0 1-16,0-1 15,-25 0-15,25 0 16,0 0-1,0 1-15,0-1 16,-24 25 0,24-25-1,0 0 1,0 0 46</inkml:trace>
  <inkml:trace contextRef="#ctx0" brushRef="#br0" timeOffset="31456.27">28826 8583 0,'-25'0'47,"0"0"-32,0 0-15,0 0 16,1 0-1,-1 0 1,50 0 15</inkml:trace>
  <inkml:trace contextRef="#ctx0" brushRef="#br0" timeOffset="32055.01">28702 8881 0,'0'-25'16,"-25"25"15,25-25-16,25 25 1,24 0-16,-24-24 16,25 24-16,-26 0 15,51-25 1,-25 25 0,-26 0-1,-48-25 1,-51 25 15,-24 0-15,-25 50-1,49-26 1,51-24 0,48 25-1,51-50 1,-1 1-16,-24 24 15,-25-25-15</inkml:trace>
  <inkml:trace contextRef="#ctx0" brushRef="#br0" timeOffset="33036.81">30711 9427 0,'-25'0'16,"25"-25"15,25 0 0,25 25-15,-26-25 0,76 25-1,-51-24 1,-24 24-16</inkml:trace>
  <inkml:trace contextRef="#ctx0" brushRef="#br0" timeOffset="33652.92">31530 8807 0,'0'0'16,"0"-50"0,-50 75-1,0 0 1,-123 24 0,74 1-1,74-25 1,0-25-1,25 24 17,0 1-17,25 0 1,0 0-16,24 49 16,26 1-1,-51-1 1,-24 1-1,-24-1 1,-1-24 15,0-50-15,25-25 0,25 25-16,24-75 15,26 1 1,-26 74-1,1 0 1,0 25 0,-26 0-1,-24 24 1,-49 1 0,-26-1-1,51-49-15</inkml:trace>
  <inkml:trace contextRef="#ctx0" brushRef="#br0" timeOffset="34020.68">31852 9228 0,'0'0'0,"25"0"0,0 0 31,-25-24-31,25 24 16,49-50 0,0-24-1,1-1 1,-50 25 0,-75 50-1,-24 50 1,-1 49-1,50 25 1,25-24 15,75-51-15,24-24 0,0-75-1,-49 26-15</inkml:trace>
  <inkml:trace contextRef="#ctx0" brushRef="#br0" timeOffset="34220.49">32348 8459 0,'0'0'16,"-25"-24"-16,25-1 0,-24 0 15,24 0 16,0 75-31,0 49 16,0 0 15,0 0-31</inkml:trace>
  <inkml:trace contextRef="#ctx0" brushRef="#br0" timeOffset="34520.08">32646 8459 0,'0'0'0,"25"-74"16,-25 49 0,0 100 31,0-51-47,49 76 15,-24-51 1,50-49-1,-26-49 1,-24-1 15,0 0-31,-50 1 16,0-1-16,-24-24 16,-51 49-1,76 25-15</inkml:trace>
  <inkml:trace contextRef="#ctx0" brushRef="#br0" timeOffset="35052.91">28305 11461 0,'0'0'0,"-50"0"31,75-25-15,25 25-1,74-74 1,0 24-1,-50 50-15</inkml:trace>
  <inkml:trace contextRef="#ctx0" brushRef="#br0" timeOffset="35204.03">28330 11635 0,'0'0'15,"-50"24"-15,25 1 0,25 0 16,50-25-1,74-50 17,-25 26-32</inkml:trace>
  <inkml:trace contextRef="#ctx0" brushRef="#br0" timeOffset="35619.83">29347 11039 0,'0'0'0,"0"-25"16,-25 50 0,-25 0-1,1 50 1,-1 49 0,0 0-1,26 24 1,73-48-1,75-51 1,25-24 0,-25-25 15,-74-25-31,49-24 16,-49-51-1,-26-48 1,-48-26-1,-26 0 1,-74 75 0,-25 74-1,-25 75 1,1 99 0</inkml:trace>
  <inkml:trace contextRef="#ctx0" brushRef="#br0" timeOffset="43444.86">23889 1885 0,'0'-24'62,"25"24"79,0 24-126,24 26-15,1-25 16,49 49-16,0-24 16,149 74-1,25 50 1,25 24 0,0 0-1,-149-74-15,-1-24 16,1-1-16,0-25 15,50 50 1,-100-24 0,-25-76-1,-74 1 1,25-25 15,-25 25-15,25-25 15,-50-25-15</inkml:trace>
  <inkml:trace contextRef="#ctx0" brushRef="#br0" timeOffset="44104.06">27312 1315 0,'25'-25'16,"-50"50"-16,50-75 0,-25 25 16,-25 25 15,-24 0-16,-26 25 1,1 0-16,-50 25 0,0-1 16,-347 274-1,-26-50 17,-445 297-17,198-98 1,49-26-1,124-49 1,373-248 0,-125 49-1,175-123 1,123-51-16,0 1 16,0-25-1,50 0 79</inkml:trace>
  <inkml:trace contextRef="#ctx0" brushRef="#br0" timeOffset="52840.18">6698 5780 0,'0'-25'16,"0"50"-16,-25-50 0,25 1 0,-25 24 15,0 0 17,25 24-17,-24 26-15,24 24 16,-50 150-1,25-1 1,0-74 0,1-50-1,24-74-15</inkml:trace>
  <inkml:trace contextRef="#ctx0" brushRef="#br0" timeOffset="53105.28">6549 5706 0,'0'-25'16,"0"50"-16,0-75 16,-25 50-1,25-25 1,25 0-1,25 1-15,24-1 16,-24-25-16,99 1 31,-50-1-31,-50 50 16</inkml:trace>
  <inkml:trace contextRef="#ctx0" brushRef="#br0" timeOffset="53288.51">6574 6301 0,'25'0'15,"-50"0"-15,74 0 0,1-25 0,0-24 16,99-26-1</inkml:trace>
  <inkml:trace contextRef="#ctx0" brushRef="#br0" timeOffset="53839.13">7268 6003 0,'-49'75'31,"24"-26"-15,25 51-16,0-26 16,0-24-1,25-1 1,49-49 0,-24-25-1,-1 1 1,-24-26-1,-25-49 1,-25 0 0,25-1-1,0 26 1,25 49-16,50 0 31,-1 25-15,25 75-1,-74-26-15,25 100 16,-25-50 0,-25-49-1,0-100 17,0-24-17,0 0-15,24-1 16,1-49-1,25 75 1,-1 24 0,-24 25-1</inkml:trace>
  <inkml:trace contextRef="#ctx0" brushRef="#br0" timeOffset="54873.84">9873 5855 0,'0'0'16,"-25"0"-1,1 0 1,-1 0-1,0 24 1,0 26-16,0 24 16,1 1-16,-1-1 15,25 50 1,99-49 0,0-125-1,0-49 1,-49 0-1,-50-1 1,-74 26 15,-26 24-31,51 50 16,49-24 0</inkml:trace>
  <inkml:trace contextRef="#ctx0" brushRef="#br0" timeOffset="55105.97">10493 5606 0,'25'-24'16,"-50"48"-16,75-73 0,-75 74 47,25 24-47,-49 75 15,24 50 1,0 0 0,0-26-1,0-73 1</inkml:trace>
  <inkml:trace contextRef="#ctx0" brushRef="#br0" timeOffset="55621.3">10146 6251 0,'-25'0'0,"50"-74"47,0 49-47,99-99 15,50 0 1,-26 0-1,-48 0 1,-26 99 0,-49 0-1,-25 75 1,25 74 0,-25 25-1,0 0 1,0-124-1,0 49 1,0-99 15,0-74-15,24 0 0,1 24-1,25 51 1,-1 48-1,-24 76 1,0 48 0,0-48-1,25-51 1,-1-49 0</inkml:trace>
  <inkml:trace contextRef="#ctx0" brushRef="#br0" timeOffset="56139.85">11411 6028 0,'0'0'0,"0"-25"15,25 1 1,-25-1 0,25-25-1,-25 25 1,-25 1-1,0-1 1,0 25-16,-49 74 16,24 25 15,26 1-15,98-76-1,25-24 1,50-49-1,-25-26 1,-25 26 0,-49 49-1,-25 25 1,-50 148 0,0-74-1,25-74 1,0-25-1,25-99 1,49-50 0,26 0-1,-26 25 1,0 75 15,-49 49-31</inkml:trace>
  <inkml:trace contextRef="#ctx0" brushRef="#br0" timeOffset="56674.06">13619 5582 0,'0'-25'15,"0"50"-15,-25-50 0,-24 25 16,-26 49-16,1 1 16,24 0-16,1-1 15,49 51 1,99-26-1,-50-24-15,26-26 16,-26 1-16,1-25 16,-25 25-16,-25 0 15,-50 24 1,25-24-16,-49 0 16,0-25-16,-26 25 31,76-75-16,98 1 1</inkml:trace>
  <inkml:trace contextRef="#ctx0" brushRef="#br0" timeOffset="56956.79">13917 5830 0,'0'25'31,"-50"24"-31,25-24 15,0 49 1,50-24-16,25-25 16,49-25-1,0-25 17,-49-49-17,-25-1 1,-75 26-1,-24-1 1,49 25 0,0 25-16</inkml:trace>
  <inkml:trace contextRef="#ctx0" brushRef="#br0" timeOffset="57873.29">14115 6227 0,'25'0'15,"-50"0"-15,75 0 0,-25-50 16,49-49 0,0 24-1,1-49 1,-1-24 0,-24-26 15,-25 0-16,-1 100 1,-24 49 0,0 0-1,-49 75 1,-1-1-16,1 125 16,-1 25-1,50-1 1,50-99-1,49-49 1,0-50 0,25-50-1,-49-24 1,-51 24 0,1-49-1,-25 74 1,0 50 15,0 49-15,25 1-1,0-50 1,49-50 0,-24-25-1,-1-49 1,-24-25-1,-25 99-15,25 0 16,-25 75 31,0 49-47,0 25 16,74-74 15,-24-50-31,25 25 15,98-75 1,26-74 0,-26-50-1,-98-74 1,-51 50 0,-24 99-1,-24 74 1,-1 149-1,-25 25 1,50 74 0,-49-25 15,24-49-15,0-50-16</inkml:trace>
  <inkml:trace contextRef="#ctx0" brushRef="#br0" timeOffset="58521.79">15802 6003 0,'0'-49'15,"0"-1"1,25-74 0,-50 372-16,25-273 0,50-272 15,-1 222 1,1 50 0,49 25-1,-49 75 1,-25 74-1,-25-50 1,24-49 0,51-75 15,-50 0-15,24-25-1,1 1-15,-1-1 16,-24 1-16,0-26 15,0 100 17,-25 0-32,-25 24 15,25 75 1,50-99 0,49-25-1,-25-49 1,-24-26-1,0 1 1,-50 24 0,24 50 15,-24 50-31,25 49 16,0-49-1,25-1 1,49-24-1,-25-50 1,25-124 15,-99 100-31,25-1 16,-25 25 0,50 0 15</inkml:trace>
  <inkml:trace contextRef="#ctx0" brushRef="#br0" timeOffset="58697.89">17787 5681 0,'24'0'47,"-48"0"-47,48 25 15,-24 0-15,0-1 16,0 1 0,25 25-16,-50-1 0</inkml:trace>
  <inkml:trace contextRef="#ctx0" brushRef="#br0" timeOffset="58819.95">17663 6251 0,'0'-49'0,"-25"123"0,50-99 0,-75 75 16</inkml:trace>
  <inkml:trace contextRef="#ctx0" brushRef="#br0" timeOffset="60195.81">12081 7616 0,'0'-25'16,"-25"25"31,25 25-47,-25 24 16,25 1-16,0 49 15,-24-24-15,48 24 16,-24-25-16,25-24 15,74 49 1,1-74 0,98-99 15,-99-26-15,-24-24-1,-50-24 1,-25-26-1,-25 124 17,25 100-17,0-1 1,-25 100 0,0 25-1,25 49 1,0-99-16,-25 149 15,1 25 1,-51-75 0,25-99 15,1-99-15,24-99-1,-25-50 1,1-50-1,49 75 1,0 24 0</inkml:trace>
  <inkml:trace contextRef="#ctx0" brushRef="#br0" timeOffset="60571.92">12900 9030 0,'0'0'0,"24"0"16,1 25-16,0-25 15,49 25 1,-49-1-16,-25 51 15,0-26 1,-49 75 0,-26-24-1,75-76 1,0 1 15,50-50-15,74 1-1,0-26 1,-74 50-16</inkml:trace>
  <inkml:trace contextRef="#ctx0" brushRef="#br0" timeOffset="60856">13917 9055 0,'0'0'0,"25"0"47,24-25-32,-24 25 1,49 0-16,50-25 16,-24 0-1,-76 25 1</inkml:trace>
  <inkml:trace contextRef="#ctx0" brushRef="#br0" timeOffset="61022">13966 9253 0,'0'0'16,"-24"25"0,48-25-1,26-25 1,124-24 0,24-26-1,-99 50-15</inkml:trace>
  <inkml:trace contextRef="#ctx0" brushRef="#br0" timeOffset="61588.69">15008 8484 0,'0'0'0,"-25"-25"16,25 1-1,0-1 1,25 0 0,74 0-1,-24 0-15,24 25 16,0 25 0,-49 50-1,-50 98 1,-74 26-1,-26-51 1,75-98 0,1-50-1,98-99 17,25-50-17,25-74 1,0-1 15,-74 150-31,-25-25 16,-25 74-1,-25 50 17,-25 99-17,26 74 1,24 26-1,24-26 1,26-99 0,74-74-1</inkml:trace>
  <inkml:trace contextRef="#ctx0" brushRef="#br0" timeOffset="62173.08">16273 8211 0,'0'0'0,"0"-25"15,-24 1 1,24-1 0,-25 74-1,50 51 1,-1-51-16,1 75 15,50-74 1,-1-50 0,0-74-1,1-26 17,-26-73-17,1 24 1,-25 50-1,-25 74 1,25 50 0,-50 24-1,25 100 1,0-50-16,0 125 16,-25 24-1,0 0 1,-24-50-1,-1-49 1,0-75 0,26-74-1,-1-49 17,0-100-17,25-74 1,0 123-16,0 26 15,25 0-15,0 24 0</inkml:trace>
  <inkml:trace contextRef="#ctx0" brushRef="#br0" timeOffset="62424.42">17092 9129 0,'-25'25'15,"0"0"-15,1 24 16,-1 26 0,25 74-1,0-25 1,-25-25-1,25 0 1</inkml:trace>
  <inkml:trace contextRef="#ctx0" brushRef="#br0" timeOffset="105192.71">17861 8459 0,'0'0'0,"25"-24"0,-25-1 32,0 0-1,-25 25-16,50 0 17,0 0-17,24-25 1,26 25-16,-1 0 16,1-25-16,-1 25 15,75-49 1,-25 24-1,-174 25 17</inkml:trace>
  <inkml:trace contextRef="#ctx0" brushRef="#br0" timeOffset="105375.91">18084 8633 0,'-25'25'31,"1"-25"-31,48 0 31,26 0-31,0-25 16,24 25 0,50-25-1</inkml:trace>
  <inkml:trace contextRef="#ctx0" brushRef="#br0" timeOffset="105959.87">18903 8236 0,'0'0'16,"0"-25"-16,0 0 0,25 1 15,0 24 1,-1-25-16,76 50 16,-1-1-1,-25 51 17,-24 24-17,-50 25 1,-50 0-1,1-25 1,-1-49 0,25-50-1,0 25 1,25-50-16,25 0 16,0-49-16,99-75 15,0-74 1,0 49-1,-74 75 1,-26 74 0,-73 75 31,-1 98-32,1-73-15,49-1 16,-25 75-1,74 25 1,51-125 0,-26-49-16</inkml:trace>
  <inkml:trace contextRef="#ctx0" brushRef="#br0" timeOffset="106407.92">20367 8410 0,'0'0'0,"-25"-25"16,50 25 0,-1 0-1,51-25 1,49-25-1,-25-24 1,-25 0 0,-49-1-1,-74 50 1,-51 25 0,-48 75-1,-1 49 1,99-50-16,0 1 15,-24 49 1,74 0 0,74 0 15,51-99-15,48-25-1,1-100 1,-100 51-16</inkml:trace>
  <inkml:trace contextRef="#ctx0" brushRef="#br0" timeOffset="106912.21">20887 7244 0,'0'0'0,"0"-25"16,-24 25-1,-1 0 1,0 25 0,0 24-1,50 26 1,49-26-1,26-24 1,-1 25 0,-74-25 15,-25-1-15,-25 1-16,-74 25 15,49-25 1,0-25-16,-24 0 15</inkml:trace>
  <inkml:trace contextRef="#ctx0" brushRef="#br0" timeOffset="107113.86">20788 7120 0,'0'-25'15,"0"50"-15,0-75 16,25 25-16,0 25 16,0-25-16,99 1 15,0-1 1,-99 25 0</inkml:trace>
  <inkml:trace contextRef="#ctx0" brushRef="#br0" timeOffset="107562.65">21384 7169 0,'0'0'16,"24"25"-16,1-50 16,0 25-16,0 0 15,24 0 1,1 50-1,-50 49 1,0-74-16,-25 49 16,-24-24 15,49-25-15,24-75 15,76-49-16,-26-25 1,1 0 0,-26 49-1,-74 75 17,1 25-32,-1 75 15,25-26 1,-25-24-16,50 74 31,0 0-31</inkml:trace>
  <inkml:trace contextRef="#ctx0" brushRef="#br0" timeOffset="109558.98">5730 11585 0,'0'-25'47,"0"50"-32,0 0-15,-24 99 16,-1-25 0,0-24-16,0 24 15,-49 99 1,49-123-1,0-1-15</inkml:trace>
  <inkml:trace contextRef="#ctx0" brushRef="#br0" timeOffset="110160.08">6053 11486 0,'0'25'0,"25"-1"15,-50 26-15,25 74 16,0-49 0,-25 73-1,0-98 1,25 0-16,-25-26 0,1 1 15,48-99 17,1-25-17,50 24 17,-26 26-17,-24 98 1,-25-24-1,0 74 1,25-74-16,0 25 16,74-75 15,25-74-15,-50-1-1,-24-24 1,-25 75-1,-174 297 32,149-174-47,50 50 16,74-74 15,-50-50-31,25-25 16,-49-49-1</inkml:trace>
  <inkml:trace contextRef="#ctx0" brushRef="#br0" timeOffset="110402.2">5333 11188 0,'0'-25'15,"0"1"-15,0-1 16,25 0-16,25 0 16,24-25-16,125-24 15,-1 0 1</inkml:trace>
  <inkml:trace contextRef="#ctx0" brushRef="#br0" timeOffset="111142.86">9303 11560 0,'0'-25'15,"0"50"-15,0-74 16,-50 49-16,-24 0 15,24 49 1,-24 26-16,-50 198 31,124-100-15,124-98 0,99-75-1,-25-50 1,-123 25-1,-1-24 1,-173 49 0,-25 24-1,74-24 1,50 0 0,124-74-1,25 0 1,-25 49-1,-25 74 17,-74 75-17,0-49-15,-25-1 16,0 25-16,-25 75 16,50-75-1,-25-74-15</inkml:trace>
  <inkml:trace contextRef="#ctx0" brushRef="#br0" timeOffset="111280.85">10419 12180 0,'0'0'0,"0"25"0,0 0 16,0 0-1,0 0 1,0-1-16</inkml:trace>
  <inkml:trace contextRef="#ctx0" brushRef="#br0" timeOffset="111611.23">11014 11585 0,'0'-25'16,"0"50"-16,-49-50 15,-26 75 1,26 24 0,49 26-1,74-26 1,0-49-16,26 49 16,-51 1-1,-49-1 1,-24 0-1,-76-24 17,1-25-17,0-25 1,74-50 0</inkml:trace>
  <inkml:trace contextRef="#ctx0" brushRef="#br0" timeOffset="111908.45">11337 11982 0,'0'0'0,"49"99"32,-49-74-17,25-25 16,0-25-31,25-49 16,-26-25 15,-24 49-31,-24-24 16,-26 24 0,50 25-1,-25 25 1,0 25-16</inkml:trace>
  <inkml:trace contextRef="#ctx0" brushRef="#br0" timeOffset="112793.17">11610 12106 0,'0'0'0,"24"0"0,1 0 16,50-25-1,-26-24 1,26-1-1,24-124 17,-49 50-17,-26-49 1,-24 49 0,0 74-1,-49 75 16,-1 74-15,1 124 0,24 25-1,25-49 1,74-125 0,-24-49-1,24-25-15,1 0 0,98-99 16,-49-25 15,-74 0-15,-25 74-1,-25 100 17,0-1-32,0 1 15,49 24 1,26-49-1,-1-74 1,-24-26 0,-25-24-1,-1 25-15,-24-26 16,0 75 0,25 125 15,0-1-16,49 0 1,26-74 0,24-50-1,0-24 17,-25-75-17,-74-100 1,0-73-1,-25 73 1,-25 175-16,25-1 16,0 75-1,-25 124 1,25 99 0,0 25-1,-25 0 1,25-50-1</inkml:trace>
  <inkml:trace contextRef="#ctx0" brushRef="#br0" timeOffset="113463.98">13346 12131 0,'25'-99'16,"-50"198"-16,50-273 15,-25 100-15,25-25 16,24 24-1,26 1 1,-1 24 0,1 50-1,24 124 1,-50 50 0,1-50-1,49-50 1,1-49-1,-1-75 17,-50 1-32,26-75 15,-26 25 1,-24 49 0,0 25-1,-25 124 1,0 1-1,0-26 1,25-24 0,24-50-1,26-50 1,-50 25-16,-1-49 16,26 24-16,-25-49 31,0 74-16,0 50 1,-25 74-16,24-49 16,-24-1-16,25 26 31,25-26-15,-25-49-1,24-24 1,1-100-1,-1-25 1,-24 99-16,-25 0 16,0 26-16,0-1 15</inkml:trace>
  <inkml:trace contextRef="#ctx0" brushRef="#br0" timeOffset="114263.93">16373 11759 0,'24'25'16,"-48"-50"-16,73 50 31,-49-1-15,0 1 0,-25 50-16,25-1 15,-74 124-15</inkml:trace>
  <inkml:trace contextRef="#ctx0" brushRef="#br0" timeOffset="115275.24">9873 14140 0,'-25'-25'16,"1"25"-16,24-24 15,0-1 1,0 0 0,24 25-1,-24 25-15,25 99 16,-25-25-1,25 124 1,0-123-16,49-1 16,50-74-1,-25-100 1,26-49 0,-51-50-1,-24 1 1,-50 49-1,24 99 1,1 50 0,-25 124 15,25 49-15,-50 25-1,25-99-15,-25 124 16,1 25-1,-51-49 1,-24-76 0,49-98-1,-49-50 1,0-149 0,24-99-1,51 25 1</inkml:trace>
  <inkml:trace contextRef="#ctx0" brushRef="#br0" timeOffset="115576.09">11337 14686 0,'0'0'0,"49"0"32,-24-25-17,50 25 1,-1-25-16,50-24 15,25 24 17,-124 25-32</inkml:trace>
  <inkml:trace contextRef="#ctx0" brushRef="#br0" timeOffset="115760.94">11411 15033 0,'0'0'0,"-74"25"0,49 0 15,50-25 17,0 0-32,24 0 15,1-25-15,123-25 16,1 1 0,-75 24-1</inkml:trace>
  <inkml:trace contextRef="#ctx0" brushRef="#br0" timeOffset="116110.37">12776 14314 0,'-25'-50'16,"50"100"-16,-75-125 0,50 51 16,-25 24-16,0-25 15,1 25-15,-76 25 16,-24 49 0,0 75-1,50 0 1,74-25-1,25 0 17,148-50-17,-24-49 1,-50-50-16</inkml:trace>
  <inkml:trace contextRef="#ctx0" brushRef="#br0" timeOffset="116294">13024 14760 0,'0'0'0,"0"25"0,0 0 15,0 25 1,24 49 0,-24 25-1,0 50 1,0-100-1,0 25-15</inkml:trace>
  <inkml:trace contextRef="#ctx0" brushRef="#br0" timeOffset="119794.78">13545 14215 0,'0'0'0,"0"24"0,0 1 16,0 25-16,49 24 16,-24 1-1,99-75 1,-25-75 0,-24-24-1,-50 0 16,-25 24-31,0 51 16,24 98 15,1 75 1,25 74-17,-50-124-15,25 1 16,-25-1-16,0 25 15,-50-25 1,0-49 0,-24-50-1,-25-50 1,24-74 0,50-25 15,25 100-16,50 24-15</inkml:trace>
  <inkml:trace contextRef="#ctx0" brushRef="#br0" timeOffset="120042.86">14537 15058 0,'0'25'16,"0"-50"-16,0 75 15,0-25-15,-25 24 16,0 26-16,0 49 16,1-25-1,24-74 1,0-1-1</inkml:trace>
  <inkml:trace contextRef="#ctx0" brushRef="#br0" timeOffset="120276.96">15107 14835 0,'0'0'0,"25"-25"15,-25 0 17,25 25-32,0 0 0,24-25 15,125 25 1,0-24 0,-50-1-1,-99 25-15</inkml:trace>
  <inkml:trace contextRef="#ctx0" brushRef="#br0" timeOffset="120476.9">15405 14562 0,'0'0'0,"-49"0"46,49 25-46,0 74 16,24 0 0,-24 50-1,25-50-15</inkml:trace>
  <inkml:trace contextRef="#ctx0" brushRef="#br0" timeOffset="120960.88">16794 14339 0,'0'0'16,"-24"24"-1,-26 26 1,0 49-16,25-49 16,1 124-1,24-125 1,49-24-1,26 0-15,123 0 16,25-50 0,-74-25-1</inkml:trace>
  <inkml:trace contextRef="#ctx0" brushRef="#br0" timeOffset="121195.19">17638 14686 0,'49'50'16,"-49"-1"-16,0 1 15,0 24 1,-24-24-16,-51 74 16,1-50-1,74-49 1,74-25-1,50-25 1,50-24 0</inkml:trace>
  <inkml:trace contextRef="#ctx0" brushRef="#br0" timeOffset="121745.08">18283 14239 0,'0'0'0,"0"-24"0,-25-1 16,25 99 15,25-24-15,49 24-1,1-74 1,-1-25 0,-24-24-1,-26-1-15,1-74 16,0 0 0,-25 75-1,25 98 16,24 50-15,1 100 15,-25-25-15,0-1 0,-50-24-1,0-75 1,-49-24-1,49-50-15,-50 25 16,1-100 0,49-24-1,0 0 1,25 74 0</inkml:trace>
  <inkml:trace contextRef="#ctx0" brushRef="#br0" timeOffset="122009.89">19052 14785 0,'0'0'15,"49"25"-15,-49 0 16,25 0-16,0-1 0,-25 1 15,0 149 17,0-149-1,25-25-31,49-50 16,25-24-1</inkml:trace>
  <inkml:trace contextRef="#ctx0" brushRef="#br0" timeOffset="122537.95">20193 14488 0,'0'0'0,"124"-25"47,-74 0-47,24 25 16,0-25-1,100-25-15,-124 26 16,-1 24-16,-24 0 15</inkml:trace>
  <inkml:trace contextRef="#ctx0" brushRef="#br0" timeOffset="122710.43">20342 14760 0,'0'0'15,"0"25"-15,49-25 31,1 0-15,124-49 0,-75 24-16,0 0 15</inkml:trace>
  <inkml:trace contextRef="#ctx0" brushRef="#br0" timeOffset="123042.86">22029 14041 0,'0'0'0,"0"-25"16,-50 25-1,0-25 1,1 50-16,-50 0 15,-1 49 1,51 26 0,49 24-1,49-25 1,75-25 0,25-24-1,-25-50 1,-25 25-1</inkml:trace>
  <inkml:trace contextRef="#ctx0" brushRef="#br0" timeOffset="123236.03">22351 14562 0,'25'0'15,"0"0"-15,-1 25 16,1 0-1,0 49 1,25 25 0,-1 174 15</inkml:trace>
  <inkml:trace contextRef="#ctx0" brushRef="#br0" timeOffset="123978.98">22649 14314 0,'0'0'16,"25"0"15,-1 0-31,26 25 16,0-25-16,49 0 16,0 0-16,-25 0 15,1-25-15,49-25 16,-99-24-1,-50-1 1,-74 26 15,-25 24-15,-25 124 0,50 25-1,74 25 1,149 50 15,-25-175-15,0-24-16,25 0 15,-24-24-15,-1-1 0,-25 0 16</inkml:trace>
  <inkml:trace contextRef="#ctx0" brushRef="#br0" timeOffset="124345.7">23418 13247 0,'0'0'16,"-25"0"-16,0 25 16,25 0-1,-25 24-15,50 1 16,-25 0-16,50-26 16,24 26-16,1 0 0,24-26 15,-25 1 1,-24 0-16,-1 0 15,-24 0-15,-25-1 16,-49 26-16,-125-25 16,25-25 15</inkml:trace>
  <inkml:trace contextRef="#ctx0" brushRef="#br0" timeOffset="124511.26">23542 13371 0,'25'-49'0,"-50"98"0,50-123 15,-1 24-15,1 25 16,0 1-16,0-1 16,0 25-16,-1-25 15</inkml:trace>
  <inkml:trace contextRef="#ctx0" brushRef="#br0" timeOffset="124896.14">24088 13222 0,'0'0'16,"24"0"-16,1 0 15,50 0 1,-51 50-16,1 24 15,-25 75 1,-25-50 0,25-49-1,-24-50 1,48-50 15,26 1-31,-25-26 0,49-98 16,-49 49-1,-25 74 1,-25 100 15,-24 99-15,49 24 0,49-24-1,100-25 1</inkml:trace>
  <inkml:trace contextRef="#ctx0" brushRef="#br0" timeOffset="125161.97">24956 14215 0,'0'24'16,"0"-48"-16,-25 48 0,75-24 31,-26 0-15,26 0-16,99-24 16,-25-1-1,-25 0 1,-99 0-1</inkml:trace>
  <inkml:trace contextRef="#ctx0" brushRef="#br0" timeOffset="125376.75">25303 13991 0,'-25'0'31,"25"-24"-31,-25 24 15,25 49 1,0-24-16,0 25 16,0-1-16,25 100 31,0 25-15,-25-100-16</inkml:trace>
  <inkml:trace contextRef="#ctx0" brushRef="#br0" timeOffset="125862.74">26196 13892 0,'0'-25'15,"0"50"-15,0-74 0,0 24 16,-25 25 0,-24 25-1,-1 49 1,0 25 0,50 25-1,50-25 1,99-49-1,25-50 1,-26 0 0,-73-25-1,-50 25 17</inkml:trace>
  <inkml:trace contextRef="#ctx0" brushRef="#br0" timeOffset="126076.95">26692 14314 0,'25'0'16,"-50"0"-16,75 25 16,-50 24-1,0 26 1,-25-26 0,25 1-1,25-25 1,49-25-1,50-50 1,25-24 0</inkml:trace>
  <inkml:trace contextRef="#ctx0" brushRef="#br0" timeOffset="126778.97">27288 13793 0,'0'0'16,"0"-25"-16,0 0 16,24 25-1,1 0 1,74 25-16,26 50 16,-76 24-1,-49 25 1,-74 0-1,-1-50 1,50-49 15,100-75 1,-25 1-32,49-75 15,0-75 1,-49 50-1,-50 75 17,24 74-32,-73 50 15,-1 49 1,50 50 0,25 0 15,25-25-31</inkml:trace>
  <inkml:trace contextRef="#ctx0" brushRef="#br0" timeOffset="127447.86">28131 13843 0,'0'0'15,"25"0"1,25 24 0,49 1-16,-25-25 15,75-25 1,-25-24 0,-74 24-1,-26-50 1,-24 26-16,-49-26 15,-26 26 1,-123 98 0,99 75 15,49 25-15,50 0-1,99-50 1,75-49-1,0-25 1,-75-25-16,50-50 16</inkml:trace>
  <inkml:trace contextRef="#ctx0" brushRef="#br0" timeOffset="128110.36">29247 12850 0,'0'-25'15,"0"50"-15,-24-50 16,-26 25-16,25 0 16,-49 0-16,24 25 15,-24-25-15,24 0 16,0 0-16,26 0 31,24 25 0,24 0-31,-24 24 16,25 26 0,-25-26-1,0-24 17,25-25-1,0-25-16,0 25-15,49-24 16,1-1 0,-26 50-1,-24-25-15,0 24 16,24 26 0,-24 0-1,-50 24 16,-49-49-15,-50 25 0,99-26-1,0-24 1</inkml:trace>
  <inkml:trace contextRef="#ctx0" brushRef="#br0" timeOffset="128563.56">29520 12949 0,'25'-24'15,"-50"48"-15,100-48 0,-75-1 32,49 25-32,-24 0 15,0 25 1,-25 24-16,25-24 15,-25 25-15,0 49 16,-25-49 0,25-26 31,0-48-32,74-26 1,-24-74-1,-25 0 1,-25 49 0,0 51 15,0 73-31,-25 26 16,50 24-1,-25 50 1,49-25-1,-24-25 1</inkml:trace>
  <inkml:trace contextRef="#ctx0" brushRef="#br0" timeOffset="135342.35">11659 16894 0,'0'-25'15,"-25"25"1,50 0 46,0 0-46,25-25-16,-26 25 16,76 0-1,-26-25 1,-24 25-1,-25 0 17</inkml:trace>
  <inkml:trace contextRef="#ctx0" brushRef="#br0" timeOffset="135624.78">11634 17192 0,'0'0'0,"0"24"31,25 1-15,0-25-1,25 0-15,49-25 16,0 1-1,-24 24 17,-26-25-17,-24 25 1</inkml:trace>
  <inkml:trace contextRef="#ctx0" brushRef="#br0" timeOffset="137506.39">13693 16596 0,'0'-25'16,"-24"25"62,-1 25-62,-25 0-16,1 25 15,24-1-15,0 26 16,-25 73-1,50-48 1,50-51-16,24 26 16,50-50-1,-24-50 1,-1 0 15</inkml:trace>
  <inkml:trace contextRef="#ctx0" brushRef="#br0" timeOffset="137761.23">14214 16993 0,'0'0'15,"0"74"16,0-49-15,0 50-16,0-1 16,0-24-16,-24 99 15,-1-25 1,25-75 0,0-24-1</inkml:trace>
  <inkml:trace contextRef="#ctx0" brushRef="#br0" timeOffset="138031.96">14636 17142 0,'0'0'0,"25"-25"0,-25 0 31,25 25-15,24 0 0,75 0-1,25 0 1,0-25 0,-50 1-1,-74 24 1,0 0-1</inkml:trace>
  <inkml:trace contextRef="#ctx0" brushRef="#br0" timeOffset="138313.59">15058 16943 0,'0'0'15,"-25"-24"-15,0 24 16,25-25-16,-25 0 31,25 50-15,25 24 0,-25 1-16,0 24 15,0 150 1,-25-100-1,25-50 1</inkml:trace>
  <inkml:trace contextRef="#ctx0" brushRef="#br0" timeOffset="138943.95">15976 16571 0,'0'0'15,"0"-24"1,-25 24-1,0 0-15,0 0 16,0 24 0,-49 51-16,0 49 31,49 0-15,50-25-1,24-25 1,75-49-1,-49-25 1,-26-49 0</inkml:trace>
  <inkml:trace contextRef="#ctx0" brushRef="#br0" timeOffset="139227.85">16323 16968 0,'0'0'0,"25"0"16,-25 50 15,0 24-15,-25-24-16,0-25 15,0 99 1,1-99-1,73-25 17,26-25-17,-1-25 1</inkml:trace>
  <inkml:trace contextRef="#ctx0" brushRef="#br0" timeOffset="140060.88">17092 16745 0,'74'-74'31,"-49"49"-15,25 0-16,-1 0 15,1 25 1,0 0-16,-1 0 15,-24 50-15,0-25 16,-25 49-16,0 0 16,-50 75-1,1-50 1,24-74 0,25-74-1,49-100 1,51-50-1,-1 26 1,-74 123 0,-25 25-16,0 75 31,-25-25-31,25 49 16,0 75-1,0-75-15,25 1 16,24-26-16,75 26 15,25-75 1</inkml:trace>
  <inkml:trace contextRef="#ctx0" brushRef="#br0" timeOffset="140394.79">18332 16249 0,'0'0'0,"-24"0"0,-1 0 16,25-25 15,25 25-15,-1 25-16,26 24 15,99 51 1,-50-26-16,25 75 15,-50 0 17,-49 49-17,-74 50 1,-125 0 0,-74-24-1,-50-75 1</inkml:trace>
  <inkml:trace contextRef="#ctx0" brushRef="#br0" timeOffset="141032.04">13073 16100 0,'0'0'0,"-25"25"15,1 24 1,-1 26-16,25-1 15,-50 125 1,50-75 0,0 25-16,0-1 15,50-24-15,24 149 16,25-74 0,50-1 15,25-123-16</inkml:trace>
  <inkml:trace contextRef="#ctx0" brushRef="#br0" timeOffset="141828.07">19746 16695 0,'-24'25'15,"48"0"1,1 0-16,25-25 15,-1 0 1,75 0-16,-49-25 16,-1 0-1,-24 0-15,24-24 16,-49 24-16,0-25 16,0-24-1,-75-1 1,-49 26-1,-100 98 1,75 76 0,25 48-1,74 50 1,25-74 0,100-25-1,48-99 1,26-25-1,0-74 17,-100-1-32</inkml:trace>
  <inkml:trace contextRef="#ctx0" brushRef="#br0" timeOffset="142311.41">20466 15703 0,'0'-50'15,"0"100"-15,-25-75 32,0 50-17,25 25 1,-25 24 0,25-49-1,25 0 1,50-25-1,24-25 1,-25 50 0,-24 24-1,-25 51 1,-25-51-16,-25 26 16,0-26-1,-25-24-15,26 0 16,-26-25-16,-49 0 15,74-25 1</inkml:trace>
  <inkml:trace contextRef="#ctx0" brushRef="#br0" timeOffset="142611.42">20416 15753 0,'0'0'0,"25"-25"16,-25-25 0,0 25 15,25 25-31,24-24 16,26 24-1,-1 24 1,-24-24 15,24-24-15,-24-1-1,-1 25-15,-24-25 16,0 0-16,0 25 0</inkml:trace>
  <inkml:trace contextRef="#ctx0" brushRef="#br0" timeOffset="143112.26">21011 15753 0,'25'0'16,"0"24"-1,0-24 1,0 0-16,74 25 15,50 25 17,-50 24-17,-74-49-15,0 25 16,-50 99 0,25-125-1,-25-24 1,0 0-1,75-99 1,-1-50 0,1 0-1,-25 50 1,-25 74 0,0 50-1,-50 99 1,25 124 15,50-74-15,50-75-1,49-24 1,-75-75-16</inkml:trace>
  <inkml:trace contextRef="#ctx0" brushRef="#br0" timeOffset="144145.42">10469 16497 0,'24'0'32,"-24"25"-32,0 24 15,0 1-15,25 74 16,25-74-1,49 24 1,-49-74 0,49 0-1,-25-50 1,-24-24 0,-25-50-1,-50 99 1,25 50 15,0 0-31,0 124 16,0-1 15,0 51-15,25-100-16,-25 100 15,-25 24 16,0-124-15,-49-49 0,24-50-1,-49-100 1,0-48 0,24-1-1,75 50 1</inkml:trace>
  <inkml:trace contextRef="#ctx0" brushRef="#br0" timeOffset="144778.81">9675 16298 0,'0'0'0,"0"25"31,25 25-15,-25 24-16,0 50 16,0 25-16,24 273 15,1-25 1,-25-99 0,25-174-1,-25-25 1,0 25-16</inkml:trace>
  <inkml:trace contextRef="#ctx0" brushRef="#br0" timeOffset="147061.35">9799 16298 0,'0'0'16,"25"0"-1,-1-24-15,51-1 16,49 25-1,49-25 1,76 25 15,-125-25-31,173 0 16,51-24 0,24-1-1,25-24 1,-50 49-1,-25-25 1,-24 26 0,0-1-1,-1-25 1,-24 25 0,25 0-1,-25 1 1,149-26-1,-125 25 17,51 0-17,48 1 1,-197 24 0,198-25-1,-50 0 1,25 0-1,-24 0 1,-26 1 0,-49 24-1,-50 0 1,-124 0-16,125 0 16,24 0-1,25 0 1,-25 0 15,0 0-15,-149 0-16,149 0 15,-25 0 1,1-25 0,-26 25-1,-24-25 1,-26 25-1,26-25 1,-25 0 0,0 1-1,0-1 1,-25 0 0,-25 0-1,-25 25 1,26 0-1,-26 0 17,25 0-17,-49 0 1,-25 0 0,-1 50-1,1-1 1,-25 1-1,0 74 1,0 25 0,-25 149 15,1-174-31,-1 74 16,0 25-1,-25 1 1,1-1-1,-1-25 1,1 26 15,24-100-15,25-25 0,0-50-16,25 1 15,-25-25 1,0 0-1,-25-25 1,0 0 15,-74 0-31,24 0 16,-198 0 15,50 0-15,0 0-1,0 0 1,-25 25 0,-25 24-1,-25-24 1,-24 0 0,-26 0-1,-24-1 1,174 1-16,-174 25 15,-25-1 17,-348 26-17,473-50 1,48-25 15,100 24-31,0-24 16,0 0-16,0 0 0,-149 25 15,25-25 17,0 0-17,-50 25 1,-24 0 0,148-25-16,-173 25 15,25-1 1,49-24-1,0 25 17,124-25-32,-124 0 15,-248-25 17,397 25-32,0 0 15,0-24-15,-149 24 16,0 0-1,-24 0 17,173 0-32,-100-25 15,26 0 1,-1 0 0,51 0-1,73 25-15,-49-24 31,0-1-15,50 25 0,-26 0-1,51 0 1,-26 0 0,1 25-1,24-25 1,1 0-16,24 24 15</inkml:trace>
  <inkml:trace contextRef="#ctx0" brushRef="#br0" timeOffset="147835.4">23467 17316 0,'25'0'0,"-50"0"15,75 0 1,-25 0 0,0 24-1,-1 1 1,26 25-16,0 24 15,-26 1-15,51 24 16,-26-50 0,1-24-1,0-50 1,74-74 15,-25 0-31,50-25 16,0-50-16,24 25 15,1 1-15,74-51 16,-124 125 0,-99 74-1</inkml:trace>
  <inkml:trace contextRef="#ctx0" brushRef="#br0" timeOffset="148312.09">24112 16770 0,'-24'-25'16,"48"50"-16,-73-75 0,24 50 15,25-25 17,25 50-17,0 74 1,-25 25 0,24 0-1,-24-74 1,50-100 15,24-24-15,26-25-16,247-199 15,25 25 17,50 0-17,-273 224 16,-125 49-15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3T04:17:09.5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6227 1092 0,'0'-25'0,"0"0"109,0 50-46,0 0-48,-25-1 1,25 26-16,0-25 15,0 24-15,0-24 16,25 74 0,-25-24-1,24-50-15,1 24 16,0 1 15,25-50-15,24 25-1,-24-25 1,24-50 0,25-74-1,-74 99 1,25-74 0,-50 25-1,49-1 1,-49 50-1,0 50 95,0 0-95,0 0-15,0 24 16,0-24 0,0 99-1,0-25 1,0-24-16,25 74 16,0-25-1,0 0 1,-25 0-1,25-25 1,-25 25 0,0-25-1,-25 1 1,25-51 0,-50 1 15,25-25-16,-74-1 1,49-73 0,1-1-1,-1-49 1,25 25 0,25 24-1,0 0 1,0 25-16</inkml:trace>
  <inkml:trace contextRef="#ctx0" brushRef="#br0" timeOffset="1433.73">9079 1712 0,'0'-25'16,"0"0"-16,0 0 31,0 50 0,-24 25-15,24 24-16,0 1 16,0 49-1,24-75 1,26-24-1,49-75 1,-24-49 0,-1 0-1,-49 0 1,0 49 0,-1 75 15,-24 74-16,50-24 1,0-26 0,-26-49-1,1-49 1,0 24-16,25-74 16,-25-1 15,-25 1-16,24 74 1,-48 75 15,48-25-31</inkml:trace>
  <inkml:trace contextRef="#ctx0" brushRef="#br0" timeOffset="1682.56">10022 1737 0,'0'0'15,"0"24"32,0 26-31,0-25-16,0 24 15,-25 1-15,25-25 16,0 0 0,0 49-1</inkml:trace>
  <inkml:trace contextRef="#ctx0" brushRef="#br0" timeOffset="1853.73">10047 1315 0,'0'-25'15,"0"50"-15,0-75 16,0 25 15,-25 25-15</inkml:trace>
  <inkml:trace contextRef="#ctx0" brushRef="#br0" timeOffset="2116.81">10419 1290 0,'0'25'31,"25"0"-15,-25 24 0,0 1-16,0 24 15,25 1-15,-25-1 16,0 25-16,24 25 16,-24-74-16,25 24 31,-25-49-31</inkml:trace>
  <inkml:trace contextRef="#ctx0" brushRef="#br0" timeOffset="2567.56">10444 1811 0,'0'-50'16,"0"100"-16,0-124 15,0 49 1,0 0-16,49 0 15,-24-25 1,25 26-16,74-51 16,-75 26-1,-24 24 1,0 25 15,-25 0 0,25 99-15,-25 50 0,25-50-1,-25-24 1,0-51 0,24-48 15,1-1-16,0 25-15,-25-25 16,50 25 0,24 0-1,-24 25 1</inkml:trace>
  <inkml:trace contextRef="#ctx0" brushRef="#br0" timeOffset="3099.65">8137 992 0,'-25'0'15,"25"-25"1,0 50 31,0 0-31,-25 25-16,25-1 15</inkml:trace>
  <inkml:trace contextRef="#ctx0" brushRef="#br0" timeOffset="3583.02">6103 1141 0,'0'0'0,"0"25"16,-25-25-1,25-25 32,0 0-47,0 1 16,-25-1-16,0-25 15,0-49 1,25 74 0</inkml:trace>
  <inkml:trace contextRef="#ctx0" brushRef="#br0" timeOffset="4486.14">13148 1240 0,'0'-24'0,"0"48"0,0-24 47,-25 50-31,25 24-16,0 26 16,-25-1-16,25 99 15,-25-74 1</inkml:trace>
  <inkml:trace contextRef="#ctx0" brushRef="#br0" timeOffset="4663.62">12900 1637 0,'24'-25'16,"26"25"-16,-25-24 16,24-26-16</inkml:trace>
  <inkml:trace contextRef="#ctx0" brushRef="#br0" timeOffset="5199.29">13247 1389 0,'0'-25'15,"0"50"-15,25-74 0,-25 24 16,0 50 15,0-1-15,0 51-16,0 74 15,0 24 17,-25-98-32,25 24 15,-25-74 1,50-25-1,0-25 1,74-99 0,0 25-1,-49 24 1,-1 50 0,-24 50-1,0 75 1,25-26-1,49-49 1,-50 0-16,76-50 16,-26-25 15,-74-24-15,-25-26-1,0 51 1,-25 24-1,0 50 1,0 74 0,50 0-1,74 1 1,0-51-16</inkml:trace>
  <inkml:trace contextRef="#ctx0" brushRef="#br0" timeOffset="5736.45">15579 1315 0,'0'0'0,"0"-25"31,0 50-15,0 0-16,25 99 31,-25 49-15,0-73-16,0-1 15,-25-25-15,25 75 16,-25-75 0,25-49-1,0-50 16,-25-99-15,0-99 0,1-50-1,24 25 1,0 99 0,24 75-1,26 24 16,-25 25-31,24 50 16,1 75 0,-25 73-1,-25 26 1,-25-51 0,0-23-1,0-76 1</inkml:trace>
  <inkml:trace contextRef="#ctx0" brushRef="#br0" timeOffset="6034.31">15926 1364 0,'0'-24'16,"0"48"-16,25-48 0,0 48 15,-25 1 1,0 50 0,0-51-16,0 26 15,-50 24 1,75-98 15,0-26-15,24-49-1,26 0 1,-26 24 0</inkml:trace>
  <inkml:trace contextRef="#ctx0" brushRef="#br0" timeOffset="6334.69">16298 1340 0,'0'24'16,"0"-48"-16,-25 73 0,25 1 16,-24-25-16,24 24 15,0 1-15,24-1 16,1-24-16,0 0 16,49 0-1,1-50 1,-50 0-1,-25-49 1,-50-50 0,0 74 15,26 25-15,24 1-16</inkml:trace>
  <inkml:trace contextRef="#ctx0" brushRef="#br0" timeOffset="6817.96">16770 1290 0,'0'0'0,"0"-25"15,24 75 1,-24-25 0,0 74-1,-24 50 1,-1 124-1,0-100 1,0-74 0,25-74-1,0-50 17,0 1-32,25-100 31,0 24-31,0-24 15,-25 0-15,24 25 16,1-99 0,25 49-1,-25 50 1,24 24 0,1 75-1,-25 99 1,-50 75-1,-25 49 1,-49-49 0,49-50 15</inkml:trace>
  <inkml:trace contextRef="#ctx0" brushRef="#br0" timeOffset="7400.71">17216 1464 0,'0'0'0,"0"-25"0,0 0 16,25 25 0,0-50-1,24-24 1,-49 24-1,25 1 1,-25 24 0,-50 50-1,-24 49 1,24 25 0,26-49-16,24 49 31,49-49-16,26-25 1,-1-25 0,0-50-1,26-49 1,-26 24 0,1 51-1,-26 24 1,-24 49-1,0 50 1,-50-24 0,25-26-1,25-73 17,24-51-1,26-24-16,24-25 1,-25 0-16</inkml:trace>
  <inkml:trace contextRef="#ctx0" brushRef="#br0" timeOffset="7638.1">18208 992 0,'0'0'0,"25"-25"0,-25 1 15,25-1 17,-50 99-17,25 50 1,-25 25 0,25 0 15,-24-25-16,24-74-15,0-26 16</inkml:trace>
  <inkml:trace contextRef="#ctx0" brushRef="#br0" timeOffset="7883.26">18308 1290 0,'0'0'15,"24"-25"-15,-48 0 32,24 1-32,24-1 15,26 25 1,0 25 0,24-1-1,-24 26 1,-1-25-1</inkml:trace>
  <inkml:trace contextRef="#ctx0" brushRef="#br0" timeOffset="8350.19">18878 1240 0,'0'-24'16,"0"48"-16,25-98 16,-50 99 30,25 0-30,25-1 15,0-24-31,49 25 16,25-74 0,-49-1-1,-25 25 1,0 0-1,-1 1 1,-24 73 15,0-24-15,0 99 0,25 50-1,0 24 1,25 25-1,-50-49 1,-25-50 0,-50-50-1,26-74-15,-50 25 16,24-74 0,26-26-1</inkml:trace>
  <inkml:trace contextRef="#ctx0" brushRef="#br0" timeOffset="9150.77">20763 918 0,'25'-50'31,"-50"75"0,25 25-15,0-1 0,-24 26-16,24-1 15,-50 100 1,25-1-1,0-73 1,25-51-16</inkml:trace>
  <inkml:trace contextRef="#ctx0" brushRef="#br0" timeOffset="9320.11">20416 1439 0,'0'0'0,"0"-50"0,-25 25 15,25 1 1,25-1 0,74 0-1,25 0 1</inkml:trace>
  <inkml:trace contextRef="#ctx0" brushRef="#br0" timeOffset="9701.84">21036 992 0,'0'0'0,"0"-25"16,25-24-1,-50 74 17,25 74-17,0-25-15,-25 26 16,25-1-16,0 74 15,0-49 1,0-99 0,25-74 15,0-51-15,25-24 15,-25 75-16,-1 49-15,1 49 32,0 1-32,0 74 15,24 0 1,1-99-16</inkml:trace>
  <inkml:trace contextRef="#ctx0" brushRef="#br0" timeOffset="10268.14">21756 1389 0,'0'0'0,"25"-25"0,-50 1 15,-25 24 1,-24 49 0,24 26-1,50-51 1,25-24 15,0 0-31,74-24 16,0-26-1,-24 25 1,-51 25 0,1 0-1,25 75 1,24-1-1,25-24 1,-24-26 0,24-24 15,-49-74-15,-1-50-1,-24-74 1,-25-1-1,0 100 1,0 74 0,0 75 15,-25 99-15,25 24-1,25-24 1,-25-99-16,0 49 15,0-74 1</inkml:trace>
  <inkml:trace contextRef="#ctx0" brushRef="#br0" timeOffset="10433.79">22450 1315 0,'-25'-25'15,"50"50"-15,-74-75 0,49 25 31,-25 1-15,25-1 0,25 25-16,-1 0 15,51 0-15</inkml:trace>
  <inkml:trace contextRef="#ctx0" brushRef="#br0" timeOffset="10968.67">24633 1042 0,'-24'0'0,"24"-25"16,0 75 15,0-25-15,-25 24-1,25 1-15,-25 24 0,25-24 16,-25 24 0,25 25-1</inkml:trace>
  <inkml:trace contextRef="#ctx0" brushRef="#br0" timeOffset="11102.8">24658 1017 0,'0'0'16,"0"-50"-16,0 26 0,0-1 31</inkml:trace>
  <inkml:trace contextRef="#ctx0" brushRef="#br0" timeOffset="11450.76">25402 744 0,'0'0'0,"-24"0"16,-1 0-16,0 0 16,-25 50-1,1 49 1,-1 25 0,25 0 15,25 25-16,0 0 1,0-25 0,25-50-16,-25-24 15,25 24-15,-25-24 16,-25-25-16</inkml:trace>
  <inkml:trace contextRef="#ctx0" brushRef="#br0" timeOffset="11611.18">25005 1712 0,'0'0'0,"-24"-25"0,24-25 31,0 25-15,24 25-16,26-24 15,0-1-15,123 0 16</inkml:trace>
  <inkml:trace contextRef="#ctx0" brushRef="#br0" timeOffset="12183.82">27536 843 0,'0'0'15,"-25"0"17,25 25-32,0 0 15,0 25-15,0-26 16,25 51-1,0-75 1,-1 0 0,1 0-16,0 0 15,0-25-15,24-25 16,-24 1 0,0 49-1,-25 0 16,25 99-15,0 50 0,-1 0-1,1-50-15,-25 0 16,-49 125 15,-51-150-15,-24-49-1,0-25 1,50-50 0,49-49-1,25 49-15</inkml:trace>
  <inkml:trace contextRef="#ctx0" brushRef="#br0" timeOffset="12534.57">26816 794 0,'-49'0'15,"24"0"17,25-25-17,-25 25-15,0-25 16,25 0-1,0 1-15,0-26 16,25 25 0</inkml:trace>
  <inkml:trace contextRef="#ctx0" brushRef="#br0" timeOffset="12851.96">28925 645 0,'0'0'15,"25"0"-15,0 0 0,-1 0 16,1 0 0,-25 25-16,50 24 15,-50 51 1,0-51 0,0 1-1,-25-1-15,0 1 0</inkml:trace>
  <inkml:trace contextRef="#ctx0" brushRef="#br0" timeOffset="13950.89">30463 1389 0,'0'0'0,"0"-25"0,25 1 16,-25-1 0,0 0-1,25-25-15,-25 1 16,-25 49 0,-50 25-1,-98 74 1,24 25-1,99 0 1,50-75 0,75-24-1,49-25 1,-25-49 15,0-1-15,-74 25-16,0 0 31,-25 50-15,0 50-1,0 24 1,0-49-16</inkml:trace>
  <inkml:trace contextRef="#ctx0" brushRef="#br0" timeOffset="14304.03">30860 1464 0,'49'-25'0,"-98"50"0,98-75 16,-49 25 0,0 75-1,0-25 1,-49 99-1,24 0 1,25-75 0,-25-49-1,25-24 1,50-26 0,-1-25-1,26-24 1,-50 74-1,0 25 1,-25 25-16,49 25 16,1 49-1</inkml:trace>
  <inkml:trace contextRef="#ctx0" brushRef="#br0" timeOffset="14752.65">31877 1538 0,'0'0'16,"0"-50"-16,0 26 15,-25-26 1,-24 50 0,24 0-16,-50 25 15,1 49 1,24 1-1,25-1 1,25-24 0,75-25 15,-1-1-15,26-48-1,-51-51 1,-24 25-16,25-148 15,-1-25 1,-24 99 0,25-25-1,-26 74 1,-24 100 0,-49 74-1,-1 75 1,-24 49-1</inkml:trace>
  <inkml:trace contextRef="#ctx0" brushRef="#br0" timeOffset="15768.72">6946 4093 0,'0'0'0,"25"25"16,-25 25-1,0-26 1,-25 125 0,0-25-1,0 0 1,1-74-1,24-25 1</inkml:trace>
  <inkml:trace contextRef="#ctx0" brushRef="#br0" timeOffset="15941.3">7020 3895 0,'0'-50'0,"0"100"16,0-125-1</inkml:trace>
  <inkml:trace contextRef="#ctx0" brushRef="#br0" timeOffset="16267.1">7268 3820 0,'0'-24'0,"-24"48"15,24 1-15,24 25 16,-24-1-16,0 100 16,25 0-1,-25-75 1,25 75 0,-25-74-16,25-1 15,24-24 1,-24-50-1,50 0 1</inkml:trace>
  <inkml:trace contextRef="#ctx0" brushRef="#br0" timeOffset="16451.03">7368 4391 0,'0'0'0,"-25"0"31,25-25-15,25 25-1,24-25-15,26 0 16,-1 1 0</inkml:trace>
  <inkml:trace contextRef="#ctx0" brushRef="#br0" timeOffset="16703.11">7839 4168 0,'0'0'15,"-25"0"1,-49 49 0,24 26-1,50-1 1,25 1 0,25-26 15,24-24-16,-74 0-15,25 24 16,-25 1 0,-75 0-1,1-50 1,49 24 0</inkml:trace>
  <inkml:trace contextRef="#ctx0" brushRef="#br0" timeOffset="17118">9476 4118 0,'0'0'0,"0"-25"31,0 75-31,25-25 16,0 24-16,-25 26 15,49 98 1,-24-98-16,0-1 15,-25-24-15,25-25 16,0-25 15,0-25-31,-25-25 16,74-173 0,-49 74 15,0 124-31</inkml:trace>
  <inkml:trace contextRef="#ctx0" brushRef="#br0" timeOffset="17535.27">10345 4292 0,'0'-50'0,"-25"25"16,50 100-16,-75-175 0,25 76 16,0 24-1,-24 49-15,-1 1 16,0 24 0,26 1-16,-26-1 15,50 50 1,0-49-1,50-75 1,49-50 0,-25-24-1,1-1 1,-50 26 0,-1 49 15,-24 24-31,25 51 15,0-1 17,-25-24-32</inkml:trace>
  <inkml:trace contextRef="#ctx0" brushRef="#br0" timeOffset="17833.7">10617 4366 0,'25'-25'16,"-50"50"-16,50-25 31,-25 50-31,25-1 16,-50 51 0,25-51-1,0-74 16,25-24-15,25-1-16,24-74 16,0 25-1,-24 24 1,-25 75 0</inkml:trace>
  <inkml:trace contextRef="#ctx0" brushRef="#br0" timeOffset="18017.33">11089 4267 0,'25'25'15,"-25"-1"1,0 26 0,0 25-1,-25-1 1,25 25-1,0-24 1</inkml:trace>
  <inkml:trace contextRef="#ctx0" brushRef="#br0" timeOffset="18157.62">11089 4068 0,'-25'-74'15,"50"148"-15,-50-173 0,25 74 16,-25 25-16,25-24 16</inkml:trace>
  <inkml:trace contextRef="#ctx0" brushRef="#br0" timeOffset="19168.93">11486 4242 0,'0'25'16,"0"-50"-16,-25 75 0,25-26 15,0 1 1,0 25-16,-25-25 0,25 49 16,0-24-1,0 24 1,25 1-1,49-75 1,-49 0-16,25-50 16,-26 25-1,26-24 1,-50-100 0,-25 49-1,-24 26 1,-26 74-1,1 50 1,24 24 15,50 1-15,50-26 0,24-24-1,100-75 1,-50-24-1,-50-25 1,-49-1 0,0 51-1,-25 49 17,-25 74-17,0 50 1,25-49-1,0-26-15,25 1 16,0-25 0,0-25 15,0-25-31,24-74 16,26-1-1,-51 26 1,-24 49-1,25 50 1,0 49 0,0 1-1,0-25 1,49-50 0,-24-25-1,24-25 1,1-49-1,-1 24 1,-49 26-16,49 49 16,-24 0 15,-1 25-15,-24 49-1,0 50 1,-50-25-1,-49-24 1,24-50 0,-24-25-1</inkml:trace>
  <inkml:trace contextRef="#ctx0" brushRef="#br0" timeOffset="20885.45">15628 4217 0,'0'-25'16,"25"25"-16,-25-24 15,-25 24 1,1-25 0,-26 0-1,0 25 1,-24 0-16,-50 50 16,25 49 15,49 0-16,50 0 1,99-49 0,25-50-1,25-74 1,-25-51 0,-74-23-1,-25 73-15,-25-24 16,0-25-1,-50-99 1,0 99 15,26 173-15,24 50-16,-25 100 16,50 24-1,-1-74 16,1-75-31,25 26 16</inkml:trace>
  <inkml:trace contextRef="#ctx0" brushRef="#br0" timeOffset="21452.91">16000 4341 0,'0'0'16,"25"0"-16,0-25 15,0-24 1,25-26 0,-1 1-1,-49 24-15,25 26 32,-25-1-17,-25 0 1,-24 75-1,-26 49 1,25 0 0,50-25-1,75-49 1,74-25 0,24-74-1,-24-1 1,-25 26-1,-99 49-15,25 0 16,-25 74 0,-25 25-1,0 1 1,0-75 15,0-1-15,24-98 15,1-75-15,25 0-1,-1 25 1,1 75-16</inkml:trace>
  <inkml:trace contextRef="#ctx0" brushRef="#br0" timeOffset="21617.59">17191 3920 0,'0'0'0,"0"24"16,0 1-16,0 50 15,0-1 1,0-24 0,0-1-1,0 100 1,0-99-16</inkml:trace>
  <inkml:trace contextRef="#ctx0" brushRef="#br0" timeOffset="21768.9">17241 3920 0,'0'99'0,"0"-248"15,0 199-15,0-174 0,0 74 16,0 25-1</inkml:trace>
  <inkml:trace contextRef="#ctx0" brushRef="#br0" timeOffset="22021.85">17365 4044 0,'0'0'0,"25"49"16,-1 100 15,1-124-31,-25 24 16,25-49-1,0-24 1,25-76 0,-1-48-1,-24-1 1,0 25-1,24 74 1,-24 50-16</inkml:trace>
  <inkml:trace contextRef="#ctx0" brushRef="#br0" timeOffset="22369.13">17911 4019 0,'0'0'15,"24"0"1,-48 0 15,-1 25-15,0-1-16,0 26 15,0 0 1,25-26 0,75-24-1,-1-49 1,1-1-1,-75 25-15,24-24 32,1 49-17,0 49 17,0 51-17,-25-51-15,25 1 16,24-25-16,-24-1 0</inkml:trace>
  <inkml:trace contextRef="#ctx0" brushRef="#br0" timeOffset="22604.08">18556 3671 0,'0'0'0,"24"-74"15,-24 0-15,-24-1 16,-1 125 31,25-1-47,0 100 15,0 25 1,0 24 0,0-49-1,25-99-15</inkml:trace>
  <inkml:trace contextRef="#ctx0" brushRef="#br0" timeOffset="23205.74">18556 3920 0,'0'0'16,"-25"-25"-16,25 0 15,25 0 32,24 25-47,75-25 16,-49 1-1,-1-1 1,-49 0 0,0 25-1,-25 25 1,0 74-1,25 25 1,-1-25 0,1-24-1,-25-51 1,25-24 0,25-49-1,49-50 1,-50-25-1,-24 74 1,0 50-16,0-25 16,0 75 15,-25 49-15,49 25-1,-24-50 1,25-74-1,24-24 1,0-51 0,1-24-1,-25-50 1,-26 100-16,26 24 16</inkml:trace>
  <inkml:trace contextRef="#ctx0" brushRef="#br0" timeOffset="23518.79">19846 3796 0,'24'24'0,"-48"51"15,-1-50 1,25-1-16,25 1 16,24-50-1,-98-123-15,173 272 16,-50-199 15,-49 1-15,0 49-1,-25 0 1,0 0-16,24 75 16,26 49-1,24 0 1,1 1 0,-75-1-1,-50-25 1,-49-24-1,-25-50 1</inkml:trace>
  <inkml:trace contextRef="#ctx0" brushRef="#br0" timeOffset="23796.75">19077 3175 0,'-25'0'16,"0"0"15</inkml:trace>
  <inkml:trace contextRef="#ctx0" brushRef="#br0" timeOffset="25385.82">22822 3845 0,'25'-25'16,"-25"1"-1,-25-26-15,25 25 16,-24-25-1,-26 26 1,-49 48 0,-50 76-1,50 49 1,49-25 0,50-75-1,74-24 1,26-50-1,73-74 1,-98 25 0,-50 49 15,-25 74 0,24 51-15,-24 24-1,0-25-15</inkml:trace>
  <inkml:trace contextRef="#ctx0" brushRef="#br0" timeOffset="25687.59">23170 3845 0,'0'0'15,"25"-25"-15,-1 50 32,-24 0-17,0 49-15,0 50 16,-24-49 0,24-50 15,24-50-16,1-25 1,50-74 0,-26 50-16,75-50 15,-25 74 1</inkml:trace>
  <inkml:trace contextRef="#ctx0" brushRef="#br0" timeOffset="25985.59">23864 3994 0,'0'0'0,"25"0"0,0 0 15,0-25 1,-25 0 0,49-24-1,-49-1 1,0 25-16,-24 1 15,-26 24 1,-49 74 0,24 25-1,75 0 1,50 25 0,148-49-1,-74-50-15</inkml:trace>
  <inkml:trace contextRef="#ctx0" brushRef="#br0" timeOffset="26801.11">26469 3870 0,'0'25'32,"25"-50"-32,49-25 15,-24 26 1,49-51-1,-74 25 1,0 26 0,-25-1-16,-75 25 15,-49 25 1,25 74 0,25 0 15,49 0-16,74 1 1,26-76-16,98 1 16,26-25-1,-25-49 1,-50-26 0,-50-49-1,-74 0 1,0 50-1,-25 49 1,-24 50 0,-1 49-1,0 50 1,26-25 0,24-24 15,49-75 0,-24-25-31,25-49 16,-1-26-1,-24 26 1,0 49 15,0 75-15,-1-25-1,1 74 1,0-25 0,0-49-16,49 0 15</inkml:trace>
  <inkml:trace contextRef="#ctx0" brushRef="#br0" timeOffset="27036.17">27734 3845 0,'25'-49'16,"-50"98"-16,75-173 15,-50 99 1,-50 0 0,-24 50-1,24 25 1,25 49 0,1 0-1,73-24 1,26-50-1,49-50 1,-50 0-16</inkml:trace>
  <inkml:trace contextRef="#ctx0" brushRef="#br0" timeOffset="27402.88">28131 3473 0,'25'-74'15,"0"-1"-15,-25 26 16,0 24-1,-124 446-15,273-817 16,-224 594-16,125-272 16,-100 272-1,25 1 1,0-75 0,25-75-1,25-74 1,25 1-1,49-76 1,-49 51-16,24-1 16,-24 25-1,-1 75 1,1 49 15,24 0-15,1-24-1,-1-26 1,-49-49-16</inkml:trace>
  <inkml:trace contextRef="#ctx0" brushRef="#br0" timeOffset="29205.34">29595 3547 0,'0'0'0,"25"0"0,-25 25 78,0 25-78,0-1 16,-25 1-16,25 0 15,0-25-15,0-1 16,0 1 0,0 0 15,25-50-16,24-49 1,26-26 0,-51 51-1,1 49 1,25 25 0,-25 49-1,-25-24-15,0-1 16,-25 1-16,25 0 15,0-26 1,0-48 15,49-76-15,1 51 0,0-26-1,24 1 1,-24 74 15,-26 25-15,1 49-1,0 1 1,-25-1 0,0-49-16</inkml:trace>
  <inkml:trace contextRef="#ctx0" brushRef="#br0" timeOffset="29636.38">30413 3572 0,'0'0'0,"0"-25"0,25 25 16,-50 0-1,1 0 1,-1 50-1,0 74 1,25-25 0,25-49-1,-25-25-15,49-25 16,1-50 0,24 1-1,-24-51 1,-25 26-1,-25 49 1,25 0 0,-25 75 15,0 24-15,0 26-1,0-1 1,0-50-1</inkml:trace>
  <inkml:trace contextRef="#ctx0" brushRef="#br0" timeOffset="29836.18">30909 3448 0,'0'0'15,"0"-49"-15,25 24 16,-25 0 15,0 75-15,0-1-16,-25 75 15,1 25 1,24-99 0</inkml:trace>
  <inkml:trace contextRef="#ctx0" brushRef="#br0" timeOffset="30085.94">31182 3423 0,'0'-74'16,"0"148"-16,25-173 0,0 74 16,-25 1 15,-25 73-31,25 1 15,0-1-15,-25 100 16,1 0 15,24 0-15,-25-50 0,25-74-16</inkml:trace>
  <inkml:trace contextRef="#ctx0" brushRef="#br0" timeOffset="30268.95">31108 3771 0,'0'0'0,"0"-25"0,0 0 16,0 0 0,25 25-1,24 0-15,51 0 16,48 0-1,-73-25 1</inkml:trace>
  <inkml:trace contextRef="#ctx0" brushRef="#br0" timeOffset="30487.99">31604 3622 0,'25'-25'15,"-50"50"1,50-75 15,-25 75-15,0 0-1,-25 24 1,0 76 0,25 23-1,25-73-15,-25 98 16,-25-49 0,25-24-1,-25-51 1</inkml:trace>
  <inkml:trace contextRef="#ctx0" brushRef="#br0" timeOffset="30919.72">31852 3944 0,'0'0'0,"25"-49"0,-25 24 16,0 0-1,0 0-15,0 1 16,0-1 0,25 0 62,0 25-63,-1 0-15,1 25 0,0-25 32,0 0-17,-25 25-15,25 24 16,-50 1 15,0-1-31,-49 1 16,-26-25-1,26 0 1,24-25 0,50-25-16</inkml:trace>
  <inkml:trace contextRef="#ctx0" brushRef="#br0" timeOffset="31502.81">32051 3920 0,'0'0'16,"24"0"-16,1-25 15,0 25 1,0-25-16,0 0 16,24-49-1,1-26 1,-1-73-1,26 24 1,-50-25 15,-25 150-31,-25 24 16,25 24 0,-50 26-1,25 24-15,1 26 0,-26 98 16,50-99-1,0 1-15,0 48 32,50-48-17,-1-76 1,1-24 0,0-24-1,24-51 1,-24 1-1,-50 24 1,24 50 15,-24 25-31,-24 25 16,24 24 0,-25 0-1,25-49 16</inkml:trace>
  <inkml:trace contextRef="#ctx0" brushRef="#br0" timeOffset="31621.14">32671 3721 0,'0'-25'15,"0"50"-15,0-75 0,0 26 16</inkml:trace>
  <inkml:trace contextRef="#ctx0" brushRef="#br0" timeOffset="32336.4">32869 3820 0,'0'0'16,"25"0"-1,0 0 1,0-24-16,-1 24 16,1 0-16,0-25 15,-25 0 1,-50 25 15,26 25-31,-51 0 16,50 49-1,25-24 1,100 24 0,48-74-1,26 0 1,-75-25 0,-99-24-1,-24 24 1,-1 25-1,-50 0 1,1 49 0,24 26-1,50-50-15,0 49 32,25-24-17,50-50 1,24 0-1,-50-25 1,1-99 0,0-50-1,-1-74 1,1 0 0,-50 25-1,0 198 1,-75 124 15,1 75-15,0 24-1,49 1 17,-25-1-32</inkml:trace>
  <inkml:trace contextRef="#ctx0" brushRef="#br0" timeOffset="34474.01">6425 6400 0,'0'-25'16,"25"50"15,0 50-31,-25-1 15,0-24 1,-25 74 0,25-99-16,-25 24 15,50-98 17,74-75-17,25 0 1,-25 74-1,-24 25 1,-26 75 0,-49 74-1,0 0 1,-49-25 15,-1-49-31,-24-1 16,24-24-1,0-25 1,26-50 0,-1 26-1,25-1 17,25 74-17,74 1 1,50-25-1,24-25 1,-49-50 0,0-24-1,-99 24-15,25-49 32,-50 0-17,0 124 16,0 24-15,25 1-16,-1 49 16,26-49-1,25-26 1,-1-24 0,-24-74-1,-26 49 1,-24-24-16,25-26 15,-25 50 1,0 100 15,0 98-15,0 51 15,0 49-15,-49-1-1,-1-147-15,-49 23 16,-1-73 0,1-75-1,25-99 1,24-125 0,50 100-1,0 25-15</inkml:trace>
  <inkml:trace contextRef="#ctx0" brushRef="#br0" timeOffset="35634.83">10593 6425 0,'0'0'0,"24"-25"0,-48 0 16,24 1-16,-50 24 15,0 0 1,-24 24-16,0 1 0,-1 0 16,1 50-16,24-26 15,0 26-15,-24 98 16,49-49 15,75-25-15,-1-74-16,150 0 15,24-25 1,-24-50 0,-75-49-1,-100 25 1,-24-1 0,-49 26-1,24 49 1,0 124-1,25-25 1,50-25 0,-1-74 15,26 0-15,-50-49-1,24-75 1,1-25-1,24 50 1,1 49 0,-50 50-1,-1 25-15,1 25 16,0 123 0,-25-98-1,-25-51 16,100-98-15,-51 0 0,1 24-1,50-49 1,-1 74 0,-49 99-1,0 1 1,-1-26-1,26-24 1,49-25 0,50-74-1,-99-25 1,-25 24 0,-50 26-1,0 73 16,50 1-15,0 0-16,24 74 31,26 25-15,-51-99-16,-24 74 16,-49-74-1,-50 0 1,49-25-1,0 0-15</inkml:trace>
  <inkml:trace contextRef="#ctx0" brushRef="#br0" timeOffset="35884.94">12602 6227 0,'0'0'0,"-25"24"32,25 1-32,-25 25 15,25 99 1,0 0 0,25 24-1,-25-24 1,0-50-1,0-74-15</inkml:trace>
  <inkml:trace contextRef="#ctx0" brushRef="#br0" timeOffset="36752.97">12453 6896 0,'0'0'15,"0"-24"-15,0-1 16,0 0-1,75 0 1,-26 0 0,125 1-1,-1-26 1,1 0 0,-199 50 15,-148 100 0,148-51-31,0-24 16,25 25-16,0-1 15,74-24 1,1-25 0,74-50-1,-75-24 1,-49 0 15,0 49-15,24 25-1,1 49 1,24 1 0,-24-25-1,24-25 1,-49 0-16,99-75 31,-99 26-31,25-50 16,-1 24-1,1 125 17,-50-25-17,25 24-15,49 50 31,1-74-31,24 25 16,-25-50 0,1 0-16,24-50 15,-50 1 1,1-175 0,-50 1-1,0-99 1,0 272-1,0 25 1,-25 50 0,0 124-1,1 74 1,48 0 0,26-24-1,24-75 16</inkml:trace>
  <inkml:trace contextRef="#ctx0" brushRef="#br0" timeOffset="36903.25">14487 6425 0,'0'0'15,"-25"-25"-15,-24 0 16,49 1-1,25 24 1,24-25-16</inkml:trace>
  <inkml:trace contextRef="#ctx0" brushRef="#br0" timeOffset="37585.78">17241 6301 0,'25'-25'0,"-50"50"0,74-75 16,-49 26-16,50-26 15,-50-24 1,-25 24 0,-74 25-1,-25 25 1,-25 99 15,50 50-15,99-25-1,0-99-15,74 25 16,75-50 0,0-25-1,-50-50 1,0-49 0,-99 25-1,25 74 1,-25 1-1,0 123 1,25 25 0,50 25 15,-51-75-31,76 50 16,-76-99-16</inkml:trace>
  <inkml:trace contextRef="#ctx0" brushRef="#br0" timeOffset="37934.79">18059 6500 0,'25'0'16,"-25"49"0,0-24-1,0 0-15,0 24 16,0-24-16,0 25 16,0-1-1,0 1-15,-25 24 0,25-24 16,-49 49-1,-1 1 1,-24-26 0,24-49-1,25-25-15</inkml:trace>
  <inkml:trace contextRef="#ctx0" brushRef="#br0" timeOffset="38084.76">18035 6549 0,'0'-25'0,"0"50"0,0-74 16,0 24-1,0 0-15,-25 0 32</inkml:trace>
  <inkml:trace contextRef="#ctx0" brushRef="#br0" timeOffset="38601.69">18084 5755 0,'25'0'16,"-50"0"15,0 0-15,1 0-16,-1-24 15,0 24 1,0-50 0,25 0-1,25-24-15</inkml:trace>
  <inkml:trace contextRef="#ctx0" brushRef="#br0" timeOffset="38887.54">16521 5904 0,'-24'0'15,"48"0"-15,-98 0 0,49-49 16,0-1 0,25 25-16,25-24 15,0-26 1,0 1-1,49 24 1</inkml:trace>
  <inkml:trace contextRef="#ctx0" brushRef="#br0" timeOffset="40268.74">20664 6202 0,'0'-25'0,"0"50"16,25-75-16,-25 25 0,0-24 15,0 24 1,-25 0-1,0 25-15,-24 0 16,-75 99 0,-50 174-1,124-124 17,100-99-17,99-75 1,-25-49-1,25-75 1,-100 49 0,-49 51-1,25 49 1,-50 74 0,-24 50 15,24 25-31,0-50 15,25-74 1</inkml:trace>
  <inkml:trace contextRef="#ctx0" brushRef="#br0" timeOffset="40973.97">20887 6301 0,'0'0'0,"25"-25"0,25 25 31,-50 25-15,-50 124-1,25-25 1,-24-74 0,49-26-1,0-48 1,49-1-16,26-99 31,74-50-15,-75 124-1,-24 50 1,-50 25 0,74 99-1,1-24 1,49-76-1,24-24 1,26-99 0,-124 74-1,-1-74 1,-49 74 0,-49 25-1,-1 25 1,-99 49-1,50 26 1,49-1 0,26-49-16,73-26 15,125-48 17,-50-51-17,-25-49 1,-74 25-16,25-25 15,24-248 1,-49 198 0,-25 149-1,0 50 1,25 50 0,148 173-1</inkml:trace>
  <inkml:trace contextRef="#ctx0" brushRef="#br0" timeOffset="41222.8">23765 5805 0,'25'-50'15,"-50"100"-15,50-124 0,0 74 16,-50 24-1,25 1 1,-25 50-16,25-1 16,-25 0-16,0 26 15,1 123 1,-51 75 0,26-174-1</inkml:trace>
  <inkml:trace contextRef="#ctx0" brushRef="#br0" timeOffset="41901.93">23517 6524 0,'0'0'0,"0"-74"0,25-25 15,-25 24 1,49 26 15,26-1-15,49-24-1,0-26 1,-50 1 0,-24 50-1,-25 49-15,-25-25 16,-25 74 0,-25 100-1,1 25 1,-1-1-1,25-73 1,0-75 15,100-100 1,-1-74-17,26 25 1,-76 50-1,1 74 1,-25 25-16,0 24 16,-25 75-1,50 0 1,25-24 0,49-76-1,25-48 1,-99-1-16,24 0 15,-24-25 1,25-74 0,-50 25-1,25 49 1,-75 50 0,0 75-1,1 49 1,24 0-1,75 0 1,-1-74-16</inkml:trace>
  <inkml:trace contextRef="#ctx0" brushRef="#br0" timeOffset="42286.79">25948 6127 0,'25'-24'0,"-50"48"0,50-73 32,0 49-32,-1 0 15,-24 49-15,25-24 16,0 50-16,-25-26 15,0 100 1,-25-99-16,-24 24 16,49-49 15,0-75-15,0 26-16,24-51 15,76-49 1,-26 25-16,50-25 15,-49 49 1,-75 51 0</inkml:trace>
  <inkml:trace contextRef="#ctx0" brushRef="#br0" timeOffset="42785.57">26444 6301 0,'50'0'16,"-25"0"0,-1 0-1,26-50 1,-25 26-16,24-51 16,-24 26-1,-74 73 16,-1 76-15,25-1 0,50 0-1,25-74 1,74-25 15,0-25-15,0-74-1,0 0 1,-75 74-16,51-25 16,-51 50-1,-24 75 1,-50-1 0,0 25-1,-49-49 1,24-25-1,26-25 1,-1 0 0</inkml:trace>
  <inkml:trace contextRef="#ctx0" brushRef="#br0" timeOffset="43168.74">27561 6202 0,'0'0'0,"0"-25"31,-25 25-31,25 50 16,-25 24 0,0 0-1,25-24 1,50-50 0,24-25-1,-24-49 1,-1-25-1,-24 24 1,0 26 0,-25 98 15,0 1-15,0 49-1,0 0 1,0-24-1,25-75 1,24 0 0,-24-25-16</inkml:trace>
  <inkml:trace contextRef="#ctx0" brushRef="#br0" timeOffset="43335.95">28007 6053 0,'25'-74'0,"-75"247"15,75-272-15,0-25 0,0 74 0,-25 26 16,0 73 15,-25 100-15,50-25-1,-1 0 1,51-99 0</inkml:trace>
  <inkml:trace contextRef="#ctx0" brushRef="#br0" timeOffset="43568.61">28404 6053 0,'0'0'0,"25"-99"16,49-75-1,-24 50 1,-50 223 31,0-24-47,-25-1 0,25 125 15,0-26 1,25-74 0,-50-24-1</inkml:trace>
  <inkml:trace contextRef="#ctx0" brushRef="#br0" timeOffset="43818.84">28429 6276 0,'0'-25'15,"0"50"-15,0-99 16,25 49-16,49-49 16,75 24-1,-50 25 1,0 0 0,-99 50-1,25 50 1,-25-1-1,0 25 1,25-24 0,0-26-1</inkml:trace>
  <inkml:trace contextRef="#ctx0" brushRef="#br0" timeOffset="44286.56">29123 6003 0,'0'0'16,"25"50"-16,0 0 0,0 24 15,-25 0 17,-25-24-17,50-75 16,0-24-15,24-26 0,26-24-1,-26 49 1,-24 50 0,25 50-1,-50 0-15,99 74 16,50-25-1,49-74 1,-99-1 0</inkml:trace>
  <inkml:trace contextRef="#ctx0" brushRef="#br0" timeOffset="44719.63">30364 6152 0,'0'0'15,"25"-99"1,-25 0-1,0 49 1,-25 25 0,0 25-1,25 25 1,0 0-16,25 49 16,0-24-1,24 49 1,-24 25-1,0-25 1,0 50 0,-1 0-1,-24 50 17,-74-26-17,-25-24 1,-25-74-1,49-51-15,-49-24 16,50-49 0,24-50-1,50-50 1,50-25 0,-25 75-16</inkml:trace>
  <inkml:trace contextRef="#ctx0" brushRef="#br0" timeOffset="46352.99">6797 9129 0,'0'50'63,"-25"-1"-63,0 26 15,1-1-15,-1 25 16,0 1-16,-49 148 16,24-50-1,25-74 17,0-74-17,25-25-15</inkml:trace>
  <inkml:trace contextRef="#ctx0" brushRef="#br0" timeOffset="46637.7">6673 9402 0,'0'0'16,"0"-99"-16,0-50 16,25 0-1,49 50 1,1 49-1,-1 50 1,1 50 0,-51 74-1,-48 25 17,-26 0-17,-74-50 1,0-25-1,99-74 1</inkml:trace>
  <inkml:trace contextRef="#ctx0" brushRef="#br0" timeOffset="46903.16">7095 9303 0,'0'0'15,"25"25"-15,-1-1 16,26 1-16,-50 74 16,0 25-1,-25-49 1,25-50 15,0-50-31,0-50 16,75-73-1,24-1 1,0 50 0</inkml:trace>
  <inkml:trace contextRef="#ctx0" brushRef="#br0" timeOffset="47185.7">7690 9352 0,'0'0'15,"0"50"-15,0-25 0,-25 24 16,25-24-16,-24 74 16,48-49-1,51-50 17,24-50-17,-25-24 1,-49 0-1,-25-1 1,-49 1 0,24 49-1</inkml:trace>
  <inkml:trace contextRef="#ctx0" brushRef="#br0" timeOffset="48386.71">8335 9303 0,'0'0'16,"25"0"-1,-50 0-15,-74 49 16,0 26 15,49-1-15,50 25-1,50-74 1,49-50 0,-25 1-16,-24-1 15,0-25-15,49-74 16,-25-49 0,-24-51-1,-50-24 1,25 124-1,-25 99 1,-25 100 0,-25 123-1,-24 50 1,49 0 15,0-124-15,50-99-1,25-25-15,49-25 16,0-74 0,0-25-1,-49 25 1,-25 25 0,-50 123 15,0 75-16,0 0 1,25-25 0,25-49-1,50-50 1,-26-25 0,50-74-1,-24 0 1,-50 24-1,-1 51 1,-24 48 0,0 51-1,0 24 1,25-25 0,50-49-1,49-50 1,-50-49-1,-24-25 1,-26 49-16,1 1 16,-25 24-1,-25 25 17,1 74-17,-1 25 1,74 1-1,51-51 1,49-49 0,24-49-1,1-51 1,-75-73 0,-49-199-1,-50 173 1,0 100-1,-25 99 1,-25 74 0,50 100 15,-25 49-15,25 1-1,0-26 1,0-74-1,-24-74-15</inkml:trace>
  <inkml:trace contextRef="#ctx0" brushRef="#br0" timeOffset="48570.66">10146 9055 0,'0'0'0,"0"-50"16,0 25-1,-25 25-15,25-25 16,50 25 15,-1-24-15,1 24-16</inkml:trace>
  <inkml:trace contextRef="#ctx0" brushRef="#br0" timeOffset="48887.97">11188 9030 0,'0'0'16,"0"-25"0,-25 25-1,25 25 1,-25 0-16,1 49 15,-1 25 1,50 1 0,-1-26-1,1-49 1,0 24 0,0-24-1,-100 0 1,-49 0-1,0 0 1</inkml:trace>
  <inkml:trace contextRef="#ctx0" brushRef="#br0" timeOffset="50053.54">13991 9005 0,'0'0'15,"0"-25"-15,0 0 32,-25 25-17,1 0-15,-1 0 16,-75 75 0,1 49-1,25 25 1,74-25-1,25-99 1,74-50 0,0-99-1,-24 0 1,-26 25 0,-24 49-1,-25 75 16,0 49-31,0 50 16,-25 25 0,0 0-1</inkml:trace>
  <inkml:trace contextRef="#ctx0" brushRef="#br0" timeOffset="50352.75">14115 9129 0,'75'-99'31,"-150"198"-31,174-198 0,-74 99 16,0 50 0,0-1-16,-25 1 15,0-1-15,-25 51 16,25-76 15,25-98-15,24-25-1,26-25 1,24 24 15,-49 76-31</inkml:trace>
  <inkml:trace contextRef="#ctx0" brushRef="#br0" timeOffset="50602.8">14785 9204 0,'25'24'0,"-50"-48"0,99 73 15,-24-74 1,0 25-16,24-49 16,0-26-1,-49-24 1,-74 49-1,-26 26 1,-49 98 0,50 75-1,74 49 17,149 1-17,74-26-15</inkml:trace>
  <inkml:trace contextRef="#ctx0" brushRef="#br0" timeOffset="50855.68">17439 8831 0,'0'0'16,"0"-24"-1,-25 48 1,25 26-16,-24 0 16,-1 99-1,0 24 1,0-98 0,0 49-1,-24-50 1</inkml:trace>
  <inkml:trace contextRef="#ctx0" brushRef="#br0" timeOffset="51836.71">17166 9278 0,'0'0'16,"-24"-50"-16,-1 26 16,25-1-1,49-25 1,51-49-1,48 0 1,-48 49-16,-1-24 16,-74 49-1,0 50 17,-50 74-17,-25 75 1,1-1-1,24-49 1,25-49 0,-25-75-1,50-75 1,74-49 0,75-74-1,-125 148 1,-24 75-1,-25 74 1,0 25 0,0-25-1,50-49 17,74-50-17,25-50 1,-1-24-1,-73-25 1,-50 0 0,-50 49-1,-50 25 1,-24 124 0,25 25-1,74 0 1,25-49-1,74-50 1,25-50 0,0-25-1,-25-24 17,-49-25-17,-26 49 1,1 124 15,-25-24-31,0 49 16,25-24-1,-25-51 1,50-73 0,49-75-1,25 0 1,-25 0-1,-49 99 1,-25 50 0,-1 49 15,26 75-15,-25-99-16</inkml:trace>
  <inkml:trace contextRef="#ctx0" brushRef="#br0" timeOffset="52870.92">21905 8807 0,'-25'-25'0,"50"50"0,-75-50 16,25 25-16,-24 0 16,24 0-16,-99 74 15,0 25 1,49 50-1,50-49 1,25-76 15,100-48-15,-1-76 0,0-24-1,-24-25 1,-51 75-1,1 74 1,-25 124 0,0 50-1,75 24 1,73-99 0,51-99-1,24-99 1,-24-25-1,-26-50 17,-123 26-17,-50 73 1,-124 50 0,25 50-16,-125 50 15,125-1 1,25-24-16,-26 99 15,100-50 1,50-74 0,99-25-1,0-75 1,-25-49 0,-50-50-1,-24-74 1,-25-49-1,-1 73 1,-24 125 0,0 124-1,-49 99 17,49 0-32,-25 149 15,-25 0 1,50-149-16</inkml:trace>
  <inkml:trace contextRef="#ctx0" brushRef="#br0" timeOffset="53254.79">23418 8955 0,'74'-49'16,"-24"24"0,-25 0-16,-1-24 15,-371 247-15,521-248 0,-50-123 16,-174 198-1,-24-1-15,-100 76 16,75 49 15,49-25-15,75-50 0,50-74-1,73-25 1,1-24-1,-50-100 1,-24-75 0,-26-73-1,-24-1 1,-25 248 0,-25 75-1,25 74 1,0 50-1</inkml:trace>
  <inkml:trace contextRef="#ctx0" brushRef="#br0" timeOffset="53537.81">24038 8807 0,'50'24'0,"-150"-73"16,150 74-16,24 24 0,-49-49 15,25 0 1,-25 0-16,24 0 15,26-49 1,-51 24-16,26-50 16,-50 1-1,-50 49 1,-49 50 0,25 74-1,24 50 1,50-25-1,75-49 1,49-51 0</inkml:trace>
  <inkml:trace contextRef="#ctx0" brushRef="#br0" timeOffset="54390.67">25105 8906 0,'0'0'0,"24"0"16,-24-25-16,25 0 15,-50 0 1,25 1-1,-49 24 1,-75 24 0,0 51 15,25 24-15,49 25-1,100-25 1,74-49-1,49-50 1,-74 0-16,-24-25 16,49-49-1,-74-50 1,24-75 0,-49-49-1,0 0 1,-25 99-1,0 100 1,-25 24 0,-25 99-1,50 75 17,0 50-17,25-1 1,25 50-1,-26-149 1</inkml:trace>
  <inkml:trace contextRef="#ctx0" brushRef="#br0" timeOffset="56202.74">25750 9080 0,'24'0'16,"-48"0"-16,73-25 15,-49 50 32,0-1-47,-25 26 16,1 24-16,-1-24 15,-50 74 1,26-50 0</inkml:trace>
  <inkml:trace contextRef="#ctx0" brushRef="#br0" timeOffset="73771.12">26916 8559 0,'0'-25'0,"0"50"16,24-75-16,-24 25 0,25 25 15,-25-25 1,0 50 15,0 25-31,-25 24 16,-24 125 0,-1-1-1,-24-49 1,24-25-1,50-99-15</inkml:trace>
  <inkml:trace contextRef="#ctx0" brushRef="#br0" timeOffset="73901.67">26692 8980 0,'0'0'0,"0"-49"15,100-51 17,-51 76-32</inkml:trace>
  <inkml:trace contextRef="#ctx0" brushRef="#br0" timeOffset="74438.83">27139 8683 0,'0'24'31,"-25"26"-31,0 0 0,0 49 16,-24 25 15,24-25-15,-25-49 0,75-50-1,0 0 1,0-50-1,74-49 1,0-25 0,-24 74-1,-51 25 1,1 50 0,-25 25-16,0 49 15,25-24 1,49-26-1,51-24 17,73-75-17,-124 1 1,-49-26 0,-25 1-1,-49 123 16,24 26-15,25-25 0,25-1-16,-1 1 15,26-25-15,124 24 16</inkml:trace>
  <inkml:trace contextRef="#ctx0" brushRef="#br0" timeOffset="74805.3">28826 8757 0,'0'0'16,"24"0"-1,1 25-15,0 24 16,0 1-16,-25 0 16,0 24-16,0 25 15,0-74 1,0 0 0,0-50-1,0 0 1,0-24-16,74-75 15,26-25 1,-26 74-16,0 1 31,-49 49-15</inkml:trace>
  <inkml:trace contextRef="#ctx0" brushRef="#br0" timeOffset="75310.02">29322 9030 0,'0'0'0,"25"0"15,24-25 1,-24 0-16,0-24 31,0-1-15,-1 0-1,-24 26 1,-99 73 0,25 1-1,49-1 1,25-24-16,25 75 16,0-51-1,123 1 1,1-50-1,-49 0 1,-1-50 0,-50-24-1,51-26 1,-26 100 0,-49 25-1,0 25 16,-50 49-15,-74-49 0,24-25-1</inkml:trace>
  <inkml:trace contextRef="#ctx0" brushRef="#br0" timeOffset="76125.97">30289 8906 0,'0'0'0,"0"-25"15,-25 50-15,1 24 16,24 1 0,-25-25-16,25 25 15,0-26-15,49 26 31,-24-50-31,0 0 16,0 0-16,49-50 16,-24-74-1,-25 75 1,49-100 0,-49 124-1,-50 124 1,25 25 15,0-49-31,25 24 16,25-49-1,24-50 1,25-75 0,-24-74 15,24-74-16,25 0 1,-50 74 0,-49 99-1,-25 75 17,0 25-32,-25 99 15,25-50 1,-24 99-1,24-123-15,0 74 16,49-50 15,-24-99-31,49-25 16,-24-25-16,0 1 16,74-150-1,-75 75-15,75-74 16,-99 99 15,-25 123 0,-25 26-31,-24 24 16,24 100 0,0 49-1,0-49 1,50-100-16,-25 1 15</inkml:trace>
  <inkml:trace contextRef="#ctx0" brushRef="#br0" timeOffset="76288.14">31480 9129 0,'0'0'0,"-25"-74"15,25 24 1,75 25-1,73-24 17,-48 49-32,-26 0 0</inkml:trace>
  <inkml:trace contextRef="#ctx0" brushRef="#br0" timeOffset="77640.82">6971 10866 0,'0'0'15,"0"-25"1,0 50 0,0-1-1,-25 26-15,25 24 16,-25 26 0,0 49-1,25-50 1,124-74-1,-24-100 1,24-49 0,-50 25-1,-49 24 17,-25 100-17,0 0 1,25 50-1,24-26 1,1-49 0,0-25-1,-1-24 1,-24-51 0,-25-24-1,-25 50 1,0 24-1</inkml:trace>
  <inkml:trace contextRef="#ctx0" brushRef="#br0" timeOffset="77840.75">7765 10866 0,'24'24'31,"-197"-98"-31,322 124 0,-125 24 15,-24-49-15,25 49 32,-25 26-17,0-1 1,0-25 0,-25-24-1</inkml:trace>
  <inkml:trace contextRef="#ctx0" brushRef="#br0" timeOffset="78005.82">7889 10791 0,'-25'-74'16,"50"148"-1,-75-148-15,50 49 16</inkml:trace>
  <inkml:trace contextRef="#ctx0" brushRef="#br0" timeOffset="78253.86">8186 10692 0,'25'0'16,"0"149"15,-25-100-15,0 26-16,0 49 16,0 0-1,0-50 1</inkml:trace>
  <inkml:trace contextRef="#ctx0" brushRef="#br0" timeOffset="78454.95">8633 10618 0,'0'-25'0,"0"50"16,25-50-16,-25 50 31,0-1-31,-25 76 16,25-26-1,0 0-15,-25 26 16,25-26-16,-25 75 16</inkml:trace>
  <inkml:trace contextRef="#ctx0" brushRef="#br0" timeOffset="81008.24">10345 11064 0,'0'0'15,"0"-25"32,49 25 0,-24 0-47,25 25 16,-1-50-16,26 25 15,-26-25-15,1 1 16,-1-1-16,-24 0 16,-25 0-1,25 0-15,-25 1 16,-50-26 0,-49 50-1,0 74 1,-25 75-1,99 0 1,50 0 0,99-75-1,-25-74-15,124 0 32,1-74-17,-1-25 1,-99-25-1,-99 0 1,-75 74 0,25 50-16,-123 25 15,73 0 1,1 74 0,49-49-1,75-1 1,49-49-1,0 0 1,-25 25 0,-49 99-1,-50 149 1,1-50 15,-1-24-15,25-75-1,49-124-15</inkml:trace>
  <inkml:trace contextRef="#ctx0" brushRef="#br0" timeOffset="81873.25">11709 11163 0,'0'0'0,"25"-74"16,-25-1-1,0 51 1,-25 73 0,25 75-1,0 0 1,25-74 0,-1-25-1,51 0-15,24-75 16,-24-24-1,-51-26 1,-24 51 15,25 49-15,-25 74 0,50 25-1,74-24 1,0-75-1,25-50 1,-25-24 0,-75-50-1,-98 49 1,-75 50 0,0 75 15,74 0-31,25-1 0,25 26 15,75-50 17,98-100-17,-98 1 1,-50 24 0,-1 50-1,-24 50 1,0-25-16,25 24 15,-25 1-15,25-1 16,173 75 15,-98-148-15,-26-26 0,-24-99-1,-26-74 1,1-75-1,-25 174 1,25-50 0,-25 150-1,-25 73 1,-24 125 0,49 74-1,-25 25 1,25-149-16</inkml:trace>
  <inkml:trace contextRef="#ctx0" brushRef="#br0" timeOffset="82239.62">14785 10543 0,'0'0'0,"0"-25"47,-25 50-31,25 25-16,0 74 15,0 49 1,25 1 0,-25-25-1,-25-75 1</inkml:trace>
  <inkml:trace contextRef="#ctx0" brushRef="#br0" timeOffset="82622.88">14661 11188 0,'-50'-99'16,"25"49"-16,125 249 0,-125-249 16,-50-124-16,75 150 15,50-26 1,149 0-1,-26 1 1,-49 24 0,-99 25-1,-50 50 17,-24 98-17,24 1 1,25-99-16,49 49 15,100-99 17,-49-49-17,-76-26 1,-73-49 0,-100 0-1,-74 25 1,148 74-16</inkml:trace>
  <inkml:trace contextRef="#ctx0" brushRef="#br0" timeOffset="83124.75">17191 10543 0,'25'-25'15,"-25"1"-15,25 24 16,24 0-16,-24-25 16,50 25-1,49 0-15,25 74 16,-50 75 0,-124 74-1,-99 1 1,-50-51-1,75-98 1,74-51 15,75 1-15,74-25 0,-25 0-16,100-25 15,-51-24 1,-123-1-1</inkml:trace>
  <inkml:trace contextRef="#ctx0" brushRef="#br0" timeOffset="83305.39">17588 10990 0,'-25'-25'31,"50"50"-31,-74-75 0,73 25 31,76 25-15,-1 0-1,-25 0-15,1-25 0</inkml:trace>
  <inkml:trace contextRef="#ctx0" brushRef="#br0" timeOffset="83655.7">18233 10915 0,'0'0'15,"0"25"-15,25-25 32,25-25-17,74 25 1,-25-49 0,-50 24-1,-49-50 1,-49 51-1,-75 24 1,25 49 15,-1 50-15,76 25 0,24-74-16,74 74 15,25-74 1,25-25-1,-25-50 1,-49 0-16</inkml:trace>
  <inkml:trace contextRef="#ctx0" brushRef="#br0" timeOffset="83893.85">18853 10915 0,'25'-25'16,"25"1"-1,-150 123-15,125-149 0,99 1 16,-99 98-1,0-24-15,-25 49 32,-50 1-17,26-50 1,24 0 0,49-75-1,50-49 1,1-50-1,48 25 1</inkml:trace>
  <inkml:trace contextRef="#ctx0" brushRef="#br0" timeOffset="84272.73">19622 10766 0,'0'0'0,"25"0"32,-25 25-32,-25 0 15,25 0 1,-25 74 0,1 0-1,24-49-15,0 0 16,24-26-16,26 1 15,49-50 1,1 1 0,-51-76-1,1-24 1,-75-25 0,-25 25 15,-49 75-31,-25 49 15,74 0 1</inkml:trace>
  <inkml:trace contextRef="#ctx0" brushRef="#br0" timeOffset="84620.96">20615 10965 0,'24'0'0,"-48"0"0,73 25 15,-49-1 1,0 1-16,0 0 15,0 25 1,0-25-16,25-25 31,74-25-15,-74 0 0,0-25-1,-25 1 1</inkml:trace>
  <inkml:trace contextRef="#ctx0" brushRef="#br0" timeOffset="88190.12">7120 13173 0,'0'-25'16,"-25"25"31,25 25 0,-25 24-47,25 26 15,-25-1-15,0 25 16,-24 50 0,24-74-16,0-1 15,25-49 1</inkml:trace>
  <inkml:trace contextRef="#ctx0" brushRef="#br0" timeOffset="88589.93">7442 13073 0,'0'0'16,"25"-24"0,-124 173 15,49-1-16,25-98 1,25 24-16,-25 1 16,25-100 15,25 0-15,25-24-16,24-51 15,1 51 1,-50 49-1,-1 25 1,1 49 0,0 25-1,-25 0 1,25-74 0,24-25-1</inkml:trace>
  <inkml:trace contextRef="#ctx0" brushRef="#br0" timeOffset="88774.79">7913 13371 0,'0'0'0,"25"0"15,0 0 1,-25 25 0,-25 49-1,0-24 1,1 24-1,-1-24 1</inkml:trace>
  <inkml:trace contextRef="#ctx0" brushRef="#br0" timeOffset="88911.54">8087 13173 0,'25'0'0,"-50"0"0,50-25 16,-50 25 0</inkml:trace>
  <inkml:trace contextRef="#ctx0" brushRef="#br0" timeOffset="89139.76">8211 13247 0,'0'50'16,"0"-1"-16,-25-197 15,50 197-15,0 100 0,-50-99 0,50 24 32,49 0-17,75-74 1,-50 0 0,-74 25-1,-74-25 1,-175 50-1,75-25-15</inkml:trace>
  <inkml:trace contextRef="#ctx0" brushRef="#br0" timeOffset="89373.82">6574 12801 0,'49'-25'16,"1"-25"-16,-149 125 0,272-175 16,-98 76-16,24-26 15,75 25 1,-100 0-16</inkml:trace>
  <inkml:trace contextRef="#ctx0" brushRef="#br0" timeOffset="101289.87">10841 13024 0,'0'0'16,"0"-25"15,-25 25 47,0 0-62,0 0-16,-74 25 15,49 0 1,1 24-16,-50 51 16,49 24-1,100 0 1,98-75-1,76-49 1,24-49 0</inkml:trace>
  <inkml:trace contextRef="#ctx0" brushRef="#br0" timeOffset="101607.28">11461 13198 0,'25'-75'15,"-25"50"-15,-25 125 0,25-200 16,-50 75-16,1 50 15,-75 25 1,24 49 0,51 0-1,49-24 1,74-50 0,-24-1-1,-1-48 1,26 24-16,49-75 15,-25-24 1,-25 49 0,-49 50-1,0 0 1,0 75 0,-25-1-1,25-49 1</inkml:trace>
  <inkml:trace contextRef="#ctx0" brushRef="#br0" timeOffset="101923.23">11932 13198 0,'0'0'0,"25"0"16,0 0 15,-25 24-31,0 1 15,-25 50 1,0-26 0,50-74 15,74-99-15,50 0-1,-50 75 1,-49 49-1,-50 74 1,25-24-16,24 49 16,1-49-1</inkml:trace>
  <inkml:trace contextRef="#ctx0" brushRef="#br0" timeOffset="103343.16">13966 13049 0,'25'0'15,"-50"24"32,1 1-47,-1 25 16,-25 0-16,25 98 15,25-98 1,0 0-16,75-1 31,24-49-15,50-49-1,-50-26-15,-25-24 32,-74 0-17,-49-1 1,-50 51 0,-50 49-1,74 74 1,26 26-1,49-1 1,49-74 0,26-25-1,24-25 1,0-74 0,0-1-1,-24 26 16,-50 74-31,-1 25 16,-24 49 0,0 25-1,-24 1 1,-1-76 0,50-24-1,24-49 1,26-50-1,-1-1 1,-49 75 0,0 1-1,-25 123 1,0-25 0,25 1-1,24-75 16,1 0-15,24-50 0,-24-49-1,24-75 1,1-74 0,-26 99-1,-49 100 1,0 74-1,-25 123 1,-24 51 0,49-100-16,0 75 15,25-75 1,74-74 0,0-75 15,0-24-16,-49-1 1,-25 26 0,0 49-1,-25 49 1,24 1 0,-24 0-1,50-50-15,0-25 16,24-25-1,-24-24 1,-26-1 0,1 75 31,-50 75-47,25-1 15,-49 125 1,24-75-1,-49 99 1,-26 0 0,-48-49-1,48-149 1,26-75 0,49-124-1</inkml:trace>
  <inkml:trace contextRef="#ctx0" brushRef="#br0" timeOffset="105325.75">17365 12677 0,'0'-25'15,"0"50"1,0-75-16,25 75 62,-25 24-62,0 1 16,-25 24-16,25 26 16,0 48-1,-25-23 1,0-51-1,25-49 1,25-25 15,0-50-31,49-74 16,1 0 0,-1 74-1,-49 50 1,25 25-1,-26 74 1,1 50 0,25-74-1,74-50 1,25-75 0,0-49-1,-50-25 1,-74 0-1,-1 74 1,-73 25 0,-50 75-1,49-1-15,-25 51 16,75-51 0,75-24 15,24-50-16,0-24 1,-24-26 0,-26 50-1,-24 100 17,0 24-17,74 25 1,50-99-1,-25-50 1,-25-49 0,-24-26-1,-75 26-15,25 0 16,-25 24 0,0 124 30,-25 50-46,0 75 32,50-75-32,-50 124 15,0-124 1,25-25-16,-25 50 16,25-124-1,0 0 1,25-124-1,25-100 1,-1-74 0,-24-24-1,25 24 1,-25 124 0,-1 50-1,26 74 1,-25 74 15,-25 75-15,25 100-1,-75 24 1,25-124-16,-24 49 16</inkml:trace>
  <inkml:trace contextRef="#ctx0" brushRef="#br0" timeOffset="105808.94">19821 13073 0,'0'25'31,"0"0"-31,-25 25 16,25 24-16,-50 100 31,26-100-31,-1 75 16,0-50-1,25-74 17,0-99-17,25-75 1,0-74-1,49-1 1,-24 26 0,-1 74-1,26 74 1,-26 50 0,-24 0-1,0 75 1,-50 98-1,-25 26 1,-24-50 0,49-75-1,50-74 1</inkml:trace>
  <inkml:trace contextRef="#ctx0" brushRef="#br0" timeOffset="106110.83">20193 13247 0,'0'0'0,"25"0"15,24-25 1,26 1 15,24-1-31,0-50 32,-49-24-17,-50 49 1,-50 50-1,-49 50 17,49 49-17,26 25 1,48-49 0,1-75-16,99 0 15,0-50 1</inkml:trace>
  <inkml:trace contextRef="#ctx0" brushRef="#br0" timeOffset="106524.2">20937 13049 0,'50'-75'15,"-26"75"17,1 25-32,-124 25 0,198-26 15,-99 76 1,-25-51-1,1-24 17,24 0-17,24-75 1,76-49 0,-26 49-16,1 1 15,-26 49 1,-24 0-1,0 49 1,0 1 0,24-25-1,26-25 1,-1-25 0,25-49-1,-24-75 16,-50 50-15,-1 74-16</inkml:trace>
  <inkml:trace contextRef="#ctx0" brushRef="#br0" timeOffset="107373.21">23319 12900 0,'24'0'16,"-24"-25"30,25 25-30,-25 25-16,0 49 31,-25 25-15,25 1 0,-24-1-1,24-74-15</inkml:trace>
  <inkml:trace contextRef="#ctx0" brushRef="#br0" timeOffset="107490.64">23393 12825 0,'0'0'0,"0"-49"0,0 24 31</inkml:trace>
  <inkml:trace contextRef="#ctx0" brushRef="#br0" timeOffset="107857.23">24460 12553 0,'24'-25'16,"-48"50"-16,24-75 0,-25 50 16,0-25-1,0 25 1,0 0-16,1 50 0,-1-25 16,0 24-1,0 50 1,0 50-1,75 0 1,0 25 0,-1-1-1,-24-24 1,0 0 0,-75-50-1,1-24 1</inkml:trace>
  <inkml:trace contextRef="#ctx0" brushRef="#br0" timeOffset="108041.47">24187 13322 0,'0'0'15,"0"-25"-15,25 0 0,24-25 16,26 1-1,49 24 17,0 0-32</inkml:trace>
  <inkml:trace contextRef="#ctx0" brushRef="#br0" timeOffset="109641.78">26667 13073 0,'-24'-24'16,"48"48"-16,-48-73 0,24 24 15,0 0 1,24-24-16,-24 24 15,-74 25 17,24 49-17,1 1-15,-75 124 32,99-100-32,25 25 15,50-74 1,-1-25-1,1-25-15,-1-24 16,51-100 0,-76 50-1,-24 74 1,0 124 15,0-24-31,0 98 16,50-98-1,0-26-15</inkml:trace>
  <inkml:trace contextRef="#ctx0" brushRef="#br0" timeOffset="110109.86">28429 12776 0,'25'0'31,"-1"-25"-15,1 0-16,25 25 15,-1-25-15,1-24 16,-25-1-16,24 1 15,1-100 1,-50 0 0,0 74-1,-50 75-15,1 0 32,-50 50-17,24 49 1,26 50-1,24 25 1,25 24 0,-25 25-1,25 26 1,-25-26 0,0-50-1,1-148 1</inkml:trace>
  <inkml:trace contextRef="#ctx0" brushRef="#br0" timeOffset="110293.97">28032 13346 0,'0'0'0,"0"-49"0,-25-1 15,50 1 1,24 24 15,1 0-31,25 0 16,222-49-1</inkml:trace>
  <inkml:trace contextRef="#ctx0" brushRef="#br0" timeOffset="110607.67">28975 12949 0,'-25'0'0,"50"0"16,-25 25 15,-25 0-15,25 0-16,0 74 16,25-49-1,24-1 1,1-49-1,-25 0 1,24-24-16,1-26 16,-25-49-1,-1-25 1,-24 24 0,25 76-1</inkml:trace>
  <inkml:trace contextRef="#ctx0" brushRef="#br0" timeOffset="110894.02">29421 13049 0,'0'0'0,"50"0"0,-26 24 16,26 1 0,-25-25-1,-25-25 32,0-24-31,25-1-1,49-49 1,-24 49 0,-1 26-1,-24 24-15,25 24 16,-25 51-1,24-1 1</inkml:trace>
  <inkml:trace contextRef="#ctx0" brushRef="#br0" timeOffset="111158.79">30364 12925 0,'0'-50'16,"-75"199"-16,150-248 0,-100 24 0,0 50 15,-25 25 17,1 25-32,24 0 15,-25 0-15,1 49 16,49 1 0,0-26-16,25 51 15,24-26 1,50-49-1,1-25 1,-51 0 0</inkml:trace>
  <inkml:trace contextRef="#ctx0" brushRef="#br0" timeOffset="111374.92">30736 12652 0,'25'-50'0,"-1"-24"16,-24 49-1,-49 174 17,98-273-17,-73 173-15,-1 100 16,0 50 0,-25-1-1,26-74 1,-1-74-16</inkml:trace>
  <inkml:trace contextRef="#ctx0" brushRef="#br0" timeOffset="111607.75">30612 13123 0,'49'-124'16,"1"99"-1,-25-24-15,-25 24 16,-124 298-16,273-571 0,-298 546 0,322-496 15,-148 223 1,25 75 0,-50 49-1,0 25 1,25-49 0,49-51-1,-24-24-15</inkml:trace>
  <inkml:trace contextRef="#ctx0" brushRef="#br0" timeOffset="111856.95">31282 13073 0,'0'-74'31,"-25"74"1,0 0-32,0 25 0,25 0 15,-25 99 16,50-50-15,74-49 0,-24-25-1,-174-199-15,247 398 0,-148-224 16,25-49 0,-50-26-1,25 1 1</inkml:trace>
  <inkml:trace contextRef="#ctx0" brushRef="#br0" timeOffset="112222.96">31778 13024 0,'0'0'15,"25"25"-15,24 24 16,-49 1 15,0 0-31,0-26 16,0 1-16,-25 25 15,50-75 17,0 0-17,25-24-15,74-76 16,74 1 15,-173 100-31,0-1 16,-1 25-1,-24 25 1,-49 49 0,-1 0-1</inkml:trace>
  <inkml:trace contextRef="#ctx0" brushRef="#br0" timeOffset="120206.89">7839 15405 0,'0'-24'0,"0"48"0,25-48 16,-25 48 30,0 1-46,0 25 16,-25 24-16,25 50 16,-25-25-1,25-49 1</inkml:trace>
  <inkml:trace contextRef="#ctx0" brushRef="#br0" timeOffset="120341.32">7789 15207 0,'0'0'0</inkml:trace>
  <inkml:trace contextRef="#ctx0" brushRef="#br0" timeOffset="120624.64">8211 15430 0,'50'75'15,"-100"-150"-15,100 199 16,-25-99 0,-1 49-16,-24-49 15,25 0-15,-25 25 16,-74 24 0,49-49-1,-25 0-15,1 0 16,-1-25-16</inkml:trace>
  <inkml:trace contextRef="#ctx0" brushRef="#br0" timeOffset="121207.64">10270 15678 0,'-25'0'47,"25"25"-47,50-25 15,-25 0-15,49-25 16,-24 0-1,99-49 1,-75 0 0,-49-1-1,-75 26 1,-148 49 0,49 74-1,50 75 16,49 0-31,100-50 32,-1-74-32,1-25 0,124 0 15,-26-25 1,-98-25 0</inkml:trace>
  <inkml:trace contextRef="#ctx0" brushRef="#br0" timeOffset="121965.78">10841 15505 0,'24'0'16,"1"-25"0,-25 0-1,25 25-15,0 0 16,-124 50-16,198-75 0,-74 124 16,-25 0-1,-25-24 1,25-100 15,0-25-15,25-74-1,24 25 1,-24 74 0,-25 50-1,0 74 1,0 0-1,50-24 1,49-75 0,50-50-1,-50-74 1,-49 75-16,-1-1 16,-49-24-16,25 24 15,-25 25 16,-25 75-15,25 24 0,-25 100-1,1-25-15,24 0 0,-25-1 16,0 200 0,0-249-1,25-124 32,0-149-31,0-123-1,25-1 1,0 199-16,49-75 16,1 100-1,24 49 16,0 174 1,-124 148-17,0-197 1,1-26 0,48-99-1</inkml:trace>
  <inkml:trace contextRef="#ctx0" brushRef="#br0" timeOffset="122525.87">12056 15554 0,'25'0'16,"-75"50"-16,75-100 0,0 25 15,-50 50 1,0 25 0,1 49-1,48 50 1,51-124-1,-1-25 1,1-50 0,-51 25-1,1-24 1,-25-26 0,-25 26-16,1-26 15,-1 50 1,74-24 15,-24 49-15,25 25-16,-1-1 15,-24 51-15,25 49 16,-25 0 0,-25-50-1,25-123 16,24-100-15,-24 50 0,25 24-16,-1 26 15,26-1 1,-1 50 0,0 25-1,-24 49 1,0 25-1,-1-24 1,1-75 0</inkml:trace>
  <inkml:trace contextRef="#ctx0" brushRef="#br0" timeOffset="122946.91">13371 15678 0,'25'0'16,"-25"-25"-16,0 1 15,25-26 1,-1-24 0,1 24-1,-50 75 1,-49 49 15,24 25-15,50-24-1,0-50-15,25-25 16,25-25 0,-1 0-16,26-74 15,-1 0 1,-49 49 0,0 50-1,0 0 1,-1 50-1,1 24 1,0-24-16,25-26 16,24-24 15,50-99-31</inkml:trace>
  <inkml:trace contextRef="#ctx0" brushRef="#br0" timeOffset="123125.29">14214 15108 0,'25'-149'31,"0"149"-31,-50 74 31,25-24-31,0 24 16,25 125 0,-75-447-16,100 570 0,-50-123 15,-25-75 1,25-100-1</inkml:trace>
  <inkml:trace contextRef="#ctx0" brushRef="#br0" timeOffset="123408.72">14264 15579 0,'0'-74'32,"0"49"-17,25 25-15,0-25 16,-1 25-1,76-50 1,24 1 0,25-26-1,-125 75 1,26 25 0,-50 50-1,-521 123-15,1067-297 16,-521 223-1,-25-25 1,-25-49 0</inkml:trace>
  <inkml:trace contextRef="#ctx0" brushRef="#br0" timeOffset="123539.61">14884 15381 0,'0'-25'15,"-25"174"1,50-273 0</inkml:trace>
  <inkml:trace contextRef="#ctx0" brushRef="#br0" timeOffset="124091.17">15281 15405 0,'0'0'0,"50"-49"15,-50 24 17,-25 25-32,0 25 15,-25 49 1,50-24-16,-24 24 16,48-74-1,26 0 16,25-74-15,-1-25 0,-49 24-1,0 50 1,-25 75 15,0 74-15,0 25-1,0-50 1,49-74 0,-24-50-16,49-49 31,26-75-15,-1-99-1,-25-75 1,-49 174-16,0 1 15,-25 123 1,-25 198 0,0 100-1,0-149 1,25 149 0,0-50-16</inkml:trace>
  <inkml:trace contextRef="#ctx0" brushRef="#br0" timeOffset="124742.73">17911 15281 0,'-25'0'15,"50"0"16,49-49-15,-24 24-16,24-25 16,50-49-1,-49-25 1,-75 74-16,0 1 16,-25-1-1,0 25 1,-25 25-1,50 50-15,-49 99 16,-1 74 0,0 0 15,26 1-15,-26-1-1,25-25 1,-24-98-16</inkml:trace>
  <inkml:trace contextRef="#ctx0" brushRef="#br0" timeOffset="126245.06">17811 15678 0,'25'-49'0,"-50"98"0,75-148 15,-50 49-15,0 26 16,25-51-1,-25 50-15,49 1 16,26 24 0,-26 0 15,1 49-31,-25 26 31,0-1-15,24-49-1,26-25 1,-50 0-16,24-25 16,1-49-1,-25-50 1,-25 24 0,0 76-1,24 48 16,1 1-15,0 25-16,49 49 16,-24-25 15,-25-49 0,-25-50-31,49-49 31,1 24-31,74-24 32,-49 74-32,-26 25 15,26 24 1,-26 75 0,26-74-1,49-25 1,-25-75-1,0-24 1,-49-50 0,-50 49-1,-25 51 17,0 24-32,-49 49 15,49 75 1,74 0-1,26-49 1,74-51 0,0-48-1,24-51 1,-49-74 0,-49-99-1,-51 25 1,-24 124-1,-24 74 1,-1 50 0,0 24-16,25 125 15,25 0 17,0 49-17,-25-25 1,0-74-1,-25-99 1,0-50 0,25-74-1,50-25 1,24 0 0,1 50-1,-51 49-15,51 0 16,-50 0-1,24 75 1,-24 49 0,25-24-1,74-51 17,24-48-17,51-125 1,-149 99-1,24 1 1,-49 24-16,-75 25 31,-49 25-15,74 24-16,-25 1 16,26-1-16,-1 51 15,25-1 1,0-50-1,25-49 1,24 0 0,26-24 15,-1-51-15,75-123-1,-75 99 1,-49 49-16</inkml:trace>
  <inkml:trace contextRef="#ctx0" brushRef="#br0" timeOffset="126678.7">21656 15232 0,'50'49'16,"-50"-24"-1,0 25-15,-50-174 16,100 273-16,-100-50 15,-24-25 1,74-49-16,-25-25 31,50-25-15,74-49 0,25-25-1,-49 24 1,-50 50-1,-1 25 1,1 75 0,0-1-1,0 1 1,24-51 0,1 1-1,24-74 1,26-26-1,-26-74 1,-24 50 15,-26 50-31</inkml:trace>
  <inkml:trace contextRef="#ctx0" brushRef="#br0" timeOffset="127711.81">23790 15579 0,'0'0'0,"0"-25"16,25 0-16,-1 1 15,-24-26 1,-24 75 15,-1 0-15,25-1 15,25-48-15,-1-51-1,-24 50 1,-24 1 0</inkml:trace>
  <inkml:trace contextRef="#ctx0" brushRef="#br0" timeOffset="130258.72">24609 15306 0,'0'0'0,"-25"0"16,25-25-1,-25 25 1,25 25 15,-25 25-31,25 24 16,-25 1 0,25-26-1,-49 26 1,-1-1-1,50-24-15</inkml:trace>
  <inkml:trace contextRef="#ctx0" brushRef="#br0" timeOffset="130413.48">24435 15257 0,'0'0'15,"0"-75"-15,0-24 16,0 74-1,0 0 17</inkml:trace>
  <inkml:trace contextRef="#ctx0" brushRef="#br0" timeOffset="130566.72">24832 15505 0,'0'0'15,"-25"24"1</inkml:trace>
  <inkml:trace contextRef="#ctx0" brushRef="#br0" timeOffset="130942.82">25129 15455 0,'0'0'15,"25"0"-15,0 0 16,-25-25-16,50 25 15,-26-25 1,26 1-16,0 24 0,74-75 16,-75 1-1,-49-1 1,0 51 0,-99-1-1,50 50-15,-26 24 16,1 26-16,24 24 15,25 99 1,75-123-16,198 49 31,124-100-15,-198-24-16</inkml:trace>
  <inkml:trace contextRef="#ctx0" brushRef="#br0" timeOffset="131859.12">17142 16968 0,'0'-25'16,"0"1"15,0 48-15,0 26-16,0 24 15,0-24-15,24 25 16,26-1 0,49-49-1,25-50 1,-24-99 0,-26 0-1,-49 0 1,0 74-16,-50 25 15,25 25 1,-25 100 15,25 73-15,0 26 0,25-1-1,-25-24 1,-25 0-1,-49-50 1,-26-50 0,1-49-1,-75-75 1,100-99 0,74 0-1,0 100 1</inkml:trace>
  <inkml:trace contextRef="#ctx0" brushRef="#br0" timeOffset="132112.04">18159 17415 0,'0'0'0,"25"0"16,24 0 0,-24-25-1,49 25 1,-24-25-16,74-24 16,0-1 15,-99 25-31,0 25 0</inkml:trace>
  <inkml:trace contextRef="#ctx0" brushRef="#br0" timeOffset="132319.89">18184 17638 0,'0'0'0,"-25"25"0,0-25 15,0 25 1,75-50-1,49 0 1,25 0 0,25 0-1,-75 1-15</inkml:trace>
  <inkml:trace contextRef="#ctx0" brushRef="#br0" timeOffset="132808.82">19672 17539 0,'0'25'32,"25"-25"-32,0-25 15,74 25 1,-25-25-1,-24 0-15,123-24 16,-73-51 0,-51 26-1,-49 0 1,-49-1 0,-51 50-1,1 25 1,-25 50-1,50 0-15,-50 98 16,0 26 15,74-25-15,75-50 0,74 0-1,75-74 1,24-25-1,1-49 1,-50-1 0,-100 25-16,-24 0 15</inkml:trace>
  <inkml:trace contextRef="#ctx0" brushRef="#br0" timeOffset="134010.9">20416 16646 0,'0'0'0,"0"-25"63,-25 50-32,25 0-31,0 24 16,0 1-16,0-1 15,0 26 16,0-26-31,0 1 16,0-25 15,-24-75-15,24-24 0,0-25-1,24-1 1,51 26-1,-1 24 1,-24 50 0,-1 25-1,26 74 1,-75-49-16,0 49 16,0-24 15,0-26-16,-25-49 1,25-25 0,-25-49-1,50-25 1,25 0 0,24 24-1,0 26 1,1 49-1,-26 24 1,-24 51 0,0 49 15,-25-25-15,0-25-1,0-24 1,25-25-1</inkml:trace>
  <inkml:trace contextRef="#ctx0" brushRef="#br0" timeOffset="134626.06">21433 16621 0,'0'0'0,"0"-25"15,-25 0 17,1 25-32,48-24 15,1-1 1,50 25-1,-1 0 1,0 25 0,-74 74-1,0 25 1,-49 0 0,-26-25-1,51-49 1,48-100 15,1 25-31,50-99 31,-1 0-15,1 0 0,-26 0-1,-49 99 16,-49 50-15,-1 50 0,25 24-1,0 0 1,50 0 0,50-49-1,49-25 1,-75-1-16,1-24 15</inkml:trace>
  <inkml:trace contextRef="#ctx0" brushRef="#br0" timeOffset="135375.26">22847 17539 0,'0'0'15,"-25"0"1,1 0 15,48 0 0,1 0-31,99 25 16,75-50 0,98 25-1,125-25 1,149 25 0,-298 0-1,24-25 1,1 25-16,297-25 15,-74 1 1,-49-1 0,-125 0-1,-149 25 1,-173-25 0,-75 25-1,-49-49 1,50 49-16</inkml:trace>
  <inkml:trace contextRef="#ctx0" brushRef="#br0" timeOffset="135759.73">27164 17067 0,'-25'0'15,"50"0"-15,-50-24 16,50 24 15,24 0-15,1 24-16,49-24 16,25 25-16,25-25 15,74 50 1,-124-25-16,-24 24 15,-50 1 1,-75 24 0,-49 1 15,-50 49-15,25 0-1,25-25 1,-1-24-1,26-1-15</inkml:trace>
  <inkml:trace contextRef="#ctx0" brushRef="#br0" timeOffset="136026.73">27188 17192 0,'0'0'0,"0"-25"0,0 0 16,-24 50 15,-1 74-15,25 50 0,49 24 15,-24 1-16,50-25 1,-26-75-16</inkml:trace>
  <inkml:trace contextRef="#ctx0" brushRef="#br0" timeOffset="136643.53">28950 17167 0,'0'0'15,"0"-25"1,0 0 0,124 0 15,-50 25-15,-24 0-16,-1 0 15,-24 25-15,0 0 16,0 74-1,-75 50 1,-49-25 0,74-50-1,0-24 1,100-50 0,74 0-1,124-74 1,-174 49-1,-25-25-15,1 25 16</inkml:trace>
  <inkml:trace contextRef="#ctx0" brushRef="#br0" timeOffset="137292.63">29620 16720 0,'-50'-25'0,"100"50"0,-150-99 16,26 49-16,-1-25 16,26 50-16,-100 0 15,-25 50 1,-24 49-1,49 50 1,0 49 15,75 1-15,74 24 0,25-49-1,74 0 1,0-100-16,-25 0 15,50-49-15,100 25 16,-125-50 0,149 0-1,-25-50 1,-24 1 0,-100 24-16,75-74 15,24-26 1,-24-48-1,-50-1 1,-99-99 15,-149 75-15,-100 49 0,-73 25-1,-26 50 1,25 49-1,1 25 1,98 49 0,100 1-16</inkml:trace>
  <inkml:trace contextRef="#ctx0" brushRef="#br0" timeOffset="-94656.11">16521 16522 0,'-24'-50'16,"48"100"-16,-48-150 0,-1 100 16,25-24-16,-25 24 15,0 0 63,0 49-62,25 26-16,-49 49 16,-1 25-16,1 24 15,-75 224-15,74-223 16,0 24-1,-24 125-15,24-100 32,50-74-17,-25-75 1,25-49 0,25 0-1</inkml:trace>
  <inkml:trace contextRef="#ctx0" brushRef="#br0" timeOffset="-92120.94">16447 16274 0,'-25'0'15,"50"0"-15,-25 0 31,25 0-15,0 0 0,24 0-16,26 24 31,-1-24-31,75 25 16,49-25-1,26 25 1,24-25-1,0 0 1,-25-25 0,-49 25-1,-1 0 1,26 25 15,-125-25-15,1-25-16,-1 25 0,100 0 15,-25-25 17,49 1-17,-99 24 1,-24-25 0,24 25-1,0-25 1,0 25-1,1-25 1,-26 25 0,25 0-1,25 0 1,25 0 0,25 0-1,49 0 1,-99 0-1,0-25 17,0 25-17,-25 0 1,25 0 0,-24 0-1,24 0 1,0 0-1,25 0 1,-75-24-16,25 24 16,-24 0-16,49 0 15,-25 24 1,-25-24 0,1 0 15,-51 0-16,1 0 1,0 0 0,0 25 15,-25 0-15,-25 25-1,25-1 1,0 1-16,-25 24 15,0 50 1,-24-24 0,-26 24 15,-24 49-15,25-49-1,49-49-15,-25 49 16,50-75-1,-24 26 1,-1 24-16,-25 25 31,25-25-15,-24 50 0,24-74-1,0-1 1,0 0-1,1 1 1,-26 24 0,50-74-1,-25 24 1,0 1 15,25-25-31,0 0 16,-25-25 62,1 0-78,-1 0 16,0 0-16,0 0 15,-74-25 1,-25 25-1,-25-25 1,75 0-16,-1 25 16,-98-25-1,24 1 1,74 24-16,-49 0 16,50 0-1,0-25-15,-75 25 31,0 0-15,-25 0 0,25 0-1,0 0 1,-24-25 0,-50 25-1,-125 0 1,249 0-1,0 0-15,24 0 16,-98 0 0,-1 0-1,25-25 1,0 25 15,50-25-15,0 25-1,-25 0 1,50 0-16,-1 25 16,-49-25-1,50 0-15,-1 25 16,-49-25 0,-25 0-1,1 25 1,-1-25-1,0 0 1,25 25 0,25-25-1,-50 24 17,25-24-17,-100 0 1,125 25-1,-25-25 1,75 0 0,-26 25-1,50-25 1,1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3T04:19:41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6822 1191 0,'0'0'16,"0"-25"-16,-25 25 0,25-25 15,-25 50 32,25 49-31,0 100-1,0 49 1,25-74 0,-25-99-16,50-25 15,24-100 1,1-99 0,-1 1-1,-49-1 1,0 50 15,-25 99-31,0 75 16,24 99-1,1 0 1,25-50 0,24-74 15,1-25-16,24-75-15</inkml:trace>
  <inkml:trace contextRef="#ctx0" brushRef="#br0" timeOffset="517.46">7765 819 0,'0'-25'0,"0"50"16,-25-50-16,0 25 0,-49 0 15,-1 99 1,75-49 0,0 74-1,50-25 1,-1-49 0,51 24-16,-76-24 15,26-26 1,-25 51-1,-50-26-15,-49 51 16,-26-51 0,51-49-1,24-49 1,25-100 0,74 0-1,100 25 1,-75 74 15,-24 50-15,-1-24-1,-49 48 1,0 26 0,-25 49-1,0 0 1,-25-49-1,25-25 1,0 0 0</inkml:trace>
  <inkml:trace contextRef="#ctx0" brushRef="#br0" timeOffset="650.74">8161 1042 0,'0'0'0,"25"-25"0,-50 0 16,25 0-1,-24 1 17</inkml:trace>
  <inkml:trace contextRef="#ctx0" brushRef="#br0" timeOffset="1252.6">8335 1141 0,'0'50'0,"0"-100"0,25 174 15,-25 25 1,-25-50 0,25-74-1,0-50 1,0 0-16,50-99 16,-1 25-1,1 50 1,0 24-1,-26 74 1,26 26 0,0-1-1,49-74 1,50-25 15,-25-74-15,-50 0-1,-74 0 1,-74 49 0,-1 100-1,51 24 1,24 1 0,49-1-1,26 25 1,-26 50-1,-24 50 1,-50 24 0,-49-50 15,-25-49-15,49-148-1,25-100 1,25-124-1,99-25 1</inkml:trace>
  <inkml:trace contextRef="#ctx0" brushRef="#br0" timeOffset="1600.65">10543 943 0,'25'0'0,"-50"0"16,75-25-16,-1 25 16,26 0-1,-51 49-15,26 76 16,-50-26-1,-50 99 1,1-49 0,24-124-1,50 0 1,49-75 0,75-74-1,-50 25 1</inkml:trace>
  <inkml:trace contextRef="#ctx0" brushRef="#br0" timeOffset="2017.81">10940 719 0,'0'0'0,"-75"-24"0,-49-26 16,0 25 15,-24 50-16,24 74 1,-25 75 0,49 74-1,51 25 1,49-25 0,124-50-1,-50-148-15,174-25 16,-24-75-1,-1-49 1,-49-75 0,-50-49-1,-124-25 17,-75 49-17,-49 100 1,25 74-16,24 1 15,1 24-15,-25 0 16,74 24-16</inkml:trace>
  <inkml:trace contextRef="#ctx0" brushRef="#br0" timeOffset="2452.05">13371 1166 0,'-25'0'31,"0"25"-15,25 0-1,0 24 1,-24 1-16,24 24 0,0-24 16,-25 74-1,0-25 1,25-74 0</inkml:trace>
  <inkml:trace contextRef="#ctx0" brushRef="#br0" timeOffset="2589">13247 943 0,'0'0'0,"0"-25"0,0 0 16,0-25-1</inkml:trace>
  <inkml:trace contextRef="#ctx0" brushRef="#br0" timeOffset="2901.79">13495 1389 0,'0'0'0,"-25"75"0,25-51 16,-25 1-1,50-74 1,0 24 0,49-124-1,26 25 1,-1 50 0,-74 74-16,24 0 15,-24 49 1,0 75-1,25 25 1,-50-75 0</inkml:trace>
  <inkml:trace contextRef="#ctx0" brushRef="#br0" timeOffset="3388.27">15827 943 0,'25'0'0,"-50"0"15,0 0 1,25 24-16,0 1 16,-50 124-1,1 0 1,49-25 0,25-74-1,49-26 1,50-48-1,-50-1-15,26-25 16</inkml:trace>
  <inkml:trace contextRef="#ctx0" brushRef="#br0" timeOffset="3600.76">16000 819 0,'0'0'0,"-24"-25"0,-1 25 16,0 0 0,25-25-1,50 0 1,24 0 0,75-24-1,-99 49-15</inkml:trace>
  <inkml:trace contextRef="#ctx0" brushRef="#br0" timeOffset="3767.8">15852 1042 0,'0'0'0,"-25"25"0,25 0 31,49-50-15,1 25-1,173-50 1,-99 25-16</inkml:trace>
  <inkml:trace contextRef="#ctx0" brushRef="#br0" timeOffset="4161.03">16844 893 0,'0'0'0,"-25"-25"15,0 25-15,-124 25 16,25 0-1,75 24 1,49-24 15,74 0-15,25 0 0,-49 0-16,25 49 15,-26 50 1,-24 0-1,0 0 1,-25-49 0,25-100 15,-1 0-31,51-74 16,-1-75-1,25-24 1,-49-1-1,-25 1 17,0 173-32</inkml:trace>
  <inkml:trace contextRef="#ctx0" brushRef="#br0" timeOffset="4453.67">18531 843 0,'0'0'15,"0"-24"1,-25 48-16,25 1 16,0 25-16,0 24 15,0 100 1,25-25 0,24-50-1</inkml:trace>
  <inkml:trace contextRef="#ctx0" brushRef="#br0" timeOffset="4901.14">18754 719 0,'-50'-49'16,"100"98"-16,-124-148 0,24 74 15,0 1-15,-49 24 16,0 49 15,0 50-15,0 75-1,24 49 1,25-24 0,100-26-1,99-24 1,74-74-1,-99-75-15,0 25 16,199-125 0,-199 1-1,-75-99 1,-49-26 0,-124-24-1,-24 99 1,-1 75-1,49 49 1,76 25 0</inkml:trace>
  <inkml:trace contextRef="#ctx0" brushRef="#br0" timeOffset="5334.13">19821 1513 0,'25'0'47,"-25"50"-32,0-1-15,24 1 16,-48 124 0,-1-125-16</inkml:trace>
  <inkml:trace contextRef="#ctx0" brushRef="#br0" timeOffset="50622.85">7690 3349 0,'0'-25'16,"-49"25"0,24 25-16,0 0 15,-25 0 1,26-1 0,24 26-16,-25 0 15,25 74 1,0-50-16,99 1 15,-25-1 1,1-24 15,-50 24-15,-25 0 0,-50 1-1,-49-1 1,-25-24-1,49-50 1,1-50 0,49-24-1,50-25 1,49-1 0,1 51-1,24 49 16,-25-25-31</inkml:trace>
  <inkml:trace contextRef="#ctx0" brushRef="#br0" timeOffset="50804.96">7938 3870 0,'0'0'15,"25"0"-15,-25 50 0,0-26 31,0 26-31,0 0 16,0-1 0,0-24-1</inkml:trace>
  <inkml:trace contextRef="#ctx0" brushRef="#br0" timeOffset="50952.91">8037 3696 0,'0'-25'0,"0"50"0,-24-74 16,24 24-16,0 0 16</inkml:trace>
  <inkml:trace contextRef="#ctx0" brushRef="#br0" timeOffset="51520.61">8286 3796 0,'0'0'16,"24"24"-16,-48 76 16,24-26-1,0-49 1,0 0 15,0-75-15,74-49-1,0 24 1,1 26 0,-26 24-1,-24 50-15,0 24 16,0 51-1,-25-76 1,25 26-16,-1-25 16,1 24-1,25-49 1,-1-24 0,76-76 15,-76 1-16,-24 25 1,-75 99 31,1 24-31,49 1-16,0-1 15,0-24-15,25 25 16,74-1-1,50-24 1,-25-25 0</inkml:trace>
  <inkml:trace contextRef="#ctx0" brushRef="#br0" timeOffset="52153.63">11386 3374 0,'0'25'31,"0"-1"-15,0 26 0,0 0-16,0 49 15,25 0 1,0-24 0,25-75-1,-1-25 1,1-50-1,-25-24 1,-1 25 15,1 74 1,0 49-17,0 50 1,-25 100-1,0-100-15,0 0 16,-25 25 0,0-24-16,0-1 0,-49 25 31,49-74-31,0-26 16,-24 1-16,-1-25 15,25-74 1,1-50-1,24-50 1,74 25 0</inkml:trace>
  <inkml:trace contextRef="#ctx0" brushRef="#br0" timeOffset="52358.71">12056 3845 0,'25'25'16,"49"0"31,-24-50-47,0 25 15,49-25 1,-50 25-16</inkml:trace>
  <inkml:trace contextRef="#ctx0" brushRef="#br0" timeOffset="52517.64">12205 4118 0,'0'50'16,"0"-100"-16,-25 100 15,124-75 17,-49 25-32</inkml:trace>
  <inkml:trace contextRef="#ctx0" brushRef="#br0" timeOffset="52903.17">12875 3994 0,'0'25'16,"0"-50"-16,25 75 16,24-50-1,-24 0-15,0 0 16,49-25 0,-24 25-16,-1-50 15,-49 1 1,-24 24-1,-26 0 1,-49 50 0,0 49-1,-1 25 1,76 1 15,24 24-15,74-75-1,75-24 1,-100-25 0,26-25-16</inkml:trace>
  <inkml:trace contextRef="#ctx0" brushRef="#br0" timeOffset="53469.9">13371 3473 0,'0'-25'16,"0"50"-16,0-75 15,0 75 17,0 25-17,0-1 1,0-24-16,-25 25 15,25-25-15,0-50 63,25-25-63,0 1 16,49-26-1,-24 50 1,-25 25-1,24 25 1,-49 25 0,0-25-16,0-1 15,0 1 17,25-74-17,49-26 1,-24 26 15,0 24-15,-26 25-16,26 49 31,-50 1-31,0-25 16,0 49-1,-25-49 1</inkml:trace>
  <inkml:trace contextRef="#ctx0" brushRef="#br0" timeOffset="53903.76">13991 3324 0,'0'0'0,"25"0"0,25-25 31,-1 1-31,1 48 15,-25 26 17,-1 0-32,-24-1 15,-24-24-15,-1 25 16,25-26 0,0 1 15,0-50-31,0 1 15,25-1-15,-1-25 16,1 1 0,25 24-16,-50-25 0,25 25 15,-25 1 1,-50 73 0,0 1-1,50 49 1,0-25 15,50 50-15</inkml:trace>
  <inkml:trace contextRef="#ctx0" brushRef="#br0" timeOffset="54286.76">15777 4763 0,'0'0'15,"0"-25"1,25 25-1,-25 124 17,-50-49-32,1-1 15</inkml:trace>
  <inkml:trace contextRef="#ctx0" brushRef="#br0" timeOffset="55104.07">17886 3622 0,'0'-50'32,"0"100"-32,-25-75 47,25 50-47,0 99 15,0-50 1,25-24-16,0 0 15,-1-26-15,51 1 16,24-50 0,0-49-1,-24-50 1,-26 25 0,-49 24-1,0 50 1,0 1-1,0 73 1,-24 75 15,24 149-15,0-50 0,0-123-16,0-1 15,24 99 1,-73 75 31,24-273-47,0 25 15,0-25-15,-24-25 16,24 0-16,0-49 16,25-75-1,25 25 1</inkml:trace>
  <inkml:trace contextRef="#ctx0" brushRef="#br0" timeOffset="55452.33">19077 2853 0,'0'0'15,"-25"25"32,0 24-47,-25-24 16,1 25-16,-1 24 31,25-24-15</inkml:trace>
  <inkml:trace contextRef="#ctx0" brushRef="#br0" timeOffset="55820.79">19473 3944 0,'-24'0'16,"48"0"-16,-73 0 31,49 25 0,49-50-31,26 1 16,24 24-1,-24-25 1,-51 25 0</inkml:trace>
  <inkml:trace contextRef="#ctx0" brushRef="#br0" timeOffset="55991.67">19399 4143 0,'-50'25'31,"100"-50"-31,-100 74 0,50-24 16,25-25-1,74-25 1,75 25-1</inkml:trace>
  <inkml:trace contextRef="#ctx0" brushRef="#br0" timeOffset="56704.78">20267 3796 0,'0'0'0,"0"-25"16,0 50 31,-25-1-47,50 26 15,-25-25 1,0 99-16,0-75 15,0 1-15,-25 49 16,1-74 0,24 0-1,-25-50 17,50 0-32,-25-24 15,24-26-15,26-98 16,25 49 15,-1 74-15,0 25-1,-24 75 1,-50-25-16,25 24 16,-25 75-1,-50-25 1,50-74-16,-25-25 15,25-25 17,0-24-32,25-1 15,25-24 1,24-50 0,-24 49-16,-25 75 15,-1 25 16,26 50-15,-25 98 0,-25-148-1,0 25-15,0 24 16,0-49 0</inkml:trace>
  <inkml:trace contextRef="#ctx0" brushRef="#br0" timeOffset="57188.9">21532 3870 0,'0'0'16,"0"-25"-16,25 25 15,0 0 1,0 25 0,24-25-16,1 0 0,0 0 15,74 0 1,-25-50 0,-49 1-1,-26 24-15,-48 0 16,-26-25-1,-24 50 1,-50 0 0,-1 50-1,1 25 1,25 49 0,50 0-1,49 0 1,74 0 15,25-100-15,25-24-1,0-24 1,-74-1-16</inkml:trace>
  <inkml:trace contextRef="#ctx0" brushRef="#br0" timeOffset="57822.82">22153 3324 0,'24'25'16,"-24"0"-1,0 0-15,25 24 16,-50-24-16,50 49 16,-25-49-1,0 0 1,0-50 15,25 0-15,0-24-16,24-26 15,-24 26 1,0 24 0,0 25 15,0 50-16,-25-1 1,0-24 31,24-25-31,-24-25-16,50-24 15,-25-1 1,0 25-1,49 25 17,-49 50-17,-25-1-15,50 1 32,-50 0-32,0-26 0</inkml:trace>
  <inkml:trace contextRef="#ctx0" brushRef="#br0" timeOffset="58288.85">22798 3175 0,'0'-24'0,"0"48"0,0-73 16,74 24-1,-24 25 1,-26 25-1,1 24 1,0 26 0,-25-1-1,0-24 1,-25-25 0,25-1 15,25-48-16,25 24-15,-1-50 16,51-49 0,-26 0-1,-49 24 1,-50 75 15,0 25-31,0 0 16,1 0-16,24 99 15,-25 0 1,25-75 0,25 50-1</inkml:trace>
  <inkml:trace contextRef="#ctx0" brushRef="#br0" timeOffset="58771.59">24336 4465 0,'0'0'15,"0"-24"-15,24 24 32,-24 24-17,0 1 1,-24 74-1,-26-24-15,-74 74 16,25-75 0</inkml:trace>
  <inkml:trace contextRef="#ctx0" brushRef="#br0" timeOffset="59338.4">25452 3944 0,'25'0'16,"-50"0"-16,50-24 15,-75 123 16,75-74-31,0 24 16,24-24 0,-24-25-16,0 0 15,25-50 1,24-24 0,-49 49-16,-25 0 15,25 1-15,-25-1 16,24 25-1,-24 74 17,25-24-32,-25 24 15,25 25-15,0 75 16,0 0 0,-1 49-1,-73 0 1,-26-148-1,26-75 1,-1-25 0,25-74-1,1-100 17,48-24-17,1 124-15</inkml:trace>
  <inkml:trace contextRef="#ctx0" brushRef="#br0" timeOffset="59592.57">26370 3423 0,'25'-24'16,"-50"48"15,0-24-15,0 50-16,-24 0 16,24-1-1</inkml:trace>
  <inkml:trace contextRef="#ctx0" brushRef="#br0" timeOffset="59773.72">26568 3349 0,'0'0'0,"0"-25"15,25 25 1,-50 25-16,0 0 15,1 49 1,-51 25 0</inkml:trace>
  <inkml:trace contextRef="#ctx0" brushRef="#br0" timeOffset="60287.29">26494 4292 0,'0'0'0,"-25"0"31,50 0-15,24 0-16,-24 0 15,50-25-15,-1 25 16,50-25 0,-25 0-1</inkml:trace>
  <inkml:trace contextRef="#ctx0" brushRef="#br0" timeOffset="60454.81">26519 4465 0,'0'0'16,"0"25"-16,-25-25 15,74 25 17,51-50-17</inkml:trace>
  <inkml:trace contextRef="#ctx0" brushRef="#br0" timeOffset="61153.9">27685 4068 0,'24'25'47,"-24"0"-47,0 0 15,25 24 1,-25 1-16,25 49 16,-25-49-1,25 0-15,-25-1 16,0-24 15,25-50-15,-1-49-1,26-75 1,24 25 0,-24 49-1,0 75 1,-26 0 15,1 25-31,-25 74 16,25-24-1,-25-50 1,25-50 31,25-74-32,24 24 1,-24 1 0,-1 74-1,-24 25 1,49 24 0,-24 26-1,-25-26 1,24 50-1,-24-49 1</inkml:trace>
  <inkml:trace contextRef="#ctx0" brushRef="#br0" timeOffset="61520.95">28677 3423 0,'0'0'16,"0"-24"-16,25 24 15,-25-25 1,49 50-1,26-1 1,-26 51 0,-49 49-1,-25-25 1,1-49 0,24-25 15,24-50-31,26 25 15,49-50 1,25 0 0</inkml:trace>
  <inkml:trace contextRef="#ctx0" brushRef="#br0" timeOffset="61988.72">29520 4192 0,'25'0'31,"0"25"-31,0-25 15,74-25 1,0 1 0,-24-26-1,-26-24 1,-49 24 0,-49 25-1,-51 50 1,-24 49-1,25 26 1,49 24 0,26 0 15,48-99-31,26 49 16,74-24-1,0-50 1,-49 0-16</inkml:trace>
  <inkml:trace contextRef="#ctx0" brushRef="#br0" timeOffset="62656.81">30091 3597 0,'0'-25'16,"0"50"-16,0-25 31,0 25-31,25 0 16,-25 24-16,24-24 15,1 50 1,-25-26 0,0-74 31,0 1-32,25-26-15,0-25 16,24 51-1,-24-1 17,0 50-1,-25 24-31,25-24 16,-25 0-16,25 49 15,-25-49 32,0-99-31,49-1-1,-24 26 1,0 24-16,0 0 16,24 25 15,-24 25-16,25 24 1,-50 1-16,25 25 16,-25-51-16</inkml:trace>
  <inkml:trace contextRef="#ctx0" brushRef="#br0" timeOffset="63171.13">30761 3572 0,'24'-25'15,"-48"50"-15,73-74 16,-24 24 0,0 25-1,24 0 1,-24 0-16,0 0 0,25 49 15,-25 26 1,-25-1 15,-25-24-15,0 0 0,50-50 15,0-25-16,24-75 1,26 1 0,-51 50-16,1-1 31,-25 25 0,-25 50-31,25 0 16,-24 74-1,-1 25 1,25 0 0,0-25-1,25-74-15</inkml:trace>
  <inkml:trace contextRef="#ctx0" brushRef="#br0" timeOffset="65238.76">7070 7814 0,'0'-24'47,"0"-1"-32,0 0 1,0 0-16,25 0 15,-25-24 1,0-26 0,0 1-1,-25-1 1,0 51 0,-24 24-1,-51 24 1,1 51-1,25 24 17,49-25-32,-25 75 15,25-25 1,50-24 0,50-51-1,24-49 1,25-49-1,-50-1 1,1-24 0,-75 24-16,0-74 31,0 25-15,0 24-1,0 50 1,0 50 15,0 74-15,25 50-1,-25 0 1,49-25 0,-24-49-1,49-26 1,-24-49-1</inkml:trace>
  <inkml:trace contextRef="#ctx0" brushRef="#br0" timeOffset="67322.73">7814 7740 0,'0'-25'15,"25"25"32,0 25-31,-25 0-16,25 0 16,-25 24-16,24 75 15,-24-25 1,25-49-1,-25-25 17,0-50-17,25 0 1,0-74 0,-25 49-16,25-98 15,-1 73 1,1 25-1,50-74 1,-51 100 0,26 24-16,25 49 15,-51 26 1,1 74 0,-50-50-1,25-50 16,0-24-15,25-74 0,25-75-1,24-1 1,1 26 0,-26 50-1,1 49 1,-1 49-1,-24 26 1,0 24 0,-25 25-1,25-25 1,-50-74 0</inkml:trace>
  <inkml:trace contextRef="#ctx0" brushRef="#br0" timeOffset="67653.84">8955 7045 0,'0'0'15,"25"0"-15,0 0 16,0 25-16,-25 25 16,25-1-16,-25 51 15,0-26 1,0-49 0,0 0-1,49-50 1,26-25-1,-1 25 17</inkml:trace>
  <inkml:trace contextRef="#ctx0" brushRef="#br0" timeOffset="68438.92">9774 7839 0,'0'0'0,"0"25"31,25 0-15,0-25-16,24 25 15,1-25-15,24 0 16,50-25 0,-25-25-1,-49-24 1,-50 24-1,-50-24 1,-24 24 0,0 75-1,-26 49 1,26 50 15,0 25-15,49-50-1,124 1 1,-49-76 0,123-48-1,1-1 1,-124-25-16</inkml:trace>
  <inkml:trace contextRef="#ctx0" brushRef="#br0" timeOffset="69075.12">10493 6996 0,'0'0'16,"0"-25"-1,0 50 1,50-1 0,-50 1-1,25 25-15,-25 49 16,0-24 0,-25-75-1,25 24 1,0-48-1,25-26 1,24-49 0,1 24-1,0 26 1,-1 24 15,-24 74-15,0 26-1,-25-50 1,0 0-16,0-1 16,0 1 15,0-50-31,25 1 16,-1-26-16,1 25 15,25-49 1,-25 49-1,-1 25 1,26 49 0,-50 1-1,25 0 1,-25-1-16,0-24 16,25 0-16</inkml:trace>
  <inkml:trace contextRef="#ctx0" brushRef="#br0" timeOffset="69558.73">11262 6946 0,'0'0'16,"0"-25"-16,25 25 15,25-49 1,-1 73-1,1 26 1,-50 24 0,-25 1-1,0-1 1,25-49 0,25-50 30,0-24-30,49-51-16,1-24 31,-50 75-15,-25 24 0,0 50 15,0 0-31,-25 24 15,25-24-15,-25 74 16,50-49 0,99 24 15</inkml:trace>
  <inkml:trace contextRef="#ctx0" brushRef="#br0" timeOffset="70190.78">12478 7914 0,'-25'0'32,"50"0"-1,25 0-16,-1 0-15,26 0 16,-1 0 0,0 0-16,50-25 15,-49 25 1</inkml:trace>
  <inkml:trace contextRef="#ctx0" brushRef="#br0" timeOffset="70422.89">12875 7740 0,'-25'-25'15,"0"0"17,0 25-17,50 25 1,-25 25-16,0 74 15,25 49 17,-25-24-17,50-50 1</inkml:trace>
  <inkml:trace contextRef="#ctx0" brushRef="#br0" timeOffset="70925.27">13743 7393 0,'0'-25'16,"0"50"-16,25-75 15,-25 75 1,0 0-16,-25 99 31,25 24-15,0 26-1,0-124-15,25 49 16,0-74 15,-25-50-31,99-25 16,0-49-1,50 25 1,-75 49 0,1 50-1,-50 24 1,-25 100 15,-50-74-15,-74-26-1,25-24 1,-25-25 0,49-25-1,26-24 1</inkml:trace>
  <inkml:trace contextRef="#ctx0" brushRef="#br0" timeOffset="71820.87">14884 7616 0,'0'0'16,"0"25"30,0-1-30,25 26-16,-25 49 16,0-49-1,0 0-15,-25-26 16,25 1 0,25-74 15,-25-1-16,74-74 1,-49 74-16,25 1 16,-1 24-16,26 0 15,-50 50 1,-1 74 0,-24 0-1,-24-24 1,24-50 15,0-1-15,0-98-1,49-25 1,1-1 0,24 51-1,26 74 1,-51 24-1,1 51 1,-1-26 0,-24-24-1,0-26 1</inkml:trace>
  <inkml:trace contextRef="#ctx0" brushRef="#br0" timeOffset="72238.78">16249 7765 0,'24'0'15,"-48"0"-15,73 0 0,-24 0 16,25-25-16,49 25 15,-50-25 1,1 0-16,24 0 16,-74 1-1,25-26 1,-25 25-16,-49 0 16,-75 50-1,49 0 1,-49 49-1,50 51 1,49-26 0,25-25-1,74 1 1,50-26 0,25-49-1,-25-25 1,-49-24-1</inkml:trace>
  <inkml:trace contextRef="#ctx0" brushRef="#br0" timeOffset="72837.69">16869 7070 0,'0'0'0,"0"25"31,25 0-15,-25 0-16,0 24 16,24-24-16,-48 49 15,24-49 1,0 0 15,24-99-15,1 49-1,0-25-15,25-24 16,-1 24 0,1 50-1,-25 25 1,-1 49 15,-48 26-15,24-51-1,0-24 1,24-50 15,1 0-31,25-24 16,-1-1-1,-24 25 1,0 50 0,0 25-1,0 49 1,-25-49 0,0-26-1</inkml:trace>
  <inkml:trace contextRef="#ctx0" brushRef="#br0" timeOffset="73287.66">17539 7194 0,'0'0'16,"24"-49"-16,51 24 16,-1 0-1,-24 0 1,-1 50-1,-24 25 1,-25 49 0,-25-25-1,1 1 1,-1-75 0,25 24 15,25-73-31,-1 24 15,51-74 1,-1 0 0,-24-1-1,-50 75 1,-25 75 15,0 25-15,0 24-1,50 0 1,0-25 0,0-49-16</inkml:trace>
  <inkml:trace contextRef="#ctx0" brushRef="#br0" timeOffset="73755.78">18729 7765 0,'-25'0'16,"50"0"15,74 0-15,-24 0 0,24 0-16,0 0 15,1-25-15,73 25 16,-98-25-1,-51 25 1</inkml:trace>
  <inkml:trace contextRef="#ctx0" brushRef="#br0" timeOffset="74005.27">19027 7591 0,'0'-25'0,"0"50"0,-25-50 15,25 50 32,0 25-47,25-1 16,-25 26-16,25-26 16,0 100-1,-1-25 1,1-49-1,25-51-15</inkml:trace>
  <inkml:trace contextRef="#ctx0" brushRef="#br0" timeOffset="74439">20317 7417 0,'0'0'0,"0"-24"31,-25 24 0,0 24-31,-24 1 16,-1 0-16,-24 99 16,24 0-1,75 25 1,74-50 15,75-24-15,49-75-1,-49 0 1,-75 0 0,-74 0-1,-25-25 1,-25 0-16</inkml:trace>
  <inkml:trace contextRef="#ctx0" brushRef="#br0" timeOffset="75192.19">21284 7665 0,'0'0'0,"25"50"31,0-50-15,0 25-1,24-25-15,1 0 16,0-25-16,49-25 16,-50 1-1,-24-1 1,-50 1-1,-24-1 1,-1 50 0,-49 25-1,0 24 1,0 75 0,24 1-1,75 48 16,99-98-15,75-51 0,24 1-1,-24-50 1,-99 1-16,-26-1 16</inkml:trace>
  <inkml:trace contextRef="#ctx0" brushRef="#br0" timeOffset="75889.74">21756 6971 0,'0'-25'16,"25"50"0,-25 24-1,0-24 1,0 0-16,24 50 16,-24-26-1,0-24 1,0-50 31,0 0-47,25-49 15,25-1 1,-1 26 0,1 49-1,0 0 1,-26 74-1,1 26 17,-50-1-17,1-50 1,24-24 0,0-50-1,24-24 1,26-26-1,0-24 1,-1 49 0,-24 50-1,0 50 1,0 0 0,-1 49-1,-24-74 1,25 49-1,0-49 1,-25 0-16</inkml:trace>
  <inkml:trace contextRef="#ctx0" brushRef="#br0" timeOffset="76323.02">22599 6946 0,'0'0'0,"25"-25"0,0 25 16,24 0 0,1 0-1,0 75 1,-26-1 0,-48 25-1,-1-74 1,25 25-1,-25-50 1,75-50 15,-1-24-15,26-26 0,-51 51-16,1-26 15,-50 100 32,25 25-47,-24-1 16,24 76-1,49-1 1,1-50-16</inkml:trace>
  <inkml:trace contextRef="#ctx0" brushRef="#br0" timeOffset="76620.8">23914 7665 0,'0'0'0,"50"0"32,-1 0-17,1-24-15,74 24 16,25-25 0,-1 25-1,-73 0 1</inkml:trace>
  <inkml:trace contextRef="#ctx0" brushRef="#br0" timeOffset="76805.74">24038 7889 0,'0'0'0,"-50"25"0,26-25 15,-26 24 1,25-24-16,25 25 31,25-25-31,49 25 16,100-25-1,-75-25 1</inkml:trace>
  <inkml:trace contextRef="#ctx0" brushRef="#br0" timeOffset="77221.73">25105 7665 0,'-25'-24'31,"0"24"-31,0 24 16,-24 26-1,-1 0 1,25 49-1,0-25 1,25 1 0,25-26-1,50-24 1,-1 0 0,-24-50-1,-1 25 1,1-49-1,-25-1 1,-1-24 0,-24-50-1,-24 24 1,-1 26 0,-74 24-1,-50 25 1</inkml:trace>
  <inkml:trace contextRef="#ctx0" brushRef="#br0" timeOffset="86388.68">9526 10270 0,'25'0'94,"-25"-25"-63,0 1 48,0-1-79,0 0 15,0 0 1,0 0 15,0 1-31,0-1 47,-25 0-31,0 25-1,0 0 1,-24-25-1,24 25 1,-25 0 0,1 25-1,-1-25 1,0 50 0,26-26-1,-26 26 1,25 24-1,0 1 1,-24-1 0,49-24-1,0 0 1,25-1 0,24-49-1,1 25 1,24-25-1,-49-25-15,0 25 16,24-25-16,26 1 16,-26-26 15,-24 25-31,0 0 0,0 25 16,0-74-1,-25 49-15,24-49 31,-24-1-15,25 26 0,-25 24 15,0 50 31,0-1-46,0 1-16,0 25 16,-25-1-16,25 1 15,0-25-15,0 74 16,0-24 0,0-26-1,25 1 16,-25-25-15</inkml:trace>
  <inkml:trace contextRef="#ctx0" brushRef="#br0" timeOffset="87238.58">10022 10245 0,'0'0'0,"0"25"0,0 25 16,-25-25-1,25 24-15,-25 1 16,1 0-1,24-26 1,0-48 31,24-1-31,-24 0-16,25-50 15,25-24 1,-1 50 15,1-1-15,-25 50-16,24 0 15,-49 50 1,0 49 0,0-25-1,-49-24 1,49-25 15,0-50-15,25-25-1,-1-24 1,26-1 0,0 26-1,-25 24 1,-1 25-1,26 0 1,-25 50 0,0-1-1,-25 26 1,0-1 0,0-24-1</inkml:trace>
  <inkml:trace contextRef="#ctx0" brushRef="#br0" timeOffset="87606.81">10617 9873 0,'0'0'0,"25"-24"16,0-1 15,0 25-31,0 25 16,-1 24-1,-24 50 1,0 1-1,0-51-15,-24-24 16,24 0 31,0-50-47,74-25 16,-24 1-1,-26 49 1</inkml:trace>
  <inkml:trace contextRef="#ctx0" brushRef="#br0" timeOffset="87940.25">11312 10494 0,'0'24'31,"-25"-24"-31,75 0 47,-25 25-47,24-25 15,26 0 1,-1 0-16,149 0 16,-49 0-1,-75-25 1,-74 25 0</inkml:trace>
  <inkml:trace contextRef="#ctx0" brushRef="#br0" timeOffset="88207.25">11833 10320 0,'0'0'16,"0"-25"-16,-25 0 31,50 50 0,-25 25-15,0 24 0,25-24-16,-25-1 15,0 75 1,25-49 0,-25-1-1</inkml:trace>
  <inkml:trace contextRef="#ctx0" brushRef="#br0" timeOffset="88741.84">12503 10171 0,'0'-25'15,"0"50"-15,25-50 16,-25 0 15,-25 25-31,25 25 16,0 0-16,25 25 15,-25-26-15,24 100 16,-48-24 0,24-51-1,0 26 1,-25-50-1,99-75 17,1-24-17,24 24 1,-25 25 0,-49 25-1,0 0 1,0 0-16,24 50 15,-49-1 1,0 1 0,-49 0-1,24-26 1,0-24-16,-74 25 16,49-50-1,25 1 1,1-51-1</inkml:trace>
  <inkml:trace contextRef="#ctx0" brushRef="#br0" timeOffset="89372.77">13222 10419 0,'50'25'31,"-100"-50"-31,100 75 16,-50-25-16,0 24 31,0-24-31,0 0 16,0 0-1,0-1 1,0-48 0,25-1-1,-1-25 1,51-24 0,-50 49-1,24 25 1,-24 0-1,0 25 1,0 24 0,-25 1-1,0-25 17,0-50-17,24 0 1,26-49-1,0 24-15,24 0 16,0 26 0,-24 24 15,-25 74-15,0-49-16,-25 49 15,25-49 1,-25 0-1</inkml:trace>
  <inkml:trace contextRef="#ctx0" brushRef="#br0" timeOffset="89659.82">14462 10543 0,'75'0'47,"-50"0"-47,24 0 15,-24 25-15,25-25 16,24 0-1,-24 0-15,49 0 16,-25-25 0,-49 25-1</inkml:trace>
  <inkml:trace contextRef="#ctx0" brushRef="#br0" timeOffset="89922.81">14810 10444 0,'0'-25'15,"0"50"-15,0-75 0,-25 50 16,25 25 31,0 0-47,0 25 15,0-1 1,0-24-16,-25 74 16,0-24-1,25-26-15</inkml:trace>
  <inkml:trace contextRef="#ctx0" brushRef="#br0" timeOffset="90556.77">16025 10196 0,'0'0'16,"0"-25"-1,0 0 1,-25 25 15,1 25-15,-76 49-1,76-24-15,-26 0 16,50-1-16,0 51 16,74-26-1,50-24 1,50-26-1,-50-24 1,-74 0 0,-50-49-1,-25 49 1</inkml:trace>
  <inkml:trace contextRef="#ctx0" brushRef="#br0" timeOffset="91039.89">16670 9749 0,'0'0'16,"25"0"31,0 0-47,25 25 15,-1 0-15,26 25 16,-1-1-16,100 100 15,-100-75 1,25 150 0,-74 24-1,-75 0 1,-24-75 0,0-73-1,49-26 1,0-74-1,25 25 1,-25-25 0</inkml:trace>
  <inkml:trace contextRef="#ctx0" brushRef="#br0" timeOffset="92023.23">8385 9749 0,'0'-25'47,"-25"50"-47,0 25 15,0 0-15,1 24 16,-26 0-1,0 26-15,-24 123 16,-1 25 0,75-25-1,25-24 1,25-75 0,24-50-1,-24-49 1,-25-25-1,0 25 1,-1-50-16</inkml:trace>
  <inkml:trace contextRef="#ctx0" brushRef="#br0" timeOffset="93722.88">18506 10618 0,'-25'0'125,"25"-25"-94,25 25 47,0-25-62,0 25-16,-1 0 15,26-25-15,0 0 16,-1 1 0,-24-1-1,0 0 1,-25-25-1,0 25-15,0 1 16,-75-1 0,-24 25 15,25 0-31,-1 25 16,26 24-16,-26 1 15,26 0-15,-26 49 16,51 25-1,24 0 1,24-75 0,76 26-1,24-75 1,74 0 0,-124-50-1,-49 25-15</inkml:trace>
  <inkml:trace contextRef="#ctx0" brushRef="#br0" timeOffset="94491.98">19077 9873 0,'0'25'62,"0"0"-62,-25 0 16,25 24-16,-25-24 16,0 50-1,0-26 1,25-24 15,0-50-15,25 0-1,25-49 1,-1-25 0,26 49-1,-26 25 1,1 25 0,-25 0-16,0 75 15,-1 24 1,-48-25-1,-1 1 17,0-50-32,25-50 47,50-25-47,-1-49 15,1 0 1,24 49 15,-24 25-15,-25 25-1,-1 50 1,-24 24 0,25-49-16,-25 50 15,0-51 1</inkml:trace>
  <inkml:trace contextRef="#ctx0" brushRef="#br0" timeOffset="95006.69">19796 9849 0,'0'0'15,"25"-25"-15,0 0 16,-1 25 0,1 0-1,0 25-15,49 0 16,-24 24 0,-25 26-1,-25-1 1,-25-24-1,25-26 1,0 1 15,0-50-15,25-24 0,74-50-1,-25-25 16,1 24-15,-50 75-16,-25 1 16,25 24-1,-75 24 1,-25 26 0,26 49-1,49 1 1,25-1-1,49-50 1</inkml:trace>
  <inkml:trace contextRef="#ctx0" brushRef="#br0" timeOffset="95373.05">21334 10543 0,'25'0'31,"-50"0"-15,50 0 0,0 0-16,24 25 15,1-50-15,99 50 16,24-25 0,-24 0-1,-74 0 16</inkml:trace>
  <inkml:trace contextRef="#ctx0" brushRef="#br0" timeOffset="95556.91">21359 10816 0,'0'0'0,"-25"25"0,0-25 16,0 25-1,50-25 1,99 24 0,99-48-1,26 24 1</inkml:trace>
  <inkml:trace contextRef="#ctx0" brushRef="#br0" timeOffset="96072.63">23070 10518 0,'0'0'16,"-24"-24"-16,-1 24 31,0 0-31,-25 24 16,26 1-1,-26 25 1,-24 24 0,24 25-1,25 1 1,25-26 0,50-24-1,49-1 16,25-24-15,0-25 0,-74 0-16,49-25 15,0-24 1,-49-26 0,-1-24-1,-24-25 1,-25 50-1,-49-26 1,-26 26 0,-24 24-1,-25 25 1,-25 1 0</inkml:trace>
  <inkml:trace contextRef="#ctx0" brushRef="#br0" timeOffset="101456.5">23120 10394 0,'0'25'32,"25"-25"-17,-25-25 1,-25 25 15,0 0 0,0 0 1,1 0-17,-1 0 1,25 25-1,-25-25-15,0 25 63,0-25-47,1 25-1,-1-25 1,25 25-1,-25-25 1,25 24 0,-25-24-1,25 25 1,-25-25 0</inkml:trace>
  <inkml:trace contextRef="#ctx0" brushRef="#br0" timeOffset="106285.05">27784 10394 0,'0'-25'16,"0"1"-16,0-1 16,0-25 15,0 25 0,25 25 0,-1 0-31,1 0 16,74 0 0,1 50-1,-51 0 1,-24-1 0,-25 26-1,-50 24 1,-24 25-1,24-74-15,1-1 16,-1-24-16,25 0 16,125-75 15,-1 25-15,99-24-1,-74 24 1,-74 25-1,-25 0 1,0 0 15</inkml:trace>
  <inkml:trace contextRef="#ctx0" brushRef="#br0" timeOffset="106642.21">28850 10444 0,'25'0'47,"0"-25"-32,25 25-15,-1 0 16,26-25-16,-26 25 16,26 0-16,74 0 31,-100 0-16,-24 0 1</inkml:trace>
  <inkml:trace contextRef="#ctx0" brushRef="#br0" timeOffset="106875.46">28801 10667 0,'-25'0'15,"50"0"-15,-75 0 0,50 25 16,25-25 15,0 0-31,49 0 16,75 0 0,25 0-1,-1-25 1,-73 25-1,-26-25 1</inkml:trace>
  <inkml:trace contextRef="#ctx0" brushRef="#br0" timeOffset="107341.87">30190 10369 0,'0'-24'0,"0"48"0,25-48 16,-50-1-1,0 25 1,-24 0-1,-51 49 1,1 26 0,50 24-1,24 0 1,50 25 0,99-74-1,24-25 1,26-25-1,0-50 1,-25-148 0,-149 24-1,-50 50 17,-24 50-17,-50 49-15</inkml:trace>
  <inkml:trace contextRef="#ctx0" brushRef="#br0" timeOffset="108942.75">29223 10196 0,'24'0'0,"1"0"31,-25-25 1,0 0-32,25 0 15,-50 50 48,0 25-63,1-1 15,-26 26-15,-74 123 32,50-74-32,-1 25 15,-49 124 1,50-74-16,49-125 15,25-49 1,-25 24-16,0-49 16,25 25-1,25-25 1</inkml:trace>
  <inkml:trace contextRef="#ctx0" brushRef="#br0" timeOffset="112592.03">28206 9625 0,'0'-25'0,"24"25"16,-24-24-1,-24-1 16,-1 25-15,0 0 0,0 0-16,-25 25 15,26-25 1,-1 49 0,-25 1-1,25-1 1,25 1-1,-24 0 1,24-25-16,24 24 16,1 1-1,0-25 1,25-25 15,-1 24-15,1-48-1,24 24 1,-49-25 0,50 0-1,-51-25 1,1 1 0,0 24-1,-25-25 1,-25-24-1,0 24 1,1 25 0,-51 1 15,26 24-15,24 0-1,0 24-15</inkml:trace>
  <inkml:trace contextRef="#ctx0" brushRef="#br0" timeOffset="112956.84">29223 9700 0,'0'-25'15,"0"0"17,49 25 14,-24-25-46,25 50 16,-26-25 0,26 0-16,-25-25 0,24 25 15</inkml:trace>
  <inkml:trace contextRef="#ctx0" brushRef="#br0" timeOffset="113151.71">29024 9824 0,'25'0'47,"0"0"-32,24 0-15,26-25 16,-1 25-16,1 0 16,-1 0-16</inkml:trace>
  <inkml:trace contextRef="#ctx0" brushRef="#br0" timeOffset="113573.92">30264 9576 0,'0'-25'16,"0"50"-16,0-75 0,-24 50 31,-1-25-31,-50 25 16,51 0-1,-1 0 1,0 25-16,-25 0 15,-24 49 1,49 1 0,75 49-1,-1-75 1,51-24 0,-1-25-1,-25-49 1,-24-51-1,-50-24 1,-25 25 0,-49 49-1,-1 1 1,-49 49 0</inkml:trace>
  <inkml:trace contextRef="#ctx0" brushRef="#br0" timeOffset="126643.66">27337 10618 0,'-49'49'16,"98"-98"-16,-123 148 0,49-74 15,0-25 1,25 24-16,-25-24 0</inkml:trace>
  <inkml:trace contextRef="#ctx0" brushRef="#br0" timeOffset="126877.25">27213 10593 0,'25'-25'16,"-50"50"-16,50-75 0,-25 25 16,0 50 31,0 25-32,0-1-15,0 75 16,0-24-1,25-76-15</inkml:trace>
  <inkml:trace contextRef="#ctx0" brushRef="#br0" timeOffset="127060.18">27139 10742 0,'0'0'0,"-25"0"31,0 0-31,50 0 16,74 24 15,-24 1-31</inkml:trace>
  <inkml:trace contextRef="#ctx0" brushRef="#br0" timeOffset="127908.81">28503 12354 0,'25'-25'16,"-25"0"15,-25 1-15,25-1 0,0 0-1,-25 0-15,1-24 16,-1 24-1,0 0-15,-25 0 16,-24 25 0,-50 75-1,25 49 1,49 24 0,50-48-1,25-51 1,49-24-16,26-25 31,-1-25-15,-50-74-1,1 25 1,-25-1 0,-25 50-1,25 25 16,-25 75-15,0-26 0,0 1-1</inkml:trace>
  <inkml:trace contextRef="#ctx0" brushRef="#br0" timeOffset="128110.26">28826 12304 0,'0'0'16,"24"0"-16,-24-24 0,-24 48 47,24 1-47,-25 0 31,25 0-15,0 0-16</inkml:trace>
  <inkml:trace contextRef="#ctx0" brushRef="#br0" timeOffset="128597.62">29148 12081 0,'0'-25'15,"0"50"-15,25-74 0,-25 24 16,0 50 31,0 24-47,0 50 31,-25 50-15,25-99-16,0 24 15,0-49 1,0 0 15,25-25-15,-25-25-16,74-49 15,1 24 1,-26 25 0,1 25-1,-25 25 1,-25 25-1,-50 24 1,-24-49 0,-50 25 15,49-50-15,51-25-1,24-25 1</inkml:trace>
  <inkml:trace contextRef="#ctx0" brushRef="#br0" timeOffset="128826.77">29868 12280 0,'0'0'0,"24"0"0,-24-25 31,25 25-31,0 0 32,25 0-32,49-25 15,-25 25 1,50-25 0,-99 25-16</inkml:trace>
  <inkml:trace contextRef="#ctx0" brushRef="#br0" timeOffset="129015.83">29942 12404 0,'0'0'15,"-50"0"-15,26 0 16,-1 0-16,50 24 31,74-24-15,-25 0-1,1 25 1,123-50-16</inkml:trace>
  <inkml:trace contextRef="#ctx0" brushRef="#br0" timeOffset="129343.7">30785 12354 0,'75'-50'31,"-75"26"-31,-124 123 0,173-124 0,51-74 16,-76 99-1,-24-25 1,-24 25-16,-26 25 16,-24 49-1,-1 25 1,50-49 0,25 0-16,0-1 15,0-24-15,100 0 16,-1-25-1,25-25 17,-50-24-17,-74-51 1,-24 26-16,-1 24 16,0 1-16,-74-1 15,49 50-15</inkml:trace>
  <inkml:trace contextRef="#ctx0" brushRef="#br0" timeOffset="129859.72">27337 13594 0,'-25'0'0,"1"0"16,24-24 15,24 24-31,26 0 16,0-25-16,-1 25 16,26-25-1,-26 25-15,-24 0 16,0-25-1</inkml:trace>
  <inkml:trace contextRef="#ctx0" brushRef="#br0" timeOffset="130078.97">27213 13768 0,'-25'25'15,"50"-50"-15,-74 50 0,49 0 32,49-25-32,75-25 31,-49 25-31,24-25 16,-49 0-16</inkml:trace>
  <inkml:trace contextRef="#ctx0" brushRef="#br0" timeOffset="130341.72">27660 13446 0,'0'0'16,"-25"-25"0,50 25 15,0 0-31,-1 0 15,1 49 1,50-24-16,-1 0 16,-49 25-1,-25 24 1,-75-24 15,-24-26-31</inkml:trace>
  <inkml:trace contextRef="#ctx0" brushRef="#br0" timeOffset="130600.99">27635 13446 0,'0'0'0,"25"-25"0,0 0 15,-25 75 32,-25-26-47,0 100 16,0-49-1,0 49 1,25-25 0,124 25 15</inkml:trace>
  <inkml:trace contextRef="#ctx0" brushRef="#br0" timeOffset="131175.99">28801 13545 0,'0'0'0,"0"-25"16,25 0-1,-25 0-15,-25-49 16,25 49-1,-25-24 1,-25 49 15,1 24-31,-26 1 16,-49 74 0,50 50-1,74-50 1,50-49-1,98-50 1,76-74 15,-150-26-15,-24 1 0,-50 74-16,25-24 15,-50 98 16,25-24-15,-25 25 0,0 49-16,50-25 15,0-74 1</inkml:trace>
  <inkml:trace contextRef="#ctx0" brushRef="#br0" timeOffset="131392.73">29421 13594 0,'0'-24'0,"25"24"15,-25-25-15,0 0 16,25 25 15,49-25-15,50 25-1,-25-25 1,-49 25-16</inkml:trace>
  <inkml:trace contextRef="#ctx0" brushRef="#br0" timeOffset="131558.56">29570 13694 0,'0'0'0,"-25"0"16,0 0-1,25 24-15,-25-24 16,100 25 0,99-50-1,24 1 1</inkml:trace>
  <inkml:trace contextRef="#ctx0" brushRef="#br0" timeOffset="131891.75">30785 13421 0,'0'0'0,"25"-25"16,-25 0-1,-74 25 1,-1 50 0,1 24-1,0 25 1,49 1-1,50-51 1,49-49 0,25 0-1,0-49 17,-49-75-17,-50 0 1,-25 24-1,-49 100 1,-25 0-16</inkml:trace>
  <inkml:trace contextRef="#ctx0" brushRef="#br0" timeOffset="132626.93">28156 14736 0,'0'-25'16,"-25"0"-1,0 25 1,0 0-16,-24 25 15,-26 49 1,1 25 0,49-24-1,50-26 17,0-24-17,24-50 1,26-74-1,-50 25-15,24-1 16,-24 26-16,74-50 16,25 49-1,-24 50 1,-51 50 0,-49 74-1,0 0 1,-25-50-1,25-99 32,0-24-31,25-1-16,25-49 16,-1 24-1,-49 51 1,25 48-1</inkml:trace>
  <inkml:trace contextRef="#ctx0" brushRef="#br0" timeOffset="133060.57">29173 14512 0,'50'-49'16,"-100"98"-16,124-123 0,-74 49 15,25 25 1,-25 25 0,0 25-1,-25 49 1,25 0 0,0-25-1,25-74 16,25-49-15,24 24-16,-24 0 16,74-24-1,-50 24 1,-49 25 0,-50 99-1,-24-25 1,-51-24 15,-24-25-15,25 0-1,99-50 1,0 0-16</inkml:trace>
  <inkml:trace contextRef="#ctx0" brushRef="#br0" timeOffset="133293.75">30091 14587 0,'0'0'0,"25"0"16,-25-25 0,24 25-1,1 0 1,0-25-16,74 0 15,25 25 1,-24-24 0,-76 24-1</inkml:trace>
  <inkml:trace contextRef="#ctx0" brushRef="#br0" timeOffset="133460.99">30364 14612 0,'-25'24'0,"50"-48"16,-75 48-16,25-24 16,75 0 15,74 0-15,-50-24-1</inkml:trace>
  <inkml:trace contextRef="#ctx0" brushRef="#br0" timeOffset="133811.97">31257 14289 0,'0'0'0,"0"-25"32,-25 25-17,0 25 1,0 0-16,1 24 15,-26 26 1,0-1 0,26-24-1,24 0 1,49-26 0,26-24-1,24-49 1,-25-1-1,-24-99 17,-25 100-17,-50 24 1,-99 0 0</inkml:trace>
  <inkml:trace contextRef="#ctx0" brushRef="#br0" timeOffset="139677.73">5755 13421 0,'25'0'16,"-25"-25"15,0 0 0,25 25 1,24-25-32,1 25 15,0 0-15,-1 0 16,1-24-16,0 24 15,-26 0 1,1 0-16,50 0 16,-51 0-1</inkml:trace>
  <inkml:trace contextRef="#ctx0" brushRef="#br0" timeOffset="139915.97">5631 13718 0,'-25'0'47,"50"0"-31,25 0-1,49 0 1,25 0 0,-25 0-1,-74 0-15</inkml:trace>
  <inkml:trace contextRef="#ctx0" brushRef="#br0" timeOffset="140327.94">6103 13346 0,'-25'-24'32,"25"-1"-17,25 25 32,-1 25-31,26-25-16,99 49 31,-50-24-15,-25 0-1,-49-25-15,0 25 16,0-1-16,0 1 15,-25 0 1,-25 25 0,-50-1 15,-49 26-15,0-51-16</inkml:trace>
  <inkml:trace contextRef="#ctx0" brushRef="#br0" timeOffset="140596.01">6152 13247 0,'0'0'15,"0"-25"1,0 75 15,0 0-15,0 24-16,0 25 15,-25 0 1,25 25-16,-24 50 16,-1-50-1,25-74 1</inkml:trace>
  <inkml:trace contextRef="#ctx0" brushRef="#br0" timeOffset="141276.01">8211 13594 0,'25'-74'16,"-50"148"-16,75-173 0,-50 74 16,25-49-1,-25 49 1,0-24-16,-25-1 15,-25 25 1,-24 50 0,24 0-1,-24 49-15,-1 25 16,1 1-16,24 24 16,1 74-1,98-123 1,50-51-1,25-48 1,0-76 0,-49-73-1,-1 24 1,-49 74 0,25 373 46,-50-248-46,0-1-16</inkml:trace>
  <inkml:trace contextRef="#ctx0" brushRef="#br0" timeOffset="141843.44">8707 13520 0,'0'0'16,"0"-25"0,0 75 15,0-1-31,0 51 16,-25 24-1,1-50 1,24-99 31,0 1-47,74-101 15,0 1 1,26 50 15,-75 74-31,-1 25 16,1 74-1,-74 50 1,49-75 0,-25-49-1,74-99 17,51-50-17,-1 0 1,0 49-1,-49 50 1,-1 50 0,-49 99-1,0 0 1,-25-74 0,1 0-1</inkml:trace>
  <inkml:trace contextRef="#ctx0" brushRef="#br0" timeOffset="142144.85">9650 13073 0,'0'0'0,"25"-49"0,24-1 31,-49 75-15,0 74 0,-24 25 15,-1-74-15,25-25-1,25-25 1,-1 0-1,26-25-15,0 0 16,-1 25 0</inkml:trace>
  <inkml:trace contextRef="#ctx0" brushRef="#br0" timeOffset="142594.2">9948 13892 0,'0'0'0,"-25"0"16,25-25-1,25 25 1,-1 0-16,26 0 16,24-24-1,-24 24 1,49 0-16,50-25 16,-74 25-1,-26 0-15,-24-25 0</inkml:trace>
  <inkml:trace contextRef="#ctx0" brushRef="#br0" timeOffset="142812.7">10345 13619 0,'-25'-25'0,"50"50"0,-50-74 31,25 98 0,0 1-31,0 74 16,25-50 0,-25 75-1,49-74 17,-24-75-32</inkml:trace>
  <inkml:trace contextRef="#ctx0" brushRef="#br0" timeOffset="143261.04">11039 13470 0,'50'-74'0,"-100"148"0,125-198 15,-75 75-15,24 49 16,-24-25 0,0 50-1,0 24-15,0 26 16,0-1-16,0 100 15,0-50 1,0-74 15,0-26-15,50-48 0,49-76-1,25 1 1,-25 25-1,1 74 1,-76 24 0,1 1-16,-25 50 15,-49 49 1,-26-50 0,-49-49-1,0 0 1,25-75-1,74 1 1</inkml:trace>
  <inkml:trace contextRef="#ctx0" brushRef="#br0" timeOffset="143829.94">11808 13594 0,'25'0'32,"0"25"-32,0 25 15,-1 24 1,-24 26 0,-24-51-1,-1-24 1,25 0 15,49-75-31,-24 1 16,99-51-1,-74 51 1,-1-1-16,-24 25 16,-25 50-1,0 25 1,-25 49-1,1-49 1,24-26 0,0-48-1,49-51 1,50-49 0,-24 25-1,-1 49 1,-49 50-16,25 25 31,-50 74-15,0 25-1,-25-49 1,0-26 0,-25-24-1</inkml:trace>
  <inkml:trace contextRef="#ctx0" brushRef="#br0" timeOffset="144276.7">13123 13718 0,'25'0'47,"-1"0"-31,26 0-1,25 25-15,73-25 16,1 0-1,-50-25 1,-74 1 0</inkml:trace>
  <inkml:trace contextRef="#ctx0" brushRef="#br0" timeOffset="144493.84">13470 13520 0,'0'0'16,"-25"-25"-16,1 0 31,-1 75-15,25-25-1,0 124 1,25 0 0,-25-1-1,24-24 1,26-74-1</inkml:trace>
  <inkml:trace contextRef="#ctx0" brushRef="#br0" timeOffset="144813.16">14512 13570 0,'0'0'15,"25"-50"-15,0 0 32,-25 26-32,-25 24 15,-25 24 1,-24 26 0,-1 74-1,26 0 1,49-74-1,74 49 17,-24-74-32,-1-25 15,26 0-15,-26-25 16,1 0 0</inkml:trace>
  <inkml:trace contextRef="#ctx0" brushRef="#br0" timeOffset="145211.75">15331 13694 0,'0'0'0,"0"-25"15,74 25 1,-49 0-1,0 0 1,24 0-16,75 25 16,25-25-1,0 0 1,0-25 15,-124 25-31</inkml:trace>
  <inkml:trace contextRef="#ctx0" brushRef="#br0" timeOffset="145377.5">15628 13867 0,'0'0'0,"-24"25"0,-26-25 32,50 50-17,99-25 1,50-25-1,-50 0 1</inkml:trace>
  <inkml:trace contextRef="#ctx0" brushRef="#br0" timeOffset="145860.81">16670 13545 0,'25'-25'16,"-50"50"-16,50-75 15,-50 50 1,0 0-16,-24 25 16,24 0-1,-49 49 1,24 1 0,25 24-1,25-25 1,0 1-1,0-1 1,75-24 0,-26-50-1,1 25 1,24-50 0,-24 25-16,0-25 15,-26 0 1,26-24-16,0-26 15,24-24 1,-24 0 0,-50-1-1,-100-24 17,-48 75-17,-1 49 1,74 25-16</inkml:trace>
  <inkml:trace contextRef="#ctx0" brushRef="#br0" timeOffset="146413.54">19275 14091 0,'0'-25'16,"0"0"-16,0 0 15,25 0 1,0 25 0,24 0-1,-24 50 1,0-25-16,0 124 15,-50 49 1,-25-123 0,-148 98-1</inkml:trace>
  <inkml:trace contextRef="#ctx0" brushRef="#br0" timeOffset="148413.65">20441 13867 0,'0'0'16,"-25"0"31,50 0 0,0 25-32,24-25-15,26-25 16,-26 25 0,26 0-16,-26-24 15,1-1-15,-25-25 32,-25 25-17,-50-24-15,-24-1 16,-25 50-1,-25 25 1,0 49 0,-1 26-1,51 24 17,74 0-17,0-75-15,124 50 16,50-49-1,24-50 1,-49-50 0,-75 1-1</inkml:trace>
  <inkml:trace contextRef="#ctx0" brushRef="#br0" timeOffset="149447.91">20739 13272 0,'0'-25'16,"24"25"62,1 25-47,-25 0-15,0 0-16,0-1 16,0 1 15,0 0-16,0 0 48,0-50-47,0 0-16,0 0 15,0 1-15,25-1 16,-25-25-1,25 25-15,0-24 16,24 24 0,-24 50 15,0 24-31,-25 26 16,0-1 15,0-24-31,0-25 15,0-50 17,0-25-17,25-24 17,-1 24-17,-24 25-15,25 1 16,0 24-1,0 24 1,0 51 0,0-26-1,-1 1 1,-24-25 0</inkml:trace>
  <inkml:trace contextRef="#ctx0" brushRef="#br0" timeOffset="150012.92">21284 13148 0,'0'-25'16,"25"25"-1,0 0 1,0 0-16,99 25 31,-99-25-15,24 50 0,-49-26-1,0 1-15,-25 74 16,1-74-1,-1 25-15,-25-1 16,25-24 0,25-50 31,0 1-47,50-26 15,0-49 1,49-25-1,-25 49 1,-49 26 0,-25 24-1,-50 25 1,1 49 0,24 1-16,-25 49 15,26 1 1,73-1-1,50-25 1</inkml:trace>
  <inkml:trace contextRef="#ctx0" brushRef="#br0" timeOffset="150394.94">22177 13818 0,'0'25'0,"0"-50"15,-24 50-15,-1-25 16,50 0 15,-1 0-15,51-25-16,98 25 31,1 0-15,-25-25-1,-99 25-15,-26 0 32</inkml:trace>
  <inkml:trace contextRef="#ctx0" brushRef="#br0" timeOffset="150644.99">22004 14091 0,'-50'0'15,"100"0"-15,-125 24 0,51-24 16,73 0 15,1 25-15,24-50-16,149 25 16,1-24-1,-1-1 1,-74 0-1,-75 0 1,-74 0-16</inkml:trace>
  <inkml:trace contextRef="#ctx0" brushRef="#br0" timeOffset="150948.29">22525 13644 0,'0'-25'15,"0"50"-15,-25-75 16,0 50 0,0 25-1,0 25 1,1-1-16,-26 26 15,0 24-15,1 25 16,-100 174 0,-49 49-1,98-198-15,-49 74 16,125-99 0</inkml:trace>
  <inkml:trace contextRef="#ctx0" brushRef="#br0" timeOffset="151726.88">23219 13644 0,'0'-25'0,"0"0"16,0 1 15,-24 24-15,-1 49 0,-25 1-1,-24 74 1,24-25-1,25 0 1,50-24 0,49-26 15,75-49-15,0 0-1,-25-49 1,-74 24-16,-25-49 15,-25-50 1,-50-25 0,-24 49-1,-50 51 1,24 24 0,26 25-1,74 50 1</inkml:trace>
  <inkml:trace contextRef="#ctx0" brushRef="#br0" timeOffset="152246.25">24162 13669 0,'0'0'15,"25"-25"-15,-25 0 16,-25 25-16,25 25 31,25 0-15,0 24-16,24 100 15,26-25 17,-26 0-17,-24-74 1,0-50-1,24 0 1,-49-25-16,50-74 16,0-75-1,-1-24 1,-24 49 0,0 50 15,0 99-16</inkml:trace>
  <inkml:trace contextRef="#ctx0" brushRef="#br0" timeOffset="152542.6">24261 13892 0,'-25'0'0,"1"0"47,48-25-31,1 1-1,99-1 1,-49 0-16,98-50 31,-98 51-31,49-1 16,-99 25-16</inkml:trace>
  <inkml:trace contextRef="#ctx0" brushRef="#br0" timeOffset="153364.57">25005 13743 0,'0'0'0,"0"-25"32,0 1 46,25-1 0,0 25-78,0-25 15,24 25 1,-24-25-16,0 25 16,0 0-1,24 25 1,-24 25 0,-25 49-1,-49 25 1,-1 0-1,25-99 1,50-75 15,74-49-15,25-50 0,-49 0-1,-50 75 1,-25 24-1,24 50 1,-48 0-16,-51 75 31,26 49-15,49 74 0,49-74-1,1-49 1,-1-26-1</inkml:trace>
  <inkml:trace contextRef="#ctx0" brushRef="#br0" timeOffset="171612.75">16149 14835 0,'0'-25'47,"0"50"-16,25 24-15,-25 1-1,25 0-15,-25-1 16,25 26-16,-50 24 16,-25 25-1,26-99 1,24 24-16,-25-49 31,50 0 0,-1-24-15,51-1 0,24-25-1,75 50 1,24-25-1,50 25 1,25 25 0,0-25 15,-50 0-15,-173 25-16,49-25 15,-74 0 16</inkml:trace>
  <inkml:trace contextRef="#ctx0" brushRef="#br0" timeOffset="171964.87">17638 15083 0,'0'0'15,"-25"-25"-15,0 25 0,25-25 16,25 50 31,0-25-31,99 50-1,0-1 1,0 26-1,-25-50 1,-74-1-16,0 1 16,-75 25-1,-74-1 1,-50 1 0,50-50-1</inkml:trace>
  <inkml:trace contextRef="#ctx0" brushRef="#br0" timeOffset="172228.71">17514 15033 0,'0'0'15,"0"-25"1,0 50 15,0 25-31,0 0 16,0 24-16,0 0 16,0 1-1,25 74-15,-25-75 16</inkml:trace>
  <inkml:trace contextRef="#ctx0" brushRef="#br0" timeOffset="173863.07">18729 15157 0,'0'-24'62,"0"-1"-15,50 25-31,-1 0-16,1-25 15,25 25-15,-26 0 16,75 25-1,-99 24 1,-50 26 0,-74 49-1,-25-75 1,49-24 0,125-50 15,0 25-16,74-24 1,-25 24 0,-49 24-1,-26 26 1,-48 0 0,-51-1-1,-49 1 1,-25-50-1</inkml:trace>
  <inkml:trace contextRef="#ctx0" brushRef="#br0" timeOffset="174362.99">19349 15008 0,'0'-49'16,"0"98"-16,0-148 0,0 74 15,0 1 1,-49-26-16,-26 25 31,-49 25-15,-24 75 0,-1 49-1,0 25 1,50 49-1,74-99-15,25 100 16,49-26 0,100-49-1,75-99 1,48-25 0,1-99-1,-49-25 16,-51-50-15,-74-24 0,-74-1-1,-149 26 1,-49 49 0,-26 74-1,100 25-15,0 25 16,-1 0-16,1 0 0</inkml:trace>
  <inkml:trace contextRef="#ctx0" brushRef="#br0" timeOffset="211449.6">5780 16348 0,'-25'0'16,"0"0"-16,25-25 16,-24 25-16,48 25 78,-48 0-78,24 24 15,-25 26-15,-25-1 16,-24 100 0,-1 0-1,26-50 1,24-75-1,25-24 1,0 0 0,50 0-1,49-50 1,-25 0 0,-24 0-16</inkml:trace>
  <inkml:trace contextRef="#ctx0" brushRef="#br0" timeOffset="211748.66">5681 16472 0,'0'25'16,"0"-50"-16,0 0 16,25 0-1,-1 1-15,1 24 16,50-25-16,49-25 16,-25 1-1,-25 49 16</inkml:trace>
  <inkml:trace contextRef="#ctx0" brushRef="#br0" timeOffset="211932.93">5656 16671 0,'0'0'0,"-50"0"31,75 0-15,0 0-1,25 0-15,49-25 16</inkml:trace>
  <inkml:trace contextRef="#ctx0" brushRef="#br0" timeOffset="212415.14">6400 16621 0,'0'0'0,"-25"0"31,-24 0-31,-26 25 16,26 0-16,-75 49 15,74-24 1,25 24-1,75-49 17,0-50-17,49 0 1,-25 25 0,1 25-1,-51 74 16,-24-24-31,0 98 16,0-49 0,0-99-1,0-25 17,50-124-17,24-99 1,26 49-1,-51 50 1,-49 99 0,50 25-1</inkml:trace>
  <inkml:trace contextRef="#ctx0" brushRef="#br0" timeOffset="212566.08">7020 17167 0,'0'0'16,"0"25"-16,25 24 15,-25-24 1,-25 0 0</inkml:trace>
  <inkml:trace contextRef="#ctx0" brushRef="#br0" timeOffset="213047.71">7740 16993 0,'0'-25'32,"49"25"-17,-24-25-15,0 25 16,74 0 0,-49 25-1,-50 74 1,0-49-16,-25 0 15,0 24 1,50-74 0,74 0-1,0-25 17,-24 50-17,-25 99 1,-75-99-1,0 49 1,-74 1 0,-1-50-1,76-1-15</inkml:trace>
  <inkml:trace contextRef="#ctx0" brushRef="#br0" timeOffset="213549.04">8236 16671 0,'0'0'0,"-25"-25"0,-25-50 15,-49 51 17,-25 24-17,75 24-15,-26 1 16,-98 174-1,73 24 1,26 0 0,74 0-1,74-49 1,75-50 0,0-49-1,25-26 1,-26-74-1,26-74 1,-99 25 0,98-75-1,-49-25 1,-49-24 0,-51 49-1,-73 0 1,-26 50-1,-73 0 1,24 49 0,-25 50-1,74 0-15</inkml:trace>
  <inkml:trace contextRef="#ctx0" brushRef="#br0" timeOffset="-214448.96">11213 17142 0,'0'-25'15,"0"50"-15,-25-50 0,0 50 78,25 25-62,0-1-16,0 26 16,-25-1-16,50-49 0,-25 24 15</inkml:trace>
  <inkml:trace contextRef="#ctx0" brushRef="#br0" timeOffset="-214097.89">11188 16646 0,'-25'0'16,"50"0"-16,-75 0 0,50 25 15,0-1 1,0 51 0,25-50-1,0-25-15,0 0 16,0 0-16,-25-25 31,24 0-31,-24 0 16,0 0-16,-49-24 15,-26 49 1,51 0 0</inkml:trace>
  <inkml:trace contextRef="#ctx0" brushRef="#br0" timeOffset="-213781.47">11659 17216 0,'0'0'0,"25"0"16,0 0 15,-50 25-15,25 25-1,50 24 1,-1-49-1,1 0 1,-50 0 0,-25-1-1,-99 26 1,-25-25 0,100-25-1</inkml:trace>
  <inkml:trace contextRef="#ctx0" brushRef="#br0" timeOffset="-213397.93">13297 17316 0,'0'0'0,"49"0"0,-24-50 16,0 25-16,-25-24 15,-25 24 1,-49 0 0,-26 50-1,1 49 16,0 1-15,74-1 0,50-24-1,99-26 1,74-24 0,50-49-1,-124 24-15,-49-25 0</inkml:trace>
  <inkml:trace contextRef="#ctx0" brushRef="#br0" timeOffset="-212540.73">13842 17216 0,'-347'50'47,"248"24"-31,99-49 0,446-174-16,-892 323 0,495-149 15,75-25 16,-49-50-31,-1 25 16,1 1-16,49-51 16,-99 50-1,-1 25 1,1 50 0,-25 49-1,75 0 1,-1-49-1,-24-50 1,74 0 0,-50-25-1,-24-24-15,-1-100 16,-24-75 0,-25 125-1,0 25 1,25 24-16,-50 25 15,0 75 1,0 124 0,1 24-1,24-24 1,24-100 0,1-49-16,0-25 15,0 0-15,49-74 16,26-100-1,-51-49 1,1 74 15,-50 149-15,-25 25 0,-25 123-16,50 1 31,25 0-16,0-99-15,74-25 16,-49-1 0,-1-24-16,51-24 15,-51-1 1,1 0 0,-1-25-1,-49-24 1,-49 49 15,-1 50-31,-24 49 31,24 26-15,75-76-16,-25 26 16,248 0-1</inkml:trace>
  <inkml:trace contextRef="#ctx0" brushRef="#br0" timeOffset="-212131.2">15976 17390 0,'0'0'15,"0"-50"-15,0 26 16,0-1-16,-50 25 16,-49 0-1,49 49 1,1 26 15,49-26-31,0-24 16,0 25-16,0-25 15,49-25-15,-24 0 16,25 0-16,49-50 16,0-49-1,25-50 1,-49-124-1,-1-49 1,-24 73 0,-26 125-1,-98 248 17,49-24-32,0 24 15,25 149 1,0-149-16</inkml:trace>
  <inkml:trace contextRef="#ctx0" brushRef="#br0" timeOffset="-210412.67">18556 17316 0,'0'0'0,"0"-25"16,49 0-16,-49 0 15,25-24-15,0 24 16,0-124 15,-25 124-31,-50-25 16,25 26 0,-99 48-1,-25 76 1,1 73-1,73 1 1,50-100-16,75-24 16,74-50-1,50-25 17,-50-99-17,-25 0 1,-74 50-1,-1 49 1,-48 50 0,-1 99-1,25-50-15,-25 100 16,25-50 0,25-75-1</inkml:trace>
  <inkml:trace contextRef="#ctx0" brushRef="#br0" timeOffset="-210031.86">19002 17241 0,'25'-49'16,"-75"148"-16,75-149 0,0-24 0,-25 49 16,0 50 15,-25 24-16,0 51 1,25 48 0,0-98-16,25 0 15,25-26 1,24-48 0,-24-76-1,-1-24 1,1 0-1,-50 100 1,25-1 0,-50 124-1,0 50 1,0 24 15,25-148-31</inkml:trace>
  <inkml:trace contextRef="#ctx0" brushRef="#br0" timeOffset="-209612.83">19523 17216 0,'25'-24'0,"-50"48"0,50-73 16,0 24-16,-1 0 15,51 25 1,-25 50-1,-26 74 1,-73 25 0,49-75-16,-25-49 15,25 0-15,-25-25 16,75-75 15,49-74 0,0 1-15,-49 73 0,-50 50-1,-25 75 1,0-25-16,25 49 16,0-24-16,0 49 15,50-25 1,24-49-1,50-25 1</inkml:trace>
  <inkml:trace contextRef="#ctx0" brushRef="#br0" timeOffset="-209414.24">20515 17192 0,'-24'49'0,"48"-98"16,-24 24-16,-24 25 31,-1 49-15,0 26-1,0-1 1,25 25 0,-25-49-16,25 0 15</inkml:trace>
  <inkml:trace contextRef="#ctx0" brushRef="#br0" timeOffset="-209281.23">20540 16993 0,'0'0'16,"0"-50"-16,-25 1 0,25 24 15</inkml:trace>
  <inkml:trace contextRef="#ctx0" brushRef="#br0" timeOffset="-209013.84">20937 16819 0,'0'0'16,"0"25"-1,-25 0 1,25 49 0,-25-24-16,1 49 15,-1 75 1,50-25 0,-1-75-1,1-49 1,0-25-16,74-25 15</inkml:trace>
  <inkml:trace contextRef="#ctx0" brushRef="#br0" timeOffset="-208797.24">21309 16894 0,'0'0'0,"25"-75"16,-25 26 0,0 98 15,-25 1-31,0 99 15,1 49 1,-1 1 15,25-50-15,49-75 0,51-74-16</inkml:trace>
  <inkml:trace contextRef="#ctx0" brushRef="#br0" timeOffset="-208482.32">21805 17390 0,'-24'50'0,"73"-150"16,-74 150-16,50-174 15,-74 99 1,-1 25-16,-74 25 16,49 74-1,51 0 1,24-49-1,99 0 17,-50-50-32,1-25 15,49-25 1,-49 25-16,0 1 16,-26-1 30,1 50-46,0 74 32</inkml:trace>
  <inkml:trace contextRef="#ctx0" brushRef="#br0" timeOffset="-208173.6">22277 17266 0,'24'-25'16,"-48"50"-16,73-75 16,-24 50-16,0 50 15,0 24 1,-50 26 0,0-51-1,25-24 16,25-25-15,0-25-16,24-24 16,26-1-1,-50 25 1,24 0 0</inkml:trace>
  <inkml:trace contextRef="#ctx0" brushRef="#br0" timeOffset="-207698">22971 17241 0,'0'0'0,"25"-49"16,0 24-16,0-50 31,-25 100 0,24 0-31,-24 25 16,0 24 0,25-24-1,25-26 1,0-24 0,-26 0-1,26 25 1,-50 25-1,0 49 1,-50 25 0,-24 25-1,-149 124 1,74-124 0,0-25 15,75-100-16,24-24 1,50-49 0,25-150-1,74-24 1</inkml:trace>
  <inkml:trace contextRef="#ctx0" brushRef="#br0" timeOffset="-206308.93">25204 17489 0,'-25'-25'16,"25"1"-1,25 24 32,0 0-31,-1 0 0,1-25-1,0 25-15,0-25 78,0 0-62,-25 0-16,25 1 16,-25-26-1,0 25-15,24 0 16,-24-24-1,0-1 1,-24 25 0,-1 25-16,-25 25 15,-49 50 1,0 24 0,49-50-16,25 51 15,50-1 1,49-50-1,150-24 1,73-25 15,1-49-15,-25-26 0,-149-24-1,-124 25 1,-149 49-1,-74 50 1,49 24 0,125 26-1,98-26 1,75-24 0,-49-25-16,49 50 15,-50-1 1,-24 50-1,-50 26 1,0 48 0,0-24 15,-25 0-15</inkml:trace>
  <inkml:trace contextRef="#ctx0" brushRef="#br0" timeOffset="-205414.67">26667 17464 0,'25'-49'16,"-50"98"-16,50-123 0,0 49 16,-50 25-16,0 50 31,25-25-16,-24 24-15,24 1 16,24 24 15,26-74-15,-25 0-16,25-49 16,-1-51 15,-24 100-16,0 0 1,24 50 0,51 49-1,48-74 1,26 0 0,-25-75-1,-75 25-15,-24-49 16,-50 24-1,-50-24 1,-123 49 15,98 50-15,26 25 0,49-26-1,99-24 1,0-24-1,0-1 1,-74 0 0,0 25-1,0 50 1,-25 24 0,49 25-1,-24-74-15,25-25 16,-25 0-16,74 0 15,0-50 1,-49-74 15,24-99-15,25-25 0,-24 74-1,-125 75 16,-49 149-15,24 99 0,26-75-16,24 25 15,25 25-15,0-24 16,-25 73 0,25-123-16</inkml:trace>
  <inkml:trace contextRef="#ctx0" brushRef="#br0" timeOffset="-205179.97">28057 17390 0,'0'-50'15,"0"100"-15,24-174 0,-24 74 16,25 26-16,25-51 16,0 75-1,24-25 1,-24 75-1,-26 49 1,-48 50 0,-26-25-1,25-25 1,75-49 0</inkml:trace>
  <inkml:trace contextRef="#ctx0" brushRef="#br0" timeOffset="-204580.17">28850 17340 0,'0'0'16,"25"-24"-16,-99-26 31,24 50-31,-74 50 16,25 24-1,74-24 1,25 49-1,50-50 1,-1-24 0,1-50-16,-25 25 15,24-24-15,1-51 16,24-49 0,1 25-1,-50 99 16,0 25-15,-1 0-16,-48 24 0,24 26 16,-50 24-1,25-50-15,0-24 16,75-74 15,49-1 0,0-24-15,-24 49 0,-50 25-1,-25 25 1,24 49 0,26-24-1,-25-26-15,49-24 16,1 0-1,-26-49 1,-24-26 0,-25 51-1</inkml:trace>
  <inkml:trace contextRef="#ctx0" brushRef="#br0" timeOffset="-180195.76">7789 12850 0,'25'0'15,"-50"0"-15,50-25 78,-50 1-62,1-1 0,-26 25-1,50-25 1,-25 25-1,0 0 1,25 25-16,-24 24 0,-1 125 16,-50 49-1,1 50 1,-1 0 15,-24 50-15,25-26-1,49-173-15,0 50 16,25-100 0</inkml:trace>
  <inkml:trace contextRef="#ctx0" brushRef="#br0" timeOffset="-178497.19">7591 12850 0,'0'-25'16,"0"50"-16,0-74 16,25 49 77,24 0-77,100 0 0,-50 0-1,25 0-15,125 0 16,-125 0-16,148-25 31,-148 25-31,25-25 16,-25 25-16,75 0 15,-1 0 1,-49 0 0,-74 0-1,49 0 1,-25 0 0,50 0-1,-25 0 16,-25 25-15,50-25 0,-75 0-16,100 0 15,-25 0 1,-25 25 0,0-25-1,-50 0 1,75 0-1,99 0 1,-74 0 0,-1 0-1,1 0 1,-25 0 0,24 0-1,-48 0 1,-1 0-1,49 0 17,-98 0-32,24 0 15,0-25-15,100 25 16,-100 0 0,124-25-1,0 25 1,-123 0-16,123 0 15,-25 0 1,50 0 0,-24 0-1,-1 0 1,-124 0-16,100 25 16,-26-25-1,26 25 16,-1-25-15,75 24 0,-174-24-16,75 0 31,-25 25-15,24-25-1,-49 25 1,0-25-1,0 25 1,-24 0 0,24-25-1,-25 24 1,-25-24 0,1 0-1,-1 25 1,-49-25-1,0 25 17,0 25-17,-25 24 1,-25 1 15,-25 24-15,1 25-1,-1 0 1,0-25 0,26 0-1,-1 1 1,0-51-16,0 50 16,0-49-1,0 0 1,1-1-1,-1 1 1,0-1 0,25-24-1,0 0 17,0 0-17</inkml:trace>
  <inkml:trace contextRef="#ctx0" brushRef="#br0" timeOffset="-175933.62">7120 14785 0,'24'0'16,"-24"-25"0,-24 25-16,-1 0 15,74 25 1,26-25 0,49 25 15,25-25-16,-75 0-15,75 0 16,0-25 0,24 0-1,26 25 1,24-24 0,0-1-1,-49 25 1,0 0-1,-50 0 1,0 0 15,25 0-15,-1 0 0,-73 0-16,99 0 15,-1 0 1,-24 0-1,25 0 1,-50 25 0,0-25-1,0 0 1,-25 0 0,50 0-1,0 0 1,-50 0-16,75 0 31,-26-25-15,-24 25-1,-24 0 1,-1 0 0,25 0-1,-25 0 1,0 0-1,25 0 1,25 0 0,-25 0-1,0 0 1,124 25 0,-173-25-1,24 0-15,75 49 16,-1-24 15,1 0-15,0 0-1,-1-25 1,1 49 0,0-49-1,-1 25 1,-24-25-1,25 25 1,-1-25 0,-98 0-16,123 0 15,-24 0 1,-25 0 0,0 0-1,-25-25 1,24 25-1,-23 0 17,-1 0-17,-75 0-15,1-25 16,24 25-16,-24 0 16,-1 0-16,1 0 15,74 0 1,50 0-1,-75 0 1,25 0 0,-25 0-1,0 0 1,-24 25 0,-50-25-1,-1 0 16,1 0 16,0-25 0,0 25-47,0 0 16,0 0 15,-25-25 0,24 1-15,-24-1 0,-24 0-1,24 0-15,-25-24 16,0-26-1,-25 26 1,25-1 15,25 0-15,0 26 0,-24-1-1,24-25 1,24 0-1,-24 1 1,0-1 0</inkml:trace>
  <inkml:trace contextRef="#ctx0" brushRef="#br0" timeOffset="-118574.54">8980 11659 0,'25'-24'16,"-25"-1"-16,0 50 78,0-1-63,0 1 1,25 0-16,-25 0 16,49 25-1,26-50 1,-1 24-1,-49 1-15,25-50 16,-1 1 0,-24-26-1,0 0 1,-25 25 0,0 1-1,0 48 63,0 1-62,0 0 0,0 0-16,25 0 15,-25 0-15,0 49 16,0 0-1,0 1 1,0-1 0,-25-24-1,-25-1 1,25-24 0,1 0-1,-1-25 1,0 0 15,0-25 0,0 25-31</inkml:trace>
  <inkml:trace contextRef="#ctx0" brushRef="#br0" timeOffset="-117958.03">8360 11957 0,'-25'-25'32,"25"1"-32,0-1 31,25 0-31,-50-25 15,25 26 17,-25 24-17,1 0-15,24 24 16,-50 51 0,0 24-1,50-49-15,-25 24 16,75-49-1,0-25 17,24-25-17,1-74 1,-26 24 0,-49 51-1,25 48 16,0 51-15,-25 24 0,0-74-16,49 24 15</inkml:trace>
  <inkml:trace contextRef="#ctx0" brushRef="#br0" timeOffset="-117517.84">9898 11287 0,'-25'50'16,"25"-25"-1,-25 0-15,1-1 16,-26 26 0,50-25-1,0 0-15,-25-25 16</inkml:trace>
  <inkml:trace contextRef="#ctx0" brushRef="#br0" timeOffset="-117324.99">9972 11362 0,'0'25'47,"0"-1"-31,-24 1-16,24 0 15</inkml:trace>
  <inkml:trace contextRef="#ctx0" brushRef="#br0" timeOffset="-117040.2">10096 11957 0,'0'0'0,"50"0"16,-25 0-1,24 0-15,1 0 16,0-25-16,24 25 16,1 0-16,-1-24 15</inkml:trace>
  <inkml:trace contextRef="#ctx0" brushRef="#br0" timeOffset="-116837.05">10320 11833 0,'0'0'0,"-25"0"0,0 0 47,50 25-32,-25 0 1,0 24 0,0 1-16,0 74 15</inkml:trace>
  <inkml:trace contextRef="#ctx0" brushRef="#br0" timeOffset="-116371.72">11014 11684 0,'0'-25'16,"0"50"-16,25-50 0,-25 50 0,0 0 15,-25 0 1,0 25-1,25-26-15,0 26 16,25 24 0,-25-49-1,25-50 17,0 1-17,49-1 1,-24 0-1,0 25 1,-26 50 0,-24-1-1,-24-24 1,-1 0 0,-50 0-1,1-1 1,24-48-1,25 24-15</inkml:trace>
  <inkml:trace contextRef="#ctx0" brushRef="#br0" timeOffset="-115757.03">11833 11908 0,'25'24'0,"-50"-48"0,75 48 16,-1-24-16,-24-24 16,0-26-1,0 25-15,-1-24 16,-24-1-1,0 25 32,25 75-31,-25 24 0,25-24-1,0 49 1,-50 0-1,0-24 17,-24-1-17,-1-49-15,25 0 16,-74-1 0,49-48-1,25-1 1,25 0-16</inkml:trace>
  <inkml:trace contextRef="#ctx0" brushRef="#br0" timeOffset="-115389.74">12652 11908 0,'0'-25'47,"49"50"-31,-24-25 0,25 0-16,-1 0 15,1 0-15,-1-25 16,1 25-16</inkml:trace>
  <inkml:trace contextRef="#ctx0" brushRef="#br0" timeOffset="-115172.03">12776 11759 0,'0'0'0,"-25"0"16,25 25-1,25 24 1,-50 1-16,50 24 16,-25 1-1,24-26 1,26-24 0</inkml:trace>
  <inkml:trace contextRef="#ctx0" brushRef="#br0" timeOffset="-114858.52">13619 11808 0,'0'0'15,"25"-24"16,-50 24-15,0 24-16,0 1 16,1 25-1,-1-1 1,25 26 0,49-26-1,1-24 1,24 0-1,75-25 1</inkml:trace>
  <inkml:trace contextRef="#ctx0" brushRef="#br0" timeOffset="-114571.81">14562 11932 0,'0'0'0,"24"0"15,1 0 1,25 0-16,-25 0 16,74-24-1,-25 24 1</inkml:trace>
  <inkml:trace contextRef="#ctx0" brushRef="#br0" timeOffset="-114390.49">14636 12081 0,'0'0'0,"-25"25"0,25 0 15,0 0 17,25-25-32,0 0 15,0 0 1,24 0-16</inkml:trace>
  <inkml:trace contextRef="#ctx0" brushRef="#br0" timeOffset="-114091.16">15306 11957 0,'25'0'0,"-50"25"15,25-50-15,0 25 16,-25 0-1,0 0-15,25 25 16,-25 49 0,25 26-1,25-76 1,0 1-16,25-25 31,-1 0-15,1-25-1,-25-24 1,-25-26 0,-25 51-16</inkml:trace>
  <inkml:trace contextRef="#ctx0" brushRef="#br0" timeOffset="-108229.08">9749 11635 0,'-25'0'16,"50"0"-16,-74 0 47,49-25-32</inkml:trace>
  <inkml:trace contextRef="#ctx0" brushRef="#br0" timeOffset="-107278.02">10047 11387 0,'-25'24'0,"50"-48"16,-75 73-16,25-49 0,-49 50 15,49-50 1,0 25-1,25-1 1,-24-24 15</inkml:trace>
  <inkml:trace contextRef="#ctx0" brushRef="#br0" timeOffset="-96515.97">11808 11709 0,'-25'0'31,"25"-25"0,0 50 0,0 0-15,0 0 0,0 0-1,-25-1-15,25 26 16,0-25 15,0 0 32,25-25-48,0 0 1,-25 24 0,25-24-16</inkml:trace>
  <inkml:trace contextRef="#ctx0" brushRef="#br0" timeOffset="-95957.91">12379 11411 0,'0'-24'31,"0"48"0,-25-24-15,0 50-16,0 24 31,0-74-15,25 25-16,-24-25 15,24-25 17,24 25-17,1-24 1,0-26 0,25 0-1,-26 50 1,-24-24 15,-24 73-15</inkml:trace>
  <inkml:trace contextRef="#ctx0" brushRef="#br0" timeOffset="-94955.77">13917 11784 0,'-25'-25'31,"25"74"32,0-24-48,25 25 1,0-25 0,-1-1-16,26-24 15,24 0 1,1-49 0,-26-1-1,-24 25 1,-25 1-16,0-26 15,0 75 64,0 0-79,0-1 15,-25 26-15,50 24 16,0 1 15,0 24-15,24 0-1,-49-49-15,25 24 16,-25-24 0,0-25-1,0-1 1,-25-24-1,-24 0 1,-1-24 0,25-1-1</inkml:trace>
  <inkml:trace contextRef="#ctx0" brushRef="#br0" timeOffset="-91597.03">12304 13967 0,'0'24'47,"0"-48"156</inkml:trace>
  <inkml:trace contextRef="#ctx0" brushRef="#br0" timeOffset="-90636.94">14214 12081 0,'0'-25'16,"0"50"-16,-24-50 0</inkml:trace>
  <inkml:trace contextRef="#ctx0" brushRef="#br0" timeOffset="-89180.64">14909 13768 0,'25'0'16,"-25"25"-1,-25-25 17</inkml:trace>
  <inkml:trace contextRef="#ctx0" brushRef="#br0" timeOffset="-88204.91">11312 13545 0,'0'0'15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3T04:23:30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7566 1538 0,'0'-25'15,"0"0"32,-25 50 0,1 0-47,-1 0 16,0 24-1,0 1-15,0 0 16,25-1-16,-25 51 15,75-26 1,49-49 0,25-50-1,-74-25 1,74-49 0,-99 25-1,-25-26 1,-75 26-1,-24 24 1,0 26 0</inkml:trace>
  <inkml:trace contextRef="#ctx0" brushRef="#br0" timeOffset="416.76">8509 1389 0,'25'0'16,"-50"0"-16,50-25 15,-50 25 1,25-24-1,-25 48-15,0-24 16,-24 25-16,-26 50 16,50-26-1,1 50 1,-1 1 0,0 24-1,50 25 1,-50 99-1,25-75 1,-25-49 15,25-49-15,-25-26 0</inkml:trace>
  <inkml:trace contextRef="#ctx0" brushRef="#br0" timeOffset="583.99">8013 2158 0,'0'-25'15,"0"50"-15,0-74 0,0 24 16,24 0 0,1 25-1,149-74 1,-75 49-1</inkml:trace>
  <inkml:trace contextRef="#ctx0" brushRef="#br0" timeOffset="966.97">10419 1488 0,'0'-24'15,"0"48"-15,25-73 0,-25 24 16,-25 25 15,0 50-15,-24-26-1,-26 51-15,1-1 16,-1 1-16,50 24 16,-24 0-1,49-24 1,74-26-1,75-49 1</inkml:trace>
  <inkml:trace contextRef="#ctx0" brushRef="#br0" timeOffset="1369.59">10915 1216 0,'0'0'16,"25"-50"-16,-25 0 31,0 75-15,-25 25-16,-25 99 15,-24 74 1,0-49 15,24-75-15,50-74 15,25-75-31,0 25 16,24-24-16,1-1 15,-1 0-15,-24 25 16,25 25 0,-25 75-1,-25 49 1,0 0-1,49-74 1,26-50 0</inkml:trace>
  <inkml:trace contextRef="#ctx0" brushRef="#br0" timeOffset="1735.57">11535 1612 0,'25'-49'15,"-50"98"-15,50-123 16,-25 49-16,-25 0 16,-24 1-1,24 48-15,-25-24 16,1 50-16,-1 0 16,0-1-16,26 26 15,-1-26-15,0 51 16,50-76-1,49-24 1,25-74 0,1 0-1,-51-1 1,-24 50 0,-25 0 15,25 50-31,-25 50 15,49 49 1,-24 0 0</inkml:trace>
  <inkml:trace contextRef="#ctx0" brushRef="#br0" timeOffset="2050.91">11932 1513 0,'0'0'16,"25"50"-1,0-25 1,-25 24-16,0 26 16,-25 49-1,25-75 1,25-73 15,24-76-15,75-24-1,-24-25 1,-76 100-16,1 24 16,0 0-1</inkml:trace>
  <inkml:trace contextRef="#ctx0" brushRef="#br0" timeOffset="2567.98">12627 1687 0,'0'0'15,"0"-25"-15,0 0 16,0 0-1,-25 25 1,-49-24 0,24 48-16,-74 51 15,74-50 1,1 74 0,49-49-1,124-26 1,0-48-1,-25-51 1,-49 26 15,-26-1-15,-24 25 0,0 50-1,-24 49 1,24-24-16,24 49 15,26-74 1,24 0 0,-49-25-1,74-50 1,-74 1-16,74-75 16,25-25-1,-49 74 1</inkml:trace>
  <inkml:trace contextRef="#ctx0" brushRef="#br0" timeOffset="2784.53">13445 967 0,'0'0'0,"0"-24"0,0-26 16,-24 25 15,-51 124-15,26 75-1,24-75-15,-25 125 16,0-26 0,50-24-1,25-75 1,25-74 0</inkml:trace>
  <inkml:trace contextRef="#ctx0" brushRef="#br0" timeOffset="2967.71">13222 1538 0,'-50'-25'16,"100"50"-16,-124-75 0,74 26 0,-25 24 16,25-25-1,25 0 1,74 0-1,-25 0-15</inkml:trace>
  <inkml:trace contextRef="#ctx0" brushRef="#br0" timeOffset="3968.6">12999 1637 0,'0'0'0,"-25"0"15,25-25 32,-25 25 0,25 25-47,-25 25 16,-49 99-1,74-124 1,25 24-1,0-24 1</inkml:trace>
  <inkml:trace contextRef="#ctx0" brushRef="#br0" timeOffset="4450.83">13247 1464 0,'-25'0'16,"25"24"15,25-24-15,25 0 0,-1 0-1,100-49 1,-99 24-16</inkml:trace>
  <inkml:trace contextRef="#ctx0" brushRef="#br0" timeOffset="5033.68">13569 1637 0,'0'0'0,"25"0"0,0 0 15,0-25 1,0 1-16,-1 24 31,-24-25-15,-24 25-1,-1 0 1,0 25-16,-25 49 16,26 1-1,48-26 1,51-24 0,49-50-1,25-24 1,-75-1-16,50 0 15,-25 25 1,-49 25 0,-25 25-1,0 99 17,-50-49-17,25-100 16,25 0-15,49-74 0,25 0-1,-74 49-15,25 25 16,-26 0-16</inkml:trace>
  <inkml:trace contextRef="#ctx0" brushRef="#br0" timeOffset="5184.14">14636 1563 0,'25'0'16,"-50"0"-16,50 25 0,-25-1 16,-25 1-16,25 0 15,0 0 1,0 49 0,0-49-1</inkml:trace>
  <inkml:trace contextRef="#ctx0" brushRef="#br0" timeOffset="5467.89">15083 1563 0,'0'0'0,"0"-25"16,0 0-1,-25 25 1,0 25-1,25 0-15,0 74 16,50-24 0,24-1-1,-24 0 1,-50-24 15,0-25-31,-25-25 16,-25 0-16,-24 0 15,49-25-15</inkml:trace>
  <inkml:trace contextRef="#ctx0" brushRef="#br0" timeOffset="5701.02">15604 1315 0,'0'-25'15,"0"50"-15,0-75 0,0 75 32,24 0-32,-48 74 15,-1 75 1,0-1 15,25-123-31,-25 49 16,50-74-16</inkml:trace>
  <inkml:trace contextRef="#ctx0" brushRef="#br0" timeOffset="6015.83">15405 1811 0,'0'0'16,"-25"-25"-16,25-24 16,25 24-1,74 0 1,25 0-1,25 0 1,0 0 0,-75 25-1,-49 25 32,-50 50-31,25 24-1,-24 25 1,24-50 0,0-49-1</inkml:trace>
  <inkml:trace contextRef="#ctx0" brushRef="#br0" timeOffset="6349.74">16447 1513 0,'0'0'0,"-50"50"32,26-25-17,-26 24-15,50 1 16,-25 0-16,25 49 16,50-74-1,-25-1-15,24 1 16,1-25-16,24 0 15,-24 0 1</inkml:trace>
  <inkml:trace contextRef="#ctx0" brushRef="#br0" timeOffset="7951.56">18059 1414 0,'0'0'0,"25"0"63,0 0-63,0 0 15,25 0-15,-1-25 16,1 25 0,-25-25-16,-1 25 31,-48 0 0,24 25-15,-75 74-1,26 1-15,-1-26 16,25 25 0,0 50-1,25-74 1,50-26 0,74-49-1,25-25 1,-75-24-16</inkml:trace>
  <inkml:trace contextRef="#ctx0" brushRef="#br0" timeOffset="8151.54">18432 1340 0,'-25'-25'16,"50"50"-16,-75-50 0,50 0 0,25 0 31,0 25-15,49-25-1,50 1-15,0-1 16</inkml:trace>
  <inkml:trace contextRef="#ctx0" brushRef="#br0" timeOffset="8534.79">19077 1563 0,'24'-25'0,"-48"50"16,73-75-16,-123 50 16,-1 25-1,26 0 1,-51 24 0,76 26-1,24-25-15,24 24 16,26-24-1,0 49 1,-25 25 0,-1 0-1,-48 0 1,24-50-16,0-24 16</inkml:trace>
  <inkml:trace contextRef="#ctx0" brushRef="#br0" timeOffset="9438.83">19399 1612 0,'0'0'0,"50"-49"16,-26-1-16,-24 25 47,0 75-47,0 0 15,0 74 1,25-99 0,25-1-1,24-73 1,-24-26 0,-25 26-1,-25 24-15,25 25 31,-25 25-15,49 49 0,50 1-1,-24-51 1,123-24 0,-24-24-1,-75-51 1,-49-24-1,-100 0 1,-24 99 0,-50 24-1,49 76 1,75-51-16,0-24 16,0 0-16,75 0 15,-26-25 1,75-25-1,-24-99 1,-76 74 0,1 25 15,0 125 0,-25-51-31,25 1 16,24 49-1,100-49 1,-99-25 0,-25-50-16,49-50 15,0-74 1,-49-74 0,0 99-1,0 0-15,-25 25 16,25 49-16,-25 1 15,-25 123 1,-25 75 15,25-75-31,1 26 16,24 172 0,24-147-1,-24-26 1</inkml:trace>
  <inkml:trace contextRef="#ctx0" brushRef="#br0" timeOffset="9654.66">20962 1538 0,'0'0'0,"25"-50"16,-25 1-16,0-1 15,49 1 1,1 24-1,0 25 1,24 74 0,-74 1-1,25-26 1,-50 26-16,50 24 16</inkml:trace>
  <inkml:trace contextRef="#ctx0" brushRef="#br0" timeOffset="9969.08">21632 1538 0,'0'-25'15,"0"50"-15,-25-50 16,0 50 0,-25 25-16,26-26 15,24 26-15,0 0 16,0-1-16,24-24 15,1 0 1,0 0-16,25-25 16,-1 0-1,-24-75 1,0-74 15,-25 75-15,0 49-1</inkml:trace>
  <inkml:trace contextRef="#ctx0" brushRef="#br0" timeOffset="10254.76">21905 1563 0,'0'0'0,"24"0"0,1 0 15,0 25 1,-25 24-1,0 1-15,0-25 16,0 24-16,-25 1 16,25-75 31,25 0-32,25 1-15,24-51 16,0 50-1,-49 25 1,0 25 0,0 25-1</inkml:trace>
  <inkml:trace contextRef="#ctx0" brushRef="#br0" timeOffset="10967.91">18233 1637 0,'-25'0'16,"75"0"31,0 0-32,-1 0-15,26 0 16,-26-25-1,1 25-15,-25 0 16,-50 25 0,-25-25-1,-24 25 1,49 0 15,0-25-15,50 0-1,25-25-15</inkml:trace>
  <inkml:trace contextRef="#ctx0" brushRef="#br0" timeOffset="12667.59">24013 1637 0,'25'0'15,"-50"0"-15,50-25 0,-25 1 16,-25 24 46,0 0-46,1 24-16,-1 1 16,-25 25-16,25 0 15,0 49-15,1-74 16,173 24 15,-75-49-31,75-25 16,-25-24-1,-99-50 1,-75-1 0,-49 1-1,0 49 1,74 50 0</inkml:trace>
  <inkml:trace contextRef="#ctx0" brushRef="#br0" timeOffset="12984.64">25030 1464 0,'0'0'16,"25"-25"-16,0-25 16,-25 25-16,-25-24 15,25 24 1,-25 25-1,0 50 1,-24 49 0,-1 50-1,25-75-15,1 100 32,24 24-17,0 1 1,0-26-1,0-24 1,-25-50 0</inkml:trace>
  <inkml:trace contextRef="#ctx0" brushRef="#br0" timeOffset="13150.92">24683 2257 0,'0'0'0,"0"-24"0,0-26 32,0 25-32,25 25 0,99-49 15,-50 24 1</inkml:trace>
  <inkml:trace contextRef="#ctx0" brushRef="#br0" timeOffset="13683.89">26593 1240 0,'0'-24'0,"0"48"31,-25 26-15,25 0-16,-74 98 15,24 1 1,25-25 0,25-24-1</inkml:trace>
  <inkml:trace contextRef="#ctx0" brushRef="#br0" timeOffset="13984.55">26593 1364 0,'0'0'16,"25"-74"-16,-25 49 0,0 0 15,49 25 32,51 50-31,-26 0-1,-24-1-15,24 50 16,-74-49 0,0 24-16,0-24 15,-99 49 1,-25-24-1,0-75 1,74 25-16</inkml:trace>
  <inkml:trace contextRef="#ctx0" brushRef="#br0" timeOffset="14266.57">27436 1315 0,'0'-25'16,"0"50"-16,25-50 15,-50 25 1,1 50-16,-51 49 16,50-50-1,1 75 1,-1-74-16,74 25 15,125-1 1,-25-74 15,-75-25-31</inkml:trace>
  <inkml:trace contextRef="#ctx0" brushRef="#br0" timeOffset="14474.54">27660 1191 0,'-25'-25'16,"50"50"-16,-50-75 16,0 25-1,75 25 1,-25 0-1,24 0-15,26 0 16,-1 0-16</inkml:trace>
  <inkml:trace contextRef="#ctx0" brushRef="#br0" timeOffset="14667.52">27561 1340 0,'0'0'0,"-75"24"31,100 1 0,25-25-31,123 0 16,26 0 0</inkml:trace>
  <inkml:trace contextRef="#ctx0" brushRef="#br0" timeOffset="16017.46">30016 1364 0,'25'-24'16,"-50"48"-16,50-73 16,0 49-16,-25-25 15,0 0 17,0 50-17,-50 49 1,1 100-1,-1 0 1,25-50 0,25-50-1,-24-24 1</inkml:trace>
  <inkml:trace contextRef="#ctx0" brushRef="#br0" timeOffset="16554.83">30389 1042 0,'0'-50'16,"0"100"-16,0-149 0,-25 49 16,0 25-16,0 0 15,-74 1 16,24 48-31,-24 1 16,0 25-16,-99 99 16,123-75-1,1 25-15,-26 125 16,51 24 0,24-25-1,75-25 1,49-49-1,75-74 1,24-75 0,25-25-1,-49-99 1,-25-50 0,-75-74 15,-74-50-16,-74-49 1,-50 198 0,0 50-1,0 74 1,0 50 0,49 49-1</inkml:trace>
  <inkml:trace contextRef="#ctx0" brushRef="#br0" timeOffset="16983.31">31158 1861 0,'0'24'15,"-25"26"32,25-25-47,-25 0 16,25-1 0,25-24 15,-25-24 0,0-1-31,-25-25 16,25 25-1,-25 25 17,0 25-1,25 0-16,25 0 1</inkml:trace>
  <inkml:trace contextRef="#ctx0" brushRef="#br0" timeOffset="-137992.33">3324 4217 0,'0'-25'16,"0"1"93,0 48-109,0 1 63,-25 0-48,25 25-15,0-1 16,0 1-16,-24 49 15,-1-24 1,25-51 0,0 1 15,25-25-15,-1-25-1,1-24 1,0-1-16,25-24 15,-1 24-15,-24-24 16,25-1-16,24 1 16,-49 24-1,-25 75 32,25 0-47,-1 74 16,26 25-1,-25-25 1,0-49 0,-1-50 15,1 0-15,-25-25-16,50-74 15,-1-50 1,-24 25-1,-25 25 1,25 99 0,-25-25-16</inkml:trace>
  <inkml:trace contextRef="#ctx0" brushRef="#br0" timeOffset="-137559.24">4341 4267 0,'0'0'15,"0"25"-15,25-25 47,0 0-31,49-25-1,25-25 1,-49-24 0,-25-1-1,-25 26 1,-50 24-16,1 25 16,-51 99-1,1 50 1,50-25 15,24-25-15,74-49-1,51-25 1,48-50 0,-23 0-1,-51-24-15</inkml:trace>
  <inkml:trace contextRef="#ctx0" brushRef="#br0" timeOffset="-136192.7">7318 3671 0,'0'0'0,"-25"0"79,0 0-64,-24 25-15,-1 0 16,1 25-1,-26 74 1,26 0 0,24-75-16,50 51 15,49-26 1,124-74 0,51-50-1</inkml:trace>
  <inkml:trace contextRef="#ctx0" brushRef="#br0" timeOffset="-135626.23">7988 3820 0,'0'0'0,"0"-24"0,-50 24 32,-24 24-17,24 26-15,1 49 16,-1 0-1,50 25 1,50-49 0,-1-50-1,26-1 1,-26-48 0,-24-26-1,0-49 1,0-75-1,24 25 1,1 50 15,-1 99-15,1 99 0,-25 75-1,-25-25 1,0-100-1,0-73 17,50-100-17,24-25 1,-24 74 0,-1 75-1,-24 50 1,0 74-1,-25-74-15,49 24 16,1-49 0</inkml:trace>
  <inkml:trace contextRef="#ctx0" brushRef="#br0" timeOffset="-135344.5">8980 3696 0,'0'0'0,"0"-25"0,0 1 15,-49 48 1,-51 51 0,26-1-1,74 26 1,99-1 0,-24-25-1,-26-49 1,-24 25-1,-25-26 1,-99 1 15,-25 0-15,74-25-16</inkml:trace>
  <inkml:trace contextRef="#ctx0" brushRef="#br0" timeOffset="-135127.14">9278 3870 0,'0'0'15,"25"0"17,-25 25-32,0 49 15,0 50 1,-25-25-1,25-24 1,0-50 0</inkml:trace>
  <inkml:trace contextRef="#ctx0" brushRef="#br0" timeOffset="-135007.84">9377 3721 0,'-25'-25'0,"50"50"0,-50-75 16,0 50 0</inkml:trace>
  <inkml:trace contextRef="#ctx0" brushRef="#br0" timeOffset="-134526.35">9749 3721 0,'25'0'16,"-25"25"-1,-50 25 1,-24 24 0,24 50-1,25 0 1,25-25-1,25-49 1,25-50 0,49-25-1,-24-74 1,-26-75 0,-24 75-16,0-174 15,0 25 16,-25 124-15,-25 174 15,0 98-15,0 51 0,50-1-1,0-74 1,24-74-16,-24 0 15,0-26-15</inkml:trace>
  <inkml:trace contextRef="#ctx0" brushRef="#br0" timeOffset="-133833.17">10245 4019 0,'25'0'16,"0"-50"0,-124 125-16,223-199 0,-75 49 15,-173 249-15,248-373 16,-99 150-16,0-26 15,-50 50 17,0 50-17,-74 50 1,49-26-16,26 1 16,24 0-16,0 49 15,24-50 1,76-49-1,49-74 1,-25 0 0,0 24-1,-25 25 1,-74 75 0,-25 49-1,-25 0 1,0-24 15,25-100 0,25 0-31,24-124 16,26 0 0,-1 50-1,-74 49 1,25 50-1,-25-24 32,0 48 63</inkml:trace>
  <inkml:trace contextRef="#ctx0" brushRef="#br0" timeOffset="-133514.14">11163 3796 0,'0'0'0,"0"24"16,25 1 0</inkml:trace>
  <inkml:trace contextRef="#ctx0" brushRef="#br0" timeOffset="-132961.35">13172 3299 0,'-24'25'31,"24"25"-31,-25 24 15,-25 125 1,1-1 0,24-24-1,0-100 1</inkml:trace>
  <inkml:trace contextRef="#ctx0" brushRef="#br0" timeOffset="-132241.06">12924 3870 0,'0'0'0,"-24"-25"0,-26-24 16,75 24 15,0 0-15,-1 0-16,150-49 15,25-26 1,-26-48-1,-74 48 1,-74 76 0,-25-1-1,-25 99 1,-24 75 0,24 25-1,0-1 1,0-24-1,25-174 17,50-74-17,49-50 17,-24 50-17,-26 74 1,1 50-1,-25 74 1,-25 50 0,0-25-1,0-74 1,49-100 0,1 25-16,0-99 15,-1 25 1,1 49-1,-25 26 1,24 48 15,-49 76-15,-25 24 0,1-25-1,-1-74 1,74-75-1,51-74 1,24-50 0,-25 50-1</inkml:trace>
  <inkml:trace contextRef="#ctx0" brushRef="#br0" timeOffset="-131943.28">14388 3721 0,'0'0'15,"25"25"-15,-25 0 0,49 0 16,26-25 15,74-100-15,-124 26 0,-25 24-1,-75 50 1,-24 50-1,24 49 1,75-24 0,75-1-1,74-74 1,49 0 0,-99-25-16</inkml:trace>
  <inkml:trace contextRef="#ctx0" brushRef="#br0" timeOffset="-131692.72">15132 3746 0,'0'-25'16,"0"0"-16,0 75 0,25-125 15,25 51 17,-1-26-17,-49 0 1,-25 50-1,-24 0 1,-26 75 0,1 24-1,24 25 1,50-25 0,75-24-1</inkml:trace>
  <inkml:trace contextRef="#ctx0" brushRef="#br0" timeOffset="-131159.99">17439 3349 0,'0'0'16,"25"-25"-16,-25 0 31,0 1-15,-25 24-1,0 0 1,1 24-16,-125 51 15,-25 49 1,50 25 0,99-25-1,75-50 1,74-74 0,50-25-1,24-49 1,-123-1-1</inkml:trace>
  <inkml:trace contextRef="#ctx0" brushRef="#br0" timeOffset="-130559.12">17861 3399 0,'0'0'0,"-25"-50"31,0 50 0,-49 25-15,-25 49-1,0 50 1,49 0 0,50-74-1,50-25 1,49-75-1,25-24 1,-25-75 0,-25 50 15,-49 74-31,-25 0 16,0 75-1,25 24 1,0 0-1,24-24 1,51-75 0,-1-24-1,-49-51 1,-1 1 0,1 74-1,24 25 16,-24 25-15,-1 50 0,-24 24-1,-25-25 1,-49-24 0,-26-50-1,26-25 1</inkml:trace>
  <inkml:trace contextRef="#ctx0" brushRef="#br0" timeOffset="-130077.27">18804 3448 0,'24'0'0,"-48"0"0,73 0 16,1 0-1,0-25 1,-1-24-1,-24-26 17,-75 51-17,26 48 1,-26 1 0,0 50-1,25 49 1,50-25-1,50-50 1,49-49 0,-75-24-16,51-51 15,24-49 1,-25 25 0,-25 49-1,-49 50 1,0 50-1,-25 49 1,-25 0 15,-49 1-15,-1-51 0</inkml:trace>
  <inkml:trace contextRef="#ctx0" brushRef="#br0" timeOffset="-129777.79">19970 3423 0,'-25'0'16,"0"0"-16,0 0 15,0 50 1,1 0-1,48-1 1,26-24 0,-25-25-1,0-25 17,-1-24-17,-48-1 1,24 25-1</inkml:trace>
  <inkml:trace contextRef="#ctx0" brushRef="#br0" timeOffset="-129476.66">20019 3845 0,'0'0'0,"0"25"0,-25-25 16,25 25-16,-49-25 16,24 49 15,25 1-15,25-50-1,24 0 1,-24-25-1,0-24 1,-25-26 0,-124 1-1,25 74-15</inkml:trace>
  <inkml:trace contextRef="#ctx0" brushRef="#br0" timeOffset="-127658.34">2530 6500 0,'-24'0'140,"24"-25"-124,0 0 78,-25 0-63,0 0-15,0 0-1,0 1-15,-24-1 31,24 25-15,0 0-16,0 0 16,-24 25-1,24 24-15,-74 75 16,-1 0 0,26 0-1,24-24 1,26-1-1,24 0 1,24-49 0,51-25-1,24-25 1,25-50 0,0 25-1,0-74 1,-99 74-1</inkml:trace>
  <inkml:trace contextRef="#ctx0" brushRef="#br0" timeOffset="-127143.89">2778 6698 0,'0'0'0,"0"-25"0,0 0 16,0 1 0,0-1-1,-24 25 16,-1 25-31,-50 49 16,1 50 15,49 0-15,25-25 0,25-74-1,49-50 1,1-24-1,-1-51 1,-49 26-16,-25-25 16,25 24-1,-25 100 17,25 74-17,-1 25 1,1 0-1,0-74 1</inkml:trace>
  <inkml:trace contextRef="#ctx0" brushRef="#br0" timeOffset="-126843.22">3200 6549 0,'0'0'15,"0"-25"1,-25 25 0,0 75-1,25-1 1,25 1 0,25-1-1,-25 0 1,-25-49 15,0 0-31,-25-25 16,-25 0-1,25-74 1,1 24-16</inkml:trace>
  <inkml:trace contextRef="#ctx0" brushRef="#br0" timeOffset="-126542.46">3597 6748 0,'0'0'0,"50"24"0,-1-24 15,26 0 1,-51-24 0,1-1-1,0-50 1,-50 51-16,0-26 15,-49 50 17,24 74-17,1 50 1,49 0 0,49-24-1,75-51 1,0-49-1</inkml:trace>
  <inkml:trace contextRef="#ctx0" brushRef="#br0" timeOffset="-126050.16">4664 6251 0,'0'0'16,"25"0"-16,-25-24 15,-25 24 32,25 24-31,0 26-16,-25 74 16,0 75-1,-25-26 1,1-49-1,24-49 1,0-51 0,25-73 62</inkml:trace>
  <inkml:trace contextRef="#ctx0" brushRef="#br0" timeOffset="-125659.39">4589 6251 0,'0'0'15,"0"-24"-15,0-1 16,25 0-16,-25 0 78,-50 75-62,26-25-16,-26 24 15,-24 75 1,24-74 0,25 0-16,0-26 15,25 1 1,0 0-16,25-25 15</inkml:trace>
  <inkml:trace contextRef="#ctx0" brushRef="#br0" timeOffset="-125289.9">4366 7020 0,'0'25'0,"-25"0"16,25 0-1,0 0 1,50-25 15,24 0-15,25 0 0,-74-25-16,50 25 15</inkml:trace>
  <inkml:trace contextRef="#ctx0" brushRef="#br0" timeOffset="-124671.9">1736 7740 0,'0'0'0,"-24"0"31,48 0 31,26 0-62,25 25 16,-1-25 0,50 0-16,25-25 0,24 25 15,249-50 1,74-24-1,-24-1 1,-75 1 0,-249 49-16,1 0 15,-50 25-15,100-24 16,-75-1 15,-74 25-31,-1 0 16</inkml:trace>
  <inkml:trace contextRef="#ctx0" brushRef="#br0" timeOffset="-124288.34">5755 6723 0,'0'0'0,"0"-25"16,-25 25 0,1 0-1,-1 25 1,25 0-16,25-1 31,-1-24-31,1 25 16,0-25 15,-25-25-15,0 1-16,0-26 15,0 25 1,0 0-1</inkml:trace>
  <inkml:trace contextRef="#ctx0" brushRef="#br0" timeOffset="-123976.4">5929 6996 0,'0'0'0,"0"24"0,25 1 32,-1 0-17,-24 50 1,25-26 0,-25-24-1,25-25 1,25-25-1,-1-24 1,-49 24 0,-24-25-1,-1 50-15</inkml:trace>
  <inkml:trace contextRef="#ctx0" brushRef="#br0" timeOffset="-122507.97">7219 6648 0,'0'-49'0,"0"98"0,25-123 15,-1 124 32,-48-1-31,24 1-16,0 24 0,-25-24 16,25 49-1,0-74 1,25-25-1,-1-50 1,51-24 0,-26-25-1,-24 49 1,0 50 0,0 74-1,-25 1 1,25-26-16,0 51 31,-1-100-15,1 24-1,25-73 1,-1-50 0,-24-25-1,-25-25 1,0 99-1,0 50 17</inkml:trace>
  <inkml:trace contextRef="#ctx0" brushRef="#br0" timeOffset="-121775.17">8013 6301 0,'0'-50'0,"0"100"0,0-149 0,24 99 16,-24 49 15,0 1-15,25 49-16,-50 1 0,25 73 31,0-98-31,-24-1 15,24-49 1,-25-25 0,25-50-1,25-24 1,24-25 0,26 74-1,-1 25 1,-24 49 15,-25 1-31,-1 74 16,1-74-1,0-1-15,0 1 16,0-50 0,24-25-1,50-25 1,-24 1-1,-26 24 1,1-25 0,0 1-1,-26-1 1,-24-24 0,-49 49-1,-1 0 1,-99 100 15,100 49-15,49-25-1,49-25 1,75-49 0,25-25-1,0-74 1,-74-26-1,-51 51-15</inkml:trace>
  <inkml:trace contextRef="#ctx0" brushRef="#br0" timeOffset="-121492.66">9129 6624 0,'0'-25'15,"50"25"1,-26 0-16,-24 49 16,25 51-1,0-1 1,-149-322-16,248 495 0,-124-247 31,0 0-15,25-124-1,24-25 1,51 0 0,-76 74-16,1 25 15,0 25-15,0 0 16,0 75-1,24 24 1,-24 0 0</inkml:trace>
  <inkml:trace contextRef="#ctx0" brushRef="#br0" timeOffset="-120824.84">10642 6351 0,'0'-25'15,"0"0"1,25 25-1,0 25 1,0 0-16,-1 24 16,51 100-1,-50 0 1,-25-25 0,0-74-1,-25-50 1,25-50-1,0 0 1,49-123 0,51-1-1,-26 75 1,-24 49 0,-25 50-1</inkml:trace>
  <inkml:trace contextRef="#ctx0" brushRef="#br0" timeOffset="-120475.87">11386 6524 0,'25'0'15,"-50"0"-15,75 0 0,-50-24 32,-50 48-17,26 1-15,-26 50 31,25 49-15,25-25 0,25-50-1,74-49 1,-24-24 0,-1-51-1,-74-24 1,0 49-16,-74-24 15,-26 24 1,76 50 0,48 25 15</inkml:trace>
  <inkml:trace contextRef="#ctx0" brushRef="#br0" timeOffset="-120174.66">11833 6599 0,'50'0'0,"-249"0"0,472-25 15,-397 50 1,223-50 0,-124 50-1,-24 0 1,-1 24-16,0 26 16,75-1-1,25-49 1,0-25-1,74-25 1,-75 0-16,1-49 16,-25-1-1,-75-24 1,0 25 0,1 49 15,24 0-31</inkml:trace>
  <inkml:trace contextRef="#ctx0" brushRef="#br0" timeOffset="-119892.79">12379 6177 0,'24'-50'0,"-48"100"0,73-149 15,-24 74-15,-25 0 16,25 0 15,0 100-15,-25 74-1,0 49 1,0 1 0,-25-125-1,25 25 1,0-74-1,50-25 1,-26-25-16</inkml:trace>
  <inkml:trace contextRef="#ctx0" brushRef="#br0" timeOffset="-119742.27">12428 6549 0,'0'0'16,"-25"-49"-16,1 24 0,73-25 15,1 0 1,49 1 0,-24 24-16,-1 25 15</inkml:trace>
  <inkml:trace contextRef="#ctx0" brushRef="#br0" timeOffset="-94406.18">14190 6227 0,'0'0'0,"0"-25"31,-25 25-15,0 0 62,25 25-62,-25-1-16,0 1 15,1 0 1,-26 74 0,0 1-1,26-26 1,24 0 0,0-49-16,99 0 15,25-50 1,25-24-1,-25-51 1,-75 1 0,-74 25-1,-74-1 1,-25 50 15,0 25-15,50 0-1,74 25-15</inkml:trace>
  <inkml:trace contextRef="#ctx0" brushRef="#br0" timeOffset="-94041.33">15083 6053 0,'0'0'15,"0"-25"-15,24 0 16,-24 1 0,-24 24 15,-1 0-15,0 24-16,-25 51 15,50-26 1,-49 51-1,49 48 1,0 26 0,0 25-1,0-26 1,0-24 0,0-50-1,0-49 1</inkml:trace>
  <inkml:trace contextRef="#ctx0" brushRef="#br0" timeOffset="-93888.04">14686 6847 0,'0'0'0,"0"-25"0,-25 25 0,25-25 15,25 0 1,0 1-16,99-26 31,74-24-15</inkml:trace>
  <inkml:trace contextRef="#ctx0" brushRef="#br0" timeOffset="-93572.92">16472 6003 0,'0'0'16,"25"0"-16,-25-24 0,0 48 31,-25 76-15,-25 24 15,1 24-16,24-48 1,50-51 0,-1-24-16,100 0 15,0-50 17,-24-49-17</inkml:trace>
  <inkml:trace contextRef="#ctx0" brushRef="#br0" timeOffset="-93307.81">16447 6003 0,'-25'-24'16,"50"48"-16,-50-73 0,50 24 31,25 0-15,-1 0-16,1 1 15,24 24 1,26-50 0,-76 50-16,26 0 15</inkml:trace>
  <inkml:trace contextRef="#ctx0" brushRef="#br0" timeOffset="-93123.23">16472 6103 0,'-25'24'0,"50"-48"0,-75 73 16,25-24-1,1-25 1,48 0-16,1 0 15,25 0-15,-1-25 16,75 0 0,-74 25-16</inkml:trace>
  <inkml:trace contextRef="#ctx0" brushRef="#br0" timeOffset="-92557.21">17464 6028 0,'0'0'16,"0"-25"-16,-25 1 16,0 24-1,1-25-15,-1 25 16,-99 49-1,0 1 1,25 74 0,99-74-1,24-50 1,125 0 0,-25-25-1,-25-25 1,-24 50-1,-50 75 1,0 24 0,-25 75-1,0-26 1,0-48 15,0-51-15,0-74 15,49-99-15,-24 25-16,0-25 15,0 25-15,-1-75 16,1 50 0,0 99-1,-25 1-15,25 24 16</inkml:trace>
  <inkml:trace contextRef="#ctx0" brushRef="#br0" timeOffset="-90356.52">18953 6152 0,'-25'0'15,"25"-25"1,0 1 0,25-1 15,49-50-16,100 1 1,-1 49 0,-49 25-1,-74 75 1,-75-1-16,-25 75 16,-49-25-1,74-75 1,100-73 15,49-1-15,-25 0-1,-24 75 1,-26 24 0,-49 25-1,-49 1 16,-51-26-15,51-49-16,-26-25 16,1 25-1,24-50-15</inkml:trace>
  <inkml:trace contextRef="#ctx0" brushRef="#br0" timeOffset="-89773.93">19746 5358 0,'-24'0'15,"48"0"-15,-73-24 0,-26 24 16,26-25-16,-1 50 15,-99-1 1,0 76 0,1-1-1,-1 25 1,74-50-16,26 26 16,-51 98-1,26 0 1,74 51-1,50-51 1,74-24 0,223-1 15,-198-148-31,148 0 16,1-50-1,-174-25-15,149-74 16,-50-99 15,-74-75-15,-99 26-1,-125 48 1,-98 76 0,-51 73-1,51 50 1,-100 50-1</inkml:trace>
  <inkml:trace contextRef="#ctx0" brushRef="#br0" timeOffset="-88738.93">7045 8807 0,'25'-50'16,"-50"100"-16,50-125 15,-25 26 1,25 24-16,-25-25 0,0 25 15,-25-24-15,25-1 16,-50-24 0,-74 123 15,0 150-15,25 49-1,74-74 1,50-100-1,99-99 1,-49-24-16,73-100 31,-98 74-31,24-74 16,-49 100 0,0 49-1,-25 124 1,0 49-1,-25 26 1,25-50 0</inkml:trace>
  <inkml:trace contextRef="#ctx0" brushRef="#br0" timeOffset="-88423.99">7343 8583 0,'0'0'0,"25"0"16,-1 0-1,1 50 1,0 74 0,0-50-16,-25 50 15,0-74 1,0-75 15,50-124-15,24 1-1,0 48 1,-24 51 0,-25 49-1,0 0 1,-1 74-16</inkml:trace>
  <inkml:trace contextRef="#ctx0" brushRef="#br0" timeOffset="-88156.12">7889 8881 0,'24'25'15,"76"0"1,-76-25 0,26-25-16,-248 0 0,421 25 15,-174-50-15,26-49 16,-75 0-1,-25 49 1,-74 75 0,24 25-1,26-1-15,-75 125 16,99-25 15,25-99-31,124-1 16,99-24-1,-99-50-15</inkml:trace>
  <inkml:trace contextRef="#ctx0" brushRef="#br0" timeOffset="-86157.22">10369 8435 0,'0'0'0,"0"-25"15,25 25 1,-25 25 0,25 24-16,25 1 15,-1 24 1,-24 100 0,0-100-16,-50 75 15,0-74 1,0-51-1,1-48 1,24-76 0,24-98-1,76-1 1,-1 75 0,-25 50-1,-24 74 16,-25 0-31</inkml:trace>
  <inkml:trace contextRef="#ctx0" brushRef="#br0" timeOffset="-85821.86">11014 8856 0,'0'0'0,"0"25"0,0 0 15,50-50 16,-25 25-31,0-50 16,49-49 0,-24 0-1,-50 49 1,-50 50 0,-49 75-1,49-26 1,-24 51-1,49 24 1,50-50 0,99-49-1,99-25 1,-99-25-16,0 25 16,-25-50-16</inkml:trace>
  <inkml:trace contextRef="#ctx0" brushRef="#br0" timeOffset="-85307.26">12056 8683 0,'0'-25'16,"-25"-25"-16,-24 50 15,-1 0-15,174 75 0,-297-150 16,123 100-16,-74 25 16,49 24-1,51 0 16,24-49-15,99-25 0,50-99-1,-100 74 1,1-24-16,-25 24 16,0 50 15,-25 24-31,24 50 15,51 1 1,24-51 0,0-49 15,0-25-15,-24-99-1,-25-99 1,-26-149-1,-24 248 1,-24 174 15,24 24-15,-25 149-16,25-123 16,49 123-1,26-74 1</inkml:trace>
  <inkml:trace contextRef="#ctx0" brushRef="#br0" timeOffset="-84756.41">14611 8559 0,'0'-25'0,"-25"-50"46,1 51-46,-1-1 16,-25 0-16,-49 25 16,-50 74-1,25 50 1,75 25 0,49-25-1,24-99 1,76 0-1,24-50 1,0-49 0,-50-26-1,-24 26 1,-50 49 0,0 100-1,0 73 1,0-24-1,24-49 1,-24-50 0</inkml:trace>
  <inkml:trace contextRef="#ctx0" brushRef="#br0" timeOffset="-84071.2">14934 8658 0,'0'0'0,"25"-25"0,-25-25 31,24 50-15,1 75 0,-25 24-1,-25 25 1,25-74-16,-24-26 16,48-48-1,51-51 1,-1-74-1,1 50 17,-51 74-32,1 50 31,0 50-31,0 24 16,49-50-1,100-49 16,-25-24-15,-25-76 0,-75 51-16,-24-1 15,-25 25-15,-25 1 16,-123 48 0,24 51-1,49 24 1,50 0-1,50-24 1,50-51 0,24-48-1,0-26 1,-49-74 15,-26 25-31,-24-25 16,25-149-1,0 50 1,-50 148-16,25 50 16,-25 174 15,25 74-15,-24-98-16,24 23 15</inkml:trace>
  <inkml:trace contextRef="#ctx0" brushRef="#br0" timeOffset="-83322.68">18134 8608 0,'0'-25'15,"0"50"-15,-25-74 0,0 49 16,0-25 0,-24 25-1,-75 0 1,-25 74-16,75-49 15,-1 49 1,1 26 0,49-26-1,50-24 1,99-26 0,149-73-1,-149-50 1,-25-50-1,-74-50 1,-25 1 0,-25 49 15,25 75-15,0 123 15,0 1-31,25 24 15,-25 100 1,25 0 0,-1-50-1,1-25 1,0-25 0,0-74-1</inkml:trace>
  <inkml:trace contextRef="#ctx0" brushRef="#br0" timeOffset="-83120.91">18481 8559 0,'25'-75'15,"0"50"-15,-100 199 0,100-248 0,25-50 16,-75 148 15,25 1-15,-25 25-16,50 123 31,-25-73-15,0-76-1</inkml:trace>
  <inkml:trace contextRef="#ctx0" brushRef="#br0" timeOffset="-82973.26">18655 8360 0,'0'0'0,"0"-25"16,-25 0-16,0 25 16,-24 0 15</inkml:trace>
  <inkml:trace contextRef="#ctx0" brushRef="#br0" timeOffset="-82705.54">18928 8385 0,'-25'0'0,"50"0"0,-25 25 16,-25 0-1,0 49 1,25 0 0,50 1-1,74-1 1,-50-49-1,-49 0 1,-50 0 0,0-1-16,-123 1 15,73 0 1,50-25 0</inkml:trace>
  <inkml:trace contextRef="#ctx0" brushRef="#br0" timeOffset="-82456">19548 8286 0,'25'0'0,"-50"0"0,50-25 16,-25 0-16,-25 25 31,25 25-31,-50 49 15,50-24 1,0 24-16,-25 50 16,50 0-1,-25-49 1</inkml:trace>
  <inkml:trace contextRef="#ctx0" brushRef="#br0" timeOffset="-81768.24">19101 8583 0,'0'0'0,"25"25"16,0-50-16,25 25 16,-1 0-16,-24 0 15,74-24 1,-49 24-1,24 0-15,25-25 16,-49 0-16</inkml:trace>
  <inkml:trace contextRef="#ctx0" brushRef="#br0" timeOffset="-81537.26">19870 8484 0,'25'0'31,"-25"-25"16,0 50-47,0 0 16,0 0-16,0 24 16,0 1-16,0 24 15,0 1 1,0-50-1</inkml:trace>
  <inkml:trace contextRef="#ctx0" brushRef="#br0" timeOffset="-81400.08">20019 8410 0,'25'-75'31,"-50"150"-31,50-199 0,-50 99 15,25 0 1</inkml:trace>
  <inkml:trace contextRef="#ctx0" brushRef="#br0" timeOffset="-81089.28">20242 8459 0,'0'25'0,"25"25"15,-99-199-15,148 347 16,-99-322-16,50 323 15,-25-174 1,0-1 0,-25-24-1,25-24 1,25-51 0,25 50-16,49-74 31,-49 74-16,-1 50 1,1 99 0,-25-99-1,-25 25-15,25-26 16,49 1 0</inkml:trace>
  <inkml:trace contextRef="#ctx0" brushRef="#br0" timeOffset="-80856.09">21036 8583 0,'50'-49'15,"-25"-1"-15,0 1 16,-25-1 0,-100 248-16,175-396 15,-100 198 1,-50 25 0,26 74-1,24 0 1,25-24-1,50-1 1,24-24 0,1-50-1,-51-25-15</inkml:trace>
  <inkml:trace contextRef="#ctx0" brushRef="#br0" timeOffset="-80602.83">21607 7963 0,'0'-25'16,"0"50"-16,0-74 16,-25 49-1,0 24 1,25 26-16,0 99 16,0 24 15,25 1-16,-25-50 1,50-49 0,24-26-1,1-24 1,-51-25-16</inkml:trace>
  <inkml:trace contextRef="#ctx0" brushRef="#br0" timeOffset="-80406.16">21656 8335 0,'-24'-25'15,"48"50"-15,-73-74 0,24 24 16,25 0 0,50 0-1,-1 25 1,75 0-16,-49 0 15</inkml:trace>
  <inkml:trace contextRef="#ctx0" brushRef="#br0" timeOffset="-79840.28">22128 8633 0,'25'0'31,"-25"-25"-15,24 25 0,-24 25-16,0 0 15,0 0 1,0-1-1,0-48 17,25 24-17,0-50 1</inkml:trace>
  <inkml:trace contextRef="#ctx0" brushRef="#br0" timeOffset="-78005.3">2630 11635 0,'0'-25'16,"0"50"-16,0-75 31,24 25-15,-24 0-1,0 1 1,-24-1-16,-1 25 16,0-25-1,-25 25 1,-24 50-1,24-1-15,-74 100 16,-25 124 15,125-199-31,24 50 16,124 0 31,-50-124-47,0-24 15,-24-26-15,74-49 16,-74 49-16</inkml:trace>
  <inkml:trace contextRef="#ctx0" brushRef="#br0" timeOffset="-77549.23">2977 11635 0,'0'-25'0,"0"0"16,0 75-16,0-125 15,-25 75 1,0 25 0,-24 25-16,24-26 15,-25 26-15,25 25 16,1 73-1,24-24 1,24-99-16,26 25 16,49-100-1,-24-24 1,-1-50 15,-49 49-31,0-24 16,-25 74 15,0 50-15,24 74-1,1 25 1,-25-74 0,25 0-16,0-1 15,49-49 1</inkml:trace>
  <inkml:trace contextRef="#ctx0" brushRef="#br0" timeOffset="-77239.41">3448 11784 0,'0'0'0,"0"-50"0,0-49 31,0 123 0,-25 1-15,25 50 0,25-1-1,25 1 1,24-26 0,-49 1-1,0-25 1,-25-1-1,0 1-15,-99 25 16,-1-50 0,26-25-1</inkml:trace>
  <inkml:trace contextRef="#ctx0" brushRef="#br0" timeOffset="-76802.17">4292 11511 0,'0'24'15,"-25"-24"1,50 0-1,-1-24 1,76 24 0,-51 0-16,75 24 15,-49 51 17,-50 49-17,-75 25 1,-74 0-1,25-75 1,99-49 0,-25-25-1,74 0 1,51-50 0,49 1-1,-100 24-15,75-25 16</inkml:trace>
  <inkml:trace contextRef="#ctx0" brushRef="#br0" timeOffset="-76472">5234 11635 0,'0'0'16,"-49"0"-1,24 24 1,0-24 0,0 75-1,25-25 1,25-26 0,25-24-16,-1 0 15,1-24 1,-25-1-1,-25-25 1,-50 0 0,0 50-1,26 0 1</inkml:trace>
  <inkml:trace contextRef="#ctx0" brushRef="#br0" timeOffset="-76239.31">5333 12156 0,'25'24'15,"0"-24"32,0-24-31,0 24-1,0 0-15,-25-25 0,0 0 16,-25 25 0,-124 0-1</inkml:trace>
  <inkml:trace contextRef="#ctx0" brushRef="#br0" timeOffset="-75684.93">1985 12900 0,'-50'0'15,"100"0"-15,-125 0 32,50 0-32,25 25 31,25-25 0,25 0-31,-1 0 16,51 24-1,24-48-15,297-1 16,200-74 0,48 24-1,-148 26 1,-223-1-1,-174 25 1,-99 0-16,0 25 31,-25-24 1,49 24-17,-24-25-15,0 25 16</inkml:trace>
  <inkml:trace contextRef="#ctx0" brushRef="#br0" timeOffset="-73182.77">6499 11610 0,'25'-25'16,"-50"50"-16,75-75 15,-50 25 16,0 50-31,-25 99 16,25-24 0,0-1-16,-25-25 15,50 1-15,-25-26 16,50-24 0,-1-75 15,1-49-16,-25-50 1,0 100-16,-1-51 16,-24 76-1,25 24-15,0 24 16,0 76 0,0 24-1,24-50 1,-24-74 15,50-149 0,-51 75-31,-24-50 16,-24 25 0,24 74-1</inkml:trace>
  <inkml:trace contextRef="#ctx0" brushRef="#br0" timeOffset="-72206.26">7417 11287 0,'0'-49'16,"0"98"-16,0-49 31,0 50-15,0 24-16,0 26 15,0-1-15,0 0 16,0 75-16,0-100 16,0-99 30,0-49-30,50-50 0,24 49-1,-49 75-15,25 0 16,-25 25 0,24 50-1,-24-1-15,0-24 16,-25-1-16,25 1 15,24-25 1,26-25 0,-26-75-1,26 26 1,-26-1 0,-24 25 15,0-49-16,0 24 1,-25-24 0,-75 123 15,26 1-15,-1 74-1,50-25 1,50-49-1,-1-25-15,1-25 16,99-50 0,-75 25-16,25-74 15,-49 0 1,-50 49 0,25 25 15,24 50-16,-24 75 1,0 98 0,0-124-1,0-74 1,-1-49 0,1-1-1,50-99 1,-1 50-1,25 49 1,-49 75 0,-25 0-16,0 74 15,49 25 1,0-74 0</inkml:trace>
  <inkml:trace contextRef="#ctx0" brushRef="#br0" timeOffset="-71772.98">10320 11585 0,'-25'-25'16,"50"50"-16,0-50 31,24 50-31,1 0 16,-1 24-16,1 100 31,-50 0-16,-50-74 1,50-51 0,0-48-1,0-26-15,25-24 16,0-1-16,49-74 16,1 25-1,-50 99 1,-1 1-1,-24-1-15</inkml:trace>
  <inkml:trace contextRef="#ctx0" brushRef="#br0" timeOffset="-71456.29">11064 11610 0,'0'0'0,"25"0"15,-50 0 1,0 0-1,-25 49 1,26 1-16,-1 49 16,25 1-1,49-51 1,-24-49 0,25 0-16,49-25 15,-49-49 1,-50 0-1,-75-1 17,-24 25-17,74 50-15,0-24 16,1 24 0,24 24-16</inkml:trace>
  <inkml:trace contextRef="#ctx0" brushRef="#br0" timeOffset="-71171.27">11337 11659 0,'25'0'0,"-50"0"31,25 25-15,-25 0 0,25 74-1,25-24 1,0-50-1,49-25 1,0-25 0,-24-50-1,-50 26 1,-50-26 0,-24 26-1,24 24 1,26 25-16</inkml:trace>
  <inkml:trace contextRef="#ctx0" brushRef="#br0" timeOffset="-70887.16">11808 11263 0,'0'0'0,"25"-50"0,0 50 16,-25-25-1,0 0 1,25 75 0,-1 74-1,-24-50-15,0 125 16,0-50 0,0-25 15,0-50-16,25-74 1,0 25 0</inkml:trace>
  <inkml:trace contextRef="#ctx0" brushRef="#br0" timeOffset="-70521.16">11932 11932 0,'0'-74'16,"-25"0"-16,50 24 15,0 273-15,-50-471 0,75 174 16,-100 371-16,149-619 16,-49 297-16,49 0 31,-49 0-15,-25 25-1,-1 0-15,-24 75 16,-49-1-1,49 1 1,25-1 0,24-24-1,-24-50 1,25 25 0,-50-1-1,-75 26 1,-24-50-1,49-25 1</inkml:trace>
  <inkml:trace contextRef="#ctx0" brushRef="#br0" timeOffset="-69770.12">12949 6524 0,'-49'0'47,"24"0"-47,0 25 15,0 25 1,25 49 0,0-49-1,25-1 1,-25-24-16,0 0 16,-25 0-16,0-1 15,-24 26 1,-1-25-1,25-25 1</inkml:trace>
  <inkml:trace contextRef="#ctx0" brushRef="#br0" timeOffset="-68952.82">14462 11436 0,'0'-25'15,"0"1"16,-24 24-15,-1 24-16,0 26 16,0 24-16,0-24 15,1 24-15,24-24 16,0 25 0,99-51-1,0-48 1,25-76-1,-99-49 1,-50 50 15,-49 50-15,-1 24 0</inkml:trace>
  <inkml:trace contextRef="#ctx0" brushRef="#br0" timeOffset="-68604.26">15182 11163 0,'25'0'16,"-50"0"-16,74-24 0,-49-1 31,-24 25-31,-26 25 15,25-1-15,25 26 16,-49 49 0,24-24-16,0 98 15,-25 1 1,50 24 15,-24-24-15,24-100-16,0 100 15,-25-25 1,0-25 0,0-74-1,0-50 1</inkml:trace>
  <inkml:trace contextRef="#ctx0" brushRef="#br0" timeOffset="-68455.3">14735 12230 0,'-24'-74'16,"24"49"-16,24 174 16,-24-199-16,25-99 15,74 124 1,75 1 0</inkml:trace>
  <inkml:trace contextRef="#ctx0" brushRef="#br0" timeOffset="-68138.3">16918 11263 0,'0'0'31,"25"0"-31,-25-25 15,0 124 1,-25 25 0,-24 50-1,-1-50 1,50-75 0,0-24-1,25 0-15,99-25 16,25-50-1,-25-24 1,-75 49-16</inkml:trace>
  <inkml:trace contextRef="#ctx0" brushRef="#br0" timeOffset="-67936.22">17018 11213 0,'-50'-25'15,"100"50"-15,-150-75 16,100 26 0,0-1-1,25 25-15,74-50 16,75 25 0,-50 0 15</inkml:trace>
  <inkml:trace contextRef="#ctx0" brushRef="#br0" timeOffset="-67785.98">17067 11337 0,'-49'50'0,"24"-50"16,149-149-16,-174 248 0,-49-25 15,124-74 1,0 25-1,74-25-15</inkml:trace>
  <inkml:trace contextRef="#ctx0" brushRef="#br0" timeOffset="-67386.9">17489 11312 0,'-50'0'15,"1"0"1,173 25-16,-149-50 0,-174 100 0,175-26 31,48-24-15,1-25-16,74 25 15,-49 0 1,0 49 0,-25 25-1,-25 1 1,24 24-1,1-50 1,-25-49 0,50-50 15,-25-25-15,-1 1-1,76-100 1,-1-50-1,-25 1 1,-49 148-16</inkml:trace>
  <inkml:trace contextRef="#ctx0" brushRef="#br0" timeOffset="-67248.8">18184 11535 0,'0'0'15,"0"25"-15,0 0 16,0 0 15</inkml:trace>
  <inkml:trace contextRef="#ctx0" brushRef="#br0" timeOffset="-66769.17">19275 11238 0,'-25'0'16,"25"-25"-1,25 0 1,49 0 0,26 1-1,-51 24 1,-49 74 0,-25-24-16,1-1 15,-51 50 1,50-24-1,75-50 1,0-1-16,49-24 16,-50 0-1,-49 75 1,-24-50 0,-51 24-1,1 1 1,49-50-1,25-25 1</inkml:trace>
  <inkml:trace contextRef="#ctx0" brushRef="#br0" timeOffset="-66288.21">19920 10990 0,'0'-50'16,"0"25"-16,-25 0 15,25 224-15,25-298 0,-75-50 0,26 124 16,-100 0 0,-25 0-1,0 50 1,-99 99 0,99 25-1,50 50 1,49-1-1,25 25 1,75-74 0,24-50-1,50-24 1,25-75 0,25 0 15,-25-25-16,24-74 1,26-125 0,-150 1-1,-49-50 1,-49 75 0,-75 74-1,-25 74 1,-25 50-1</inkml:trace>
  <inkml:trace contextRef="#ctx0" brushRef="#br0" timeOffset="-65253.94">7417 13718 0,'0'-49'0,"0"98"0,0-123 15,0 24-15,25 26 16,-25-1-1,0 0-15,-25 0 32,-124 50-17,100 0 1,-26 24-16,1 75 16,49 1-1,0-76 1,75 1-1,24-50 1,50-75 0,0-74-1,-99 125 1,0 73 0,-25 75-1,0 25 1,0-74-16,25-1 31,-25-49-15,25-25-16</inkml:trace>
  <inkml:trace contextRef="#ctx0" brushRef="#br0" timeOffset="-64938.31">7740 13495 0,'0'0'0,"25"0"0,-1 25 16,1 25-1,0 49 1,0 50 0,-50-75-1,50-99 16,-25-24-31,25-26 16,-1 1-16,26-50 16,0 74-1,-26 50 17,26 50-17,-50-1-15</inkml:trace>
  <inkml:trace contextRef="#ctx0" brushRef="#br0" timeOffset="-64637.04">8261 13793 0,'0'0'0,"25"0"0,24-25 15,-24 25 1,25-25-16,-1-49 31,-24 24-15,-25 1-1,-50 49 1,26 49 0,-26 1-16,25-1 15,0 76 1,75-1-1,124-100 1,-50-24 0</inkml:trace>
  <inkml:trace contextRef="#ctx0" brushRef="#br0" timeOffset="-64152.98">10469 13495 0,'0'0'16,"-25"0"-16,25-25 16,25 25-16,-1 0 15,76 50 1,-51 74-1,-24 0 1,-75 0 0,1-74-1,24-25 1,0-50 0,25-74-1,25 24 1,74-148-1,-49 124 1</inkml:trace>
  <inkml:trace contextRef="#ctx0" brushRef="#br0" timeOffset="-63304.14">10940 13718 0,'0'0'15,"25"0"-15,-1 0 16,26 0-16,-25 0 16,0-24-16,24-51 15,-24-24 1,-25 49 15,-74 50-15,-50 75-1,24 74 1,51 0 0,49-50-1,124-74 1,74-50 0,1-50-1,-1-24 1,-74 25-1,-99 49 1,-50 0 0,-49 0-1,-25 50 1,24 25 15,50 24-15,1-49-1,123-25 1,0-50 0,25-24-1,-74 24 1,-26 25 0,-24 100-1,0-1 1,25 26-1,75-26 1,-1-49 0,0-25 15,25-75-15,-25-24-1,-24-75 1,-51 50-16,1-148 15,-25 73 1,-25 125 0,1 98-1,-1 76 1,25 123 0,49 25-1,26 50 1</inkml:trace>
  <inkml:trace contextRef="#ctx0" brushRef="#br0" timeOffset="-62768.95">14289 13619 0,'74'-49'15,"-148"98"-15,173-198 16,-99 125-1,0-51 1,-50 26 0,-173 148 15,124 50-15,74-75-1,25 0-15,-25-49 16,100 25-1,24-100 1,25-24 0,0-50-1,-74 74 1,-26 50 0,-24 124-1,-24 124 1,48-148 15,-24-51-31</inkml:trace>
  <inkml:trace contextRef="#ctx0" brushRef="#br0" timeOffset="-62470.97">14562 13843 0,'99'-273'47,"-49"248"-32,-26 50 1,-197 248-16,371-522 0,-173 299 16,0 74-1,-25-74 1,25-50 0,49-75-1,0-24 1,1 25-1,-50 74 1,-1 49 0,51 26 15,-50-51-31</inkml:trace>
  <inkml:trace contextRef="#ctx0" brushRef="#br0" timeOffset="-62138">15802 13470 0,'25'-99'32,"-75"99"-32,25 0 15,75 99-15,-149-173 16,49 99-16,-49 74 16,49 25-1,26 0 1,24-99-1,49 25 1,-24-75-16,25 0 16,49-50-1,0-49 1,-49-74 0,-26-75-1,-24 75 1,0 148-1,-24 75 1,-1 99 0</inkml:trace>
  <inkml:trace contextRef="#ctx0" brushRef="#br0" timeOffset="-61353.47">17390 13173 0,'24'-75'16,"-48"150"-16,73-199 15,-24 124-15,0-25 16,49 25-1,-24 99 1,-25 100 0,-25-100-1,-75 99 1,51-148-16,-1-1 16,0-24-16,0-50 31,50-74-16,49-74 1,26-1 0,-1 75-1,-50 74-15</inkml:trace>
  <inkml:trace contextRef="#ctx0" brushRef="#br0" timeOffset="-60687.35">17960 13495 0,'25'0'32,"0"0"-32,49-74 15,-24 24 1,0-24 0,-26-25-1,-48 99 1,-51 49-1,1 75 1,74 25 0,49-75-1,125-74 1,49-49 0,0-50-1,-74-25 1,-99 49-1,-50 50 1,0 50 0,-25 99-1,0 223 1,0-74 15,1 0-15,-26-49-1,25-125 1,-24-149 0,24-99 15,25 0-31,0 1 16,25-200-16,24 175 15,26-51 1,24 100-1,-49 75-15,24-1 16,-24 75 0,-50 99-1,-25 74 17,0 1-17,25-100-15</inkml:trace>
  <inkml:trace contextRef="#ctx0" brushRef="#br0" timeOffset="-59902.55">19424 13644 0,'25'-50'16,"-1"50"0,1-24-16,25-26 15,24-24 1,-297 272-16,471-471 15,-471 546-15,446-595 16,-223 297 0,-74 0-1,49 25-15,-50 25 0,-24 74 16,74 50 15,125-75-15,148-49-1,49-75 1,-49-24 0,-99 0-1,-149-1 1,-198 75 0,123 25-1,-24 74 1,74-24-1,75-51 1,99-24 0,0-49-1,-25-50 1,-75 24 0,-24 75 15,0 0-31,-25 25 15,50 74 1,49-24 0,-50-51-16,1-24 15,124-24 1,-125-26 0,1-49-1,-25-75 1,-25-49-1,0 24 1,-25 125 15,0 124-15,0 123 0,0 26-1,25-1 1,50-49-1,0-75 1</inkml:trace>
  <inkml:trace contextRef="#ctx0" brushRef="#br0" timeOffset="-59737.63">21061 13297 0,'-25'0'0,"75"25"0,-75-50 0,-25 0 16,26 25-1,24-25 1,24 0-16,76-24 16,-26 24-1</inkml:trace>
  <inkml:trace contextRef="#ctx0" brushRef="#br0" timeOffset="-59053.74">21359 13272 0,'-25'50'31,"0"-26"-31,75-98 0,-75 148 0,50-74 16,49 0-1,100-49 1,-75 24-16,100-49 16,-51-1-1,-98 25 1,-149 100 15,0 25-15,49 24-1,100-50 1,74-24 0,74-50 15,-99 1-31,100-26 15,-100-24 1,-74 24 0,-75 50-1,-74 25 1,0 49 0,99 1-1,25-1 1,50-49-1,74-25 1,25-50 0,-50-49-1,-49-100 17,-26-24-17,-24-99 1,0-1-1,25 150 1,-25 148 0,-25 124-1,1 124 1,-1 100 0,25-1-1,-25-24 1</inkml:trace>
  <inkml:trace contextRef="#ctx0" brushRef="#br0" timeOffset="-58687.81">23492 13346 0,'-25'25'0,"50"-50"16,0 25-16,-25-24 0,0-1 16,25 25-16,-50 25 31,-25 24-16,50-24 1,-24 25-16,24-26 31,24-24-15,1-49 0,-25-1-1</inkml:trace>
  <inkml:trace contextRef="#ctx0" brushRef="#br0" timeOffset="-57431.94">2754 15381 0,'24'-50'0,"-48"100"0,48-125 15,-24 50 1,0 1 0,-24-1-1,-26 0-15,25 25 16,-24 0-1,-26 74 1,26-24-16,-1 24 0,25 26 16,0-1-1,25 0-15,0-25 16,0-24-16,50-25 16,0-25-16,49-25 15,50-99 1,-25 25-1,-50 0 17,-49 99-1,0 24-15,-25 26-16,24-25 15,-24 0 1</inkml:trace>
  <inkml:trace contextRef="#ctx0" brushRef="#br0" timeOffset="-56970.96">3200 15182 0,'0'-25'15,"0"50"-15,-25-50 0,25 50 16,-74 50-1,24 73 1,25-73 0,25-1-1,100-74 1,49-99 0,-1-25-1,-48 25 1,-76 24-1,1 150 17,25 24-17,49 0 1,-25-49 0,-49-50-1,0 49 1,-50-49-1,-49 25 1,-25-25 0,24-25-16,1 1 15,49-1 1</inkml:trace>
  <inkml:trace contextRef="#ctx0" brushRef="#br0" timeOffset="-56570.34">4391 15157 0,'0'0'16,"0"-24"0,25-26-1,-1 50 1,1-25-16,-25 124 31,-25 25-15,1-74-1,24-25 17,99 0-17,0-25 1,-24 49-1,-51-24-15,-24 74 16,0 25 0,-49-49-1,-1-51 1,0-48 0,50-1-1</inkml:trace>
  <inkml:trace contextRef="#ctx0" brushRef="#br0" timeOffset="-56416.4">5085 15232 0,'0'0'0,"25"0"16,-25 25 30</inkml:trace>
  <inkml:trace contextRef="#ctx0" brushRef="#br0" timeOffset="-56305.27">5160 15604 0,'0'0'0,"25"0"16,-25 49-1,-25-24 1</inkml:trace>
  <inkml:trace contextRef="#ctx0" brushRef="#br0" timeOffset="-55905.29">2208 16298 0,'-25'0'16,"50"0"-16,-75 25 0,75-25 31,25 0-16,24 0-15,25 25 16,50-25-16,0 0 16,546-74 15,-423 49-31,-24-25 16,199 1-1,-199 24 1,-149 25-1</inkml:trace>
  <inkml:trace contextRef="#ctx0" brushRef="#br0" timeOffset="-55471.28">2506 16596 0,'-25'0'15,"50"0"-15,-25 0 31,24 25-15,1-25-16,50 25 16,173-25-1,-75 0-15,26-25 16,24 0-16,223-49 16,-73 24-1,-125 0 1,-149 50-1,-74 0 1,-25-24 0,25 24 15</inkml:trace>
  <inkml:trace contextRef="#ctx0" brushRef="#br0" timeOffset="-53887.41">3771 11808 0,'0'25'15,"0"-50"-15,0 75 16,24-50-1,-24 25-15,25-25 16,0 25 0,0-25-1,24 0-15,-24-25 16,0 0-16,25 0 16,-1-49-1,-49 24 1,0 25-16,-49-24 31,-51 73-15,76 1-16,-51 75 31,50 48-15,1-73-16,48-26 15,76 51 1,24-26-1,25-49 1,-25 0 0</inkml:trace>
  <inkml:trace contextRef="#ctx0" brushRef="#br0" timeOffset="-53054.14">3969 15554 0,'0'0'15,"25"-25"48,49-24-48,-24-1 1,0 1-16,-26-1 16,1 25-16,-25-24 15,25 24-15,-25 0 16,-74 0 15,49 50-31,-50 49 16,26 26-1,24 73 1,75-49 15,74 25-15,-75-124-16,50-25 16,-24-25-1,-50 0 1</inkml:trace>
  <inkml:trace contextRef="#ctx0" brushRef="#br0" timeOffset="-49368.23">6599 15430 0,'24'-25'16,"-48"50"-16,24-25 31,0 50-15,0 24-1,-25 25-15,25 100 16,0-125-1,25 26 1,-1-100 0,1-50-16,50-74 15,-1-25 1,-49 75 0,-25 49-1,50 50 1,-26 49-1,26 25 1,0-49 0,-26-50-1,26-25 17,-25-25-17,0-49 1,-1-50-1,-24 100 1,0 24 0,0 0-1</inkml:trace>
  <inkml:trace contextRef="#ctx0" brushRef="#br0" timeOffset="-48952.69">7417 15182 0,'0'0'0,"0"0"31,25 50-15,-25-1-1,0 26-15,0 123 16,0-24-1,0-50 1,0-99 0,0-75 15,25-74-15,25 25-1,-26 49 1,26 50-1,0 50 1,-26-25-16,26 49 31,0-24-15,-1-1 0,-24-24-16</inkml:trace>
  <inkml:trace contextRef="#ctx0" brushRef="#br0" timeOffset="-48603.35">8236 15604 0,'25'0'0,"-50"0"0,75 0 31,-50-25-31,24 0 16,-24 0-1,25 1-15,-25-26 16,-49 25 0,-1 25 15,-49 99-15,24 25-1,50 25 1,25-49-1,75-26 1,49-74 0,0-25-1,-74-24-15</inkml:trace>
  <inkml:trace contextRef="#ctx0" brushRef="#br0" timeOffset="-48319.74">8658 15604 0,'24'49'32,"-24"1"-32,-24-149 15,48 248-15,-24-100 0,-24 1 16,48-100 15,1 1-15,0-26-1,25 26-15,24-26 16,1 50 0,-26 75-1,-24 49 1,25 25 0,-26-49-1</inkml:trace>
  <inkml:trace contextRef="#ctx0" brushRef="#br0" timeOffset="-47802.93">10369 15430 0,'0'-25'16,"0"1"0,50 24-1,24 0 1,50 99 0,-74-25-1,-25 1-15,0-1 16,-1 25-1,-48-74 1,24-25 0,0-124-1,24-25 1,1 75-16,25-25 16,-25 99-1</inkml:trace>
  <inkml:trace contextRef="#ctx0" brushRef="#br0" timeOffset="-47469.94">11039 15554 0,'50'0'32,"-100"0"-32,75 25 31,-25 25-16,-25 74 1,25-25 0,50-25-1,-25-74-15,49 0 16,0-74 0,-24-25-1,-50-1 1,-74 1-1,-1 50 1,26 24 15,24 25-15</inkml:trace>
  <inkml:trace contextRef="#ctx0" brushRef="#br0" timeOffset="-47185.8">11436 15505 0,'50'-25'32,"-100"50"-32,100-25 0,-75 74 31,0 0-15,75-24-1,24-25 1,-24-50-16,24-25 31,-24-24-15,-50 0-1,-25 24 1,-50 0 0,26 50-1,49-24 1</inkml:trace>
  <inkml:trace contextRef="#ctx0" brushRef="#br0" timeOffset="-46921.43">11982 15058 0,'0'0'0,"49"-50"0,-24 26 16,0-1-1,0 74 16,0 76-15,-25-51 0,24 124-1,-24 1 1,-24-26 0,24-123-16,0 0 15</inkml:trace>
  <inkml:trace contextRef="#ctx0" brushRef="#br0" timeOffset="-46521.15">12131 15381 0,'0'0'0,"-25"0"15,0 0-15,0 0 16,25 24 15,75 1-15,49-25-1,0-25 17,-50 1-17,-24-1-15,-25 74 31,-25 1-31,-50 49 16,50 0 0,25-24-1,24-50 1,-24-25 0,0 24-1,-50 26 1,-24 0-1,-51-25 1</inkml:trace>
  <inkml:trace contextRef="#ctx0" brushRef="#br0" timeOffset="-45688.32">14661 15381 0,'-25'0'0,"50"0"0,-75-25 15,25 25-15,1 25 16,-26-1 0,0 1-16,-24 99 15,49 0 1,50-25 0,74-74-1,-24-25-15,49-49 16,-50-51-1,-49 1 1,-75 0 0,-49 49-1,25 50 1,49 25 15,50 0-15,124 0-1,74-50 1,-25-25 0,1-74-1,-199 50 1,-25 74 0,-25 0-1,-49 99 1,74 50 15,0 74-15,50 25-1,0 0 1,0-49 0,0-75-1,-50-99-15</inkml:trace>
  <inkml:trace contextRef="#ctx0" brushRef="#br0" timeOffset="-45536.1">14909 16125 0,'0'-25'0,"25"99"16,-50-123-16,25-1 0,25 50 31,0-25-31,99 25 16,99-24-1</inkml:trace>
  <inkml:trace contextRef="#ctx0" brushRef="#br0" timeOffset="-45217.39">16943 15356 0,'0'0'16,"0"-25"-16,0 50 31,0 0-31,-25 24 16,25 1-16,-24 24 15,-26 100 1,50-25-1,0-75 1,50-49 0,-1-25-1,50-50 1,1-49 0</inkml:trace>
  <inkml:trace contextRef="#ctx0" brushRef="#br0" timeOffset="-45002.54">16894 15381 0,'-25'0'16,"74"24"-16,-73-48 0,-26 24 16,50-25-1,0 0-15,25 25 16,99-50-1,-50 1-15,1 24 16,-1 0-16</inkml:trace>
  <inkml:trace contextRef="#ctx0" brushRef="#br0" timeOffset="-44836.46">16968 15480 0,'-74'99'15,"24"0"1,75-99 0,74-198-16,-99 396 15,149-247 1,-75 24-16</inkml:trace>
  <inkml:trace contextRef="#ctx0" brushRef="#br0" timeOffset="-44335.22">17787 15455 0,'-50'25'0,"25"-25"16,0 0-1,1 0-15,-76 49 16,51 1 0,24-25-16,0 49 15,25-24 1,75-50 0,49-50-1,-25 25 1,-50 25-1,-24 75 1,-50 24 15,1 25-15,-1-25 0,25-49-16,0-25 15,25-50 16,-25-25-31,74-98 16,0-101 0,26-98-1,-26 49 1,-24 150 0</inkml:trace>
  <inkml:trace contextRef="#ctx0" brushRef="#br0" timeOffset="-43817.23">19176 15331 0,'0'0'16,"0"-25"-1,25 0-15,-1 25 16,1 0-16,0 25 16,-25 25-1,0 49 1,-50 25 0,50-50-1,50-49 1,99-25-1,-25 0 1,-50 25 0,-74 25-1,-74 49 1,-25 0 0,49-49-16,-24-25 15</inkml:trace>
  <inkml:trace contextRef="#ctx0" brushRef="#br0" timeOffset="-43369.03">19746 15157 0,'-24'-49'16,"-1"-1"-1,-25 472-15,149-745 0,-198 199 0,74 99 16,-124 25-1,-123 75 1,98 24 0,0 75-1,75 49 1,49 0 0,75 1-1,74-51 1,75-74 15,-50-74-31,-25 0 0,100-25 16,-1-50-1,-49-49 1,-25-99 15,-124-26-15,-49-48-1,-125 48 1,0 125 0,100 99-16</inkml:trace>
  <inkml:trace contextRef="#ctx0" brushRef="#br0" timeOffset="-42436.18">21483 15331 0,'0'0'16,"-25"0"-16,0-25 0,-24 25 15,-1 0 1,-74 75 0,0 73-1,25 1 1,99-50 0,74-74-1,50-74 1,25-75-1,-50 0 1,-49 24 0,-25 76-1,24 73 1,26 50 0,-1 50-1,-49-74 1,-25-150 15,-25 26-15,50-26-1,0-74 1,74 25 0,25 50-1,-50 74-15,1 0 16,-26 25-1,-24 74 1,99-25 0,0-49-1,0-74 1,0-26 0,-74-24-1,-25-25 1,-50 99-1,-74 50 1,0 99 15,49-25-31,50 25 16,50-25 0,49-74-1,-25-25-15</inkml:trace>
  <inkml:trace contextRef="#ctx0" brushRef="#br0" timeOffset="-40437.23">7913 17067 0,'0'0'0,"0"-24"94,0-1 312,0 0-328,0 0-47,0 0-15,-24 25-16,-1 0 47,0 0-47,0 0 15,0 0 1,-24 0 0,-50 75-1,24 24 1,50 0 0,1 50-1,24-25 1,24 0-1,26-49 1,49-51 0,50-48-1,-25-51 1,0 1 15,-74 24-31</inkml:trace>
  <inkml:trace contextRef="#ctx0" brushRef="#br0" timeOffset="-39803.2">8459 17142 0,'0'0'0,"-25"0"15,25-25 1,0 75 15,0-1-15,-24 1-16,-1 74 15,25-25 1,74-49 15,50-50-15,0-75-1,-25-49 1,-74 25 0,-74 25-1,-51 24 1,-48 50 0,48 25-1,76 0-15</inkml:trace>
  <inkml:trace contextRef="#ctx0" brushRef="#br0" timeOffset="-39286.7">8980 17067 0,'0'0'16,"0"50"-16,25 0 15,-50 74 1,0 0 0,25-50-1,0-49 1,50-99 0,-25-50-1,24 24 1,-24 51-1,0 49 1,0 74 0,0 25-1,-25-24 1,0-50 15,24-50-15,26-74-1,24-25 1,-49 99-16,50-25 16,-51 75-1,26 99 1,-25 50 0,0-50-1,24-50 1,-24-74-1</inkml:trace>
  <inkml:trace contextRef="#ctx0" brushRef="#br0" timeOffset="-39070.13">9898 16943 0,'25'-24'0,"-75"172"15,75-272-15,0 124 16,-50 100-1,0 98 1,0 25 0,1 1-1,24-1 1,0-99 0,0-99-16</inkml:trace>
  <inkml:trace contextRef="#ctx0" brushRef="#br0" timeOffset="-38821.35">9799 17564 0,'-25'-50'16,"25"-24"-16,25 297 0,-25-496 0,0 447 0,49-472 16,26 199 15,-1 99-16,-24 25 1,-25 123 0,-50-24-1,0 0 1,0-99 0</inkml:trace>
  <inkml:trace contextRef="#ctx0" brushRef="#br0" timeOffset="-38603.29">10369 16869 0,'0'0'16,"0"-25"-16,25 25 16,-50 25-16,1 99 31,-1 50-16,25-1 1,25-24 0,-1-99-1,26-25-15,-25-25 0</inkml:trace>
  <inkml:trace contextRef="#ctx0" brushRef="#br0" timeOffset="-38019.02">10593 17464 0,'49'0'31,"-98"0"-31,123 0 0,-24-49 16,-1-26-1,-24 1 1,-25 24 15,-50 26-15,26 48-1,-26 26 1,25 0-16,25 49 16,50-50-1,24-24 1,25-50 0,1-24-1,-1-75 1,-25 25-1,1 74 1,-26 25 0,1 74-1,-50 50 17,0-74-32,-25 49 15,25-74 1,0-50-1,50-74 1,-1-75 0,1 75-1,-50 74 1,0 50 0,0 0-16,0 99 15,50 0 1,-1 0-1,26-75 1</inkml:trace>
  <inkml:trace contextRef="#ctx0" brushRef="#br0" timeOffset="-37453.38">13272 17067 0,'0'0'16,"0"25"-1,0 50 1,25 49-1,-1 25 1,-24 24 0,0-24-1,-24-25 1,24-99 15,-25-75-15,50 1-1,-25-125 1,49-99 0,26 0-1,-26 174-15,50-50 16,-24 75 0,-1 74-1,-49 49 1,-25 100-1,-50 50 1,-24-50 0,24-50-1,50-74 17</inkml:trace>
  <inkml:trace contextRef="#ctx0" brushRef="#br0" timeOffset="-37049.85">13942 17117 0,'24'-25'0,"-48"50"16,48-75-16,-24 26 31,-24 48-16,-26 76 1,25-51 0,-25 75-1,50-49 1,25-75 0,50-50-1,-1-49 1,-24-25-1,-25 49 1,-25 51 0,0 98 15,24 25-15,1 1-1,-25-51-15,50-24 16</inkml:trace>
  <inkml:trace contextRef="#ctx0" brushRef="#br0" timeOffset="-36852.15">14363 17117 0,'25'-50'16,"-25"26"15,0 48-15,-25 26-16,50-25 15,-25 74 1,0 25 0,0-74-1,0-25 1</inkml:trace>
  <inkml:trace contextRef="#ctx0" brushRef="#br0" timeOffset="-36552.17">14586 17167 0,'25'-25'15,"0"25"-15,25-25 32,-25 50-17,-174 49-15,322-98 16,-322-1-16,298 149 15,-173-75-15,24-24 16,-25 0-16,25 0 31,25-50-15,-25 0-16,49-74 16,26 0-1,-51-1 1</inkml:trace>
  <inkml:trace contextRef="#ctx0" brushRef="#br0" timeOffset="-36403.36">14661 16671 0,'-50'-25'31,"50"0"-31,-25 25 16</inkml:trace>
  <inkml:trace contextRef="#ctx0" brushRef="#br0" timeOffset="-35885.09">16273 16844 0,'0'-25'16,"0"50"-16,0-74 0,-24 73 47,-1 1-47,-25 50 16,1 49-1,-51 149 1,75 24-1,100-73 1,-1-125-16,50-50 16</inkml:trace>
  <inkml:trace contextRef="#ctx0" brushRef="#br0" timeOffset="-35218.16">17092 17241 0,'0'-25'16,"0"50"-16,-25-74 16,-24 49-1,24 0 1,0 0-16,-25 49 0,1-24 31,-1 49-31,-49 75 16,74-25-1,75-25 1,123-99 0</inkml:trace>
  <inkml:trace contextRef="#ctx0" brushRef="#br0" timeOffset="-34950.56">17365 17415 0,'0'25'0,"0"-50"0,-25 25 16,0 49-1,-24 26 1,24 24 0,25-49-1,49-26 1,26-24-1,-26-24-15,1-51 32,-50 1-17,-74-1 1,-1 1 0,1 24-1</inkml:trace>
  <inkml:trace contextRef="#ctx0" brushRef="#br0" timeOffset="-34486.36">17613 17316 0,'25'0'0,"-25"24"16,-75-48-16,125 24 0,0 99 15,-50-50-15,-25 1 16,74-75 15,-24-24-15,25-1-1,24-74 1,1 74 0,-26 75-1,-24 50 1,-50-26-1,25 26 1,25-51 0,25-73-1,24-50 1,-24 49 0,-25 124 15,-1 1-16,-24-26-15,25 75 32,0-74-32,0-25 15,0 0-15,24-50 0</inkml:trace>
  <inkml:trace contextRef="#ctx0" brushRef="#br0" timeOffset="-34268.97">18605 17043 0,'0'49'0,"0"-98"0,25 24 16,-25 25 0,-25 99-1,25 75 1,0 74 0,25 50-1,-25-50 1,-25-174-1,25-24-15</inkml:trace>
  <inkml:trace contextRef="#ctx0" brushRef="#br0" timeOffset="-34054.38">18680 17514 0,'0'-74'15,"24"-1"-15,26-24 31,-25 74-31,-124 298 0,223-571 0,-100 274 16,26 48 0,-25 76-1,-50 73 1,0-49 0,0-74-1</inkml:trace>
  <inkml:trace contextRef="#ctx0" brushRef="#br0" timeOffset="-33849.36">19176 16993 0,'0'0'16,"49"-74"0,-73 123-1,24 1 1,-25-1-1,25 100 1,0-49-16,49-1 16,1-25-1,0-74 1</inkml:trace>
  <inkml:trace contextRef="#ctx0" brushRef="#br0" timeOffset="-33286.23">19498 17340 0,'25'-24'15,"0"-1"1,0-25 0,24 25-16,-173 149 0,298-322 15,-149 148 17,-25 25-17,-50 25 1,25 75-1,25 49 1,75-50 0,24-74-1,0 0 1,-49-24 0,-25-26-1,-1 0 1,26 1-1,49 49 1,-24 0 15,-26 99-15,-49 50 0,-25-100-16,25 26 15,-24-75 1,48-50-1,26-49 1,25-75 0,-1 25-1,-49 75 1,-25 99 0,0 74-1,-25 50 1,50 0-1</inkml:trace>
  <inkml:trace contextRef="#ctx0" brushRef="#br0" timeOffset="-32052.97">21632 16844 0,'0'-25'16,"24"25"-16,-24-24 16,-49 48-1,-26 76 1,26-51 0,-26 125-16,51-25 15,73-25 1,100-75-1,50-49 1,-26-74 0,-49-25-1,-74 0 17,-50 24-17,-50 50 1,-24 50-1,-1 25 1,26 99 0,98-75-1,26-49 1,-1-25 0,-24-50-1,-25-49 1,-1-25-1,26 0 17,-25 99-32,24 0 15,51 124 17,-100 26-17,24-101-15,-48 1 16,24 0-1,24-50 1,26-74 0,49-25-1,-49 25 1,-25 74 0,0 25-1,-25 25 1,0 24-16,0 1 15,24 24 1,51 75 15,-1-25-15,-24 25 0,-50 99 15,0-173-31,-75 49 15,51-100-15,-1 1 16,-25-50 0,25-99-1,25-99 1,100-50 0,24 25-1,0 74 1</inkml:trace>
  <inkml:trace contextRef="#ctx0" brushRef="#br0" timeOffset="-31658.94">23244 16894 0,'0'-25'16,"-25"25"15,25-25 32</inkml:trace>
  <inkml:trace contextRef="#ctx0" brushRef="#br0" timeOffset="-30786.76">23418 16770 0,'0'-25'0,"0"50"0,-25-50 31,25 50 16,0 0 31,0 49-78,0-24 16,0 24-16,0 0 16,0-24-16,25 0 15,-25-1 1,25-49 0,-1 0-16,26-24 15,24-76 1,26-24-1,-76 75-15,26-75 16,-50 99 0,0 0-1,0 75 1,0-1 0,0 26-16,-25 73 15,50-23 1,-25-101-1</inkml:trace>
  <inkml:trace contextRef="#ctx0" brushRef="#br0" timeOffset="-29736.88">24038 16695 0,'0'0'0,"0"-24"15,25 24 1,0 0-16,-75-25 16,25 50-1,-24-25 1,-51 49 0,1 26-16,74-26 15,50 26 1,74-51-1,-24-24-15,98-24 16,1-51 0,-75 1-1,-74 74 17,-25 74-1,-25 75-16,25-25-15,0 124 16,-25 0 0,-24-24-1,-1-100 1,1-75 0,-26-148 15,50-100 0,50 51-31,0-26 0,74-74 16,50 99-1</inkml:trace>
  <inkml:trace contextRef="#ctx0" brushRef="#br0" timeOffset="-28985.98">24906 16844 0,'0'0'16,"0"-25"-16,-99 50 47,49 25-32,26-1-15,-1 51 16,0-51-1,75-24 1,-1-25 0,1-25-16,24-49 15,1-1 1,-75 26 0,0 24-16,24 0 15,-24 75 16,0-1-31,25 75 16,25 1 0,24-76-1,25-74 1,-24-49 0,-25 24-16,-26-24 15,1-50 1,0-124-16,0-25 31,-25 149-15,-25 124-1,-25 124 1,50 74 0,0 50-1,50-74 1,0-75-1,74-99 1,-25-25 0,-25-74-1,-49 0 1,0 49-16,-25 26 16,0 48-1,-25 76 1,25 48-1,0-48 17,25-26-17</inkml:trace>
  <inkml:trace contextRef="#ctx0" brushRef="#br0" timeOffset="-28852.71">25576 16795 0,'-74'-75'16,"49"75"-1,25-74 1</inkml:trace>
  <inkml:trace contextRef="#ctx0" brushRef="#br0" timeOffset="-28386.31">22500 16497 0,'0'25'0,"-25"0"15,25-1 1,25-24 0,0-24-16,0-1 15,-1 0-15,-24-25 16,0 25-16,-24 1 15,-26 24 1,25 0-16</inkml:trace>
  <inkml:trace contextRef="#ctx0" brushRef="#br0" timeOffset="-27055.03">26965 16497 0,'25'-25'15,"-50"50"-15,50-75 63,-25 75-48,-25-25 32,25-25 0,0 50-31</inkml:trace>
  <inkml:trace contextRef="#ctx0" brushRef="#br0" timeOffset="-26058.75">26916 16472 0,'0'0'15,"0"25"16,24-25-15,-24-25-16,25 25 47,-25-25 0,25 25 0</inkml:trace>
  <inkml:trace contextRef="#ctx0" brushRef="#br0" timeOffset="-25552.2">27015 16646 0,'0'0'0,"-25"-25"16,50 75 30,-50-1-46,25 50 16,0 1 0,-25 24-16,0 124 15,25 0 1,0-75 0,50-98-1,-50-50 1</inkml:trace>
  <inkml:trace contextRef="#ctx0" brushRef="#br0" timeOffset="-25286">27040 16646 0,'24'-99'15,"-48"570"-15,24-843 0,74 198 0,-24 100 16,24-26-1,0 76 1,-24 24 0,0 74-1,-26 75 1,-73 25 0,-26-1-1,26-123-15,-1 24 16</inkml:trace>
  <inkml:trace contextRef="#ctx0" brushRef="#br0" timeOffset="-24884.59">27858 16522 0,'0'-25'16,"0"50"-16,-99-75 16,-25 100-1,74-1-15,26 26 16,-1 74 0,99-50-1,25-99 1,-24-25-1,-26-49 1,-24-1 15,-25-24-15,-25 74 0,25 25-1,0 99 1,0 1-1,75-26 1,24-49 0</inkml:trace>
  <inkml:trace contextRef="#ctx0" brushRef="#br0" timeOffset="-24702.95">28280 16770 0,'-25'-50'47,"0"199"-16,25-75-31,50-247 0,-100 421 16,75-223 0</inkml:trace>
  <inkml:trace contextRef="#ctx0" brushRef="#br0" timeOffset="-24335.89">28578 16745 0,'-25'25'15,"50"-50"-15,-75 75 0,50-26 16,0-48-1,25-1 1,0-74 0,-1-1-1,1 51 1,0 49-16</inkml:trace>
  <inkml:trace contextRef="#ctx0" brushRef="#br0" timeOffset="-23984.76">28875 16150 0,'0'-25'16,"0"50"-16,25-75 0,-25 25 15,0 50 1,25 25 0,0 24-16,74 124 15,-25-73 1,75 197 0,-74-173-1,-26 0-15,1 148 16,-75-98-1,-25-100-15,-98 25 32,-1-25-17,50-99 1</inkml:trace>
  <inkml:trace contextRef="#ctx0" brushRef="#br0" timeOffset="-23738.83">30091 17365 0,'-223'99'16,"446"-223"-16,-223 149 0,-25-50 31,0 50-31,25 0 31,0 0-31,50-25 16,-100-25 15</inkml:trace>
  <inkml:trace contextRef="#ctx0" brushRef="#br0" timeOffset="-23237.01">28280 16348 0,'-25'0'16,"50"0"-16,-75-25 15,26 25 1,-1 0 0,0 25-16,0-25 15,25 25 48,25-50-48</inkml:trace>
  <inkml:trace contextRef="#ctx0" brushRef="#br0" timeOffset="-19248.81">10196 17936 0,'0'-25'16,"0"50"15,24-25-15,26 25 0,0-25-16,-1 24 15,1-24-15,24 0 16,1 25-16,74-25 15,24 0 1,-24 0 0,25-25 15,-1 25-15,-24-24-1,0 24 1,0 0-1,0 0 1,-75 0-16,75 0 16,25 0-1,-25 0 1,-75 0 0,0-25-16,1 25 15,98 0 1,-24-25-1,248 0 17,-322 25-17,24 0 1,-25 0-16,1 0 16,-1 0-16,1 0 15,-26 0-15,100 0 16,0 0-1,24 0 1,-24 0 0,0 0-1,-25 0 1,-74 0 0,24 25-1,1-25 1,-51 0-1,1 0 1</inkml:trace>
  <inkml:trace contextRef="#ctx0" brushRef="#br0" timeOffset="57137.76">33142 3101 0,'0'-25'15,"0"0"1,25 25 0,0-24-1,0 24-15</inkml:trace>
  <inkml:trace contextRef="#ctx0" brushRef="#br0" timeOffset="60391.82">33291 3027 0,'25'0'47,"-50"0"-47,25 0 16,-25 0-1,-49 0 1,-26-25 0,1 25-16,-50 0 15,-24-25 16,74 25-15,24-25 0,-24 25-1,-100-25 1,1 25 0,99 0-16,0 0 15,-75-25 1,0 25-1,25 0 1,-24 0 0,24 0-1,50-24 1,-1 24 0,-48 0-1,-26 0 1,-124 0-1,224 0 1,-1 0-16,-73 0 16,-1-25-1,-25 25 17,0 0-17,1 0 1,-1 0-1,-24 0 1,-26 25 0,1-25-1,25 0 1,24 0 0,75 0-16,-75 0 15,-24 24 1,-26-24-1,1 0 1,74 25 0,1-25-1,-26 25 17,-49-25-17,-1 50 1,26-25-1,24-1 1,100 1-16,-100 0 16,1 0-1,-1 0 1,75-1 0,-25 1-1,-25 0 1,-50 0-1,1 24 1,49-49 0,50 50-1,24-25 17,51-25-17,-1 0 16,0 0-15,0 0 0,25 25-1,0 49 1,-25-49-16,25 24 16,-24-49-1,24 50-15,0 24 16,-25 51 15,25-51-31,-25 25 16,0 75-1,25-75-15,-25 0 0,0 1 16,-24 172 15,49-73-15,-25 148-1,0-223 1,25-25-16,0 125 16,0-1-1,0-124 1,0 248 0,0-98-1,0-1 1,0-25-1,0 0 17,0 149-17,0-248-15,25 75 16,0-1 15,0 1-15,-1-26-1,-24 1 1,0 0 0,0-75-16,25 50 15,-25-25 1,25 0 0,0 0-1,0 25 1,0 0-1,-25-1 1,0 1 15,24 0-15,-24 25 0,0-100-16,25 75 15,-25 25 1,25 24-1,-25-123 1,25 123 0,-50-24-1,25 74 1,0-99 0,0-1-1,0 1 1,0 25-1,25 49 17,-25-148-17,0 24-15,0 50 16,0-1 0,0 26-1,0 0 1,-25-1-1,25-24 1,-25 25 0,25-25-1,0 0 1,-25-1 0,25-23-1,0-51 1,25 50 15,-50-74-15,25-26-1,0 1 1,0 25 0,-24 24-1,24 1 1,0-26-1,0 51 1,0-76 0,24 51-1,-24-50 32,25-25-31,0-25-1,0 0 1,24 0 0,1 25-16,24 0 15,1-25 1,24 1 15,25 24-15,0 0-1,-25 0 1,25 0 0,0 0-1,25 0 1,-74 0-16,123 0 16,25 24-1,25 1 1,1-25-1,48 25 1,51 0 0,-175-25-1,224 25 17,50-25-17,-1 0 1,-24 0-1,-25 0 1,-224 0-16,175-25 16,49 0-1,24 0 1,-49 0 0,-74 25-1,-174-24 1,-25 24-1,25-25 1,50 0 0,74 0-1,0 0 17,149-24-17,-322 49 1,24-25-1,0 25-15,124-25 16,25 0 0,124 0-1,-272 25 1,48 0-16,-148-24 31</inkml:trace>
  <inkml:trace contextRef="#ctx0" brushRef="#br0" timeOffset="62039.25">25502 3771 0,'0'0'0,"0"-25"109,-25 0-93,25 0-16,0 0 0,-25 1 15,0-1 1,0 25 0,-24-25-1,24 50-15,-50 24 16,1 51 15,49-1-31,0-25 16,75-24-1,0-25 1,24-50 0,1-25-1,-26-24 17,-24 0-17,25-1 1,-50 100 15,0 0-15,0 0-16,24 74 15,1-50 1,-25-24 0</inkml:trace>
  <inkml:trace contextRef="#ctx0" brushRef="#br0" timeOffset="62669.89">25799 3671 0,'0'0'16,"25"-24"-16,-25 48 46,0 26-46,0-25 16,0 25 0,0-1-16,-25 26 15,25-51 1,0-48 15,25-1-15,0 0-1,0-74-15,-1 24 32,1 50-17,25 25 1,-25 0 0,-1 75-1,-24-1 1,0-24-1,0-25 1,25-50 15,-25 0-31,50-49 16,-25-1 15,0 75-15,-1-25-1,-24 75 1,25 0 0,0 24-16,0-24 15</inkml:trace>
  <inkml:trace contextRef="#ctx0" brushRef="#br0" timeOffset="62970.72">26395 3324 0,'0'0'0,"24"-25"0,1 25 31,-25 25-15,25 25-1,-25 49 1,-25-49 0,25-26-1,25-24 1,49 0 0,26-49 15,-1 24-16,-74 25-15</inkml:trace>
  <inkml:trace contextRef="#ctx0" brushRef="#br0" timeOffset="63170.71">26866 3796 0,'25'24'31,"0"-24"-16,-100-49-15,100 74 0,49-1 16,-49-24-16,74 0 16,1-24-1,-1-1 1,-74 25 0</inkml:trace>
  <inkml:trace contextRef="#ctx0" brushRef="#br0" timeOffset="63390.1">27139 3696 0,'0'-25'47,"-25"25"-47,50 25 0,-75-50 0,50 50 16,-25 0-1,25 50 1,-24 24-1,24-50 1,24 26 0,26-1-1,-25-49-15</inkml:trace>
  <inkml:trace contextRef="#ctx0" brushRef="#br0" timeOffset="63870.5">27660 3523 0,'0'0'0,"0"-25"0,0 0 15,0 50 32,0 24-47,0-24 16,25 74-1,-1 1 1,-24-51 0,25-49 15,25-74 0,49 24-15,-25 1-1,-49 49 1,-25 24 0,25 26-1,-25 0 1,-25-1 0,-24-24-1,-51 0 1,51-25-16,-26 0 15,26-25 1</inkml:trace>
  <inkml:trace contextRef="#ctx0" brushRef="#br0" timeOffset="64439.01">28057 3671 0,'0'0'0,"24"0"0,1 0 47,-25 25-31,0 0-16,25 50 16,-50-26-1,25-24 16,25-50 1,-25 0-32,50-49 15,-1-25 1,1 74 0,-25 25 15,-25 25-16,25-1-15,-25 26 16,0-25 0,24-25 15,-24-25-15,25-25-16,0 26 15,25-51 1,-26 75-1,1-25 1,25 75 0,-25 99 15,-25-75-15,24-49-1</inkml:trace>
  <inkml:trace contextRef="#ctx0" brushRef="#br0" timeOffset="64638.59">28776 3696 0,'0'-25'16,"0"50"-1,50-50 1,24 25-1,25 0 1,-24 0 0,-50-24-1</inkml:trace>
  <inkml:trace contextRef="#ctx0" brushRef="#br0" timeOffset="64886.71">28999 3597 0,'-24'-25'32,"73"50"-32,-74-25 0,1-50 15,-1 75 17,25 0-17,0 25-15,-25 49 16,25 0-1,-25 0 1,25-74 15,0 0-31</inkml:trace>
  <inkml:trace contextRef="#ctx0" brushRef="#br0" timeOffset="65220.81">29495 3597 0,'50'-25'16,"-100"50"-16,100-75 16,-75 50-1,0-24 1,1 48-1,24 1 1,-25 25-16,0 24 16,0 1-1,25-1 1,25-49 0,49 0 15,1-25-16,-25 0-15</inkml:trace>
  <inkml:trace contextRef="#ctx0" brushRef="#br0" timeOffset="65437.9">30140 3696 0,'-24'-25'15,"48"25"32,1 0-47,25-24 16,-1 24-16,51 0 31,-51 0-31</inkml:trace>
  <inkml:trace contextRef="#ctx0" brushRef="#br0" timeOffset="65621.88">30190 3721 0,'-50'50'32,"26"-50"-32,148-50 0,-174 50 0,-24 75 0,74-51 15,-25-24-15,25 25 16,25-25-1,123 0 1,-23-49 0</inkml:trace>
  <inkml:trace contextRef="#ctx0" brushRef="#br0" timeOffset="66006.26">30587 3721 0,'50'-50'47,"-100"100"-16,75-100-15,-25 75-16,-25 0 15,0 25 1,0-1-16,1 1 16,-1 0-1,25-26 1,25 1-1,24-25 1,-24 0 0,25 0 15,-1-49-15,26-1-1,-26-24 1,-49 49-16,25-25 15,-25 25 1,-50 0 0,-24 1-1</inkml:trace>
  <inkml:trace contextRef="#ctx0" brushRef="#br0" timeOffset="67788.96">24584 6078 0,'0'-25'15,"0"50"-15,0-25 47,0 49-31,0-24-16,0 25 16,0 24-16,-25-24 15,25 74 1,0-50-1,0-49 1,0 0 15,0-75-15,25-24 0,24-50-1,-24 25 1,0 74-16,25 0 15,-1 25 17,-24 0-32,0 25 15,0 49 1,-25 25 0,0-74-16,0 0 15,24-50 16,1-49-15,0-25 0,0 24-1,0 50 17,-1 25-17,26 50 1,0 49-1,-26 25 1,1-24 0,-25-51-1,0-24 1,25-25 0</inkml:trace>
  <inkml:trace contextRef="#ctx0" brushRef="#br0" timeOffset="68237.25">25576 6251 0,'0'0'0,"0"-24"15,25 24 64,0 0-79,-1 0 15,1 0-15,0 0 16,0 0-1,0 0 1</inkml:trace>
  <inkml:trace contextRef="#ctx0" brushRef="#br0" timeOffset="68471.93">25502 6450 0,'0'0'0,"-25"0"16,25 25-1,25-25 1,49 0 15,0-25-15,1 25-1,-50 0 1</inkml:trace>
  <inkml:trace contextRef="#ctx0" brushRef="#br0" timeOffset="69438.69">26345 6227 0,'-25'0'16,"25"-25"15,0 0-16,25 25 1,0 0 0,24-25-16,1 25 0,0-25 15,49 1 17,-74 24-17</inkml:trace>
  <inkml:trace contextRef="#ctx0" brushRef="#br0" timeOffset="69988.29">26841 5830 0,'0'-25'16,"0"50"-16,0-75 0,0 25 47,0 50-47,0 50 15,0 24 17,0 25-17,0-75-15,0-24 16,0 25-16,0-25 15,0-1 1,25-48 15,0-1-31,-25 0 16,49 0-16,-24 0 16,74-49-1,-49 74 1,0 25-1,-26 24 1,1 26 0,-50-26-1,-24 26 1,-50-50 15,-1-1-15,26-48-1,24-26 1,75 25-16</inkml:trace>
  <inkml:trace contextRef="#ctx0" brushRef="#br0" timeOffset="70384.28">27982 5979 0,'0'-25'15,"25"25"64,0-25-64,0 25-15,24 0 16,1 0-1,24-25 1,-24 25 0</inkml:trace>
  <inkml:trace contextRef="#ctx0" brushRef="#br0" timeOffset="70673.94">28106 5830 0,'0'0'0,"0"-25"0,0 0 32,-25 25-17,25 25 16,-24 49 1,48 1-32,-24-1 31,25-24-15,-25-25-16,25-1 15</inkml:trace>
  <inkml:trace contextRef="#ctx0" brushRef="#br0" timeOffset="70904.6">28007 6326 0,'0'0'15,"-25"0"-15,50 0 47,0-25-47,24 25 16,1-25-16,74 0 15,-49 25 1</inkml:trace>
  <inkml:trace contextRef="#ctx0" brushRef="#br0" timeOffset="72005.63">28726 6103 0,'0'-25'16,"25"74"-16,-74-98 16,73 74-16,-24-25 31,25 24-16,25 76 1,-1-1 0,1-25-1,0 1 1,-50-50 15,25-1-31,-1-24 31,-24-24-15,0-76 0,25-49-1,0-49 1,-25 49 0,0 75-16,0-25 15,-25 49 1,25 0-16,-25-99 31,25 25-15,0 50-16,0 24 15,0 26-15,0-1 47,0 0 16,25 25-1,25 0-46,-25 0-1,99 0-15,-75 0 16,1 0-16,24 0 16,50 0-1,25-25 1,-74 25 0,98-25-1,26 1 1,-26-1-1,26 25 1,-1-25 0,1 25-1,123-25 1,-74 0 0,0 0-1,-49 25 1,-1 0-1,-49-24 1,-25-1 0,0 25-1,-25-25 17,-49 25-17,-25 0 1,0 0 46</inkml:trace>
  <inkml:trace contextRef="#ctx0" brushRef="#br0" timeOffset="74337.85">29471 5681 0,'-25'-25'32,"25"0"-32,0 50 46,0 25-30,0-25 0,0 24-16,0 75 15,0-25 1,0-24 0,0-50-1,0-1 16,0-73-15,25 24 0,-1-49-1,26 24 1,0 0 0,-1 50-1,1 0 1,-25 25-1,0 0 1,-1 49 0,-48 26-1,-26-51 1,0 1 0,1-25-1,24-25-15,-25-25 16,25 25-1</inkml:trace>
  <inkml:trace contextRef="#ctx0" brushRef="#br0" timeOffset="74655.7">29917 5606 0,'0'0'16,"0"-24"-16,0-1 31,25 25-31,-25 25 16,25-1-16,-25 26 16,0 25-1,0-51-15,0 1 16,0 0-1,0 0 1,49-75 0,51 25-1,-26 1 1</inkml:trace>
  <inkml:trace contextRef="#ctx0" brushRef="#br0" timeOffset="74988.14">30413 6103 0,'0'0'0,"-24"0"32,48-25-1,1 25-15,25 0-1,-1-25-15,26 25 16,-50 0-1,-1 0 1</inkml:trace>
  <inkml:trace contextRef="#ctx0" brushRef="#br0" timeOffset="75572.28">31158 5656 0,'0'0'16,"0"-25"-16,-25 50 62,25 0-46,-25 25-16,25-1 16,-25 1-16,25-25 15,0 24 1,25-24-1,49-25 1,50-25 0,-99 0-16,50-24 31,-51-26-15,1 26-1,-25 24 16,0 50-15,-25 24 0,1 26-1,24 24 1,0-49-16,24 24 16,-24-24-1,0-26 1</inkml:trace>
  <inkml:trace contextRef="#ctx0" brushRef="#br0" timeOffset="76054.7">31927 5681 0,'-25'-50'0,"50"100"0,-50-125 16,0 51 0,0 24-1,0 0-15,1 24 16,-26 26-16,0-25 16,25 25-16,1-1 15,24 26 1,24-75-1,26 24 1,25-24 15,-26-49-15,-24-26 0,0 26-16,0-26 15,-25 50 1,0 50 15,0 25-15,0-25-16,24 74 15,1 0 1,0-49 0,49-25-1</inkml:trace>
  <inkml:trace contextRef="#ctx0" brushRef="#br0" timeOffset="76371.84">32448 5706 0,'49'-50'16,"-49"0"0,-74 199-16,99-198 0,24-75 15,-74 124 1,25-25-16,-24 0 15,-26 50 1,-25 49 0,1 1-1,49 24 1,50 0 0,25-49-1,-1-25 1,1-1-1,-25-24 1,-25-24-16</inkml:trace>
  <inkml:trace contextRef="#ctx0" brushRef="#br0" timeOffset="77587.55">25898 7145 0,'0'0'16,"25"0"0,0 0-1,0 0 1,0 0-16,24-25 15,-24 25 1,25 0-16,-25 0 16,24-25-16,26 25 15,-1 0-15,100 0 16,24-25 0,25 25-1,-24-25 1,-1 0-1,1 25 17,-75 0-32,74-24 15,1-1 1,-1 0 0,1 0-1,-1 0 1,-24 1-1,24-1 1,50 25 0,25-25-1,25 0 1,24 25 0,-49-25-1,0 1 1,0-1-1,149 0 1,-125 0 15,-24 25-15,0-25 0,-124 25-16,-25-24 15,248-1 1,-124 0-1,-74 25 1,-50 0 0,-99 0-1,49-25 1,-24 25 0,-26 0-1,-48 0 1</inkml:trace>
  <inkml:trace contextRef="#ctx0" brushRef="#br0" timeOffset="78272.75">29024 7393 0,'0'0'15,"0"-25"1,0 0 0,25 25-1,0 0-15,24-25 16,26 25 0,-26 25-1,-24 49 1,-25 26-1,-74 24 1,-25 0 0,-1-50-1,51-74 1,49 25 15,25-25-15,-1-25-16,100 0 15,-24 1 1,-26-1 0,-24 0-1,-26 25 1</inkml:trace>
  <inkml:trace contextRef="#ctx0" brushRef="#br0" timeOffset="78792.32">29967 7591 0,'0'-25'15,"25"0"-15,-149 100 16,223-100-16,-74-49 0,-1 49 16,-48-25-1,24 1 1,-50 49-1,25 0 1,-124 49 0,50 26-1,50 24 1,49-25 0,24-24 15,51-25-31,-1-50 15,1-25 1,-1-24 0,-49-25-1,0 24 17,-25 100 14,0 0-46,24 49 16,51 1 0,-26-75-1,150 24 17,-174-24-32</inkml:trace>
  <inkml:trace contextRef="#ctx0" brushRef="#br0" timeOffset="83590.62">24658 9476 0,'0'0'0,"-25"-24"15,25 48 95,0 1-95,0 0-15,0 25 16,25-1 0,-25-24-16,0 25 0,0-26 15,0 26 1,0-25-1,0 0 1,0-50 15,0 0-15,0-49 0,0 24-16,0 0 15,25 26-15,0-51 31,0 50-15,-25 1 0,24 24-1,1 24 1,25 26 0,-50 24-1,25-24 1,-25 0-1,0-26 17,0-48 15,0-1-16</inkml:trace>
  <inkml:trace contextRef="#ctx0" brushRef="#br0" timeOffset="84725.13">25129 6797 0,'0'-25'47,"0"50"-16,-24 25-15,24-25-1,0 24 1,24-24-16,-24 0 16,0 24-1,0-24 1</inkml:trace>
  <inkml:trace contextRef="#ctx0" brushRef="#br0" timeOffset="85104.81">25229 6971 0,'-25'0'32,"25"-25"-32,25 0 15,-1 25 1,1-25-1,0 25-15,25-24 16,-25 24 0,-25 49-1,24 1 1,-24-1 0,-24 1-1,-26 0 1,25-25-1,0-25-15,0 24 16</inkml:trace>
  <inkml:trace contextRef="#ctx0" brushRef="#br0" timeOffset="85575.04">25452 6797 0,'0'0'16,"0"-25"-1,25 25-15,24 0 31,-49 25-15,25 0 0,0 25-1,0 24 1,-50 0 0,0 1-1,0-50 1,25 0-1,50-25 32,-25-25-47,0 25 16,-1-25-16,1 25 16,0-25-1,0 25 1</inkml:trace>
  <inkml:trace contextRef="#ctx0" brushRef="#br0" timeOffset="87575.9">24832 9576 0,'0'-25'15,"25"25"17,-25-25-1,24 25-31,1-25 16,0 25-16,0-25 15,0 25 1,-1-24-1,1 24 1,0 24 31,0 1-31,-25 50-1,25-51 1,-25 26-16,0-25 15,0 49 1,0-49 0,0 0 15</inkml:trace>
  <inkml:trace contextRef="#ctx0" brushRef="#br0" timeOffset="88021.94">25353 9749 0,'-25'0'16,"25"-25"15,0 50-31,0 0 16,0 0-16,0 25 31,0 24-15,-25 0-1,25-24-15,-25 0 16,25-26 0,25-24-1</inkml:trace>
  <inkml:trace contextRef="#ctx0" brushRef="#br0" timeOffset="88372.6">25849 9501 0,'0'-25'16,"0"50"-1,99-25 32,-49-25-47,-1 25 16,-24 0-16,25 0 15,-25-24-15,-1 48 16</inkml:trace>
  <inkml:trace contextRef="#ctx0" brushRef="#br0" timeOffset="88574.28">25849 9700 0,'74'-25'16,"-148"50"-16,49-1 0,50-48 47,24 24-32,-24 0-15,25-25 16,24 25-16</inkml:trace>
  <inkml:trace contextRef="#ctx0" brushRef="#br0" timeOffset="89591.76">26519 9576 0,'-25'24'0,"25"1"16,25-25 124,-1-25-124,26 25-16,-25 0 15,24 0-15,-24-24 16,25 24 0,-25 0-1,0 0 32</inkml:trace>
  <inkml:trace contextRef="#ctx0" brushRef="#br0" timeOffset="90272.77">27064 9204 0,'0'0'0,"0"-25"15,-24 25-15,24 25 47,24-1-31,-24 1-1,0 0-15,0 25 16,0-1 0,25 1-16,-25-1 15,0 51 1,25-26-1,-25-49 1,0 0-16,0-50 31,50-50-15,24 1 0,0 24-1,1 26 1,-50-1-1,24 25 1,-24 25 0,0 24-1,-50-24 17,25 0-32,-50 0 15,-24-1 1,-25 1-1,24-25 1,51 0 0,-1 0-1</inkml:trace>
  <inkml:trace contextRef="#ctx0" brushRef="#br0" timeOffset="90590.29">27957 9402 0,'-24'0'47,"24"25"-47,24-25 15,1 0 1,25 0-16,-1 0 16,1 0-1,49-25 1,-24 25-1,-50 0-15</inkml:trace>
  <inkml:trace contextRef="#ctx0" brushRef="#br0" timeOffset="90855.62">28206 9278 0,'0'0'15,"-25"0"1,0 0 0,0 0-1,25 25-15,0 0 16,0 49 15,0 0-31,25-24 31,-25 0-15,0-26-16</inkml:trace>
  <inkml:trace contextRef="#ctx0" brushRef="#br0" timeOffset="91949.86">28702 9402 0,'24'-25'15,"-24"0"1,25 100 15,0-50-15,0 24-16,-25-24 16,25 0-16,-1 0 15,1 24 1,0-49-1,0 0 17,0-74-17,0-25 1,-1-75 0,1 0-1,-25 1 1,0 98-16,0 26 15,0 24 1,0 0 0,0-25-1,50 26 32,-25-1-31,-1 25-16,51-25 15,49 0 1,74 25 0,50-25-1,50 1 1,0-26 0,74 25-1,0-24 1,0 24-1,25 0 1,25-25 15,-174 25-15,-223 1 15,-1 24-15</inkml:trace>
  <inkml:trace contextRef="#ctx0" brushRef="#br0" timeOffset="92742.91">29347 9104 0,'0'0'16,"24"-24"-16,-24 48 78,0 1-78,-24 0 16,24 25-16,0-1 15,0-24 1,-25 49-1,25-49 1,0 0 0,25-50 15,-1 0-31,26 1 16,0-26-1,-26 50 1,1 0-1,0 25 17,-25 0-32,0 24 15,-25 1 1,-24-1 15,-1-24-15,25-25-16,-24 25 15,-1-50 1,25 0 0</inkml:trace>
  <inkml:trace contextRef="#ctx0" brushRef="#br0" timeOffset="93054.78">29744 9005 0,'24'-25'16,"-48"50"-16,73-25 47,-49 25-32,0 25-15,-25-1 16,25-24 0,0 0 15,50-50-15,24 0-1</inkml:trace>
  <inkml:trace contextRef="#ctx0" brushRef="#br0" timeOffset="93262.08">30041 9377 0,'0'0'0,"0"-25"46,50 25-30,49-24 0,50-1-1,-99 25-15</inkml:trace>
  <inkml:trace contextRef="#ctx0" brushRef="#br0" timeOffset="93705.72">30637 9080 0,'-25'49'0,"74"-123"0,-73 99 16,24-25 15,0 24-15,-25 51-1,50-1 1,-1-24 0,26-50-1,0 0 1,24-25 0,0-25-1,-74 1-15,25-1 16,0 50 31,-50 25-47,25 49 15,0 1 17,25-1-17,25-24 1,-1-25-16</inkml:trace>
  <inkml:trace contextRef="#ctx0" brushRef="#br0" timeOffset="94089.5">31406 9129 0,'24'-74'16,"-73"198"-16,74-174 0,-1-49 15,-48 99 1,-26 0-1,-24 74 1,24 1 0,25-1 15,0-49-31,50 0 16,50-25-1,-26-50 1,1 1-1,-25-26 1,-1 50 0,-24 50 15,25 74-15,-25 1-1,25-51 1,25-49-1,-26 0-15</inkml:trace>
  <inkml:trace contextRef="#ctx0" brushRef="#br0" timeOffset="94358.7">32001 8955 0,'0'0'0,"0"-24"16,0-1-1,-25 0 1,0 25 0,-24 50-1,-1 24 1,50-24-16,-25 74 16,50-50-1,25 1 1,24-51 15,-24-24-31</inkml:trace>
  <inkml:trace contextRef="#ctx0" brushRef="#br0" timeOffset="94974.92">26965 10097 0,'50'0'0,"-1"-25"15,-148 50-15,248-50 0,-75 25 16,50 0-16,174-25 16,149 0-1,123-24 16,100-1-31,25 0 16,24-24 15,-99-1-15,-124 26 0,-148-1-1,-249 50-15,25-25 16,-99 25-1,-75 0 1</inkml:trace>
  <inkml:trace contextRef="#ctx0" brushRef="#br0" timeOffset="95822.65">28677 10369 0,'0'0'0,"-25"0"16,25-24-16,0-1 15,50 0 1,-1 25 0,26 0-1,24 25 1,-49 49 0,-50 50-1,0-24 1,-25-51-1,25-24 1,25-25 0,-25-25-1,99-24 1,50-1 0,-1 0-1,-24 1 1,1 24-1,-51 0 1,-24-25 0,-26 1-1,-24 24 1,-49 0 0,-26 75-1,-24-1 1,74 26-1,25-25 1,50-26 15,24-24-15,1-24 0,-1-26-1,-24-25 1,-25 51 15,-25 48-15,49 1-16,1 50 15,49-26 1,-25 1 0,-49-25-1</inkml:trace>
  <inkml:trace contextRef="#ctx0" brushRef="#br0" timeOffset="97504.91">24782 11833 0,'0'0'0,"25"0"16,-25-25-16,0 50 31,0 25-31,0 49 16,0-25-1,-25 100 1,25-100-16,-25 26 16,25-76-1,0-48 16,25-26-15,0 0-16,0-74 16,24 25-1,1 25 17,-25 99-1,0 49-16,-25-24-15,24-26 16,-24 51 0,0-50-1,25-75 17,0 25-17,0 0 1,-25-24-16,25-26 15,-1 26 1,1 49-16,0 0 16,-25 25-1,25 74 17,0 0-17,-25 25 1,-25-25-1,25-49 1</inkml:trace>
  <inkml:trace contextRef="#ctx0" brushRef="#br0" timeOffset="97757.78">25452 12255 0,'25'0'15,"-50"25"1,25 24 0,0 50-1,0-24 1,-25-25-1,149-100 32,-99 25-47</inkml:trace>
  <inkml:trace contextRef="#ctx0" brushRef="#br0" timeOffset="98106.92">26171 12280 0,'0'-25'31,"25"25"-15,0 0 0,25-25-1,-1 25-15,1 0 16,-1-25-16,-24 25 15,25-25-15,-25 25 16</inkml:trace>
  <inkml:trace contextRef="#ctx0" brushRef="#br0" timeOffset="98291.17">26171 12478 0,'25'-25'0,"-50"50"0,1-25 15,48-25 17,26 25-32,-25 0 15,74-25 1,-49 25 0,-1-24-16</inkml:trace>
  <inkml:trace contextRef="#ctx0" brushRef="#br0" timeOffset="99142.63">26990 12354 0,'25'-25'78,"0"25"-63,-1 0-15,26-25 16,0 25-16,-1 0 16,26-24-1,-26-1 1</inkml:trace>
  <inkml:trace contextRef="#ctx0" brushRef="#br0" timeOffset="99606.74">27536 11957 0,'25'50'47,"-25"-25"-31,0 49-1,-25 0-15,25-24 16,0 24-16,0-49 16,0 25-1,0-25 1,25-25 0,24-50-1,75-24 1,-25 24-1,-49 50 1,-25 25 0,-25 49-1,-25-24 1,-25-1 15,-24-24-15,24-25-1,1-49 1,24 24-16</inkml:trace>
  <inkml:trace contextRef="#ctx0" brushRef="#br0" timeOffset="99840.33">28330 12255 0,'0'0'15,"0"-25"1,24 25-16,26 0 16,-25 0-1,24 0-15,26-25 16,-1 25-1</inkml:trace>
  <inkml:trace contextRef="#ctx0" brushRef="#br0" timeOffset="100456.75">28975 12131 0,'0'-25'16,"24"75"31,1-1-47,25 1 16,-25-1-16,24 26 15,-24-50 1,0-1-16,0-24 0,-1 0 15,1-24 1,0-26 0,0-99 15,0-24-15,-25 73-16,24-98 15,1-1 1,0 100-1,-25 74 1,0 1 0,25 24 15,0-25-31,24 25 16,100 0-1,-25-25-15,223 0 16,75 0-1,25-24 1,24-1 15,-49 25-15,-125 1 0,-123-1-1,-99 0 1</inkml:trace>
  <inkml:trace contextRef="#ctx0" brushRef="#br0" timeOffset="101239.56">29992 11833 0,'0'-25'15,"0"1"17,-25 48-17,25 1 1,-25 74-1,0 1 1,25-26 0,25-74 31,0-25-32,24 0-15,26 1 16,-50-1-1,-1 25 1,1 0 0,-25 74 15,0-49-31,-25 0 0,25 0 16,-74 24-1,-25-24 1,24-25-1,51-25 1</inkml:trace>
  <inkml:trace contextRef="#ctx0" brushRef="#br0" timeOffset="101494.18">30314 11784 0,'-50'24'16,"125"-48"-16,-100 24 0,75 0 31,-50 24-15,-25 26-1,0-25 1,75 0-1,-25-25-15,99-25 16,-25 0 0</inkml:trace>
  <inkml:trace contextRef="#ctx0" brushRef="#br0" timeOffset="101689.78">30661 12131 0,'25'-75'16,"-50"150"-16,50-75 0,-25 25 31,25-25-31,0-25 16,74 25 0,25-25-1,-74 25-15</inkml:trace>
  <inkml:trace contextRef="#ctx0" brushRef="#br0" timeOffset="102222.73">31306 11808 0,'0'0'16,"-24"-24"-16,24 48 31,-25 76-15,25-76-16,0 26 15,25-25-15,-25 0 16,24-1 0,1-24-16,50 0 15,-1-49 1,-24-1-1,-1-24 1,-49 49 0,25 25 15,-25 74-15,25 26-1,-25 24 1,25-50-1,-1-49-15</inkml:trace>
  <inkml:trace contextRef="#ctx0" brushRef="#br0" timeOffset="102606.71">32125 11982 0,'25'-99'31,"-25"74"-31,-50 199 16,75-224-16,-25-74 0,-25 124 0,-24 25 16,-1 49 15,25-24-15,25-1-1,25-49 1,0 0-1,49-24 1,-49-26 0,0 25-1,0 25 1,-25 25 0,0 0-16,0 24 15,24 26 1,1-26-1,50-24 1</inkml:trace>
  <inkml:trace contextRef="#ctx0" brushRef="#br0" timeOffset="102856.69">32522 11883 0,'25'-75'31,"-50"199"-15,25-173-16,25-50 16,-50 99-16,0 74 15,0 0 1,1 26 0,48-1-1,51-74 1,-1-1-1,-24-24 1</inkml:trace>
  <inkml:trace contextRef="#ctx0" brushRef="#br0" timeOffset="103374.87">27387 13098 0,'25'-25'16,"-50"50"-16,74-74 0,26 24 15,-1 25 1,26 0-16,48-25 15,26 25-15,49 0 16,25 0 0,75 0-16,446 0 15,50-50 1,-125-49 0,-123 0-1,-224 25 1,-223 24-1,-149 75 17,-124 0-32</inkml:trace>
  <inkml:trace contextRef="#ctx0" brushRef="#br0" timeOffset="103772.73">29074 13446 0,'25'0'31,"-1"-25"-16,26 25-15,-25 0 16,24 0-16,51 49 16,-51 51-1,-74 48 17,-24-23-17,24-51 1,0-74-1,75 0 1,74-25 0,-50 0-16,100-24 15,24 24 1</inkml:trace>
  <inkml:trace contextRef="#ctx0" brushRef="#br0" timeOffset="104156.64">30339 13694 0,'50'-25'16,"-26"-50"0,1 26-16,-124 198 0,198-373 15,-148 224 17,-26 25-17,-24 25 1,49-1-16,-24 75 15,49-49 1,75-50 0,49-25 15,-50-50-31,26 25 16,-25-24-16,-1-1 15,-24 25-15,0 0 16,24 25-1,-24 25 1,0 25-16,-25-25 16,25 24-1,-25 26 1</inkml:trace>
  <inkml:trace contextRef="#ctx0" brushRef="#br0" timeOffset="-46259.8">30190 12304 0,'25'0'15,"-25"25"17,0 0-32,0-50 156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3T04:30:48.3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5606 1092 0,'0'0'0,"25"0"16,-25-25 15,-25 25-31,1 0 31,-1 0-15,0 25 0,-25-25-16,-24 49 15,-1 1-15,-98 74 16,74-25 0,-1 99-1,51 125 1,98-174-1,100-75 17,50-49-17,-26-25 1,1-50 0</inkml:trace>
  <inkml:trace contextRef="#ctx0" brushRef="#br0" timeOffset="453.29">6227 1340 0,'0'-50'16,"0"100"-16,0-125 0,-25 50 15,-25 25 1,1 25-1,-51 99 1,-24 75 15,75 24-15,49-149-16,0 50 16,24-99-1,51-50 1,24-74-1,-24-74 1,-26-51 0,-24 75 15,0 125-31,-25-1 16,0 50-16,0 123 15,25 76 16,-25-100-31,24-50 16,1 1-16,25-26 16</inkml:trace>
  <inkml:trace contextRef="#ctx0" brushRef="#br0" timeOffset="769.2">6747 1092 0,'25'-25'0,"-50"50"16,50-25-1,-50 49 1,25 26-16,-24-1 16,24-24-16,0 49 15,74-25 1,-24-24 15,-25-25-31,-1 49 16,-73 25-1,-26 1 1,-24-51 0,49-49-16,1 0 15</inkml:trace>
  <inkml:trace contextRef="#ctx0" brushRef="#br0" timeOffset="1116.85">7120 1563 0,'24'0'0,"-48"0"0,73 0 15,-24 0-15,0 0 16,49-50 15,1 1-15,-51-26-1,-24 1 1,-49 49 0,-50 25-1,-1 124 1,26 50-1,49-75-15,75 50 16,49-75 0,75-74-1,-100 25 1</inkml:trace>
  <inkml:trace contextRef="#ctx0" brushRef="#br0" timeOffset="2365.92">8707 893 0,'25'0'0,"-25"-25"16,0 50 31,-50 0-32,50 0-15,-24-1 16,24-48 62,0-1-62,0 0-1,0 0 1,0 0-1,0 1 17,0 48 15,0 1-32,0 25 1,0-25-1,0-1-15,0 1 16,0 0 15,0-75-15,24-24 0,26-25-1,0 49 1,-50 25-16,24 25 15,-24-24 32,25 24 16,-50 24 46,-24 1-93,-1 50-16,1-26 15,-26 26 1,26-26-16,24-24 16,0 25-1,0-50 1,75-50 0,74-49-1,-25 0 1,-25-1-1,-24 76 17,-50-1-17,25 25 1,-25 49-16,-25 26 16,0 74-1,0 0 1,-24-1-1,49-24 1,-50-49 0,50-26-1,0-24 1</inkml:trace>
  <inkml:trace contextRef="#ctx0" brushRef="#br0" timeOffset="2600.09">8558 1712 0,'-24'0'15,"48"0"-15,-73 25 0,24-25 16,0 0 0,75 0 15,-1-25-31,1 0 15,99-25 1,-75 25 0,-49 25-1</inkml:trace>
  <inkml:trace contextRef="#ctx0" brushRef="#br0" timeOffset="3201.28">4639 2952 0,'0'0'15,"-25"0"-15,0 0 47,75 0-31,0 0-1,24 0-15,25-25 16,199 0 0,99-49-1,-174 24-15,348-49 16,24-50-1,397-74 17,-545 149-17,-249 24 1,25 25-16,150-49 16,-125 74 15,-124-25-16,-100 25-15,1 0 16,-25-25-16</inkml:trace>
  <inkml:trace contextRef="#ctx0" brushRef="#br0" timeOffset="3583.16">10196 1364 0,'-25'-24'31,"0"24"-15,25 24-16,0 1 16,-25-25-1,25 25-15,0-50 78,-25 0-62</inkml:trace>
  <inkml:trace contextRef="#ctx0" brushRef="#br0" timeOffset="3897.98">10270 1985 0,'0'0'0,"-25"0"32,25 24-17,25-24 16,0 0-15,-50-24 15,-25 24-15,26 0-16,-1 0 16,0 0-16,0 0 15</inkml:trace>
  <inkml:trace contextRef="#ctx0" brushRef="#br0" timeOffset="4397.92">12652 496 0,'-25'0'16,"50"0"-16,-50-25 16,0 50-1,0 50 1,0-1-16,25 25 0,-24 149 16,-1 0-1</inkml:trace>
  <inkml:trace contextRef="#ctx0" brushRef="#br0" timeOffset="4815.1">12428 967 0,'0'0'0,"0"-99"0,-25 25 15,1-25 1,-1 74-1,25 0 1,99 75 31,0-50-31,149 49-1,-124 1 1,0-25-16,100 24 15,-150 1 1,-24-1-16,-1 26 16,-49-1-16,-74 75 15,-125 50 1,-49-51 0,50-23-1,24-101 1,100-24-1,49-24-15</inkml:trace>
  <inkml:trace contextRef="#ctx0" brushRef="#br0" timeOffset="5097.46">13768 1067 0,'0'0'16,"25"-25"-16,-25 75 63,0-26-63,24 26 15,-24 24-15,0 1 16,25 49-1,0-25 1,0-25 0</inkml:trace>
  <inkml:trace contextRef="#ctx0" brushRef="#br0" timeOffset="5231.18">13867 893 0,'0'0'16,"0"-25"0,-25 25-1</inkml:trace>
  <inkml:trace contextRef="#ctx0" brushRef="#br0" timeOffset="5534.06">14438 893 0,'0'25'15,"-25"0"-15,-25 24 0,1 1 16,-1 0 0,25 24-1,75 25 1,24-74-16,50 25 15,-49-26-15,-1 26 32,-99 24-17,-124 1 1,-24-1 0,49-24-1,49-50 1</inkml:trace>
  <inkml:trace contextRef="#ctx0" brushRef="#br0" timeOffset="5815.79">15231 893 0,'0'0'0,"0"-25"32,-24 75-17,24 24 1,0 75 0,0 25-1,0-25 1,0-100-16,-25 1 15,25-25 1</inkml:trace>
  <inkml:trace contextRef="#ctx0" brushRef="#br0" timeOffset="6897.95">13619 1017 0,'0'0'16,"25"0"-16,-25-25 31,0 0 63,25 1-79,-1-1 1,1 25-1,0 0-15,0 0 16,0-25 0,-1 25-1,1 0 1,0 0 0</inkml:trace>
  <inkml:trace contextRef="#ctx0" brushRef="#br0" timeOffset="7133.82">13644 1513 0,'0'0'16,"0"25"0,49-25-1,1 0 1,0-25-16,24 0 16,1 1-16</inkml:trace>
  <inkml:trace contextRef="#ctx0" brushRef="#br0" timeOffset="7701.02">14859 819 0,'0'-25'15,"25"25"32,0-25-47,49 25 16,1 0-16,24-25 15,50 25 1,-25-25 0</inkml:trace>
  <inkml:trace contextRef="#ctx0" brushRef="#br0" timeOffset="7917.96">15653 868 0,'0'0'0,"0"50"31,0-25-31,-25 74 16,25-49-16,-24 98 16,24-73-1,0-1-15,24 50 16</inkml:trace>
  <inkml:trace contextRef="#ctx0" brushRef="#br0" timeOffset="8398.76">16149 943 0,'0'0'0,"25"0"16,-25 24-1,-25 26 1,1 0-16,-26 99 16,25-1-1,0-98 1,0-75 15,50-74-15,0-50-1,0 0 17,-25 124-17,25 25 1,24 50-16,-24 0 16,25 24-16,99 100 15,-1-100 1,-48-49-1,-26-50 1,-74-74 0,25-25-1,-50-25 1,25 50 0,25 74-1</inkml:trace>
  <inkml:trace contextRef="#ctx0" brushRef="#br0" timeOffset="8632.21">17315 843 0,'0'-24'0,"0"48"0,-25-73 16,1 49-1,-100 25 1,0 74-1,49 50 1,100-25 0,49 0-1,100-99 1,0-25 0</inkml:trace>
  <inkml:trace contextRef="#ctx0" brushRef="#br0" timeOffset="8864.83">18184 719 0,'0'0'15,"24"0"-15,1 0 16,-25-24 0,0 73-1,-25 50 1,50 25-1,-25 25 1,0-25 0,0-74-1</inkml:trace>
  <inkml:trace contextRef="#ctx0" brushRef="#br0" timeOffset="9066.09">17811 546 0,'0'0'0,"-24"-50"0,24 25 16,-25 25 0,25-49-1,74-1 1,1 25-16,24 0 15,75 1 1</inkml:trace>
  <inkml:trace contextRef="#ctx0" brushRef="#br0" timeOffset="10333.34">20143 670 0,'0'-25'31,"0"0"-15,0 0 0,-25 50 31,25 0-32,-24 25-15,24 24 16,-25 0-1,0 26-15,-25 73 16,1-24 0,24-50 15,25-74-15,0-50 15,0 1-16,25-26 1,-25-99 0,25-25-1,24 26 1,-24 24 0,0 0-1,49 0 1,25 49-1,-74 50-15,25 0 16,0 25 15,-26 75-31,1 49 32,-25 25-17,-49-25 1,-76-50-1,26 1 1,50-75-16,-1 0 16,50 24-1,0 26 17,74 25-17,26 24 1,49 50-1,-75-50 1,-24-50 0</inkml:trace>
  <inkml:trace contextRef="#ctx0" brushRef="#br0" timeOffset="10632.54">20912 967 0,'0'0'15,"25"0"1,-50 25 0,25 0-1,-25 25-15,25 24 16,-24 50-1,24-25 1,49-49 0,50-50-1,50-25 1,-25-49 0</inkml:trace>
  <inkml:trace contextRef="#ctx0" brushRef="#br0" timeOffset="10867.07">20863 868 0,'0'0'0,"-25"0"0,25-25 15,-25 25 1,50-24-1,0-1 1,99 0 0,49-25-1,-98 26-15</inkml:trace>
  <inkml:trace contextRef="#ctx0" brushRef="#br0" timeOffset="11016.79">21011 1017 0,'0'0'16,"-24"25"-16,24 0 16,-25 0-1,124-25 17,-24-25-32</inkml:trace>
  <inkml:trace contextRef="#ctx0" brushRef="#br0" timeOffset="11432.91">21731 868 0,'25'0'15,"-50"50"1,0 24 0,0 50-1,0 25 1,1-50-1,24-74 17,0 0-17,0-75 1,49-74 0,26-74-1,-50 99-15,74-75 16,-50 100-1,-24 74 1,0 49 0,0 75-1,0 25 1,-1 0 0,1-50-1,-25-49 16</inkml:trace>
  <inkml:trace contextRef="#ctx0" brushRef="#br0" timeOffset="11583.93">21830 1092 0,'-25'0'15,"50"0"-15,-74-25 16,49 0-1,99 0 1,74-49 0</inkml:trace>
  <inkml:trace contextRef="#ctx0" brushRef="#br0" timeOffset="11815.93">22525 744 0,'0'0'0,"25"25"47,-1 0-31,-24 74-1,0 50 1,-49-25 0,49-25-1,25-74 1,24-25-16,26 0 15,98-50 1</inkml:trace>
  <inkml:trace contextRef="#ctx0" brushRef="#br0" timeOffset="12415.68">24906 496 0,'0'-25'46,"0"75"-30,-25 0-16,25 24 16,-24 25-16,-26 149 15,0-124 1,1 149 0,-1-174-1,25 25-15,1-99 16</inkml:trace>
  <inkml:trace contextRef="#ctx0" brushRef="#br0" timeOffset="12783.1">24782 744 0,'25'-49'15,"-50"98"-15,75-173 0,-25 75 16,-1-1-16,76-74 15,-1 49 1,-25 26 0,-49 49-1,25 25 1,-50 24-16,0 125 16,-124 74-1,-50 0 16,124-149-15,50-49 0,25 0-1,74 24 1,25-24 0,-24-1-1,-51-49-15</inkml:trace>
  <inkml:trace contextRef="#ctx0" brushRef="#br0" timeOffset="13350.11">25824 794 0,'0'0'16,"-25"25"93,0-1-93,1 26-16,-1 0 16,0-1-16,0 26 15,25-1-15,-25 1 16,25 24-1,25-50 1,25-24-16,49-25 16,-25 25-16,125-75 15,-125 26 1,-24-1-16,0-25 16,-50-99-1,-50 0 1,-198-74-1,99 149 1,75 24 0,49 50-1</inkml:trace>
  <inkml:trace contextRef="#ctx0" brushRef="#br0" timeOffset="13685.51">26717 670 0,'0'0'15,"0"25"-15,-25-1 16,-24 1 0,24 25-16,-25 24 15,25 75-15,25 0 31,75-75-15,-50-49-16,49-25 16,1 25-16,24-75 15,-50-24 1,-49-25 0,-49-25-1,-75 24 1,74 26 15,25 74-31</inkml:trace>
  <inkml:trace contextRef="#ctx0" brushRef="#br0" timeOffset="13932.08">27362 645 0,'50'-25'0,"-100"50"0,100-25 31,-50 25-15,0 24-16,-25 100 15,50 0 1,-25 0 15,24-50-15,-24-49-1</inkml:trace>
  <inkml:trace contextRef="#ctx0" brushRef="#br0" timeOffset="14117.71">27188 571 0,'0'0'0,"0"-50"0,-24 25 15,24 0 1,24 25 0,26-24-16,74-1 15,75 0 1</inkml:trace>
  <inkml:trace contextRef="#ctx0" brushRef="#br0" timeOffset="14416.94">28156 744 0,'0'25'0,"0"-50"0,-50 75 16,25-25-16,-24 24 16,-1-24-1,1 25-15,24 49 16,25 0-1,49-24 1,1-1 0,0-49-1,-50 0 1,-25 24 0,-74-49-1,-75 25 1</inkml:trace>
  <inkml:trace contextRef="#ctx0" brushRef="#br0" timeOffset="16453.81">12403 2257 0,'0'0'0,"0"-24"15,25 24 32,0 0-16,25 24-31,24-24 16,1 0-16,123 0 31,50-24-15,0 24 0,-25 24-1,-24-24 1,-1 0-1,-74 25-15,100-50 16,24 25 0,25 0-1,-50-24 1,-50 24 0,1 0-1,0 0 16,-1-25-15,26 25 0,123 25-1,-123-25 1,-26 0 0,26-25-1,-25 25 1,24 0-1,-24 25 1,-1-25 0,-24 0-1,25-25 1,-25 25 0,-25 0 15,-50 0-31,25 0 15,25 0 1,0 0 0,50-25-1,25 25 1,24-25 0,0 25-1,0-25 1,50 25-1,25-24 1,-25-1 0,24 25-1,-148-25-15,124 25 16,0-25 15,0 25-15,0-25-1,-25 50 1,0-25 0,-25 0-1,124 0 1,-123-25 0,-1 25-1,0-24 1,50 24-1,74-25 17,26 0-32,-1 25 15,25 0 1,-25 0 0,0 0-1,-50 0 1,-49 0 15,25 0-15,-149 0-1,-25-25 1,-25 25 0,-25 0-1,-24-25 1,24 25 15,-24 0-31,0 0 0,49 0 16,25 0-1,-50 0 1,1 0 0,-26 0-1,1 0 16,-25 0-15</inkml:trace>
  <inkml:trace contextRef="#ctx0" brushRef="#br0" timeOffset="16846.9">28776 1513 0,'-25'0'31,"0"0"-15,25 50-16,0-25 15,0-1 1,25-24 0,0 25-1</inkml:trace>
  <inkml:trace contextRef="#ctx0" brushRef="#br0" timeOffset="17133.91">28900 1910 0,'-50'50'16,"50"-25"0,0-1-1,25-24 1,0 0-16,0-24 15,0 24-15,-25-25 47,-25 0-47</inkml:trace>
  <inkml:trace contextRef="#ctx0" brushRef="#br0" timeOffset="120457.08">29495 893 0,'0'0'0,"0"-25"78,0 50-62,0 0-16,0 24 16,-24 1-1,24 0-15,0 74 16,-25-25 0,25 0-1,0-74 1,0 0-1,0-50 17,25 0-17,24-74 1,-24 74 0,0-24-1,25-1 1,-1 50-1,-24 0 1,25 0 0,-50 74-1,24-24 1,-48 24 0,-26-24-1,25 0 1,-49-26-1,-1-24 1,26-24 0</inkml:trace>
  <inkml:trace contextRef="#ctx0" brushRef="#br0" timeOffset="120823.84">30016 744 0,'25'-25'0,"-50"50"0,75-50 15,-25 25 16,-25 25-31,0 25 16,-25-1 0,25-24-16,-50 50 31,50-51 0,50-24-15,-25-24-16,49-1 15,-49 0 1</inkml:trace>
  <inkml:trace contextRef="#ctx0" brushRef="#br0" timeOffset="121099.82">30240 1389 0,'0'0'16,"-25"0"0,25-25-1,25 25 1,-1 0-1,51-24 1,-50 24 0,24 0-16,-24 0 15,0 0-15</inkml:trace>
  <inkml:trace contextRef="#ctx0" brushRef="#br0" timeOffset="121523.75">30835 992 0,'0'0'0,"25"-25"0,-50 1 47,0 24-32,25 74 1,-25 1-1,25-1 1,25-49 0,0-25-1,25 0 1,24-50 0,1 1-1,-51-1 1,1 50-1,-25 0 1,-25 74 0,1 50-1,24-24 1,49-26 0,-49-49-16</inkml:trace>
  <inkml:trace contextRef="#ctx0" brushRef="#br0" timeOffset="121908.92">31530 1116 0,'24'-24'16,"-48"48"-16,48-73 16,-24 24-16,-49 25 31,-26 50-16,26-26 1,24 26-16,-49 0 16,49-1-1,25-24 1,74-25 0,1-25-1,24-24 1,-50-1-1,-49 75 32,0 24-31,25 1-16,-25 24 16,25 1-1,-25-50 1</inkml:trace>
  <inkml:trace contextRef="#ctx0" brushRef="#br0" timeOffset="122260.5">32001 967 0,'0'0'16,"0"-24"-16,-25 24 47,0 49-32,1 1 1,-1 0-16,0-1 16,25 1-16,0 49 15,74-25 1,1-49 0,-26-25-16</inkml:trace>
  <inkml:trace contextRef="#ctx0" brushRef="#br0" timeOffset="122776.07">32572 893 0,'0'0'0,"-25"0"0,0 0 16,25-25-1,25 25 32,0 25-47,99 0 16,24 0-1,-24-25 17,-49 24-17,-75 1 32,-25-25-47,0 25 16,-24 50-1,-1-26-15,-74 75 16,25 0 0,24-49-1,51-26 1,24-24 0,24-25-1</inkml:trace>
  <inkml:trace contextRef="#ctx0" brushRef="#br0" timeOffset="123357.12">33539 1067 0,'25'0'15,"-50"0"-15,50-25 0,-50 25 47,0 0-31,0 25-1,1 0-15,-51 49 16,26-24 0,24-1-16,-50 50 31,51-24-15,24-50-16,0 49 15,24-49 1,1 0-1,25-25 1,-1-25 0,-24 0-16,50-49 31,-26-26-15,-24 1-1,-25 0 1,0 49-1,0 1 1,-50 49 0,-49-25-1,25 25-15</inkml:trace>
  <inkml:trace contextRef="#ctx0" brushRef="#br0" timeOffset="155744.17">6971 3696 0,'0'-49'15,"0"98"-15,0-123 16,0 49-1,25 25-15,-25-25 16,24 0 0,-48 50 15,24 25-15,-25 99-1,0-75 1,25 1-16,-74 98 15,49-49 1,25-25 0,25-74 15,24-25-31</inkml:trace>
  <inkml:trace contextRef="#ctx0" brushRef="#br0" timeOffset="156407.84">7467 3944 0,'25'0'0,"0"0"15,49-24 1,-49-1 0,-25 0 15,0 0-31,-25 25 16,-49 25-1,-1 49 1,25 26-1,26-1 1,24-50 0,74-24-1,25-25 1,25-25 0,0-24-1,0-50 1,-24-50-1,-26-25 1,-24-74 0,-1 149 15,-49 74-15,0 0-1,0 75 1,-49 49-1,24 99 1,0 26 0,75-26-1,-26-148 1,101-1 0,23-49-1,-98 0-15</inkml:trace>
  <inkml:trace contextRef="#ctx0" brushRef="#br0" timeOffset="157359.54">10245 3622 0,'0'0'0,"-25"0"16,25 25 15,0 24-15,0 1-1,-24 24-15,-1 75 16,0-50-1,0-24 1,25-100 31,25-25-31,0-24-16,0 0 15,99-75 1,-25 49-1,0 76 1,-49 48 0,-25 76-1,-1-1 1,-24-25 0,0-49-1,0-50 16,25-49-15,0-75 0,74 50-1,-49 74 1,-25 25-16,-1 0 16,26 50 15,0 49-16,-26 0 1,-24 0 0,0-24-1,-24-26-15</inkml:trace>
  <inkml:trace contextRef="#ctx0" brushRef="#br0" timeOffset="157609.76">11213 4068 0,'25'25'0,"-50"-50"16,74 50-16,-24-25 0,-25 25 16,-25 49 15,25-24-31,0 0 15,0 24 1,25 1 0,0-26-1,-25-24-15</inkml:trace>
  <inkml:trace contextRef="#ctx0" brushRef="#br0" timeOffset="158559.07">13743 3622 0,'0'0'0,"25"-25"31,-25 0-15,25 0-16,-25 1 16,24-26-1,-48 25-15,24 0 16,-50 1-1,-74 48 1,-25 76 0,25 48-1,50 1 1,74-74 0,74-50-1,50-25 1,0-75-1,-25-24 1,-24-25 0,-50 99-1,-25 75 17,0 49-17,0 0 1,-25-49-1</inkml:trace>
  <inkml:trace contextRef="#ctx0" brushRef="#br0" timeOffset="158958.85">14041 3597 0,'0'0'0,"0"25"16,0 24 0,-25 1-16,25 49 15,-50-24 1,50-50 15,25-75-15,0 0-1,25 1-15,49-100 16,-25 74 0,1 51-1,-51 48 1,1 26-16,0 49 16,0-24-1,0 24 1,49-49-1,50-50 1,-25-25 0</inkml:trace>
  <inkml:trace contextRef="#ctx0" brushRef="#br0" timeOffset="159343.85">15256 3523 0,'0'0'0,"25"-25"15,-50 25 16,-148 49-15,73 51 0,51-26-1,49 1 1,49-26 0,51-24-1,24-25 1,-50-50-1,1-74 1,-51 50-16,-24-1 16,25-247-1,-25 173 17,25 100-17,-50 173 16,25 74-15,-25 0 0,50 26-1</inkml:trace>
  <inkml:trace contextRef="#ctx0" brushRef="#br0" timeOffset="160276.07">17092 3151 0,'0'0'0,"25"0"0,-25 49 16,0 26 0,0-1-1,-25 25 1,25-74-16,-25 49 16,25-49-1,25-50 16,0-49-15,24-75 0,51 25-1,-51 75 1,1 49 0,-25 49-1,-25 1 1,24 24-1,-24-24-15,0 49 16,25-25 0,-25-98 15,25-26-15,25-74-1,24 25 1,-24 49-1,-25 50 1,24 0-16,-24 50 16,49 24-1,-24 1 1,-25-26-16,0 50 16,-25-24-1</inkml:trace>
  <inkml:trace contextRef="#ctx0" brushRef="#br0" timeOffset="160525.79">18258 3547 0,'0'0'0,"25"25"0,-25 25 15,0-1-15,0 1 16,-25 74 0,25-99-16,-25 25 15,100-50 1,24-25 0,50-74-1</inkml:trace>
  <inkml:trace contextRef="#ctx0" brushRef="#br0" timeOffset="161260.4">20118 3076 0,'0'0'0,"25"-25"31,-25 50-15,25 0-16,-50 25 16,50 98-1,-25 1 1,25-25 0,-25-74-1,0-25 16,25-25-15,-1-25-16,76-25 16,24-24-1,-25 49 1,-25 25 0,-49 50-1,-25 49 1,-99-25-1,-25 1 1,25-50 0,24-25-1,1-50 1,74 25 0</inkml:trace>
  <inkml:trace contextRef="#ctx0" brushRef="#br0" timeOffset="161646.07">20987 3547 0,'0'0'0,"24"0"16,1-24-16,0 24 15,25 0-15,74-50 16,-25 0 0,-74 1 15,-25-1-15,-50 50-1,-49 25 1,-25 49-1,49 26 1,51-1 0,98 25-1,75-74 1,25-50 0,-1-25-1</inkml:trace>
  <inkml:trace contextRef="#ctx0" brushRef="#br0" timeOffset="162592.69">23740 3002 0,'0'0'0,"25"0"31,-50 25-15,0 123 0,25-73-16,0 24 15,0-25 1,0 100-1,0-100-15,25-24 16,-25-25-16,0 0 16</inkml:trace>
  <inkml:trace contextRef="#ctx0" brushRef="#br0" timeOffset="163125.88">23567 3498 0,'0'-25'0,"0"50"16,0-75-1,0 25 1,24 25 0,26-24-16,-25 24 15,24-25-15,26 25 16,-26 25-1,-49-1 1,50 51 0,-50-1-1,0-49-15,0 0 16,50-25 0,-1-25-1,26-49 1,-50-1-1,-1 50 1,-24 1-16,25 24 31,-25 49-31,25 1 16,0 24 0,24-49 15,-24-25-16,25-25 1,-25 0-16,-1-49 16,-24-25-1,50 24 1</inkml:trace>
  <inkml:trace contextRef="#ctx0" brushRef="#br0" timeOffset="163410.01">24708 3448 0,'0'0'0,"25"0"15,-1 0-15,-24 25 32,0 0-32,0 49 31,50-24-16,24-50 1,1 0 0,-26-25-1,-49-49 1,-49-1 0,-26 1-1,26 49-15,24 0 16</inkml:trace>
  <inkml:trace contextRef="#ctx0" brushRef="#br0" timeOffset="163814.38">26246 3275 0,'49'0'31,"-98"0"-31,123 24 16,-49-24-16,0 25 16,0 25-16,-1 49 15,-48 0 1,-26-24-1,50-51 1,-25-24 0,25-49-1,50-50 1,49-25 0,-25 0 15,26 24-16</inkml:trace>
  <inkml:trace contextRef="#ctx0" brushRef="#br0" timeOffset="164110.65">26767 3324 0,'25'0'0,"-50"0"0,50 25 31,-50 0-16,0 24 1,0 26 0,25-26-1,25-24 1,25 0 0,-1-50-1,1 0 1,-25-24-1,-50-26 1,-25-24 0,50 25-1</inkml:trace>
  <inkml:trace contextRef="#ctx0" brushRef="#br0" timeOffset="164409.79">27188 3324 0,'-24'0'31,"-1"25"-15,25 0-16,-25 0 16,25-1-16,0 26 31,50 0-16,-1-50 1,26 0 0,-51-25-1,-24-50 1,0 26 0,-49-26-1</inkml:trace>
  <inkml:trace contextRef="#ctx0" brushRef="#br0" timeOffset="164693.09">27784 2902 0,'0'-24'15,"25"-1"17,-25 74-17,-25 1 1,25 0-16,-25 99 16,0-75-1,-24-24-15,24 74 16,0-25-1,25-25 1</inkml:trace>
  <inkml:trace contextRef="#ctx0" brushRef="#br0" timeOffset="164854.79">27610 3324 0,'0'0'16,"0"-25"-16,75-24 15</inkml:trace>
  <inkml:trace contextRef="#ctx0" brushRef="#br0" timeOffset="165159.38">28230 3151 0,'0'0'0,"-24"24"0,24 26 16,0-25-1,24 0 1,51 74-1,-50-74 1,-1-1-16,1 26 16,0-25-1,-25 24 1,-50-49 0,-49 50-1,25-50 1</inkml:trace>
  <inkml:trace contextRef="#ctx0" brushRef="#br0" timeOffset="165992.46">29620 3225 0,'24'-25'16,"-48"50"-16,48-75 31,-48 50 0,24 25-31,-25 0 16,0 25-16,-25 24 15,25 25 1,50-24 0,0-51-1,0-24-15,25 0 16,-26 0-1,1-74 1,-50-25 0,-49 24-1,49 26 1</inkml:trace>
  <inkml:trace contextRef="#ctx0" brushRef="#br0" timeOffset="166327.63">30289 3101 0,'0'-25'16,"0"50"-16,0-75 0,-25 26 16,25-1-1,-24 25 16,24 25-31,-25-1 16,25 51-16,-50 49 16,25 0 15,25 25-31,50 24 16,0-49 15,-1 25-16,1-50 1,-25-24 0</inkml:trace>
  <inkml:trace contextRef="#ctx0" brushRef="#br0" timeOffset="166510.53">30240 3796 0,'0'-25'0,"0"50"16,0-75-16,0 25 15,49 0 1,-24 0 0,50 1-16</inkml:trace>
  <inkml:trace contextRef="#ctx0" brushRef="#br0" timeOffset="166810.88">31629 3126 0,'0'-25'31,"25"50"-16,-25 0 1,0-1-16,-25 100 16,25 25-1,-25-25 1,50-49 0,24-26 15,76-49-16,23 0-15</inkml:trace>
  <inkml:trace contextRef="#ctx0" brushRef="#br0" timeOffset="167044.21">31654 3076 0,'-50'-25'16,"100"50"-16,-100-74 15,25 49-15,25-25 16,50 0 0,-1 0-16,1 25 15,74-25 1,-49 0-16</inkml:trace>
  <inkml:trace contextRef="#ctx0" brushRef="#br0" timeOffset="167383.82">31927 3225 0,'0'0'0,"-25"25"15,25 0 1,-25-1-16,25 51 16,25-50-1,0-1-15,49 100 32,-49-74-32</inkml:trace>
  <inkml:trace contextRef="#ctx0" brushRef="#br0" timeOffset="167566.79">32100 3771 0,'0'0'16,"25"25"0,-25-50-1,50-50 1,-1 1 0,26-50 15,-51 0-16,1 74-15,0 1 16</inkml:trace>
  <inkml:trace contextRef="#ctx0" brushRef="#br0" timeOffset="167716.82">32522 3572 0,'-25'25'0,"0"-25"15,75-25-15,-75 75 32,50-50-32,-25 25 15</inkml:trace>
  <inkml:trace contextRef="#ctx0" brushRef="#br0" timeOffset="168095.43">32869 3275 0,'0'-25'16,"0"0"0,25 25-1,0 0 1,0-25-1,-1 50 1,-24 25 0,-24 24-1,-1-24 1,25-26-16,25 26 16,-1-25 15,-24 24-16,-24 51 1,-1-76 0,25 1-1</inkml:trace>
  <inkml:trace contextRef="#ctx0" brushRef="#br0" timeOffset="168676.74">33341 2952 0,'0'0'16,"-25"-25"-16,0 0 0,-25-24 31,-24 24-15,-1 25-1,1 50 1,-50 49 0,25 25-1,0 25 1,24-25 0,26 25-1,49-25 1,-25-50-16,74 25 15,-24-24 1,50-26 0,49-49-1,-25 25 17,25-50-17,-25-24 1,0-26-1,25-49 1,-74 50-16,0-1 16,24-73-1,-49 73-15,-25-74 16,-50-24 0,-49 73-1,-25 51 1,25 49-1</inkml:trace>
  <inkml:trace contextRef="#ctx0" brushRef="#br0" timeOffset="169209.26">31703 3473 0,'25'-25'0,"-50"50"0,75-75 15,0 50 1,-1-24 0,-24 24-16,0 0 15,0 0 17,-75 0-32,-24 24 15,24-24 1,25 25-1,0-25 1</inkml:trace>
  <inkml:trace contextRef="#ctx0" brushRef="#br0" timeOffset="172561.42">33415 4044 0,'-25'0'31,"50"-25"47,0 25-62,-25-25-16,0 50 78,25-25-31,-25-25-47,24 25 15,1-25-15,-25 0 16,0 75 15,-25-25-15,1 0-1,-1 24-15</inkml:trace>
  <inkml:trace contextRef="#ctx0" brushRef="#br0" timeOffset="177011.87">6872 5954 0,'0'-25'31,"0"0"-16,0 0 17,-25 25-17,-25-24 1,25 48-16,-49-24 16,-75 100-1,25 48 1,74 26-1,50-25 1,75-75 0,98-49-1,-73-50 1,98-24 0,-123-1-16</inkml:trace>
  <inkml:trace contextRef="#ctx0" brushRef="#br0" timeOffset="177294.31">7219 5631 0,'0'0'16,"-25"0"-1,50 0-15,-25 25 16,25 0-16,-25 25 16,24 24-1,-48 75 1,-1 0 0,0-25-1,50-50 1,0-49-1</inkml:trace>
  <inkml:trace contextRef="#ctx0" brushRef="#br0" timeOffset="178830.73">7616 6251 0,'25'-24'15,"-1"-1"1,1 0-16,50-25 16,-1-24-1,-49 24 1,-25 26 15,-50-1-15,-49 74-1,74 1-15,-24 0 16,-1-1-16,25 75 16,75-49-1,49-51 1,50-48 0,24-26-1,-24 0 1,-49-49-1,-76 25 1,1 49 0,-50 0-1,-24 25 17,-26 75-17,1 24 1,24 25-1,50-99 1,25-50 0,49-25-1,-24-74 1,0 25 0,-25 25-1,-25 98 16,24 1-15,1 25-16,0 49 16,74-49 15,0-50-15,25-75-1,-49 1 1,-1-50-1,-74 49 1,-49 51 0,-26 24-1,26 24 1,24 26 0,74 24-1,-24-49-15,25 0 16,24 25-1,1-1 1,-26 26 0,-24-1-1,0-49-15,49-25 16,26-25 0,-1-49 15,0-75-16,-49-50 1,-26-24 0,1 74-1,-50 100 1,1 148 15,24-25-31,0 100 16,0 0-1,24-50 1,26-50 0,-25-74-1,0-25 1,24-24 15,-49 24-15,25 50-1,0-1-15,-25 1 16,25 0-16,24 0 16,1-50-1,0-49 1,-26-1 0,1 1-1,-25 74 16,-25 49-15,25 26 0,-49 222-1,24-172-15,-25 147 16,1-73 0,-26-75 15,1-124-16,-25-50 1,24-148 0</inkml:trace>
  <inkml:trace contextRef="#ctx0" brushRef="#br0" timeOffset="179846.68">13421 5780 0,'24'0'16,"-24"25"-16,0 0 16,0 0-16,25 24 15,0 100 1,0 0-1,-25-75-15,0 1 16,0-125 31,0 25-31,25-124-1,-1 50-15,26 25 16,99-50-1,-75 124 1,1 124 15,-50-75-31,-25 51 16,-25-51 0,25-24-1,25-50 1,-25-74-1,49-50 1,1 50 0,49 49 15,-49 26-15,24 73-1,25 100 1,-74-50-1,0-24 1,0-26 0,-1-24-1</inkml:trace>
  <inkml:trace contextRef="#ctx0" brushRef="#br0" timeOffset="180194">15157 6053 0,'0'-25'31,"25"25"-15,-25 25 0,25 25-1,24 24 1,-49 50 0,0-50-16,25 51 15,-50-1 1,25-100-1,0 1 1</inkml:trace>
  <inkml:trace contextRef="#ctx0" brushRef="#br0" timeOffset="180827.86">16447 5780 0,'0'0'0,"-25"0"47,50 0-47,25 0 16,-1 0-1,50 0-15,26-25 0,23 1 16,175-26 0,-75 25-1,-149 25 1,-24-25-1,-125 25 1</inkml:trace>
  <inkml:trace contextRef="#ctx0" brushRef="#br0" timeOffset="181109.7">16621 6053 0,'0'0'0,"-25"25"16,25 0-1,25-25 1,24 24-16,1-48 16,124-1-1,74 0 1,-25-25-1,-25 26 1,-74-1 0</inkml:trace>
  <inkml:trace contextRef="#ctx0" brushRef="#br0" timeOffset="181427.83">16918 5631 0,'0'-25'32,"-24"1"-32,-1 24 15,0 49 16,0 51-15,25 73 0,0 50-1,0 50 1,0-25 0,-25-49-1,25-150-15,0 51 16,25-100-1</inkml:trace>
  <inkml:trace contextRef="#ctx0" brushRef="#br0" timeOffset="182162.81">18432 5582 0,'0'0'0,"0"-25"31,24 25-15,-24 25-16,-24 24 15,24-24 1,0 25-16,0 49 15,-25 25 1,25-74 0,0-26 31,0-73-47,25-26 31,24-49-16,26 0 1,-51 75-16,76-1 16,-51 50-1,1 74 17,-50-24-32,25 0 0,-25 24 31,0-24-16,0-25 1,0-50 0,0-50-1,49-49 1,26 0 0,-1 50 15,-24 74-31,-1-25 15,1 75 1,24 74 0,-49-75-1,0 150 1,-50-75 0,0-50 15</inkml:trace>
  <inkml:trace contextRef="#ctx0" brushRef="#br0" timeOffset="182428.88">19523 5805 0,'0'0'0,"25"0"0,0 0 31,24 0-15,-49 50-1,0 24 1,-25 50 0,1-50-1,24-49 1,99-25 0,50-74-1,-25 49 16,-124 0-31</inkml:trace>
  <inkml:trace contextRef="#ctx0" brushRef="#br0" timeOffset="184302.2">20590 6028 0,'25'0'46,"-25"25"1,0 0-31,0 0 0,0-1 15,0-48 31,0-1-30,0 50-17,-25-1 1,25 1-1,-25 0-15</inkml:trace>
  <inkml:trace contextRef="#ctx0" brushRef="#br0" timeOffset="187263.73">5805 8261 0,'25'0'0,"-1"-25"15,1 25-15,0-50 16,0 50 0,-25-24-1,25 24 1,-75 24 0,25 26-16,-49 24 15,-25 100 1,24-25-1,75-75 1,25-24 0,74-25-1,25 0 1,-25 24 0,-74 26-1,-74 24 1,-51-25-1,-24 1 1,25-50 15,50-50-15,24-50 0,25 1-1</inkml:trace>
  <inkml:trace contextRef="#ctx0" brushRef="#br0" timeOffset="187615.1">6177 8807 0,'0'0'0,"0"24"15,0 26 1,0-25-1,0 24-15,25 1 16,0 25 0,-1-26-1,51-24-15,24-25 16,-25-25 15,-24-99-15,-75 25-1,-74 24 1,-25 1 0,25 74-1,24 25 1</inkml:trace>
  <inkml:trace contextRef="#ctx0" brushRef="#br0" timeOffset="189278.99">7343 9228 0,'0'25'47,"0"0"-32,-25 25 1,0 24-16,0 0 16,-49 50-1,74-99-15</inkml:trace>
  <inkml:trace contextRef="#ctx0" brushRef="#br0" timeOffset="191597.02">10543 8435 0,'0'-25'16,"0"50"-16,0-75 0,25 50 31,0 0-31,-25-25 15,24 25 1,-24-25 31,0 50-31,0 0-16,0 0 15,0 74 1,-24 0-1,24 25 1,-25-49 0,50-1-1,-25-49-15,49 24 16,26-49 15,-1-24-15,-24-26-1,24-24 1,-49-50 0,0 0-1,-1 49-15,1-74 32,-25 124-1,0 50-16,0 50 1,0-1 0,0 25-1,-25 50 1,25 25 0,0 99-1,-24-124 1,-1-1-1,0-48 1,-25-1 0,1-74-1,-26-1 17,1-73-17,-25-50 1,49-1-1,50 51-15,0 24 16,0 0-16,50-49 16,-25 49-16</inkml:trace>
  <inkml:trace contextRef="#ctx0" brushRef="#br0" timeOffset="191980.92">11337 9526 0,'0'0'0,"25"0"16,-50 0 15,25 25-15,0 24 0,-25 75-1,0 1 1,0 23-1,25-48 1,0-76 0,0 1-1,25-25 1</inkml:trace>
  <inkml:trace contextRef="#ctx0" brushRef="#br0" timeOffset="192462.87">12031 8906 0,'-24'0'31,"73"0"31,1-25-62,-1 25 16,1-25-16,24 0 16,1 25-16,-1-24 15,-24 24-15,74-25 16,-99 0-1,0 25 1,-1 25 0</inkml:trace>
  <inkml:trace contextRef="#ctx0" brushRef="#br0" timeOffset="192745.22">12131 9154 0,'0'0'0,"-25"0"0,0 0 16,25 50-1,-25-50-15,25 24 32,50-24-17,49-24 1,25-1-1,0 0 1,-49 25 0,-26-25-1,1 0 1</inkml:trace>
  <inkml:trace contextRef="#ctx0" brushRef="#br0" timeOffset="194312.39">13619 9055 0,'-25'0'0,"25"25"250,0-1-235,25-24 1,0 25-16,0-25 15,24 0 1,26 0 0,-1-49-1,25-1 1,-24 0 0,-26 1-1,-24 24-15,-25 0 16,25 0-1,-25-24 1,0 24-16,0-50 16,-50 26-1,26 24 17,-1 25-32,-50 0 15,-24 25 1,25 24-1,-26 26 1,26 24 0,0 0-1,49 1 1,0 24 0,25 24 15,25-73-31,49-1 15,25-24 1,25-25 15,25-75-15,0 25 0,0-24-1,-75-1 1,-24 0-1,-50 26-15</inkml:trace>
  <inkml:trace contextRef="#ctx0" brushRef="#br0" timeOffset="195263.83">14239 8087 0,'0'0'0,"0"25"31,0 0-31,25 0 16,-25-1-16,-25 76 15,25-26 1,-49 1 0,49-51 31,0-48-32,0-26 1,0 0-16,24-24 15,1-1 1,0 26 0,49-1-1,-24 25 1,0 25 0,-26 0-1,1 75 1,-25-1-1,-25 25 1,1-49 0,24-75 31,0 0-32,24-49 1,26 24-1,0-24 1,24 24 0,-24 50-1,-1-24 1,-24 24 0,0 24-1,0 51 1,0-1-1,-1 25 1,-48-74-16,24 50 31,0-50-15,0-1 15</inkml:trace>
  <inkml:trace contextRef="#ctx0" brushRef="#br0" timeOffset="195548.95">15083 8310 0,'24'0'31,"-24"25"-16,25 25 1,-25-25 0,0 0-1,25-1-15,-25 26 16,0 24 0,0-49-16,0 25 15,0-25 1,0-1-1</inkml:trace>
  <inkml:trace contextRef="#ctx0" brushRef="#br0" timeOffset="196161.13">15430 8087 0,'0'-25'16,"25"-24"15,-25 24-31,0 0 16,25 25-16,24-25 15,1 25 1,-1 0-1,1 50 1,-25 49 0,-25 0-1,-50 1 1,1-1 0,24-74-1,25-50 16,25-50-15,74-49 0,-50 50-1,1 0-15,0-1 0,24 1 32,-74 49-17,-25 25 1,-24 25-1,-26 74 1,50 0 0,25 0-1,50 1 1,24-51 0,-24 1-1</inkml:trace>
  <inkml:trace contextRef="#ctx0" brushRef="#br0" timeOffset="-204498.99">18903 9501 0,'25'0'47,"24"0"0,-24 25-47,0 0 16,0 0-16,0 24 15,-1-24-15,1 74 16,0-49 0,-25 0-1,-25 49 1,-49-25 0</inkml:trace>
  <inkml:trace contextRef="#ctx0" brushRef="#br0" timeOffset="-202764.11">21011 8335 0,'0'-25'16,"0"50"0,0 25-1,0 0-15,50 74 16,0 0 0,-1-50-1,1-49 1,24-50-1,-24-74 1,24-50 0,-74 25 15,25 25-15,-25 49-1,0 100 1,0-1-1,-25 125 1,25 49 0,-24 0-1,24 26 1,-25-51 0,25-24-1,-25-100 1,-25-49-1,26 0 1,-26-50 0,-24 0-1,-26-25 1</inkml:trace>
  <inkml:trace contextRef="#ctx0" brushRef="#br0" timeOffset="-202432.03">21632 9427 0,'24'0'16,"-48"0"-16,73 0 15,-24 25-15,-25-1 16,25 1-1,-25 124 1,-25 0 0,0 0-1,0-75 1,50-99 15,99-74-15,50 25-1,-100 24-15</inkml:trace>
  <inkml:trace contextRef="#ctx0" brushRef="#br0" timeOffset="-202032.9">22872 9030 0,'-25'0'15,"0"25"17,50-25-17,0 0-15,25-25 16,-1 25-16,75 0 15,-49-25 1,-50 0 0</inkml:trace>
  <inkml:trace contextRef="#ctx0" brushRef="#br0" timeOffset="-201832.84">22748 9278 0,'0'0'16,"-25"0"-16,0 25 31,25 0-31,25-25 16,50 0 0,98-50-1,26 0 1</inkml:trace>
  <inkml:trace contextRef="#ctx0" brushRef="#br0" timeOffset="-201365.94">23765 9005 0,'25'25'31,"-25"0"-31,25 0 15,24-25 1,26 24 0,-26-24-16,75-49 31,-74 24-31,0-25 16,-26 25-1,-24 1-15,0-1 16,-24-74-1,-1 74 1,0 25-16,-25-25 16,1 50-16,-1 0 15,-74 74 1,50 75 0,-1-26-1,75 76 1,50-150-1,74-49 1,50-25 15,24-50-31,-99 25 16,-24-49-16</inkml:trace>
  <inkml:trace contextRef="#ctx0" brushRef="#br0" timeOffset="-200580.84">24311 7839 0,'0'0'0,"0"25"47,-25 0-32,25 49 1,0-24-16,0-1 15,0-24 1,0 0-16,0 0 0,0 0 31,25-25 1,0-50-17,24-49 1,1 0-1,-25 74-15,24-50 16,-24 51 15,0 48-15,0 76 0,0 24-1,-25-75 1,24 50-1,-24-123 32,25-1-31,25-124 0,-1 50-1,1 24 1,-25 51-16,24 24 31,1 99-15,-25-74-1,0 24 1,-25 1-16,24-1 16,1-24-1,-25 0 1</inkml:trace>
  <inkml:trace contextRef="#ctx0" brushRef="#br0" timeOffset="-200347.89">25204 8062 0,'25'0'0,"-50"0"0,74 0 16,-24 0-16,-25 25 15,25 0 1,0 49-1,-25-24-15,0 24 16,-25-49 0,25 0-1,75-50 17,-1-24-17,0-1-15</inkml:trace>
  <inkml:trace contextRef="#ctx0" brushRef="#br0" timeOffset="-199867.01">25650 7839 0,'0'0'0,"0"-25"0,25 1 15,0-1 1,-25 0-16,25 25 15,0-25-15,24 25 16,26 25 0,-51 49-1,-24 1 1,-24 24 0,-1-49-1,50-50 32,-1-25-31,1-25-1,0-24-15,25-75 16,-1 50 0,-49 49 15,0 100-16,0-26 1,25 26-16,0 74 16,25-25-1,-1-24 1,26-26 0</inkml:trace>
  <inkml:trace contextRef="#ctx0" brushRef="#br0" timeOffset="-153491.78">6326 11089 0,'0'0'16,"-25"-25"-16,25 50 62,0 0-62,25 24 16,-25 26-1,49 98 1,-24 26 0,0-50-1,-25-100-15,0 26 16</inkml:trace>
  <inkml:trace contextRef="#ctx0" brushRef="#br0" timeOffset="-152962">6301 11287 0,'0'0'0,"-25"-49"0,25-1 16,-25 1-16,25-1 15,0 0-15,25 25 16,0-24-1,74-50 1,0 99 0,1 124-1,-51 74 1,-49 1 0,-25-75-1,25-75 1,-24-49 15,73-49-15,-24 24-1,0 0 1,24 25-16,-24 0 16,0 0-16,25 25 15,-25 49 1,-25 1-1,-50-1 1,-25 1 0,1-51-1,0 1 1,-1-50 0,1 1-1,74-26 1</inkml:trace>
  <inkml:trace contextRef="#ctx0" brushRef="#br0" timeOffset="-152490.77">6921 11560 0,'0'25'16,"0"0"-16,0 0 15,0 74 1,25-74 0,0-25-16,0 0 15,24-25-15,-24-25 16,25 1-16,-1-51 16,-24 1-1,-25 74 1,25 50 15,-25 25-31,25-1 16,24 125-1,-24-75-15,49 125 16,-49-26 15,-25-49-15,-49-25-1,-26-50 1,-24-74 0,-25-124-1,74 25-15,1-124 16,24 24 0</inkml:trace>
  <inkml:trace contextRef="#ctx0" brushRef="#br0" timeOffset="-152012.97">9055 11014 0,'0'0'16,"-25"-24"-16,0 24 15,0 0-15,0 0 16,-24 24-16,-1 76 16,0 24-1,50 0 1,75-50-1,-1-24 1,26-25 0,-26 24-1,-49 1 1,-25-1 0,-50 26 15,-49-50-16,-25-25 1,25-25 0,74 0-16,0-49 15,50 24-15</inkml:trace>
  <inkml:trace contextRef="#ctx0" brushRef="#br0" timeOffset="-151211.02">9129 11387 0,'0'0'0,"25"0"16,0 49 0,-1 1-1,1 24 1,0-49 0,49-25-1,1 0 1,-26-25-1,-24-24 1,0-1 0,-25 75 31,25 0-47,-25-1 15,25 1-15,-1 0 16,51 0-1,24-50 1,25-99 0,-124-25 15,25 50-15,-25 74-1,0 75 1,0 99-1,0 49 1,0 50 0,0 25-1,0-25 1,0-149-16,0 1 16,0-76-1,25-98 1,-50-149-1,0-50 1,0 25 0,25 49-1,25 50 17,25 50-17,-1 25 1,-24 74-16,25-25 15,24 75 1,-24 24 0,-25 50-1,-25 0 1,-25-74-16,25-1 16,-25 1-16,0-50 15,25 25-15</inkml:trace>
  <inkml:trace contextRef="#ctx0" brushRef="#br0" timeOffset="-150679.45">10320 11486 0,'0'-25'31,"0"50"-31,0-75 0,25 25 16,-1 25-16,1-49 16,0-26-1,-25 26 1,-25 49 0,0 25-1,-24 74 1,24 0-1,75-49 1,24-26 0,-24-24-1,-1-24-15,26-1 16,24-25 0,0-24-1,-49 74 1,-26 49-1,-24 26 1,-24 24 0,-1-74-1,50-75 17,-1 1-32,1-26 15,25-74 1,-1 75-16,-49 0 15,50 24-15,-25 0 16</inkml:trace>
  <inkml:trace contextRef="#ctx0" brushRef="#br0" timeOffset="-150226.96">11238 11064 0,'0'25'0,"0"0"15,-25 24 1,0-222-16,25 446 15,50-472-15,-75 522 16,50-175 0,-25 51-1,-25 49 1,-25-50 0,50-98-1,-25-76 1,50-98-1,-25-100 1,0 50-16,25-124 16,-50-25-1,25 75 1,-25 99 0,50 74 15,25 25-16,-1 74 1,26 75 0,-75 50-1,25-75 1,-25-100-16,24 1 16,1-50-1</inkml:trace>
  <inkml:trace contextRef="#ctx0" brushRef="#br0" timeOffset="-149579.05">11758 11312 0,'25'-49'0,"0"24"15,-223 248-15,346-372 0,-123 100 32,-50 73-32,1 76 15,24-1 16,74-25-15,-24-74-16,74 0 16,0-49-1,-50-26 1,-74-24 0,-74 25-1,24 74 1,25 0 15,25-25-31,50 25 16,0 0-1,24 49 1,-49-24-16,24 74 16,-24 1 15,-25-51-31,0 26 15,-49-26 1,-1-49 0,25-49-1,0-51 1,75-48 0,-25 98-16,49-74 15,1 50 1,-26 24-1,26 25 1,-26 100 15,-24 24-31,0 25 32,0 0-17,-25-75 1</inkml:trace>
  <inkml:trace contextRef="#ctx0" brushRef="#br0" timeOffset="-148697.87">12999 10990 0,'0'-25'0,"0"0"16,-25 149-16,50-198 0,-25 49 15,0 74 1,-25 76-1,0-51-15,25 124 16,-25-24 0,1-75-1,24-74 17,-25-75-1,50-49-16,-25 0 1,0 49-16,49-49 16,-24 25-1,0 74 1,24 0 0,26 99-1,-50 0 1,24-24-1,51-51 1,24-24 0,49-124 15,-98 0-15,-75 50-1,-25 74 1,-50 74-1,1 26 1,49 24 0,25-75-1,75-24 1,-1-25 0,0-50-1,-24-49 1,0 50-1,-26 24 1,1 25-16,0 25 31,-25-1-31,50 26 16,-1-25 0,1-50 15,0 0-31,24-49 15,-24-1 1,-26 51 0,1 98 15,0 25-15,0-49-1,0-1 1</inkml:trace>
  <inkml:trace contextRef="#ctx0" brushRef="#br0" timeOffset="-147945.95">16472 11163 0,'0'0'0,"0"-24"16,25 73 15,-25-24-16,0 49 1,24 75 0,-48 50-1,24-1 1,0-99-16,-25 1 16,0 73-1,25-148 1,-25-25-1,25-99 1,25-100 0,-25-49-1,0 0 1,0 50 0,25 49 15,24 50-16,100 49 1,-74 75 0,-1 124-1,-74 74 1,-25-49 0,-24-50-1,-26-75 1,50-49-1</inkml:trace>
  <inkml:trace contextRef="#ctx0" brushRef="#br0" timeOffset="-147497.28">16819 11312 0,'0'0'0,"25"-25"15,49-24 1,-49 24-1,0 25 1,0 74 0,0 50-1,-25-24 1,-25-26 0,50-124 30,-1 1-46,26-75 16,49-25 0,-24 75-1,-51 49-15,1 25 16,0 49 0,0 26 15,-25 24-16,25-25 1,-25-24 0,24-25 15</inkml:trace>
  <inkml:trace contextRef="#ctx0" brushRef="#br0" timeOffset="-146777.91">17514 10990 0,'0'0'16,"25"-25"-16,-1 0 0,26 0 15,-50 75 1,25 49 0,-25 25 15,0 0-16,0-49 1,0-100 15,74-50-15,1-24 0,-26 50-16,-24 24 15,-25 50 1,25 49-1,0 25 1,24-49 0,1-50-1,49-25 1,-24-74 0,-26 0 15,-24 49-16,-50 50 1,0 50 0,25 49-1,25-25 1,50-49 0,73-50-1,-24-74 1,0-25-1,-49-50 1,-50 100 0,-25 49-1,0 75 17,-25 98-17,-25 101 1,-24 48-1,-25-24 1,-1-25 0,26-99-1</inkml:trace>
  <inkml:trace contextRef="#ctx0" brushRef="#br0" timeOffset="-146061.98">18704 11436 0,'0'0'16,"25"-49"-16,0 24 0,0-25 15,0 1-15,-1-1 32,1 50-17,0 50-15,0 74 31,0-25-15,24-25 0,1-74-1,49-49 1,-49-1-16,24-24 16,-24-26-16,74-173 15,-25-24 1,-25 123-1,-49 100 1,-25 99 15,-74 74-31,-1 74 32,1 1-32,24 0 31,50-25-16,25-100 1,74-49 0,100-149-1,-75 25 1,-50-25 0,-49 75-1,-25 49 16,0 75-15,-25-25-16,1 74 16,-1 50 15,50 24-15,24-123-1,-49 49 1,25-99-1</inkml:trace>
  <inkml:trace contextRef="#ctx0" brushRef="#br0" timeOffset="-139911.1">20565 11436 0,'0'0'0,"25"25"0,-25 0 94,25 0-94,-25-1 15,0 26 1,-25 0-16,25 24 15,-25 1 1,0-1 0</inkml:trace>
  <inkml:trace contextRef="#ctx0" brushRef="#br0" timeOffset="-137794.91">12155 13545 0,'0'-25'15,"0"50"-15,0-75 32,-24 50 14,48 25-30,-24 25-16,0-26 16,0 26-16,25 49 15,-25 1 1,0 24 15,0-75-15,25-24-16,0 49 15,24-49 17,1-25-32,-25 0 15,49-25 1,-24-24-16,0-26 16,-1-24-1,-49 0 1,25 24-1,-25 1 1,0 49 15,0 0-31,-25 50 47,25 0-31,0 25-16,0 49 15,0 0 1,0-24 0,0-26-16,0 125 15,0-1 1,0 51 0,-25-1-1,25-49 1,-24-50-1,24-75-15,-75 75 16,25-74 15,-49-25-15,-25-25 0,25-75-1,0-49 1,74 0-1,25-25 1,50 25 0</inkml:trace>
  <inkml:trace contextRef="#ctx0" brushRef="#br0" timeOffset="-135862.83">13520 14264 0,'0'0'0,"-25"0"0,25-25 31,-25 25 282,50-24-157,0 24-156,0 0 16,-1 0-1,1 0-15,0 0 16,49-25 0,1 25-1,-1 0 1,-49-25-1,0 25 1,0 0 15</inkml:trace>
  <inkml:trace contextRef="#ctx0" brushRef="#br0" timeOffset="-135512.85">13495 14636 0,'0'0'0,"25"25"16,0-25 0,-1 0-16,1-25 15,25 25-15,24 0 16,50-24 0,-24 24 15,-51-25-16,1 25 1,-25 0 15</inkml:trace>
  <inkml:trace contextRef="#ctx0" brushRef="#br0" timeOffset="-133078.95">15331 13967 0,'0'0'0,"25"0"16,-25-25-1,24 25-15,-24-25 16,0 0 62,-24 25-78,-1 0 16,0-25-1,-50 25 1,-24 50 0,-25 24-1,75-24-15,-51 99 16,51-25 0,49 0-1,49-25 1,51-49-1,-1-50 1,-25 0 0,-24-25-1,-25 0 1,-25 0 15</inkml:trace>
  <inkml:trace contextRef="#ctx0" brushRef="#br0" timeOffset="-132776.91">15430 14636 0,'0'0'15,"25"25"17,-25 0-17,0 0-15,0 24 16,25 1 0,-25 0-1,0 24-15,24 75 16,1 0-1,-25-50 1,25-25 0,0-74-1</inkml:trace>
  <inkml:trace contextRef="#ctx0" brushRef="#br0" timeOffset="-132127.29">16025 13892 0,'0'0'15,"0"-25"1,-25 25-1,25 50 1,25 49 0,-25 0-1,25-49 1,25-25 0,-25-25-16,24-25 15,1-25 1,-1-49-1,-24 0 1,0 25 0,0 74 15,-25 74-15,0 50 15,0 25-16,25 24 1,-1-73-16,1-1 16,-25 174-1,-25-174 1,1-49 0,-1-26-1,-25-48 1,-24-100-1,-1-75 1,51 75 0,24 25-1,0 74 1</inkml:trace>
  <inkml:trace contextRef="#ctx0" brushRef="#br0" timeOffset="-131875.79">16770 14711 0,'0'0'0,"0"25"0,0-1 15,24 26 1,1 49-1,0 0 1,-25-24-16,25 74 16,-25-50 15,0-49-15</inkml:trace>
  <inkml:trace contextRef="#ctx0" brushRef="#br0" timeOffset="-131608.66">17191 14562 0,'0'0'16,"0"-25"-1,50 25 1,-25 0 0,99 0-16,49-25 15,-24 25 17,-74-24-32</inkml:trace>
  <inkml:trace contextRef="#ctx0" brushRef="#br0" timeOffset="-131353.12">17464 14363 0,'0'-24'0,"0"48"0,-25-48 31,25 48-31,25 26 15,25 49 1,-1 50 0,-24-25-1,0-74 1,0 24 0</inkml:trace>
  <inkml:trace contextRef="#ctx0" brushRef="#br0" timeOffset="-131011.75">18407 13917 0,'0'-25'31,"-25"25"-15,0 25-16,0 0 16,-24 49-1,24 25 1,0 25 0,25-24-1,25-26 1,25-24-1,74-50 1,-25 0 0,-25-50-1,-49 50-15</inkml:trace>
  <inkml:trace contextRef="#ctx0" brushRef="#br0" timeOffset="-130744.02">18853 14314 0,'0'0'16,"25"0"-16,-25 25 16,25-25-1,-25 49 1,-25 26 0,25-26-1,-25 26 1,0-26-1,75-49 17,25 0-17,24-24 1,-50-1-16</inkml:trace>
  <inkml:trace contextRef="#ctx0" brushRef="#br0" timeOffset="-129827.95">19374 13818 0,'0'0'15,"0"-25"-15,0 0 32,-25 50-17,25 25-15,0-1 16,25 100 0,25-75-1,24-24 1,1-75-1,-1-24 1,-24-51 0,-25 1-1,-1 25 1,-24 49 0,-24 50 15,48 99-16,1 25 1,0 24 0,25 1-1,-26 0 1,1-50 0,-25-50-1,-49-24 1,24-50-1,-50-25 1,26-50 0,-1-49-1,25 50 1,0 24-16,25 26 31,50-1-15,-25 25-16</inkml:trace>
  <inkml:trace contextRef="#ctx0" brushRef="#br0" timeOffset="-129545.4">20267 14736 0,'0'0'16,"25"24"-16,25 26 31,-25-25-31,-25 0 0,0 49 16,0 0-1,-25 26 1,0-26 15,25-49-15,74-25-1,50-74 1,-49 24-16</inkml:trace>
  <inkml:trace contextRef="#ctx0" brushRef="#br0" timeOffset="-129210.66">21359 14339 0,'0'0'0,"-25"0"0,0 0 16,50 0 31,0-25-32,24 25-15,75-25 16,-24 0 0,-26 25-1</inkml:trace>
  <inkml:trace contextRef="#ctx0" brushRef="#br0" timeOffset="-129043.9">21359 14612 0,'-50'24'16,"50"1"15,25-25-16,49-25 1,1 1-16,74-1 16</inkml:trace>
  <inkml:trace contextRef="#ctx0" brushRef="#br0" timeOffset="-128394.45">22698 13991 0,'0'-24'15,"0"48"-15,25-48 16,-25-1-1,-25 25 1,1 0 0,-26 25-1,25-1-15,-74 100 16,24 25 0,51-50-1,48-24 1,51-25-1,49-26 1,-25-48 15,-49-1-31</inkml:trace>
  <inkml:trace contextRef="#ctx0" brushRef="#br0" timeOffset="-128160.1">22847 14388 0,'0'0'31,"25"25"-15,-25 0-1,25 49 1,-25-24-16,49 99 16,-24 0-1,0-1 1,0-23-1,0-101 1,24-24 0</inkml:trace>
  <inkml:trace contextRef="#ctx0" brushRef="#br0" timeOffset="-127691.42">23517 14289 0,'-25'-25'15,"50"50"-15,0-50 47,24 25-31,-24 0-1,25 0-15,-1 0 16,1-25-16,0 25 16,-1-24-1,-24-51 1,-25 50-16,0-24 16,-25-1-1,-24 50 1,-51 25-1,-24 49 1,50 75 0,49 0-1,25-99-15,0 24 16,50-24-16,74 49 16,-50-74-1,1-25-15,123-25 16,-74-74-1</inkml:trace>
  <inkml:trace contextRef="#ctx0" brushRef="#br0" timeOffset="-126993.93">23988 13545 0,'0'-25'0,"0"50"47,0 0-47,25-1 16,0 26-16,-25 24 15,0-24 1,-25-25 0,25 0-1,0-50 17,25 0-17,0-74 1,0 49-16,-1 1 15,1-26 1,0 75 15,0 50-15,-25 24 0,25-49-16,-25 0 15,0 0 1,0-75 15,49-24-15,-24-1-1,-25 50 1,25 1 0,0-1-1,-1 74 1,1 51-1,0 24 1,-25-50 0,25 1-1,0-75 1</inkml:trace>
  <inkml:trace contextRef="#ctx0" brushRef="#br0" timeOffset="-126793.79">24658 13644 0,'0'0'0,"25"0"31,-25 25-15,0 0-16,25 24 16,-25-24-1,0 74 1,0-24-1,0-26 1</inkml:trace>
  <inkml:trace contextRef="#ctx0" brushRef="#br0" timeOffset="-126343.05">24807 13644 0,'0'0'0,"0"-25"0,25-24 15,-25 24-15,49-25 16,-24 25 0,25 25-1,-25 0 1,-1 50 15,1 74-15,-50-25-1,1-24 1,24-50 15,0-75-15,24 0-16,1 1 16,0-26-16,49-74 15,-49 50 1,-25 124 31,-25 25-47,25 49 15,0 50 1,0-25 15,25-50-31</inkml:trace>
  <inkml:trace contextRef="#ctx0" brushRef="#br0" timeOffset="-125862.77">25874 14215 0,'0'0'0,"24"0"47,1-25-32,25 25-15,-1 0 16,76-25 0,-26 0-1,-25 0-15</inkml:trace>
  <inkml:trace contextRef="#ctx0" brushRef="#br0" timeOffset="-125593.99">26122 14016 0,'0'-25'15,"0"50"-15,0-74 47,0 98-31,0-24-16,0 25 15,0-1-15,0 1 16,25 24-16,-25 50 16,24 0-1,1-74 17,0-25-17,25-50-15</inkml:trace>
  <inkml:trace contextRef="#ctx0" brushRef="#br0" timeOffset="-125276.7">27015 13843 0,'0'0'0,"-25"-25"15,0 25 1,0 0 15,1 25-31,-26 49 16,25 50 0,25-25 15,25-24-16,25-1 1,-26-49-16,76-25 16,-51 0-16</inkml:trace>
  <inkml:trace contextRef="#ctx0" brushRef="#br0" timeOffset="-125043.06">27461 14215 0,'75'0'16,"-50"0"-16,-174-25 0,198 50 0,75 24 16,-148 50-1,-26 26 1,0-26 15,50-50-15,50-24-1,74-50 1,-74 1-16</inkml:trace>
  <inkml:trace contextRef="#ctx0" brushRef="#br0" timeOffset="-124610.95">28156 14215 0,'0'0'0,"-25"0"32,50 0-17,0 0 1,0 0-16,24 0 16,26-25-1,-26-25 1,-24-24-1,-25 24 1,-50 25 0,-24 25-1,-25 50 1,24 24 0,26 75-1,24 0 1,50-50-1,99 1 1,0-76 0,-25-48-1,25-26 1,-99 0 0</inkml:trace>
  <inkml:trace contextRef="#ctx0" brushRef="#br0" timeOffset="-123876.83">28429 13421 0,'0'0'0,"0"-25"0,-25 0 32,50 50-17,-25 0 1,25 0-16,-25 74 16,0 0 15,0-25-16,0-49 1,0-74 0,0 24-1,24-99 1,26 25 0,-25 24-1,0 50 1,-1 25 15,-24 25-15,25 25-16,-25-1 15,0 26 1,-25-50 0,50-50 30,0-50-30,25-24 0,-26 25-1,1 74 1,0 0 0,0 49-1,0 26 1,-1 24-1,1 25 1,-25-50 0,0-49-16,0 0 15,0 0 17</inkml:trace>
  <inkml:trace contextRef="#ctx0" brushRef="#br0" timeOffset="-123628.12">29024 13619 0,'0'0'0,"25"0"15,0 0-15,0 25 32,-50 0-32,25 0 15,-25 49 1,0 1-1,25-51 1,50-24-16,24 0 16,1-24-1,-51-26 1</inkml:trace>
  <inkml:trace contextRef="#ctx0" brushRef="#br0" timeOffset="-123161.14">29371 13421 0,'75'-50'31,"-50"25"-15,-1 1-16,1 24 16,0 0-16,25 24 15,-25 26 1,-25 49-1,-50-24 1,0-1 0,50-49-1,25-50 17,25-49-1,24-50-16,1 0 1,-75 49 0,0 50-1,-25 75 1,0 49 0,0 0-1,50 1 1,0-26-1,49-49 1,-49-25 0</inkml:trace>
  <inkml:trace contextRef="#ctx0" brushRef="#br0" timeOffset="-115593.05">8186 16447 0,'0'0'0,"0"-25"31,0 50-16,0 0 48,0 0-32,0 0-15,-25 0-16,1 24 15,24 1-15,-25-1 16,0 26 0,-25 74-1,1-25-15,24-25 16,25-49 15,0-26-31</inkml:trace>
  <inkml:trace contextRef="#ctx0" brushRef="#br0" timeOffset="-115056.99">8534 16422 0,'49'-24'31,"-49"48"-15,0 1 0,-49 25-16,49 0 0,-25-1 15,-25 125 1,1-50-1,24-25 1,0-74 0,25-25 15,25-75-15,49 1-1,50-25 1,-25 49-1,1 25 1,-26 75 0,-24 24-1,-25 26 1,-1 24 15,-24-50-15,0-49-1,25-25 1</inkml:trace>
  <inkml:trace contextRef="#ctx0" brushRef="#br0" timeOffset="-113793.89">9278 16894 0,'0'25'141,"0"-1"-16,25 1-109,-1-25-16,1 0 15,0 25-15,0-25 16,24 0-1,1-25 1,-25-24 0,0-1-1,-25 0 1,-25 26 0,25-1-1,-50 50 32,25-1-47,1 26 16,-1 0-16,0 74 15,0-25 17,50-49-17,49-26 1,50-48-1,1-26 1,-76 0-16</inkml:trace>
  <inkml:trace contextRef="#ctx0" brushRef="#br0" timeOffset="-113393.2">8087 16199 0,'-25'0'31,"50"0"-31,25-25 16,24 1-16,125-76 15,24 26 1,-74 0-1,-50 49 1,-74 25 15</inkml:trace>
  <inkml:trace contextRef="#ctx0" brushRef="#br0" timeOffset="-111310.08">11610 16770 0,'-25'-25'15,"50"50"-15,-75-75 0,-24 50 32,24 0-32,0 25 15,-49 25-15,-25 123 16,75-74 0,24 1-1,50-75 1,74-75-1,25-74 1,-50 0 0,-49 74-1,0 75 1,-50 49 0,25 50-1,25-24 16,24-75-31,1-50 32,0-50-17,-26-98 1,26-1 0,-50 75-1,25-75 1,-25 124-1,25 50 1,-25 50-16,0 99 16,-25 74-1,25-24 1,25-125 0,-25-49-1,24-75 16,1 25-31,50-99 16,-26 50-16,51 0 16,-1 74-1,-50 74 17,-24 25-17,-50 0 1,-24-24-1,-1-50 1,-24-25 0,24 0-1,25-50 1,25 25 0,25 0-16,25 1 15,-1-1-15,75-25 16,0-24 15,-99 49-15,-25 50 15,-49 74 0,24 0-15,25 1-1,49-26 1,26-49 0,-26-50-16,26 0 15,-25-74 1,-26-25 0,26-25-1,0 50 16,49 74-15,-74 124 0,-1 0-16,-24 75 31,25-50-15,-25-99-1,25-25-15,0-74 16,74-75-1,-25 49 1,-24 76 0,-25 73-1,24 26 1,76-1 0,-1-49-1,24-25 1,-48-75-1,-51-49 1,-49-24 0,-49 48-1,-26 100 17,26 75-17,-1 74 1,75 24-1,24-123-15</inkml:trace>
  <inkml:trace contextRef="#ctx0" brushRef="#br0" timeOffset="-110809.95">15430 16819 0,'0'0'0,"0"-24"0,0-1 15,-25 25 16,25 25-15,-49 173 0,49-124-1,0 1-15,0 24 32,24-49-17,51-50 1,49-50-1,-50 1-15</inkml:trace>
  <inkml:trace contextRef="#ctx0" brushRef="#br0" timeOffset="-110576.9">15405 16745 0,'0'0'0,"-25"-25"0,1 0 32,-1 25-32,50-24 31,24-1-31,50-25 31,1 25-15,-76 25-16</inkml:trace>
  <inkml:trace contextRef="#ctx0" brushRef="#br0" timeOffset="-110427.11">15504 16869 0,'-49'25'16,"98"-50"-16,-123 50 0,124 0 31,-26-50-16,100-25 1</inkml:trace>
  <inkml:trace contextRef="#ctx0" brushRef="#br0" timeOffset="-110075.91">15876 16770 0,'-24'0'15,"24"0"-15,24 0 0,-123 49 0,50-24 16,24 0-1,25 0 1,25-25-16,74-25 16,25 25-1,-25 25 1,-24 24 0,-26 75-1,-24 1 1,0-26-1,-25-74 1,25-50 15,24-74-15,1-50 15,-25 49-31,-1-73 16,1 49-1</inkml:trace>
  <inkml:trace contextRef="#ctx0" brushRef="#br0" timeOffset="-109916.73">16770 17117 0,'0'0'16,"24"0"-16</inkml:trace>
  <inkml:trace contextRef="#ctx0" brushRef="#br0" timeOffset="-108959.11">26891 15157 0,'0'25'63,"-25"0"-48,25 0-15,-25 24 16,25 1-16,-25 0 16,1 49-1,24-74 1,24-25 15,1-25-15,99 0-1,75 0 1,98 0 0,26 1-1,-26 24 1,-73 0 0,-125 0-16,-49 0 15,-1 0-15</inkml:trace>
  <inkml:trace contextRef="#ctx0" brushRef="#br0" timeOffset="-108689.74">28429 15157 0,'-25'0'0,"0"-24"15,25-1 16,25 25-31,0 25 16,49-1 0,1 1-16,-1 0 15,124 49 1,-148-24 0,-75 24-1,-124-24 1,-49 0-1</inkml:trace>
  <inkml:trace contextRef="#ctx0" brushRef="#br0" timeOffset="-108441.77">28454 15306 0,'24'-74'15,"-48"198"1,24-174-1,0 1 17,0 73-32,0 76 15,-25 73 1,25-24 0,-25-25-1,25-99 1,25 0-1</inkml:trace>
  <inkml:trace contextRef="#ctx0" brushRef="#br0" timeOffset="-108058.92">29446 15058 0,'0'0'15,"25"0"-15,-25-25 16,0 0 0,-25 75-1,25 25 1,0 24 0,74-50-1,1-24 1,-26-74-1,1-1 1,0-24 0,-50 24-1,24 50 17,1 99-17,-25 25 1,25-25-1,0-49 1</inkml:trace>
  <inkml:trace contextRef="#ctx0" brushRef="#br0" timeOffset="-107626.37">30016 14711 0,'0'0'0,"-49"-50"15,-26 1-15,-49 24 16,-124 99 0,99 50-1,25 75 17,75 49-17,49 0 1,49-50-1,51-24 1,24-100 0,49-74-1,26-49 1,-1-100 0,-24-74-1,-25-199 1,-149 199-1,-100 99 1,-48 99 0,-100 25-1,99 25 1</inkml:trace>
  <inkml:trace contextRef="#ctx0" brushRef="#br0" timeOffset="-106641.97">17514 16770 0,'0'0'16,"25"-25"-16,-25 0 31,0 0-15,-25 100-1,0 49 1,50 0-1,0-50 1,49-74 0,25-49-1,0-26 1,-74 1 0,0 49-16,-50 75 31,50 74-16,-25 25 1,0-100 0,0-24-1</inkml:trace>
  <inkml:trace contextRef="#ctx0" brushRef="#br0" timeOffset="-106241.83">17712 16596 0,'0'0'0,"-25"-25"0,-24 25 15,-1-24-15,1 24 16,-1 0-16,-49 49 16,-1 100-1,76 74 1,24 25-1,74-74 1,100-100 15,-1-49-31,1-74 32,-50-51-17,-74-48 1,-50 73-16,-50-123 15,-24 49 1,-1 74 0,26 75-1,49 75 1,0-26-16</inkml:trace>
  <inkml:trace contextRef="#ctx0" brushRef="#br0" timeOffset="-105974.77">19176 16869 0,'0'0'0,"25"-25"0,-25 0 46,0 50-46,0 25 16,24 24 0,1 25-1,-25 1 1,25-51 0,-25-24-1</inkml:trace>
  <inkml:trace contextRef="#ctx0" brushRef="#br0" timeOffset="-105852.89">19176 16795 0,'0'-25'16,"-25"0"0</inkml:trace>
  <inkml:trace contextRef="#ctx0" brushRef="#br0" timeOffset="-105592.39">19473 16869 0,'0'25'16,"0"-50"-16,0 99 0,0-49 15,0 0-15,25 25 16,50 24 15,24-24-15,-25-25-1,-74 24 1,-74 50 0,-50-24-1,0-26-15</inkml:trace>
  <inkml:trace contextRef="#ctx0" brushRef="#br0" timeOffset="-104809.22">22078 16993 0,'0'-25'16,"0"0"-1,0 1-15,25-1 16,-25-124 31,-25 124-31,0 0-16,1 25 0,-26-24 15,-24 48-15,24 1 16,-99 74-1,50 50 1,99 0 0,99-99-1,50-50 1,0-75 0,-50-49-1,-74 75-15,0-26 16,-1 50-1,1 25 17,-25 75-17,50 24 1,-25-25 0,24 1-1,1-75 1,-1 0-1,-24 0-15</inkml:trace>
  <inkml:trace contextRef="#ctx0" brushRef="#br0" timeOffset="-103777.02">24633 16596 0,'0'0'0,"0"-49"0,0-1 16,-24 0 0,-1 50-1,-25 0 1,-24 50-1,24 0-15,25 98 16,50-24 15,25-24-15,49-1 0,-49-25-1,-50 26 1,-50-1-1,-49-50 1,49-24 0,25-74-1</inkml:trace>
  <inkml:trace contextRef="#ctx0" brushRef="#br0" timeOffset="-103475.95">24931 16919 0,'25'-25'16,"-50"50"-16,75-50 0,-50 0 16,-50 75-1,0 24 1,26 25 15,24-49-15,49-25-1,1-50 1,-1-50 0,-49 1-1,-49-50 1,24 99-16,-74-24 16,74 49-1</inkml:trace>
  <inkml:trace contextRef="#ctx0" brushRef="#br0" timeOffset="-102025.97">25105 17167 0,'0'0'0,"49"25"0,26-25 32,-51-25-17,51-50 1,-25-49-1,-26 50-15,1-125 16,-25 1 0,0 99-1,-25 49 1,-24 124 15,24 51-15,0 48-1,50 1 1,0-75 0,49-25-1,25-74 1,-49 0 0,0-49-1,74-100 1,-100 75-1,-24 49 1,0 0 0,-24 99-1,24 26 1,49-26 0,1-49-1,24-25 1,1-50-1,-51-49 1,-24 49-16,25-24 16,0 24 15,-50 100 0,25 24-15,25 50-1,50-49 1,-1-50 0,25-50-1,0-25 1,-49-74 0,-25-49-1,0-51 1,-25 125-16,0 0 15,0 124 17,-25 49-17,25 75 17,25 25-17,-1-26 1,1 1-1,-25-74 1,0-51 0,0-48-1,0-1-15,0-74 16,0-1 0,25 1-1,49 50 1,-24 24-1,0 25 1,-25 49 0,-25 51-1,0 24 17,0-50-17,49-49 1,1-50-1,-1 0-15,1-74 16,0 25 0,-50 49-1,0 0 1,0 99 0,-25 26-1,50-26 1,24-24-1,26-75 1,-1-25 0,0-24-1,-24-25 17,-25 49-32,0 50 15,-1 50 1,1 49-1,25 25 1,-25-25 0,0-49-1</inkml:trace>
  <inkml:trace contextRef="#ctx0" brushRef="#br0" timeOffset="-101174.83">29371 16844 0,'0'-25'0,"0"50"0,0-74 15,-24 49 1,-51 49-1,-24 50 1,25 25 15,49-49-15,99-25 0,25-75-1,25-50 1,-74 26-16,0-51 15,-50 1 1,-25 50 0,0 49-1,-25 49 1,26 50 0,98-24-1,75-75 1,49 0-1,1-75 17,-75-24-17,-75-25 1,-49 75-16,-24-26 16,-26 50-1,25 25 1,-49 75-1,24 24 1,25 75 0,50 24-1,50 1 1,-1 24 0,-24 0-1,-26-49 1,-24-125-1,-24-24 1,-1-50-16</inkml:trace>
  <inkml:trace contextRef="#ctx0" brushRef="#br0" timeOffset="-101008.85">29992 17712 0,'-50'-148'31,"0"98"-15,50 25-1,100 248 1,-150-471 0,199 224-1,-50 24-15</inkml:trace>
  <inkml:trace contextRef="#ctx0" brushRef="#br0" timeOffset="-100642.14">31430 16720 0,'0'0'0,"0"-49"0,0 24 16,-24 0-16,24 50 31,-25 74-16,25 75 1,25-1 0,-1-49-1</inkml:trace>
  <inkml:trace contextRef="#ctx0" brushRef="#br0" timeOffset="-100190.85">31703 16422 0,'0'397'16,"0"-794"-16,-25 323 0,-24 0 15,-174-1 1,24 125 0,1 49-1,-26 100 1,100 73-1,100-98 1,24-25 0,24-25-16,51 0 15,24-25-15,0-24 16,149 24 0,0-74-1,-124-25-15,0-25 16,-49-25-16,49-74 15,-99-124 1,-75-99 0,-49 49-1,-75 124 1,25 125 0,1 98-1,48 76 1,100-51-1,0 25-15</inkml:trace>
  <inkml:trace contextRef="#ctx0" brushRef="#br0" timeOffset="-99841.72">32423 17365 0,'0'0'15,"49"0"-15,-24-25 0,0 1 47,0 24-47,-25 24 16,0 1 0,0 0-16,0 0 15,0 0 16,25-25-31,-1-25 32,1 0-17,-25-25 1,-25 26 0,-24-1-1,-1 25-15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3T04:36:27.9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6673 719 0,'0'-24'15,"25"24"32,-25-25-16,-25 25-31,0 0 16,0 0-16,-99 0 16,75 25-1,-26 24-15,-49 75 16,50 25-1,49 25 17,50-50-17,49-25 1,75-74 0,50-50-1,-51-49 1,-48-1-1</inkml:trace>
  <inkml:trace contextRef="#ctx0" brushRef="#br0" timeOffset="454.08">7268 719 0,'0'-24'15,"0"48"-15,0-73 0,-24 49 32,-1 25-17,0-1 1,-25 26-16,26 24 16,-51 50-1,75 75 1,25-149-1,25-50 1,24-50 0,-24-24-1,-26-26 1,1 26 0,-25 49 15,0 124-16,0 50 1,25-25 0,25-49 15,-26-51-31,51-24 16</inkml:trace>
  <inkml:trace contextRef="#ctx0" brushRef="#br0" timeOffset="749.83">7665 695 0,'0'0'16,"25"-50"-16,-25 25 15,-25 50 1,25 25 0,-24 49-1,73 0 1,1-25-1,-1-49 1,1 0 0,-50 0-1,0 25 1,-74-26 0,-26 26-1,26-50 1</inkml:trace>
  <inkml:trace contextRef="#ctx0" brushRef="#br0" timeOffset="1050.82">8062 1017 0,'0'0'0,"25"-25"15,0 25 1,0 0-16,-1 0 15,-24-25 1,0 1-16,25-1 16,-25-25-1,-49 1 1,24 49 0,-25 49-1,1 50 1,49 26-1,24-1 1,26-100-16,74 26 16,-25-50-1</inkml:trace>
  <inkml:trace contextRef="#ctx0" brushRef="#br0" timeOffset="1999.87">9179 744 0,'0'0'0,"-25"0"0,0 0 15,25-25 1,0 1-1,50-26 1,24 0 0,25 50-1,0 25 1,-74 99 0,-25 50-1,-25-75-15,-24 50 16,-1-75-1,25-49 17,75-25-17,49 0 17,25-25-17,-49 1 1,-50 24-1</inkml:trace>
  <inkml:trace contextRef="#ctx0" brushRef="#br0" timeOffset="2565.94">6599 1910 0,'-25'0'32,"74"0"30,1 0-62,24 0 16,26 0-16,24 0 15,49-25-15,200-24 16,98-26 0,25 1-1,-49 24 17,-75 25-17,-100 1 1,-197 24-16,49 0 15,-74-25 1,-26 25 0,1 0-1,0 0 1</inkml:trace>
  <inkml:trace contextRef="#ctx0" brushRef="#br0" timeOffset="2955.82">10593 1141 0,'0'-25'15,"-25"25"1,25-24 0,-25 24-1,25 49 1,0-24 0,25-25-1,0 25-15,-1-25 31,-24-25 1,0 0-17,-49 25 1</inkml:trace>
  <inkml:trace contextRef="#ctx0" brushRef="#br0" timeOffset="3309.17">10766 1563 0,'0'0'15,"0"25"1,0-1-1,0 1 17,25-25-17,-25-25 48,-25 25-32,-24 0-15,24 25 15</inkml:trace>
  <inkml:trace contextRef="#ctx0" brushRef="#br0" timeOffset="4033.03">12949 298 0,'0'0'16,"0"-25"15,0 74 16,-25 26-47,1-1 16,24 26-16,-25 24 15,0-25-15,0 124 16,0-49-1,25-100 1,-24-24-16</inkml:trace>
  <inkml:trace contextRef="#ctx0" brushRef="#br0" timeOffset="4483.74">12924 645 0,'0'-50'16,"0"100"-16,0-174 0,-24 74 16,24-24-1,74-50-15,-24 49 16,24 26 0,0 24-16,-24 0 15,25 25-15,-26 0 16,-49 25-16,25 25 15,-50 24-15,-74 125 16,-25-51 0,0-48-1,49-76 1,75 1 0,-24 0-1,24 0 1,49 24-1,-24 26 1,25 24 15,-1-24-15,-24 24 0,25-25-1,-26-24-15</inkml:trace>
  <inkml:trace contextRef="#ctx0" brushRef="#br0" timeOffset="5150.12">13768 967 0,'0'25'32,"0"0"46,25-25-78,-1 25 15,1-25-15,50 0 16,-26 0-16,100-50 31,-25 1-15,-74 24 0,-50 0-1,-25 0 1,-49 0-1,-50 50 1,24 25 0,26 24-1,49 26 1,25 48 0,75-48-1,49-26 1,24-49-1,1-50 1</inkml:trace>
  <inkml:trace contextRef="#ctx0" brushRef="#br0" timeOffset="5685">14810 843 0,'0'0'16,"0"-24"15,0-1-15,0 74-1,-25 75 1,0 75 0,0 74-1,1-25 1,-1-50-1,0-49 1,25-99 0,0-25 15,0-50-15,0 0-16,0-25 15,0-49-15,0-174 16,0-49-1,25 74 1,24 74 0,26 50-1,-1 25 1,25 74 0,-49 50-1,-25 124 1,-25 74-1,-75 0 1,26-148 0,-1-1-1,25-49-15,1 0 16</inkml:trace>
  <inkml:trace contextRef="#ctx0" brushRef="#br0" timeOffset="6217.46">15504 1092 0,'0'0'16,"-24"0"-1,-1 24-15,0-24 32,25 25-1,25-25-31,24 25 15,51-50 1,-26-24 0,-49 24-1,-25-25 1,-25 0 0,0 26-16,-74 24 15,25 74 16,24 25-15,50 25 0,25-24-1,99-51 1,49-49 0,-49-25-16</inkml:trace>
  <inkml:trace contextRef="#ctx0" brushRef="#br0" timeOffset="6784.08">16348 967 0,'-25'-24'16,"50"48"-16,-75-73 0,-74 74 15,-25 24 1,75 51 0,49-1-1,25-50 1,50-24-1,-1-50 1,1-24 15,-25-1-31,0-24 16,-25 49 0,24 50 15,26 49-16,0 25 1,49-49 0,25-25-1,0-75 1,-25-24 0,-49-50-1,-50 0-15,25 24 16,-75-222 15,50 248-15,-25 98-1,-25 76 1,26 98 0,24 0-1,0 1 1,24-75-1,26-50 1,-25-74-16</inkml:trace>
  <inkml:trace contextRef="#ctx0" brushRef="#br0" timeOffset="6967.12">16645 1042 0,'0'0'15,"-24"0"-15,-1-25 0,0 25 16,75-25 15,74 0 1,49-24-17</inkml:trace>
  <inkml:trace contextRef="#ctx0" brushRef="#br0" timeOffset="7750.91">17439 1092 0,'0'0'15,"25"24"-15,0-48 16,25 24-1,-1-25 1,26 0 15,-1-25-15,-49 25 0,-25 1-1,-25 24 1,-25 0-1,1 24-15,-26 26 16,51 0 0,73-1-1,75-24 1,99-25 0,1-49-1,-51-1 1,-49-25 15,-74 51-31,-25-26 16,-50 50-1,-25-25 1,1 50 0,-26 74-1,51 1 1,24-1-1,24-25 1,26-49 0,24-25-1,1-50 1,-26-49 0,-24-99-1,25-100 1,-25-25-1,-25 1 1,-25 347 31,0 124-31,25 74-1,-25 50 1,0-149-16</inkml:trace>
  <inkml:trace contextRef="#ctx0" brushRef="#br0" timeOffset="8317.82">20689 447 0,'0'-25'15,"0"50"-15,0-75 32,-25 75-17,25 0-15,-49 49 16,24 0-16,-25 150 15,1-1 1,24 0 0,0-99-1,25-99 1</inkml:trace>
  <inkml:trace contextRef="#ctx0" brushRef="#br0" timeOffset="8653.93">20540 843 0,'0'0'0,"25"-223"16,25-25 15,49 124-15,-25 50 0,1 24-1,-51 50 1,-24 124-1,-99 75 1,0-1 0,49-74-1,26-50 1,-1-24 0,25 0-1,25 24 1,-1 25-1,26 25 1,0 0 0</inkml:trace>
  <inkml:trace contextRef="#ctx0" brushRef="#br0" timeOffset="9000.81">21235 1141 0,'0'-25'15,"25"25"17,-25-24-17,24-1-15,1 0 16,25-25-1,-50 25-15,-50 25 47,-24 75-31,-25 24 0,74-24-16,25-26 15,0 1-15,49-1 16,1-24-16,49 0 15</inkml:trace>
  <inkml:trace contextRef="#ctx0" brushRef="#br0" timeOffset="9535.62">22078 1067 0,'-297'25'31,"594"-50"-31,-669 74 0,298-24 15,24 25-15,25-1 32,50-24-32,74-25 31,50-49-15,-50-1-1,-74 25 1,-25 0-1,25 50 1,0 25 0,24 74-1,51-50 1,-1-49 0,0-25-1,-49-50 1,-26-74-1,-24-99 1,0 74 0,0 0-1,0-123 1,0 247 0,0 50-1,-24 99 1,48 124-1,1-25 1,0-99-16</inkml:trace>
  <inkml:trace contextRef="#ctx0" brushRef="#br0" timeOffset="10318.83">23467 645 0,'0'0'15,"0"-25"1,-24 25-1,24 25-15,-25 49 16,0 75 15,0 75-15,0-1 0,25-149-16,-24 50 15,24-99 1,0 0-16,0-50 31,0-25-15,0-24-16,24-174 15,26-75 1,24 51 0,1 98 15,-26 124-16,-24 50 1,0 50 0,-25 124-1,-74 49 1,49-124-16,-50 50 16,51-99-1,-1-50 1,25 24-1,25 51 1,-1-1 0,26 25-1,74-24 1</inkml:trace>
  <inkml:trace contextRef="#ctx0" brushRef="#br0" timeOffset="10627.9">24137 1265 0,'0'-25'16,"0"50"-16,-25-50 31,1 50-15,-1 25-16,0-1 15,0 26 1,25-26-1,50-24 1,24-50 0,-24 1-1,-25-26 1,-75-24 0,0 24-1,50 25 16</inkml:trace>
  <inkml:trace contextRef="#ctx0" brushRef="#br0" timeOffset="10917.94">24633 1240 0,'0'0'0,"25"0"15,-50 25 1,-24-25-16,24 25 15,-25 49 1,50 26 0,25-51-1,25-24 1,24-25 0,-24-50-1,-50 1 1,0-1-16,-50-24 15,-24-1 17,74 51-32</inkml:trace>
  <inkml:trace contextRef="#ctx0" brushRef="#br0" timeOffset="11234.08">25179 670 0,'0'0'0,"0"-50"16,0 1-16,0 24 15,-25 124 32,25-25-47,-25 100 31,25 49-15,25-74 0,-25-50-1,25-74-15</inkml:trace>
  <inkml:trace contextRef="#ctx0" brushRef="#br0" timeOffset="11567.04">25080 1315 0,'0'0'0,"25"-50"0,-1-24 16,51-25-1,-1 49 1,-24 50-1,-25-25 1,-25 50 0,-25 49 15,0 26-15,50-51-16,-25-24 15,99 49 1,-49-24-1,-50-25 1,-50 0 0,-24-1-1,49 1 1</inkml:trace>
  <inkml:trace contextRef="#ctx0" brushRef="#br0" timeOffset="11884.19">26147 1017 0,'0'0'0,"-25"-25"31,0 50-15,0-25-1,25 25-15,0 0 16,0 24 0,50-24-1,-25-25 1,-1-25 0,-24 1-1,-24-1 1,-1 25-1</inkml:trace>
  <inkml:trace contextRef="#ctx0" brushRef="#br0" timeOffset="12149.73">26196 1364 0,'0'0'0,"-49"75"15,49-50 1,-25 49 0,25-24-1,25-50 1,24 0 0,-49-50-1,0 0 1,-49 1-1,-1-1 1</inkml:trace>
  <inkml:trace contextRef="#ctx0" brushRef="#br0" timeOffset="13734.94">27561 719 0,'0'0'0,"0"-24"109,0 48 32,0 1-125,0 25-16,-25-1 15,25 26-15,0 74 16,-25 24-1,0-24 17,25-99-32,-25-25 15,25-1-15,0 1 16,0-50 15,25 1-15,25-100-1,24 24 1,-24 26 0,24 24-1,-49 50 1,25 25 0,-1 25-1,-24 49 1,0 0-1,0-49 1,-50 49 0,-25-25-1,-24-24 1,-50-50 0,-25 0-1,99-50-15</inkml:trace>
  <inkml:trace contextRef="#ctx0" brushRef="#br0" timeOffset="14037.83">28131 670 0,'0'0'15,"0"-25"-15,25 25 0,0 0 16,24 0 0,-49 50-1,0 24 1,0 25 0,-24-49-1,48-50 16,1-25-31,99 0 16,-49 0 0,-26 25-16</inkml:trace>
  <inkml:trace contextRef="#ctx0" brushRef="#br0" timeOffset="14270.47">28652 1340 0,'-25'0'16,"25"24"0,25-24-1,74-24 1,75-1-1,-25-25 1</inkml:trace>
  <inkml:trace contextRef="#ctx0" brushRef="#br0" timeOffset="14734.94">29396 868 0,'0'-25'16,"0"50"-16,-25-50 31,25 50-31,0 0 16,0 0-16,0 24 15,25 1-15,-25 0 16,25-1-16,-25-24 15,50-25 1,-1 0 0,26-25-1,-26-49 1,26-25 0,-50 49-1,-1 50 16,-24 25-15,0 24 0,0 1-16,-24 99 15,-1 25 1,25-26 0,0-73-1,25-50-15</inkml:trace>
  <inkml:trace contextRef="#ctx0" brushRef="#br0" timeOffset="15168.04">30562 1116 0,'0'0'0,"25"-24"0,-50-1 15,25 0-15,0 0 31,-25 0-15,-49 25 0,-25 50-1,-25 49 1,24 0 0,76 1-1,24-51 1,74-49-1,25-25 1,-49 1-16,24-51 16,-24-24-1,-50 74 1,0 50 15,0 74-15,-25 25-1,25-49 1,0-51 0</inkml:trace>
  <inkml:trace contextRef="#ctx0" brushRef="#br0" timeOffset="15418.07">30860 1141 0,'25'-49'0,"-50"98"0,50-123 15,-25 49 1,0 0 0,-50 50-1,-24 49 1,24 26 0,25-1-1,25-25 1,50 1-1,74-51 1,-50-24 0</inkml:trace>
  <inkml:trace contextRef="#ctx0" brushRef="#br0" timeOffset="15717.17">31678 1116 0,'0'-24'31,"50"24"16,0 0-47,24-25 16,1 25-16,-1-25 15,50 0 1,-74 25 0</inkml:trace>
  <inkml:trace contextRef="#ctx0" brushRef="#br0" timeOffset="15903.06">31778 1191 0,'0'0'0,"-25"0"0,-25 25 15,1 24 1,24-24 0,50 0 15,74-25-16,50-25 1,0-25-16</inkml:trace>
  <inkml:trace contextRef="#ctx0" brushRef="#br0" timeOffset="16487.98">32621 1042 0,'0'0'0,"0"-25"16,0 0-1,0 0 17,-25 25-17,-24 50 1,-26 25 0,26-1-1,-1 25 1,25-24-1,25-1 17,25-24-17,0-26 1,0-24-16,24 25 16,26-25-1,-26 0 1,1-25-1,24-24 1,-24-1 0,-25 1-1,0-1 1,-1 0 0,1-24-1,-25 24 16,0 1-15,-25 24-16,25 0 16,-24 0-16,-26-24 15,0 24 1,-24 25 0,-25 0-1,-50 25 1</inkml:trace>
  <inkml:trace contextRef="#ctx0" brushRef="#br0" timeOffset="23618.81">7889 3051 0,'0'0'0,"0"-24"31,0 48 63,0 26-79,24 0 1,-24 24-16,0 50 15,0 0 1,0-99 0,50-25-1,24-50 1,26-74 0,-26 0-1,-24 0 1,-25 50-1,-25 49 1,0 50 15,0 24-31,49 75 16,1-24 0,24-26-1,-49-74 1,0 0-1,0-25 1,-1-24 0,1-51-1,-50-24 1,1 50 0,-1 24 15</inkml:trace>
  <inkml:trace contextRef="#ctx0" brushRef="#br0" timeOffset="24086.01">8782 2754 0,'0'-25'15,"0"50"-15,-25-75 0,25 75 32,0 24-17,25 1-15,-25 124 16,0-75 0,0-25-1,0 1-15,0-1 16,0 1-16,0-100 47,24 0-32,26-74 1,-25 24-16,49 1 16,-24 49-1,-25 50 1,0 25-1,-1 49 1,-24 0 0,25-74-1,-25 0 17</inkml:trace>
  <inkml:trace contextRef="#ctx0" brushRef="#br0" timeOffset="24469.81">9327 3275 0,'25'0'15,"0"0"1,0-25-16,24 0 15,1-25 1,-50 26 0,0-26-1,0 25 17,-25 25-17,0 50 1,1-25-16,-1 24 15,0 26 1,25-1 0,74-24-1,75-50 1,-49-25 0,-26-25-1</inkml:trace>
  <inkml:trace contextRef="#ctx0" brushRef="#br0" timeOffset="24837.46">9848 3076 0,'25'25'31,"0"-25"-15,-25 25-16,25 49 15,-25-24 1,0-25-1,25-50 32,-1-50-31,26 26 0,-25 24-1,0 25 1,-1 74-1,26-24 1,0 0 0,-26-26-16,1-24 15,25 0 1,-25-24 0</inkml:trace>
  <inkml:trace contextRef="#ctx0" brushRef="#br0" timeOffset="25765.82">12428 3002 0,'0'0'0,"25"-25"0,-25 0 31,0 50 16,0 25-31,25-1-16,0 50 16,0 1-1,-25-76 1,0 1-1,0-50 17,0-24-17,0-50 1,24 49-16,26-74 16,24 74-1,1 50 1,-1 50-1,1 49 1,-51 0 0,-24-49-1,0-25 17,0-75-17,0 1 1,50-75-1,0 24 1,-1 51 0,1 49-1,24 24 1,-24 76 0,-25-1-1,0-25 1,-1 26 15</inkml:trace>
  <inkml:trace contextRef="#ctx0" brushRef="#br0" timeOffset="26005.94">13644 3225 0,'0'0'16,"0"25"-16,0 0 15,0 24 1,25 26 0,-25-26-16,24 50 15,-24-49 1,25-25-1</inkml:trace>
  <inkml:trace contextRef="#ctx0" brushRef="#br0" timeOffset="26817.8">14586 2952 0,'-24'0'0,"-1"0"16,0 0 15,50 0 31,24 0-46,1 0-16,25-25 16,73 0-1,-48 1 1,-26-1-1,-49 0-15,0 25 16,-1 0 15</inkml:trace>
  <inkml:trace contextRef="#ctx0" brushRef="#br0" timeOffset="27046.82">14661 3151 0,'0'0'15,"-25"0"17,50 0-17,25 0 1,-1-25-16,50 25 15,25-25 1,-24 25 0,-51-25-1</inkml:trace>
  <inkml:trace contextRef="#ctx0" brushRef="#br0" timeOffset="27718.04">15554 2778 0,'0'-24'16,"0"48"-16,-25-48 47,25 48-32,0 26 1,0 0-16,0 74 15,0 0 1,0-25 0,0-74 15,25-50-15,-25 0-1,0-24-15,50-75 16,-1-25 15,1 99-31,-1 0 16,1 26-1,-25 73 1,24 75 0,-24 0-1,-25-49 1,0-50-1,25-25 17,-25-75-17,50-74 1,-26 75 0,26-25-1,-25 99 1,0-25-16,24 74 15,-24 1 1,0 74 0,25 0-1,-26-49 1,1-26 0</inkml:trace>
  <inkml:trace contextRef="#ctx0" brushRef="#br0" timeOffset="27985.18">16670 3101 0,'25'0'16,"0"25"-1,0 148 32,-25-148-47,0 25 16,0-25-16,25-25 31,74-25-15,0 0-1,-74 0 1</inkml:trace>
  <inkml:trace contextRef="#ctx0" brushRef="#br0" timeOffset="47603.31">17811 3374 0,'0'0'16,"25"0"-16,-25-25 15,25 25 1,-25-25 15,0 50 0,25 0-31,-25 0 16,0 24-16,25 1 16,-25-1-16</inkml:trace>
  <inkml:trace contextRef="#ctx0" brushRef="#br0" timeOffset="49769.75">7318 5234 0,'0'0'16,"0"-49"-16,-25 24 15,25 0 1,0 0 0,-25 25-1,1 0 1,-1 25-16,-25 0 15,-74 74 1,0 25 0,75-49-1,49-51 1,74 1 0,0 0-16,50-25 31,0 25-16,-74 0 1,-25-1-16,-50 76 16,-149 49 15,50-75-15,75-74-16,-1 25 15,25-25 1,1 0-16,-1-25 15,25 0-15,25-24 16</inkml:trace>
  <inkml:trace contextRef="#ctx0" brushRef="#br0" timeOffset="50120.88">7492 5507 0,'25'0'0,"-25"25"15,0 49 1,0 1 0,24-50-16,1 24 15,0-49-15,25 25 16,-26-25-1,125-74 1,-99-1 0,-50 50-1,25 1-15,-50-1 16,0 0-16,-74-25 16,-25 50-1,49 0 1</inkml:trace>
  <inkml:trace contextRef="#ctx0" brushRef="#br0" timeOffset="50420.89">9327 5135 0,'0'0'0,"0"-25"31,0 50-15,-24 25-1,24-1-15,-25 1 16,0 49-1,25-24-15,-25 49 16,-24 0 0,49-75-16</inkml:trace>
  <inkml:trace contextRef="#ctx0" brushRef="#br0" timeOffset="50953.95">9005 5656 0,'0'0'15,"0"-25"-15,-50 25 16,100 0 15,0 0-31,-1-49 16,100-1 0,-99 0-1,49-49 1,-25-50-1,-49 50 1,0 74 0,-25 50-1,0 74 1,-25 75 0,-25 24-1,1-98 1,49-75-16,0-1 31,0-48-31,25-76 16,24-24 15,1 25-15,-25 74-1,-1 25-15,1 75 16,0 49-1,0-25 1,-25-49 0,25-1-1,-25-24 1,25-25-16</inkml:trace>
  <inkml:trace contextRef="#ctx0" brushRef="#br0" timeOffset="51503.83">10022 5557 0,'0'0'16,"-50"-50"15,26 50-31,-51 75 16,26-26-1,24 1 1,50-25 15,49-25-15,-24-25-16,-1 0 15,1-25 1,-25 50 0,-1 25-1,26 25 1,49-25-1,1-25 1,24-25 0,-50-50-1,0-49 17,-74 50-32,0 0 0,0-199 31,0 198-16,-24 150 17,24 74-17,0 49 1,24-49 0,1-50-1,-25-49 1,25-50-16</inkml:trace>
  <inkml:trace contextRef="#ctx0" brushRef="#br0" timeOffset="51639.29">10444 5507 0,'0'0'0,"-25"0"0,0 0 16,0-25-1,1 25 1,73-49-1,50-1 1</inkml:trace>
  <inkml:trace contextRef="#ctx0" brushRef="#br0" timeOffset="52670.18">13396 5135 0,'0'25'0,"0"25"16,-25 24-16,25 0 15,-25 50 1,25-74 0,50 0-1,-25-50-15,49-50 16,25-49 0,-24-25-1,-26 49 1,-49 51-1,0 73 1,25 50 0,25 1 15,-50-76-31,49 1 16,1-25-1,0-25 1,-26-74-1,-24 0 1,0 49 0,25 100 15,50 74-15,24-50-1,0-74 1,-25 0-1,-24-49 1,0-50 0,-50-1-1,0 26 1,-50 99 0,50 0-1,-50 74 1,26 74-1,73-49 1,75-24 0,-49-100-16</inkml:trace>
  <inkml:trace contextRef="#ctx0" brushRef="#br0" timeOffset="53220.08">16596 4738 0,'0'0'0,"25"0"15,-25 25 1,0 0-16,0 24 15,0 51-15,-25 173 32,25-199-32,0 25 15,0-74 17,49-50-17,-24-24-15,99-75 16,0 0-1,-49 74 1,-50 75 0,-25 124-1,24-1 1,1-24 0,99-99-1</inkml:trace>
  <inkml:trace contextRef="#ctx0" brushRef="#br0" timeOffset="53903.97">17613 5086 0,'0'0'0,"0"-100"15,-50 100 17,1 0-32,-75 75 15,24 49 1,51-25-1,49-49 1,49-50 0,75-50-1,-24-49 1,-1 0 0,-49 24-1,-26 75 1,1 75-1,0-26-15,0 75 16,0-49 0,-1-51 15,1-24-15,25-74-1,-1-25 1,1 0-1,-25 49 1,-25 75 0,49 49-1,1 50 1,49-74 0,1-25-1,-51-50-15,26-25 16,-26-74-1,-24 0 1,-50 0 0,25 99 15,-25 75-15,1 74-1,24 25-15,0-50 31,49-25-15,-24-49-16</inkml:trace>
  <inkml:trace contextRef="#ctx0" brushRef="#br0" timeOffset="55420.44">21334 4937 0,'0'-25'0,"0"50"0,-25-75 31,0 75-31,1-25 16,-1 25-16,-25 24 15,-24 75 1,49 25 0,50-25-1,0-99-15,74 25 31,25-50-15,-75 0-16,51-75 16,-76-49-1,-48-25 1,-26 0 0,-24 50-1,-1 99 1,-24 50-1,49 74 1,26-25 0,98-24-1,25-75 17,0-75-17,25-49 1,-24 25-1,-26 49 1,-49 75 0,0 99-1,0 0 1,-1-25 0,26-74-1,0-74 1,24-75-1,-24-1 1,-26 76 0,1 49-1,0 99 17,0 0-32,49 1 31,1-76-16,-1-24 1,0-74 0,-49-50-1,0-75 1,0-49 0,-25 224-1,-25 48 1,25 26-16,-25 124 15,0 24 1,75-49 0,25-75-1,-1-74 1,0-49 0,-24-50-1,-50 24 16,25 75-15,-25 50 0,25 49-1,24-49 1,50-75 0,-49-50-1,-25 1 1,0-1-1,-50 150 17,0 74-17,25 99 1,-50 0 0,26-99-1,-26-50-15,0 50 31,-24-100-15,24-73-16,-74-100 16,75 0-16</inkml:trace>
  <inkml:trace contextRef="#ctx0" brushRef="#br0" timeOffset="56537">25452 5086 0,'-25'-25'15,"0"25"1,-74-25 0,74 25-1,-24 25-15,-1 0 0,-24 74 16,49 25 0,25 0-1,74-50 16,75-74-15,25-49 0,-100-75-1,-74-25 1,-173-124 15,73 273-15,26 49-1,49 26-15,-25-1 16,50 50 0,0-74-16,100 0 15,-1-75 1,25-50 0,-25-49-1,0 0 16,-49 75-15,0 123 0,-50 75-1,24-25 1,-24-99 0,50-25-1,-25-75 1,49-73-1,1 23 1,-51 76 0,26 49-1,-25 74 1,25 75 0,74-25 15,-25-99-16,0-75 1,-25-74 0,-74-25-1,-24 50 1,-26 74 0,-24 125-1,24 49 1,75 49-1,99-49 1,-25-100-16</inkml:trace>
  <inkml:trace contextRef="#ctx0" brushRef="#br0" timeOffset="57020.46">29272 4813 0,'-74'-25'31,"148"50"-31,-198-50 0,75 50 16,-75 49-1,74-24-15,50 74 16,74 0 0,1-75-1,24 1-15,-25-25 16,26 49 0,-100-24-1,-149-1 1,-50-49-1,100-24 1</inkml:trace>
  <inkml:trace contextRef="#ctx0" brushRef="#br0" timeOffset="57320">29644 5185 0,'25'0'15,"-50"0"-15,25 0 0,-49 0 16,-75 49 0,99-24-1,-25 50-15,75-51 16,99 26 0,-49-75-1,24-24 1,-50-51-1,-73 1 1,-1 50 0,0 24-1</inkml:trace>
  <inkml:trace contextRef="#ctx0" brushRef="#br0" timeOffset="58789.22">29892 5383 0,'25'0'16,"-50"0"-16,75 0 16,-25 0-16,0-49 15,49-51 1,-49-48 0,0 48-16,24-148 15,-24 75 16,-50 98-31,-24 100 32,-26 49-32,26 100 31,24-75-31,74 174 16,26-174-1,24-74 16,0-50-15,25-49 0,-74-25-1,-50 74 1,0 0 0,25 124-1,0-24 1,24-26-1,50-49 1,-24-49 0,-50-50 15,24-26-15,-49 26-1,0 74 1,0 50-1,-25 99 1,50 50 0,0-50-1,25-74 1,49-50 0,-25-75-1,-24-173 1,-25 0-1,0 50 1,-25 123 15,-50 199 1,0 50-17,50-75 1,0-25-16,25 26 0,-25-26 15,25 25 1,0 1 0,-25-51-1,0-74 1,0-74 0,0-50-1,25 50 1,24 0 15,-24 74-31,25 0 16,-26 25-16,51 50 15,-50 74 17,-25-50-32,-25 50 15,50-49 1,24-50-1,50-75 1,50-49 0,-25-25-1,-74 24 1,-25 100 0,-25 25-1,-25 149 1,25-100-1,25-74 17,24 0-17,26-49-15,-50-1 16,24-74 0,1 74 30,-75 150-30,50-1 0,0-25-1,24-74 1,50-24 0,-24-51-1,-50 26 1,-25-1-16,0 25 15,0 0 17,0 50-32</inkml:trace>
  <inkml:trace contextRef="#ctx0" brushRef="#br0" timeOffset="60037.94">14140 6822 0,'0'-25'16,"0"50"-16,-25-50 15,25 50 1,-49 25-16,24 24 16,-25 25-16,1 25 15,24 0-15,25-24 16,49-1 0,51-99-1,73-75 1,-49-49-1,-49 0 1,-26 0 0,-49 99-1,0 50 17,0 99-17,0 75 1,25-75-16,-25 0 15,0-25-15,0 124 16,0-49 0,-25-25-1,-24-75 1,-1-49 0,-24-75-1,24-49 1,0-124-1,26 0 1,73 74 0</inkml:trace>
  <inkml:trace contextRef="#ctx0" brushRef="#br0" timeOffset="60604.07">14934 8261 0,'25'-25'31,"-25"0"0,-25 100-31,25-1 16,-25 25-1,25-24-15,-25 24 0,25-25 16,0-24-16,0 0 16,25-50-16</inkml:trace>
  <inkml:trace contextRef="#ctx0" brushRef="#br0" timeOffset="60861.3">15926 7715 0,'0'-25'63,"25"25"-48,24 0-15,1 0 16,223-49 15,-223 24-31</inkml:trace>
  <inkml:trace contextRef="#ctx0" brushRef="#br0" timeOffset="61038.2">15951 8062 0,'0'0'0,"0"25"0,-25-25 16,25 25 0,-25-25-1,75 0 1,49-50-1,100 1 1,-100 49 0</inkml:trace>
  <inkml:trace contextRef="#ctx0" brushRef="#br0" timeOffset="63137.96">17588 7690 0,'0'0'15,"0"-25"1,0 50 46,25-25-62,0 0 16,24 0-16,1 0 16,24-25-16,1 1 15,-26-26 1,26 25-16,-1-49 15,-49-1 1,0 51 0,-75-51-1,1 50 1,-51 25 0,-24 50-1,75 0-15,-75 98 16,49 26-1,26 0 1,49-25 0,99-25-1,25-75 1,50-49 15,24-25-15,-24-24-1,-75-50-15</inkml:trace>
  <inkml:trace contextRef="#ctx0" brushRef="#br0" timeOffset="64125.36">18258 6723 0,'0'-25'15,"0"0"32,0 75-16,0-25-15,0 24-16,0 1 16,0 24-16,25-24 15,-25 24 1,0-49 0,0-50 15,25 25-31,-25-49 15,49-75 1,-49 49 0,50-24-1,-1 25 1,-24 74 0,0 0-16,0 0 15,-25 24-15,25 51 16,-25-26-1,0 1 1,0-25-16,0 0 16,0-50 15,24-25-15,-24 1-16,25-1 15,0 0-15,0 1 16,0 24-16,24 0 15,-24 25 1,0 50 0,24 74 15,-49-99-15,25 49-1,-25-49-15,-25 24 16,25-24-1</inkml:trace>
  <inkml:trace contextRef="#ctx0" brushRef="#br0" timeOffset="64420.02">18977 6896 0,'0'-24'47,"0"48"-32,0 1 1,0 0-16,0 25 16,0-1-1,0 1-15,0 24 16,0-49-1,0 0-15,0 0 32</inkml:trace>
  <inkml:trace contextRef="#ctx0" brushRef="#br0" timeOffset="65405.6">19399 6698 0,'0'0'0,"-25"0"15,25-25 16,0 0-31,25 1 16,49-1 0,1 25-1,-1 0 1,-49 49 0,0 51-1,-50 24 16,-25-25-15,26-50 0,-1-49-1,25 25 1,0-50-16,74-74 16,1-25-1,-1-49 1,-24 24-1,-25 99 1,-50 75 15,-25 49-15,25 75 0,25-25-1,75-25 16,-26-74-31,75 25 16,-24-50 0</inkml:trace>
  <inkml:trace contextRef="#ctx0" brushRef="#br0" timeOffset="84323.93">23120 8062 0,'0'-24'0,"0"-1"16,0 50 62,0-1-78,0 1 0,25 50 16,-50-26-1,25 50-15,-50 75 16,-24-25 0,49-75-1,-49 26 1,74-76-16</inkml:trace>
  <inkml:trace contextRef="#ctx0" brushRef="#br0" timeOffset="84972.61">24484 7368 0,'0'-25'16,"-24"25"15,24 25-15,0 24-16,0 1 15,0 0-15,49 24 16,26-49 0,49-75-1,0-49 1,-50 49 0,-49-24-16,0 0 15,0-50 1,-1 99-16,1 0 15,-25 0 17,-25 100-17,25 49 1,0 49 0,0 1-1,25 0 1,-25-125-16,25 75 15,-50-25 1,-24-24 0,-1-26-1,25-49 1,0 0-16,-24-49 16,24-50-1</inkml:trace>
  <inkml:trace contextRef="#ctx0" brushRef="#br0" timeOffset="85271.96">25427 7914 0,'0'0'0,"0"24"16,0 1-1,25 0 1,-25 0 0,25 24-16,-50 26 15,25-1 1,-25-49 0,25 0-1,50-50 1,49-49-1,-49 49-15</inkml:trace>
  <inkml:trace contextRef="#ctx0" brushRef="#br0" timeOffset="85471.81">26122 7889 0,'0'0'0,"-25"0"0,25 25 16,-25-25-1,50 0 1,74-25 0,75-25-1</inkml:trace>
  <inkml:trace contextRef="#ctx0" brushRef="#br0" timeOffset="85639.33">26370 7938 0,'-25'25'16,"50"-50"-16,-100 75 16,75-25-16,0 0 15,0-1 1,25-24-16,25 0 15,123-49 1</inkml:trace>
  <inkml:trace contextRef="#ctx0" brushRef="#br0" timeOffset="86024.11">27337 7814 0,'0'25'16,"0"-50"0,99 1-1,50-1 1,-49-50 15,-51-24-15,-49 25-1,-49 49 1,-1 25-16,-74 74 16,0 25-1,25 50 1,49 0 0,50-50-1,74-24 1,50-75-1,50-25 1</inkml:trace>
  <inkml:trace contextRef="#ctx0" brushRef="#br0" timeOffset="86640.74">27784 7194 0,'-25'-49'0,"50"98"0,-75-123 16,25 74-1,25-25 1,0 50 0,25 24-1,-25 51 1,25-51-1,-25-24 1,0-50 15,0 0-31,25-49 32,0 24-32,24-49 15,1 49 1,-25 26-1,-1 24 1,1 49 0,0 26-1,-25-50 1,25-50 15,-25 0-15,49-74-1,-24 24 1,0 50 0,0 25-1,0 0-15,0 75 16,-1 24 15,-24 0-15,25-49-1,-25-25 1</inkml:trace>
  <inkml:trace contextRef="#ctx0" brushRef="#br0" timeOffset="86857.16">28478 7095 0,'0'0'0,"0"-25"31,0 50-15,0 25 0,0 24-1,0 0 17,0 1-17,0-50-15</inkml:trace>
  <inkml:trace contextRef="#ctx0" brushRef="#br0" timeOffset="87305.91">28702 6971 0,'0'0'0,"0"-25"15,0 0-15,24-49 16,26 49-1,0 0 1,-1 25 0,1 50-1,-25 24 1,-75 50 15,0-49-15,26-26-1,24-73 1,49-1 0,26-99-1,-1-25 1,-24 50 0,-25 74-1,-25 50 1,-25 24-1,0 50 1,0 50 0,0-74-1</inkml:trace>
  <inkml:trace contextRef="#ctx0" brushRef="#br0" timeOffset="88489.91">28999 6648 0,'25'0'15,"-50"25"-15,1-25 16,-1 0-1,-25 0 1,-24 25 0,49 25-16,-99 24 15,-75 75 1,100-50 0,-174 124-1,-49 50 1,-26-25-1,1-24 1,50-26 0,48-24-1,-73 74 1,173-99 0,25-75-1</inkml:trace>
  <inkml:trace contextRef="#ctx0" brushRef="#br0" timeOffset="89875.95">25154 6896 0,'-25'0'16,"1"0"-16,-1 0 15,25 0 16,49 25-15,26 0-16,123 74 16,125 50-1,123 0 1,100 25 15,25 24-15,-75 1-1,-174-51 1,-148-24 0,-75-24-1,-74-76-15,0 26 16,0-50 0,-25 25 77,24-25-15</inkml:trace>
  <inkml:trace contextRef="#ctx0" brushRef="#br0" timeOffset="117976">6822 10841 0,'0'-25'0,"0"0"63,-25 50-63,25 0 15,0 24 1,-25 1-16,25 24 15,0 1 1,0-1-16,0 75 16,0-50-1,-25-49 1,25-25 15</inkml:trace>
  <inkml:trace contextRef="#ctx0" brushRef="#br0" timeOffset="118275.79">6797 10766 0,'0'-24'16,"0"48"-16,25-73 0,-50 49 31,25-25-15,25 25-16,0 0 15,0-25-15,24 0 16,26 1 0,-26-1 15,1 0-31,-25 0 31</inkml:trace>
  <inkml:trace contextRef="#ctx0" brushRef="#br0" timeOffset="118493.79">6772 11188 0,'25'25'31,"0"-25"-15,0-25-16,0 0 16,49-24-1,-24-1 1,-1 25-16</inkml:trace>
  <inkml:trace contextRef="#ctx0" brushRef="#br0" timeOffset="118926.34">7169 10965 0,'25'0'15,"-25"25"17,0-1-32,0 1 15,-25 0-15,25 25 16,0-1 0,25 1-16,-25-25 0,25 49 15,0-49 1,-1 0-1,1-50 17,0-25-17,0-49 1,-25 25 0,0 49-16,-50 0 15,25 25 1,25-25-16,-49 25 15,24 0 1,0 0 0</inkml:trace>
  <inkml:trace contextRef="#ctx0" brushRef="#br0" timeOffset="119212.73">7517 10965 0,'49'49'31,"-49"1"-31,0 0 0,25 49 32,-25-74-32,25 49 15,-25-49 16,25-124-15,-25 0 0,24-26-1,1 51 1,-25 49 0</inkml:trace>
  <inkml:trace contextRef="#ctx0" brushRef="#br0" timeOffset="119859.09">9427 11064 0,'-25'-25'0,"50"50"0,-50-75 16,0 50-16,-25-24 16,26 24-1,-76-25 1,76 50-16,-51 24 15,26 51 1,24-26 0,25 0-1,0-49-15,74 0 16,25-75 0,-24 1-1,-1-50 1,-74 24-1,25 25 17,0 100-1,-25 0-31,25-1 16,74 175-1,-50-200-15</inkml:trace>
  <inkml:trace contextRef="#ctx0" brushRef="#br0" timeOffset="120259.55">10692 10618 0,'25'-25'0,"-50"50"0,25-25 31,-25 49-15,-49 50 0,74-24-1,-25-26-15,25 51 16,49-51-1,1 1 1,0-50 0,-50 50-1,0-26-15,-50 1 16,-124 25 15,26-25-15,73-75-1,75 25-15</inkml:trace>
  <inkml:trace contextRef="#ctx0" brushRef="#br0" timeOffset="120613.06">10915 11039 0,'25'0'15,"0"0"-15,24 0 16,-24-25-16,0 1 16,0-1-16,24-50 15,-24 51 1,-25-1-16,25 0 16,-75 0-1,26 25-15,-51 50 16,1 49-1,49 25 1,25-25 15,49-49-15,100-50 0,-74 0-1,-26-25-15,100-24 16</inkml:trace>
  <inkml:trace contextRef="#ctx0" brushRef="#br0" timeOffset="121639.9">11709 10816 0,'0'0'16,"-25"-25"0,0 25-1,0 25 1,1-25-16,-26 74 15,0 1 1,26 24 0,24-49 15,49-1-15,75-49-1,25 0 1,-74-24-16,73-26 15,-73-25 1,-75 26 0,-25 49-1,-25 0 1,50 25 0,0 24-1,0 1 1,50-25-1,-25-25 17,74-75-17,-25-24 1,1 0 0,-1 74-1,1 75 1,-75-1-1,0 75 1,0-24 0,-25-76-1,50-24 1,24-99 0,51-25-1,-76 99-15,51-24 31,-26 49-31,26 0 32,24 24-17,25 1 1,0-25 0,0-49-1,-49-26 1,-75 50-1,-50 1 1,-49 73 0,-1 50-1,51 50 1,49-49 0,49-76-1,26-48 1,24-51 15,-24-74-15,-1-99-1,-49-149 1,-25 273 0,-50 174 15,25-1-31,1 26 15,24 99 1</inkml:trace>
  <inkml:trace contextRef="#ctx0" brushRef="#br0" timeOffset="122177.85">15430 10766 0,'25'-74'0,"0"24"15,-75 174-15,149-272 0,-74 123 16,-50 50 15,0-1-15,1 26-16,24 24 15,0 26 1,24-51 0,26-24-1,24 0 1,1 0 0,-75 24-1,-75-24 1,-73 25-1,48-50 1,26-25 0</inkml:trace>
  <inkml:trace contextRef="#ctx0" brushRef="#br0" timeOffset="122475.91">16050 10915 0,'0'0'0,"0"25"0,-25 0 16,0 0 0,1 24-1,-1 1 1,25 0 0,74-50-1,1-75 1,-26-24-1,-24 0 1,-74-1 0,24 76-16,-25-1 31,50 0-31,-25 50 16,50 24-1</inkml:trace>
  <inkml:trace contextRef="#ctx0" brushRef="#br0" timeOffset="123327.23">16149 11064 0,'25'25'16,"50"-50"0,-51 0-1,26-24 1,-224 123-16,422-272 16,-173 24-1,-26-99 1,-24 174-1,-25 74 17,-25 50-32,-24 74 15,24-24 1,0 24-16,0 99 16,25-49-1,50-50 1,0-74-1,49-50 1,0-74 0,25-99 15,-99 98-15,-25 125 15,-25 0-31,25 25 15,0 74 1,50-50 0,-1-74-1,26-25 1,-26-49 0,-49-75-1,25 0 16,-25 124-15,-25 100 0,25-26-1,0 26 1,50 123 0,24-148-1,50-50 1,-24-50-1,-1-74 1,0-99 0,-74 99-16,0-99 31,-25 123-15,0 76-1,-25 48-15,-25 175 31,26-1-15,-1 26 0,25-26-1,-25-49 1,25-75 0</inkml:trace>
  <inkml:trace contextRef="#ctx0" brushRef="#br0" timeOffset="124045.21">17439 10990 0,'25'-174'31,"0"124"-31,-50 348 16,0-372-16,125-174 0,-51 173 15,-24 75-15,49-25 16,-49 50 0,0-25-16,25 75 15,-50 49 1,24-25-1,1-74 17,25-50-17,-1 0-15,51-74 16,-51 0 0,-24 74-1,-25 0 1,-50 248 31,50-198-47,0 0 15,25-25-15,25 0 16,24-50 0,1-24-1,-26-25 16,-49 74-15,25 25 0,0 0-16,0 49 15,0 1 1,24 0 0,-24-50-1,49 24 1,1-73-1,-50 24-15,24-49 16,-24 24 0,0 50-1,-25 74 1,25 1 0,-25-1-1,24-24 16,26-75-15,-25 0 0,0-49-1</inkml:trace>
  <inkml:trace contextRef="#ctx0" brushRef="#br0" timeOffset="124974.79">20739 11312 0,'0'-25'15,"0"50"-15,0-74 16,-25 49 15,25 49-15,-25 1-1,-25 24-15,1 1 16,-1-1-16,-49 50 16,25-25-1</inkml:trace>
  <inkml:trace contextRef="#ctx0" brushRef="#br0" timeOffset="127774.88">21905 10692 0,'0'-25'16,"0"0"-1,-25 25-15,0 0 16,0 50-16,-24 0 16,49 24-16,-25 25 15,25-49 1,0-25-16,49-1 31,-24-48-15,74-51-1,1-24 1,-51 0 0,-24 49-1,0 50 1,-25 50 0,0 74-1,25-25 1,24-49-1,26-75 1,-51 0-16,1 0 16,25-24-16,-25-51 15,-1 1 1,-24 25 0,-24 123 15,24 51-16,0-51 1,24 1 0,51-1-1,49-49 1,-50-49 0,-24-26-1,0 26 1,-50-1-16,0 1 15,-25 49 1,-25 24 0,-24 76-1,-1 24 1,75-25 0,25-50-1,99-24 16,0-25-31,-25-25 16</inkml:trace>
  <inkml:trace contextRef="#ctx0" brushRef="#br0" timeOffset="129075.27">24410 10518 0,'0'-24'0,"0"48"0,-25-73 15,25 24 1,-25 25 0,25-25-1,0 50 16,0 25-15,-24 74 0,-1 24-1,25 1 1,0-74 0,0-51-1,25-48 16,24-51-15,26-49 0,-26 25-1,26 74 1,-75 50 0,49 49-1,-24 26 1,-25-51-16,50 1 15,-25-25-15,74-25 32,-25 0-32,75-25 15,-25-74 1,-74 49-16,-1 0 16,-49 26-16,25-26 15,-99 25 1,-26 75-1,26 24 17,24 1-17,26-26 1,24-24-16,24-25 16,1 25-16,50-50 15,24-25 1,0-49-1,-24 25 1,-26 74 0,1 25-1,-1 49 1,1 0 0,49-49-1,0-50 1,25-24 15,-24-50-15,-26-1-1,-74 125 17,0 0-17,-25 0-15,25 74 16,75-49-1,49-50 1,0-25 0,-25-50-1,-74-24 1,-25 0 0,0 74-1,-25 50 1,0 25-1,0 49 1,1-50 0,-1 75-1,25-49 1,-25-50-16</inkml:trace>
  <inkml:trace contextRef="#ctx0" brushRef="#br0" timeOffset="130959.67">11858 13967 0,'0'0'0,"0"-25"0,0 0 16,0 0 0,0 0-1,-25 1-15,50-1 16,-25-25-16,0 25 16,0 0 15,0 1 0,0 48 32,0 26-48,0 0-15,0-1 16,0 26-16,0 74 15,-25 24 1,25-24 15,0 0-15,25-75 0,0-49-1,24-25 1,-24-25-16,25 1 15,123-200 1,-74 51 0,-24 24-1,-50 74 1,-1 75 31,-48 25-47,24 99 15,-25 75 1,0 98 0,0 26 15,-24-50-15,24-100-1,0-49 1,0-74-16,0 0 15,1-50 1,-26-75 0,-24-24-1,24 25 1,50-1 0</inkml:trace>
  <inkml:trace contextRef="#ctx0" brushRef="#br0" timeOffset="131378.1">12627 15356 0,'0'0'16,"25"0"15,-25 25-31,49-25 16,-49 24-16,25 1 15,0 25-15,0 24 16,-25-24 0,-50 99-1,-24-75 16,49-24-15,0-50-16,75-25 47,74-50-31,49 26-1,-24 24 1,-50 25-1</inkml:trace>
  <inkml:trace contextRef="#ctx0" brushRef="#br0" timeOffset="131877.92">13917 15058 0,'25'0'31,"-1"0"0,1 0-15,25 0-16,-25-25 15,49 25-15,-24 0 16,24-25 0,-24 25-16,24 0 15,75-24 1,-25-1 0,-25 0-1,-74 0 1</inkml:trace>
  <inkml:trace contextRef="#ctx0" brushRef="#br0" timeOffset="132108.91">14413 15306 0,'-50'25'15,"100"-50"-15,-125 50 0,75 0 16,-24-25 0,48-25-1,26 25-15,0 0 16,49-50 0,25 26-1,-74-1-15</inkml:trace>
  <inkml:trace contextRef="#ctx0" brushRef="#br0" timeOffset="133443.95">15951 14215 0,'0'-50'32,"0"25"-17,0 0 16,0 50-15,0 0-16,0 0 16,-25 99-1,25 25 1,0 0 0,25-100-1,24 1 1,26-25-1,74-100 1,-100 50 0,1-24-16,-25-1 15,24-74 1,-24 25 0,-25 49-1,0 25 16,0 50-15,0 0 0,0 99-1,-25 25 1,25-75-16,0 100 16,0 0 15,0-25-16,0-25 1,-24-25 0,-26-25-1,0-24 1,1-50 0,-26-50-1,26-24 1,24-1-1,0 1 1,25 24 0,25 26-1</inkml:trace>
  <inkml:trace contextRef="#ctx0" brushRef="#br0" timeOffset="133727.84">16621 15331 0,'0'0'0,"24"0"0,1 25 46,0 0-30,-25-1 0,0 1-16,0 74 15,0 25 1,0-24 0,-25-26-1</inkml:trace>
  <inkml:trace contextRef="#ctx0" brushRef="#br0" timeOffset="135042.69">18729 13148 0,'-25'-25'16,"50"50"-16,-50-75 0,1 50 15,24-25 17,-25 50-17,0 75 1,-49 48 0,24 76-1,0-1 1,50 25-1,0-25 1,50 25 0,0 100 15,24-1-15,0-25-1,-24-148-15,0 124 16,-26-25-1,1-50 1,-50-25 0,-24 1-1,-26-26 1,-24-24 0,0-25-1,-50-74 16,0-50-15,50-50-16,-99-24 16,98 24-16</inkml:trace>
  <inkml:trace contextRef="#ctx0" brushRef="#br0" timeOffset="136095.15">20193 13892 0,'-25'25'78,"50"0"-63,-25 0 1,25-25-16,-25 24 16,24 1-16,1 0 15,25-25 1,49 0-1,25 0-15,0-50 32,-49 1-17,-1-26 1,-49 1 0,0-100-1,-75 100 1,0 49-1,-49 0 1,-25 75 0,-25 49-1,0 50 1,25 25 0,75 24-1,49-24 1,49-25 15,175-25-15,-26-100-1,1-24 1,24-148 0,-174 98-1</inkml:trace>
  <inkml:trace contextRef="#ctx0" brushRef="#br0" timeOffset="136792.51">20763 12825 0,'-24'0'16,"73"-24"15,-24 24-15,25 0-16,-26 0 16,26 0-1,49-25 1,-24 0-1,-50 0 1,-25 0 0,-25 25-16,-75 0 15,-24 25 1,25 0 0,50 0-1,73-25 16,51-25-15,-26 25 0</inkml:trace>
  <inkml:trace contextRef="#ctx0" brushRef="#br0" timeOffset="137393.23">22004 12056 0,'0'0'0,"-25"0"0,-25 0 15,-24 0 1,0 0-1,49 25 1,-25 25 0,25 49-1,0 50 1,25 0 0,25-25-1,0 0 1,-25-50-16,25 50 15,0 0 17,-50-24-17,0-1 1,-25-25 0,1-24-1,-26-25 1,26-25-1,-1 0 1</inkml:trace>
  <inkml:trace contextRef="#ctx0" brushRef="#br0" timeOffset="138042.71">22301 12478 0,'0'0'0,"0"25"47,0 0-32,0 24 1,0 1-16,0 74 16,0-25-1,-24 0 1,24-49 0,0-25-1,0 0 1,0-75 15,-25 0-31,0-98 31,25-1-15,25 0 0,0 25-1,-1 74-15,26-24 16,0 24-1,24 25 1,-24 25 0,-50 25-1,25 74 1,-25 1 0,-50-1-1,-25-25 1,26 1-1,-1-50 17,25-25-32</inkml:trace>
  <inkml:trace contextRef="#ctx0" brushRef="#br0" timeOffset="138343.47">22698 12428 0,'0'0'16,"0"-24"-16,25 24 15,-25-25 1,-25 50 0,-24 49-1,24 25 1,25 25-1,0-99-15,25 50 32,0-26-17,24-24 1,-24-25 0,25-25-1</inkml:trace>
  <inkml:trace contextRef="#ctx0" brushRef="#br0" timeOffset="138776.88">22971 12428 0,'50'-24'15,"-25"-1"-15,-174 223 0,223-347 0,25 100 0,-74 49 16,0 0 0,0 74-1,-50 50 1,-25-24-1,26-51 17,-1-49-17,25 25 1,0-50-16,49-24 16,1-75-1,0 24 1,-50 51-1,0 73 32,0 1-47,-25 75 16,25-1 0,25-25-1,49-24 1,-24-50-1,-1 0 1</inkml:trace>
  <inkml:trace contextRef="#ctx0" brushRef="#br0" timeOffset="139012.71">23467 12404 0,'0'0'0,"25"0"0,-25-25 15,50 0 1,-25 25 0,-1 50-1,1 49 1,-50 25 0,1-50 15,-1-49-31,25 0 15</inkml:trace>
  <inkml:trace contextRef="#ctx0" brushRef="#br0" timeOffset="139559.92">24286 12528 0,'0'-25'16,"25"0"-1,-124 50 17,74 0-17,-25 0-15,1 24 16,-1 50-1,25 1 1,50-26 0,25-49-1,24 0 1,0-50 0,-24-50-1,-25-49 1,-25 25-16,0 0 15,-50-248 1,25 223 0,25 99-1,-24 25 17,24 49-17,0 100 1,24 50-1,1-1-15,-25-74 32,0-49-17,0-51-15</inkml:trace>
  <inkml:trace contextRef="#ctx0" brushRef="#br0" timeOffset="139976.4">24559 12553 0,'25'-25'0,"0"-25"16,-75 125-16,124-175 0,-24 100 15,-50-25 1,25 75 0,-25 74-1,-50 0 1,25-49-1,25-51 1,-24-24 15,48-24-15,51-76 0,24-48-1,-74 73-15,0-24 16,-1 99-1,-48 25 1,-1 49 0,0 75-1,25-25 1,0 0 0,0-50-1</inkml:trace>
  <inkml:trace contextRef="#ctx0" brushRef="#br0" timeOffset="140910.13">19597 15306 0,'-24'0'16,"48"0"-16,-73-25 0,24 25 16,-25-24-1,26 24-15,73 24 78,1-24-78,49 0 0,25-24 16,199-1 0,98 0-1,26 0 1,24 0-1,1 1 1,-51-1 0,-49 0-1,0 0 1,1-25 15,23 26-31,1-26 16,25 25-1,99-24 17,-248 24-17,-75 0 1,-98 25 0,-76 0-1,-24-25 1,0 0 15,-49 1-15</inkml:trace>
  <inkml:trace contextRef="#ctx0" brushRef="#br0" timeOffset="142526.95">21086 15777 0,'0'0'16,"0"-24"-16,0-1 0,25 0 15,-50 0 1,25 50 15,0 74-15,25 50-1,24-50 1,51-49 0,-1-50-1,-25-50 1,-24 1 0,-1-26-1,-24-24 1,-25 74-1,0 25 1,0 75 0,0 24-1,0-25-15,0 125 16,25-75 0,-25 99-1,25-24 1,-50-26-1,0-74 1,-74-24 0,49-100-1,-24-74 1,0-50 15,49 25-15,0 50-1,25 49 1,50 0-16</inkml:trace>
  <inkml:trace contextRef="#ctx0" brushRef="#br0" timeOffset="142862.01">21830 17043 0,'25'0'0,"-50"0"0,50 24 15,-25 1 1,25 0-1,-25 0-15,0 25 16,25-1 0,-25 1-16,0 49 15,0-49 1,-25 49 0,25-50-1</inkml:trace>
  <inkml:trace contextRef="#ctx0" brushRef="#br0" timeOffset="143329.01">22053 15827 0,'25'-25'15,"-50"50"-15,75-75 16,-50 26-16,25-1 15,0 25-15,-1 0 16,1 99 15,-25 50-31,0-99 16,0 24-16,-25-49 16,25 0-1,0-1 1,25-73-1,25-1 17,24 1-17,1-1 1,-26 50-16,-24-25 16</inkml:trace>
  <inkml:trace contextRef="#ctx0" brushRef="#br0" timeOffset="144625.74">27461 14363 0,'0'-24'15,"0"-1"1,0 0 78,-25 25-79,1 0 1,-1 0 0,0 0-1,-49 0-15,24 0 16,0 25 0,1 0-16,-26-1 15,51 26-15,-26 0 0,0 49 16,26 25-1,73-25 17,26-24-17,-1-51 1,25-24 0,0-74-1,-24-75 1,-26-49-1,1-174 1,-50 99 0,-25-50 15,0 274-15,25-1-16,-24 75 15,-1 24 1,25 150-1,0 49 1,0-124 0,25 99-1,24-24 1,-24-26 0,0-73-1,0-26 1,-25-49-1</inkml:trace>
  <inkml:trace contextRef="#ctx0" brushRef="#br0" timeOffset="145125.76">27933 14339 0,'24'-50'16,"-48"100"-16,73-125 0,-24 50 16,0 25-1,24-49-15,26 74 32,-50 49-17,-25-24 1,0 24-16,0 75 15,-50-50 1,0-49 0,26-25-1,-1-25 1,25-100 0,0-73-1,25-1 1,-25 75-1,0 74 17,0 75-17,-25 49 1,25 75 0,0 49-1,49-25 1,51-49-1</inkml:trace>
  <inkml:trace contextRef="#ctx0" brushRef="#br0" timeOffset="146552.75">27784 14165 0,'0'-25'15,"25"25"1,-1 0-16,1-25 16,0 25-16,25 0 15,-1 0 1,26 25-1,-51 0 1,1 0 0,25 99-1,-75 0 1,-25 0 0,-24 25-1,-50 24 1,99-123-1,0-25 1,25 0 0,0-50 15,25 0-15,25-74-1,49 0 1,-25-1-1,26-24 1,-26-25 0,-24 1-1,-25 48 1,-1 51 0,-48 74 15,24-1-16,-75 100 1,1 50 0,-1 0-1,50-25 1,25-75-16,75 50 16,49-50-1,0-49 16,0 0-15,-124-50 15</inkml:trace>
  <inkml:trace contextRef="#ctx0" brushRef="#br0" timeOffset="146943.82">29148 14587 0,'0'-25'16,"0"50"-16,0-75 0,-25 50 15,1 0-15,24-25 32,49 1-17,26 24 1,24-25 0,25 25-16,0-25 15,25 25-15,124-25 16,-75 0-1,-74 25 1,-74 0 0,-25-25-1,-1 25-15</inkml:trace>
  <inkml:trace contextRef="#ctx0" brushRef="#br0" timeOffset="147244.82">30463 14190 0,'-25'-25'16,"75"99"0,-75-123-16,0-1 15,0 50 1,75 25 15,49 25-15,0-1-1,1-24 1,-76 25 0,-48 24-1,-1-24-15,-124 49 16,25 0 0,0-24 15,74-51-31</inkml:trace>
  <inkml:trace contextRef="#ctx0" brushRef="#br0" timeOffset="147494.54">30165 14264 0,'0'0'0,"25"-49"15,0-1 1,-25 25 15,0 50-31,-25 0 16,50 124-1,0 0 1,24-1 15,-24-98-31,50 0 16</inkml:trace>
  <inkml:trace contextRef="#ctx0" brushRef="#br0" timeOffset="148096.82">31604 13991 0,'0'0'0,"0"-24"16,25-1-16,-25-25 15,-50 25 1,-24 25 0,-1 0-1,26 25 1,49 0 15,-25 0-31,25 0 16,0 24-1,0 1-15,-25-25 16,25 49 0,0-49-1,0 0 16,25-25-15,25-25 0,-1 25-1,1 0 1,49 49 0,-25 1-1,-49-25 1,0 49-1,-50 26 1,-74-26 0,-50-24-1,50-26 1,49-24 0,50-74-1</inkml:trace>
  <inkml:trace contextRef="#ctx0" brushRef="#br0" timeOffset="148628.91">31976 13520 0,'-25'-50'16,"50"100"-16,-74-149 0,-1 74 15,0 0-15,1 0 16,-26 25-16,-98 25 15,24 50 1,50-26 0,24 26-16,1-1 15,-1 25-15,26 1 16,-51 98 0,26 25-1,49 25 1,50 25-1,0-149-15,99 50 16,74-75 0,50-74-1,-24-50 17,-1-24-17,-25-76 1,1-73-1,-100 99-15,50-149 16,-124 124 0,-25-124-1,-75-25 1,-198-25 0,1 174-1,-76 99 1,-24 50-1</inkml:trace>
  <inkml:trace contextRef="#ctx0" brushRef="#br0" timeOffset="-143156.86">17290 2927 0,'-24'0'93,"48"0"-77,1 0 0,0 25-16,49-25 0,-24-25 15,49 25 1,-24-25-16,-1 25 15,1 0-15,24-24 16,-74 24 0,-1 0 15</inkml:trace>
  <inkml:trace contextRef="#ctx0" brushRef="#br0" timeOffset="-142877.27">17439 3225 0,'-25'25'15,"50"-25"1,0 0-16,0 0 16,49 0-16,50 0 31,-24 0-15,-26-25-1,-24 25 1,-26 0-16</inkml:trace>
  <inkml:trace contextRef="#ctx0" brushRef="#br0" timeOffset="-142094.53">18382 2729 0,'0'0'16,"25"0"15,-25-25-31,0 75 16,0-26-16,25 100 31,-25 1-16,-25-26 1,25-25 0,0-49-16,0 0 31,0-50-15,25-49-1,-25-1-15,49-74 16,1 50-1,-1 25 1,1 49 0,24 25-1,-24 74 17,-25 50-17,0-24 1,-25-51-1,0-24 1,0-50 15,24-74-15,51-50 0,-50 99-16,49-24 15,-24 24 1,-1 50-1,1 25 1,-25 50 0,0 24 15,-1-25-31,-24 1 0,0 49 16,0-25-1,0-49 16</inkml:trace>
  <inkml:trace contextRef="#ctx0" brushRef="#br0" timeOffset="-140307.92">19077 7070 0,'0'-25'32,"0"0"-32,0 1 15,24-1 1,-48 25 62,-1 0-62,0 0-16,0 0 15,0 25 1,50-50 31,0 0-32,25 0-15,-26 0 0,1 1 16,0 24 31,-50 24-47,-24 1 15,-26 50-15,26-26 32,73-49 15,1 0-32,0 0-15,0 0 31,-50 25-15,25 0-16,-25 0 16,0 0-16,25 24 31,-24-49-15,73-25 15,1 25-31,-50-24 15,25 24 17,-50 49-17,0-24 1,50-25 31,0-25-32,-1 25 1,-48 25 15,-1 0-31,0-25 16,0 25-16,0-1 16,1 1-1,-1-25 1,25-25-1,0 1 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3T04:39:19.0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6549 1464 0,'0'-25'16,"-25"50"31,25-1-32,0 26-15,-25 24 16,25 1-16,-24 24 16,-1 75-1,0-25 1,0-50 0,0-99-1</inkml:trace>
  <inkml:trace contextRef="#ctx0" brushRef="#br0" timeOffset="733.93">7144 1811 0,'0'0'16,"25"50"-16,-25 24 0,0 0 16,-25-24-16,25-25 15,0-50 16,0 0-15,25-99 0,0 0-1,0 75-15,49-26 16,-49 25 0</inkml:trace>
  <inkml:trace contextRef="#ctx0" brushRef="#br0" timeOffset="968.25">7417 2009 0,'75'0'16,"-150"0"-16,199-24 0,-74-1 15,74-50 1,-99-24 0,-100 25-1,-98-1 1</inkml:trace>
  <inkml:trace contextRef="#ctx0" brushRef="#br0" timeOffset="1367.1">6326 1464 0,'0'-25'31,"49"0"-16,1 0-15,49 0 16,-24 1 0,-1-1-1,-24 25 1</inkml:trace>
  <inkml:trace contextRef="#ctx0" brushRef="#br0" timeOffset="1651.11">6475 1861 0,'24'0'15,"26"0"1,0-25-16,-26 25 16,26-25-1,-25 25-15,0-25 0,24 25 16</inkml:trace>
  <inkml:trace contextRef="#ctx0" brushRef="#br0" timeOffset="2335.04">6921 1811 0,'25'74'47,"-25"-24"-47,0 0 16,25-1-16,-50-24 15,25 25 1,0-26 0,0-48 15,0-26-15,25 25-1,0-49 1,-25 24-16,49-49 15,-24 0 1,25 24 15</inkml:trace>
  <inkml:trace contextRef="#ctx0" brushRef="#br0" timeOffset="3103.16">7665 1786 0,'-24'-25'31,"-1"1"-31,0 24 32,0 0-17,0 24 16,-49-24-15,24 25 0,-24 25-1,24-1 1,50 1 0,-25 49-1,50-24 1,50-1-1,24-49 1,0-25 0,0-50-1,-49 1 1,-50-26 0,0 1-16,-50-50 15,26 74 1,-51-24-1,26 49 1,-1 50 0,-49 24-1,74 1 1</inkml:trace>
  <inkml:trace contextRef="#ctx0" brushRef="#br0" timeOffset="3769.29">8037 1811 0,'0'50'0,"0"-100"0,25 149 16,-25-49-16,-25 24 31,25-99 16,0-24-47,0 24 15,25-25 1,0 1-16,0-1 16,24 25-1,1 50 1,-25 74-1,-25-24 1,0-26 0,0-24-1,25-74 17,-25-1-17,0 0 1,25 1-16,49-75 15,-24 74 1,24 25 0,-24 75-1,-1 24 1,-24 26 0,-25-26-1,25-49 1</inkml:trace>
  <inkml:trace contextRef="#ctx0" brushRef="#br0" timeOffset="4302.01">10121 1364 0,'0'0'0,"-25"0"0,50 0 62,25 0-46,-1 0-16,26 25 16,-50 0-16,24 99 15,-49 25 16,-99-25-15,25-50 0,49-49-1,50-25 17,-1-25-32,51 25 15,24-49 1,-24 49-16,24-25 15,-25 25 1</inkml:trace>
  <inkml:trace contextRef="#ctx0" brushRef="#br0" timeOffset="5183.46">10469 1042 0,'-25'-25'0,"50"50"0,-75-75 15,25 50-15,0-25 16,1 25-16,-51 0 15,-24 25 1,-25 25 0,0 49-1,74-49 1,1-1-16,-26 75 16,26 25-1,-1-25 16,25 25-15,25-25 0,50 25-1,-25-75 1,49 1 0,-24-50 15,-1-1-16,-49 1 1,25-25 0,0 0 15,-25 25-15,25-25-1,-1 0-15,1 0 16,50 25-1,24-25 1,25-25 0,25 0-1,24-49 1,-49-1 0,-24 1-1,-26 24 1,-49-24-1,-50-25 1,0-75 0,-49 25-1,-1 50 1,-24 0 15,-25 24-15,25 51-1,0 24 1,74 0-16</inkml:trace>
  <inkml:trace contextRef="#ctx0" brushRef="#br0" timeOffset="5981">10394 1836 0,'0'0'0,"0"-25"0,50 25 15,-25 0 1,74 25 0,-74-25-16,24 25 15,-24-1 1,0 1-16,0 0 15,-1 0 1,-24 0-16,0-1 16,-49 1-1,24 0 1,-49 25 0,24-50-1,0 49 1,1-49-1,24 0 17,25 25-1</inkml:trace>
  <inkml:trace contextRef="#ctx0" brushRef="#br0" timeOffset="8219.12">12924 1389 0,'0'-25'16,"0"1"-1,-24 24-15,24-25 16,-25 25 31,0 0 109,0 25-140,-24-1-16,-1 26 15,-49 49 1,24 50 0,51-25-1,24-25 1,0-74-16,24 0 15,1-25-15,50 0 16,-1-74 15,-24 24-31,24-74 16,-24-25 0,-26 0 15,1 124-16,0 100 17,0-1-32,0-24 15,24 74 1,-24-74-16,25-26 16,-26-24-1,1 0 1,25-74-1,24-50 1,50-50 15,-74 125-31,0 49 32,-50 49-17,49 50 1,-49 1-1,-25-26 1,25-49-16,-49 49 16,-26-49-1,51-25 1</inkml:trace>
  <inkml:trace contextRef="#ctx0" brushRef="#br0" timeOffset="9769.03">17117 1538 0,'0'-50'31,"0"26"-31,-25-1 16,25 0 0,0 0-16,-50 0 15,26 25 1,-51 50 0,-24 49-1,25 75 1,49-25-1,25-75 1,74-49 0,1-25-1,24-74 1,-25-75 15,-24 0-15,-50 50-1,25 74-15,-25 50 32,0-1-32,0 100 15,24 25 1,1 0 0,0-74-1,0-26 1</inkml:trace>
  <inkml:trace contextRef="#ctx0" brushRef="#br0" timeOffset="10366.98">17663 1513 0,'0'-25'16,"0"50"-16,24-50 31,-24 50-31,0 0 16,25 25-16,-25-1 15,0 51 1,0-51 0,0-24-1,0-75 1,50-24-1,-25-50 1,24 25 15,1 99-15,-25 0 0,-1 74-1,1 50 1,-25-49-1,0-51 1,25-48 15,-25-26-31,25-74 16,0 25 0,-25 74-1,49 25 1,-49 25-1,25 74 17,0 0-17,-25-74-15,0 25 0,25-1 16</inkml:trace>
  <inkml:trace contextRef="#ctx0" brushRef="#br0" timeOffset="10634.37">18308 1240 0,'49'100'16,"-98"-200"-16,98 249 16,-49-99-16,25-1 15,0-49 1,74-49 0,-49-1-1,24 1-15</inkml:trace>
  <inkml:trace contextRef="#ctx0" brushRef="#br0" timeOffset="10901.59">19002 1811 0,'25'0'15,"25"0"-15,-1-25 16,1 25-16,24-25 16,75-24-1,-75 49 1</inkml:trace>
  <inkml:trace contextRef="#ctx0" brushRef="#br0" timeOffset="11101.05">19176 1513 0,'0'-25'15,"0"50"-15,0-74 31,0 73-31,0 1 16,0 25-16,0 74 31,0 25-31,0-75 16</inkml:trace>
  <inkml:trace contextRef="#ctx0" brushRef="#br0" timeOffset="11584">19821 1166 0,'0'0'16,"0"-25"-16,25 0 15,-25 50 16,0 25-31,24 99 16,1 24 0,0-74-1,0-49 1,0-75 15,-1-24-15,1-1-1,50-24 1,-51 49-16,1 25 16,0-25-16,0 50 15,0 49 1,-25 25 0,-50 1-1,-49-26 1,0-49-1,-1-25 1,26-25 0,49-74-1</inkml:trace>
  <inkml:trace contextRef="#ctx0" brushRef="#br0" timeOffset="12152.26">20466 1588 0,'0'99'16,"0"-198"-16,0 223 15,-25-124-15,25 25 32,0-75-17,25 0 1,0-24-16,-1 49 16,1-25-16,0 26 15,0 24-15,0 0 16,-1 0-1,1 99 1,-25 0 0,-25-49-1,25-75 17,25-25-17,0 1-15,49-75 16,1 49-1,-26 75 1,-24 25 15,0 49-31,0 26 16,-25-26 0,0-24 15</inkml:trace>
  <inkml:trace contextRef="#ctx0" brushRef="#br0" timeOffset="12402.05">21458 1513 0,'25'0'16,"0"0"-1,24 0 1,-24 0 0,25 0-1,74-25 1,49 1-16,-49-1 31,-99 0-31,0 25 16</inkml:trace>
  <inkml:trace contextRef="#ctx0" brushRef="#br0" timeOffset="12639">21805 1340 0,'-24'-25'15,"48"50"-15,-73-75 16,24 75 15,25 0-15,0 24-16,0 75 15,0 0 1,0 0 0,25-74-1,0 0 1</inkml:trace>
  <inkml:trace contextRef="#ctx0" brushRef="#br0" timeOffset="12968.23">22822 1315 0,'0'-25'16,"0"50"-16,0-75 0,0 25 15,-24 25 17,-1 25-17,-50 25 17,26-1-32,-1 1 15,25 74 1,25-25-1,25-24 1,99-26 0,0-49-1,-49 0-15</inkml:trace>
  <inkml:trace contextRef="#ctx0" brushRef="#br0" timeOffset="13234.02">23715 1315 0,'0'25'15,"25"-25"-15,25 0 16,49 0 0,-49-25-16,123 25 15,-98 0 1,-26-25-16</inkml:trace>
  <inkml:trace contextRef="#ctx0" brushRef="#br0" timeOffset="13434.07">23964 1488 0,'-75'25'15,"150"-50"-15,-175 50 16,100 0-16,0 0 16,0 0-1,25-1 1,25-24-1,99 0 1,-50-24-16</inkml:trace>
  <inkml:trace contextRef="#ctx0" brushRef="#br0" timeOffset="13935.21">25005 1216 0,'0'-25'16,"-24"0"15,-1 25-15,0 0 0,25 25-16,-50 49 15,-24 1 16,24 24-15,26-50-16,-1 51 16,0-1-1,75-49 1,-1-26 0,26 1-1,24 0 1,-50-50-1,26-24 1,-50 24 0,49-75-1,-49 1 1,0 74-16,-25-74 16,-25-25 15,-74 50-16,-1 49 1,-24 0 0</inkml:trace>
  <inkml:trace contextRef="#ctx0" brushRef="#br0" timeOffset="17333.41">16745 3547 0,'0'0'0,"0"25"125,-25 0-125,25 25 15,0-1 1,-25 1-16,25 0 16,0 24-16,-25-24 0,25 24 15,-25 0 1,1 1 0,24-50-1,-25-75 32,50 0-47,-25 1 16,24-75-1,26 25 1,0-1 0,-25 75-1,24 1 1,-24-1-1,0 25 1,24 49 0,-49 26-1,0 24 1,0-49-16,0 49 16,-24-49-1,-1-1 1,25-24-1,0-50 17,25 0-32,-25-49 15,24-50 1,26 0 15,0 49-15,24 26-1,0-1 1,-24 50 0,0 0-1,-1 50 1,-24 24 0,-25 26-1,-25 48 1,0-73-1,25-50 1,0-1 0</inkml:trace>
  <inkml:trace contextRef="#ctx0" brushRef="#br0" timeOffset="17768.56">17514 3275 0,'0'0'0,"0"-25"16,25 25-16,-1 0 31,1 0-31,25 25 31,-25 24-31,-25 26 16,-25-1-1,0 0 1,0-49 0,25 0-1,75-50 17,24-74-17,-50 74-15</inkml:trace>
  <inkml:trace contextRef="#ctx0" brushRef="#br0" timeOffset="18222.15">18258 4068 0,'0'0'0,"-25"0"16,0 0-1,50-24 48,25 24-63,-1 0 15,26-25-15,-1 25 16,50-25 0,-49 0-1,-51 25 1</inkml:trace>
  <inkml:trace contextRef="#ctx0" brushRef="#br0" timeOffset="18501.65">18308 3845 0,'0'0'15,"0"-25"1,0 50-1,0 0 1,0 0-16,0 74 16,0 0-1,0-24 1,-25 24 0,25-50-16,0-24 0</inkml:trace>
  <inkml:trace contextRef="#ctx0" brushRef="#br0" timeOffset="19986.04">19697 3324 0,'0'25'16,"0"25"-16,0 74 15,0-75 1,-25 75 0,25-49-1,-25 24 1,0-25-1,25-98 32,25-26-31,0 0-16,0 1 16,24-1-1,-24 0-15,99 1 31,-74 24-15,-1 50 0,-49 0-16,25-1 15,-25 1-15,25 25 16,-25-25-16,0 24 16,-25-24-1,0 25 1,1-25-16,-51 24 15,-24-24 1,49-50 0,1 0-1,24-24 1,0 24 0</inkml:trace>
  <inkml:trace contextRef="#ctx0" brushRef="#br0" timeOffset="20373.13">19573 4168 0,'0'0'0,"24"0"16,1 0-1,0 0-15,74-25 16,50 0-1,0 0 1,-50 0 0,-74 25-1,0 0 1</inkml:trace>
  <inkml:trace contextRef="#ctx0" brushRef="#br0" timeOffset="21701.36">19970 4788 0,'24'0'46,"-24"-25"-46,0 0 16,0 0 0,0 1-16,0-26 15,0-24 1,-24 24 0,24 25-1,-50 0 16,0 25-15,-24 25 0,24 25-16,1 24 15,-1 25 1,25 1 0,25 24 15,0-75-16,50-49 1,-25 25 0,0-25-16,-1 0 0,51-74 15,-1-1 1,-24-24 0,-25-25 15,-25 74-16,0 26 17,0 48 77,0 1-78,0 0-31,0 0 16,0 0-16,0-1 16,0 1-1,0 25-15,0-25 0,0-1 16,24 26-1,26-25 1,24 0 0,-24-1-16</inkml:trace>
  <inkml:trace contextRef="#ctx0" brushRef="#br0" timeOffset="26671.83">20664 3746 0,'0'-25'16,"0"0"15,25 75 47,-25-25-62,25 24-16,-25 26 16,25-26-1,-25 26-15,-25 24 16,25-49 0,0-26-1,25-48 16,-1-51-15,1-24 0,50-25-1,-26 50 1,26 49 0,-26 25 15,-24 0-31,-25 74 15,25 50 1,-50-49 0,25-51-1,25-73 17,0 24-17,24-99 1,26 25-1,-26 74 1,1 25 0,0 50-1,-26 24 1,1-49 0,0 49-1,0-24 1</inkml:trace>
  <inkml:trace contextRef="#ctx0" brushRef="#br0" timeOffset="27135.39">22153 3845 0,'-25'25'15,"0"-25"17,25-25-1,25 25-16,24 0 1,-24 0-16,50 0 16,-26 0-16,75-25 15,-49 25 1,-1 0 15,1-49-31</inkml:trace>
  <inkml:trace contextRef="#ctx0" brushRef="#br0" timeOffset="27418.97">22376 3547 0,'-25'0'15,"50"0"-15,-50 25 31,25 0-31,-25 0 16,25 24-16,0 1 16,0 0-1,0 24-15,0 1 0,0 49 32,25-25-17,-25-25 1,25-74-1</inkml:trace>
  <inkml:trace contextRef="#ctx0" brushRef="#br0" timeOffset="27835.04">23393 3399 0,'0'-25'15,"0"50"-15,0-75 47,-25 50-47,-24 25 16,24 0-1,-50 24-15,-24 26 16,49 49 0,26-50-1,73 25 1,26-49 0,-1-50-16,1 0 15,-26 25-15,26-25 16,-26 0-16,26-25 15,-26 25 17,-49-25-32</inkml:trace>
  <inkml:trace contextRef="#ctx0" brushRef="#br0" timeOffset="28087.97">23070 3994 0,'-24'0'0,"48"0"0,-73 0 15,49 25 1,0 0 0,25-25-16,-1 0 15,101 24 1,73-48-1,-99 24 1,100-25 0,-51 0-1,-73 25-15</inkml:trace>
  <inkml:trace contextRef="#ctx0" brushRef="#br0" timeOffset="28702.42">23666 4639 0,'25'0'15,"-50"0"-15,50-25 0,-1 25 16,-24-25-16,25 25 16,-25-24-1,25-26 1,-25-24 0,-25 49-1,0 25-15,-49 0 16,-75 49-1,100 1 1,-26 0-16,26-1 16,24 50-1,50 25 1,99-99 0,0-25-1,-25-25 1,-74-24-1,49-50 1,-24-1 0,-50 26-1,24 49 1,-24 50 0,0 49-1,0-24 1,0 74-1,25-25 1,-25-49 0,25-50-16</inkml:trace>
  <inkml:trace contextRef="#ctx0" brushRef="#br0" timeOffset="29035.94">24807 3870 0,'0'0'0,"-25"0"0,25-25 47,25 25-32,0 0-15,0 0 16,24-25-16,26 25 16,49 0-1,-25-24 1,-74 24-16</inkml:trace>
  <inkml:trace contextRef="#ctx0" brushRef="#br0" timeOffset="29236.1">24857 4068 0,'-25'0'15,"50"0"-15,-50 25 0,0 0 16,25 0-1,25 0 1,0-25 0,99 24-1,24-48 1,-73-1-16,24 0 16</inkml:trace>
  <inkml:trace contextRef="#ctx0" brushRef="#br0" timeOffset="29888.02">26370 3746 0,'0'0'16,"0"-25"-16,0 0 15,0 0 1,-25 25 15,0 0-31,0 25 16,1 0-1,-26 0-15,-49 74 16,24 0 0,26 1-1,24-1 1,0 0-1,25-25 1,25 1 0,24-25-1,1-26 1,99 1 15,-50-50-15,0 1-1,-24-26 1,-26 25 0,51-74-1,-100 49 1,24 25-16,-24-24 16,25-1-16,-25 25 15,25-49 1,-50 24-1,25 1-15,-25-1 16,-49 25 15,-25 1-15,0-1 0,-25 50-1,49-25 1</inkml:trace>
  <inkml:trace contextRef="#ctx0" brushRef="#br0" timeOffset="30048.41">26395 3696 0,'0'-25'31</inkml:trace>
  <inkml:trace contextRef="#ctx0" brushRef="#br0" timeOffset="31920.06">18109 6301 0,'0'-25'32,"0"50"-1,0 0-31,-25 24 15,25 26 1,0 99 0,-25-26-1,1 26 1,-1 0 0,-25-1-1,25-73 1,1-26-1</inkml:trace>
  <inkml:trace contextRef="#ctx0" brushRef="#br0" timeOffset="32359.28">18084 6500 0,'0'-75'15,"0"150"-15,0-175 0,0 51 16,0 24 0,0-25-1,25 25-15,0 1 16,25-1-1,-1 0-15,-24 25 16,25 0-16,-1 0 16,75 25-1,-49 24 1,-26 26 0,-49 74-1,-49-50 1,-26 0-1,-24-24 1,0-26 15,0-24-15,74-50 0</inkml:trace>
  <inkml:trace contextRef="#ctx0" brushRef="#br0" timeOffset="32791.29">19325 6797 0,'-25'0'31,"0"0"-16,75-25 1,-26 25 0,76 0-1,24-24 1,0-1 0,-75 25-1,-24 0 16,-50 0-31</inkml:trace>
  <inkml:trace contextRef="#ctx0" brushRef="#br0" timeOffset="33002.85">19325 7045 0,'0'25'31,"24"-25"-15,26 0-16,0 0 15,123-25 1,26 0 0,-125 1-16</inkml:trace>
  <inkml:trace contextRef="#ctx0" brushRef="#br0" timeOffset="33570.01">20590 6202 0,'-25'-25'15,"50"50"-15,-50-75 0,25 25 47,-25 50-31,25 0-16,0 25 16,0 24-16,0 75 15,25 0 1,0-25-1,-25-75 1,0-24 15,25-25-31,49-74 32,50-25-17,0-25 1,-74 99-1,-26 25 1,1 74 0,-25 1-1,-49-1 1,-26 0 0,-24-24-1,25-25 1,24-25-1,25-25 1</inkml:trace>
  <inkml:trace contextRef="#ctx0" brushRef="#br0" timeOffset="33888.11">21359 6500 0,'0'0'0,"25"-25"0,-25 0 16,-25 75 31,0-1-32,-74 75 1,0 50-1,-50 74 1,-25 0 0,100-124-1,-75 124 1,25-74 0,74-100-1</inkml:trace>
  <inkml:trace contextRef="#ctx0" brushRef="#br0" timeOffset="34488.23">21607 7467 0,'0'0'0,"0"-25"16,25-24-1,-1-1 1,-24 25 0,0 0-16,0 1 15,-24 24 1,-76 0 15,1 74-15,0 25-1,0 25 1,74-25 0,75-24-1,49-75 1,50-25 0,24-149-1,-123 50 1,-50 25-1,0 50 1,0 73 31,-25 26-47,25 49 16,0 25-1,50-25 16,-1-49-15,26-50 0,-26 0-16,26-25 15,-26-24 1,-24-26 0</inkml:trace>
  <inkml:trace contextRef="#ctx0" brushRef="#br0" timeOffset="43305.14">12701 9749 0,'0'0'0,"0"-25"16,-25 25 15,1 25-15,-1 174-1,0-100 1,0-25-16,0 1 16,1-1-1,-1-49-15,25 0 0,-25-25 16,50-50 15,-25-24-31,74-125 16,1-49-1,24 0 1,0 50 15,-25 99-15,-49 74-1,25 50 1,-1 49 0,-24 50-1,-25-25-15,25 75 16,-25 0 15,0-26-15,0-48-1,0-76 1</inkml:trace>
  <inkml:trace contextRef="#ctx0" brushRef="#br0" timeOffset="43512.21">12875 9898 0,'0'0'0,"-50"0"16,25-25-1,25 1 32,25-1-31,25 25-16,99-50 16,-25 0-1,-50 1 1</inkml:trace>
  <inkml:trace contextRef="#ctx0" brushRef="#br0" timeOffset="43752.98">13520 9328 0,'0'0'16,"0"-25"-16,0 0 31,0 75-15,0 74-1,0 49 1,-25 51 0,0-26-1,0-99 1,25-49 0,50-75-1</inkml:trace>
  <inkml:trace contextRef="#ctx0" brushRef="#br0" timeOffset="44086.71">13917 9576 0,'0'0'15,"25"-25"-15,-1 0 0,-24 0 32,-24 25-17,-26 50 1,25 49-1,25-25 1,0 1 0,50-25-1,-25-1 1,-1 26 0,-24-26-1,-24 1 1,-1-25-16,-25-1 15,-24-24 1,24 0 0,50-24-1</inkml:trace>
  <inkml:trace contextRef="#ctx0" brushRef="#br0" timeOffset="44470.03">14413 9724 0,'0'0'0,"25"0"15,-25-24 1,-25 24 0,0 49-1,0-24-15,0 74 16,1 25-1,24-49 1,49-1 0,1-49 15,-1-25-15,1-99-1,-25-25 1,-75-25-1,1 74 1,-51 51 0,-24 48-1,75 1 1</inkml:trace>
  <inkml:trace contextRef="#ctx0" brushRef="#br0" timeOffset="44704.17">14859 10196 0,'50'0'0,"-100"0"0,125 0 15,-50 25 1,-25 24-1,0 50 1,-50 26 0,-24-1-1</inkml:trace>
  <inkml:trace contextRef="#ctx0" brushRef="#br0" timeOffset="47002.93">17514 9526 0,'0'0'15,"25"0"17,-25 50 46,0-1-63,0 26 1,24-1-16,-24 100 16,-24-1-1,-1-73 1,25-76-1,0-48 17,0-26-32,25-99 31,-1 75-31,26-100 16,24 25-1,-24 100 1,-25 24-1,24 74 1,-24 51 0,-25 49-1,-25-1 1,1-98 0,-1-75 15,25 0-16,0-49 1,0-50 0,49-25-1,1 99 1,24 26 0,1 24-1,-26 49 1,1 75-1,-25 50 1,-25-124-16,0 24 16,-25 25-1,0-74-15,25 0 16,25-25 15</inkml:trace>
  <inkml:trace contextRef="#ctx0" brushRef="#br0" timeOffset="47461.28">19126 9724 0,'-25'0'31,"50"25"32,25-25-63,-25 0 16,49-25-1,0 25-15,1 0 16,-1-24-16,-24 24 15,49-25 1,-74 0-16,-50 50 31</inkml:trace>
  <inkml:trace contextRef="#ctx0" brushRef="#br0" timeOffset="47689.97">19077 9997 0,'0'0'15,"-50"25"-15,100-25 32,-26 0-17,100 0 1,0-25-1,0 1 1,0 24 0</inkml:trace>
  <inkml:trace contextRef="#ctx0" brushRef="#br0" timeOffset="50959.01">20094 9849 0,'24'0'78,"1"0"-78,25 0 16,24-25 0,1 25-16,-1 0 15,75-25-15,-99 25 16,-100 0 31,0 0-32,-98 0 1,23 25 0,76 0-16,24-25 15,50 0 32,24 0-31,-24 0-16,75-50 15</inkml:trace>
  <inkml:trace contextRef="#ctx0" brushRef="#br0" timeOffset="51654.43">20937 9278 0,'0'-25'47,"0"50"-16,0 0-15,-25 0-16,25-1 15,0 1-15,0 74 16,0 25 0,0-24-1,0-1 1,-25-25-1,25-49 32,25-74-31,-25 24 0,50-50-1,-25 50-15,49-49 16,1 24-1,-26 50 1,1 0 0,-25 25-1,-1 25 1,1-1 0,-25 1-1,0 25 1,-74 24 15,24-50-15,-24-49-1,-1 0 1,26-24 0,-1-26-1,25 50 1,50-25-1</inkml:trace>
  <inkml:trace contextRef="#ctx0" brushRef="#br0" timeOffset="52221.43">20664 10419 0,'-25'0'16,"50"0"-16,-74 0 0,24 0 31,0 0 0,50 0 0,24 0-15,1-25 0,148 25-1,75-25-15,50-24 32,-1 24-17,-74 0 1,-173 0-16,-1 25 15,-49-24-15,0 24 16,0 0 0,-100 24-1</inkml:trace>
  <inkml:trace contextRef="#ctx0" brushRef="#br0" timeOffset="52753.11">21111 10742 0,'-25'0'31,"50"-25"-15,49 25-1,1 25 1,-26 24 0,-24 50-1,-50 25 1,0-74-1,-49 74 1,-25 0 0,49-99-16,0 0 15,26-25 32,48 0-47,51-25 16,74-25-1,0 1 1,-50 24 0,-50 25-1,1 0 1</inkml:trace>
  <inkml:trace contextRef="#ctx0" brushRef="#br0" timeOffset="53374.3">22004 10940 0,'0'0'16,"0"-25"-16,25 0 15,-25 1 1,24-1-16,-24 0 0,0 0 16,0-24-1,-24 24-15,-1 25 16,-25 0 0,-49 49-1,0 26 16,24-1-15,50 25 0,25-24-1,25-1 1,50-49 0,24 0-1,25-99 1,-74-26-1,-1-24 1,-24 50 0,0-25-1,0 49 1,-25 75 15,-25 49-15,0 50-1,25 0 1,25-24 0,0-76-1,-1 1 1,26-25 0,-25-49-1</inkml:trace>
  <inkml:trace contextRef="#ctx0" brushRef="#br0" timeOffset="54421.06">23070 9749 0,'0'0'0,"-24"0"0,-1 0 16,0 0 15,50 0-16,24 0 1,-24 0 0,50 0-16,49-25 15,25 1 1,-50-1 15,-50 25-15,-24-25-1,-25 0 1</inkml:trace>
  <inkml:trace contextRef="#ctx0" brushRef="#br0" timeOffset="54656.1">23393 9551 0,'0'0'15,"0"-25"1,-25 25-16,25-25 47,0 50-47,0 25 15,0-26-15,0 100 16,25 25 15,-25-49-15,25-1-1</inkml:trace>
  <inkml:trace contextRef="#ctx0" brushRef="#br0" timeOffset="54856.12">23244 10394 0,'-49'25'31,"73"-25"0,26-25-31,24 0 16,-24 1-16,124-26 31,-26 0-15</inkml:trace>
  <inkml:trace contextRef="#ctx0" brushRef="#br0" timeOffset="55473.02">24757 9576 0,'-24'-25'16,"48"50"-16,-48-100 0,-1 50 15,0 1-15,0-1 16,-49 25 0,-26 25-1,51-1 1,-50 76 0,49-51-16,25 26 15,-24-26-15,-1 125 16,50-100-1,0 75 1,50-25 0,49-25-1,149 1 1,-74-75 0,-1-25-1,-24-25 1,-50-25-1,-24-24 1,-26-50 0,-24 0 15,0-25-15,-25 74-16,-50-74 15,-49 50 1,-25 0-1,-25 49 1,-24 26 0,-1 48-1,0 51 1</inkml:trace>
  <inkml:trace contextRef="#ctx0" brushRef="#br0" timeOffset="70056.91">23418 6772 0,'-25'0'32,"75"0"30,-1 0-62,50 25 16,25-25-16,50 0 15,0 0-15,173-25 16,-74 1 0,-124 24-1,-124 0 16,-1 0-15,1 0-16</inkml:trace>
  <inkml:trace contextRef="#ctx0" brushRef="#br0" timeOffset="70391.14">25849 6375 0,'25'-24'32,"-50"24"14,25 24-46,0 1 16,0 25-16,0-25 16,0 24-16,25-24 15,-25 74 1,0-49 0,0-25-1</inkml:trace>
  <inkml:trace contextRef="#ctx0" brushRef="#br0" timeOffset="70574.14">25898 6078 0,'0'-25'16,"0"50"-16,0-100 15,25 75 32</inkml:trace>
  <inkml:trace contextRef="#ctx0" brushRef="#br0" timeOffset="70856.27">25576 6251 0,'-25'25'16,"50"-50"-16,-50 75 0,0-25 0,1 24 15,-1-24 1,25 25-1,-50 49 1,50-24 0,0-1-1,75-24 1,-1-26 0</inkml:trace>
  <inkml:trace contextRef="#ctx0" brushRef="#br0" timeOffset="71105.25">26246 6301 0,'0'0'0,"0"-25"16,25 50-1,-1 74 16,-24-49-31,25 24 16,0 50 0,-25 0-1,0-74-15,-50-25 16,1 0-16</inkml:trace>
  <inkml:trace contextRef="#ctx0" brushRef="#br0" timeOffset="76925.74">17042 10766 0,'0'0'0,"-24"25"15,-1-25-15,0 25 16,0 25-16,-24 24 15,-75 149 1,99-123 0,-25-1-16,25-25 15,0 25-15,-24 125 16,-1-1 0,25 25 15,25-50-16,50 1-15,0-25 32,24-50-17,25-25 1,-24-25 0,-1-49-1,1 0 1,24-25-1,-25-25 1</inkml:trace>
  <inkml:trace contextRef="#ctx0" brushRef="#br0" timeOffset="77306.14">17390 12825 0,'0'0'16,"0"-24"0,24 48 15,1 1-15,25-25-1,0 25-15,98 0 16,-73 0-1,-1-25-15,1 24 16,-51 26 0,-48 0-1,-76 49 1,-24 0 0,-24 0-1,73-24 16,50-50-15,0-25-16</inkml:trace>
  <inkml:trace contextRef="#ctx0" brushRef="#br0" timeOffset="77574.17">17464 12825 0,'0'0'16,"0"-24"-16,0-1 16,-25 25 15,25 25-15,-25 24-1,25 100-15,0-75 16,0 26-1,25 49 1,-50-50 0,25-74-1</inkml:trace>
  <inkml:trace contextRef="#ctx0" brushRef="#br0" timeOffset="78139.34">18531 12503 0,'25'0'47,"-25"50"-31,24-1-16,-24 1 15,0 24-15,25 1 16,-25 73 0,0 26-1,0-124 1,25-50 15,25-75-15,24-24-1,0 49 1,-49 50-16,25-24 16,-25 73-1,0 26 1,-50-1-1,-50 1 1,-49-1 15,50-24-15,24-50 0,1-25-1,49 0-15</inkml:trace>
  <inkml:trace contextRef="#ctx0" brushRef="#br0" timeOffset="78422.97">18407 13446 0,'0'0'0,"-25"0"0,0 24 15,50-24 17,25 25-17,-1-25-15,125-25 32,-75 1-32,149-1 15,-49-25 1,-75 1-1,-100 49 1</inkml:trace>
  <inkml:trace contextRef="#ctx0" brushRef="#br0" timeOffset="78955.32">19151 13942 0,'0'0'0,"25"-25"31,-50 25-15,0-25 15,0 50-31,-24 0 15,-100 49 1,25 75 0,49-25-1,51-25 1,48-49 0,51-50-1,-1 0-15,26-50 16,-26-49-1,-24-25 17,-26 0-17,1 50 1,-25 98 15,0 76-15,0-51-16,25 75 15,0 0 1,0-49 0,-1-75-1</inkml:trace>
  <inkml:trace contextRef="#ctx0" brushRef="#br0" timeOffset="79305.22">20193 13297 0,'-25'0'32,"50"0"-17,0-25 1,24 25-16,-24 0 16,25 0-16,-1 0 15,1 0 1,0-25-16,-1 25 15,-24 0-15,25-25 0</inkml:trace>
  <inkml:trace contextRef="#ctx0" brushRef="#br0" timeOffset="79539.28">20267 13594 0,'0'0'15,"-25"25"-15,1-25 0,24 25 16,-25-25 0,50 0-1,-1 0 1,51 0 0,49-25-1,-25-24 1,-74 24-1</inkml:trace>
  <inkml:trace contextRef="#ctx0" brushRef="#br0" timeOffset="81078.88">21309 13520 0,'0'-25'63,"25"25"-32,0 0-31,0 0 15,49 0-15,0-25 16,1 1-16,-1 24 16,26-25-1,-76 25-15,1-25 16,-74 25 15,-51 25-15,26 0-1,49-1 17,0-24-32,25 25 15</inkml:trace>
  <inkml:trace contextRef="#ctx0" brushRef="#br0" timeOffset="81539.42">22153 13148 0,'0'-25'0,"0"50"0,24-75 15,1 25 1,50 50-1,-51-25 1,26 0-16,0 25 16,-1 25-1,1 49 1,-50 0 0,-25 25-1,-49-25 1,49-74-1,25 0 1,-25-25 15,50 0-15,0 0 0,49-25-1,25 0 1,-49 1-1,0-1-15</inkml:trace>
  <inkml:trace contextRef="#ctx0" brushRef="#br0" timeOffset="82155.14">22971 13297 0,'25'-25'15,"-50"50"-15,75-50 31,-50 50-15,25 24 0,-25 51-1,0-51-15,24 50 32,-24-49-17,0-25 1,25-75 15,-25 1-31,0-1 16,50-74-1,24 50 1,-24 49 0,24 0-1,-24 50 1,0 24-1,-26 75 1,-24-74-16,0 24 16,-24-74-1,24 25 1,0-74 15,49-51-15,-24 51-16,0-1 15,24 1 1,1 49 0,0 24-1,24 51 1,-24 24 0,-1-25-1,-24 1 1,-25-50-16</inkml:trace>
  <inkml:trace contextRef="#ctx0" brushRef="#br0" timeOffset="82709.77">24832 13371 0,'49'-25'78,"-24"50"-63,25-25 1,24 0-16,1 0 16,73-25-16,-23 25 15,222-24 1,0-1 0,-74 0-1,-75 0 1,-74 0-1,-49 1 1,-50 24 15</inkml:trace>
  <inkml:trace contextRef="#ctx0" brushRef="#br0" timeOffset="83024.59">26792 12949 0,'0'0'16,"0"-24"-16,0 48 62,24 1-46,1 0-16,25 0 15,-1 24-15,1-24 16,99 25 0,-124 24-1,-75 1 1,-74 49 15,0-50-15,0 1-16</inkml:trace>
  <inkml:trace contextRef="#ctx0" brushRef="#br0" timeOffset="83255.03">26792 12974 0,'0'0'16,"0"-25"-16,-50 25 31,50 25-15,-25 25-16,0 74 15,0 50 1,25-26 0,0-48-1</inkml:trace>
  <inkml:trace contextRef="#ctx0" brushRef="#br0" timeOffset="85093.81">27858 12949 0,'0'0'15,"0"-24"48,0 73-63,0-24 16,0 25-16,0-1 15,0 26 1,0-26-16,0 26 15,0 24 1,0-25 0,25-98 15</inkml:trace>
  <inkml:trace contextRef="#ctx0" brushRef="#br0" timeOffset="85358.22">28106 13049 0,'0'-25'0,"0"50"16,0-75-16,25 50 15,-25-25 1,0 50 15,-25 0-31,25 49 16,0-24-1,0 49 1,25 0 0,-25-24-1,0-26 1</inkml:trace>
  <inkml:trace contextRef="#ctx0" brushRef="#br0" timeOffset="85755.45">27858 12577 0,'0'25'16,"0"-50"-16,0 75 0,50-50 31,-25 0-16,-25-25 1,0-24 0,0 24-1,-25 0 1,0 25 0</inkml:trace>
  <inkml:trace contextRef="#ctx0" brushRef="#br0" timeOffset="86089.46">28206 12553 0,'0'0'0,"0"-25"31,0 50-31,0-1 16,0 1 0,0 0 15,24-25-15,1 0-16,-25-25 15,25 0 1,-25-24-1,-25 24 1,0 0 15,-24 25-31</inkml:trace>
  <inkml:trace contextRef="#ctx0" brushRef="#br0" timeOffset="86557.14">27585 12974 0,'0'-25'15,"0"1"17,-24 48-1,24 1-16,-25 0 1,0 25-16,0-1 16,0 26-16,25-26 0,-25 26 15,1 74 1,24-25 0,0-50-1,49 25 1,51-49-1,48-25 1,-73-50-16</inkml:trace>
  <inkml:trace contextRef="#ctx0" brushRef="#br0" timeOffset="86975.2">28900 12652 0,'0'0'15,"0"-25"16,0 50-15,0 0 0,25-1-16,0 26 15,24 24 1,-24 1-16,0 24 0,0 0 16,-25 1-16,0 148 15,-25-75 1,0-98-1,-24 49 1,49-99 0,-25-25 15</inkml:trace>
  <inkml:trace contextRef="#ctx0" brushRef="#br0" timeOffset="90289.29">14711 15430 0,'0'0'16,"0"-25"0,0 50 30,0 0-46,-25 0 16,25 24-16,0 75 16,0 0-1,0-49 1,0-50 0,0 0-1,0-1 1,25-73-1</inkml:trace>
  <inkml:trace contextRef="#ctx0" brushRef="#br0" timeOffset="90527.09">14661 15257 0,'0'-25'16,"0"50"-16,0-75 15,0 25 48</inkml:trace>
  <inkml:trace contextRef="#ctx0" brushRef="#br0" timeOffset="90775.26">14363 15480 0,'-25'0'16,"50"0"-16,-74 49 0,-1-24 16,25 25-1,25 74-15,0 25 16,50-25 15,49-50-15,25-49-16</inkml:trace>
  <inkml:trace contextRef="#ctx0" brushRef="#br0" timeOffset="90991.44">15182 15554 0,'0'0'16,"25"0"-16,-25 25 0,0 25 16,24 24-16,-24 75 15,0 0 1,-24-75 0</inkml:trace>
  <inkml:trace contextRef="#ctx0" brushRef="#br0" timeOffset="91408.29">16447 15629 0,'-25'-50'16,"50"100"-16,-75-125 15,26 75 1,-1 0-16,0 25 16,0 0-1,-24 24-15,24 26 0,0 49 16,25-50 0,25-49-1,49-50 1,1-49-1,-26-1 1,-49 51 15,25 24-15,-25 24-16,0 51 16,25 24-1,-25-24 1,25-51-1</inkml:trace>
  <inkml:trace contextRef="#ctx0" brushRef="#br0" timeOffset="92107.18">16745 15678 0,'25'25'16,"-25"49"-1,0-24-15,0 0 16,0-25-16,0-1 16,0 1-1,24-50 1,1-74 0,25 25-1,-25 24 1,24 50-1,-24 25 1,49 74 0,100-49-1,0-75 1,-25-50 15,-100 26-31,1 24 16,24-49-1,-74 49 17,-74 74-17,24 1-15,-24 24 16,49-24 0,0 25-1,50-1 1,74-49-1,-24-50 1,-26-49 0,1-26-1,-50-98 17,0-25-17,-25 123-15,0 1 16,25 74-1,0 100 1,0 49 15,0 99-15,25-99-16</inkml:trace>
  <inkml:trace contextRef="#ctx0" brushRef="#br0" timeOffset="92754.67">19399 15579 0,'0'-25'0,"-25"25"31,0 25-15,25 25-1,0-1-15,0 1 16,-24-1-16,24 76 16,24-51-1,-24-49 1</inkml:trace>
  <inkml:trace contextRef="#ctx0" brushRef="#br0" timeOffset="92957.03">19573 15604 0,'0'-25'32,"24"50"-17,-24 24-15,-24 75 16,24-74-1,0 25 1,0-26-16,0 1 16,0-1-16</inkml:trace>
  <inkml:trace contextRef="#ctx0" brushRef="#br0" timeOffset="93288.68">19300 15356 0,'-25'0'16,"50"0"-16,-50-25 16,25 50-1,0 0 1,0-1-16,25 1 0,-25 0 15,49 0 1,-49 0 0,25-25-16,-25-25 15,25 0-15,-25-25 16,-25-24 15,0 74-15</inkml:trace>
  <inkml:trace contextRef="#ctx0" brushRef="#br0" timeOffset="93560.19">19622 15306 0,'0'0'15,"-25"0"1,25 25-16,-24 0 16,24 0-16,24-1 31,1 1-15,0-25-1,-25-25 1,25 1-1,-25-26 1,-50 25 0</inkml:trace>
  <inkml:trace contextRef="#ctx0" brushRef="#br0" timeOffset="93873.34">18878 15777 0,'0'-24'0,"25"24"16,-50 24-16,50-73 0,-25 24 31,-25 50-15,25 0-1,0 24-15,25 51 16,0-51 0,0 50-1,-1-49-15,51 24 16,-26-49 0,1-25-16</inkml:trace>
  <inkml:trace contextRef="#ctx0" brushRef="#br0" timeOffset="94173.06">20193 15430 0,'0'0'16,"0"25"0,25 25-1,-50 74 1,0 24 0,0 26-1,-24-50 1,24-74-16,-25-1 15,25-49 1</inkml:trace>
  <inkml:trace contextRef="#ctx0" brushRef="#br0" timeOffset="98358.55">22252 15480 0,'0'0'16,"-25"0"15,25 25-15,0-1-1,0 26-15,-25 49 16,25-24 0,0-1-16,-25 125 15,25-1 1,-24-24-1,-1-1 17,25-98-32,-25 49 15,0-75 1</inkml:trace>
  <inkml:trace contextRef="#ctx0" brushRef="#br0" timeOffset="98758.52">22252 15455 0,'25'-25'0,"-50"50"0,50-75 16,-25 1-16,24 24 15,1-49 1,74 24 0,-49 50-1,49 0 1,-49 50-16,-25-26 16,24 76-1,-24 24 1,-25 0-1,-124 49 1,-25-73 0,0-26-1,50-24 1,74-26 15</inkml:trace>
  <inkml:trace contextRef="#ctx0" brushRef="#br0" timeOffset="99055.5">23343 15653 0,'-24'0'47,"48"0"-47,1 0 16,25 0-16,49-24 16,0-1-1,-24 25 1</inkml:trace>
  <inkml:trace contextRef="#ctx0" brushRef="#br0" timeOffset="99290.58">23343 16026 0,'0'0'0,"-24"24"15,-1 26-15,-50 0 16,75-26 0,25-24-1,50 0 1,73-24 0,26-26 15,-25 0-16,-75 50-15</inkml:trace>
  <inkml:trace contextRef="#ctx0" brushRef="#br0" timeOffset="99526.49">24137 15951 0,'-25'0'31,"25"25"1,50-25-17,-25 0 1,0 0-16,24-25 16,1 25-1,24-49 1,25 24-1</inkml:trace>
  <inkml:trace contextRef="#ctx0" brushRef="#br0" timeOffset="99889.97">24708 15653 0,'0'0'16,"0"-24"15,25 24-15,-1 0-1,26 24-15,-25-24 16,49 75-16,-49-26 16,0 26-16,-25 49 15,-50 0 16,50-74-31,-25-26 16,25 1 0,25 0-1,50-50 1,49-49 0,0-1-1,-50 26 1</inkml:trace>
  <inkml:trace contextRef="#ctx0" brushRef="#br0" timeOffset="100513.28">25477 15777 0,'-50'-24'32,"50"48"-1,0 1-16,0 25 1,0 0-16,-25 74 16,1 0-1,-1-75 1,50-49 31,-25-49-47,49-75 15,-24 74-15,25 0 16,-1-24 0,-24 74-1,25-25 1,-26 50 0,1 0-16,0 0 0,0 49 15,0 25 16,-1-148 16,1-1-47,0 0 16,25 1 0,-1-1-16,26-24 15,-1 49 1,-24 25-1,-1 74 1,-24 26 0,0-51-16,-25 26 31,25-1-15,-50-49-1,0-25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3T04:41: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9104 1513 0,'0'-25'16,"0"1"15,0 73-15,0-24-16,0 0 16,0 24-1,0 100 1,0 25-1,25 0 1,25-75 0,49-74-1,25-50 1,25-50 0,-25-73-1,-75-1 1,-49 25-1,-24 49 1,24 50 15,0 50-31,24 75 32,-24 73-32,25 50 31,-25 50-16,-25 0 1,25-50 0,-24-74-1,-1-74 1,25-50 0,0-1-16,-75-48 15,1-1 1,49 0-1</inkml:trace>
  <inkml:trace contextRef="#ctx0" brushRef="#br0" timeOffset="401">10171 2902 0,'49'25'0,"-49"0"16,50 0-1,-50 0-15,50 74 16,-50 50-1,-25 0 1,-25-50 0,25-50-1,50-98 32,25 24-47,24-25 16,26 1-1,-1-1-15,50-24 16,-75 49-16</inkml:trace>
  <inkml:trace contextRef="#ctx0" brushRef="#br0" timeOffset="683.63">11188 2704 0,'0'0'16,"25"-25"15,0 25-15,24 0-1,1-25-15,24 1 16,50-51 0,-25 50-1,-74 25-15</inkml:trace>
  <inkml:trace contextRef="#ctx0" brushRef="#br0" timeOffset="867.85">11312 2952 0,'0'0'16,"-25"50"-16,0-25 0,1-25 16,24 24-1,-25-24 1,74 0-16,51-49 16,24-1-1,-25-24 1</inkml:trace>
  <inkml:trace contextRef="#ctx0" brushRef="#br0" timeOffset="3417.09">12924 2208 0,'0'0'16,"-24"0"15,-1 0 1,25 25-17,0-1-15,-25 1 16,25 25-16,0-25 15,25 24-15,0 1 16,49 0 0,50-50 15,-25-25-31,25-25 31,-49-24-31,-26-1 16,-24 1 15,-74-25-15,-1 49-1,-24 25 1,-51 25 0,-23 50-1,24 49 1,24 50-1,51 49 1,24 1 0,25-50-1,50-75 1,49 50 0,50-49-1,24-75 1,1-25-1,-25-25 1,-75 1 0,1-51-16</inkml:trace>
  <inkml:trace contextRef="#ctx0" brushRef="#br0" timeOffset="4498.55">13470 1414 0,'0'-25'31,"0"0"16,0 50-31,0 0-1,0 0-15,0 24 0,0-24 16,25 25 0,-25 49-1,0-24 1,25-51 0,-50 26-1,25-100 16,0-24-15,25-25 0,-25-1-1,25 76 1,-1-26 0,1 50-1,0 0 1,25 25-1,-26 49 1,-24-24 0,25 24-1,-50 1 1,25-50 15,-24-100-15,48-24-1,1-25 1,25 49 0,-50 26-1,25 49 1,-1-25 0,1 50-1,25 24 1,0 26 15,-50-26-31,24 51 16,-24-26-1,0-24 1,0-25 15</inkml:trace>
  <inkml:trace contextRef="#ctx0" brushRef="#br0" timeOffset="18134.78">15802 967 0,'0'0'16,"-25"0"-16,25-24 16,-25 24 31,-24 49-47,-1 26 15,1-1 1,24 1-16,-25-1 15,25 0-15,1 1 16,-1 123 0,0 125-1,50-75 17,0 25-17,49 0 1,25 24-1,25-24 1,-25 0 0,1 0-1,-51-149-15,1 124 16,-25-25 0,0-24-1,-25-26 1,-25 26-1,-25 24 1,-24-24 0,-50-51-1,0-48 17,-25-51-17,-99-49 1,148 0-16,1 0 15,25-49-15</inkml:trace>
  <inkml:trace contextRef="#ctx0" brushRef="#br0" timeOffset="19268">17539 2109 0,'-25'0'31,"0"0"-16,25 24 17,0 1-17,0 0 1,25 0-16,49 24 16,25-24 15,25-25-16,-74-25-15,49-24 16,-49-1 0,-25-24-1,-1-1 1,-24 1 0,-24 49-1,-1-24 1,-50 24-1,-24 25 1,0 25 0,-25 49-1,25 50 1,24 0 0,26 25-1,24 25 16,25-26-15,25-24 0,24 0-1,26-74 1,-26-25-16,100-25 16,0 0-1,0-25 1,25-25-1,-75-49 1</inkml:trace>
  <inkml:trace contextRef="#ctx0" brushRef="#br0" timeOffset="19934.74">17613 1166 0,'25'0'31,"0"0"-31,-1-25 16,26 25-16,-25 0 16,74-25-1,0 1 1,-74 24-16,0 0 15,-50 0 17,-25 24-17,1-24-15,-50 25 16,74-25 15,0 0-31,50 0 47,0-25-31,-1 25-1,1 0-15</inkml:trace>
  <inkml:trace contextRef="#ctx0" brushRef="#br0" timeOffset="20952.87">18605 397 0,'0'-25'78,"-25"25"-47,25 25-15,0 0-16,-24-25 15,-1 49-15,0 26 31,0-1-15,0 25 0,25 1-1,25-26 1,0 0 0,25 26-1,-26-26 1,26 1-1,-25 49 1,0-75 0,-1 26-1,1 24 17,-25-74-17,0-1-15,-25-24 16,1 50-1,-1-50 1,-25 25 0,1 0-1,-51-25 1,76 0 0</inkml:trace>
  <inkml:trace contextRef="#ctx0" brushRef="#br0" timeOffset="22421.47">19077 670 0,'0'-25'62,"-25"50"-62,0 0 16,25-1-1,-25 76 1,0-1 0,1 0-1,48-49 1,-24 49 0,25-25-1,0-24 1,49-25 15,-49-25-15,25 0-1</inkml:trace>
  <inkml:trace contextRef="#ctx0" brushRef="#br0" timeOffset="23020.14">19424 843 0,'0'0'0,"0"-24"47,25 24-31,-1-25-1,26 25-15,-25 0 16,0 0-16,24 49 16,-24 26-1,-50-1 1,-24 26 15,24-51-15,0-49-16,25 25 15,-25-25 1,75 0 0,24-25-1,1 0 1,-1-24-1,-49 49 1</inkml:trace>
  <inkml:trace contextRef="#ctx0" brushRef="#br0" timeOffset="23635.32">20019 794 0,'0'25'15,"0"-50"-15,-25 74 0,25-24 16,25 25-16,-25-25 16,0 49-1,0-49 1,0 25-1,0-75 32,0 0-47,25-25 16,0-24 0,24 24-1,1 25 1,0 1-1,-26 24 1,1 24-16,0 26 16,-25 24-1,0-49 17,25-25-17,0-25 1,24-49-1,-24 49-15,25 0 16,-25 25 15,24 0-15,1 50 0,-1 0-1,-24-1 1,-25 1-1</inkml:trace>
  <inkml:trace contextRef="#ctx0" brushRef="#br0" timeOffset="24018.75">20763 595 0,'0'-24'16,"0"-1"-16,25 25 15,50 25 17,-51-1-17,1 1 1,0 74-1,0 25 1,0 0 0,-25-74-16,0 0 15,-25 49 1,0-25 0,0-49 15,25-50-16,0-24 1</inkml:trace>
  <inkml:trace contextRef="#ctx0" brushRef="#br0" timeOffset="24673.95">22301 893 0,'0'-25'31,"-24"25"-15,-1 0 0,0 0-1,-25 0-15,1 25 16,-1 0-16,1 24 16,24 1-16,-50 25 15,75 49 16,100-100-15,48-24 0,-48-49-1,-26-1 1,-49-148 0,-75 24-1,25 75 1,25 0-16,-49-25 15,24 74 17,25 75-1,0 0-31,0 49 16,0 0-16,25 75 15,24 0 16,-24-25-15,-25-74-16,0-1 16,0 1-16,25-25 15</inkml:trace>
  <inkml:trace contextRef="#ctx0" brushRef="#br0" timeOffset="25155.07">22674 695 0,'0'0'15,"0"-25"-15,0 0 0,0 0 16,24 25 0,1 0 15,25 25-31,-25-25 15,-1 25-15,1 24 16,-25-24-16,25 124 31,-99-75-15,74-49-16,-25 0 16,25 0 15,25-50-16,49-74 1,-49 24 0,24 1-16,1-75 15,-50 100-15,0 24 16,-25 25 0,0 99 15,-24-49-31,24 98 15,25 1 1,50-25 0</inkml:trace>
  <inkml:trace contextRef="#ctx0" brushRef="#br0" timeOffset="26053.25">16894 3647 0,'24'-25'32,"26"50"-17,-25-50-15,24 25 16,1 0-16,49 0 15,124 0 1,-74 0-16,223-25 16,75 0-1,24 0 1,-24-24 0,-25 24-1,-26-25 16,1 1-15,0-1 0,0 25-1,-50-24 1,-49 24 0,-75-25-1,-148 50-15,24-24 16,-25 24-1,-49 0 1,0 0 0</inkml:trace>
  <inkml:trace contextRef="#ctx0" brushRef="#br0" timeOffset="28602.72">18953 5234 0,'0'-24'63,"0"48"-1,0 1-62,0 0 16,24 0 0,-24 0-16,50-25 15,-25 0 1,24 0-16,75 0 16,-24-25-1,-1 0 1,-50-25-1,1 26 1,0-26 0,-1 0-1,-24-24 17,0-1-17,-25 26 1,-25-1-1,25 25 1,-50 1 0,-24-1-1,0 50 1,-26 24 0,26 1-1,24 24 1,-24 26-1,24-26 1,26-24 0,-1-1-16,0 1 15,25 24 1,-25 75 0,0-25-1,50-49 1,-25-26-1,25 1-15,0-1 16,49-24 0,25 0-1,25-25 1,25 0 0,75-50 15,-175 26-31,50-26 15,-24 25 1,-50 25 0,-1-49-1,-48 24 1,24 0 15</inkml:trace>
  <inkml:trace contextRef="#ctx0" brushRef="#br0" timeOffset="29538.89">19597 4192 0,'25'0'31,"-25"-24"-31,-25 24 16,25-25-1,0 0 1,0 0 0,25 25-1,0-25 1,25 1-1,24 48 1,1 1 0,-51 25-1,1 49 1,-74 0 0,-1 1-1,0-26 1,50-49-1,-24 0 1,48-25 31,51 0-31,-1-25-1,1 0 1,-26 0-1,-24 25-15,0 0 32,-25-25-32</inkml:trace>
  <inkml:trace contextRef="#ctx0" brushRef="#br0" timeOffset="30323.99">20292 4068 0,'0'-24'16,"0"48"15,0 1-31,25 0 16,-25 0-16,0 0 15,25 24-15,-25 26 16,25-1 0,-25-49-1,0 0 1,0-50 31,0-25-32,49-49 1,1-25 0,-25 74-16,24 1 15,-24 49 1,25 0 0,-1 25-1,-24-1 1,0 26-16,0 24 15,-25 1 1,-25-50 0,25-1-1,0-48 17,0-1-17,25-74 1,24 24-1,1 1 1,24 49 0,1 25-1,49 74 17,-99-49-17,-1 25-15,-24-1 0,25 1 16,0 24-1,-25-24 1,0-25 0,0 0 31</inkml:trace>
  <inkml:trace contextRef="#ctx0" brushRef="#br0" timeOffset="32459.04">24584 2828 0,'0'0'0,"0"-25"32,-25 0-1,0 25-31,-25 0 15,1 0-15,-50 0 16,-1 50 0,26 24-1,49 26 1,25-1 0,25-74-1,0 49 1,49-24-1,-49-25 1,0-25 0,0 0-1,-1-25 1,51-25 0,-1-49-1,-24-50 1,-25-49-1,-25 123-15,25-24 16,-50 25 0,25 24-16,0 0 15,0 26 1,0 98 15,0 25-15,0 100-1,49 49 1,-24-50 0,25-49-1,-25-25 1,-25-74-16,-25 24 16</inkml:trace>
  <inkml:trace contextRef="#ctx0" brushRef="#br0" timeOffset="32947.82">24931 3101 0,'0'0'16,"0"-25"-16,0 0 0,25-24 15,0-1 16,49 50-15,0 0 0,-24 25-1,-25 99 1,-50 0 0,25-74-1,-25-1 1,0-24 15,75-50-31,24-74 16,26-99 15,-1-1-15,-74 75-1,0 99-15,-25 0 16,-25 75-1,-25 74 1,50 25 0,0 25-1,50-26 1,-50-98 0</inkml:trace>
  <inkml:trace contextRef="#ctx0" brushRef="#br0" timeOffset="46921.29">21532 3820 0,'-24'0'16,"24"-24"15,0-1 47,24 25-62,26 0-1,-25 0-15,24 0 16,1 0-16,-25 25 16,49-1-1,-24 1 1,-25 25-1,0 24 1,-50 1 0,0 24-1,-25-25 1,1-24-16,-1-1 16,0 1 15,1-25-16,49 0 32,0-50-31,25-25-16,-1 25 16,26-49-1,25-25 1,24-25-1,0 25 1,-25-25 0,-49 74-16,25-25 15,-50 51 1,0-1 0,-25 74 30,0 26-30,-24 24 0,24 25 15,25-74-31,0-1 16,49 1-16,-24-25 15,50 0-15,-1-1 16,0 1-16,125 0 15,-149-25 1,24 0 0,-99 0-16</inkml:trace>
  <inkml:trace contextRef="#ctx0" brushRef="#br0" timeOffset="48563.98">14140 1315 0,'0'0'0,"0"-25"15,25 25 63,24 0-62,-24 0 0,0 0-16,0 0 15,0 25 1,49 24-1,-49 1 1,-25 24 0,-25 1-1,25-50-15,-50 24 16,50-24 31,0-50-32,0 0 1,0-24 0,25-26-1,0 26-15,0-1 16,24-74 0,1 0-1,0 75 1,-75 49 31,-25 74-32,50-24-15,-25-26 16,1 76 0,48-1-1,51-25 1,-26-49-16,76 0 15,-26 0 17,-50-25-17</inkml:trace>
  <inkml:trace contextRef="#ctx0" brushRef="#br0" timeOffset="62893.41">10890 9452 0,'0'0'0,"0"-25"63,25 0-32,0 25-31,24-25 16,1 25-16,49-25 15,-24 1 1,-1-1 15,-49 25 0,-25 49-15</inkml:trace>
  <inkml:trace contextRef="#ctx0" brushRef="#br0" timeOffset="63121.92">10890 9824 0,'0'25'16,"25"-25"-16,0 0 15,24 0 1,1-25-16,25 0 31,-1 0-31,25-25 16,-24 26-16</inkml:trace>
  <inkml:trace contextRef="#ctx0" brushRef="#br0" timeOffset="63656.15">12180 9501 0,'25'0'32,"0"0"-1,0 0-31,-1 0 16,1 0-16,25 25 15,49-50 1,0 0-1,1 1 1,-51-26 0,-49 25-1,-25-49 1,-24 24 0,-1 50-1,1-25-15,-51 75 16,-24 74-1,75-50 1,-1 26-16,0 73 16,50 1-1,50-75 17,74-49-17,25-50 1,0-25-1,24-99 1,-148 74 0</inkml:trace>
  <inkml:trace contextRef="#ctx0" brushRef="#br0" timeOffset="64453.79">12825 8633 0,'0'-25'15,"-25"25"1,25 25 15,25 0-31,-25 0 16,0-1-16,25 26 15,-25 24-15,-25 1 32,25-26-32,0-24 0,0-50 47,0-24-32,25-50 1,-25 49-16,25-49 15,24 49 1,26 1 15,-26 73-15,-49 26-16,25 24 16,-25 26 15,0-76-16,0-48 17,25-26-32,-25 25 0,25-24 15,-25-1-15,25 0 32,-1 26-32,1 24 15,25 0 1,0 74-1,-26 25 1,1 0 0,-25-74-16,-25 50 15</inkml:trace>
  <inkml:trace contextRef="#ctx0" brushRef="#br0" timeOffset="64906.94">13520 8559 0,'0'0'0,"25"0"16,-1 0 0,-24-25-1,50 25 1,0 0-1,-1 74 1,-49 25 0,0 1-1,-25-51-15,1-24 16,24 0-16,-25 0 16,25-50 15,49-74-16,-24-50 1,25 0 0,-25 99-1,-25 26 17,-25 48-17,25 26-15,0 0 16,0 123-1,25-74 1,24 1 0</inkml:trace>
  <inkml:trace contextRef="#ctx0" brushRef="#br0" timeOffset="65705.61">15604 8137 0,'0'25'16,"0"-1"-16,-25 26 16,0 0-16,-25 24 15,26 25 1,24 1 0,-25 148-1,0 49-15,50-148 16,-25 0-16,25 0 15,24 24-15,26 175 16,49 24 0,-50 0-1,-24 25 17,-26-75-17,1-49 1,-50-74-1,-24-100-15,-26 50 16,-49-25 0,-49-50-1,24-74 1,74-49 0</inkml:trace>
  <inkml:trace contextRef="#ctx0" brushRef="#br0" timeOffset="67236.98">19225 1166 0,'25'-25'125,"0"25"-125,25-25 16,-1 25-16,1-24 15,-25 24-15,49-25 16,-74 0-1,-25 25 17,-24 0-17,-75 25 1,0-25 15,74 25-15,25-25-1,0 0 1,75 0 0,-25 0-16,49-25 31,1 25-15,-51 0-1</inkml:trace>
  <inkml:trace contextRef="#ctx0" brushRef="#br0" timeOffset="71054.71">17712 9253 0,'0'0'0,"-25"0"47,1 0-16,48 0 63,1 0-79,0 25-15,0-25 16,74 0 0,0-25-1,-49 25-15,-1-25 16,1 1-16,0-1 15,-25 0 1,-1 0 0,1 0-1,-25-49 1,0 24 0,-49-24-1,-1 49 1,-49 25-1,24 25 17,1 0-17,24 24-15,25-24 16,-99 124 0,75-50-1,-1-24 1,50 98 15,0-123-31,25 49 16,49-25-1,26-49 1,24-25 0,0-25-1,-25-24 1,25-1 15,0-24-15,-124 49-1</inkml:trace>
  <inkml:trace contextRef="#ctx0" brushRef="#br0" timeOffset="74522.02">18283 8360 0,'-25'0'15,"25"-25"1,-25 0-16,100-49 47,-51 74-32,1 0-15,0-25 0,0 25 16,0 0-16,24 0 16,-24 25-16,25 25 15,-26 49 17,-48 25-17,-1 0 1,0-50-1,0-49 1,25 0 0,25-50 15,25 25-15,49-49-1,0-26 1,-49 75-16,24-49 15,-74 24 1</inkml:trace>
  <inkml:trace contextRef="#ctx0" brushRef="#br0" timeOffset="75171.75">19027 8484 0,'0'25'0,"0"-50"16,0 100-16,25-75 31,0-25-15,-25-25-16,24 25 15,1-74 1,0 49 0,0 1-16,0 24 15,24 25 1,1 50 15,-25-26-31,-25 1 16,24 0-16,-24 25 15,0-25 17,0-50-17,0 0 1,25 0-1,-25-25-15,25 26 16,0-1-16,0 25 16,24 25 31,-24-25-47,0 24 15,-25 1-15,25 25 16,-1 0-1,-24-26 1,-24-24 0</inkml:trace>
  <inkml:trace contextRef="#ctx0" brushRef="#br0" timeOffset="75706.27">19821 8087 0,'0'0'0,"25"-25"16,24 1-1,1-1-15,-25 25 16,24 0 0,1 25-1,-25 49 1,-1 0-1,-48 1 1,-1-1 0,25-49-1,-25 0 17,25-50-32,50-25 15,-1-49 1,26 0-1,-26 0 17,-24 49-32,-25 25 15,-50 50 32,26 50-31,-1 24-1,25 0 1,74-25 0,50 1-1,-49-50-15,-1 0 16</inkml:trace>
  <inkml:trace contextRef="#ctx0" brushRef="#br0" timeOffset="76455.77">17018 10469 0,'-25'0'0,"-25"-25"16,25 25 0,1 0 15,24 25-16,49-25 1,-24 0-16,25 25 16,123-50-1,75 0 1,149-25 0,75-24-1,48-1 1,1 1-1,-99 0 1,0 24 0,-224 0-1,174-24 1,-49 24 0,-25 1-1,-75 24 1,-25 0-1,-74 0 1,-49 0 0,-100 25 15,-25 0-31</inkml:trace>
  <inkml:trace contextRef="#ctx0" brushRef="#br0" timeOffset="77505.87">18084 11759 0,'0'0'15,"25"25"-15,0-25 0,25 0 16,49 0-1,0-25 1,0 0 0,-24-50-1,-26 26 1,-49-26 0,0 1-1,0 24 1,-49 1-1,-75 49 17,24 49-17,26 26 1,-25 49 0,49 25-1,0 0 1,50-1-1,0-73-15,25-26 16,0 1-16,50 24 16,-26-49-1,26 0 1,49-25 0,-75-25-16,100-49 15,-25-25 1,-74 49-1</inkml:trace>
  <inkml:trace contextRef="#ctx0" brushRef="#br0" timeOffset="78022.87">18729 10915 0,'0'-25'0,"0"50"0,0-74 31,50 49-15,-25 0-16,24 0 0,75 24 16,-24 26 15,-26 74-15,-99-25-1,-49 25 1,-1-49-1,26-50 1,24-1 0,50-24 15,0-24-31,74-26 16,0 0-1,0 26 1,-49-1 15</inkml:trace>
  <inkml:trace contextRef="#ctx0" brushRef="#br0" timeOffset="78639.64">19399 10940 0,'0'0'16,"0"-25"0,25 50-1,-25 25 1,49 24 0,-49 25-1,0-49 1,0-25-1,0 0 17,25-50-17,-25-50 1,50-24 0,-25 25-1,24 49 1,1 0-1,-25 75 1,0-1 0,-1 1-1,-24-25 17,0-100-17,0 26 1,25 24-16,0-74 15,25 49 1,-26 50 15,1 50-15,0 24 0,25 0-1,-50 1 1,0-1-1</inkml:trace>
  <inkml:trace contextRef="#ctx0" brushRef="#br0" timeOffset="79140.86">20391 10766 0,'0'0'15,"0"-24"-15,25 24 0,0 0 16,0 0 0,24 24-1,-24 76 17,0 24-17,-50-50 1,0 1-1,25-100 17,25-25-17,25-74 1,24 0 0,-24 25-1,-25 49 1,-25 25-1,24 25 1,-48 25 0,-1 50 15,0 24-15,50-25-16,24 1 15,26-1 1,24-24-1,25-50 1</inkml:trace>
  <inkml:trace contextRef="#ctx0" brushRef="#br0" timeOffset="79939.75">23393 9427 0,'0'0'16,"0"-25"-16,-50 25 16,26-25-1,-26 25 1,-74 25 15,25 74-15,24 25-1,50-74-15,50 49 16,25-74 0,74-50-1,-50 25 1,-24-50-16,49-49 16,-49-50-1,-50-49 1,-25-75-1,0 50 1,0 99 15,1 99-31,-1 75 32,0-1-32,25 50 0,25 224 31,0-125-16,24-123 1,1 74 0,-25-25-1,-1-100-15,1 51 16</inkml:trace>
  <inkml:trace contextRef="#ctx0" brushRef="#br0" timeOffset="80392.6">23914 9278 0,'0'-25'16,"0"50"-16,25-75 0,0 26 31,-1 48-31,-24 1 15,25 50 1,0 49 0,-50 0-1,25-100-15,0 26 16,-25-50 0,100-74 15,-1-75-16,25-25 1,-49 50 0,-50 99-1,0 75 17,-25 74-17,25 25 1,-25 0-1,1-100-15,-26 1 16</inkml:trace>
  <inkml:trace contextRef="#ctx0" brushRef="#br0" timeOffset="80963.66">20987 7169 0,'-50'25'15,"-24"50"1,-26-1 0,-48 50-16,-1 0 15,-50 50-15,-49 24 16,-25 1-16,-24 49 16,-646 496-1,422-298 1,149-73-1,124-150 1,124-124 0,99-74-1,50-100 17,0 26-17</inkml:trace>
  <inkml:trace contextRef="#ctx0" brushRef="#br0" timeOffset="81505.73">20118 10717 0,'25'-25'16,"-50"50"-16,75-75 0,-75 50 31,0 25-15,-24 0-1,24 24-15,0 1 16,-49 49 0,-75 50-1,-74 124 1,-149 49-1,-50 51 1,25-1 0,124-75-1,75-123 1,98-75 0,76-74-1,-1-25 1</inkml:trace>
  <inkml:trace contextRef="#ctx0" brushRef="#br0" timeOffset="82221.07">10816 15381 0,'0'24'63,"25"-24"-48,-1 0-15,26 0 16,-25-24-16,24 24 16,51-25-1,-1 25 1,-49-25 0</inkml:trace>
  <inkml:trace contextRef="#ctx0" brushRef="#br0" timeOffset="82389.25">10816 15777 0,'0'0'0,"-50"50"0,25 0 31,25-25 0,25-1-15,74-48-1,100-76 1</inkml:trace>
  <inkml:trace contextRef="#ctx0" brushRef="#br0" timeOffset="82873.06">11932 15529 0,'0'0'16,"0"25"15,25-25-15,25 0-1,74-25 1,24-49-1,-24 0 1,-74-1 0,-25 26-1,-50 24-15,0 0 16,-49 25 0,-1 25-1,-24 99 1,25 49-1,24 51 1,50-26 15,50-49-15,24-99 0,25-50-1,25-75 1,-74 1-16</inkml:trace>
  <inkml:trace contextRef="#ctx0" brushRef="#br0" timeOffset="83556.96">12602 14488 0,'0'0'15,"25"24"-15,-50 26 0,50-25 16,-25 99-1,0-50 1,-25-24 0,50-75 31,-25-25-47,49-74 15,-24 50 1,0 49-1,25 0 1,-26 25 0,-24 25-1,25 50 1,-25 24 0,0-50-1,0-24 16,0-50-31,0-24 16,25 24-16,0-99 16,24 74-1,-24 26 1,0 24 0,-25 24-1,50 76 1,-26-1-1,1-50 1,-25 1 15</inkml:trace>
  <inkml:trace contextRef="#ctx0" brushRef="#br0" timeOffset="83972.66">13172 14438 0,'0'0'16,"50"-50"-1,-25 50 1,0-25-16,0 25 16,24 0-16,1 25 15,-50 75 1,0 24-1,-25-25 17,0-74-17,25-50 17,50 0-32,-1-124 15,1 0 1,-25 50-1,0 99 1,-25 25 0,-25 74-1,0 25 1,0 25 0,50-50-1</inkml:trace>
  <inkml:trace contextRef="#ctx0" brushRef="#br0" timeOffset="84522.67">15604 14140 0,'0'0'0,"-25"0"16,0 0 0,0 25-1,0 25-15,1 24 16,-1 25 0,0 125-1,0 73 1,25 26-1,0-26 1,25 1 0,0-25-1,0-25 1,-50-25 0,-50 25-1,26-124-15,-26 75 16,-49-50-1,50-100 1</inkml:trace>
  <inkml:trace contextRef="#ctx0" brushRef="#br0" timeOffset="85224.25">17290 15182 0,'-49'-25'15,"98"50"-15,-148-50 0,50 50 16,-1-25-16,-49 75 16,49-26-1,-49 75-15,49-74 16,26 49 0,24-49-1,74-26 1,50-73-1,0-100 17,-50 0-17,-49-49 1,-25-100 0,-25 75-1,25 124 1,0 123-1,0 125 1,25 99 0,0 75-1,49-1 1,-24-173-16,49 50 16,-49-175-1</inkml:trace>
  <inkml:trace contextRef="#ctx0" brushRef="#br0" timeOffset="85622.96">17836 15108 0,'0'0'0,"75"-75"31,-51 75-15,1-25-16,0 25 15,0 0 1,0 50-16,-25 0 0,24 74 16,-48 49-1,-1-73 1,25-76 0,0-73-1,25-75 1,24-50-1,1 0 1,-50 150 15,25 24-15,-50 124 0,25 74-1,25-74-15,24-25 16,26 1-16,-1-26 15</inkml:trace>
  <inkml:trace contextRef="#ctx0" brushRef="#br0" timeOffset="86454.58">20813 15554 0,'25'-25'62,"24"25"-62,26-24 16,74-1-1,-75 0-15,25 0 16,1 0 0,-51 25-1,-24 0 1</inkml:trace>
  <inkml:trace contextRef="#ctx0" brushRef="#br0" timeOffset="86659.58">20962 15777 0,'-25'0'15,"50"0"-15,-50 25 16,50-25 15,0 25-15,74-25-1,0-25 1,-24 0-16,98-24 16</inkml:trace>
  <inkml:trace contextRef="#ctx0" brushRef="#br0" timeOffset="87843.15">23021 15157 0,'-25'-24'16,"50"48"-16,-75-48 0,50-1 31,0 0-15,25 0 0,25 25-1,-26-25-15,101 0 16,-51 25-16,-24 0 15,98 75 1,-98-1 15,-25 50-15,-25 0 0,-50 25-1,-49 0 1,25-25-1,24-74 1,25-25 0,25-50 15,25 0-15,-25 0-16,74-49 15,1-26 1,24 1 15,0-25-15,-24-25-1,-26 1 1,1-1 0,-25 99-1,-25 25 1,0 50 46,-25 25-62,-50 49 16,1 50 0,49 24-1,0-24 1,50-25-1,50 0 1,49-24 0,25-51 15,-75-49-31,25-25 16,0-24-1</inkml:trace>
  <inkml:trace contextRef="#ctx0" brushRef="#br0" timeOffset="88473.13">24757 15356 0,'0'-25'15,"0"0"17,25 25-17,-25 25-15,25-25 16,74 25 0,0-25-1,25-50 1,-24 1-1,-26-1 1,-49-24 0,-25 24-16,0-49 31,-25 24-15,-25 75-1,-74 50 1,0 49-1,0 25 1,25 25-16,25 0 31,49 24-15,25-49 0,50 1-1,49-51 1,74-49-1,-73-25 1,98-25 0,-24-49-1,-25-51 1,-50 1 0,-74 50-16</inkml:trace>
  <inkml:trace contextRef="#ctx0" brushRef="#br0" timeOffset="89272.7">25576 14165 0,'0'0'15,"0"-25"17,25 50-17,-25 0 1,25 74-16,-25-49 15,0 49 1,-25-25 0,25-49-16,0 0 15,-25-50 17,50 0-17,-25-24 1,0-1-16,25-24 15,-25 24-15,49-49 16,-24 49 0,25 50-1,-26 25 1,26 25 0,-25 49-1,-25-25 1,-25 1-1,0-75 1,25 25 15,0-75-15,50-124 0,-1 75-1,1 25 1,0 49-1,-26 0 1,1 25 0,0 50-1,0 24 1,0 50 0,-25-25-1,25 1 1,-50-26-1</inkml:trace>
  <inkml:trace contextRef="#ctx0" brushRef="#br0" timeOffset="89907.3">26295 14190 0,'25'-50'15,"-50"100"-15,75-125 0,-25 75 16,-25-24-16,25 24 16,24-25-1,-24 50 1,0-25-16,0 24 0,-1 51 31,1-50-31,-25 49 16,-25 25-1,1-49 17,-1 0-17,25-26 1,25-48 15,-25-1-31,24-50 16,26 1-16,24-50 15,-24 25 1,-25 24 0,-25 50 46,0 50-46,-25 0-16,0 25 15,25 49 1,0-25 15,50 25-15,-25-74-16,49 25 16,-24-25-1,24 0 1,25-50-1,-24-25 1,-50 25-16</inkml:trace>
  <inkml:trace contextRef="#ctx0" brushRef="#br0" timeOffset="90083.04">27486 14140 0,'25'0'16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3T04:42:36.4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11684 1538 0,'0'0'0,"0"-25"16,0 0-1,0 1 16,0 73 32,-25-24-47,25 49-16,0 1 15,0-1-15,-25 75 16,50-50-1,25-49 1,74-25 15,-74-25-31,98-50 16,-48-24 0,-26-25-1,-49-1 1,-25-24-1,0 0 1,0 50 0,0 49 15,0 75-15,0 24-1,25 100 1,-25-50-16,0 0 15,0 149 1,0 49 0,-25-24-1,25-124 1,-25-100 0,25-49-1,-50-25 1,1-50-16,-1 25 15,1-49-15,-51-50 16,51 25 0</inkml:trace>
  <inkml:trace contextRef="#ctx0" brushRef="#br0" timeOffset="400.23">12776 2828 0,'0'0'15,"24"0"-15,1 25 31,0 0-31,-25-1 16,25 1-16,-25 75 16,0-1-1,-25-25 1,25-49 0,0 0-1,25-50 32,24 25-47,75-74 16,0 24 15,-49 0-31</inkml:trace>
  <inkml:trace contextRef="#ctx0" brushRef="#br0" timeOffset="701.21">13942 2282 0,'0'0'0,"49"-25"31,-24 1-15,0 24 0,74-25-1,0 0 1,-49 0-1</inkml:trace>
  <inkml:trace contextRef="#ctx0" brushRef="#br0" timeOffset="879.92">14090 2506 0,'-49'24'15,"98"-48"-15,-123 73 0,49-49 31,25 25-31,-25-25 16,75 0 0,0-50-16,24 26 15,25-1-15</inkml:trace>
  <inkml:trace contextRef="#ctx0" brushRef="#br0" timeOffset="1750.02">15207 1811 0,'0'0'15,"-25"0"1,0 0 0,25-25-1,25 0 1,0 1 0,-1-1-16,1 25 15,25-25-15,49 25 16,-24 0-1,24 25 1,-50 49 0,-24 75 15,-50 25-15,-24-1-1,-1-98-15,-49 24 16,49-25-1,26-74 17,24-24-17,24-26-15,76-173 32,24 24-17,-75 75-15,50-49 16,-24 73-1,-50 26 1,-50 99 31,0 49-31,-25 1-16,-24 123 15,49 0 1,25-49-1,124-49 1,50-76 0,-75-24-16</inkml:trace>
  <inkml:trace contextRef="#ctx0" brushRef="#br0" timeOffset="2384.21">16720 1885 0,'-25'0'15,"0"0"-15,0 0 16,50 0-1,0 0 1,50 0 0,-26-24-16,50 24 15,25-50 1,-24-24 0,-51 24-1,-148-49 1,-50 74-1,25 25 1,0 74 0,50 75-1,49 25 1,25-1 0,49 1 15,51-50-16,49-99 1,-50-25-16,99-50 16,-49-74-1</inkml:trace>
  <inkml:trace contextRef="#ctx0" brushRef="#br0" timeOffset="3035.65">17439 1092 0,'0'-25'0,"0"50"0,0-75 47,0 100-32,0-26-15,0 26 16,25 0 0,-25-1-16,-25 26 15,25-51 1,0 1 15,0-74-15,25-51-1,25 1 1,-1 25 0,1 24-1,-25 50 1,0 75 0,-25 49-1,-25-25 1,0-50-1,25-73 32,50-51-31,24-49 0,-24 25-1,-1 74 1,-24 25-1,25 25 1,-1 49 0,-49-24-16,25 74 15,-25-25 1,-50-24 0</inkml:trace>
  <inkml:trace contextRef="#ctx0" brushRef="#br0" timeOffset="3549.08">18184 1067 0,'0'0'16,"24"-25"-16,-24 0 15,25 25 1,0 0-1,25 50 1,-50-1 0,24 1-16,-24 49 15,-24-49 1,-1-25 15,50-50 0,-1 0-31,26-74 16,74-50 0,-25 0 15,-74 75-15,-50 74-1,0 24 1,-24 26-1,24-25-15,0 99 16,25 0 0,25-25-1,49-24 1,50-51 0,-24 1-1</inkml:trace>
  <inkml:trace contextRef="#ctx0" brushRef="#br0" timeOffset="6949.11">6301 2059 0,'25'-25'0,"-50"50"0,50-75 63,-50 100-48,25 0-15,25-1 16,-25 50-16,49 75 16,1-99-1,24-26-15,75 1 16,0-50-1,-50-75 17,-49-24-17,-25-75 1,-75 50 0,25 25-1,25 74 1,0 50-1,0 99 1,25 75 0,0 49-1,25 49 1,-26-24 0,1 0-1,-25-50 1,-25-74-1,25-124 17,-49-25-17,-26-99 1,-24-50 0,25-25-1,49 50 1,25 50-1</inkml:trace>
  <inkml:trace contextRef="#ctx0" brushRef="#br0" timeOffset="7220.46">7566 3597 0,'25'25'0,"-25"0"15,0-1-15,0 1 16,0 50-16,-25-26 16,50 1-16,-25 0 15,0-1-15,0 50 16,0-49-1</inkml:trace>
  <inkml:trace contextRef="#ctx0" brushRef="#br0" timeOffset="7498.94">7938 2927 0,'25'0'15,"-50"0"-15,50-25 16,-25 1-16,25 24 16,0-25-1,49 0 1,50-49-1,0 24 1,-74 25 0</inkml:trace>
  <inkml:trace contextRef="#ctx0" brushRef="#br0" timeOffset="7651.12">7988 3250 0,'0'0'16,"25"0"15,24-25-31,26-25 16,49 1 0</inkml:trace>
  <inkml:trace contextRef="#ctx0" brushRef="#br0" timeOffset="8102.61">8881 2778 0,'0'0'0,"-25"25"15,0-25 1,25 25-16,25 0 31,50 0-15,49-50-1,-25-50 1,-25 1 0,-49 49-16,-25 0 15,-25-24 1,-49-1-1,-25 50 1,-1 50 0,26 123-1,49-24 1,50-25 0,49-24 15,50-26-16,0-49 1,-24-50-16</inkml:trace>
  <inkml:trace contextRef="#ctx0" brushRef="#br0" timeOffset="8799.17">9104 1786 0,'0'25'16,"25"0"-1,-25 0-15,25 49 16,0 0 15,-1-24-15,-24-25 15,0-50-15,25 0-16,0-74 15,0-25 1,0 50 0,-1 49-1,1 25 1,25 49 0,-50 51-1,25-26 1,-25-49-1,0 0 17,24-50-17,26-74 1,0-25 0,-26 24-1,-24 75 1,25 25-1,0 75 1,0-25-16,0-26 16,0 26-16,-1 24 15,-24-49 1,0 0 0</inkml:trace>
  <inkml:trace contextRef="#ctx0" brushRef="#br0" timeOffset="9249.94">9873 1563 0,'0'0'16,"0"-25"-16,0 0 0,0 0 31,25 25-31,0 0 15,24 0-15,1 50 16,0 24 0,-50 1 15,-25-1-31,25-49 16,0-25 15,25-49-16,-1-51 1,1-49 15,0 75-15,-50 99 15,0 0-15,25 24-16,-24 75 15,-1 25 1,74 0 0,-24-75-1</inkml:trace>
  <inkml:trace contextRef="#ctx0" brushRef="#br0" timeOffset="9803.93">11114 2853 0,'0'25'47,"0"-50"-32,0 0 1,0 0 31,0 50-47,0 25 15,0-26 1,-25 26-16,25 0 16,0-25-16,-25-50 47,25-50-32,25 1 1,0 24-1,-1 50 1,1-25-16,0 25 16,0 25-16,24 50 15,-49 49 1,-49 49 15,-75 26-31</inkml:trace>
  <inkml:trace contextRef="#ctx0" brushRef="#br0" timeOffset="12668.41">10047 1910 0,'0'-25'31,"-25"25"16,0 50-32,0-25-15,25 0 16,-24-1-16,24 1 16,0 0-1,-25-25 1,25 25 15,-25-25-15,50-25 46,-25 0-62,25 0 16,-25 1 0,24 24-16</inkml:trace>
  <inkml:trace contextRef="#ctx0" brushRef="#br0" timeOffset="28683.07">25824 347 0,'-25'0'47,"0"0"0,25 25-32,0 0-15,0 0 16,0 49-16,0 1 15,25 98 1,0 75 0,25 100-1,-1 24 1,1-25 0,-25-74-1,-1-50 1,-24-49-1,25-50 17,-25-75-32,0 1 15,0-25 17</inkml:trace>
  <inkml:trace contextRef="#ctx0" brushRef="#br0" timeOffset="29536.06">26568 645 0,'-25'0'15,"25"-25"1,25 0 0,0 1-1,25-1-15,24 0 16,-49 25-16,25 0 16,-26 25-16,-24 24 15,0 1 1,-49 24-16,24 1 0,-74 24 31,99-74-15,0 0 15,24-50-31,1 25 16,0 0-16,25 25 15,-1 49 1,-24 1-1,-74-1 1,-1-24 0,0-26-1,-24-24 17,49 0-32</inkml:trace>
  <inkml:trace contextRef="#ctx0" brushRef="#br0" timeOffset="29751.22">27213 819 0,'0'0'0,"25"0"0,0 0 31,0 0-15,24-25-1,100 0 1,50 0 0,-51 0-1</inkml:trace>
  <inkml:trace contextRef="#ctx0" brushRef="#br0" timeOffset="30235.56">28081 620 0,'0'0'0,"0"-25"16,-24 25 15,-26 0-15,-24 75 0,49-50-16,0 74 15,25-25 1,25-49-1,24 0 1,-24-25 0,25-50-1,-1-49 17,26-25-32,-1 74 15,26 26 1,-26 73 15,-49 50-15,0-24-1,-25-50 1,24-50 15,1-25-15,50 25-1,-1 1 1,-49 24 0</inkml:trace>
  <inkml:trace contextRef="#ctx0" brushRef="#br0" timeOffset="30569.24">28826 744 0,'0'0'0,"24"0"16,-73 25 15,-26 49-16,51-24 1,-1-25 15,25 0-31,74-25 16,1-25 0,24-25-1,-74-99 1,0-49-1,-50 24 1,0 75 0,25 124 15,-50 74-15,25 50-1,50-99 1</inkml:trace>
  <inkml:trace contextRef="#ctx0" brushRef="#br0" timeOffset="31004.43">29173 719 0,'0'0'0,"25"0"0,-25-24 16,25-1 0,-1 25 15,-24 49 16,25-24-16,25-25-15,-25 0-1,-1 0-15,51-49 31,-1 24-15,-49 25 0,-25 25-1,25 49 1,-25 0 0,50-49-1,24 0 1,-49-50-16,24 25 15,1-25-15,24-49 16,-24 24 0,-25 26-1</inkml:trace>
  <inkml:trace contextRef="#ctx0" brushRef="#br0" timeOffset="32202.98">27362 1885 0,'-25'0'31,"25"25"16,25 0-47,-25 0 15,50 49 1,-26-49 0,51-25-1,-50-25 1,24-24-1,-24-26 1,0 50-16,0 1 16,-25 24 15,0 99-15,25 25-1,-25 0 1,24 25 15,-48-50-15,-1-25-1,-25-49 1,25 0-16,-24-25 16,-26 0-16,-24-50 15,25-49 1,74 50-1</inkml:trace>
  <inkml:trace contextRef="#ctx0" brushRef="#br0" timeOffset="32454.58">28057 2183 0,'0'0'16,"0"-25"-1,24 25 1,26 0 0,25-25-16,-26 25 15,1 0-15,-1-24 16,1 24-1</inkml:trace>
  <inkml:trace contextRef="#ctx0" brushRef="#br0" timeOffset="32590.12">28181 2307 0,'0'25'15,"25"0"-15,24-25 16</inkml:trace>
  <inkml:trace contextRef="#ctx0" brushRef="#br0" timeOffset="33004.39">29148 2158 0,'25'0'0,"0"25"16,24-25 0,-24 0-16,25-25 15,-25 0 1,-1-24-1,-48-1 1,-1 25 0,-50 25-1,-24 50 1,0 24 0,74-24-16,0 0 15,1 49 1,73-25-1,174-49 1,-49-50 15,-50-49-31</inkml:trace>
  <inkml:trace contextRef="#ctx0" brushRef="#br0" timeOffset="33650.42">29520 1712 0,'0'0'16,"0"-25"-16,0 0 47,0 75-32,0-25-15,0-1 16,0 51 0,0-50-1,0-50 32,0-25-31,0 25-16,25-24 15,0 24 1,0 25 15,0 0-15,-1 25-16,1 24 16,0 1-1,-25-25 1,0-50 31,0 0-32,25-49 1,24 24 0,-24 50-1,0 0 1,0 25-1,0 25 1,-1-1 0,1-24-1</inkml:trace>
  <inkml:trace contextRef="#ctx0" brushRef="#br0" timeOffset="34554.08">28057 2332 0,'24'0'78,"1"0"-62,0 0-1,25-25-15,24 25 16,75-25 0,-124 25-1,0 0 1,-1 0 15</inkml:trace>
  <inkml:trace contextRef="#ctx0" brushRef="#br0" timeOffset="38021.18">30140 1588 0,'25'0'78,"25"0"-62,-25 0-16,24 0 16,-24 0-16,0 0 15,-25 24 1,25 1 0,-25 25-1,-25 0 1,0-1-1,-49 26 1,49-51 15,25-48 16,25-1-47,49-25 16,1-24 15,-1-26-15,0 1-1,-24 50 1,-50 24 0,0 0-1,0 50 1,-25 49-1,0-24-15,1 49 16,24 25 0,99-74-1,50-1 1</inkml:trace>
  <inkml:trace contextRef="#ctx0" brushRef="#br0" timeOffset="38884.17">27933 2605 0,'-25'0'31,"25"25"16,0-1-32,0 1-15,0 25 0,25-1 16,-25 75 0,0-74-1,-25 0-15,25-25 31,0-50 16</inkml:trace>
  <inkml:trace contextRef="#ctx0" brushRef="#br0" timeOffset="40469.19">27660 3547 0,'0'-24'31,"0"48"16,0 1-32,0 0-15,0 25 0,25-1 16,-25-24 0,49 74-1,1-74 1,-25-25-1,-1-25 1,1-24 0,0-51-1,0 26 1,-25 24 0,0 26 15,0 48-16,-25 26 1,50 0-16,-25 74 16,0 25-1,0-25 1,0-25 0,0-25-1,0-49 1,0 0-1</inkml:trace>
  <inkml:trace contextRef="#ctx0" brushRef="#br0" timeOffset="40851.99">28156 4093 0,'50'0'16,"-100"0"-16,100 25 0,-50 0 15,-25 24-15,25 1 16,0 49-1,-25 1 1,25-76 0,25-24 31,24-24-32,1-1-15,0 25 16,24-50-1,50 25 1</inkml:trace>
  <inkml:trace contextRef="#ctx0" brushRef="#br0" timeOffset="41085.22">28826 4168 0,'0'-25'63,"49"25"-48,-24-25-15,50 25 16,-26-25-16,1 25 15,-25-25-15</inkml:trace>
  <inkml:trace contextRef="#ctx0" brushRef="#br0" timeOffset="41251.08">28975 4292 0,'0'24'16,"0"-48"-16,-25 48 0,74-24 47,1 0-47,24-24 15,1-1-15</inkml:trace>
  <inkml:trace contextRef="#ctx0" brushRef="#br0" timeOffset="41752.11">29620 3870 0,'24'0'15,"-48"0"-15,48-25 0,-24 0 16,25 25 0,0-24-1,0 24 1,49 24-1,-24 1-15,-1 50 16,-49 49 0,-24-25-1,-1-50 1,0-24 31,50-50-47,0-24 0,49-75 15,-24-50 1,-1 50 0,-49 99-1,0 0 17,0 50-17,0 50 1,-25-1-16,1 50 15,73-25 1,26-24 0,-26-50-16</inkml:trace>
  <inkml:trace contextRef="#ctx0" brushRef="#br0" timeOffset="42119.5">30661 3920 0,'0'0'0,"25"0"0,-25-25 31,25 25-15,0-25 0,0 0-16,24-24 15,-24-1 1,-25 0-16,0 25 15,-25 25 1,-24 25 0,-51 25-1,26 49 1,49 25 0,25 0 15,75-74-16,24-25 1,50-50 0,-50-74-16</inkml:trace>
  <inkml:trace contextRef="#ctx0" brushRef="#br0" timeOffset="42753.5">30835 3349 0,'0'-25'32,"0"50"14,25 0-46,-25 24 16,0-24-16,0 25 16,-25-25-1,25-1-15,0 1 32,0-74-17,0-1 1,25 0-1,-25 1 1,0 24 0,25 25-1,-1 25 1,-24 0-16,25-1 31,-25 1-15,0 0-1,25-50 17,0-24-17,-25 24 1,25 25 15,-25 25-15,25-1-16,-1 26 15,26-25 1,-50 0 15</inkml:trace>
  <inkml:trace contextRef="#ctx0" brushRef="#br0" timeOffset="43169.07">31257 3275 0,'0'0'15,"25"-25"1,-25 0-16,24 25 47,-24 25-31,25-25-16,0 74 15,-25-49 1,0 0 15,25-50 0,0 0-31,49-74 16,-49 0 0,0 74-1,-50 50 16,0 24-15,25 1 0,-25 74-1,25-25 1,50-74 0,24-25-16</inkml:trace>
  <inkml:trace contextRef="#ctx0" brushRef="#br0" timeOffset="44556.4">28106 5110 0,'0'-24'15,"0"48"-15,-25-48 47,25-1-31,-24 50-1,24-1 1,0 26 0,24 24-16,1-24 15,0 0-15,50 24 16,-26-49-1,1-25 1,-1-25 0,1-49-1,-25-50 1,0 49 0,-25 50 30,-50 100-30,50 49 0,-25 25-1,0-1 1,25-23 0,25-76-16,-25 1 15,0 24 1,-25-74 15,1-25-15,-51-74-1,50 25 1,1 49 0,24 0 15</inkml:trace>
  <inkml:trace contextRef="#ctx0" brushRef="#br0" timeOffset="45020.58">28652 6028 0,'0'-25'16,"0"50"-16,0-74 0,50 24 16,-26 0-1,1 25 1,25-25 0,-50 50-1,25 25 1,-25 24-1,-25-24-15,25-26 32,25-24-17,49-24 1,-24 48 0,-25 1-1,-25 50 1,-50-1-1,-25-24 1,51-26-16,-51 1 16,26-50-1,49 1 1</inkml:trace>
  <inkml:trace contextRef="#ctx0" brushRef="#br0" timeOffset="45235.28">29322 5879 0,'0'-24'15,"0"48"-15,25-48 0,-25-1 47,24 0-31,26 25-1,-25-25-15,49 25 16</inkml:trace>
  <inkml:trace contextRef="#ctx0" brushRef="#br0" timeOffset="45375.23">29371 6078 0,'0'0'0,"0"25"0,50-50 47,-25 25-47,49-25 15</inkml:trace>
  <inkml:trace contextRef="#ctx0" brushRef="#br0" timeOffset="45925.1">29967 5731 0,'-25'0'15,"25"-25"-15,-25 0 16,75-25 15,-25 50-15,-1 0-16,1 0 15,0 50 1,-50 49 0,-24 0-1,-1-24 1,50-100 31,25 0-47,0 0 15,24-49-15,50-50 16,-49 49 0,0 1-16,-26 24 15,-24 26 17,-49 48-1,24 26-31,0 0 15,0 49 1,1 0 0,73 50 15,-24-149-31,0 0 16,0 0-1,-1 0-15</inkml:trace>
  <inkml:trace contextRef="#ctx0" brushRef="#br0" timeOffset="46236.88">30289 5160 0,'0'0'16,"0"-25"-16,25 0 15,50 25 1,-26 0 0,-49 50-1,-25 49 1,1-24-16,-26-26 16,50-24-1,-25-25 1,100-25-1,24 0 1,-74 25 0</inkml:trace>
  <inkml:trace contextRef="#ctx0" brushRef="#br0" timeOffset="46702.89">30835 5606 0,'50'25'16,"-26"-25"-16,26 0 15,0-25-15,-1 1 16,26-26 0,-50 25-1,-1-24-15,1 24 32,-74 25-17,24 0 1,0 25-16,-74 49 15,49 25 1,0 1 0,26-1-1,48-50 1,76-24 0,49 0-1,-1-75 1,26 1-1</inkml:trace>
  <inkml:trace contextRef="#ctx0" brushRef="#br0" timeOffset="47320.14">31381 4961 0,'0'25'32,"25"0"-32,-50 0 15,50 49 1,-25 1-1,0-50 1,0-50 15,24-25-15,26-24 0,-25 49 15,0 25-16,-25 25 1,49 24 0,-49 26-1,25-75 1,-25 25 0,0-50-1,0 0 1,50-49-1,-26 24 1,1 50 0,0 0-1,0 0 1,0 25 0,-25 0-16,25 24 15,-25-24 1</inkml:trace>
  <inkml:trace contextRef="#ctx0" brushRef="#br0" timeOffset="47736.33">31927 4912 0,'0'0'0,"24"-25"0,1 0 15,0 0 1,25 1-1,-1 48 1,-24 26 0,-25 24-1,-25 1 1,-24-50 0,73-50 15,-24 0-16,25-25 1,0 26-16,25-76 16,-26 51-1,-48 74 17,-1 24-17,25 50 1,-25-49-16,50 0 15,-25-1-15,49 26 16,-24-50 0</inkml:trace>
  <inkml:trace contextRef="#ctx0" brushRef="#br0" timeOffset="49988.13">27709 7244 0,'0'0'0,"0"-25"31,0 50-15,0 0-1,-24 49-15,24-24 16,-25 98 0,74-73-1,26-75 1,49-50-1,0-24 1,-75-25 0,-49 24-1,25 50 1,-50 50 0,25 99-1,0 25 1,50 74-1,25-123 1,-26-100 0</inkml:trace>
  <inkml:trace contextRef="#ctx0" brushRef="#br0" timeOffset="51069.06">28305 8757 0,'0'-25'46,"0"75"-30,-25-1-16,50 1 0,-25 0 16,25-1-16,24 1 15,26-50 1,24-50 0,-50 1-1,-24-26 16,-50 1-15,25 74 15,0 99-15,0 50 0,0 25-1,25-1 1,-25-49-1,-25-49-15,-24-1 16,-26-74 15,-49-50-15,25-24 0,50-25-1,49 49 1,24 25-16</inkml:trace>
  <inkml:trace contextRef="#ctx0" brushRef="#br0" timeOffset="51470.23">28900 9576 0,'50'74'16,"-100"-148"-16,125 148 0,-51-49 16,1-25-1,25-25-15,-25 0 16,-1 0-1,1 1-15,0-26 0,0 0 16,0 26 15,-25 48-15,0 1-16,0 74 16,74 100-1,-49-149 1,24 24-1,-24-49 1</inkml:trace>
  <inkml:trace contextRef="#ctx0" brushRef="#br0" timeOffset="51687.22">29744 9328 0,'0'0'0,"24"-25"32,-24 0-32,50 25 31,49-25-15,25-24-1,-49 49 1</inkml:trace>
  <inkml:trace contextRef="#ctx0" brushRef="#br0" timeOffset="51837.15">29892 9377 0,'0'0'0,"-24"25"16,-1 0-16,74 0 31,26-25-15,49-50-1,-50 25-15</inkml:trace>
  <inkml:trace contextRef="#ctx0" brushRef="#br0" timeOffset="52269.01">30488 9005 0,'0'-25'15,"0"50"-15,25-75 16,-1 26-1,1 24-15,0 0 16,25 49 0,-26 51-1,-48-1 1,-1 0 0,0-74-1,50-50 16,0 0-15,49-74 0,0-50-1,-49 0 1,0 75 0,-50 99-1,25 49 1,-25 75-1,25 0 1,0-25 0,25-50-1,25-74 1</inkml:trace>
  <inkml:trace contextRef="#ctx0" brushRef="#br0" timeOffset="52820.36">30835 8112 0,'-25'-25'32,"25"0"-32,25 1 31,0 24-16,24 0 1,1 0 0,-50 24-1,25 26 1,-50 24 0,-25-49-1,50 0 1,0 0-1,75-25 1,-25 0 0,-50 25-1,-25 49 1,-25-49 0,25 0-1,0-25 1</inkml:trace>
  <inkml:trace contextRef="#ctx0" brushRef="#br0" timeOffset="53270">31430 8881 0,'0'0'0,"25"0"0,0 0 16,25 0-16,24 0 16,25-25 15,-49-24-16,-25-1 1,0-24 0,-75 74-1,0 0 1,-49 49 0,49 1-16,-24 74 15,49 0 1,25-25-1,75 0 1,24-74 0,50-25-1,-75-25 1</inkml:trace>
  <inkml:trace contextRef="#ctx0" brushRef="#br0" timeOffset="53859.2">32125 8286 0,'0'24'0,"25"1"16,-25 0-16,25 0 15,-1 0-15,1 24 32,-25-24-1,0-74-16,25-26 1,25 25 0,-26 26-1,1 24 1,0 0 0,-25 24-16,25-24 15,-25 50 1,25-50-16,0 0 47,-1-25-47,1 25 15,25 0 17,-25-25-17,24 75 1,-24-25-1,-25 25 1,0-26 0</inkml:trace>
  <inkml:trace contextRef="#ctx0" brushRef="#br0" timeOffset="54253.6">32770 8186 0,'0'0'0,"25"-24"0,-25-1 15,25 25-15,-1-25 16,1 25 0,0 25-1,0 49 17,-50 1-17,0-26 1,50-49 15,0-25-15,0-24-16,24-26 15,-24 26 1,-25 74 15,-25-1-15,25 26-16,-25 24 15,25 1 1,25-25 0</inkml:trace>
  <inkml:trace contextRef="#ctx0" brushRef="#br0" timeOffset="68675.5">4589 5979 0,'25'-50'16,"-50"100"-16,50-125 31,-25 100-31,0 0 15,-25 49-15,25 25 16,-49 125 0,24-100-1,-25 74-15,25-123 16,25 49 0,-24-124-1</inkml:trace>
  <inkml:trace contextRef="#ctx0" brushRef="#br0" timeOffset="69087.95">4862 5879 0,'0'0'0,"0"50"15,25 0-15,-25 123 16,-25-49 0,25-25-16,-25 26 15,1-1 1,24-100 0,0-48 15,24-1-31,1-50 15,0 1 1,25 24-16,-1-24 16,1 74-1,-1 124 17,-49-50-32,25 26 15,-25 24 1,0-25-1,25-74-15</inkml:trace>
  <inkml:trace contextRef="#ctx0" brushRef="#br0" timeOffset="70290.09">5433 6400 0,'0'0'0,"0"-25"16,0 1 0,25 24-1,-25-25 17,0 0-32,24 25 0,-24 25 62,0 0-62,0-1 16,0 1-1,-24 0 1,24-50 46,24 0-46,1 1 0,0-1-1,0 0 1,-25 0 15,0 0-15,-25 1-1,0 24 17,0 24-32,1 1 15,-26 74 1,0 26 0,25-26-1,25-25 1,25-49-1,75 0 1,-76-50-16,76-25 31,-26-24-15,-49-25 0,0 49-16,-1 0 15,1 1 16,25 74-15,-25-1-16,24 76 16,-49-51-1,25 51 1,-25-76-16,0 1 31,25-25-31,-25-74 16,25-75-1,24 25 1,1 49 0,-25 150 31,0 24-32,-1-74 1,1-25-1,50 0 1,-26-25 0,1-49-1,-50 49-15,25 0 0,-25 0 16,-25 25 0,0 25-1,-25 99 1,26 25-1,48-25 1,51-50 0,49-74 15,-50-49-15,-24-1-16</inkml:trace>
  <inkml:trace contextRef="#ctx0" brushRef="#br0" timeOffset="71288.03">6747 5929 0,'0'-25'15,"0"50"-15,0-25 16,0 50-16,-24 123 31,-1-49-31,0 0 16,0 348-1,25-324 1,0-23-16,0 23 16,25-73-1,25-75 1,-1-25-16,1-74 31,0-100-15,-50-24-1,-75 49 1,1 50 0,74 75-1,49-51 1,51 1 0,-1 50-1,0 49 16,-49 99-15,-50-50-16,0 26 16,0 49-16,0-99 15,24-25 1,51-75 15,-1-49-15,-24 25-1,-25 49-15,-25 26 16,0 48 0,-25 76-1,25-1 1,49-49 0,1-26-1,25-73 1,-1-26-1,-24-24 1,-26 25 0,1 98 31,0 1-32,49 50 1,26-51-1,24-24 1,-75-24-16,50-76 16,-99 51-1,0-50 1,-24 49 0,-51 50-1,26 74 1,49 50-1,49-24 1,1-51 0,-25-49 15,-50-25-15</inkml:trace>
  <inkml:trace contextRef="#ctx0" brushRef="#br0" timeOffset="71638.97">4044 5631 0,'24'0'47,"1"-25"-31,50-24-1,49-1-15,49-24 16,1-1-16,24 1 16,125-50-1,-75 74 1</inkml:trace>
  <inkml:trace contextRef="#ctx0" brushRef="#br0" timeOffset="71972.96">9129 6276 0,'25'25'0,"-50"-50"0,50 100 15,0 24 1,-25-25-16,-75 100 15,-49 24 1</inkml:trace>
  <inkml:trace contextRef="#ctx0" brushRef="#br0" timeOffset="73287.21">10791 5904 0,'-25'-49'15,"50"98"-15,-50-123 16,25 123 31,0 26-32,0 49-15,-74 149 16,24 0 0,25-174-1,1-25-15,-1 25 16</inkml:trace>
  <inkml:trace contextRef="#ctx0" brushRef="#br0" timeOffset="73872.16">11089 5879 0,'0'75'16,"0"-150"-16,25 224 0,-25-50 15,0 125 1,-50-51 0,25-98-16,0-26 15,0-49 1,50-24 0,0-26-1,74-99-15,1 50 31,-26 49-15,-24 100 0,-26 49-1,-24 50 1,50-25 0,24-99-16,50-25 15,25-50 1,-25-49-1,-49-25 17,-75 0-17,-50 74 1,-49 100 0,49 74-1,75 25 1,50-25-1,49-75 1,-25-24 0,-74-25-1</inkml:trace>
  <inkml:trace contextRef="#ctx0" brushRef="#br0" timeOffset="74075.35">10444 6177 0,'0'-25'16,"0"50"-16,-25-50 16,25 0-16,50 1 15,49 24-15,0-50 16,199 0-1</inkml:trace>
  <inkml:trace contextRef="#ctx0" brushRef="#br0" timeOffset="74820">14537 5557 0,'-25'-25'15,"50"50"-15,-75-75 0,25 50 16,-24 0-16,-1 50 15,-24-25-15,-50 148 16,25 51 0,123-26-1,1-124-15,149-24 32,49-50-17,0-74 1,-99-1-1,-99 26 1,-124 24 0,-50 25-1,75 25 1,123-50 0,1 0-1,24-25-15,75-24 16,-25 49-1,-49 50 17,-51 49-17,1 75 1,-25 25 0,0-50-1,0-50 1,25-49-16</inkml:trace>
  <inkml:trace contextRef="#ctx0" brushRef="#br0" timeOffset="74966.06">15604 6177 0,'0'0'0,"24"0"15,1 0 32</inkml:trace>
  <inkml:trace contextRef="#ctx0" brushRef="#br0" timeOffset="75291.34">16273 5656 0,'0'0'0,"0"-50"0,0 26 15,-49-1 1,24 50 0,-25-25-16,-49 74 15,49 50 1,100-25 0,49-24-1,25-1 1,-74-24-1,-25 24 1,-100 1 15,-49-51-15,75-24-16,-26 0 16,50 0-16,50-74 15</inkml:trace>
  <inkml:trace contextRef="#ctx0" brushRef="#br0" timeOffset="75572.77">16546 5904 0,'0'25'31,"-49"0"-31,24 0 16,0 24-16,25-24 15,25 49 1,0-74-16,49 0 15,25-24 1,-24-26 0,-26-74 15,-98 25-15,-26 0-1,50 74 1,1 25-16</inkml:trace>
  <inkml:trace contextRef="#ctx0" brushRef="#br0" timeOffset="76443.36">16819 6103 0,'50'0'0,"-100"0"0,125 0 16,-75-25-1,24 0 1,26-25-16,-25 1 15,49-75 1,1-75 0,-26 75-16,1-124 31,-50 75-15,-75 222 15,26 50-16,-1 125 1,50-100 0,-25-25-16,50 99 15,74-74 1,-49-124 0,0 0-16,49-24 15,-25-51 1,-49 1-1,-25-1 1,-25 125 15,0-25-15,25 24 0,-24 1-16,48-25 15,26-25 16,-25-25-31,25-74 16,24-25 0,-49 74-1,-25 25-15,0 0 16,0 75 0,-25 74-1,25 0 1,25-74-1,24-25-15,-24-1 16,124-24 0,0-49-1,-25-75 1,-50-100 0,-49-48-1,-25-51 1,0 273-1,-25 50 1,25 75 0,-24 123-1,24 26 1,24-1 0,-24-49-1,0 24 1</inkml:trace>
  <inkml:trace contextRef="#ctx0" brushRef="#br0" timeOffset="77121.94">18159 5855 0,'25'74'0,"-25"-223"0,-25 224 0,50-224 16,-25 99-16,49-24 31,26 49-15,-1 0-1,-24 75 1,-1 74 0,-49 49-1,0-49 1,25-99 0,25-25-1,74-49 1,-75-1-16,26-74 15,-26 0 1,-49 99 0,-25 25-1,-49 99 17,49 1-17,25-26 1,50-74-1,24 0 1,26-50 0,-51-49-1,1-25 1,-50 99-16,0 0 16,25 50-1,-25 75 1,0-1-1,0-74 1,49-25 0,26-75-1,-1-24 1,0-25 15,-49 99-15,0 0-1,0 124 1,0 26 0,-1-1-16</inkml:trace>
  <inkml:trace contextRef="#ctx0" brushRef="#br0" timeOffset="77489.53">20615 5309 0,'0'0'0,"24"0"16,1 0-1,-25 25 1,25 24 0,-25 50-1,25 1 1,0-26-1,-25-24-15,0-25 16</inkml:trace>
  <inkml:trace contextRef="#ctx0" brushRef="#br0" timeOffset="77599.61">20813 5110 0,'-25'-74'16,"50"148"-16,-75-173 0</inkml:trace>
  <inkml:trace contextRef="#ctx0" brushRef="#br0" timeOffset="77855.33">21061 5110 0,'0'0'0,"-25"50"0,25 0 16,-25-1-16,25 75 15,75-25 1,24 1 15,-74-51-15,-25 1-1,-99 0 1,-50-26 0</inkml:trace>
  <inkml:trace contextRef="#ctx0" brushRef="#br0" timeOffset="79024.19">7517 9055 0,'-25'-25'0,"50"50"15,-50-75 1,25 100 15,0-1-31,-25 26 16,0 123 0,50-49-1,99-99 1,0-125-1,0-24 1,-25-25 0,-74 50-1,-25 24 17,0 75-17,-25 24 1,25 26-1,0 123 1,0 75 0,0 50-1,0-26 1,-49-73 0,-1-150-16,-49 50 15,-50-74 1,25-75-1,25-124 1,24-74 0,75-1 15,75 26-31</inkml:trace>
  <inkml:trace contextRef="#ctx0" brushRef="#br0" timeOffset="79289.14">8484 9700 0,'25'0'31,"0"0"-16,24 0 1,26-25 0,-26 0-1,50 0 1,-24 25 0</inkml:trace>
  <inkml:trace contextRef="#ctx0" brushRef="#br0" timeOffset="79438.48">8707 9948 0,'0'0'16,"0"49"-16,-74 26 15,74-50 1,49-50 0,75 0-1,-49-25-15,24 26 16</inkml:trace>
  <inkml:trace contextRef="#ctx0" brushRef="#br0" timeOffset="79758.02">9774 9526 0,'0'-25'16,"0"50"-16,0-75 0,-25 26 15,0-1 1,1 25 0,-26 0-1,0 25-15,1 24 16,-75 75 0,74 0-1,25 0 1,50-49-1,49-1 1,-49-74-16,74 0 16,-24-25-1</inkml:trace>
  <inkml:trace contextRef="#ctx0" brushRef="#br0" timeOffset="79956.06">9898 9849 0,'0'24'0,"0"-48"0,0 98 16,25-49-1,-25 49 1,0-24-16,0 74 16,0 49-1,25 1 1,-1-124-1</inkml:trace>
  <inkml:trace contextRef="#ctx0" brushRef="#br0" timeOffset="80471.28">10568 9551 0,'0'0'0,"0"-50"16,0 25 15,-25 50-31,25 74 16,50 1 0,-1-51-1,1-24 1,-1-75-1,1-24 1,-25-25 0,0 49-1,-25 25 1,24 25 15,-24 25-31,25 124 16,-25 0-1,25 49 1,0-24 0,-25-25-1,-25-50 1,-74-99 0,24-74-1,26-75 1,24 25-1,25 74 1</inkml:trace>
  <inkml:trace contextRef="#ctx0" brushRef="#br0" timeOffset="80672.38">11138 10146 0,'25'25'16,"-50"-50"-16,50 100 0,0 49 16,-25-50-1,0 1 1,0 73-16,-25-24 16,0-99-1</inkml:trace>
  <inkml:trace contextRef="#ctx0" brushRef="#br0" timeOffset="80905.48">11610 9973 0,'0'-25'31,"24"0"-16,1 25 1,74-25 0,75 25-1,0-25 1,-125 1-16,1 24 16</inkml:trace>
  <inkml:trace contextRef="#ctx0" brushRef="#br0" timeOffset="81140.46">11907 9724 0,'0'0'16,"-24"0"-16,24-24 0,-25-1 31,0 25-15,25 99-1,0 50 1,0-75-16,25 125 16,-25-26-1,49-98 1</inkml:trace>
  <inkml:trace contextRef="#ctx0" brushRef="#br0" timeOffset="81439.21">12552 9402 0,'25'-25'16,"-50"50"-16,25-50 0,0 0 16,-49 50 15,24 74-16,0 50 1,0-25 0,50-24-1,25-26 1,24-49 0,25-25-1,1-50 1</inkml:trace>
  <inkml:trace contextRef="#ctx0" brushRef="#br0" timeOffset="81655.16">13148 9774 0,'24'25'15,"-48"-50"-15,48 75 0,-24-1 16,-24 51-1,-26-1 1,25-25 0,75-74-1,-25-25 1,49 1-16</inkml:trace>
  <inkml:trace contextRef="#ctx0" brushRef="#br0" timeOffset="82306.61">13669 9328 0,'0'-25'16,"0"50"-16,0-75 0,0 75 31,0 0-15,0 49 0,24-24-16,-24 24 15,50 0-15,49 1 16,-49-75-1,24 0-15,-24 0 16,0-25-16,-26-25 16,1 1-16,0-50 15,-50-1 1,25 26 0,0 49-1,-25 50 1,25 99-1,0-50 1,25 26-16,0-1 16,0 124-1,0 0 1,-25-24 0,-25-100-1,25-74 1</inkml:trace>
  <inkml:trace contextRef="#ctx0" brushRef="#br0" timeOffset="82554.92">14586 10022 0,'25'25'16,"-25"0"-16,0 74 15,-25-49 1,25-1-16,-24 1 0,24-1 31,74-49-15,75-74 0,49-50-1,-98 50-15</inkml:trace>
  <inkml:trace contextRef="#ctx0" brushRef="#br0" timeOffset="83290.27">8658 12726 0,'-50'0'15,"75"0"16,0 0-15,24-25-16,1 25 16,24-24-16,75-51 15,-25 50 17,-99 25-32</inkml:trace>
  <inkml:trace contextRef="#ctx0" brushRef="#br0" timeOffset="83472.11">8658 13024 0,'0'0'0,"24"25"31,1-50-31,99 0 16,50-25-1,-100 26-15</inkml:trace>
  <inkml:trace contextRef="#ctx0" brushRef="#br0" timeOffset="83822.89">9824 12404 0,'24'0'0,"-24"-25"16,-24 25-1,-1 25 1,0-1-1,0 1-15,0 25 16,1 24-16,-1 26 16,50-1-1,49-50 1,75-24 15,-25-25-15,25-49-1</inkml:trace>
  <inkml:trace contextRef="#ctx0" brushRef="#br0" timeOffset="84010.97">10419 12776 0,'0'0'0,"25"25"0,-25-1 16,25 26-16,-25 74 15,0 25 1,24 25 0,-24-125-1,25-24 1</inkml:trace>
  <inkml:trace contextRef="#ctx0" brushRef="#br0" timeOffset="84438.91">11213 12701 0,'0'0'16,"49"25"0,-24-25-1,50-25 1,24 1-1,0-51 1,-74 50 0,0-49-1,-50 24 1,0 25 0,-74 25-1,-100 149 1,100 25-1,74-25 1,25 0 0,75 0-1,-26-125 1,51 1 0,-1-74-1,0-76 1</inkml:trace>
  <inkml:trace contextRef="#ctx0" brushRef="#br0" timeOffset="85055.02">11610 11808 0,'0'25'15,"0"25"-15,24 24 16,1 50 0,-50-74-1,25-75 32,0-25-47,0 1 16,25-1-16,0-24 15,0 24-15,49 1 16,-24 24 15,-25 74-15,0 51-1,-50-1 1,0-25 0,25-49-1,25-75 1,0-24 0,49-25-1,0 24 16,-49 75-15,25 25 0,-25 50-1,-1-1 1,-24-24 0,25-1-1</inkml:trace>
  <inkml:trace contextRef="#ctx0" brushRef="#br0" timeOffset="85473.86">12379 11709 0,'0'0'0,"0"-25"16,24 25-16,1 0 15,25 0 1,-25 25-1,-25 0 1,25 74 0,-25 25-1,-25-49 1,50-125 15,-25 25-15,49-99-1,-24 75-15,0-26 16,0-24 0,-25 49-1,0 75 1,-25 49 0,25-24-16,-25 99 15,50-25 16,99 25-15,-50-100-16</inkml:trace>
  <inkml:trace contextRef="#ctx0" brushRef="#br0" timeOffset="85773.37">13693 12553 0,'0'0'16,"0"24"15,25-24-31,0 0 15,0-24-15,24 24 16,1-25 0,74 0-16,-25-25 31,-49 25-31</inkml:trace>
  <inkml:trace contextRef="#ctx0" brushRef="#br0" timeOffset="85973.1">13942 12379 0,'0'0'16,"0"-25"-16,-25 25 15,0 0-15,25 25 47,0 24-47,0 76 16,25 48-1,0 1 1</inkml:trace>
  <inkml:trace contextRef="#ctx0" brushRef="#br0" timeOffset="86554.97">15480 12081 0,'0'0'15,"-25"-25"-15,25 1 47,-50 24-47,25 24 16,-24 51 0,-26 74-1,50-50-15,1 50 16,24-75-1,24-24-15,26-1 16,25-24-16,24-25 16,-25 25-16,125-50 15,-75-24 1,-75-1 15,-49 25-31</inkml:trace>
  <inkml:trace contextRef="#ctx0" brushRef="#br0" timeOffset="86805.89">16050 12478 0,'0'0'16,"50"0"-16,-1 25 16,1 49-1,-25 50 1,-25 0-1,-25-74-15,25-25 16,0 0 0,99-50-1,50-25 17,0-24-17,-50 24-15</inkml:trace>
  <inkml:trace contextRef="#ctx0" brushRef="#br0" timeOffset="87290.37">16918 12081 0,'0'0'0,"-49"-74"31,49 49-31,25 0 16,74 0 0,0 25-1,0 75 17,-74-26-32,0 100 15,-75 25 1,50-100-1,0-99 17,50-74-17,49-99 1,-74 99-16,0 24 16,-25-24-1,24 74 1,-48 75-1,-1 49 1,25 50 0,49-25-1,51 0 17,24-75-32</inkml:trace>
  <inkml:trace contextRef="#ctx0" brushRef="#br0" timeOffset="87672.97">18357 12131 0,'0'0'0,"25"-25"31,0 25-15,24 0-16,-24-25 15,25 0-15,-1 1 16,26-100 0,-75 74-1,-50 0 17,-49 50-17,0 75 1,0 74-1,24 49 1,75-24 0,25-25-1,25-75 1,98-74 0,26-74-1</inkml:trace>
  <inkml:trace contextRef="#ctx0" brushRef="#br0" timeOffset="88305.07">18556 11287 0,'0'-49'15,"0"98"-15,24-98 32,-24 74-17,25-1-15,0 76 16,0 24 0,-25-75-1,0-24 1,0 0-1,0-75 1,25-49 0,-1 0-1,26 24 1,-25 51 15,24 24-15,-24 49-1,-25 50 1,0-49-16,0 24 16,0-49 15,25-99-15,25-25-1,-1-1 1,26 51-1,-26 49 1,1 99 0,0 0-1,-26 0 1,1-24 15,-50-50-31</inkml:trace>
  <inkml:trace contextRef="#ctx0" brushRef="#br0" timeOffset="88724.24">19275 11287 0,'50'-74'16,"-100"148"-16,124-173 0,-49 74 16,0 25-16,49-24 15,-49 73 1,0 1-1,0 49 1,-50 0 15,25-74-15,0 0 0,50-124 15,24-25-16,-24 0 1,-50 49 0,-25 75-1,0 25 1,0 25-16,0 74 16,1-75-1,24 26-15,0-1 16,49-24-1,26-50 1</inkml:trace>
  <inkml:trace contextRef="#ctx0" brushRef="#br0" timeOffset="89822.88">8980 15058 0,'-25'0'16,"50"0"-16,-50-25 46,50 0-30,25 25 0,-1-24-1,1-1-15,24-25 16,-24 25-16,0-24 16,24 24-1,-74 0 1</inkml:trace>
  <inkml:trace contextRef="#ctx0" brushRef="#br0" timeOffset="90006.14">9030 15505 0,'0'24'16,"0"-48"-16,-25 73 0,75-49 15,24-49 1,25-26 0,-24-24-1</inkml:trace>
  <inkml:trace contextRef="#ctx0" brushRef="#br0" timeOffset="91872.34">10865 14686 0,'25'0'78,"-25"-25"-47,0 0 110,-25 25-110,1 0-15,-1 0-16,0 0 15,0 0-15,0 0 16,-24 25-16,-26 0 16,26 0-1,-26 24 1,51 1-16,-51 24 31,50 26-15,1 73-1,73-98 1,1-26-16,74 26 16,74-75-1,-74-25 1,50-25-1,-75 26 1,-74-1 0,-25 0-16</inkml:trace>
  <inkml:trace contextRef="#ctx0" brushRef="#br0" timeOffset="92275">11312 15257 0,'25'0'16,"-50"0"-1,50-25-15,-50 50 47,50-1-31,-25 26 0,0 24-16,25 125 15,-1 24 1,1-24-1,0-100 1,0-74 0,0-25 31</inkml:trace>
  <inkml:trace contextRef="#ctx0" brushRef="#br0" timeOffset="92738.93">11833 15083 0,'0'0'16,"-25"0"-1,25-25-15,-25 25 16,75-25 0,-25 25-1,99-25 1,49 1 0,-24-1-1,-50 0 1,-74 25-16,0 0 15,0 0 17</inkml:trace>
  <inkml:trace contextRef="#ctx0" brushRef="#br0" timeOffset="93006.39">12155 14760 0,'0'0'0,"-24"0"31,24-24-15,0 48-16,49 76 16,-24 24-1,25 0 1,-1 25-1,-24-1 1,-25-98 0,25 0-16,-25-26 15</inkml:trace>
  <inkml:trace contextRef="#ctx0" brushRef="#br0" timeOffset="93389.11">13148 14612 0,'0'0'0,"0"-25"0,0 0 16,0 0-1,-25 25 16,25 25-31,-25 0 16,0 74 0,0 25-1,1 0 1,73 99 15,26-198-15,-26-25-1,1 0-15,0 0 16,49-25 0,-50 1-1,-24-26 1</inkml:trace>
  <inkml:trace contextRef="#ctx0" brushRef="#br0" timeOffset="93689.1">13669 15008 0,'24'25'16,"-48"-50"-16,73 75 0,-24-25 16,0 25-1,-25 49 1,-25-50-1,25 1-15,-25 0 0,25-1 16,0-24 0,25-25-16,0 0 15,24 0 1,1-25-16,0 0 16,74-24-1,-50 24-15</inkml:trace>
  <inkml:trace contextRef="#ctx0" brushRef="#br0" timeOffset="94222.15">14537 14860 0,'0'-25'0,"0"0"16,0 0-16,25 0 15,-25 1 1,24-1-16,26 0 16,25 25-1,-1 25 1,-24 49 0,-50 50-1,-25 0 1,0-24-1,25-76 1,50-73 15,24-75 1,-24-50-17,-26 75-15,26-75 16,-50 75-1,-25 149 17,0 24-17,25 75 1,25 0 0,25-1-1,-25-73 1,49 24-1,0-74 1,-24-50-16</inkml:trace>
  <inkml:trace contextRef="#ctx0" brushRef="#br0" timeOffset="94576.15">15529 14339 0,'0'-25'16,"0"50"-16,0-75 31,-25 50-31,75 0 16,24 74-1,1-49 1,-1 25-16,1 24 0,-1-24 15,125 148 1,-125-98-16,50 98 16,-74 25 15,-150 125-15,-346 123 30</inkml:trace>
  <inkml:trace contextRef="#ctx0" brushRef="#br0" timeOffset="95289.55">10196 14984 0,'-25'0'15,"50"0"-15,-50-25 16,0 25 0,0 25 15,0 24-15,-24 150-1,24 98 1,25 1-1,50-25 1,49-75 0,50-98-1,0-26 1,74-49 0</inkml:trace>
  <inkml:trace contextRef="#ctx0" brushRef="#br0" timeOffset="96124.21">17663 14934 0,'24'0'0,"-48"0"0,48 25 16,1-25-16,0 0 16,25 0-16,24-25 15,0 0-15,50-74 16,-49 25 0,-50-1 15,-50 26-16,-25 24-15,-74 0 16,-25 75 0,75-1-1,-75 125-15,75 24 32,74-24-17,124-25 1,49-124-1,26-75 1,-25-49 0,-100 24-16</inkml:trace>
  <inkml:trace contextRef="#ctx0" brushRef="#br0" timeOffset="96722.91">18208 13967 0,'0'74'15,"0"-148"-15,0 198 0,0-75 16,-24 26-1,24-26-15,0-24 0,-25 0 16,50-75 15,-25 25-31,24-74 16,1 25 0,0-1-1,25 51 1,24 73 15,-74 26-15,25 24-1,0-25 1,-50-49-16,50-25 31,-25-50-15,24 1-16,26-1 15,24-49 1,-24 25 0,0 74-1,-26 49 1,1 50 0,0 25-1,-25-24 1,0-76-16,0 1 31</inkml:trace>
  <inkml:trace contextRef="#ctx0" brushRef="#br0" timeOffset="97173.1">18878 13991 0,'0'0'15,"50"-24"1,-25 24-1,-1-25 1,26 25 0,-25 74-1,0 25 1,-25-49-16,0 49 16,-25-49-1,25-100 32,0 25-47,25-99 16,-1-24 15,-24 73-31,0 50 31,-24 25-15,-26 75-1,50-26-15,-25 75 16,50-24 0,49-26-1,26-24 1,-26-50 0,0 0-1</inkml:trace>
  <inkml:trace contextRef="#ctx0" brushRef="#br0" timeOffset="97306.91">19846 14066 0,'0'0'0,"74"0"16,-74 25 31</inkml:trace>
  <inkml:trace contextRef="#ctx0" brushRef="#br0" timeOffset="98156.3">19077 16621 0,'0'-25'0,"0"50"0,-25-75 16,25 26-16,0-1 15,25 25 1,-1 0-16,26 74 31,-25 50-15,0 75-1,-50-1-15,0-74 32,25-99-17,74-124 1,174-174-1,472-298 1,-274 224 0,-173 124-1,-174 173 1</inkml:trace>
  <inkml:trace contextRef="#ctx0" brushRef="#br0" timeOffset="98507.17">19821 17514 0,'0'0'0,"-25"25"16,-25 0-16,26-25 15,-1 24 1,0-24 0,99-24 15,174-125-15,149-149-1,75-99 1,-26 25-1,-272 223-15,74-49 16,-99 49 0,-100 99-1</inkml:trace>
  <inkml:trace contextRef="#ctx0" brushRef="#br0" timeOffset="98628.21">22103 15926 0,'0'0'0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B8E2-6F4F-49A1-B8E9-3FC01A4C0E0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2E8A35B-65CF-4413-81D7-D5154061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6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B8E2-6F4F-49A1-B8E9-3FC01A4C0E0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E8A35B-65CF-4413-81D7-D5154061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8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B8E2-6F4F-49A1-B8E9-3FC01A4C0E0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E8A35B-65CF-4413-81D7-D5154061C6B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395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B8E2-6F4F-49A1-B8E9-3FC01A4C0E0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E8A35B-65CF-4413-81D7-D5154061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02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B8E2-6F4F-49A1-B8E9-3FC01A4C0E0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E8A35B-65CF-4413-81D7-D5154061C6B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7972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B8E2-6F4F-49A1-B8E9-3FC01A4C0E0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E8A35B-65CF-4413-81D7-D5154061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46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B8E2-6F4F-49A1-B8E9-3FC01A4C0E0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A35B-65CF-4413-81D7-D5154061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43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B8E2-6F4F-49A1-B8E9-3FC01A4C0E0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A35B-65CF-4413-81D7-D5154061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4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B8E2-6F4F-49A1-B8E9-3FC01A4C0E0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A35B-65CF-4413-81D7-D5154061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0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B8E2-6F4F-49A1-B8E9-3FC01A4C0E0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E8A35B-65CF-4413-81D7-D5154061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4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B8E2-6F4F-49A1-B8E9-3FC01A4C0E0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E8A35B-65CF-4413-81D7-D5154061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2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B8E2-6F4F-49A1-B8E9-3FC01A4C0E0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E8A35B-65CF-4413-81D7-D5154061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B8E2-6F4F-49A1-B8E9-3FC01A4C0E0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A35B-65CF-4413-81D7-D5154061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2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B8E2-6F4F-49A1-B8E9-3FC01A4C0E0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A35B-65CF-4413-81D7-D5154061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2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B8E2-6F4F-49A1-B8E9-3FC01A4C0E0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A35B-65CF-4413-81D7-D5154061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6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B8E2-6F4F-49A1-B8E9-3FC01A4C0E0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E8A35B-65CF-4413-81D7-D5154061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0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2B8E2-6F4F-49A1-B8E9-3FC01A4C0E0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2E8A35B-65CF-4413-81D7-D5154061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2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4D5F-E7D0-4ABE-9F14-FD0F0053F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693" y="394253"/>
            <a:ext cx="10066613" cy="1474304"/>
          </a:xfrm>
        </p:spPr>
        <p:txBody>
          <a:bodyPr>
            <a:normAutofit fontScale="90000"/>
          </a:bodyPr>
          <a:lstStyle/>
          <a:p>
            <a:r>
              <a:rPr lang="en-US" dirty="0"/>
              <a:t>Second and Higher order Ordinary Differential  Equation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F9F69-7461-439E-BD43-06D9054C6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013" y="2623869"/>
            <a:ext cx="10066613" cy="1474304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800" dirty="0"/>
              <a:t>Homogeneous Linear Equations with Constant Coefficients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Case –I Real and Distinct Roots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II(Repeated and Real root)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9169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82BA768-D484-4C1E-AA4C-CE5B01A3F2A9}"/>
                  </a:ext>
                </a:extLst>
              </p14:cNvPr>
              <p14:cNvContentPartPr/>
              <p14:nvPr/>
            </p14:nvContentPartPr>
            <p14:xfrm>
              <a:off x="1455840" y="89280"/>
              <a:ext cx="10431000" cy="6242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2BA768-D484-4C1E-AA4C-CE5B01A3F2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6480" y="79920"/>
                <a:ext cx="10449720" cy="626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5549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5D61A2-E310-41FB-856F-2EFC2F340F44}"/>
                  </a:ext>
                </a:extLst>
              </p14:cNvPr>
              <p14:cNvContentPartPr/>
              <p14:nvPr/>
            </p14:nvContentPartPr>
            <p14:xfrm>
              <a:off x="1625400" y="223200"/>
              <a:ext cx="10011240" cy="5974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5D61A2-E310-41FB-856F-2EFC2F340F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6040" y="213840"/>
                <a:ext cx="10029960" cy="599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0820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4C8C6A-1640-48F8-9A49-699F98BBF21A}"/>
                  </a:ext>
                </a:extLst>
              </p14:cNvPr>
              <p14:cNvContentPartPr/>
              <p14:nvPr/>
            </p14:nvContentPartPr>
            <p14:xfrm>
              <a:off x="2143440" y="464400"/>
              <a:ext cx="9689760" cy="5725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4C8C6A-1640-48F8-9A49-699F98BBF2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4080" y="455040"/>
                <a:ext cx="9708480" cy="574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7477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1380A3-CC22-4EC4-B275-1B141FE7C145}"/>
                  </a:ext>
                </a:extLst>
              </p14:cNvPr>
              <p14:cNvContentPartPr/>
              <p14:nvPr/>
            </p14:nvContentPartPr>
            <p14:xfrm>
              <a:off x="794880" y="348120"/>
              <a:ext cx="10707840" cy="6207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1380A3-CC22-4EC4-B275-1B141FE7C1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520" y="338760"/>
                <a:ext cx="10726560" cy="622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6367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81201C-8E96-429A-BA8B-858DF01A4664}"/>
                  </a:ext>
                </a:extLst>
              </p14:cNvPr>
              <p14:cNvContentPartPr/>
              <p14:nvPr/>
            </p14:nvContentPartPr>
            <p14:xfrm>
              <a:off x="3625920" y="276840"/>
              <a:ext cx="7832160" cy="5617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81201C-8E96-429A-BA8B-858DF01A46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6560" y="267480"/>
                <a:ext cx="7850880" cy="563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1529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37D2FB5-4174-4630-8BFB-65F8F045F67A}"/>
                  </a:ext>
                </a:extLst>
              </p14:cNvPr>
              <p14:cNvContentPartPr/>
              <p14:nvPr/>
            </p14:nvContentPartPr>
            <p14:xfrm>
              <a:off x="1919880" y="80280"/>
              <a:ext cx="9931320" cy="6537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37D2FB5-4174-4630-8BFB-65F8F045F6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0520" y="70920"/>
                <a:ext cx="9950040" cy="655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6398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4625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82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7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049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1B1BB6-5D91-4460-81D8-3FA645326344}"/>
                  </a:ext>
                </a:extLst>
              </p14:cNvPr>
              <p14:cNvContentPartPr/>
              <p14:nvPr/>
            </p14:nvContentPartPr>
            <p14:xfrm>
              <a:off x="1437840" y="0"/>
              <a:ext cx="10502640" cy="634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1B1BB6-5D91-4460-81D8-3FA6453263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8480" y="-9360"/>
                <a:ext cx="10521360" cy="63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813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AB1C89D-CE3A-4666-B89C-51C01DBB18D6}"/>
                  </a:ext>
                </a:extLst>
              </p14:cNvPr>
              <p14:cNvContentPartPr/>
              <p14:nvPr/>
            </p14:nvContentPartPr>
            <p14:xfrm>
              <a:off x="2161080" y="223200"/>
              <a:ext cx="9922320" cy="6457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AB1C89D-CE3A-4666-B89C-51C01DBB18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1720" y="213840"/>
                <a:ext cx="9941040" cy="647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403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CF798A-DC7E-4C3E-8238-329BBDA8E93C}"/>
                  </a:ext>
                </a:extLst>
              </p14:cNvPr>
              <p14:cNvContentPartPr/>
              <p14:nvPr/>
            </p14:nvContentPartPr>
            <p14:xfrm>
              <a:off x="1946880" y="205560"/>
              <a:ext cx="9359640" cy="6403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CF798A-DC7E-4C3E-8238-329BBDA8E9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7520" y="196200"/>
                <a:ext cx="9378360" cy="642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416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4D505F-09CC-4243-A6FF-A1B499D21D02}"/>
                  </a:ext>
                </a:extLst>
              </p14:cNvPr>
              <p14:cNvContentPartPr/>
              <p14:nvPr/>
            </p14:nvContentPartPr>
            <p14:xfrm>
              <a:off x="616320" y="294840"/>
              <a:ext cx="11574000" cy="6260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4D505F-09CC-4243-A6FF-A1B499D21D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960" y="285480"/>
                <a:ext cx="11592720" cy="627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965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2C1C4EA-9F18-4F8A-AF1C-5C5AEAA0E33E}"/>
                  </a:ext>
                </a:extLst>
              </p14:cNvPr>
              <p14:cNvContentPartPr/>
              <p14:nvPr/>
            </p14:nvContentPartPr>
            <p14:xfrm>
              <a:off x="1652040" y="98280"/>
              <a:ext cx="10431360" cy="6385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2C1C4EA-9F18-4F8A-AF1C-5C5AEAA0E3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2680" y="88920"/>
                <a:ext cx="10450080" cy="640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7352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247B2F-35B2-4BF5-9313-2D89E46EF760}"/>
                  </a:ext>
                </a:extLst>
              </p14:cNvPr>
              <p14:cNvContentPartPr/>
              <p14:nvPr/>
            </p14:nvContentPartPr>
            <p14:xfrm>
              <a:off x="2214720" y="0"/>
              <a:ext cx="9618480" cy="6332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247B2F-35B2-4BF5-9313-2D89E46EF7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5360" y="-9360"/>
                <a:ext cx="9637200" cy="635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815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249E32-EA01-4281-8A6F-21A6B50E9EAC}"/>
                  </a:ext>
                </a:extLst>
              </p14:cNvPr>
              <p14:cNvContentPartPr/>
              <p14:nvPr/>
            </p14:nvContentPartPr>
            <p14:xfrm>
              <a:off x="2277360" y="348120"/>
              <a:ext cx="8189640" cy="5707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249E32-EA01-4281-8A6F-21A6B50E9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0" y="338760"/>
                <a:ext cx="8208360" cy="572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5779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80C8A62-1105-4334-AC6B-C14490B48A9A}"/>
                  </a:ext>
                </a:extLst>
              </p14:cNvPr>
              <p14:cNvContentPartPr/>
              <p14:nvPr/>
            </p14:nvContentPartPr>
            <p14:xfrm>
              <a:off x="3277440" y="133920"/>
              <a:ext cx="6626880" cy="6108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0C8A62-1105-4334-AC6B-C14490B48A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8080" y="124560"/>
                <a:ext cx="6645600" cy="612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04273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232</TotalTime>
  <Words>28</Words>
  <Application>Microsoft Office PowerPoint</Application>
  <PresentationFormat>Widescreen</PresentationFormat>
  <Paragraphs>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Wingdings</vt:lpstr>
      <vt:lpstr>Wingdings 3</vt:lpstr>
      <vt:lpstr>Wisp</vt:lpstr>
      <vt:lpstr>Second and Higher order Ordinary Differential 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Asia Anjum</dc:creator>
  <cp:lastModifiedBy>Muhammad Akhlaq Farooq</cp:lastModifiedBy>
  <cp:revision>36</cp:revision>
  <dcterms:created xsi:type="dcterms:W3CDTF">2020-04-03T10:15:29Z</dcterms:created>
  <dcterms:modified xsi:type="dcterms:W3CDTF">2021-05-03T05:03:57Z</dcterms:modified>
</cp:coreProperties>
</file>