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66" r:id="rId3"/>
    <p:sldId id="267" r:id="rId4"/>
    <p:sldId id="268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88126" autoAdjust="0"/>
  </p:normalViewPr>
  <p:slideViewPr>
    <p:cSldViewPr snapToGrid="0">
      <p:cViewPr varScale="1">
        <p:scale>
          <a:sx n="46" d="100"/>
          <a:sy n="46" d="100"/>
        </p:scale>
        <p:origin x="97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4:40:24.5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20267 5731 0,'0'0'0,"-49"0"31,24 0-15,50 0 93,-1-25-109,1 25 16,0 0-16,0 0 16,25-25-1,-1 25 1,-24 0 0,0-25-1</inkml:trace>
  <inkml:trace contextRef="#ctx0" brushRef="#br0" timeOffset="279.72">20218 5954 0,'0'0'16,"24"0"15,1 0-15,0 25-16,0-25 16,0 0-16,49 0 15,1-25 1,-51 25-1,26 0 1</inkml:trace>
  <inkml:trace contextRef="#ctx0" brushRef="#br0" timeOffset="979.15">21607 5383 0,'0'0'16,"0"-25"30,-25 25-46,0 0 16,0 0 0,1 0-1,-1 25-15,-50 0 16,26 49 0,24-49-1,25 0 1,50 0-1,74 0 1,0-1 0,-25 1-1,-74 0-15,0 25 32,-1-1-17,-73 1 1,-75 0-1,-25-1 1,50-49 0,74 25-1,0-25 1,25-50 0</inkml:trace>
  <inkml:trace contextRef="#ctx0" brushRef="#br0" timeOffset="1394.84">22351 5309 0,'0'-25'16,"0"50"30,0 0-46,0 24 16,0 1-16,0-1 16,0 26-16,0 49 15,0 0 17,0-25-17,0-49 1</inkml:trace>
  <inkml:trace contextRef="#ctx0" brushRef="#br0" timeOffset="1745.67">22425 5210 0,'-24'0'31,"24"-25"-16,24 25-15,1-25 16,0 0-16,25 25 16,24-25-1,-24 1-15,-25 24 16,24 0 0,-24 0 15</inkml:trace>
  <inkml:trace contextRef="#ctx0" brushRef="#br0" timeOffset="2013.57">22326 5582 0,'0'0'15,"-25"0"-15,25 24 32,50-24-17,24 0 1,26-24 0,-1-26-1,0 25 1,-49 25-1</inkml:trace>
  <inkml:trace contextRef="#ctx0" brushRef="#br0" timeOffset="2362.3">23145 5135 0,'-25'25'63,"0"25"-48,0-1-15,1 1 16,-1-1-16,0 26 15,0 123 17,0-74-32,25-99 15,50 25-15,-25-25 16,24-25 0,-24 0-16,25 24 0,0-48 15</inkml:trace>
  <inkml:trace contextRef="#ctx0" brushRef="#br0" timeOffset="2762.32">23864 5185 0,'0'0'0,"0"-25"16,-74 25 0,49 25-16,0 24 15,0 1 1,25 0-16,-24 24 16,73 0 15,50-49-16,1 0 1,-51 25 0,-24-26-1,-74 26 1,-76 25 0,76-51-1,-50 1 1,24-25-1</inkml:trace>
  <inkml:trace contextRef="#ctx0" brushRef="#br0" timeOffset="3146.98">24261 4937 0,'0'0'16,"-25"0"-16,25 24 31,25 1-15,0 25-16,49 24 15,1 50 1,-50 25 0,-25 0 15,-25 0-15,-50-50-1,26-49 1,49-25-1,-25-25-15</inkml:trace>
  <inkml:trace contextRef="#ctx0" brushRef="#br0" timeOffset="3495.46">25278 5408 0,'-25'0'16,"50"0"-16,-74 0 15,24 0 1,74 0-1,1 0 1,74-25 0,-74 25-1,-1 0-15,1 0 16,-25 0 0</inkml:trace>
  <inkml:trace contextRef="#ctx0" brushRef="#br0" timeOffset="3963.47">26370 5011 0,'0'-50'15,"0"100"-15,-25-100 0,25 26 16,-25 24 0,0 0-16,1 0 15,-26 49 16,25-24-15,25 25-16,0-1 16,0 1-16,25 49 15,25 25 1,49 0 0,-50-25-1,-24-49 1,0 49-1,-50 1 1,0-26 0,-24 0-1,-26-49 1,26 0-16</inkml:trace>
  <inkml:trace contextRef="#ctx0" brushRef="#br0" timeOffset="4230.41">26147 5582 0,'0'0'0,"-25"-25"15,0 25 1,25-25-1,25 25 1,74 0 0,0-25-1,0 0 1,-49 25-16,-25 0 16,24 0-16</inkml:trace>
  <inkml:trace contextRef="#ctx0" brushRef="#br0" timeOffset="4530.33">27040 5160 0,'0'0'15,"0"-25"-15,0 0 31,0 50-15,-25 25 0,25-1-1,-25 1 1,0 74 0,25-74-16,25 74 15,25-50 1,24-24-1,0-25-15</inkml:trace>
  <inkml:trace contextRef="#ctx0" brushRef="#br0" timeOffset="4915.39">27709 5210 0,'-24'-50'16,"48"100"-16,-48-125 16,-1 75-1,-25 0 1,1 50 0,-1 74-1,25 0 1,75-50-1,24-24 1,25-25 0,25-50-1,-49-50 1,-50 51 0,-25-76-1,-50 26 1,-24 49-1,-26 0 1,26 25 0</inkml:trace>
  <inkml:trace contextRef="#ctx0" brushRef="#br0" timeOffset="5196.38">28131 4937 0,'0'0'16,"0"-25"-16,25 25 16,0 25-1,0 24-15,-1 26 16,1 74-1,-25 49 1,0-99 0,-25 75-1,1-100-15</inkml:trace>
  <inkml:trace contextRef="#ctx0" brushRef="#br0" timeOffset="27915.36">22798 7393 0,'0'0'0,"0"24"15,-25-24-15,50 0 125,-1 0-125,1 0 16,0 0 0,49 0-1,1-24 1,-1 24-1,-49-25 1,0 25 0</inkml:trace>
  <inkml:trace contextRef="#ctx0" brushRef="#br0" timeOffset="28148.83">22723 7715 0,'0'0'16,"25"0"15,0 0-15,0-25-16,-1 25 0,26 0 15,0 0 1,-1-25-16,-24 25 15,25 0-15,-26 0 16</inkml:trace>
  <inkml:trace contextRef="#ctx0" brushRef="#br0" timeOffset="30032">23988 7244 0,'0'0'0,"25"0"15,-25-25 1,0 0 15,0 0 0,-49 25-15,-1 0 0,0 25-1,1 25 1,24-1-1,25 1 1,0-25 0,49 49-1,-24 1 1,25 24 0,-25-25-1,0-24 1,-25-25-1,-25 0 1,-25-1 0,25-24-16,0 0 15,1 0-15,-1 0 16,0 0 0,0-24-1,25-26 1,0 25-1,0 0 1</inkml:trace>
  <inkml:trace contextRef="#ctx0" brushRef="#br0" timeOffset="30449.4">24162 6946 0,'25'0'16,"-50"0"-16,50-25 31,0 50-15,-25 0-1,24-25-15,-24 25 16,0 24 0,0-24-16,0 0 15,0 0 16,25-25-15,0-25 0,25-25-1,-26 50-15,1-25 0</inkml:trace>
  <inkml:trace contextRef="#ctx0" brushRef="#br0" timeOffset="30780.29">24733 7219 0,'0'0'16,"0"25"46,0 0-62,0 24 16,0 1-16,0-1 15,0 100 1,-25 0 0,25-50-1,0-49 1,0-25-1</inkml:trace>
  <inkml:trace contextRef="#ctx0" brushRef="#br0" timeOffset="31097.41">24757 7070 0,'0'0'0,"-24"-25"16,24 0 15,49 25-15,-24 0-16,25-24 15,24 24 1,0-25 15,-49 25-15</inkml:trace>
  <inkml:trace contextRef="#ctx0" brushRef="#br0" timeOffset="31331.79">24683 7368 0,'0'25'0,"0"-50"0,0 74 31,25-49-16,24 0-15,1 0 16,0-24-16,74-1 16,-75 0-1,1 25 1,-25 0-16</inkml:trace>
  <inkml:trace contextRef="#ctx0" brushRef="#br0" timeOffset="31651.17">25402 7120 0,'0'-25'16,"0"50"-16,25-50 0,-25 0 31,-49 25 0,24 25-31,0 25 0,25-1 16,-25 1 0,-25 74-1,26 25 1,24-25 0,24-50-1,26 1 1,25-51-1,-1-24 1</inkml:trace>
  <inkml:trace contextRef="#ctx0" brushRef="#br0" timeOffset="32032.54">25750 7269 0,'0'0'16,"-25"-25"-16,25 0 0,-25 0 16,25 0 31,-25 50-32,50 0 1,-25 25-1,50 49 1,-1-25 0,26-24-1,-51-1 1,-24 1 0,-24-25-1,-1 0-15,-74-25 16,24 24-1,50-24 1</inkml:trace>
  <inkml:trace contextRef="#ctx0" brushRef="#br0" timeOffset="32418.25">26196 7120 0,'0'0'0,"0"-25"15,25 25-15,-25-25 16,25 25 31,0 25-47,-1 25 15,1-26-15,-25 26 16,25 49 0,-25-74-1,0 74 1,-25-24 0,-49-1-1,24-49 1,25-25-1,1-50 17</inkml:trace>
  <inkml:trace contextRef="#ctx0" brushRef="#br0" timeOffset="32780.25">26667 7293 0,'25'-24'94,"0"24"-79,0 0-15,25 0 16,-26 0 0,1-25-16,0 25 0,0 0 31</inkml:trace>
  <inkml:trace contextRef="#ctx0" brushRef="#br0" timeOffset="33631.73">27660 7070 0,'0'0'15,"0"-25"17,-25 25 14,-25 50-30,26-25 0,-1 0-16,0-1 15,0 26-15,25 0 16,0-1 0,25 26-1,49-26 1,-49-24-1,0-25-15,0 25 32,-25 0-32,25-25 15,-25 24 1,-75 1 0,1-25-1,-1 0 1,50-25-16</inkml:trace>
  <inkml:trace contextRef="#ctx0" brushRef="#br0" timeOffset="34049.68">28230 7070 0,'0'-25'16,"0"50"-16,0-75 16,0 26-1,-24 48 17,-26 1-17,25 25 1,0 24-1,0 1 1,50-1 0,0 25-1,25 1 1,-25-26 0,-1-24-1,-24 24 1,-24-49-16,-26 25 15,-25-50 1,51 24 0</inkml:trace>
  <inkml:trace contextRef="#ctx0" brushRef="#br0" timeOffset="34233.56">28057 7467 0,'0'0'16,"0"-25"-16,0 0 16,0 1-16,24-1 15,1 0 1,75 0 0,-51 0-1</inkml:trace>
  <inkml:trace contextRef="#ctx0" brushRef="#br0" timeOffset="34514.44">28726 7045 0,'0'-25'15,"-24"25"-15,-1 25 47,25 0-47,-25 0 16,0 74-1,25 0 1,0 1 0,50-26-1,24-49 1,-49 0-16</inkml:trace>
  <inkml:trace contextRef="#ctx0" brushRef="#br0" timeOffset="34866.87">29099 7169 0,'0'-24'16,"0"48"-16,0-73 0,-25 49 31,0 0-15,0 25-1,-24 49 1,24 0 0,50 1-1,24-50 1,50-25-1,1-25 1,-76 0 0,1-49-1,-99-50 17,-1 99-17,51 25-15,-1 0 16</inkml:trace>
  <inkml:trace contextRef="#ctx0" brushRef="#br0" timeOffset="35197.53">29272 7070 0,'0'0'0,"25"-25"16,25 50 31,-26 0-47,1 25 15,25 24 1,-50 0 0,25 1 15,-25 24-16,-25-74-15,-25 49 16,1-49 0</inkml:trace>
  <inkml:trace contextRef="#ctx0" brushRef="#br0" timeOffset="35483.56">29818 7269 0,'0'0'0,"-25"0"15,0 0 32,25-25-31,50 25-16,-25 0 15,49-25-15,-49 25 16,25-25 0,-26 25-1</inkml:trace>
  <inkml:trace contextRef="#ctx0" brushRef="#br0" timeOffset="35881.81">30339 6921 0,'0'0'0,"0"-49"31,-25 49-15,0 24-16,0 1 16,1 0-1,24 0 1,-25 24-16,25-24 16,25 50-1,-25-1 1,24 25-1,26-24 1,-25-26 0,0 51-1,-25-76 17,-25 26-17,-50-25 1,51-25-16</inkml:trace>
  <inkml:trace contextRef="#ctx0" brushRef="#br0" timeOffset="36065.43">30264 7417 0,'0'0'15,"0"-24"-15,0-1 0,0 0 16,0-25-16,0 26 15,25-1 1,50 0 0,-26 25-1</inkml:trace>
  <inkml:trace contextRef="#ctx0" brushRef="#br0" timeOffset="36332.83">30661 6574 0,'0'0'0,"25"0"0,-25-25 16,-25 50 15,25 0-15,-24 0-16,24-1 15,-25 26 1,25 0-16</inkml:trace>
  <inkml:trace contextRef="#ctx0" brushRef="#br0" timeOffset="36615.4">30835 6971 0,'-25'25'47,"25"-1"-32,-25 26-15,1 25 16,24-26 0,-25 1-16,0-1 15,0 51 1,25-51 0,25 1-1,99-25 1</inkml:trace>
  <inkml:trace contextRef="#ctx0" brushRef="#br0" timeOffset="36968.53">31182 7169 0,'0'-24'16,"0"48"-16,0-73 0,-24 49 31,-1 0-15,25 25-1,-25-1-15,25 1 16,0 0-16,0 25 16,25-1-1,74-24 16,-74-50-15,0 0 0,-25-24-1,-25-1 1,25 1 0,0 24-16</inkml:trace>
  <inkml:trace contextRef="#ctx0" brushRef="#br0" timeOffset="37331.51">31455 6896 0,'0'0'16,"25"0"15,0 0-15,0 0-16,24 25 15,-24 0 1,0 25-16,0 24 16,-1 25-1,-24 1 1,-49 24-1,-50-25 1,-1 0 0,1-49-1,25-26 1</inkml:trace>
  <inkml:trace contextRef="#ctx0" brushRef="#br0" timeOffset="39532.37">20714 868 0,'0'-25'0,"0"1"32,-25 48 15,25 26-32,-25-25-15,0 24 16,1 1-16,-1 25 15,0-26 1</inkml:trace>
  <inkml:trace contextRef="#ctx0" brushRef="#br0" timeOffset="39782.51">20491 943 0,'0'0'0,"0"-25"0,0 0 16,0 0 15,24 50 1,1 0-32,25 0 15,-25-1 1,74 26-1,-25 0 1,-74-25-16</inkml:trace>
  <inkml:trace contextRef="#ctx0" brushRef="#br0" timeOffset="39985.91">20565 1067 0,'-25'0'16,"50"0"-16,-75-25 31,75 25 1,0-25-32,74 25 15</inkml:trace>
  <inkml:trace contextRef="#ctx0" brushRef="#br0" timeOffset="43049.81">21309 695 0,'0'-25'63,"0"50"-1,0-1-62,0 1 16,0 0 0,0 25-1,25-26-15,-25 76 16,25-26-1,-25-24 1,25-25-16,-25-1 47,24-24 125,1 0-157,0 0-15,0 0 16,0 0-16,24-24 16,-24 24-1,25 0-15,-26 0 32</inkml:trace>
  <inkml:trace contextRef="#ctx0" brushRef="#br0" timeOffset="43683.54">22103 546 0,'0'0'15,"25"0"1,-50-25 0,0 25-1,0 0-15,-24 25 16,-26-25-16,51 0 16,-1 0 15,25 25 31,0-1-46,0 1 0,25 0-1,-25 0-15,24 24 16,-24 1-16,0-25 15,0 24-15,25 1 16,-50 24-16,25 26 16,0-1-1,25 0 17,0 0-17,-25-74 1,25 0-1,24-25 1,26 0 0,-50-25-16</inkml:trace>
  <inkml:trace contextRef="#ctx0" brushRef="#br0" timeOffset="44181.23">22326 794 0,'0'0'16,"-25"0"15,50 25 0,0 24-15,0-24 0,0 0-16,-25 0 15,24-1-15,26 26 31,0-50-15,-50 25 0</inkml:trace>
  <inkml:trace contextRef="#ctx0" brushRef="#br0" timeOffset="44683.09">22698 794 0,'0'-25'15,"-24"25"16,24 25-15,0 24 0,0-24-16,-25 25 15,25-1-15,0 1 16,-25 49 0,0 1-1,25-26 1,-25-24-1,25-26 1,0 26 0</inkml:trace>
  <inkml:trace contextRef="#ctx0" brushRef="#br0" timeOffset="44988.41">22872 471 0,'-25'0'31,"0"0"1,25 25-17,-24 0-15</inkml:trace>
  <inkml:trace contextRef="#ctx0" brushRef="#br0" timeOffset="45365.7">23070 695 0,'0'0'16,"0"-25"0,0 50-1,-24-25 1,24 24-16,-25 26 15,25-25-15,-25 74 16,0-25 0,50 26-1,0-51 17,24 1-17,26-50-15</inkml:trace>
  <inkml:trace contextRef="#ctx0" brushRef="#br0" timeOffset="46216.85">23467 744 0,'0'-25'16,"25"25"0,-25 25 15,0 0-15,0 25-1,0-1-15,0 26 16,0-1-1,0-24 1,25-25-16,0-1 16,24 1-1,26-25 1,-26 0-16,-24-25 16</inkml:trace>
  <inkml:trace contextRef="#ctx0" brushRef="#br0" timeOffset="46402.94">23443 943 0,'-25'0'16,"50"24"15,24-48-31</inkml:trace>
  <inkml:trace contextRef="#ctx0" brushRef="#br0" timeOffset="46715.44">23864 695 0,'0'0'0,"0"-25"15,25 25 1,0 25-16,-25-1 16,25 1-16,0 25 15,-1 24 1,1 25-1,0 1 1,-50-1 0,0-25-1,1-49 1</inkml:trace>
  <inkml:trace contextRef="#ctx0" brushRef="#br0" timeOffset="47165.92">24088 496 0,'-25'0'31,"50"0"-31,-25 0 31,24 0-31,1-25 16,0 25 0,0 0-16,0-24 15,-1 24-15,1 0 16,-25 24-16,25-24 15,0 75 17,24 24-17,-24 50 1,-25-75-16,0 25 16,0-24-16,0 74 15,-25-25 1,25-75-1,0-24 1</inkml:trace>
  <inkml:trace contextRef="#ctx0" brushRef="#br0" timeOffset="48640.46">22996 397 0,'-25'0'0,"25"-25"15,-25 50 48,25 0-63,-24 0 15,-1-1-15,-25 1 16,25 25 0,-24-1-1,24-24 1,0-25 15,50 0-15,0-25-1,24-24 1,26 24 0,-75 0-1,25 25 1,-25-25 31,24 25-32,-48 25 1,-1 0 0,0-25-1,25 25 1</inkml:trace>
  <inkml:trace contextRef="#ctx0" brushRef="#br0" timeOffset="49905.53">25080 1017 0,'25'0'15,"-25"-25"1,24 25 78,1 0-79,0-25-15,25 25 16,-26 0 0,51-24-1,-1 24 1,-49 0-1</inkml:trace>
  <inkml:trace contextRef="#ctx0" brushRef="#br0" timeOffset="50147.32">25229 1092 0,'24'0'47,"1"0"-31,25 0-1,0 0-15,49-25 16,-74 25-1,24 0-15</inkml:trace>
  <inkml:trace contextRef="#ctx0" brushRef="#br0" timeOffset="51499.43">26246 794 0,'25'0'0,"-50"0"0,50-25 15,-50 25 16,0 0-15,0 0-16,-49 50 16,24 24-1,50-24 17,0-26-32,99 51 15,-24-25 1,-1-26-1,-24 51 1,-50-26 15,-25 1-31,-25 0 16,-24-26 0,0-24-1,74-49 1</inkml:trace>
  <inkml:trace contextRef="#ctx0" brushRef="#br0" timeOffset="51898.55">26916 744 0,'0'0'16,"0"-25"15,0 50 16,24 0-47,1 0 15,25 0-15,24 74 32,-24-50-17,-1 1 1,-24-25-1</inkml:trace>
  <inkml:trace contextRef="#ctx0" brushRef="#br0" timeOffset="52200.2">27387 719 0,'0'-24'16,"0"48"-16,0-73 31,-25 49-31,25 25 16,-25-1-16,25 1 15,-25 99 1,1-74-16,-1 74 31,0 0-15,0 0-1,0 0 1,25 0 0,-24-74-1</inkml:trace>
  <inkml:trace contextRef="#ctx0" brushRef="#br0" timeOffset="52565.9">27809 595 0,'0'0'16,"-25"25"31,0 0-47,0 25 15,0-1 1,1 26-16,-26 24 16,25 0-1,25 0 1,25-49-1,-25 0-15,50-26 16,-1 1 0,1-25-1</inkml:trace>
  <inkml:trace contextRef="#ctx0" brushRef="#br0" timeOffset="52899.34">28131 843 0,'0'0'0,"0"-24"16,0-1 15,-25 25-15,25 25-1,-25-1-15,50 26 16,-25 0-1,50-1 17,-25 1-17,-25-25-15,25-25 16,-1 25-16,-24-1 16,-49 1-1,-1 0 1,-24-25-1,49 25-15</inkml:trace>
  <inkml:trace contextRef="#ctx0" brushRef="#br0" timeOffset="53249.87">28404 620 0,'0'-25'15,"25"50"17,-25 0-17,25 25 1,-1-26-16,26 125 31,-50-74-31,0 24 16,0-49-16,-25-1 15,-24 26 1,49-51 0,-25-24-1,25 25 1</inkml:trace>
  <inkml:trace contextRef="#ctx0" brushRef="#br0" timeOffset="54769.24">29099 992 0,'24'0'31,"-24"-25"0,25 25 0,0 0-31,25-24 16,-1 24-16,1 0 16,24 0-1,-49 0 1</inkml:trace>
  <inkml:trace contextRef="#ctx0" brushRef="#br0" timeOffset="55550.47">29768 645 0,'-24'0'15,"48"0"-15,-48 25 32,48-25-17,-24 25 1,50 24-1,-25-49-15,99 25 16,-99-25 0,-1 0-16,26-50 15,0 1 1,-1-1 0,-49 1-1,0 73 48,25 51-48,-25-26 1,25 1-16,0 74 16,-1 25-1,1 0 1,-25-50-1,0 0 1,-25-99 0,-24 0-1,-1-25 1,-24-49 0,49 0-1,0-26 1,75 26-1,-1 24 1,1 25 0</inkml:trace>
  <inkml:trace contextRef="#ctx0" brushRef="#br0" timeOffset="55883.28">30637 595 0,'0'25'16,"-25"-25"-1,25 50 1,-25-25-16,0 24 15,0 1-15,25-1 16,-24 75 0,-1 1-1,50-1 1,-1-100-16,1 26 16,74 0-1,1-50 1,-51 0-16</inkml:trace>
  <inkml:trace contextRef="#ctx0" brushRef="#br0" timeOffset="56216.32">30909 819 0,'0'0'0,"-24"-25"31,24 50-15,-25-1 0,0 1-16,25 25 15,25 24 1,24-49 0,1 0-1,0-25 1,-1-25-1,-49-25 1,0 26 0,0-26-16,-24 0 15,-1 1 1</inkml:trace>
  <inkml:trace contextRef="#ctx0" brushRef="#br0" timeOffset="56567.11">31207 645 0,'0'-25'16,"25"0"-16,-25 1 31,25 24-16,0 24 1,-1 1-16,51 74 16,-26-24-1,-24-26-15,25 26 0,-25-1 16,-1 50 0,-48 25-1,-76-25 1,-24 0-1,0-49 1,75-51 0,24-24-1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4:54:24.84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2481 1885 0,'0'-24'32,"-25"48"-1,25 1-15,0 25-1,0-1-15,0 1 16,0 74-1,-25 0 1,0-25 0,0-74-1</inkml:trace>
  <inkml:trace contextRef="#ctx0" brushRef="#br0" timeOffset="250.07">2679 1910 0,'0'0'16,"0"-25"-16,-25 25 31,25 25-15,-24 74-1,48 1 1,-24-51 0,25-24-16,-25 0 15,25-25-15</inkml:trace>
  <inkml:trace contextRef="#ctx0" brushRef="#br0" timeOffset="584.26">2282 1488 0,'0'0'16,"-25"-24"-1,50 48 1,-25 1 0,25 0-1,-25 0-15,25-25 16,0 25 0,-25-50-1,0-25 1,0 1-1</inkml:trace>
  <inkml:trace contextRef="#ctx0" brushRef="#br0" timeOffset="900.08">2654 1488 0,'0'0'16,"0"-24"-16,0 48 31,-24-24-31,-1 25 16,50 0-1,-1-25 1,1 0-1,0-50 1,-25 26 0,-25 24-1,0-25 1,-24 50-16</inkml:trace>
  <inkml:trace contextRef="#ctx0" brushRef="#br0" timeOffset="1120.4">2257 2009 0,'-49'25'15,"24"50"16,25-51-15,0 1-16,25 0 16,0 25-1,-1-26-15,1-24 0</inkml:trace>
  <inkml:trace contextRef="#ctx0" brushRef="#br0" timeOffset="1350.1">3076 1836 0,'0'0'0,"0"-25"0,25 50 31,-50 24-31,25 1 16,0 99-1,-25 49 1,25-123-16,25-1 16</inkml:trace>
  <inkml:trace contextRef="#ctx0" brushRef="#br0" timeOffset="2391.13">4837 1488 0,'0'0'15,"0"-24"-15,0-1 16,-24 25 31,24-25 47,0 0-63,0 0 0,-25 25 0,25 25-31,0 0 16,0 49-16,0 26 16,0 98-1,-25-99 1,25 50 0,-25-50-1,0-24-15,50-75 78,0 0-62,25-25-16,-1 25 16,1-25-1,24 25-15,25-25 16,-24 1-1,-50 24 1,-1 0 0</inkml:trace>
  <inkml:trace contextRef="#ctx0" brushRef="#br0" timeOffset="2951.02">5929 1240 0,'0'-24'0,"0"-1"16,-25 25-16,0 0 16,-74 0-1,49 0-15,-49 25 16,74-25 0,1 0-16,-1 0 15,0 0 1,25 24 46,25 1-46,24 50 0,-24 49-1,0 24 1,0 76-1,0-1 1,-25-49 0,0-100-1,0 1-15,24-1 16,-24-24 0,50-50-1,24-25 1,-24 0-16,74-74 31</inkml:trace>
  <inkml:trace contextRef="#ctx0" brushRef="#br0" timeOffset="3449.93">6326 2034 0,'25'0'47,"-1"0"-47,1 0 16,124-25 15,-124 25-31,0-24 15,-1-1-15,1 25 16,-25-50 0,0 25-16,-25 1 15,-24-1 1,-1 25 0,-49 49-1,0 26 1,49 24-1,1 25 1,49-50 0,74-24-1,25-25 1,25-50 0,0 0-1,-25-24 1,-49-26-1</inkml:trace>
  <inkml:trace contextRef="#ctx0" brushRef="#br0" timeOffset="6967.46">6822 1216 0,'0'-25'16,"25"25"-1,-50 0 32,50 0 94,0-25-126,-1 25-15,1 0 16,0 25 0,0 0-1,-25-1-15,0 76 16,0-51-16,-25 1 16,-49 49-1,49-49 1,0-50 15,50 0-15,-25-50-1,49 50 1,-24-25 0,0 25-16,0-25 31,0 25 0</inkml:trace>
  <inkml:trace contextRef="#ctx0" brushRef="#br0" timeOffset="7367.24">7293 1092 0,'0'-50'31,"25"75"0,-25 0-15,-25 49-1,0 50 1,25-74 0,0-1-16,0 1 15,0-1 1,0-24-1,50-25 1,-25 0-16,49-25 16,-24 1-1</inkml:trace>
  <inkml:trace contextRef="#ctx0" brushRef="#br0" timeOffset="7567.02">7244 1340 0,'0'0'15,"-25"0"-15,0 0 16,50 0 0,0 0-1,24 0-15,26-25 16,-26 25-16</inkml:trace>
  <inkml:trace contextRef="#ctx0" brushRef="#br0" timeOffset="10900.11">8534 1414 0,'0'-25'0,"0"0"47,-25 25-31,0 0-16,-25 25 15,1 0 1,-1 0-16,-24 74 16,49 0-1,25-24 1,99-50-1,50-1 1,-25 1 0,-50 0-1,-49 49 1,-50 1 0,-49-1 15,24-49-31,-24 0 15,24-50 1,75-74 0,50 0-1,24-1 1,0 51 0,-49 49-1,-1 25 1,-24-1-1,0 26 1,-25 0 0,0-1-1,0 1 1,0-25 0</inkml:trace>
  <inkml:trace contextRef="#ctx0" brushRef="#br0" timeOffset="11041.46">8757 1563 0,'-25'-25'0,"25"0"16,25 75-16,-75-125 0,50 51 16,0-1-1</inkml:trace>
  <inkml:trace contextRef="#ctx0" brushRef="#br0" timeOffset="11382.75">9005 1910 0,'0'0'16,"25"-25"-1,-25-49 1,25 49-16,-1-24 16,1 24-1,0 0-15,25 25 16,49 74 15,-74-24-15,-25 99-1,0-124 1</inkml:trace>
  <inkml:trace contextRef="#ctx0" brushRef="#br0" timeOffset="11852.21">9600 1588 0,'0'-50'16,"0"100"-16,-25-125 15,25 50 16,0 50-15,0 25-16,0-25 16,25 24-16,-25 26 31,0-50-31,25-1 0,25-24 31,-1-49-15,-24-51-1,0 26 17,-25 49-32,0 25 31,0 75-15,-25 49-1,25-25 1,0-25-1,0-49-15,0 0 16,25-25-16</inkml:trace>
  <inkml:trace contextRef="#ctx0" brushRef="#br0" timeOffset="12133.93">10072 1439 0,'0'0'0,"24"-50"0,-24 25 16,-24 50 31,24 25-31,0 24-16,0 1 15,-25 74 1,50-50-1,-25-25 1,49-49 0,75 0-1,-99-75 1</inkml:trace>
  <inkml:trace contextRef="#ctx0" brushRef="#br0" timeOffset="12303.26">10171 1687 0,'0'-25'0,"0"50"0,-25-50 16,0 25-1,25-25 1,25 0 15,25 25-31,-1-24 16,1-1-16</inkml:trace>
  <inkml:trace contextRef="#ctx0" brushRef="#br0" timeOffset="13867.07">10369 943 0,'0'-25'15,"-24"25"1,24-25 0,49 25-1,50-25 1,-24 0-16,74 1 16,-50-1 15,-74 0-31,-1 25 31,-24 25-15,0 0-1,25-1 1,0 26 0,0 49-1,-25-24-15,25 49 16,-25 0-1,24 25 1,1-25 0,0-25-1,-25 0 1,25 0 15,0-74-31,-25 25 16,0-25-1,0-1 17,0 1 30,-25-25-62,0 25 16,-25-25-1,-74 25 1,-24 0 0,73-1-16</inkml:trace>
  <inkml:trace contextRef="#ctx0" brushRef="#br0" timeOffset="28700.43">12354 1464 0,'25'0'157,"-1"0"-157,26 0 15,-25 0-15,25-25 16,-1 25-16,-24 0 16,0 0-1,0 0 1</inkml:trace>
  <inkml:trace contextRef="#ctx0" brushRef="#br0" timeOffset="28951.55">12230 1737 0,'-25'24'31,"50"1"-15,0-25 0,24 0-1,26-25 1,24 25-1,-74 0-15</inkml:trace>
  <inkml:trace contextRef="#ctx0" brushRef="#br0" timeOffset="29918.02">13569 1042 0,'0'0'0,"0"-25"78,0 50-78,-24 0 16,24 24-16,0-24 16,0 99-1,0 25 1,0 0-1,24-75-15,-24 1 16,0-26-16,0 26 31,0-50-31,0-1 47</inkml:trace>
  <inkml:trace contextRef="#ctx0" brushRef="#br0" timeOffset="30400.29">13569 1067 0,'0'-25'46,"25"0"17,0 25-63,0-25 16,24 25-16,-24 0 15,0-25-15,25 25 16,-1-24-1,-24 24 1,0 0 0</inkml:trace>
  <inkml:trace contextRef="#ctx0" brushRef="#br0" timeOffset="30687.92">13545 1315 0,'0'0'16,"-25"25"-1,25-1 1,0 1 31,25-25-47,-1-25 16,1 25-16,50-24 15,-1 24 16</inkml:trace>
  <inkml:trace contextRef="#ctx0" brushRef="#br0" timeOffset="31185.02">14636 918 0,'0'-25'31,"0"50"-15,-25 0 0,0 24-16,1 1 15,-1 24-15,0 1 16,0 74-1,0-1 1,50-73-16,0 24 16,49 0-1,26-49 1,-26-25 0,1-25 15,-75 25-31</inkml:trace>
  <inkml:trace contextRef="#ctx0" brushRef="#br0" timeOffset="31802.69">15207 1240 0,'24'0'15,"-24"-49"-15,0 24 32,0 0-17,0 0-15,0 1 16,0-1 0,-24 25-1,-1 0 1,-50 49-1,1 1 1,49 24 0,25 1-1,0-50 1,75 24 0,-26-24-16,50 25 15,-24-1 16,-75-24-15,0 25 0,-50-26-1,-24 1 1,24-25 0,1-25-1,49-24 1</inkml:trace>
  <inkml:trace contextRef="#ctx0" brushRef="#br0" timeOffset="32255.32">15703 1464 0,'0'0'0,"-25"0"0,0 0 16,25-25 0,25 25 15,0 0 0,0 0-31,49 0 16,75-25-1,0 25 1,-50-25 0,-49 25-1,-26 0 1,1 0 31,-25-25-16</inkml:trace>
  <inkml:trace contextRef="#ctx0" brushRef="#br0" timeOffset="32999.31">16447 1191 0,'0'0'0,"0"-25"16,0 0 15,0 0-15,99 1 15,-74 24-15,25-25-16,-26 25 15,51-25 1,-50 25-16,24 25 16,-24 0-1,0 24 1,0 1 0,0 24-1,-50 25 16,-25-24-15,25-50-16,-24 49 16,24-49-1,0 0 1,0-1 0,75-48 46,0 24-46,24-25-16,50 0 15,-25 25 17,-49 0-32,-25 0 46,-1 0 17</inkml:trace>
  <inkml:trace contextRef="#ctx0" brushRef="#br0" timeOffset="33503.55">17241 843 0,'0'0'15,"0"-24"17,0-1 30,0 50-46,25-1-16,74 26 15,0 0 1,0 49 0,1 0-1,-51 25 1,-24 25 0,-50 0-1,-24-25 16,-26-25-15,26-49 0,49-25-16,-25-1 15,-25-24 1</inkml:trace>
  <inkml:trace contextRef="#ctx0" brushRef="#br0" timeOffset="38451.54">4639 4565 0,'25'0'16,"-25"-25"0,0 0-1,0 0 1,-25 0-16,0 25 16,0-24-1,0 48 1,1-24-16,-51 50 15,50-25 1,1 49 0,48 1-1,76 24 1,49-25 0,-1 50-1,-148-49 1,-24-1-1,-76-24 1,26-25 0,-25-50 15,74-74-15,74 24-1,51-24 1,-26 74-1,50-25-15</inkml:trace>
  <inkml:trace contextRef="#ctx0" brushRef="#br0" timeOffset="38636.97">5110 4937 0,'0'0'15,"0"24"1,0 1-1,0 0 1,-25 0 0,25 25-1,0-26 1</inkml:trace>
  <inkml:trace contextRef="#ctx0" brushRef="#br0" timeOffset="38752.15">5061 4713 0,'0'0'0,"0"-24"0,0-1 15,0 0 1</inkml:trace>
  <inkml:trace contextRef="#ctx0" brushRef="#br0" timeOffset="39103.17">5259 4986 0,'-25'25'16,"50"-50"-16,-25 75 0,0-25 31,-25-25-16,25-25-15,0-25 16,25 25-16,0-24 16,0 24-16,49-49 15,-24 49 1,-25 50 15,-1 49-15,1 25-1,0-49-15,-25-25 16,0 0-16</inkml:trace>
  <inkml:trace contextRef="#ctx0" brushRef="#br0" timeOffset="39352.26">5954 4813 0,'0'0'0,"-75"-25"32,50 25-17,1 25 1,-1-1-16,25 26 16,-25-25-16,50 49 15,0-49 1,49 0-1,25-25 1,-49 0 0</inkml:trace>
  <inkml:trace contextRef="#ctx0" brushRef="#br0" timeOffset="39652.49">6301 4986 0,'0'0'0,"25"0"15,0 0 1,24-25 0,50-24-1,-24-26 1,-50 51 0,-75-1-1,-24 25 1,-26 49-1,26 51 1,24-26 0,50 1-1,25-1 1,25-49 0</inkml:trace>
  <inkml:trace contextRef="#ctx0" brushRef="#br0" timeOffset="40252.36">8955 4441 0,'25'0'0,"-50"0"0,50-25 15,-25 50 32,0 24-31,0 26-16,-25-1 15,25 0-15,-24 1 16,24-1 0,-25 75-1,0-99-15</inkml:trace>
  <inkml:trace contextRef="#ctx0" brushRef="#br0" timeOffset="40522.07">9005 4416 0,'0'0'0,"25"-25"0,-25 0 15,25 0 16,-1 0-15,1 25 0,25-24-16,24 24 15,25-25 1,-74 25 0</inkml:trace>
  <inkml:trace contextRef="#ctx0" brushRef="#br0" timeOffset="40736.97">8955 4664 0,'0'0'0,"-24"25"0,-1-1 31,50-24 0,49 0-15,75-74 0,0 24-1</inkml:trace>
  <inkml:trace contextRef="#ctx0" brushRef="#br0" timeOffset="41035.16">9873 4267 0,'0'-25'16,"-25"25"15,1 25-31,-1 24 16,0 1-16,0 25 15,0 73 1,1 51 0,24-125-16,49 50 15,1-74 1,49-50 0,-49 0-16</inkml:trace>
  <inkml:trace contextRef="#ctx0" brushRef="#br0" timeOffset="43820.1">10518 4366 0,'0'-25'31,"0"0"-31,0 1 47,-25 24-47,1 0 16,-51 24-1,26 26 1,24-25 0,0 0-1,25 0 1,74 24 0,-24 1-1,24-1 1,-49 26-1,-25-26 1,0-24 0,-25-25-1,-24 25 1,-26-25 0,26-25-1,24 25-15,0-25 16</inkml:trace>
  <inkml:trace contextRef="#ctx0" brushRef="#br0" timeOffset="44202.64">10841 4267 0,'0'0'0,"24"25"47,-24-1-31,25 1-16,0 0 15,0 25-15,0-25 16,-1 74 0,1 0-1,0 25 1,-25-50 0,-25-49-1,-24 25 1,-26-25-1,50-25-15</inkml:trace>
  <inkml:trace contextRef="#ctx0" brushRef="#br0" timeOffset="44488.03">11634 4515 0,'-24'-25'47,"48"25"-31,1 0-16,0 0 15,25 0 1,-1 0-16,26 0 16,-26 0-1</inkml:trace>
  <inkml:trace contextRef="#ctx0" brushRef="#br0" timeOffset="44688.89">11684 4713 0,'-50'25'15,"100"-50"-15,-124 50 0,49-25 16,0 0 0,75 0-1,-1 25 1,75-50-1</inkml:trace>
  <inkml:trace contextRef="#ctx0" brushRef="#br0" timeOffset="45364.08">12453 4118 0,'0'0'15,"0"-25"1,0 0-16,0 50 62,0 0-62,0 0 16,0 24-16,0 26 16,0-26-16,0 100 31,0 0-16,0 0 1,-25-75 0,25-24-1,0-25 1,50-25 0,0 0-1,74-25 1,0 25-1,-50-25 1,-24 25 0</inkml:trace>
  <inkml:trace contextRef="#ctx0" brushRef="#br0" timeOffset="45919.46">13545 4019 0,'0'0'15,"24"-25"-15,-24 0 31,-49 0-15,24 25 0,0 0-16,-24 0 15,24 0-15,0 0 16,0 25-16,0-25 31,1 0-15,24 25 15,0 25-15,24 49-1,-24 25 1,0 25 0,0-50-16,-24 99 15,24-49 1,-25-25-1,25-49 1,25-26 15,24-24-31,50-25 16,50-25 0,-74 25-1</inkml:trace>
  <inkml:trace contextRef="#ctx0" brushRef="#br0" timeOffset="46538.05">14165 4168 0,'0'-25'16,"0"50"-16,0-75 0,0 25 16,-25 25 15,0 50-31,-49 24 16,74 25 15,0-24-16,25-50-15,49 24 16,50-24 0,-50 25-1,-49-25 1,-25 24 0,-74-24-1,-50 25 1,25-26 15,99-98-15,74 0-1,25 24 1,25 0 0,-49 26-1,-1 24 16,-49 0-15,0 24 0,-25 26-1,24 0 1,-48-1 0,24-24-1</inkml:trace>
  <inkml:trace contextRef="#ctx0" brushRef="#br0" timeOffset="46687.94">14611 4143 0,'0'0'0,"25"-25"16,-25-25-16,0 26 31</inkml:trace>
  <inkml:trace contextRef="#ctx0" brushRef="#br0" timeOffset="47020.11">14785 4515 0,'0'25'16,"0"-50"-16,0 75 0,-25-26 15,25 1 1,0 0 0,0-50-16,25-24 31,25 24-31,-1-50 16,1 51-1,-1-1 1,1 25-1,-25 25 1,0-1 0,-25 51-1,-25-26-15,25 26 16,-25-75 0</inkml:trace>
  <inkml:trace contextRef="#ctx0" brushRef="#br0" timeOffset="47570.27">15455 4168 0,'0'0'15,"25"-50"-15,-25 75 31,0 0-15,0-1 0,-25 76-1,25-51-15,-25 1 16,25 0-16,-25-1 16,25 1-1,25-50 1,74 0-1,0-50 17,-24-24-17,-50 49 1,-25 0-16,24 0 0,-24 0 31,-49 25 0,49 25-31,-25 0 16,0 25 0,0-25-16,25 49 15,-24-24 1,24 24 0,0-24-1,0-26 1</inkml:trace>
  <inkml:trace contextRef="#ctx0" brushRef="#br0" timeOffset="47886.89">16199 4068 0,'0'-24'16,"0"48"-16,25-73 0,-25 24 0,25 0 31,-25 50-15,-25 25-16,25-1 16,0 1-16,-25 24 15,25-24 1,-50 148-1,50-173 1,0 25-16,25-25 0,-25-1 16,25 1-1,0-25-15,0 0 16</inkml:trace>
  <inkml:trace contextRef="#ctx0" brushRef="#br0" timeOffset="48086.39">16025 4391 0,'-25'0'0,"50"0"0,-74-25 16,24 25-16,25-25 16,25 0-1,-1 25 1,51 0-16,49-24 15,-50 24 1</inkml:trace>
  <inkml:trace contextRef="#ctx0" brushRef="#br0" timeOffset="48636.31">16571 3845 0,'-25'-25'16,"50"50"-16,-50-74 15,25 24-15,25 0 16,0 25 0,0-25-16,99 25 15,49 0 16,-173 25 1,25 0-32,-25 0 15,0-1-15,25 76 16,-25-1 0,0 50 15,-25 24-16,25-73 1,-25-1 0,25-25-1,0 1 1,0-1 0,25 0-1,-25-24-15,0-25 16,0 24-1,0-24-15,0 25 16,0 0 0,-74-50-1,-1-25 1</inkml:trace>
  <inkml:trace contextRef="#ctx0" brushRef="#br0" timeOffset="48970.64">17836 4341 0,'0'-25'16,"0"50"-16,25-50 16,-25 1-1,25 24 1,24-25 15,26 25-15,-1 0-1,-24-25 1,-25 25 0</inkml:trace>
  <inkml:trace contextRef="#ctx0" brushRef="#br0" timeOffset="49153.08">17762 4441 0,'-50'24'15,"100"-48"-15,-50 48 47,25-24-47,24 0 16,26 0 0,-1 0-16</inkml:trace>
  <inkml:trace contextRef="#ctx0" brushRef="#br0" timeOffset="78520.81">19622 3572 0,'0'0'15,"0"50"95,-25-1-95,25-24 1,0 25-16,-24 0 16,24-26-16,0 1 15,-25 0-15,25 0 16,0 0 0,25-25 30,-1 0-14,1 0-32,50 0 15,-26 0 1,-24-25-16,25 25 16,-25 0-1,-25-25 1,0-25 15,0 26-15,0-1-1,0 0 17,0 50 30,-25 0-46,25-1-16,-25 26 15,25 0-15,0 24 16,-25 0 15,25-24-31,0 0 16,0-26-1,0 1 17,25-25-1</inkml:trace>
  <inkml:trace contextRef="#ctx0" brushRef="#br0" timeOffset="79338.25">18506 4540 0,'-25'0'0,"50"0"110,0 0-95,0 0-15,24 0 16,1 0-16,24-25 16,25 25-1,-24 0-15,24 0 0,75-25 16,-1 0 0,26 1-1,-25-1 1,24 0-1,0 25 17,1-25-17,-100 25-15,0-25 16,1 25-16,98-25 16,-24 1-1,-100-1 1,50 25-1,-25-25 1,-24 25 0,-50 0-16,24 0 15,1 0 17,-25-25-17,-75 50 32</inkml:trace>
  <inkml:trace contextRef="#ctx0" brushRef="#br0" timeOffset="80489.71">19250 5135 0,'0'-25'31,"25"25"-15,-25-24 62,-25 24-62,0 24 15,-24-24-31,24 0 16,-25 25-16,1 25 15,-1-25 1,25 24 0,50 1-1,50-1 1,49-24-1,-50 0 1,-24 0 0,-26 24-1,-48 1 17,-26 0-17,-24-26 1,-1-24-1,1 0 1,49-49 0,25-26-1</inkml:trace>
  <inkml:trace contextRef="#ctx0" brushRef="#br0" timeOffset="80838.85">19449 4862 0,'0'0'0,"0"-25"0,24 1 31,1 24-15,-25 24-1,25-24-15,0 25 16,-25 25-16,0-25 16,0 24-16,0 1 15,0-25 1,25-50 31,-1 25-47,51-50 15,-25 25 1,-26 25-16</inkml:trace>
  <inkml:trace contextRef="#ctx0" brushRef="#br0" timeOffset="81370.03">19870 5408 0,'-24'25'0,"48"-50"0,-73 50 31,74-50 47,24 25-62,1 0-1,24-25-15,75 0 16,-25 1 0,-25-1-1,-74 0 1,0 25-1</inkml:trace>
  <inkml:trace contextRef="#ctx0" brushRef="#br0" timeOffset="81822.88">20094 5210 0,'0'-25'0,"-25"25"16,25 25 62,0-1-78,0 26 16,25-25-16,-25 49 15,24 25 1,1-24 0,0-1-1,-25-24 1,0-25 46,25-25-62</inkml:trace>
  <inkml:trace contextRef="#ctx0" brushRef="#br0" timeOffset="83886.14">20838 4986 0,'0'-25'16,"-25"1"-16,25 48 203,25-24-188,-25 25 1,0 0-16,0 25 16,0 24-1,0 25 1,0-24-1,0-1 1,0-49-16,0 0 16,0 0-1,0-1 1,0-48 109</inkml:trace>
  <inkml:trace contextRef="#ctx0" brushRef="#br0" timeOffset="84610.19">21284 4887 0,'0'-25'32,"-24"25"30,24 25-62,-50-25 16,50 50-1,-25-26-15,0 51 16,1-1 0,-1 1-1,0-1 1,50-24-1,0 24 1,24-49 0,26 0-1,-1 0 1,-24-50 15,-1 0-15,-24-25-1,0 26 1,-25-1 0,0 0-1,-25 25-15,-25-50 16,26 50 0,-26 0-16,-24 25 15,24-25 16,25 25-15,0-25 0,1 25-16</inkml:trace>
  <inkml:trace contextRef="#ctx0" brushRef="#br0" timeOffset="89274.3">27858 3448 0,'0'0'0,"0"-25"16,-49 1-16,24 24 15,0 0 1,-25 0-16,26 0 16,-26 24-16,25 1 15,0 0-15,1 25 16,48 24-1,51 0 1,24 1 0,0-25-1,-49-1 1,-50 26 0,-50-26-1,-24 1 1,-1-50-1,51 25 1,-1-75 0,74 0 15,26-24-15,-26 49-16,51 0 15,-26 1 1,-49 24-1,24 0 1,-49 49 0,0 1-1,-24-1 1,24-24 0,-25 0-1,50-50 32,-1-24-31,1-1-1,0 25-15,0 0 16,0 1-16,0 24 31,-1-25-15,1 50-1,-25 24 1,25-24-16,-25 25 16,0-26-1,0 1 1,25-74 15,24-26-15,26 26-1,-26 24 17,-24 25-17,0 0 1,0 49 0,0 1-1,-25-25 1,24-25 15,1 0-31,0-50 16,0 1-1,0 24 1,-25 0 15,-25 50-15,0 24-1,25-24 1,0 0 0,50 0 15,-1-50-15,1 0-1,-25 25-15,-1-25 16,1 25-1,-25-24 1,-25 73 0,25 1-1,25-1 1,25-24 0</inkml:trace>
  <inkml:trace contextRef="#ctx0" brushRef="#br0" timeOffset="89772.21">29421 3423 0,'0'-24'15,"0"48"-15,0-98 0,-25 74 16,0 25 0,1-25-16,-1 0 15,0 0 1,0 0-1,25 25 17,25-1-32,-25 26 31,0 24-15,25 1-1,-50 49 1,0 25-1,0 0 1,1-25 0,48-50-1,-24-49 1,25 0-16</inkml:trace>
  <inkml:trace contextRef="#ctx0" brushRef="#br0" timeOffset="90327.89">29694 3696 0,'0'-25'15,"0"50"-15,0-74 0,-25 49 16,0 0-1,1 24 1,-1 1-16,0 50 31,25-50-31,50 24 16,-1-24 0,26 0-1,-51 0-15,1-1 16,0-24-1,-50 25 1,0 0 0,1-25 15,-1-25-15,74-24-1,-24 24-15,50-25 16,-26 50-1,-24-25 1,0 25 0,0 25-1,-25 0 1,24 25 0,-24-1 15,0-24-16</inkml:trace>
  <inkml:trace contextRef="#ctx0" brushRef="#br0" timeOffset="90632.18">30091 3895 0,'25'0'16,"-25"-25"-1,0 50 17,0 0-17,0 24 1,0-24-16,24-25 31</inkml:trace>
  <inkml:trace contextRef="#ctx0" brushRef="#br0" timeOffset="91573.27">30165 3920 0,'0'0'0,"0"-25"16,0 0 30,25 25 1,0 25-31,0 0 0,-25-1-1,24-24-15,-24 25 0,0 0 47,0-50-16,25 0-15,-25 1-16,0-1 16,25 25-1,-25-25 1,25 25 15,0 25-15,0-25-1,-25 25-15,0-1 16,0 1 0,0 0-1,24-25 16,1 25-31</inkml:trace>
  <inkml:trace contextRef="#ctx0" brushRef="#br0" timeOffset="92954.77">28999 3523 0,'-24'24'78,"24"1"-62,-25 25-16,25-1 15,0 51 1,-25-51-16,25 1 15,0 49 1,25 0 0,0-24-1,-25-26 1,0-24 0,0 0-1,0 0-15,0 0 31,0-1 1,-25 1-17,25 0 1,49 0 0,-24-25-16,25 0 15,24 0 1</inkml:trace>
  <inkml:trace contextRef="#ctx0" brushRef="#br0" timeOffset="94272.11">30761 3820 0,'24'0'31,"-48"-24"-31,24-1 32,0 0-1,-25 25-31,-25 0 16,1 50-1,-26-1 1,50 26-1,50-51 17,0 1-32,0-25 31,24-25-15,1 1-1,-50-1 1,25 25-1,-25 25 1,25-1 0,-1 1-1,-24 0 1,25-25-16</inkml:trace>
  <inkml:trace contextRef="#ctx0" brushRef="#br0" timeOffset="94923.8">30959 3671 0,'0'0'0,"25"-24"16,-25 48 31,0 1-32,25 0 1,-50 25-16,25-1 16,0 1-16,-25 0 15,25-26 17,0 1 30,0 0 141,0 0-187,0 0-1,0-1 1,0 1-16,0 0 16,0 0-16,25 0 31,0-25 0,0 0-31,-1-25 16</inkml:trace>
  <inkml:trace contextRef="#ctx0" brushRef="#br0" timeOffset="95107.97">30909 3895 0,'50'-25'32</inkml:trace>
  <inkml:trace contextRef="#ctx0" brushRef="#br0" timeOffset="95539.78">31158 3448 0,'0'0'0,"0"-25"31,0 1-15,24 24-1,1 0 1,0 0 0,0 24-1,-25 1 1,25 25 0,-25-1-16,0 51 15,24-1 1,-24 25-1,-24 0 1,24-25 0,0 0-1,-25-49 1,25-25 0</inkml:trace>
  <inkml:trace contextRef="#ctx0" brushRef="#br0" timeOffset="95750.49">31505 3944 0,'0'-24'0,"0"48"0,25-73 15,-1 24 1,1 25-16,0-25 16,49 25-1,-24 0-15,0-25 0</inkml:trace>
  <inkml:trace contextRef="#ctx0" brushRef="#br0" timeOffset="96370.86">32621 3523 0,'0'-25'16,"0"50"-16,0-75 0,-25 50 15,25-50 1,-24 50-16,-1 0 16,-74 25-1,74 0 1,-25 74 0,50-49-1,25-25 1,49-25-1,1-25 1,-26 0 0,-24-25-1,-25 75 32,-25 0-31,25 0-16,-24 49 15,48 1 1,1-1 0</inkml:trace>
  <inkml:trace contextRef="#ctx0" brushRef="#br0" timeOffset="96639.24">32075 3969 0,'0'0'16,"50"25"-1,148-25-15,-73 0 16,23 0-1,1 0-15,0 0 16,99-25 0,-99 25-1,-124 0 1</inkml:trace>
  <inkml:trace contextRef="#ctx0" brushRef="#br0" timeOffset="97106.3">32299 4540 0,'0'-25'15,"-25"25"17,0 0-1,0 25-16,25 0 1,0-1-16,25 1 16,0-25-16,24 50 15,-24-50 1,0 25 0,-25-1-1,-50 1 1,1-25-1,-26 0 17,51 0-32,-26 0 0</inkml:trace>
  <inkml:trace contextRef="#ctx0" brushRef="#br0" timeOffset="97406.98">32448 4366 0,'24'-25'32,"1"75"-1,-25-25-31,0 0 15,-25-1-15,25 1 16,25-25 15,0 0-15,25 0 0,-26 0-16,1 0 0</inkml:trace>
  <inkml:trace contextRef="#ctx0" brushRef="#br0" timeOffset="97592.18">32646 4664 0,'0'0'0,"25"25"47,0-25-47,24 0 16,1 0-16,49-25 15,-74 25 1,0 0-16</inkml:trace>
  <inkml:trace contextRef="#ctx0" brushRef="#br0" timeOffset="97840.8">32770 4589 0,'0'0'0,"0"-24"62,0 48-46,-25 1-16,25 0 16,0 0-16,0 0 15,0 24-15,0 1 16,0-1-1,0-24 1</inkml:trace>
  <inkml:trace contextRef="#ctx0" brushRef="#br0" timeOffset="98471.74">33316 4664 0,'25'0'16,"-25"-25"-16,0 0 15,-25 25 48,0-25-63,0 50 16,-24-25-1,-1 25 1,25 25-1,25-26-15,0 1 16,50 0 15,-25-50-15,24 0 0,-49 1-1,25-1 1,0 25 15,-25 25 0,-25-1-15,25 26 0,-25 0-1,25-26 1,0 1-1</inkml:trace>
  <inkml:trace contextRef="#ctx0" brushRef="#br0" timeOffset="98774.53">33365 4515 0,'0'0'16,"25"-25"-16,0 0 31,0 25 0,-50 25-15,25 25-1,0-25 1,0-1 0,50-24-1,49 0 1,-50 0-16,-24 0 16</inkml:trace>
  <inkml:trace contextRef="#ctx0" brushRef="#br0" timeOffset="99593.36">31530 4068 0,'-25'0'47,"50"0"0,-1 0-47,1 0 16,25-24-16,-25 24 15,-1 0 1,-48 0 15,-51 24-15,50 1 0,1-25-1</inkml:trace>
  <inkml:trace contextRef="#ctx0" brushRef="#br0" timeOffset="109073.29">3572 8633 0,'-25'-25'47,"1"25"-16,24 25-15,0 25-16,0-26 16,0 1 15,24-25-31,1 0 0,0-25 16,0 1-1,0-1-15,-25 0 0,0-25 16,-25 26-1</inkml:trace>
  <inkml:trace contextRef="#ctx0" brushRef="#br0" timeOffset="109390.2">3101 9055 0,'-25'0'15,"50"0"-15,-75 25 0,50-1 16,0 1 0,50-25-1,-25 0 1,-1-25-1,1 1-15,-25-1 16,0-25 0,0 25-1,-49 0 1,24 25-16</inkml:trace>
  <inkml:trace contextRef="#ctx0" brushRef="#br0" timeOffset="109707.05">2977 8633 0,'-25'0'15,"50"0"-15,-100 0 16,75 25-16,-24 0 15,24-1 1,0 1-16,24-25 16,51 0-1,-26 0 1,-24-25 0,-25 1-1,-25-26 1,25 25-1,-24 25-15</inkml:trace>
  <inkml:trace contextRef="#ctx0" brushRef="#br0" timeOffset="110261.37">4713 8286 0,'0'-25'16,"0"0"15,0 50 1,0 0-17,-24-1-15,-1 125 16,25 0-1,-25 50 17,0-100-32,25-25 15,-25 1-15,0 24 16,25-74 0,25-25 15,75-25-16,73-25 1,-49 26 0,-25 24-1,-49-25 1</inkml:trace>
  <inkml:trace contextRef="#ctx0" brushRef="#br0" timeOffset="110825.02">5805 8038 0,'0'-25'15,"0"50"-15,0-75 0,0 25 16,-25 25-16,0-25 16,-74 25-1,49 0-15,1 0 16,-1 25-16,1-25 16,49 25 15,-25-25-16,50 25 32,-25 0-31,49 24 0,-24 75-1,0 75 1,0 49-1,-25-124-15,-25 149 16,25-174 0,-50 75-1,25-26 1,1-24 0,73-99-1,50-50 16,100-49-31</inkml:trace>
  <inkml:trace contextRef="#ctx0" brushRef="#br0" timeOffset="111324.68">6301 8931 0,'0'0'15,"-25"0"-15,25-25 47,25 25-47,0 0 16,24-25-16,26 25 15,-1-25 1,-24 0-16,-1-24 16,-24-1-1,-25 1 1,-25 24 0,-49 0-1,-75 50 1,75 49-1,-1 50 1,26-25 0,49 1-1,49-51 1,51-24 0,-26 0-1,0-50-15,-24 25 16,74-25-1,-99 1-15</inkml:trace>
  <inkml:trace contextRef="#ctx0" brushRef="#br0" timeOffset="111889.88">6648 8186 0,'0'0'16,"0"-24"-1,25-1 17,25 0-17,-26 25-15,1 0 16,25 0-1,-25 50 1,-25-1-16,-25 26 16,-25-1-1,1-49 1,24 0 0,50-25 15,49-25-16,1 0 1,-26 25 15,-49-25-15</inkml:trace>
  <inkml:trace contextRef="#ctx0" brushRef="#br0" timeOffset="112256.84">7169 8013 0,'0'-25'0,"0"0"31,25 25-15,-25 25 0,0 0-16,0 0 15,-25 74 1,0-50 0,25 26-16,0 24 15,0-49 1,50-1-1,0-49 1,24 0 0,0-24-1,-49-1 1</inkml:trace>
  <inkml:trace contextRef="#ctx0" brushRef="#br0" timeOffset="112507.06">7194 8261 0,'0'0'0,"-25"-25"16,0 25-16,25-25 31,25 25-16,25-25 1,-25 25-16,24-24 16,-24 24-16,0 0 15,0 0-15</inkml:trace>
  <inkml:trace contextRef="#ctx0" brushRef="#br0" timeOffset="114295.58">8211 8410 0,'0'-25'31,"-25"25"-15,25 25 0,-49 24-16,24 1 15,-25 24-15,1 50 16,49 0-1,49-49 1,50-26 0,-49 1-1,-25 25 1,-75-1 0,-24 0-1,24-24 16,1-50-31,24-50 32,25-24-17,74-50 1,25 25 0,75 24-1,-75 75 1,-49 25-1,-25 0 1,-25 49 0,0 1-1,-25-26 1,-25 1 0,26-50-1,-1 0 1</inkml:trace>
  <inkml:trace contextRef="#ctx0" brushRef="#br0" timeOffset="114440.15">8434 8633 0,'0'0'0,"25"-74"16,-25 24-1,0 25 1,0 0-1</inkml:trace>
  <inkml:trace contextRef="#ctx0" brushRef="#br0" timeOffset="114775.29">8707 9104 0,'0'0'16,"-49"25"-16,49 0 16,24-50 15,-24-24-15,50-51-1,-25 75-15,0-24 16,24 24-1,1 25 1,-25 0 0,24 50-1,-24 74 1,-25-75 0</inkml:trace>
  <inkml:trace contextRef="#ctx0" brushRef="#br0" timeOffset="115274.34">9303 8732 0,'0'-25'15,"0"50"-15,0-74 16,24 49-16,-24-25 31,0 50-15,-24-1-16,24 51 15,-25-1 1,25-24 0,25-25-1,-1-1 1,51-24-1,-1-49 17,-49 24-32,0 0 15,-25 0-15,25 1 16,-25-1-16,0 0 31,0 50-15,-25 24-1,0 75 1,0 1 0,0-26-1,25-25 1,0-49 0</inkml:trace>
  <inkml:trace contextRef="#ctx0" brushRef="#br0" timeOffset="115592.28">9898 8559 0,'0'0'0,"0"-25"0,25 0 15,-25 0 1,0 50 15,-25 0-31,25 49 16,-25 75-1,0 0 1,25-75 0,25 1-1,25-75 1,-25 0-16,74 0 31,-74-25-31</inkml:trace>
  <inkml:trace contextRef="#ctx0" brushRef="#br0" timeOffset="115773.65">9923 8807 0,'0'0'0,"-25"0"0,-25-75 32,50 50-17,100 1 1,-51-1-16,1 25 16</inkml:trace>
  <inkml:trace contextRef="#ctx0" brushRef="#br0" timeOffset="116290.96">10444 8013 0,'0'0'16,"0"-25"-16,0 0 0,-25 25 16,75-25-1,-26 25 1,26 0-16,49-24 16,-24 24-1,-51 0 1,1 24-1,-25 26 17,25 24-17,-25 50 1,25-24 0,0 24-1,-1 49 1,1-24-1,-25 25 1,-49-25 0,24-50-1,-50-25 1,1-49 0,24-50-1</inkml:trace>
  <inkml:trace contextRef="#ctx0" brushRef="#br0" timeOffset="116560.64">11386 8608 0,'0'0'16,"0"-25"0,0 1-1,50 24 1,-25-25-16,74 25 16,-25-25-1,-49 0 1</inkml:trace>
  <inkml:trace contextRef="#ctx0" brushRef="#br0" timeOffset="116774.78">11386 8782 0,'0'0'0,"-49"25"16,74-25 15,49 0-15,-24 0-1,24 0-15,25-50 32,-49 50-32</inkml:trace>
  <inkml:trace contextRef="#ctx0" brushRef="#br0" timeOffset="119641.18">13272 7839 0,'25'-25'16,"-25"1"15,0 48 32,0 1-63,0 0 15,-25 25-15,25-1 16,0 75 0,-25-99-16,25 25 15,0-1-15,74 1 32,-24-25-32,0-25 15,-1 0-15,1-25 16,-1 0-16,1 25 15,0-50 1,-26 1 0,1 24-1,-25 0 17,25 50-17,-50 0-15,25 74 16,-25 25-1,25 0 17,0-25-17,0-49 1,0-25 0</inkml:trace>
  <inkml:trace contextRef="#ctx0" brushRef="#br0" timeOffset="120107.27">12751 8931 0,'0'0'15,"-25"0"1,0 0 0,50 0 46,25 0-46,49 0-16,25-25 15,223 0 1,75-25 0,99 26-1,-25-1 1,-124 0 0,-173 25-1,-100-25 1,-99 0 15,-25 25-15,-25 0-16</inkml:trace>
  <inkml:trace contextRef="#ctx0" brushRef="#br0" timeOffset="120724.79">13445 9749 0,'25'-25'16,"-25"1"-1,0-1-15,-74 25 47,-1 49-31,51 1-16,-1-25 16,0 25-16,0 49 31,25 0-31,50-25 31,24-24-15,1 0-1,-51-26 1,-48-24 15,-1 0-15,-74 0-1,-1-24 1,26-1 0</inkml:trace>
  <inkml:trace contextRef="#ctx0" brushRef="#br0" timeOffset="121075.74">13669 9402 0,'0'0'0,"0"-25"0,0 0 16,24 1 0,1 24-1,0 0-15,25 24 31,-50 26-31,0 49 16,0 0 0,0-74-1,24-50 32,-24 1-47,75-26 31,-50 50-31,0-25 0</inkml:trace>
  <inkml:trace contextRef="#ctx0" brushRef="#br0" timeOffset="121340.38">13917 9997 0,'0'0'0,"-25"25"16,0-25-16,25 25 16,0 0-1,75-25 1,49-25 0,49 0-1,-49-24 1,-25 49-1</inkml:trace>
  <inkml:trace contextRef="#ctx0" brushRef="#br0" timeOffset="121607.9">14140 9898 0,'0'0'0,"0"-49"15,-25 49 1,0 0 0,25 24-1,25 1 1,-25 74 0,0 1-1,0-26-15,0 25 31,25-24-15,-25-51 0</inkml:trace>
  <inkml:trace contextRef="#ctx0" brushRef="#br0" timeOffset="121873.86">14760 9700 0,'0'-50'31,"0"75"1,0 0-32,0 74 15,-25 25 1,25 0-1,-24-25 17,48-49-17</inkml:trace>
  <inkml:trace contextRef="#ctx0" brushRef="#br0" timeOffset="122224.68">15207 9724 0,'0'-49'16,"0"98"-1,0-123 1,-25 74 0,25 50-16,-25-1 15,0 1 1,25 24-16,0 26 15,50-51 17,-25-24-32,49 0 15,1-75 1,-51 25 0,-24-49-1,-24 24 1,-51 26-1,1 24 1,49 0-16</inkml:trace>
  <inkml:trace contextRef="#ctx0" brushRef="#br0" timeOffset="122775.8">15901 8211 0,'0'0'15,"0"-25"-15,0 1 47,0 48-31,0 1 0,25 25-16,-25-1 15,0 51-15,-25 123 31,25 50-15,0 0 0,-25-25-16,25 0 31,-49-50-15,24-49-1,25-50 1,0-74-16,-25 25 31,25-75 16,25 0-47,-25 0 16</inkml:trace>
  <inkml:trace contextRef="#ctx0" brushRef="#br0" timeOffset="145744.92">16125 10394 0,'0'-25'0,"-25"25"62,0 25-46,0 0-1,25 0-15,-25 25 16,0-26 0,25 26-1,75-50 1,-25 25 15,-26-25-15,26 0-1,-50 25 17,0-1-17,-25-24-15,-49 25 16,24-25-1,25 0 1,-24 0 15,49-25-31</inkml:trace>
  <inkml:trace contextRef="#ctx0" brushRef="#br0" timeOffset="146142.91">16298 10568 0,'0'-25'47,"25"25"-16,0 0-15,0 0-1,24 0-15,1 0 16,-1 0-16,51-25 16,24 25-1,-25-24 1,0-1 15,-74 25 0</inkml:trace>
  <inkml:trace contextRef="#ctx0" brushRef="#br0" timeOffset="146492.99">16993 10369 0,'0'-24'0,"25"48"47,-1-24-16,1 0-31,25 0 16,-1 0-16,1 0 15,-25 0-15,24 0 16,-49 25 0,25 0-16,-25 25 15,-49-25 1,-1-1-1,0 1 1,26-25 0,-1 0-16</inkml:trace>
  <inkml:trace contextRef="#ctx0" brushRef="#br0" timeOffset="146728.9">17092 10320 0,'0'0'16,"0"-25"0,0 50 15,0 0-15,0-1-1,0 51 1,25 24-1,-25-74-15,-25 49 16,25-24 0</inkml:trace>
  <inkml:trace contextRef="#ctx0" brushRef="#br0" timeOffset="147210.51">17861 10196 0,'25'-25'16,"-50"50"-16,0-50 62,0 50-62,1 24 16,-1-24-16,0 25 16,25-25-16,0-1 15,0 1-15,25 0 16,24 0-1,-24-25 1,0 25-16,0-25 16,0 49-1,-25-24 1,-50-25 0,-24 25-1,24 0 1,25-50-1</inkml:trace>
  <inkml:trace contextRef="#ctx0" brushRef="#br0" timeOffset="147491.29">18059 10394 0,'0'0'0,"25"0"0,-25-25 31,25 25-15,25 0 0,24-24-1,-24-1 1,-25 0-1,24 25 1</inkml:trace>
  <inkml:trace contextRef="#ctx0" brushRef="#br0" timeOffset="147824.84">18357 10245 0,'0'-24'16,"25"24"0,0-25-16,0 25 15,-1 0 1,1 0-16,0 25 16,0 24-1,-25-24 1,-25 49-1,-25 1 1,50-50-16,-24 24 16,48-24 15,51-50-15,49 1-1,-50-1 1</inkml:trace>
  <inkml:trace contextRef="#ctx0" brushRef="#br0" timeOffset="159992.82">17563 10295 0,'0'0'0,"0"-25"16,25 0-16,-50 1 31,25-1 16,0 50-16,-24 24-15,-1-24-16,0 25 16,25-1-16,-25 26 15,25-26-15,-25 51 16,50-1-1,25-50 1,49 1 0,0-50-1</inkml:trace>
  <inkml:trace contextRef="#ctx0" brushRef="#br0" timeOffset="160559.17">18704 10097 0,'0'0'0,"0"-25"15,25 25 64,0 25-79,25-1 15,-26 26-15,26-25 16,0 24-16,-1 75 15,-49 1 1,-24-26 0,-51 0-1,25-49 17,26-26-1</inkml:trace>
  <inkml:trace contextRef="#ctx0" brushRef="#br0" timeOffset="162327.07">20168 8881 0,'0'25'31,"0"-50"16,25 0-16,0 25-31,24-25 16,1 25-1,0-24-15,24-1 16,75-25 0,-100 50-16,-24-25 31,0 25-16</inkml:trace>
  <inkml:trace contextRef="#ctx0" brushRef="#br0" timeOffset="162560.79">20317 9080 0,'0'0'15,"-25"0"-15,25 24 32,0-48-17,50 24-15,49-25 32,0 0-17,-24 0 1,-26 25-16</inkml:trace>
  <inkml:trace contextRef="#ctx0" brushRef="#br0" timeOffset="163576.66">23170 7641 0,'0'-25'32,"0"0"14,0 75-14,0-26-17,0 26-15,0 25 16,-25 98 15,50-74-15,0-49-1,49-25 1,25-25 0,-24-25-1,-26 0 1,-24-24 0,0-26-1,-25 50 1,0 1 15,0 48-31,0 1 16,0 50-1,-25-26-15,25 50 16,0 1 0,25-26 15,-25-49-16,0 0-15</inkml:trace>
  <inkml:trace contextRef="#ctx0" brushRef="#br0" timeOffset="164134.22">22029 8856 0,'24'0'15,"-48"0"-15,73 0 63,-24-25-47,0 25-1,49 0-15,75-24 16,99 24-1,99-25 1,100 0 0,49 0-1,-223 0 1,248 1 0,248-26 30,-695 25-46,-49 25 16,0 0 0,-50 0 15</inkml:trace>
  <inkml:trace contextRef="#ctx0" brushRef="#br0" timeOffset="165161.99">22574 9774 0,'0'0'16,"25"-25"-16,-25 0 15,0 1 17,-25 24-17,1 0 1,-1 0-16,-50 74 15,1 1 1,49 24 0,50-25-1,24 1 1,51-51 0,-51-24 15,-24 25-16,-25 25 1,-49-25 0,-1-1-1,-49-24 1,74 0 0,0-24-1</inkml:trace>
  <inkml:trace contextRef="#ctx0" brushRef="#br0" timeOffset="165437.81">22922 9997 0,'24'0'0,"1"-24"63,0 24-63,174-50 31,-175 50-15,1 0-1</inkml:trace>
  <inkml:trace contextRef="#ctx0" brushRef="#br0" timeOffset="165809.93">23343 9799 0,'0'-25'15,"0"50"-15,25-50 0,-25 0 16,25 25-16,-25-25 16,25 25-16,24 0 15,1 25 1,-25 0 0,-25 50-1,-25 49 1,0-50-1,-24-24 1,24-26 0,74-24 31,1-24-47,24-1 15,1-25 1</inkml:trace>
  <inkml:trace contextRef="#ctx0" brushRef="#br0" timeOffset="166160.89">23740 9625 0,'0'0'0,"0"-25"16,0 1-16,25-1 31,0 25-15,-25 25 0,25-1-16,49 76 15,1-1 16,-1 99-15,-49-98 0,-25 24-1,-99-25 1,-75-50 0,-74 1-1</inkml:trace>
  <inkml:trace contextRef="#ctx0" brushRef="#br0" timeOffset="166660.63">22153 9774 0,'0'0'16,"0"-50"15,-25 100 0,25 0-31,-25 24 16,25 1-1,-25 98 1,50-98-16,-25-1 16,50 50-1,-1-74-15,26-1 16,-26-24-16,100 0 16,-74-25-1</inkml:trace>
  <inkml:trace contextRef="#ctx0" brushRef="#br0" timeOffset="168960.89">24162 9179 0,'-25'0'16,"25"-25"15,25 25-15,0 0 0,24 0-16,-24 25 15,0 0-15,0-1 31,0 51-15,-50-26 0,0 1-1,25-25-15,-25-25 16,75-25 15,-1 0-15,26 0-1,-26 25 1</inkml:trace>
  <inkml:trace contextRef="#ctx0" brushRef="#br0" timeOffset="169244.81">24460 9898 0,'0'0'15,"24"0"32,1 0-47,0 0 16,0 0-16,25-25 15,24 25-15,25 0 16,-24-24 0</inkml:trace>
  <inkml:trace contextRef="#ctx0" brushRef="#br0" timeOffset="169495.6">24683 9774 0,'0'0'0,"0"-25"0,-25 25 16,25-25-1,-25 25 1,50 25 15,-25 25-31,0-25 16,0 24-16,0 75 15,-25-24 1,25-26 0,0 0-1</inkml:trace>
  <inkml:trace contextRef="#ctx0" brushRef="#br0" timeOffset="169760.66">25105 9724 0,'0'0'0,"0"-24"16,0-1-16,0 0 16,-25 50 15,25 49-16,-25 26 1,25-26 0,0 0-1,-25-24 1</inkml:trace>
  <inkml:trace contextRef="#ctx0" brushRef="#br0" timeOffset="170211.34">25427 9675 0,'0'-25'16,"0"50"-16,0-75 16,0 25-1,25 25 1,-50 0 15,25 25-31,-25 25 16,25-25-1,-24 24-15,-1 51 16,50 24 0,-25-50 15,74-24-16,0-50 1,-49 0-16,25-25 16,-25-25-1,-25 1 1,-50-1 0,-24 25-1,-26 25 1,51-25-16,24 50 15,-25-25-15</inkml:trace>
  <inkml:trace contextRef="#ctx0" brushRef="#br0" timeOffset="170822.78">26916 8534 0,'0'0'16,"0"-25"-16,24 50 62,1 0-46,-25-1 0,0 1-1,25 0-15,-25 25 16,0-26 0,0 26-1,0-25 1,0-50 15,50-25-15,-26 1-1,1-1 1,0 25-16,0-24 16,-25 24-16,25-49 15,-1 74 1,-24-25-16,25 0 15</inkml:trace>
  <inkml:trace contextRef="#ctx0" brushRef="#br0" timeOffset="171210.68">26990 8335 0,'0'0'16,"25"-25"-16,-25 1 31,-25 48 0,25 26-15,0-25-1,0 0 17,25-25-17,0-25-15,-1 25 16,51-50 0,24-24-1,-49 49 1,-26 0-1</inkml:trace>
  <inkml:trace contextRef="#ctx0" brushRef="#br0" timeOffset="188346.28">4118 14190 0,'0'-50'15,"-25"75"63,25 0-62,-25 24-16,-24 1 16,24 0-1,-25 49 1,1-25-1,49-49-15,-25 0 16</inkml:trace>
  <inkml:trace contextRef="#ctx0" brushRef="#br0" timeOffset="188662.94">3919 14264 0,'0'0'0,"-24"0"0,24-25 16,0 1-16,-25 24 16,25-25-1,25 50 48,-1-1-48,51 26 1,-25 0 0,-26-26-16,51 51 15,-50-25 1,24-26 0,-24 1-1</inkml:trace>
  <inkml:trace contextRef="#ctx0" brushRef="#br0" timeOffset="188945.29">3845 14537 0,'-25'0'47,"25"-25"-47,25 25 31,0-24-15,0 24-16,24 0 15,-24 0 1,25 0-16,-25 0 0</inkml:trace>
  <inkml:trace contextRef="#ctx0" brushRef="#br0" timeOffset="199295.77">6450 13991 0,'0'0'0,"0"-24"78,0 48 0,0 26-62,-25 0-16,0 24 15,0 0 1,1 1-16,24-1 15,-25 1-15,0 24 16,0-25 0,25-49 15,-25 0-31,50-50 31</inkml:trace>
  <inkml:trace contextRef="#ctx0" brushRef="#br0" timeOffset="199612.61">5978 14884 0,'-24'0'16,"48"0"-16,-73 0 0,98 25 31,-24-50-15,50 25 0,-1 0-16,100-49 15,24-1 1,-74 1-1,-99 49 1,0-25-16,-25 0 16</inkml:trace>
  <inkml:trace contextRef="#ctx0" brushRef="#br0" timeOffset="199913.82">6202 13991 0,'0'0'0,"0"-24"16,0-1-16,0 0 31,0 0-15,25 25-1,24-25 1,50 1 0,25-1-1,-24 0 1,-26 0 0</inkml:trace>
  <inkml:trace contextRef="#ctx0" brushRef="#br0" timeOffset="200213.61">6996 14289 0,'24'0'31,"1"0"0,0-25-15,25 25-16,-26 0 16,26-25-16,49 1 15,-49 24 16,-25 0-31</inkml:trace>
  <inkml:trace contextRef="#ctx0" brushRef="#br0" timeOffset="200413.49">7120 14463 0,'0'25'15,"-25"-25"-15,0 0 32,50 0-17,24-25-15,1 25 16,49-25 0,-49 0-16</inkml:trace>
  <inkml:trace contextRef="#ctx0" brushRef="#br0" timeOffset="201364.23">8484 13917 0,'0'-25'0,"0"0"15,-25 25 48,25-24-32,0 48-15,0 1-1,25 0-15,-25 25 16,-25-1-16,25 1 16,0 148-1,-25-123 1,1 49 0,-1-50-1,0 25 1,25-49-1,0-25 1,-25-25-16,50 25 31,25-25-15,49-25 15,0 25-15,25-25-1,-50 25 1,-49 25-16,25-50 16</inkml:trace>
  <inkml:trace contextRef="#ctx0" brushRef="#br0" timeOffset="202213.66">9203 14264 0,'25'0'16,"-25"-25"0,25 25 15,0 0-15,24 25-16,-24-25 0,50 0 15,24-25 1,-25-24-1,-24 24 1,-50-25 15,25 26-31,-75-1 16,25 0 0,-49 25-1,-1 25 1,26 24-1,-1 1 1,25 0 0,25 24-1,25-49-15,50 24 32,-51-24-32,26-25 15,74-25 1,-25 25-1,-49-24-15</inkml:trace>
  <inkml:trace contextRef="#ctx0" brushRef="#br0" timeOffset="202881.6">9278 13743 0,'0'0'16,"-25"0"0,0 0-1,-24 0-15,-1 0 16,0 25-16,-24 0 16,49-25 15,25 25-16,0 0 1,25-1 0,-25 1-16,25 25 15,24 24 1,-24 50 0,-25 0-1,25 50 1,-50-50-1,25-25 1,25-24 0,0-51-1,74-24 1</inkml:trace>
  <inkml:trace contextRef="#ctx0" brushRef="#br0" timeOffset="203679.78">9873 13644 0,'0'0'0,"0"-25"46,25 25-14,0-25-32,0 25 15,-1 0 1,1 25-16,0 0 16,0 49-1,-50 1 1,0-1-1,0-49 1,1 0 0,48-50 31,26 25-47,24-49 15,-24 24 1</inkml:trace>
  <inkml:trace contextRef="#ctx0" brushRef="#br0" timeOffset="204064.04">10444 13470 0,'0'0'15,"25"-24"1,-50 48 31,25 26-32,0-25-15,-25 24 16,25 1-16,0 0 16,-25 24-1,50-49 1,25 0 0,49-50-1,0 0 1,-49 25-16</inkml:trace>
  <inkml:trace contextRef="#ctx0" brushRef="#br0" timeOffset="204248.89">10444 13619 0,'0'-25'16,"0"50"-16,-25-50 0,25 1 15,50 24 17,-26 0-32,76 0 15</inkml:trace>
  <inkml:trace contextRef="#ctx0" brushRef="#br0" timeOffset="204943.79">11486 13917 0,'0'0'16,"0"-50"-16,-25 26 15,-25-1 1,1 0-1,-26 50 1,26 24 0,49 1-16,0 24 15,74 26 1,50-1 0,-25 0-1,-74-25 1,-75 26 15,-49-100-15,50 0-1,24-75 1,25 26 0,25-26-1,99 1 1,0 24-1,-50 25-15,25 25 16,-49 25 0,-25 25-1,0-1 1,-25 1 0,0-25 30</inkml:trace>
  <inkml:trace contextRef="#ctx0" brushRef="#br0" timeOffset="205329.65">12081 14239 0,'0'0'16,"0"-24"-16,25 24 0,-25 24 47,0 1-47,0 0 15,-25 25 1,25-26 0,25-48 15,0-1-31,-1 0 15,1-25 1,50-24 0,-1 24-1,-24 75 17,-50 50-17,0 24 1,-25-50-1</inkml:trace>
  <inkml:trace contextRef="#ctx0" brushRef="#br0" timeOffset="205713.21">12577 14091 0,'0'0'16,"-25"24"15,25 1-15,0 0-16,0 0 15,0 0 1,25-1-16,25 1 16,-25-50-1,24 1 1,-24-1-1,0 0-15,0-25 16,-25 26 0,0 48 15,24 26-31,-24-25 16,0 74-1,0-25 1,0-49-1,25-25 1</inkml:trace>
  <inkml:trace contextRef="#ctx0" brushRef="#br0" timeOffset="205964.04">13123 13942 0,'25'-75'16,"-50"150"-16,25-125 47,-25 100-47,25-1 15,0 1-15,-25 24 16,25 50 0,0-49-1,50-1 1,24-49-1,26-25 1</inkml:trace>
  <inkml:trace contextRef="#ctx0" brushRef="#br0" timeOffset="206147.21">13222 14165 0,'0'0'16,"-50"0"-16,1 0 15,49-50 17,49 50-32,1-24 15,99-1 1,-75 0-16</inkml:trace>
  <inkml:trace contextRef="#ctx0" brushRef="#br0" timeOffset="206580.57">13421 13644 0,'0'0'0,"0"-25"0,0 0 15,0-49 1,49 49-1,26 0 1,24 25 0,-74 0-16,24 50 15,-24 0 1,-25 74 0,-25 0-1,25 25 1,-25-25-1,1 0 1,24 0 15,-25 0-15,-50 25 0,1-1-1,-50-24 1,0-74-1,99-50-15</inkml:trace>
  <inkml:trace contextRef="#ctx0" brushRef="#br0" timeOffset="206847.88">14363 14091 0,'0'0'0,"0"-25"16,0 0-1,25 25-15,0 0 16,0 0-1,24-25-15,50 0 16,-24 25 0</inkml:trace>
  <inkml:trace contextRef="#ctx0" brushRef="#br0" timeOffset="207014.12">14314 14339 0,'0'0'15,"-25"24"-15,0-24 16,25 25-16,-25-25 16,50-25 15,25 1-31,24 24 0</inkml:trace>
  <inkml:trace contextRef="#ctx0" brushRef="#br0" timeOffset="207731.17">15430 13421 0,'25'-25'16,"-25"0"-16,-25 75 0,75-100 47,-75 50-47,0 50 31,-25 24-15,26-24-16,-1 24 15,25 1-15,-25 74 16,25-75-1,25 75 1,24 99 0,-24-74-1,-25-50 1,0-50 0,-49 0-1,-1-49 1,0-25-1,1 0 17,24 0-32</inkml:trace>
  <inkml:trace contextRef="#ctx0" brushRef="#br0" timeOffset="208096.76">15182 15157 0,'0'25'47,"0"0"-47,0 0 16,-25 0-16,25-1 15,0 1 1,25 0 0,74 0 15,-24-75-15,-26 1-1,-49-1 1,-74 0-1,-1 1 1,50 24-16</inkml:trace>
  <inkml:trace contextRef="#ctx0" brushRef="#br0" timeOffset="208880.61">15703 12801 0,'0'-25'31,"-25"25"-15,0 0 0,0 25-16,1-25 15,-1 24 1,0-24-16,0 0 15,-24 0 1,24 0 0,25-24-1,0-26 1,49 25 0,26 25-1,-26-25 1,1 25 15,-25 50-15,0-25-16,-1 24 15,1-24 1,25 0 0,-25-25 15,-25-25-31,24 25 0,-24-49 15,-24-26 1,-26 26 0,-24 24-1,-1 0 1</inkml:trace>
  <inkml:trace contextRef="#ctx0" brushRef="#br0" timeOffset="209731.68">16497 14091 0,'-25'0'0,"0"0"15,25 24 1,25-24-16,49 25 15,-24-25 1,49-25 15,-49 1-15,-50-1-16,25 25 16,-25-50-1,-50 1 1,0 24-1,-74 25 1,25 49 0,25 26-1,24 24 1,50 0 0,50-49-1,49-1 16,50-49-15,-100 0 0,1-24-16</inkml:trace>
  <inkml:trace contextRef="#ctx0" brushRef="#br0" timeOffset="210087.8">16621 13619 0,'-25'0'16,"25"-25"-16,-25 25 15,50-24 16,0 24-15,24-25-16,1 25 16,74-25-1,-99 25 1,0 0 0,-100 25 15,26-25-16,24 0 1</inkml:trace>
  <inkml:trace contextRef="#ctx0" brushRef="#br0" timeOffset="210416.6">17191 13371 0,'0'0'0,"0"-25"32,-25 50-1,1 0-15,24 25-1,0-26 1,49 51-1,-24-26 1,0 1 0,-25-25-16,-25 0 15,-25-1 1,-24-24 0,24 0-1</inkml:trace>
  <inkml:trace contextRef="#ctx0" brushRef="#br0" timeOffset="210713.86">17613 13371 0,'0'0'0,"0"-25"0,0 1 31,25 48 1,-25 1-17,0 74 1,25 1 0,-1-26-1,51-24 1,-26-26-1,1-24 1</inkml:trace>
  <inkml:trace contextRef="#ctx0" brushRef="#br0" timeOffset="210880.77">17663 13520 0,'-25'-25'0,"149"75"16,-223-75-16,49-25 0,25 50 15,0 0 1,125-24 15,-1 24-15</inkml:trace>
  <inkml:trace contextRef="#ctx0" brushRef="#br0" timeOffset="211448.75">18382 14215 0,'0'0'15,"-25"-25"-15,25 0 47,25 0-31,25 25-1,-1 0 1,1-25-16,-1 25 16,1-24-16,0-1 15,-26-25 1,-24 25 0,-49 1-1,-1-1 1,-24 50-1,-1 24 1,1 26 0,24 24-1,26 0 1,98 25 0,25-99-1,50 0 1,-25-75-1</inkml:trace>
  <inkml:trace contextRef="#ctx0" brushRef="#br0" timeOffset="211797.74">18878 13619 0,'25'-25'0,"-50"50"0,50-74 15,0 49 1,-25-25-16,49 50 16,-24 24-1,-25-24 1,-25 74-1,1-49 1,-1-25-16,0 0 16,0-1-16,25 1 15,25-25 17,25-25-17,49-24 1,-74 24-16</inkml:trace>
  <inkml:trace contextRef="#ctx0" brushRef="#br0" timeOffset="212097.18">19250 13495 0,'25'-25'15,"-25"1"1,0 73 31,0 1-47,-25-1 0,25 1 16,-25 49-1,50-24 1,0-50-1,25-1-15,-1-24 16,75 0 0</inkml:trace>
  <inkml:trace contextRef="#ctx0" brushRef="#br0" timeOffset="212281.3">19349 13669 0,'-49'0'31,"98"0"-31,-98-25 16,49 0-1,25 0-15,24 25 16,1 0 0,-1 0-16,1 0 15</inkml:trace>
  <inkml:trace contextRef="#ctx0" brushRef="#br0" timeOffset="213144.44">20540 13867 0,'0'0'0,"0"-24"16,-25 24 15,-49 24-15,49 1 0,0 25-16,1 24 15,48 25 1,51-24-1,24-1 1,-25 1 0,-74-26-1,-24 1 1,-51-25 0,-24-25-1,74 0-15,0-50 31,25 25-31,100-99 32,24 75-17,-25-1 1,-25 50 0,-24 0-1,-25 25 1,-1 24-1,1 1 1,0 0 0,-25-26-16,0 1 15</inkml:trace>
  <inkml:trace contextRef="#ctx0" brushRef="#br0" timeOffset="213527.39">21260 14314 0,'24'-25'16,"1"25"0,-25 25 15,0 0-31,0-1 15,0 1-15,-25-25 32,25 25-17,-24-50-15,48 0 16,26-74 0,-25 74-1,0 25 16,24 25-15,-24 0 0,-25 49-1,25 26 17</inkml:trace>
  <inkml:trace contextRef="#ctx0" brushRef="#br0" timeOffset="213930.12">21681 14041 0,'0'0'16,"0"-25"15,0 50-15,0 0-1,0 0-15,25-1 16,-25 1 0,25 0-16,0-25 15,0 0-15,49 0 16,-49-25 0,0 0-1,-1 1 1,-24 48 15,0 26-15,0 49-1,0 0 1,25-49 0,25-25-1</inkml:trace>
  <inkml:trace contextRef="#ctx0" brushRef="#br0" timeOffset="214180.55">22227 13917 0,'25'-25'0,"-50"50"0,50-75 31,-25 75 0,0 25-31,-25-25 16,25 99 0,0-25-1,50 0 1,-1-25 0,1-49-1</inkml:trace>
  <inkml:trace contextRef="#ctx0" brushRef="#br0" timeOffset="214330.87">22277 14239 0,'-25'-24'16,"50"48"0,-50-73-16,25 24 0,25 25 15,-1-25 1,76 0-1,-26 25-15</inkml:trace>
  <inkml:trace contextRef="#ctx0" brushRef="#br0" timeOffset="-214431.1">22996 14066 0,'0'25'16,"25"-75"-16,-50 75 0,50-100 15,-50 51 17,0 24-17,0 24 1,-49 1 0,49 50-1,0-26 1,50-24-16,0 0 15,25 0 1,-1-25 0,-24-25-1,0-74 1,0-50 0,-25-50-1,0 50 1,-25 50-1,0 74 1,25 50 0,-25 74 15,0 50-15,50 0-1,25-25 1,-25-99-16,74 49 15,0-74 1,-49-24 0,-1-26-1,-24-74 1,0 0 0,-25 49-1,0 51 32,0 73-47,0-24 16,0 74-1,0 25 1,25 0 0,24 0-1,-24-74 1,0 0-1</inkml:trace>
  <inkml:trace contextRef="#ctx0" brushRef="#br0" timeOffset="-214265.93">23443 14165 0,'0'0'16,"-25"-25"-16,25 0 0,-25 25 15,25-24 1,74-1-1,-49 0-15,74 0 16,-49 25 0</inkml:trace>
  <inkml:trace contextRef="#ctx0" brushRef="#br0" timeOffset="-214063.6">24013 13991 0,'0'0'0,"0"-24"47,25 24-31,0 0 0,0 0-16,49-25 15,-49 25 1</inkml:trace>
  <inkml:trace contextRef="#ctx0" brushRef="#br0" timeOffset="-213897.86">23939 14115 0,'25'0'16,"-50"0"-16,25 25 15,25-25 1,24 0-1,26 0 1,24 0 0,-50 0-16</inkml:trace>
  <inkml:trace contextRef="#ctx0" brushRef="#br0" timeOffset="-213032.42">25229 13123 0,'0'0'16,"0"-25"-16,0 0 31,0 50 0,-25 0-15,-25 50-16,1 24 16,24 50 15,25-25-15,25 49-1,-1-24 1,1 0-1,0-99-15,0 74 16,0-25 0,-25-25-1,-25 1 17,25-50-32,-25-25 15,-25 24 16,1-24-15</inkml:trace>
  <inkml:trace contextRef="#ctx0" brushRef="#br0" timeOffset="-212664.55">25030 14810 0,'0'0'0,"0"25"31,25-25-15,-25 25-16,0-1 16,-25 26-1,0 0 1,50-1-1,25-49 1,24 0 15,-49 0-31,25-25 16,-26-24 0,-24-26-1,-24 1 1,-26 24-1,0-24 1</inkml:trace>
  <inkml:trace contextRef="#ctx0" brushRef="#br0" timeOffset="-212033.06">25650 12801 0,'25'0'16,"-50"-25"0,1 25 15,-1 0-15,-50 25-16,51-25 15,-26 0 1,25 24-1,0-24 1,1-49 0,48-1-1,1 25 1,25 1 0,-1 24-1,1 24 1,-25 1-16,24 25 15,-24-25 1,0-1 0,0-24-1,0-49 32,-25 24-47,0 0 0,-50-24 16,25 24-1,-49 25 1</inkml:trace>
  <inkml:trace contextRef="#ctx0" brushRef="#br0" timeOffset="-211332.95">26469 13867 0,'0'0'0,"-25"0"0,25-24 31,25 48 0,0-24-15,0 0-1,24 25-15,-24-25 16,25-25-16,-26 25 16,1-24-16,0-1 15,0-50 1,-50 26-1,-49 24 17,49 25-17,-50 49 1,1 26 0,24-1-1,26 26 1,24-1-1,74-25 1,25-49 0,0 0-1,1-25 1,-26-25 0,-74 0-16</inkml:trace>
  <inkml:trace contextRef="#ctx0" brushRef="#br0" timeOffset="-210984.24">26395 13371 0,'0'0'15,"0"-25"-15,0 1 16,24 24 15,26 0-15,-25 0-1,24 0-15,-24 0 16,0-25-16,0 25 16,0 0 15</inkml:trace>
  <inkml:trace contextRef="#ctx0" brushRef="#br0" timeOffset="-210631.35">26940 13098 0,'0'-49'31,"0"73"0,-24 1-15,24 0-16,-25 25 0,25-1 16,-25 26-1,25-1 1,25 1-1,24-26 1,1-24 0,49-25-1</inkml:trace>
  <inkml:trace contextRef="#ctx0" brushRef="#br0" timeOffset="-210282.29">27337 13123 0,'0'0'0,"-25"-50"32,25 75-1,0 0-16,0 50 1,0-51 0,25 1-16,-25 25 0,25-50 15,-25 25-15,0-1 16,-25-24 15,0 0-15,-24 0-16,-1 0 15</inkml:trace>
  <inkml:trace contextRef="#ctx0" brushRef="#br0" timeOffset="-210069.55">27635 13198 0,'0'0'0,"0"-25"16,50 25-1,-26-25 1,26 25 0,24 0-1,-49 0 1,0 0-16</inkml:trace>
  <inkml:trace contextRef="#ctx0" brushRef="#br0" timeOffset="-209748.28">27982 13123 0,'25'-25'16,"-50"50"-16,75-50 15,-25 25 1,-1 25 15,-24 0-31,0 0 16,0 0-16,-24 49 16,-1-49-1,0 0 1,75-25 15,-26 0-15,26 0-16,49-25 15,-74 0-15</inkml:trace>
  <inkml:trace contextRef="#ctx0" brushRef="#br0" timeOffset="-209448.9">28255 12949 0,'0'0'0,"0"-24"16,25 24 15,0 24-15,0 1-16,24 25 31,-24 24-15,-50 1-1,25-1 1,-49-24 0,49-25-1,-25-25-15</inkml:trace>
  <inkml:trace contextRef="#ctx0" brushRef="#br0" timeOffset="-209130.59">28602 12949 0,'-24'0'15,"24"-24"1,-25 48 0,25 26 15,0 49-15,0-24-1,25-1 1,24 1-1,26-51 1,-1-24 0,-49 0-16</inkml:trace>
  <inkml:trace contextRef="#ctx0" brushRef="#br0" timeOffset="-208960.15">28726 13222 0,'50'25'16,"-100"-50"-16,26 25 0,-1-49 31,25 24-31,25 25 16,-1 0 0,26-25-16,49 25 15</inkml:trace>
  <inkml:trace contextRef="#ctx0" brushRef="#br0" timeOffset="-208013.83">29868 13768 0,'-25'-25'0,"25"0"16,-25 25 15,0 0-15,0 25-16,1-25 15,-1 50-15,25-25 16,0 74 0,99 0-1,25-24 1,-74-26-16,24 1 15,-74-1 17,-50-49-17,-49 25 1,50-50 0,24 1-1,25-26 1,74-24-1,50 24 1,0 25 0,-49 25-16,-1 0 15,-49 0 1,0 0 0,-25 50-1,25-1 1,-25-24-1,0 0 17</inkml:trace>
  <inkml:trace contextRef="#ctx0" brushRef="#br0" timeOffset="-207614.73">30587 14041 0,'0'-25'0,"-74"75"16,148-75-16,-49-25 16,0 50-1,-1 0 1,-24 50 0,0-25-1,0 24-15,-24 1 31,24-25-15,24-50 15,1-25-15,50 1 0,-51 24-1,1 25-15,0 25 31,0 24-15,0 1 0,-1 0-1,-24-26 1</inkml:trace>
  <inkml:trace contextRef="#ctx0" brushRef="#br0" timeOffset="-207214.93">31083 13991 0,'0'0'16,"0"-24"-16,0-1 16,0 50 15,0-1-31,25 1 15,25 25 1,-1-25 0,-24-1-1,0-24-15,0-24 32,-1 24-32,-24-50 31,0 25-16,0 50 17,25 0-17,-25 49 1,0-24 0,50-25-16</inkml:trace>
  <inkml:trace contextRef="#ctx0" brushRef="#br0" timeOffset="-206958.78">31530 13892 0,'24'-49'16,"-48"98"-16,48-123 0,-24 49 16,25 0-1,-25 0 1,-25 75-1,25-25-15,0 99 16,25-25 15,0 0-15,-25-74-16,74 49 16,-24-24-1</inkml:trace>
  <inkml:trace contextRef="#ctx0" brushRef="#br0" timeOffset="-206798.79">31728 14115 0,'-25'-24'16,"75"73"-16,-75-74 0,-25-49 16,50 49-1,75 0 1,24 25-1</inkml:trace>
  <inkml:trace contextRef="#ctx0" brushRef="#br0" timeOffset="-206313.96">32472 13867 0,'0'-24'16,"0"48"-16,-24-73 0,-1 49 15,-25-25-15,25 25 16,-99 25 15,99 0-15,25 24-16,-24-24 16,24 25-16,24 24 15,51-24 16,-26-50-15,-24-25 0,0-25-1,0-74 1,-50-25 0,25 0-1,0 75 1,-25 49-1,0 0 1,1 75 0,-1 74-1,25 25 1,25-25 0,-1-74-16,1 24 15,25-49 1</inkml:trace>
  <inkml:trace contextRef="#ctx0" brushRef="#br0" timeOffset="-206049.29">32696 13619 0,'0'50'0,"0"-100"0,24 1 15,-24-26 1,0 50-1,-24 25 1,-1 75 0,25-1-16,-25 75 15,50 25 1,0-1 0,-1-49-1,26-74 1,-25-25-1</inkml:trace>
  <inkml:trace contextRef="#ctx0" brushRef="#br0" timeOffset="-205880.16">32844 13967 0,'0'0'0,"0"-25"16,-24-25-1,73 50 1,1-25 0,49 25-1</inkml:trace>
  <inkml:trace contextRef="#ctx0" brushRef="#br0" timeOffset="-174226.43">3696 14388 0,'25'-25'125,"0"25"-125,24 0 16,1 0-16,0-24 15,49 24 1,-49-25-16,24 25 15,-24 0-15,24-25 16,0 25 0,-24 0-1,-25 0 1,0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4:59:01.51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2059 2456 0,'0'0'0,"-25"-25"0,50 25 125,0 0-109,0-25-16,49 1 16,-49 24-16,24-25 31,-49 50-31,0 49 15,-24-24 1,-1 24 0,0-24-1,0-26-15,25 1 16,50 0 0,-1 25-1,1-26 1,-25 1-1,-25 74 17,-50-49-32,-24 0 31,-1-25-15,51-25-1,-1 0-15</inkml:trace>
  <inkml:trace contextRef="#ctx0" brushRef="#br0" timeOffset="283.31">2506 2431 0,'0'0'0,"0"-25"0,0 1 16,0-1-1,0 50 17,49-1-17,-49 26-15,50 24 16,-1 26 0,-49 24 15,-74-25-16,0-50-15</inkml:trace>
  <inkml:trace contextRef="#ctx0" brushRef="#br0" timeOffset="567.26">1637 2506 0,'0'0'15,"0"-25"-15,0 0 16,0 50 0,0 0-16,-25 49 31,1 0-31,24-24 15,0 99 1,0 49 0,49-173-1</inkml:trace>
  <inkml:trace contextRef="#ctx0" brushRef="#br0" timeOffset="1582.21">5482 1985 0,'0'-25'16,"25"25"-16,-25-25 31,-25 25-16,25-25 1,0 50 15,0 0-31,0 24 16,0 51 0,-24 48-1,-1 1 1,0-74-16,-25 24 15,25-25 17,1-49-17,24 0 1,74-25 15,25-25-15,-24 25-16,49-25 15,-75 1 1,26 24 0,-50-25-1,-1 25-15</inkml:trace>
  <inkml:trace contextRef="#ctx0" brushRef="#br0" timeOffset="2199.1">6822 1637 0,'25'0'0,"-50"0"16,50-25-16,-50 25 15,0 0-15,-49 0 16,24 0-1,-24 25-15,-50-25 16,99 25 0,0-25-1,25 25 48,25 49-48,0 26 1,-25 48 0,0 26-1,-25 25 1,0-1 0,25-99-16,-25 50 15,25-99 1,0-1-16,0-24 15,25 25 1,49-25 0,-24-25-16</inkml:trace>
  <inkml:trace contextRef="#ctx0" brushRef="#br0" timeOffset="2781.98">7169 2481 0,'25'0'31,"0"-25"-15,0 25-16,24 0 16,1 0-16,24-25 15,-24 0 1,-25-24 0,-25-1 15,-25-24-16,-50 24 1,1 50 0,0 0-1,-1 50 1,-49 74 0,75 0-1,-1 0 1,75 25 15,74-75-15,-25-74-16,1 25 15,24-25 1,-25 0-16,75 0 16,-99-25-1,24 25-15,-74-50 31</inkml:trace>
  <inkml:trace contextRef="#ctx0" brushRef="#br0" timeOffset="5027.2">7591 1786 0,'0'-25'172,"0"50"203,-25-25-375</inkml:trace>
  <inkml:trace contextRef="#ctx0" brushRef="#br0" timeOffset="6282.1">7566 1786 0,'0'-25'672,"0"1"-625,0-1-16,0 0 0,25 25 16,-25 25-31,25 0-1,-25-1-15,0 1 16,0 0-1,0 0 1,0 0 31,25-25-31,-1-25-1,1 50 1,0-25-1,0 24 1,-25 1-16,-25 0 16,25 0-1,-25 0 1,0-1-16,-49 1 16,24 0 15,26-25-16,-1-25-15</inkml:trace>
  <inkml:trace contextRef="#ctx0" brushRef="#br0" timeOffset="6682.55">8087 1637 0,'0'-25'0,"0"1"31,0 48 0,0 26-15,0-25 0,-25 49-1,25-24-15,0 0 0,-25-26 16,50 51 0,-25-50-1,50-1 1,24-24-1,26-49 1,-76 49 0</inkml:trace>
  <inkml:trace contextRef="#ctx0" brushRef="#br0" timeOffset="6850.24">8137 1836 0,'-25'0'31,"25"-25"-31,0 0 16,25 0-16,-1 1 0</inkml:trace>
  <inkml:trace contextRef="#ctx0" brushRef="#br0" timeOffset="7431.43">7566 1687 0,'0'0'0,"-25"0"63,1 0-48,24 25 1,-25-25-1,25 25-15</inkml:trace>
  <inkml:trace contextRef="#ctx0" brushRef="#br0" timeOffset="8117.83">9848 1960 0,'0'0'16,"25"-25"-1,-25 0-15,-25 50 47,25 25-31,-24-1-16,-26 75 16,0 50-1,50-75 1,-24 75-1,24-25 1,49-50 0,75-25-1,0-24 1,-49-50-16,73-25 16,-73 0-1</inkml:trace>
  <inkml:trace contextRef="#ctx0" brushRef="#br0" timeOffset="8417.16">10593 2158 0,'0'0'16,"0"-25"-16,-25 50 47,0 0-47,0 25 15,25-1-15,0 75 16,0-24 0,75-26-1,-1-24 1,25-26-1,-24-48 1</inkml:trace>
  <inkml:trace contextRef="#ctx0" brushRef="#br0" timeOffset="8617.61">10593 2481 0,'0'0'0,"-50"0"0,25 0 31,25-25-15,25 25-1,74-50 1,0 1 0,-24 49-16,-26-25 0</inkml:trace>
  <inkml:trace contextRef="#ctx0" brushRef="#br0" timeOffset="9066.2">10915 1836 0,'0'0'0,"0"-25"16,50-25 15,-26 26-31,1 24 16,0 0 0,0 24-1,-50 51 1,0-1-1,25-24 1,25-25 0,0-25-1,0 0 1,0 24 0,-1 1-1,-24 25 1,-49-25-1,24-1 1,0-24-16,0 0 16,0 25-1</inkml:trace>
  <inkml:trace contextRef="#ctx0" brushRef="#br0" timeOffset="9866.83">11535 2580 0,'0'0'16,"0"-25"-1,-25 25 17,1 0 46,24 25-16,24-50 63,1 25-109,25 0 0,-1-25-1,26 25-15,74 0 16,-25-24-1,-25 24 1,-74 0 0,0 0 15,-50 0 0</inkml:trace>
  <inkml:trace contextRef="#ctx0" brushRef="#br0" timeOffset="10564.48">11684 2307 0,'25'-25'31,"-25"0"-15,0 50-1,0 50 1,0 49 0,0 0 15,0-25-16,0-49-15,0-26 16,0 1-16</inkml:trace>
  <inkml:trace contextRef="#ctx0" brushRef="#br0" timeOffset="11049.62">12676 2158 0,'0'0'15,"-24"-25"16,-1 25-15,-25 50 0,25-25-1,50-25 1,25 0 0,74 0-1,-50 0 1,-24 25-1,-25 24 1,-25 26 0,-25-1-1,-25 1 1,25-51 0,-49 26-1,-25-25 1,0-25-1,49-50 1,25 25-16</inkml:trace>
  <inkml:trace contextRef="#ctx0" brushRef="#br0" timeOffset="11266.85">12676 2059 0,'0'0'0,"0"-25"32,25 0-17,0 25 1,25 0-16,24-24 16,0-1 15,-24 25-31</inkml:trace>
  <inkml:trace contextRef="#ctx0" brushRef="#br0" timeOffset="11570.06">13346 2034 0,'0'0'0,"0"-25"31,0 50 1,0 0-17,0 0-15,-25 99 16,1 0 0,24-25 15,24-24-16,26-26 1,24-49 0,-24 0-16,49-49 15</inkml:trace>
  <inkml:trace contextRef="#ctx0" brushRef="#br0" timeOffset="11767.31">13470 2307 0,'0'0'0,"-49"25"0,24-25 16,0-25-16,0 25 15,25-25 1,75 0 0,24 25 15,-25-24-31</inkml:trace>
  <inkml:trace contextRef="#ctx0" brushRef="#br0" timeOffset="12133.1">14066 2357 0,'24'0'0,"-48"0"15,-1 0 17,50 0 14,49 0-30,50 0 0,0-25-1,-25 0 1,-49 25 0,-25 0-1,-25-25 1</inkml:trace>
  <inkml:trace contextRef="#ctx0" brushRef="#br0" timeOffset="12450.35">14338 2183 0,'-24'0'16,"48"0"-16,-48-25 16,-1 25-1,0 0 1,25 25 0,0 0-16,-25 49 15,25 26 1,0-51-1,0 1-15,0-1 16,0 1 0</inkml:trace>
  <inkml:trace contextRef="#ctx0" brushRef="#br0" timeOffset="12753.47">15157 2034 0,'0'0'16,"0"-25"-1,0 50 17,0 25-17,25-25-15,-25 99 16,-25-75 0,25 1-1,0 0-15,-25 49 16</inkml:trace>
  <inkml:trace contextRef="#ctx0" brushRef="#br0" timeOffset="13165.26">15455 1687 0,'0'0'15,"0"-25"-15,0 0 16,25 25 15,-1 0-15,76 75-1,24 24 1,-25 50 0,-50 24-1,-98 1 1,-75 0 0,0-75-1,49-49 1,26-26-1</inkml:trace>
  <inkml:trace contextRef="#ctx0" brushRef="#br0" timeOffset="13802.02">15752 1240 0,'-24'-24'0,"48"48"0,-73-73 15,49 24-15,49 0 47,1 25-31,24-25-16,1 25 15,-26 0 1,1 0-16,0 0 0,-25 25 16,-1-25-1,1 0 16,0 50-31,-25-25 16,25 24-16,0 50 16,-1 50-1,1 0 1,-25 25 0,-25-25-1,1-25 1,24 0-1,-25 0 1,0-25 0,25 0-1,0-24 1,0-26 0,0-24 15,-25 0-16,-24 0 17</inkml:trace>
  <inkml:trace contextRef="#ctx0" brushRef="#br0" timeOffset="26171.09">17390 2084 0,'0'25'15,"0"-50"95,24 25-48,26 0-62,0-25 16,-1 25-16,26 0 16,-26 0-16,51-25 15,-51 25 1,-24 0 15</inkml:trace>
  <inkml:trace contextRef="#ctx0" brushRef="#br0" timeOffset="26403.6">17390 2257 0,'0'25'16,"0"-50"-16,24 50 31,1-50-15,50 25-1,-1 0-15,1-24 16,49 24-1,-50-25-15</inkml:trace>
  <inkml:trace contextRef="#ctx0" brushRef="#br0" timeOffset="27050.13">19225 1513 0,'0'-25'47,"0"50"16,0 0-48,25 25-15,-25-1 16,0 26-16,0-1 16,25 75-1,-25-75-15,25 50 32,-25-74-32,0 49 15,25-49 1,-25-25-1</inkml:trace>
  <inkml:trace contextRef="#ctx0" brushRef="#br0" timeOffset="27403.49">19325 1464 0,'-25'-25'15,"25"0"32,0 0-31,25 25-16,-1 0 15,26-25-15,49 1 16,0 24 0,-74 0-1,0-25-15,0 25 16,0 0-1</inkml:trace>
  <inkml:trace contextRef="#ctx0" brushRef="#br0" timeOffset="27585.61">19201 1836 0,'0'0'15,"24"0"17,26 0-32,0 0 15,-1 0 1,26-25-16</inkml:trace>
  <inkml:trace contextRef="#ctx0" brushRef="#br0" timeOffset="27934.97">20391 1414 0,'0'0'0,"0"-25"0,0 0 47,0 50-47,-24 0 16,-1 74-1,-25 50 1,50 25 0,-25-25-1,50-25 1,0 0-1,49-75 1,-24 1-16,0-50 16</inkml:trace>
  <inkml:trace contextRef="#ctx0" brushRef="#br0" timeOffset="28384.25">20937 1637 0,'0'-25'0,"0"50"0,0-74 15,-25 49 32,0 24-31,25 1-16,-24 25 15,24-25-15,0 24 16,24 51 0,1-76-1,50 51 1,-26-1-1,-24-49 1,-50 25 0,-24-26-1,-26-24 1,-49 0 0,75-24-1,49-1 1</inkml:trace>
  <inkml:trace contextRef="#ctx0" brushRef="#br0" timeOffset="28620.12">21433 1885 0,'25'0'31,"0"0"-15,24-24-1,1 24 1,0 0-16,24 0 16,1 0-1</inkml:trace>
  <inkml:trace contextRef="#ctx0" brushRef="#br0" timeOffset="29068.16">22029 1712 0,'0'0'0,"0"-25"0,0 0 31,24 25-31,1-25 16,25 25 0,-1 0-1,-24 25 1,-25 25 0,-25-1-1,1 1 1,-1-25-1,25 0 1,49-25 0,-24 24-16,50-24 15,-51 25 1,-24 0 0,25 25-1,-25-26 1,-49 1-1,-26 0 1,1 0 0,24-25-16</inkml:trace>
  <inkml:trace contextRef="#ctx0" brushRef="#br0" timeOffset="29484.44">22450 1364 0,'0'0'0,"25"-24"15,0 24 32,0 24-47,0 26 16,24-25-16,50 74 15,1 0 1,-51 25 0,-24-49-1,-25-26-15,0 75 16,-25-24-1,-24-51 1,24-24 0,25 0 15,-25-25-15</inkml:trace>
  <inkml:trace contextRef="#ctx0" brushRef="#br0" timeOffset="45081.02">4515 5631 0,'0'-25'94,"0"50"-94,25-25 109,-25-25-93,-25 25 30,25 25 95,25 0-125,-25 0-16,0 25 15,0-1 1,24 1-16,-48-1 0,24 26 16,0 49-1,-25 0 1,0-75-16,0 51 15,25-51 17,0-24-1,25-25-15,74-50-16,50 1 31,-25 24-16,-49 0 1,-26 0 0</inkml:trace>
  <inkml:trace contextRef="#ctx0" brushRef="#br0" timeOffset="45835.94">5854 5334 0,'0'-25'16,"-124"25"30,75 0-30,-1 0-16,25 0 16,1 0-16,-1 0 31,0 0 47,25 25-62,0-1-1,25 26 1,-25 0-16,0-1 0,25 1 16,-25 24-1,0 1-15,0-1 16,0 1-1,0-1-15,-25 0 0,25 75 16,-25-25 0,25 25-1,0 25 17,0-75-17,25-49 1,24-26-1,26-24 1,49 0 0,25-24-1,-50-26 1</inkml:trace>
  <inkml:trace contextRef="#ctx0" brushRef="#br0" timeOffset="46339.44">3250 6028 0,'25'-25'62,"24"25"-46,1-24 0,-1-1-16,1 25 15,0 0-15,-1-25 16</inkml:trace>
  <inkml:trace contextRef="#ctx0" brushRef="#br0" timeOffset="46518.71">3175 6450 0,'0'0'16,"50"0"-1,-25 0 1,49-25-16,-24 0 0</inkml:trace>
  <inkml:trace contextRef="#ctx0" brushRef="#br0" timeOffset="46934.87">1389 6127 0,'0'-24'16,"0"-1"0,0 0 15,-25 50-15,25 24-1,0 26-15,-24-1 16,-1 125-1,0-1 1,0-74-16,50-99 16</inkml:trace>
  <inkml:trace contextRef="#ctx0" brushRef="#br0" timeOffset="47186.91">1464 6202 0,'0'0'0,"-25"-25"0,25-25 16,0 26 0,25-26-1,-1 25-15,51-24 16,24-26-1,25 26 1,-74 24 0</inkml:trace>
  <inkml:trace contextRef="#ctx0" brushRef="#br0" timeOffset="47387.02">1414 6400 0,'0'0'0,"-25"50"16,25 0-1,25-50 17,25 0-32,49-75 15,50 25 1</inkml:trace>
  <inkml:trace contextRef="#ctx0" brushRef="#br0" timeOffset="47685.01">2183 6003 0,'0'0'15,"-25"-24"1,-24 48 0,49 1-1,-25 50 1,25 49 0,0 24-1,25-23 1,24-26-1,-24-74 1,25-1-16,-1-24 16</inkml:trace>
  <inkml:trace contextRef="#ctx0" brushRef="#br0" timeOffset="47985.01">2580 6103 0,'0'0'0,"-50"-25"31,26 25-31,-1 0 16,25 25 0,25 24-1,24 1 1,1 24-1,-25-24 1,-25 24 0,-50-24-1,25-25-15,-24 0 32,24-25-32</inkml:trace>
  <inkml:trace contextRef="#ctx0" brushRef="#br0" timeOffset="48286.95">2778 6003 0,'0'0'15,"0"-24"-15,25 24 16,-25-25-16,25 50 31,0-1-15,0 1-1,-1 50-15,26 49 16,-50 24 0,0-48-1,-50-26-15,26-24 16,-1 24-16,-50 1 15,51-51 1</inkml:trace>
  <inkml:trace contextRef="#ctx0" brushRef="#br0" timeOffset="49902.23">6549 5532 0,'0'0'0,"0"-25"16,0 0 62,0 50-78,0 0 16,0 25-16,0-1 15,-25 75 1,0 25 0,25-25-1,0-25 1,50 1 0,0-51-1,-1-24-15,26-25 16,-51 0-1</inkml:trace>
  <inkml:trace contextRef="#ctx0" brushRef="#br0" timeOffset="50116.07">6450 6053 0,'0'0'0,"-25"0"16,0-25 0,0 25-1,50-25 1,0 1-16,0-1 16,24 0-16,1 0 15</inkml:trace>
  <inkml:trace contextRef="#ctx0" brushRef="#br0" timeOffset="50652.07">6847 5160 0,'0'0'0,"0"-25"16,0 0-1,0 1 1,25-1-16,-1 0 31,-24 50 1,0 0-17,25 24 1,0-49-1,0 25 1,49 25 15,-49-50-31,-25 24 16,25 51 0,-50-1-1,0-49-15,0-25 16,1 25-16,24 0 15</inkml:trace>
  <inkml:trace contextRef="#ctx0" brushRef="#br0" timeOffset="50980.12">7591 6078 0,'0'-25'31,"50"0"-16,-26 25 1,51-25 0,-1 25-16,100-24 15,-100-1 1,75 25 0,-124 0-16</inkml:trace>
  <inkml:trace contextRef="#ctx0" brushRef="#br0" timeOffset="51235.38">7963 5855 0,'-25'-25'0,"50"50"0,-75-50 15,50 0-15,-24 25 16,24 25 15,0 0-31,0 49 16,0 50 15,-25 25-15,0-75-16</inkml:trace>
  <inkml:trace contextRef="#ctx0" brushRef="#br0" timeOffset="51702.96">8732 5606 0,'0'0'0,"0"-24"0,-25 24 31,0 24-15,1 1-16,-51 50 15,50-50 17,25-1-17,50-24 1,0 0-16,49-24 15,-74 48 1,-1-24-16,51 25 16,-50 25-1,0-1 1,-25 26 0,-25-26-1,-25 26 1,-49-50-1,49-1 1,1-24 0,-1 25-16,-24-50 15</inkml:trace>
  <inkml:trace contextRef="#ctx0" brushRef="#br0" timeOffset="51924.21">8732 5606 0,'0'-24'15,"0"48"-15,0-73 16,0 24 0,25 25-16,0 0 15,24-25 1,51 25-1,-1 0 1,-74 0-16,24 0 0</inkml:trace>
  <inkml:trace contextRef="#ctx0" brushRef="#br0" timeOffset="52285.8">9625 5557 0,'0'-25'32,"-25"50"-1,25 0-16,-25 24-15,25 1 16,-24 74 0,-1-50-1,25 50-15,0-74 16,0 0 0,49 24-1,26-49 1,24-25-1,-49-25-15</inkml:trace>
  <inkml:trace contextRef="#ctx0" brushRef="#br0" timeOffset="52486.83">9650 5904 0,'-50'0'16,"100"0"-16,-100-25 31,75 1-15,25 24 0,-1-25-16,26 25 0</inkml:trace>
  <inkml:trace contextRef="#ctx0" brushRef="#br0" timeOffset="52702.05">10345 5879 0,'24'0'15,"1"0"1,25 0-16,49 0 15,50-24 1,-25 24 0,-75 0-1,1 0-15</inkml:trace>
  <inkml:trace contextRef="#ctx0" brushRef="#br0" timeOffset="52970.22">10642 5731 0,'0'-25'15,"0"50"-15,-25-50 0,25 0 16,0 50 15,0 0-15,0 24-16,0 50 15,-24 25 17,24 0-17,0-74 1,0-25-16</inkml:trace>
  <inkml:trace contextRef="#ctx0" brushRef="#br0" timeOffset="53225.4">11287 5656 0,'25'-25'15,"0"25"1,24 75 15,-49-26-31,25 26 31,-25-26-31,0 51 16,0-1 0</inkml:trace>
  <inkml:trace contextRef="#ctx0" brushRef="#br0" timeOffset="53936.02">11560 4986 0,'0'-25'46,"25"25"-30,0-24-16,24 24 16,75 0-16,-49-25 15,24 25 1,-25 0 0,-49 0-1,0 0 1,0 49-1,0 1 1,-1 25 0,-24 49 15,0 0-15,0 74-1,-24-49 1,24-25-1,-25 0 1,50 0 0,-25 0-1,0-25 1,0-24 0,-25-51-16,25 26 15,-25 0 1,-25-25-1,-74-25 17,75 24-32</inkml:trace>
  <inkml:trace contextRef="#ctx0" brushRef="#br0" timeOffset="54720.55">13892 5805 0,'25'0'32,"-25"-25"-17,25 0 32,-1 25-47,26 0 16,0-24-16,74 24 15,-75 0 17</inkml:trace>
  <inkml:trace contextRef="#ctx0" brushRef="#br0" timeOffset="54903.06">13867 5929 0,'0'0'0,"-25"0"15,25 25-15,25-25 32,0 0-32,25 0 15,74-25 1,-50 0-1,-24 25-15</inkml:trace>
  <inkml:trace contextRef="#ctx0" brushRef="#br0" timeOffset="56714.21">6450 5904 0,'0'0'0,"-25"0"47,50 0 0,0 0-32,24 0 1,1-25-16,-25 25 16,24 0-16,1 0 15,-1 0 1,-24 0 0,0 0 46,-50 0-46</inkml:trace>
  <inkml:trace contextRef="#ctx0" brushRef="#br0" timeOffset="66057.36">15504 5284 0,'0'0'16,"-24"-25"-16,24 0 47,0 1 0,0 48 15,0 1-62,-25 25 16,25-1-16,0 26 15,-25 49 1,0 25 0,0-25-1,1-25 1,-26-25 0,50-49-1,0 0 1,25-25 31,0 0-32,49 0 1,0 0 0,1 0-1,-1 0 1,-49 0 15,0-50-15</inkml:trace>
  <inkml:trace contextRef="#ctx0" brushRef="#br0" timeOffset="67104.85">16720 5086 0,'25'0'32,"-25"-25"-32,-25 25 46,0 0-30,0 25 0,0-25-16,1 0 0,-26 0 15,25 24 1,-49-24 0,49 0-1,0 0 16,25-24 32,0 48 15,0 1-62,0 25-16,0-25 15,0 24-15,0 1 16,0-1 0,0 26-16,0 24 15,0 0 1,0 1-1,0-1 1,0-25 0,0 1-1,0 24 1,0-50-16,0 26 16,0-26-1,0 1 16,0 0-15,0-26 0,0 1-1,0 0 17,0 0 14,25-25-30,25 0 0,-1-25-1,-24 25 1,0-25-16,0 25 16,24 0-16</inkml:trace>
  <inkml:trace contextRef="#ctx0" brushRef="#br0" timeOffset="67837.7">17365 5408 0,'0'0'0,"0"-25"16,0 50 77,0 0-77,-25 0-16,25 49 16,0-24-16,0-1 15,-25 75 1,25-24 0,0-1-1,25-25 1,0-49-1,24 0 1,1-25-16,49 0 16,-49 0-1,0-25 1</inkml:trace>
  <inkml:trace contextRef="#ctx0" brushRef="#br0" timeOffset="68070.14">17315 5805 0,'0'0'0,"-49"0"16,24 0-16,0 0 15,25-25 1,25 0 15,24 25-31,1-24 16,74-26-1</inkml:trace>
  <inkml:trace contextRef="#ctx0" brushRef="#br0" timeOffset="68620.11">17836 5135 0,'0'-25'0,"0"1"47,25-1-31,0 25-1,0 0-15,-1 0 16,1 25-1,-25-1 1,0 1-16,-25 25 16,25-25 15,0-1-15,25-24-1,0 0 1,0 0-1,0 0-15,-25 25 16,24 25 0,-48-1-1,-26-24 1,0 25 0,26-50-1</inkml:trace>
  <inkml:trace contextRef="#ctx0" brushRef="#br0" timeOffset="69270">18283 4986 0,'0'-49'32,"25"49"-17,-1 0 1,1 0 0,0 0-16,25 0 15,-26 0-15,1 0 16,0 0-1,0 24 17,-25 26-1,0 0-15,-25-1-1,25 26 1,0 24-1,0 25 1,25-74-16,-25 74 16,25-25-1,-1 0 1,-24-24 0,25-1-1,-50-49 1,25 24-1,0-24 17,0 25-17,-24-50 1,-51 49 0,50-24-1,-24-25-15,-50 25 16,74-25-1</inkml:trace>
  <inkml:trace contextRef="#ctx0" brushRef="#br0" timeOffset="70036.94">19920 5606 0,'-25'0'0,"0"0"15,25-24 1,50 24 31,-25 0-31,24-25-16,1 25 15,99-25 1,-75 25-1,-49 0-15</inkml:trace>
  <inkml:trace contextRef="#ctx0" brushRef="#br0" timeOffset="70273.13">20044 5408 0,'-25'0'15,"50"0"-15,-50-25 16,25 50 31,0 0-31,0 0-16,0 24 15,-25 75 1,25-49-16,-49-1 15</inkml:trace>
  <inkml:trace contextRef="#ctx0" brushRef="#br0" timeOffset="70754.58">20863 5210 0,'0'-25'15,"0"50"-15,0-75 32,0 100-32,-25-26 15,25 26-15,-25-25 16,0 49-1,0-74 1,25 25 0,50-25-1,49-25 1,25 25 0,-74 25-1,49 25 1,-24-1-1,-51 26 1,1-1 0,-149 50 15,50-99-31,-1 0 16,-49 0-1,50-50 1</inkml:trace>
  <inkml:trace contextRef="#ctx0" brushRef="#br0" timeOffset="71004.3">21011 5185 0,'0'0'16,"0"-25"-16,0 0 31,0 0-15,50 25-1,-25-24 1,49 24 0,26-25-1,-76 25 1</inkml:trace>
  <inkml:trace contextRef="#ctx0" brushRef="#br0" timeOffset="71782.44">21905 5061 0,'0'0'0,"0"-25"0,0 0 47,0 50 31,0 0-62,0 0-16,0-1 16,24 26-16,-24 24 31,0 1-31,-24 24 16,24-25-1,-25 26 1,0-51-1,25-24 1,0 0 0,0 0-1,0 0 17,0-1-17,0 1 1,0 0-1,25 0 1,-25 0 0,49-1-1,1-24 1,24 25 0,-24-50-1,0 1 1,24-26-1</inkml:trace>
  <inkml:trace contextRef="#ctx0" brushRef="#br0" timeOffset="72453.13">22723 4986 0,'0'0'0,"25"0"16,-25-25-16,0 1 31,-50 24-15,26 0-1,-76 0 1,26 0 0,49 0-1,0 0 32,25 24 0,0 1-31,25 0-16,-25 0 15,25 25-15,0 49 16,0 0-1,-25-25 1,0 1-16,24 49 16,-24 25-1,0-25 1,0-25 0,25-25-1,-25 1 16,50-50-15,-1-1 0,-24-24-16,0 0 15,49-24-15</inkml:trace>
  <inkml:trace contextRef="#ctx0" brushRef="#br0" timeOffset="73225.64">23343 5160 0,'0'-25'47,"25"25"16,-25 50-48,0-25 1,0-1-16,25 26 16,-25 0-16,0-1 15,0 1 1,-25-1-16,25 1 15,0 24 1,0-24 0,0-25-1,0 0 17,0 0 30,0-1-15,0 1-31,25-25-16,-25 25 15,25 0 1,0 0-1,-1-25 1,1 0-16,25 0 16,-1 0-16,-24 0 0,25 0 15,-25 0 1,-1 0-16,-24-50 16</inkml:trace>
  <inkml:trace contextRef="#ctx0" brushRef="#br0" timeOffset="73438.08">23319 5532 0,'0'0'0,"-25"0"16,0 0-16,0-25 15,25 0 1,75 1-1,24-1 17,-25 0-32</inkml:trace>
  <inkml:trace contextRef="#ctx0" brushRef="#br0" timeOffset="74003.75">23988 4912 0,'0'-50'15,"0"100"-15,0-125 31,25 75-31,0 0 16,0 0 0,0-24-16,-1 48 15,26-24 1,-50 25 0,25 0-1,-25 49 1,25 26-1,-1 24 1,-24 25 0,0-1-1,0 26 1,0-50 0,25-49 15,-25-26-16,25 1 1,-25-25-16,0-1 16,-25 1 15,0-25-31,1 0 16,-51 25-1,50-25-15</inkml:trace>
  <inkml:trace contextRef="#ctx0" brushRef="#br0" timeOffset="75921.03">24832 5482 0,'25'0'63,"24"0"-48,-24 0 1,0 0-16,24 0 16,1-24-16,0 24 15,24 0-15,0-25 16,-49 25-1</inkml:trace>
  <inkml:trace contextRef="#ctx0" brushRef="#br0" timeOffset="76189.09">25179 5309 0,'0'0'0,"0"-25"16,0 0 0,-25 25-16,25 25 62,25 25-62,-25 49 31,25-25-31,-25-24 16,25 49 0,-25-49-16,0-1 0</inkml:trace>
  <inkml:trace contextRef="#ctx0" brushRef="#br0" timeOffset="76687.92">26221 4986 0,'0'0'0,"0"-25"0,0 1 31,0 48 16,25 26-47,-25-25 16,0 49 0,0-24-16,0 74 15,-25 0 1,-25-25-1,50-24 1,0-26 0,25-49-1,25 25 1,74-50 0,0 25-1,-75 0 1,-24 0-1,0 0 1,-25-25 0,0 1-16</inkml:trace>
  <inkml:trace contextRef="#ctx0" brushRef="#br0" timeOffset="77223.1">27188 4986 0,'0'0'16,"0"-49"-16,0-26 31,-49 75-31,24-25 15,-49 25-15,-1 0 32,26 0-17,24 0 1,25 25 46,0 0-62,25 0 16,-25 49 0,49 50-1,-24 50 1,-25-75-16,0 75 16,-25-25-1,25-50 1,0-25-1,0-49 1,75 0 15,-26-25-15,1-25-16</inkml:trace>
  <inkml:trace contextRef="#ctx0" brushRef="#br0" timeOffset="77454.17">27709 5358 0,'0'0'0,"0"-24"0,0-1 31,0 50-15,0-1-1,0 26-15,-24 49 16,24 25 0,0-99-1</inkml:trace>
  <inkml:trace contextRef="#ctx0" brushRef="#br0" timeOffset="78036.75">27933 4912 0,'0'0'0,"0"-50"0,24 25 15,1-49 1,0 49-1,25 0 1,49 1 15,-25 24-15,-24 24 15,-50 1-15,25 0-1,-25 25 1,0 24 0,-25 0-1,25 51 1,0 23 0,0 1-1,25 0 1,-25 0-1,0-99-15,0 74 16,0-50 15,0-24-15,0-26 0,0 1-1,-75 25 1,-24-25-1,49-1-15</inkml:trace>
  <inkml:trace contextRef="#ctx0" brushRef="#br0" timeOffset="79120.16">13817 8137 0,'50'0'62,"-25"0"-62,25 0 16,-1-25-16,26 25 15,-26 0-15,1-25 16,-25 25-16,-1-25 16</inkml:trace>
  <inkml:trace contextRef="#ctx0" brushRef="#br0" timeOffset="79272">13892 8310 0,'0'0'15,"-50"25"1,25 0 0,75 0-1,25-50 1,-1 0-16</inkml:trace>
  <inkml:trace contextRef="#ctx0" brushRef="#br0" timeOffset="90053.83">15455 7740 0,'0'0'0,"-25"0"16,0 25-16,0-25 15,25-25 48,0 0-32,25 25-31,0-25 16,0 0-16,0 1 15,74-1 1,0 0 0,-74 75-1,0-1 1,-25 26-1,-50-1 1,25-49 0,0 0-1,50-50 17,0 25-32,0 0 15,0 0-15,49 0 16,-24 25 15,-26 49-15,-24-24-1,-24-25 1,-26 24 0,-24-49-1,-1 25 1,26-50-1,24 0 17</inkml:trace>
  <inkml:trace contextRef="#ctx0" brushRef="#br0" timeOffset="90388.23">16348 7616 0,'0'-25'0,"0"0"15,25 25 32,-25 25-31,0 0-16,0 24 15,0 26 1,0-25-16,-25-1 16,25-24-16,0 25 15,0-26 1</inkml:trace>
  <inkml:trace contextRef="#ctx0" brushRef="#br0" timeOffset="90688.25">16447 8112 0,'0'25'16,"-25"-25"-1,25 25 1,25 24 31,-25-24-47,25-25 16,0 0-1,-25-25 1,-25 0-1,0 25-15,-25-24 16,1-1 0,24 25-16</inkml:trace>
  <inkml:trace contextRef="#ctx0" brushRef="#br0" timeOffset="91204.17">15256 8583 0,'0'0'0,"0"-24"0,-25 24 16,1 0 15,73 24 47,-24-24-78,50 0 16,-1-24-16,25 24 16,298-25-1,-248 25 1,25-25-16,98 0 16,-48 25-1,-51-25 1,-73 25-1,-51-49 17,-24 49-17,0 0-15</inkml:trace>
  <inkml:trace contextRef="#ctx0" brushRef="#br0" timeOffset="92222.3">15802 9476 0,'0'-24'15,"0"48"-15,25-73 0,-25 24 16,25 0-1,-25 0 1,-25 25 0,-25 25-1,1 0 1,-51 49 0,51 1-1,24-1 1,25-24-1,50-1 1,-50-24-16,24 0 16,1 0-16,0 25 15,-25 24 1,0-49 0,-25 24 15,-49-24-16,49-25-15,-25 0 16,26 0-16,-26-25 16,25 25-16,-24-49 15,24-1 1,25 25-16</inkml:trace>
  <inkml:trace contextRef="#ctx0" brushRef="#br0" timeOffset="95577.85">16100 9055 0,'0'-25'0,"0"0"47,25 25 0,-25-25-16,-25 75-15,25-25-16,0 0 15,-25-1-15,0 51 32,25-26-17,0-24 1,50 0 0,24-25-1,25-25 1,-49 0-1,0-24 1,-26 24 0,1 0-1,-25 0 1,0 1-16,-25 48 62,1 1-46,24 0 0,-25 49-1,25-49-15,-25 50 16,25-26 0,0-24-1,-25 0 1,25 0 15,0-50 0</inkml:trace>
  <inkml:trace contextRef="#ctx0" brushRef="#br0" timeOffset="96455.32">18456 8310 0,'0'0'15,"-24"0"1,-1 0 31,50 0-16,24 0-15,26 0-1,-1 0-15,0-24 16,1 24-16,-1-25 15,26 0 1,-51 25 0,-24 0-1</inkml:trace>
  <inkml:trace contextRef="#ctx0" brushRef="#br0" timeOffset="96722.03">18704 8112 0,'0'0'16,"0"-25"-16,-24 25 15,24-25-15,0 1 16,0 73 31,24-24-32,-24 25-15,0 24 16,0 75 0,-24 0-1,-1-50 1,25-74-16</inkml:trace>
  <inkml:trace contextRef="#ctx0" brushRef="#br0" timeOffset="97242.15">19970 7889 0,'0'0'16,"0"-25"-1,0 0-15,-25 50 32,0 0-17,0 24 1,0 1 0,1-25-16,24 0 31,24-25-31,51 0 15,49-25 1,-25 25 0,0 25-1,-49 24 1,-25 1 0,-25 24-1,-50 1 1,-24-1-1,-26 1 17,-24-51-17,25 1 1,0-50 0,49 1-16,1-51 15</inkml:trace>
  <inkml:trace contextRef="#ctx0" brushRef="#br0" timeOffset="97439.86">19994 7864 0,'0'0'0,"25"-25"0,0-24 16,25-1-1,24 0 1,0 25 15,26 1-15,-1 24-16</inkml:trace>
  <inkml:trace contextRef="#ctx0" brushRef="#br0" timeOffset="97706.05">20739 8335 0,'0'0'0,"0"25"16,0 0 15,-25 0-31,25 0 31,0-1 1</inkml:trace>
  <inkml:trace contextRef="#ctx0" brushRef="#br0" timeOffset="99587.42">21830 7839 0,'0'-25'63,"-25"25"-1,25 25 1,0 0-63,0 49 15,-24-24-15,24 24 16,0 26 0,-25-51-1,25 26-15,0-51 16,0 1-16,0 0 31</inkml:trace>
  <inkml:trace contextRef="#ctx0" brushRef="#br0" timeOffset="99988.89">21185 8732 0,'-25'0'31,"25"-25"-15,25 25-1,0-24 1,49 24-16,125 0 16,-75-25-1,25 0-15,24 25 16,-24-25-16,124 25 15,-50-25 17,-49 1-17,-124 24 1,-26 0 15</inkml:trace>
  <inkml:trace contextRef="#ctx0" brushRef="#br0" timeOffset="100806.08">21979 9228 0,'0'0'0,"-25"-24"16,0-1 15,1 25-15,-51 49-1,26 1 1,24-25 0,0 24-16,25 1 15,25 0 1,49 24 0,1-24-1,-1-1 1,-49 1-1,0-25 1,-25-1 0,-50 1-1,-24 25 1,-50-50 0,24 0-1,1-25 1,49 25-1,26-25 1,24 0-16</inkml:trace>
  <inkml:trace contextRef="#ctx0" brushRef="#br0" timeOffset="101425.89">22227 8955 0,'-25'0'31,"25"-24"-16,25-1 17,0 25-17,0 0-15,-1 0 16,1 25 0,0-1-16,0 1 15,-25 0-15,25 50 16,-50-1-1,-25-24 1,25-26 15,50-24 1,0-24-17,0 24-15,24-25 16,-24 0-16,25 25 15,0-25 1,-1 0 0</inkml:trace>
  <inkml:trace contextRef="#ctx0" brushRef="#br0" timeOffset="102022.22">23740 8310 0,'0'0'16,"-25"0"0,50 0 30,0-24-30,0 24-16,24 0 16,1 0-16,0-25 15,49 25 1,0-25 0,-24 0-1,-51 25 1,-24-25-16</inkml:trace>
  <inkml:trace contextRef="#ctx0" brushRef="#br0" timeOffset="102307.25">23964 8038 0,'0'0'0,"0"-25"15,0 0 1,-25 25-16,0 0 31,50 25 1,-25 24-17,25 1 1,-25-25-16,24 74 15,-24-25 1,50 26 0</inkml:trace>
  <inkml:trace contextRef="#ctx0" brushRef="#br0" timeOffset="102772.12">25477 7616 0,'-25'0'15,"50"0"-15,-50-25 0,0 25 16,25-25 0,0 50 15,25 0-31,-25 0 15,0 24 1,0 51 0,0-1-1,25 0 1,-25-25 0,0-24-1,0 0 1,0-26-16</inkml:trace>
  <inkml:trace contextRef="#ctx0" brushRef="#br0" timeOffset="103022.67">25179 8261 0,'0'0'0,"-25"0"0,0 0 16,50 0 15,25 0-15,-1 0-1,100 0 1,0 0 0,-25 0-1,-49 0 1,-51-25-16</inkml:trace>
  <inkml:trace contextRef="#ctx0" brushRef="#br0" timeOffset="103742.4">25601 8831 0,'25'0'0,"-50"0"16,50-24-16,-25-1 16,24 25-16,-24-25 31,-24 25-16,-51 25 1,50 0 0,1 24-1,-1 1 1,25-1 0,25 26-1,-25-50 1,24 0-1,1-1-15,25 26 16,-1 24 0,1-24-1,0-25 1,-26 0 0,-24-1-1,0 26 1,-74-25-1,0 0 1,-26-1 0,51 1-1,-26-25 1,1-25 0,24 25-1,50-49 16,-25 49-15,25-50 0,-24 50-1,24-25 17</inkml:trace>
  <inkml:trace contextRef="#ctx0" brushRef="#br0" timeOffset="109723.15">2381 12825 0,'0'-24'16,"0"48"78,0 1-79,0 0-15,25 25 16,-25 24-16,-25 25 15,1 149 1,-1-24 0,0-51-1,0-73 1,25-76 0,25-24 15,25 0-16,74-24 1,0-26 0,25 0-1,-50 50 1,-74-25 0</inkml:trace>
  <inkml:trace contextRef="#ctx0" brushRef="#br0" timeOffset="110306.78">3423 12553 0,'0'-25'16,"0"50"-16,0-75 0,0 25 31,-24 25-31,-26 0 16,0 25-1,26-25-15,-26 25 16,25-25-16,0 25 31,0-25-31,50 0 47,0 49-31,25 26-1,-25 49 16,-25-50-31,24 100 16,-48 198 15,-1-248-31,25 0 16,-50 149 0,25-174-1,25-25 1,50-24-1,0-50 1,-1-25 0</inkml:trace>
  <inkml:trace contextRef="#ctx0" brushRef="#br0" timeOffset="110823.7">3969 13446 0,'0'0'0,"25"0"63,0 0-48,24-25-15,1 25 16,49-25 0,-74 0-1,25-24 1,-26 24-16,-24-25 16,-49 1-1,49 24-15,-75 25 31,-24 49-15,25 51 0,-1-1-1,50 25 1,25-25 0,50-25-1,49-49 1,1 0-1,24-25 1,-25-50 0,-50 26-16</inkml:trace>
  <inkml:trace contextRef="#ctx0" brushRef="#br0" timeOffset="111322.87">4490 12602 0,'-25'-25'16,"25"1"-16,25-1 15,25 0 32,-26 50-47,-24 0 16,0-1-1,0 1 1,25 0 0,0-25-1,0 0 1,25 50 0,-50 49-1,-50-25 1,0-49-1,25 0 1,1-25 0,-1-25-1</inkml:trace>
  <inkml:trace contextRef="#ctx0" brushRef="#br0" timeOffset="111607.61">5036 12428 0,'25'0'15,"-25"-24"1,24 48 15,-24 51-15,25 24-1,-25 0 1,25-24 0,0-26-1,0-24 1,-1-25 0,1-25-16</inkml:trace>
  <inkml:trace contextRef="#ctx0" brushRef="#br0" timeOffset="111822.36">5185 12627 0,'0'0'0,"-50"0"0,25 0 31,50 25 0,0-50-31,24 25 16,51-25 0,-51 0-16</inkml:trace>
  <inkml:trace contextRef="#ctx0" brushRef="#br0" timeOffset="112557.02">6326 12652 0,'0'0'0,"0"-25"16,-25 25-16,0 0 15,0 0-15,-24 50 16,-1-26 0,-99 200-1,100-51 1,49 1 0,24-25-1,76-50 1,24-25-1,49-74 1,-24-24 0</inkml:trace>
  <inkml:trace contextRef="#ctx0" brushRef="#br0" timeOffset="112859.12">7095 12949 0,'0'-49'16,"0"98"-16,-25-98 0,0 49 15,0-25 1,1 99 0,24-24-1,-25 0-15,0 24 16,25-24-16,0 24 15,0 50 1,25-49 0,49-26-1,100-49 1,-75-74 0</inkml:trace>
  <inkml:trace contextRef="#ctx0" brushRef="#br0" timeOffset="113073.87">7045 13198 0,'-25'0'16,"50"0"-16,-99 0 0,49 0 16,0 0-1,0 0 1,50-25-1,25 25 1,-1-25-16,75-50 16,25 1-1</inkml:trace>
  <inkml:trace contextRef="#ctx0" brushRef="#br0" timeOffset="113590.21">7368 12404 0,'-25'-25'32,"25"0"-17,25 0-15,-25 0 16,24 1-16,26-1 16,25 0-1,-75 50 16,0 49-15,-25-49 0,25 0-1,25-25 1,24 25 0,-24-1-1,0 26 1,-50 25-1,0-26 1,-24-24 0,49 0-1,-25-25 1</inkml:trace>
  <inkml:trace contextRef="#ctx0" brushRef="#br0" timeOffset="113875.19">7963 13123 0,'50'0'47,"-26"0"-47,26-25 15,0 25-15,49-25 16,-25 1 0,-24-1-1</inkml:trace>
  <inkml:trace contextRef="#ctx0" brushRef="#br0" timeOffset="114106.81">8137 12925 0,'-25'0'15,"50"0"-15,-75 0 16,50 24 15,0 1-31,25 0 16,-25 25-16,-25 49 15,25-25 1,-25-49 0</inkml:trace>
  <inkml:trace contextRef="#ctx0" brushRef="#br0" timeOffset="114490.31">8633 12825 0,'0'0'16,"25"0"15,-75 25-31,25 0 16,-24 25-1,49-26 1,24 1 0,26-25-1,49 0 1,-24 0 0,-26 50-1,-24-1 1,-25 1-1,-25 25 1,-24-1 0,-26-24-1,-24-26 1,49-24 0,26-24-16</inkml:trace>
  <inkml:trace contextRef="#ctx0" brushRef="#br0" timeOffset="114691.4">8806 12875 0,'0'0'0,"0"-25"0,0 0 16,25 1-1,0 24 1,25-25-1,49 0 1,0 0 0,-49 0-1</inkml:trace>
  <inkml:trace contextRef="#ctx0" brushRef="#br0" timeOffset="115006.38">9427 12701 0,'0'0'15,"24"25"17,-24 0-17,0 0-15,-24 24 16,24 1-1,0 74 1,-25-74-16,25 24 16,0 1-1,25-1 1,49-49 0,75-25-1,-99-25 1</inkml:trace>
  <inkml:trace contextRef="#ctx0" brushRef="#br0" timeOffset="115211.01">9352 13123 0,'-25'-25'16,"50"50"-16,-74-50 15,49 0 1,24 25-16,26 0 16,0-24-16,98-1 15,1 0 1</inkml:trace>
  <inkml:trace contextRef="#ctx0" brushRef="#br0" timeOffset="115423.85">10022 13049 0,'0'0'0,"0"24"31,25-24-15,24 0 0,-24 0-16,99 0 15,0-24 1,-24 24 15,-51 0-31</inkml:trace>
  <inkml:trace contextRef="#ctx0" brushRef="#br0" timeOffset="115659.8">10295 12925 0,'0'-25'15,"-25"25"-15,50 25 63,0 24-63,-25-24 16,25 49-1,-25-24-15,0 0 0,0 49 31,24-25-15</inkml:trace>
  <inkml:trace contextRef="#ctx0" brushRef="#br0" timeOffset="115890.18">10965 12776 0,'0'-25'0,"0"50"0,24-50 32,-24 50-17,25 0-15,-25 74 16,0 0 0,0 25-1,0-49 1</inkml:trace>
  <inkml:trace contextRef="#ctx0" brushRef="#br0" timeOffset="116209.22">11362 12428 0,'24'-24'0,"-48"48"0,48-73 16,1 98 31,0-24-47,-25 25 16,25 24-16,49 100 31,-49 0-16,-25-100-15,-50 75 16,26-75 0,-76 26-1,-24-51 1</inkml:trace>
  <inkml:trace contextRef="#ctx0" brushRef="#br0" timeOffset="116852.07">11783 12156 0,'0'-25'15,"0"50"-15,0-75 16,0 25-16,0 0 16,25 25-1,99-24 1,-25 24 0,1 0-1,-51 24 1,-24 1-1,0 50 1,-25-1 0,0-24-16,0 74 31,-25 0-15,-25 25-1,50-1-15,25 1 31,25 0-15,-1 0 0,1-25-1,0-25 1,-50 25 0,24 0-1,-48-24 1,-26-1-1,25-74 1,-24-1 0,-26-24-1,-49-24 17</inkml:trace>
  <inkml:trace contextRef="#ctx0" brushRef="#br0" timeOffset="117171.96">13222 13073 0,'25'0'0,"25"-49"31,-26 49-15,26 0-1,-25-25-15,24 25 16,1 0-1,24-25 1</inkml:trace>
  <inkml:trace contextRef="#ctx0" brushRef="#br0" timeOffset="117390.36">13321 13222 0,'-49'25'16,"98"-50"-16,-123 75 0,49-25 15,0-25-15,25 25 16,25-25 0,0 0-1,99 0 1,-50 0-16,75-50 31,-124 50-15,0-25-16</inkml:trace>
  <inkml:trace contextRef="#ctx0" brushRef="#br0" timeOffset="136659.92">14711 12453 0,'0'-25'0,"-25"25"47,-25 0-32,0 25 1,-24 0 0,49-25-1,25 25 32,-25 0-31,50 0-1,-25 24 1,25-24 0,-25 25-16,-25 49 31,25-50-31,0 75 15,-25 0 1,25 25 0,0-25-1,25 25 1,-25-25 0,0 0-1,0-74-15,0 49 16,25-49-1,-25 24 1,0 1 0,0-26-1,25-24 1,24 0 0,26-25 15,24-25-16,0-25 1</inkml:trace>
  <inkml:trace contextRef="#ctx0" brushRef="#br0" timeOffset="137426.76">15504 12379 0,'-24'0'16,"48"0"-16,-48-25 31,-1 25-15,50 0 0,-1-25-16,1 25 15,25-25-15,-25 25 16,49 0-1,-49 0 1,-25 75 0,-50 24-1,-24 0 1,49-74 0,50-25 15,0 0-31,-1 0 15,1 0 1,25 99 15,-75-24-15,25-50 0,-50 24-1,1-24 1,-1-25-1,25 0-15,-24 0 16,24-25 0</inkml:trace>
  <inkml:trace contextRef="#ctx0" brushRef="#br0" timeOffset="137758.46">15951 12428 0,'25'-24'16,"-25"48"62,0 1-78,0 25 16,0-25-16,-25 24 15,25 1-15,0 24 16,0-49 0,0 25-1,0-25-15</inkml:trace>
  <inkml:trace contextRef="#ctx0" brushRef="#br0" timeOffset="138026.9">15976 12875 0,'0'25'15,"-25"-25"-15,25 25 16,0-1-1,25-24 1,-1 0 0,1 25-1,25-50 1,-25 25-16,-25-24 16,-25-1 15,-50 50-16</inkml:trace>
  <inkml:trace contextRef="#ctx0" brushRef="#br0" timeOffset="138393.1">15281 13322 0,'-50'-25'15,"26"25"1,48 0 31,26 0-32,0 0-15,148-25 16,75 0 0,0 0-1,-50 1 1,-124-1 0,-74 25-1,0 25 16,-50-1-31</inkml:trace>
  <inkml:trace contextRef="#ctx0" brushRef="#br0" timeOffset="138890.93">15777 13694 0,'25'-25'16,"-50"50"-16,50-75 15,-50 50 16,0 25-15,1 0-16,-26 49 16,25-49-1,25 0-15,-25 0 16,1 24 0,73-24-1,1 0 1,-25 0-1,-1-25 1,-24 24-16,-24 26 31,-26-25-15,-49 0 0,24-25 15,1-25-31</inkml:trace>
  <inkml:trace contextRef="#ctx0" brushRef="#br0" timeOffset="139425.79">16000 13446 0,'0'-25'62,"0"50"-62,0-1 16,0 1 0,0 0-16,0 0 15,25-25 1,0 25 0,50-25-1,-26-25 1,1 0-1,-25 0 1,-25 0 31,-25 50-47,25 0 16,0 49-1,-25-24 1,25 24-1,-25-49 1</inkml:trace>
  <inkml:trace contextRef="#ctx0" brushRef="#br0" timeOffset="139908.26">17911 12999 0,'0'-25'31,"24"25"0,1 0-15,0-25-16,25 25 0,24 0 16,-24-24-1,-1 24-15,-24 0 16,0-25-1</inkml:trace>
  <inkml:trace contextRef="#ctx0" brushRef="#br0" timeOffset="140142.04">18109 12801 0,'0'0'0,"0"-25"15,-25 50 17,25-1-17,0 1-15,25 74 16,-25 1 0,-25-26 15,25-24-31,0-25 0</inkml:trace>
  <inkml:trace contextRef="#ctx0" brushRef="#br0" timeOffset="140627.01">19176 12379 0,'0'0'0,"25"-25"16,-25 0-1,24 25 1,-24 25-16,-24 25 16,24-1-1,-50 26 1,25-50-1,0-1 1,75-24 0,49-49-1,0 49 1,-24-25 0,-50 75-1,-1-1 1,-24-24-16,0 74 15,-24-24 1,-51-26 0,-24 1 15,25-50-15,24-25-1,25 0-15</inkml:trace>
  <inkml:trace contextRef="#ctx0" brushRef="#br0" timeOffset="140875.9">19250 12230 0,'0'0'0,"0"-25"16,25 0-1,0 25 1,24 0-16,75 0 16,0 0-1,-49 0 1,-25 25 15,-75 25-31</inkml:trace>
  <inkml:trace contextRef="#ctx0" brushRef="#br0" timeOffset="141162.42">19077 12999 0,'-25'0'15,"50"0"-15,-100 25 0,50 0 16,25-1-1,0 1 1,75-25 0,98-25-1,1 1 1,24-26 15,-49 25-15,-99 0-16,24 1 15,-24 24 1</inkml:trace>
  <inkml:trace contextRef="#ctx0" brushRef="#br0" timeOffset="141891.92">19523 13619 0,'0'0'0,"0"-25"31,-25 50 1,0 25-17,1-25-15,-1-1 16,0 26-16,25 0 16,0-25-16,0-1 15,74 51 1,50-26-1,-49-24 1,-75 0 15,0 0-15,-50 0 0,-74-1-1,0-24 1,75 0-16,24-24 15</inkml:trace>
  <inkml:trace contextRef="#ctx0" brushRef="#br0" timeOffset="142210.74">19870 13446 0,'25'0'16,"-50"0"-16,50-25 0,-25 0 16,25 25-1,0 0 1,-25 25-16,25 0 16,-25-1-16,0 26 0,0 0 15,-50 24 1,0-24-1,50-26 1,25-48 15,25 24-31,49-50 16</inkml:trace>
  <inkml:trace contextRef="#ctx0" brushRef="#br0" timeOffset="142508.79">20689 13173 0,'0'-25'31,"50"25"-15,-26 0-1,26-25-15,24 25 16,26-25-16,-26 25 16,-24-25-16,-1 25 15,-24 0 1</inkml:trace>
  <inkml:trace contextRef="#ctx0" brushRef="#br0" timeOffset="142729.94">20937 12999 0,'0'25'62,"0"0"-46,0 24-16,0 26 15,0 24 1,0-25-16,-50 50 16</inkml:trace>
  <inkml:trace contextRef="#ctx0" brushRef="#br0" timeOffset="143241.97">22475 12453 0,'0'0'15,"0"-25"-15,-25 1 16,25 73 15,-25 26-15,1 49-1,24 0 1,0-75 0,0 1-1</inkml:trace>
  <inkml:trace contextRef="#ctx0" brushRef="#br0" timeOffset="143475.76">22153 12974 0,'0'0'0,"-25"0"0,25 25 16,-25-25-1,25 25 1,50-25-1,-1 0-15,150 0 16,-1-25 0,1 25-1,-100 0 1</inkml:trace>
  <inkml:trace contextRef="#ctx0" brushRef="#br0" timeOffset="143754.49">22698 13346 0,'0'0'0,"-24"25"16,-1-25-16,25 25 15,-25-25-15,-25 50 16,26-1 15,24 26-15,49-1-1,50 25 1,-74-74-16,0 25 16,0-25-16,-25 24 15,-75-24 1,26-25 0,-100-50-1</inkml:trace>
  <inkml:trace contextRef="#ctx0" brushRef="#br0" timeOffset="144303.04">23195 12205 0,'0'0'16,"-25"-25"-16,25-24 31,49 49-15,1-25 0,24 25-16,50 0 15,-24 0 16,-76 0-31,1 0 32,0 50-17,-25-26-15,0 26 0,0 49 16,-25 25 15,25 75-15,0-1-1,25 50 1,0 124 0,24-173-1,-24-75 1,0 0 0,0-99-1,-25 49 1,-75-24 15,26-25-31,-75-25 0,49 0 16</inkml:trace>
  <inkml:trace contextRef="#ctx0" brushRef="#br0" timeOffset="147493.6">24286 14190 0,'0'0'0,"0"-25"156,0 0-140,0 0-1,0 1 17,-25 24-1,0 0-31,-99 74 31,100-49-31,24 0 16,0-1-1,24 26 1,51 0 0,-26-1-1,1 26 1,-25-26 0,-25 1 15,0-25-31,-25 24 15,-25-49 1,-24 0 0,0-24-1,49-26 1,0 25-16,0-24 16</inkml:trace>
  <inkml:trace contextRef="#ctx0" brushRef="#br0" timeOffset="148275.26">24708 14512 0,'0'-24'16,"-25"24"0,25-25 15,50 25-15,-1 0-1,1-25 1,24 25-16,25 0 0,1 0 15,123 0 1,0-25 0,25 25-1,-49-25 1,-50 0 0,-75 25-1</inkml:trace>
  <inkml:trace contextRef="#ctx0" brushRef="#br0" timeOffset="148659.06">25998 14264 0,'0'0'0,"0"-25"0,-25 25 16,25-24 0,0-1-1,-25 25 1,50 0 0,24 25-1,51-1 1,-1 1-1,-49 25 1,-26-50 0,-24 25-1,0-1 1,-99 26 0,-50 25-1,0-26 1,50 1-1,74-25 1</inkml:trace>
  <inkml:trace contextRef="#ctx0" brushRef="#br0" timeOffset="148925.74">25898 14239 0,'25'-24'16,"-50"48"-16,50-73 0,-50 49 16,25 25 15,0 24-15,0 1-16,-24-1 15,48 1 1,-24 74-1,-24-25 1,-1-49-16</inkml:trace>
  <inkml:trace contextRef="#ctx0" brushRef="#br0" timeOffset="150092.71">27089 14115 0,'0'0'0,"-25"0"0,1-24 15,-1-1 1,0 25 0,25-25-1,-25 0 1,0 50 0,-24 25-1,49-26 1,-25 51-1,75 24 1,24-49 0,0-1-1,-24-24-15,0 0 16,-50 0 0,0 0-1,-75 24 1,1-49-1,-25 25 1,49-50 0,25 25 15,50 0-31</inkml:trace>
  <inkml:trace contextRef="#ctx0" brushRef="#br0" timeOffset="150858.12">27660 14314 0,'0'-25'15,"-25"25"1,75 0 93,-26 0-93,51-25-16,-26 25 15,1 0-15,0 0 16,-26-25-16,1 25 31,0 0-31,-75 0 47,-49 0-31,0 0-1,25 25 1,49-25 15,74 0-15,-24 0-16,25-25 16,49 25-1,-74 0 1,0 0-16,-1 0 47</inkml:trace>
  <inkml:trace contextRef="#ctx0" brushRef="#br0" timeOffset="151648.81">28379 13991 0,'0'-24'16,"-25"24"-1,25-25 48,50 25-47,0-25-16,-1 25 15,1 0-15,-25 0 16,-1 0-16,1 25 15,-25 0 1,-49 49 0,-26-24-1,50-50 1,1 24 0,73 1-1,50 0 1,-49 0-1,-25 0-15,0 24 32,-75 26-1,0-26-15,-24-49-1,49 25-15,0-25 16,1-25-1</inkml:trace>
  <inkml:trace contextRef="#ctx0" brushRef="#br0" timeOffset="152209.28">29049 13892 0,'0'-25'16,"0"1"0,-25 24-1,25-25 16,25 25-15,0 25-16,0-1 16,49 26-1,0 49 1,-49-24 0,0-26-1,0 50 1,-75 1-1,25-26 1,-24-24-16,-1-1 16,1-49-1,24 25-15</inkml:trace>
  <inkml:trace contextRef="#ctx0" brushRef="#br0" timeOffset="152913.12">26643 14115 0,'0'0'0,"24"0"15,-48 0 48,24 25-48,-25 25-15,25-1 16,-25 1-16,25 99 31,0-50-15,25 0 0,0-74-16,-25 0 15,24 0 1,26-25-1,-25 0 1</inkml:trace>
  <inkml:trace contextRef="#ctx0" brushRef="#br0" timeOffset="153976.81">13421 16249 0,'0'0'0,"-25"0"31,0 0-16,0 0 17,50 0-1,0-25-15,24 25-1,51 0 1,-1-25-1,0 0 1,-49 1 0,-26 24-1,1 0 1,-50 0 0</inkml:trace>
  <inkml:trace contextRef="#ctx0" brushRef="#br0" timeOffset="154175.82">13421 16522 0,'99'-149'0,"-223"298"16,149-149-16,-25 0 31,24 0-15,51-25-1,49 25 1,-25-25-16</inkml:trace>
  <inkml:trace contextRef="#ctx0" brushRef="#br0" timeOffset="155291.54">16075 15554 0,'-25'0'16,"50"0"-16,-50-25 0,0 25 15,50-24 32,0 24-47,25-25 0,-1 0 16,50 25 0,-24 0-1,-50 50 1,-1 24-1,-48-24 1,-1-1 0,25-24-1,25-25 32,-25 25-31,24-25-1,1 0-15,-25 25 16,0 24 0,0-24-1,-49 25 1,-1-25 0,-24-1-1,-1-24 1,75-24 15</inkml:trace>
  <inkml:trace contextRef="#ctx0" brushRef="#br0" timeOffset="155559.18">16770 15455 0,'0'-25'16,"0"50"-16,0-75 47,0 100-32,0-25-15,0 0 16,0-1-1,0 26-15,0 24 16,0-49-16,0 0 16</inkml:trace>
  <inkml:trace contextRef="#ctx0" brushRef="#br0" timeOffset="155826.82">16770 15902 0,'0'24'16,"0"26"15,24-25-15,26 0-1,-25-25-15,0 0 16,-1 0-1,-24-25 1,-74 0 0,24 0-1</inkml:trace>
  <inkml:trace contextRef="#ctx0" brushRef="#br0" timeOffset="156225.71">15529 16398 0,'0'0'16,"0"-25"-1,-25 25 1,50 0 0,25-25-1,24 25-15,1 0 16,49 0 0,24 0-16,249-25 15,25-24 1,-25-1-1,-50 25 1,-123 0 0,-100 25-1</inkml:trace>
  <inkml:trace contextRef="#ctx0" brushRef="#br0" timeOffset="157525.75">16100 16943 0,'0'0'0,"0"-24"16,25-1-1,-25 0 17,0 0-17,0 0 1,-25 25-16,0 0 16,-25 0-1,-24 50 1,24 0-1,1-1 1,49 26 0,74-26-1,25 26 1,-49-50 0,0 24-1,-26 1 1,-24-25-1,0-1 1,-49 1 0,-26-25-1,-24 0 1,25-25 0,49 1-1,25-1 1,25 0-16</inkml:trace>
  <inkml:trace contextRef="#ctx0" brushRef="#br0" timeOffset="158269.63">16596 17216 0,'0'-24'31,"25"-1"32,-1 25-63,1 0 15,25-25-15,0 25 16,-26-25-16,1 25 16,0 0 15,-50 0-16,-49 25 1,-26 0 0,26 0-1,99-25 32,0-25-31,24 25-16</inkml:trace>
  <inkml:trace contextRef="#ctx0" brushRef="#br0" timeOffset="158842.97">17166 16968 0,'0'0'15,"0"-25"-15,-24 25 0,48-24 16,-24-26 31,25 50-32,-25-25-15,75 0 32,-26 25-32,-24 25 31,-50 25-15,0 24-1,1-24 1,-1-1-1,0-49 1,75 0 0,-26-24-1,1 24 1,25 0 0,-50 49-1,25 1 1,-25-25-16,-25 24 15,-25 1 1,1-25 15,-1-25-15,0 0-16</inkml:trace>
  <inkml:trace contextRef="#ctx0" brushRef="#br0" timeOffset="159211.71">17588 16844 0,'0'-25'15,"0"50"-15,0-74 16,25 49-16,-25-25 15,25 25 1,0 25-16,24-1 16,1 1-1,-1 25 17,-24-1-32,-25-24 15,50 99 1,-75-24-1,0-1 1,-99 0 0,-49 0-1,-51-24 1</inkml:trace>
  <inkml:trace contextRef="#ctx0" brushRef="#br0" timeOffset="159794.12">15380 17018 0,'25'-25'15,"-50"25"1,1 0-1,-1 25 1,25 0-16,-25 24 16,0 51-1,0 24 1,50 24 0,0-73-16,74 24 15,50-49 1,49-26-1,50-48 1</inkml:trace>
  <inkml:trace contextRef="#ctx0" brushRef="#br0" timeOffset="160611.06">17811 16472 0,'0'0'15,"0"-25"1,0 50 62,0 0-78,0 0 16,0 0-16,0 24 15,0-24-15,0 0 31,25-25-15,25 0 0,-25-50-1,24 25 1,-49 1 0,0-1 15,0 50-31,0-1 15,0 1 1,0 25 0,0-1-1,0 1 1,0-25 0,0 0-1</inkml:trace>
  <inkml:trace contextRef="#ctx0" brushRef="#br0" timeOffset="161110.04">18630 16001 0,'-25'0'0,"50"0"0,-25 0 78,0-25-78,50 25 16,-1 0-16,50 0 16,-24-25-1,-25 25 1,-26-25-16,26 25 16</inkml:trace>
  <inkml:trace contextRef="#ctx0" brushRef="#br0" timeOffset="161345.65">18828 15852 0,'0'0'16,"-24"-25"15,24 0-15,0 50-1,0 0 1,0 25-16,0-1 16,0 26-16,0-1 15,-50 75 1,25-50 0</inkml:trace>
  <inkml:trace contextRef="#ctx0" brushRef="#br0" timeOffset="162102.76">20094 15529 0,'0'-24'16,"-25"24"0,25 49-1,-25 1 17,25-25-32,-25-25 15,25 24-15,0 1 31,25-50-31,25 25 16,24 0 0,25-24-1,-74 24-15,25 24 16,-25 26 0,-1 24-1,-24 1 1,-49-25 15,-1-1-31,0-24 16,1-25-16,-50 25 15,-1 0 1,51-50 0</inkml:trace>
  <inkml:trace contextRef="#ctx0" brushRef="#br0" timeOffset="162359.88">20094 15331 0,'0'-25'15,"0"50"-15,49-75 47,1 50-47,24 0 16,100-24-1,-100 24-15,50 0 16,-74 0 0</inkml:trace>
  <inkml:trace contextRef="#ctx0" brushRef="#br0" timeOffset="162712">19821 16224 0,'-25'0'0,"50"0"16,-50 25-16,0-25 15,50 0 17,25 0-17,98-25 1,100 0 0,75 25-16,-25-49 31,-100 24-16,-49 0 1,-99 0-16,74-24 16,-100 49-1,-24-25 1</inkml:trace>
  <inkml:trace contextRef="#ctx0" brushRef="#br0" timeOffset="163545.68">20639 17043 0,'0'-25'0,"0"0"15,0 75-15,-24-100 0,-1 50 16,25-25 0,-25 25-16,-25 0 15,1 0 1,-1 25 0,1 49-1,24 26 1,25-1-1,49 0 1,26-24 0,-50-26-1,-1-24 1,-24 0 0,-24-25-16,-26 25 15,-74-25 1,49-25-1,51 0 1</inkml:trace>
  <inkml:trace contextRef="#ctx0" brushRef="#br0" timeOffset="163826.16">20813 17241 0,'25'0'15,"-50"0"-15,75 0 0,-26-25 0,1 25 16,0 0-16,-25-24 16,25 24-16,49 0 15,1 0 1,-26 0-1,-24 0 17</inkml:trace>
  <inkml:trace contextRef="#ctx0" brushRef="#br0" timeOffset="164243.79">21210 17117 0,'0'0'16,"0"-25"-16,25 25 0,0-25 16,49 1-1,-24 24 1,-26 24-1,-24 26 1,-24 0 0,-1-25-1,25-1 17,25 1-17,-1 0 1,-24 0-1,25 0 1,-50 24 0,1-24-1,-26-25 1,25 25 0,0-25-16</inkml:trace>
  <inkml:trace contextRef="#ctx0" brushRef="#br0" timeOffset="164594.7">21781 16894 0,'0'0'0,"-25"-25"16,25 0-1,0 50 17,25-25-32,-1 50 15,51 24 1,-26 25 0,-24 1-1,-25-1 1,-25 0-1,-123 25 1,-1-50 15,-25-24-15,75-25-16</inkml:trace>
  <inkml:trace contextRef="#ctx0" brushRef="#br0" timeOffset="165060.04">19895 16943 0,'0'-24'16,"0"48"-16,-25-73 31,1 74 0,24 24-31,0 26 16,0-1-16,-25 100 16,0-1-1,50-24 1,49-50-1,75-49 1,-50-25 0</inkml:trace>
  <inkml:trace contextRef="#ctx0" brushRef="#br0" timeOffset="165526.85">22103 16547 0,'25'-50'47,"0"50"-47,-1 0 16,-24 25-1,0 24 1,-24 26 0,24-50-16,-25-1 15,25 1 17,49-50-17,1 1 1,0-1-1</inkml:trace>
  <inkml:trace contextRef="#ctx0" brushRef="#br0" timeOffset="165892.78">22996 16174 0,'0'0'0,"0"-24"31,25 24-16,-25-25 1,25 25-16,24-25 16,1 25-16,0 0 15,24-25 1,50 0 0,-50 25-1,-49 0 1</inkml:trace>
  <inkml:trace contextRef="#ctx0" brushRef="#br0" timeOffset="166113.26">23219 15976 0,'0'0'0,"0"-25"0,-24 25 31,-1 25 1,50 25-17,-25 24-15,0-24 16,0 98 0,-25-24-1</inkml:trace>
  <inkml:trace contextRef="#ctx0" brushRef="#br0" timeOffset="166695.85">24857 15678 0,'0'-25'15,"0"1"1,-25 48 15,50 100-15,-25-74-1,0 0 1,0-1-16,0 1 16,0 0-1</inkml:trace>
  <inkml:trace contextRef="#ctx0" brushRef="#br0" timeOffset="166979.88">24212 16298 0,'0'0'0,"-25"25"0,0-25 32,50-25-17,49 25 1,149 0-1,-49-24-15,173 24 16,1-25 0,-51 0-1,-73 0 17,-200 25-32</inkml:trace>
  <inkml:trace contextRef="#ctx0" brushRef="#br0" timeOffset="167444.6">24931 16943 0,'0'-24'0,"0"-1"16,-25 50 15,0-25-31,1 24 16,-1 1-1,0 0-15,0 74 16,25-24-1,25-26-15,0 1 16,24-25 0,1 49-1,-50-49 1,25-25 0,-25 25 15,-75-25-16,-24 0 1,74 0 0,1 0-16</inkml:trace>
  <inkml:trace contextRef="#ctx0" brushRef="#br0" timeOffset="167726.79">25452 17216 0,'0'0'0,"0"-24"32,25-1-17,0 25 1,24 0-1,50 0 1,-24-25 0,-50 25-1,-1 0-15</inkml:trace>
  <inkml:trace contextRef="#ctx0" brushRef="#br0" timeOffset="168161.62">25750 17067 0,'24'-24'0,"26"-26"31,-25 25-15,49 25-1,25 25 1,-49 0 0,-50 74-1,-50-49 1,1-1 0,49-24-1,25 25 1,-1-50-1,1 25 1,0-1-16,0 26 16,-25 0-1,-25-1 1,25-24 0,-50 0-1,-24 0 1,49-25-16,-49 0 15,24-50 1</inkml:trace>
  <inkml:trace contextRef="#ctx0" brushRef="#br0" timeOffset="168512.37">27139 16844 0,'0'0'15,"0"-25"-15,0 1 16,0 48 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5:02:25.68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2282 1588 0,'0'0'0,"25"-25"15,-25 0 64,0 50-64,0 24-15,-50 76 16,26-51-1,-1 25-15,25-24 16,-25 24-16,124-25 47,0-99-31,-49 1-16,0-26 15,-25 0-15,24-24 16,-24 49 15,-25 0-15,25 50-1,-25 50 1,0 24 0,0-50-16,0 26 15,0-26 1,0-24-16,0 0 15,0 0-15</inkml:trace>
  <inkml:trace contextRef="#ctx0" brushRef="#br0" timeOffset="333.97">2878 1315 0,'0'-25'15,"0"50"-15,24-50 47,-24 50-47,25 0 16,25 24-16,-25 1 15,24-1-15,1 100 16,-25-49 0,-1 73-1,-24 1 1,-148-1 0,73-98-1</inkml:trace>
  <inkml:trace contextRef="#ctx0" brushRef="#br0" timeOffset="667.35">1687 1612 0,'25'-24'0,"-50"48"16,50-73-1,-50 98 17,25 1-32,0 124 15,0 24 1,0-74-1,25 75 1,-1-125 0,26 50-1,-25-74-15</inkml:trace>
  <inkml:trace contextRef="#ctx0" brushRef="#br0" timeOffset="1882.7">5780 1166 0,'25'0'0,"-25"-25"15,0 0 32,0 50 31,-25 0-62,25 0-16,0 24 16,0 26-16,0 49 15,25 25 1,-25 24-1,0 1 1,-25-50 0,25-50 15,0-49-15,0 0-1,25-50 16,49 0-15,50 1 0,-49-1-1,24 0 17,-74 25-32,0 0 46,-1-25-30</inkml:trace>
  <inkml:trace contextRef="#ctx0" brushRef="#br0" timeOffset="2667.51">7517 967 0,'0'0'0,"24"0"15,-24-24 1,-24 24 0,-1 0-16,0 0 15,-50 0-15,1 0 16,-50 24-1,50-24 1,49 25 0,0-25-1,25 25 110,0 0-109,25 25 0,-25 24-16,0 0 15,-25 26-15,0 123 16,25-99-1,-25 124 1,25-149-16,0 100 16,0-75-1,25-25 1,0-25 0,-25-49-1,0 0 16,25-25-15,99-50 15,-50 26-31</inkml:trace>
  <inkml:trace contextRef="#ctx0" brushRef="#br0" timeOffset="4767.18">8013 1216 0,'0'-25'0,"24"25"31,-24-25 32,-24 25-1,48 25 1,-24 0-47,25 24-16,-25 50 15,25-49 1,0 99-1,-25-75-15,0 75 32,0-74-32,0 24 15,0-25 1,49-24 0,1-25-1,25-25 1,-1-50-1,0 0 1,-49 1 0</inkml:trace>
  <inkml:trace contextRef="#ctx0" brushRef="#br0" timeOffset="5237.99">8013 1687 0,'0'-25'47,"0"0"-31,49 0-16,-24 25 15,74-49 1,1 24 0,-51 25-1,-49-25 16,-49 50-15,-51 25 0,1-26-1,74-24 17,25 25-17,0-50 1,25 1-1</inkml:trace>
  <inkml:trace contextRef="#ctx0" brushRef="#br0" timeOffset="6850.57">9253 1612 0,'0'0'0,"0"-24"62,25 48 16,0-24-62,-1 25-16,26-25 15,24 0 1,-24-25 0,0 25-16,24-49 15,-24-1 1,-25 1 0,-25-1-1,-25 25 1,-25 0 15,-74 1-15,25 48-1,0 26 1,24 49 0,1 0-1,49 26 1,25-26-1,25-25 1,24 1 0,75-51-1,25-24 1,-25-24 0,-24-26-1,-51 0 1</inkml:trace>
  <inkml:trace contextRef="#ctx0" brushRef="#br0" timeOffset="8101.2">9923 967 0,'-25'25'16,"25"-50"77,0 1-61,25 24-32,-25-25 15,0 0 1,0 0 15,-25 25-15,0 0-1,0 0 1,1 0 0,-1 25-16,25 0 15,-50 24 1,25 26-1,25-1 1,25-24 0,25-50-1,24 0 1,-24 0 0,24-25-1,-49-24 1,-25-1-1,25 0 1,-50 1 0,25 24-1,0 50 63,0-1-78,0 1 16,0 0-16,0 0 16,25 25-1,0-1 1,-1 1 0,-24-25-1,25-25-15,-25 24 16</inkml:trace>
  <inkml:trace contextRef="#ctx0" brushRef="#br0" timeOffset="8834.1">10345 695 0,'0'-25'15,"0"50"63,24 24-62,-24-24-16,0 25 16,0-1-16,25-24 15,-25 74 1,25-49-1,0 0 1,24-26 0,26-24-1,-26 25 1,-24-50-16,25 25 16,-25-24-1</inkml:trace>
  <inkml:trace contextRef="#ctx0" brushRef="#br0" timeOffset="9072.7">10444 893 0,'0'0'0,"-25"-25"16,0 25-1,25-25 17,174-24-1,-125 49-15,1-25-16</inkml:trace>
  <inkml:trace contextRef="#ctx0" brushRef="#br0" timeOffset="11216.2">10072 1067 0,'-25'0'78,"0"0"-63,0 0 1,-24 25 0,24-1-1,0-24-15,0 0 16,0 25-16,1-25 16,-1 0-1,-25-25 1,25 25 15,1 0-31,-1-24 16,25-1-1,0 0 1,0 0 0,0 0-1,0 0 1,49-24-1,26 24 1,-1 0 0,-24 25-1,49 0 1,-25 50 0,-24 49 15,-25-24-16,-25-1 1,0 25 0,-50-24-1,-24-1 1,24-24 0,25-26-1,1-24 16,-1 0-15,25-24 0,0-26-1,0 25 1,25 25-16,24-25 16,1 25 15,24 0-16,-24 25 1,24 25 0,-24-25-1,0-1 17,-26-48-17,-24-1 1</inkml:trace>
  <inkml:trace contextRef="#ctx0" brushRef="#br0" timeOffset="12200.04">10989 670 0,'0'-25'15,"-24"25"17,48-25-1,1 25-16,25 0-15,0-25 16,-1 25 0,-24 0-16,0-24 15,0 24 17,-25 24-1,0 26-16,24 24 1,-24 1 0,0 49-1,0-25 1,25 50 0,0-25-1,-25-74 1,25 98-1,0-24 1,-1 1 0,-24-26-1,0 0 1,0-25 0,0 1-1,0-26 1,0-24-1,0 0 1,0 0 0,0 0 31,-24-1-1,-1-24-30,0 25-16,-25-25 16,-49 50-1,0-25 1,49 0 0,-24 24-1</inkml:trace>
  <inkml:trace contextRef="#ctx0" brushRef="#br0" timeOffset="12883.84">12478 1513 0,'25'0'78,"0"0"-78,24-25 15,1 25 1,-1 0-16,26-24 16,-1 24-1,-49 0 1,0 0 15</inkml:trace>
  <inkml:trace contextRef="#ctx0" brushRef="#br0" timeOffset="13099.16">12552 1737 0,'0'0'15,"0"24"-15,25-24 32,0 0-32,0 0 15,24 0-15,75 0 16,-74 0 0</inkml:trace>
  <inkml:trace contextRef="#ctx0" brushRef="#br0" timeOffset="32652.26">14289 1092 0,'25'0'47,"-25"-25"-31,24 25 15,-24-25 0,25 25-15,-25 25 0,25 0-1,-50-1-15,25 26 16,-25 99-1,1 24 1,-1-24 0,0-25-1,0-49 1,25-50 0,0-1-1,0 1 32,0-50-31,25 1-16</inkml:trace>
  <inkml:trace contextRef="#ctx0" brushRef="#br0" timeOffset="33071.42">14462 1042 0,'-24'0'0,"-1"0"31,25-25 1,0 0 15,49 25-32,1-25-15,0 25 16,-1-24-16,-24 24 15,50-25 1,-26 25 0,-24 0-1,0 0 17,-50 25-32</inkml:trace>
  <inkml:trace contextRef="#ctx0" brushRef="#br0" timeOffset="33302.14">14363 1315 0,'0'25'31,"25"-25"-31,0 0 15,0 0-15,123-25 32,-98 25-32,49-25 15,-74 25 1</inkml:trace>
  <inkml:trace contextRef="#ctx0" brushRef="#br0" timeOffset="33752.86">13545 1538 0,'0'-25'0,"0"50"0,24-50 31,1 25-31,-25-25 32,50 25-32,-1-24 31,1-1-31,0 0 15,-26 25 1,-24 25 15,-24-25-15,-26 25-16,0-1 16,26 1-1,-1-25 16,50 0-15</inkml:trace>
  <inkml:trace contextRef="#ctx0" brushRef="#br0" timeOffset="34232.16">15405 645 0,'0'-25'0,"-25"25"16,1 0 15,-1 25 0,-25 0-31,25 24 16,-49 1-1,24 0 1,25-26 0,25 1 30</inkml:trace>
  <inkml:trace contextRef="#ctx0" brushRef="#br0" timeOffset="34669.08">15604 967 0,'-25'0'63,"25"25"-48,-50 0 1,25 25-16,-74 49 16,25 50-1,24-25 1,25 25 0,25-50-1,0-25 1,25-24 15,25 0-15,-25-50-1,-25 24-15,24-24 0</inkml:trace>
  <inkml:trace contextRef="#ctx0" brushRef="#br0" timeOffset="35206.17">16075 1116 0,'0'-24'31,"0"-1"-15,-25 25-16,0 0 15,-49 49 1,24 1-1,25 24 1,1-24 0,73 0-1,1-1 1,24 1 0,-49-50-16,25 25 15,-50-1 16,0 26-15,-25-25 0,-25 24-1,1-49-15,-1 25 16,25-25-16,-49 25 16,49-50-1</inkml:trace>
  <inkml:trace contextRef="#ctx0" brushRef="#br0" timeOffset="35535.87">16447 992 0,'25'0'15,"-50"0"-15,50-25 0,0 25 47,-1 25-31,1 25-16,0 0 16,0-1-16,24 199 31,-49-173-16,0 24-15,0 0 16,-24-24-16,-26 24 16,-99-25-1</inkml:trace>
  <inkml:trace contextRef="#ctx0" brushRef="#br0" timeOffset="38125.72">9526 2456 0,'-25'0'15,"25"-25"32,0 50 31,0 0-78,0 0 16,0 24 0,25-24-16,-25 25 15,0-26-15,0 26 16,0-25 0,25 0-1,-1-25 110,1-25-125,25 25 16,-25-25-16,24 25 15,75-50 1,-49 50 0,-1-24-16,50-1 15,-74 0-15,49 0 16,0 0 0,1 25-1,-1-24 16,-50-1-31,1 0 16,-25 25 0,24 0-16,-24 0 15,0-25 1,0 25 0,0 0 15,-1 0-16,-24-25 1,25 25 0,-25-24 31,25-1-32,-25 0 1,0 0-1,-25 0 1,25 0 0,0 1-16,0-1 15,0 0 1,-25 25 15,25-25-15</inkml:trace>
  <inkml:trace contextRef="#ctx0" brushRef="#br0" timeOffset="40705.08">5358 4887 0,'25'-25'16,"-50"0"0,25 50 46,0 25-62,-25 24 16,25 1-16,-24 24 15,24 0 1,-25 75 0,0-50-1,25-99-15,0 24 16,0-74 15</inkml:trace>
  <inkml:trace contextRef="#ctx0" brushRef="#br0" timeOffset="41018.17">5408 4738 0,'-25'0'16,"50"0"-16,-25-25 62,25 25-46,24-24-16,1-1 16,0 25-16,-1-50 15,50 25 1,-49-24-1,0 49-15</inkml:trace>
  <inkml:trace contextRef="#ctx0" brushRef="#br0" timeOffset="41219.76">5284 5110 0,'0'25'16,"0"-50"-16,0 75 16,49-50 15,-24 0-15,25-25-16,0 0 15,24 1-15,-24-1 16</inkml:trace>
  <inkml:trace contextRef="#ctx0" brushRef="#br0" timeOffset="41586.41">6425 4614 0,'0'0'16,"-25"0"15,25 50-15,-25-25-1,-24 49-15,24 0 16,-25 1-16,26 24 15,-1 0-15,-25 100 16,50-50 0,25-50-1,74-25 1,0-74 0,-24 0-1</inkml:trace>
  <inkml:trace contextRef="#ctx0" brushRef="#br0" timeOffset="41990.26">6996 4862 0,'0'-25'16,"-25"25"-1,0 0 1,25 25-16,-50 25 16,50 49-1,0-24 1,25-51-1,25 26 1,24 24 0,-49-24-1,-25-25 1,0 0 0,-74-1-1,24 1-15,-49 25 16,24-50-1</inkml:trace>
  <inkml:trace contextRef="#ctx0" brushRef="#br0" timeOffset="42336.2">7392 4689 0,'0'-25'31,"25"25"-15,0 25 0,0-1-16,25 100 15,-1 25 1,-24-49-1,-25-26-15,0 100 16,-50-50 0,-24 0 15,-25-25-15,24-74-1,50-50-15</inkml:trace>
  <inkml:trace contextRef="#ctx0" brushRef="#br0" timeOffset="43169.21">18704 1315 0,'0'0'0,"-24"0"32,-1 0-32,50 0 78,24-25-63,1 25-15,24 0 16,1 0-16,24-25 16,-25 25-1</inkml:trace>
  <inkml:trace contextRef="#ctx0" brushRef="#br0" timeOffset="43342.06">18779 1538 0,'0'0'0,"-25"25"0,0-25 16,0 0-1,25 25 17,25-25-32,74-25 31,1 25-31</inkml:trace>
  <inkml:trace contextRef="#ctx0" brushRef="#br0" timeOffset="43768.59">19970 1414 0,'-25'0'16,"50"0"-16,-75 0 16,50-25 15,25 25-16,0-25 1,49 25-16,0-24 16,26-1-1,-76 25 1,-123 25 15,-50-1-15,25 1-1,100 0 1</inkml:trace>
  <inkml:trace contextRef="#ctx0" brushRef="#br0" timeOffset="44386.5">21508 1265 0,'0'0'16,"0"-25"-16,0 1 15,-25-1 1,0 0-16,0 25 31,-24 0-31,-26 0 16,50 25-16,-24-25 15,24 25-15,0 49 16,0 0 0,75-24-1,49-25 16,25 0-15,-25-50 0,-24-50-1,-75-49 1,0-198 15,0 272-15,0-24-1,-25 49-15,25 0 0,-25 0 16,25 50 15,0 74-15,-25 25 0,50 1-1,0-1 16,0-50-15,0-24-16</inkml:trace>
  <inkml:trace contextRef="#ctx0" brushRef="#br0" timeOffset="44637.36">21160 1662 0,'0'0'0,"-49"25"0,24-25 16,0 0-1,75 0 1,-1 0-16,150-50 16,49 25-1,-25 25 16,-49-24-15,-125-1-16,-24 25 0</inkml:trace>
  <inkml:trace contextRef="#ctx0" brushRef="#br0" timeOffset="45253.24">21632 2183 0,'0'0'16,"-25"0"15,0 0-31,0 0 16,-49 25-1,24 0-15,1-25 16,-1 24-16,0 1 16,-49 75-1,74-1 1,1 0 0,73-25-1,26-24 1,24-25-1,0-75 1,-25-24 0,-49-125-1,-25 1 17,-25 49-17,1 75 1,-1 74-1,25-25 1,0 50 15,0 24-31,25 1 16,-25-1-16,0 125 16,0-99-1,-25 49 1,25 49-1,0-123 1</inkml:trace>
  <inkml:trace contextRef="#ctx0" brushRef="#br0" timeOffset="45619.1">22078 2257 0,'0'0'16,"0"-24"-16,-25-1 0,25 0 31,-24 50-15,-1-25-1,25 74 1,0 26-1,25-26 1,24-24 0,-49-26-1,0 1 1,0 0 0,-25 0-1,-99 0 1,50-25-1,24 0-15,26 0 0</inkml:trace>
  <inkml:trace contextRef="#ctx0" brushRef="#br0" timeOffset="46153.89">22798 794 0,'-25'0'31,"0"0"-15,25 25-16,-50 49 15,26-49 1,-1 24-16,0 26 16,-25 74-1,26-75-15,24 100 16,0-1 0,74 1 15,50-75-16,-25-24 1,0-26 0,-24-49-1</inkml:trace>
  <inkml:trace contextRef="#ctx0" brushRef="#br0" timeOffset="46518.89">23244 1166 0,'0'0'16,"0"-25"-16,-25 25 15,1-25 17,24 50-17,0 50 1,24 24 0,-24 50-1,-24-1 1,-1-23-1,0-76 1</inkml:trace>
  <inkml:trace contextRef="#ctx0" brushRef="#br0" timeOffset="46787.03">23219 1042 0,'0'-25'15,"0"50"-15,-24-50 0,24 0 16,24 0 15,1 25-15,74-24-1,-49-1-15,49 0 32,0 25-32,-74 0 15</inkml:trace>
  <inkml:trace contextRef="#ctx0" brushRef="#br0" timeOffset="46987.44">23120 1340 0,'0'0'15,"0"24"1,25-24-16,0 25 16,24-25-16,26 25 15,74-25 1,-25 0-1</inkml:trace>
  <inkml:trace contextRef="#ctx0" brushRef="#br0" timeOffset="47271.23">24137 1017 0,'0'0'15,"0"-25"17,-25 50-17,1 25 1,-26 49 0,25 25-1,0 25 1,1-75-16,24 25 15,49-49 1,75-25 0</inkml:trace>
  <inkml:trace contextRef="#ctx0" brushRef="#br0" timeOffset="47587.44">24807 1216 0,'0'0'0,"0"-25"0,0 0 31,0 0-31,-25 25 16,0 25 0,1 25-1,24 49 1,24-25-1,1-24 1,0-1 0,-50-24 15,-99 0-15,0 0-1</inkml:trace>
  <inkml:trace contextRef="#ctx0" brushRef="#br0" timeOffset="47887.37">25030 1141 0,'0'0'16,"0"-25"-1,0 1-15,25 24 16,0 0-16,24 49 16,-49 1 15,25-1-31,0 26 16,0 24-1,-25 0 1,-75 0-1,-49-24 1,75-50-16</inkml:trace>
  <inkml:trace contextRef="#ctx0" brushRef="#br0" timeOffset="48237.79">25402 819 0,'0'0'16,"0"-25"-16,25 25 47,0 25-47,0-1 15,24 26-15,1 0 16,-25 24-16,49 75 16,-24 0-1,-50 24 1,-25 1 0,-25-99-1,-74 49 1,-49-50-1</inkml:trace>
  <inkml:trace contextRef="#ctx0" brushRef="#br0" timeOffset="51689.27">8658 5135 0,'-25'0'15,"0"0"-15,50-25 610,0 25-610,24 0 15,26 0-15,-26 0 16,26-24-16,-1 24 15,25-25 1,-49 25 0,-25 0 15,-50 25-15</inkml:trace>
  <inkml:trace contextRef="#ctx0" brushRef="#br0" timeOffset="51887.88">8682 5334 0,'0'0'0,"-24"0"0,-1 24 15,0 1 1,99-25 31,75-25-32,50 1 1,-125-1-16</inkml:trace>
  <inkml:trace contextRef="#ctx0" brushRef="#br0" timeOffset="52404.03">9997 4689 0,'0'-25'16,"0"50"-16,0-75 31,0 25 16,-25 50-32,25 0-15,0 24 16,0 1-16,-49 99 16,49-50-1,-25 0-15,0 1 16,0-26-16,-24 75 15,24-75 1,25-49 0,25-25 31,24 0-47,125-25 15,-25 0 1,-25 1 15,-74-1-15,-26 0-16</inkml:trace>
  <inkml:trace contextRef="#ctx0" brushRef="#br0" timeOffset="52904.29">10965 4565 0,'0'-25'0,"0"50"0,24-75 15,-24 25-15,0 0 31,-74 25-15,-50 0 0,50 25-1,49-25 1,0 0 0,25 25 15,0 0-31,0 0 15,0-1-15,25 1 16,-25 0 0,25 99-16,-1 74 31,-24-73-31,-24 172 16,-26 51 15,25-224-16,25-75 1,25-74 0</inkml:trace>
  <inkml:trace contextRef="#ctx0" brushRef="#br0" timeOffset="54320.68">11585 5433 0,'-50'-25'0,"25"25"16,50 0 15,0 0-15,25-25-16,49 0 31,25-24-15,-50-1-1,-49-24 1,-25 24 0,-49 25-16,-1 1 15,0 24-15,-74 0 16,0 74 0,75-24-1,24 24-15,-25 50 16,50 0-1,50-50 1,49-49 0,50 0 15,25-75-15,-50-24-16</inkml:trace>
  <inkml:trace contextRef="#ctx0" brushRef="#br0" timeOffset="54702.97">11982 4565 0,'0'-25'15,"0"50"-15,25-75 16,-1 50 0,1 0-1,25 0-15,-25 25 16,-1 24 0,-24-24-1,0 25-15,-49 49 16,24-74-1,25 0-15,-25-25 32,50 0-17,25-25 1,-1 0 0,-24 0-16</inkml:trace>
  <inkml:trace contextRef="#ctx0" brushRef="#br0" timeOffset="55037.85">12552 4490 0,'25'-25'0,"-50"50"16,50-74 31,-25 73-47,0 1 15,-25 25 1,25-25-16,0 24 0,-24 50 16,24-49-1,24 0 1,26-1-1,24-49 1,26 0 0,-51-25-16</inkml:trace>
  <inkml:trace contextRef="#ctx0" brushRef="#br0" timeOffset="55203.98">12503 4589 0,'-50'0'16,"100"0"-16,-125 0 0,50 0 16,25-24 15,50-1-15,0 0-16,-1 25 15</inkml:trace>
  <inkml:trace contextRef="#ctx0" brushRef="#br0" timeOffset="55787.03">13048 4341 0,'0'0'0,"0"-25"62,25 25-62,0 0 16,0-24-16,0 24 15,-1 24 1,1-24-16,25 0 16,-25 50-1,0 0 1,-25 49-1,-25 0 1,0 25 0,25 0-1,-25 100 17,25-76-17,0 1 1,-25 0-1,0-25 1,1-25 0,24-24-1,-25-1 1,25-24 0,-25-1-1,0 1 1,25-25-1,0 0 1,-49-25 0,-1 0-16,0-25 15</inkml:trace>
  <inkml:trace contextRef="#ctx0" brushRef="#br0" timeOffset="56471.43">10766 5904 0,'-25'0'0,"1"0"78,24 25-62,0 0-1,-25-25 1,25 25 0,0-1-1,74-24 1,25 0 0,1-24-1,-51-1 1</inkml:trace>
  <inkml:trace contextRef="#ctx0" brushRef="#br0" timeOffset="57054.18">13966 5185 0,'25'0'16,"0"0"-16,-25-25 15,0 0 1,25 25-1,0 0 1,-1-25-16,26 25 16,74-24-16,0-1 15,-99 25 1</inkml:trace>
  <inkml:trace contextRef="#ctx0" brushRef="#br0" timeOffset="57224.2">14140 5234 0,'-25'25'15,"50"-50"-15,-50 75 0,75-50 32,-1 0-32,26-25 15,-1 25-15,1-25 16,-1 25-16</inkml:trace>
  <inkml:trace contextRef="#ctx0" brushRef="#br0" timeOffset="58853.99">16100 4490 0,'-25'0'31,"25"-25"16,-25 25-32,25 25-15,0 0 16,0 25-16,-25-1 16,25 1-16,-25 49 31,25 0-15,-24-74-1,24 0 1</inkml:trace>
  <inkml:trace contextRef="#ctx0" brushRef="#br0" timeOffset="59221.38">15430 5135 0,'0'0'16,"-25"0"-16,0 0 0,25 25 31,75-25 0,-1 0-31,50 0 16,25-25-16,25 25 15,-1-25-15,1 1 16,148 24 0,-49-25-1,-49 25 1,-100 0 0,-75 0-1</inkml:trace>
  <inkml:trace contextRef="#ctx0" brushRef="#br0" timeOffset="59904.62">15976 5805 0,'0'-25'15,"0"50"-15,-25-50 94,0 25-94,0 25 16,-24 0-16,-1 0 15,25-1-15,0 1 16,-24 74 0,24-24-1,50-1 1,0-49-16,49 49 15,-24-24 1,-26-25 0,-24 0-16,25-25 15,-25 49 1,-49-24 15,-26 0-15,1-25-1,24-25 1,25-25 0,50 26-16</inkml:trace>
  <inkml:trace contextRef="#ctx0" brushRef="#br0" timeOffset="60321.01">16571 6103 0,'0'0'0,"25"0"63,0 0-48,99-25 17,-99 0-32,-1 25 15,1 0 17,-50 0-32,1 0 15,-51 25-15,-49-25 16,25 25-1,24-1 1,100-24 31,0 0-47,25-24 16</inkml:trace>
  <inkml:trace contextRef="#ctx0" brushRef="#br0" timeOffset="60871.87">17142 5855 0,'0'0'15,"-25"0"1,25-25 31,49 25-32,-24 0-15,0 25 16,0-1-16,24 1 16,1 25-1,24 24 1,-74-49-1,0 25-15,0 24 16,-49 25 0,-26-49-1,1-1 1,49-49 0,75 0 30,24-24-46,75-1 16,0 25 0,-50-25-1,-74 25 1,0 0 15,-25-25 0,-25 0-15</inkml:trace>
  <inkml:trace contextRef="#ctx0" brushRef="#br0" timeOffset="63687.03">5135 9402 0,'0'-25'15,"0"0"1,0 1 31,0 48-32,0 1 1,0 25 0,0-1-16,-25 100 15,-49 25 1,24 0-1,-24-50 1,24-25 0,50-50-1,-25-49 1,25 25 0,100-25-1,24 0 1,0-25-1,0 25 1,-75 0 0,-24 0-1,0 0 1,-25-24-16</inkml:trace>
  <inkml:trace contextRef="#ctx0" brushRef="#br0" timeOffset="64321.28">6574 9055 0,'25'-25'0,"-50"50"15,50-75 1,-50 50-16,-25 0 16,-24 0-1,-1 0-15,-24 25 16,74 0-1,1-25 1,24 25 47,0-1-48,24 1 1,26 50-1,-50 49 1,0 49 0,-25-49-16,-24 124 15,24-124 1,-25 0-16,-24 100 16,24-51-1,0-24 16,26-25-15,-1-74 0,50-25-1,-1-25-15,26 0 16,0 0-16,74-50 16</inkml:trace>
  <inkml:trace contextRef="#ctx0" brushRef="#br0" timeOffset="64887.31">7120 9600 0,'0'-24'16,"0"48"-16,0-98 15,24 74-15,-24-25 16,-24 75 31,-1-1-47,0 100 31,-25 99-15,50-198-16,0 0 15,25 24 1,25-24 0,-1-50-1,75 0 1,0-25-1,-49-25 1,-50 25-16</inkml:trace>
  <inkml:trace contextRef="#ctx0" brushRef="#br0" timeOffset="65087.58">7120 9849 0,'0'-25'0,"-25"25"16,50 25-16,-1-50 47,26 0-31,24 25-16,1 0 0,-1-25 15</inkml:trace>
  <inkml:trace contextRef="#ctx0" brushRef="#br0" timeOffset="65605.64">8310 9997 0,'-24'0'32,"48"0"-1,1 0-15,25 25-16,-25-25 15,49 0 1,25-49-1,-24-1 1,-51-24 0,-24 24-1,-49 25-15,-1 0 16,-49 25 0,0 75-1,0 24 1,24 50-1,50 0 17,0-100-32,100 100 31,-25-124-15,-1 0-16,1-50 15,-1 25-15,51-50 16,-51 1-1</inkml:trace>
  <inkml:trace contextRef="#ctx0" brushRef="#br0" timeOffset="66138.89">8831 9328 0,'0'-25'16,"0"50"-16,0-75 15,0 25 1,0 0 0,50 25-1,-25 0-15,0 0 16,49 25-1,-24 0-15,-1 49 16,-49-24 0,0 0-16,0 24 15,-74 25 1,-25-24 0,49-51-1,25-24 1,25-49-1,25-26 1,25-24 0,-1 99 15,1 0-15,-25 50-1,24 24 1,-24 25-1,-25-49 1</inkml:trace>
  <inkml:trace contextRef="#ctx0" brushRef="#br0" timeOffset="66438.02">9427 9278 0,'0'0'0,"0"-25"16,0 50 31,-25 74-16,0-49-31,25-1 0,-25 26 16,25-26-1,0 26 1,25-1 0,0-74-1,0 0-15,74-25 16,-50-49 0</inkml:trace>
  <inkml:trace contextRef="#ctx0" brushRef="#br0" timeOffset="66622.09">9501 9452 0,'0'0'0,"-50"24"16,26-24-1,-26 0 1,75 0 15,49 0-15,25 0-1,-49-24-15</inkml:trace>
  <inkml:trace contextRef="#ctx0" brushRef="#br0" timeOffset="67171.45">9948 9104 0,'-50'-24'32,"50"-1"-17,50 25 1,98-25 15,-98 25-31,-25 0 16,0 0-16,-1 0 15,-24 25 1,25 0-16,-25 49 16,-25-49-1,25 74 1,0 50 0,0 24-1,0 1 1,25 124-1,-25-125 1,0-24 0,-49 0-1,-1 0 1,-24-25 15,24-25-15,-24 0-1,-1-24 1,1-25 0,-25-50-1,24-25 1</inkml:trace>
  <inkml:trace contextRef="#ctx0" brushRef="#br0" timeOffset="67638.25">11312 10196 0,'25'25'16,"-25"-1"31,49-24-47,-24 0 15,25-24-15,24 24 16,1-25-1,-1 25-15,25-50 16,-74 50-16</inkml:trace>
  <inkml:trace contextRef="#ctx0" brushRef="#br0" timeOffset="67821.88">11312 10444 0,'0'0'16,"-50"25"-16,1 24 15,24-24 1,0 0 0,149-50-1,99-24 1,-99 24 0</inkml:trace>
  <inkml:trace contextRef="#ctx0" brushRef="#br0" timeOffset="68149.66">12776 10171 0,'0'0'16,"-25"0"-16,0 0 31,50 0-15,24 25 0,51-50-1,24 25 1,-50 0-1,-49 0 1,-25-25 0</inkml:trace>
  <inkml:trace contextRef="#ctx0" brushRef="#br0" timeOffset="69158.27">14711 9898 0,'0'-25'15,"0"50"-15,0-74 0,0 24 16,-25 0 0,0 0-1,0 25-15,0 0 16,-49 25 0,-50 49-1,49 26 1,51-1-1,48-25 1,76-74 0,24 0-1,0-74 1,0-1 0,-50-49-1,-24-49 1,-1-100-1,-24 99 1,-25 100 0,0 49-1,-49 75 32,-26 49-31,26 50-1,-1-75-15,25 50 16,0 0 0,25-25-1</inkml:trace>
  <inkml:trace contextRef="#ctx0" brushRef="#br0" timeOffset="69424.39">14264 10320 0,'0'0'0,"-25"25"0,-24-1 31,49 1-15,49 0-1,1-25 1,198 25-1,-99-50-15,173 25 16,-24-25 0,-124 50-1,-100 0 1</inkml:trace>
  <inkml:trace contextRef="#ctx0" brushRef="#br0" timeOffset="70057.02">14562 11238 0,'0'0'15,"24"-25"-15,-24 0 16,25 25-16,-25-25 16,0 1-1,-25 24 1,-74 0 0,-50 49-1,1 26 1,98-26-16,-49 26 15,99-26 1,-25 26 0,75-26-1,74-49 17,0-25-17,-50-49 1,0-25-1,1-75 1,-50-49 0,-25 99-16,49-25 15,-49 99 17,-25 75-17,1 50 1,-1 98-1,-74 175 1,24-125 0,75-74 15,0-100-31</inkml:trace>
  <inkml:trace contextRef="#ctx0" brushRef="#br0" timeOffset="70405.91">15331 11114 0,'0'0'0,"25"0"16,-25-25-16,-50 0 15,0 50 1,-24 25-1,49 49 1,0-25 0,75-24 15,24 24-15,1-24-1,-50-25 1,-25-1-16,-25 1 15,-50 0 1,-24-25 0,25-99-1</inkml:trace>
  <inkml:trace contextRef="#ctx0" brushRef="#br0" timeOffset="71246.22">16968 9526 0,'0'-25'16,"0"50"-16,0-75 16,-25 26-1,0 24 1,-24-25-1,-1 50-15,-49-25 16,24 0 0,1 24-1,49-24 1,0 0 0,25 25 30,0 0-30,0 0 0,0 24-1,0 26 1,0-26-16,0 76 16,-24-26-1,-1 50 1,0-1 15,-25 26-15,1 0-1,-1-25 1,50-75-16,-25 50 16,-24 75 15,49-125-31,-25-24 15,0 24 1,25 25 0,-25-74 15,75 0-15,24-25-1,50-25 1,25 0-1,-74 0 1</inkml:trace>
  <inkml:trace contextRef="#ctx0" brushRef="#br0" timeOffset="71824.03">17911 9402 0,'24'0'0,"-48"0"15,48-25-15,-24 75 31,-24-25-15,-1 49 0,0 50-1,-25 0 1,50-25 0,-74 1-1</inkml:trace>
  <inkml:trace contextRef="#ctx0" brushRef="#br0" timeOffset="72158.39">17018 10419 0,'0'0'16,"-25"0"-16,0 25 47,50-25-47,24 0 15,26 0 1,49 0-16,223 0 16,-148-25-1,222 50 1,-49 25-1,-124-26 1,-74 26 0,-199 0-1</inkml:trace>
  <inkml:trace contextRef="#ctx0" brushRef="#br0" timeOffset="72621.64">17514 11064 0,'25'-74'15,"-50"148"-15,50-173 16,-1 99-1,-24-25 1,-24 25 0,-1 25-1,0 0-15,-50 99 16,51-25 0,24 0-1,74 0 16,-49-74-31,0 0 16,0 0 0,-25 0-16,24-25 15,-24 24 1,-74-24 0,-25 0-1,24 0 1,50-24-1,1-1-15</inkml:trace>
  <inkml:trace contextRef="#ctx0" brushRef="#br0" timeOffset="72871.45">17985 11312 0,'0'0'0,"25"0"16,0 0 0,-1 0-1,1 0 1,50-25 0,49 25-1,-50 0 1,-49 0-1,0 0 1</inkml:trace>
  <inkml:trace contextRef="#ctx0" brushRef="#br0" timeOffset="73170.94">18506 11163 0,'25'0'16,"-50"0"-16,50-24 0,24 24 15,-24 0 1,0 0-16,0 24 16,0 51-1,-50 24 17,-25 0-17,50-74-15,-25 0 16,1 0-1,48-25 1,1 0 0,74-50-1,25-24 1</inkml:trace>
  <inkml:trace contextRef="#ctx0" brushRef="#br0" timeOffset="73888.27">19473 9228 0,'0'0'15,"25"0"16,0 0-31,25 0 16,-26 0-16,76 25 16,-75-25-1,24 25 1,-49 0 0,25 49 15,0 50-16,-25-25-15,25 75 16,-25 74 0,0-25-1,0-24 1,-25-1 0,0-98-16,-25 73 31,26 1-16,-26-25-15,50-25 32,-50-25-17,25 0 1,-24-24 0,-26-26-1,26 1 1,-1-50-1,-24-50 1,49 1-16</inkml:trace>
  <inkml:trace contextRef="#ctx0" brushRef="#br0" timeOffset="74239.97">20590 10369 0,'0'-24'15,"25"24"-15,-25-25 31,24 25-15,1 0 0,0 0-1,25 0-15,-1 0 16,1-25-16,24 25 16,1 0-1,-51-25 1</inkml:trace>
  <inkml:trace contextRef="#ctx0" brushRef="#br0" timeOffset="74421.16">20615 10494 0,'0'0'15,"0"24"-15,-25 1 16,74 0 15,1-25-15,0-25-16,49 25 15</inkml:trace>
  <inkml:trace contextRef="#ctx0" brushRef="#br0" timeOffset="79989.11">21830 10369 0,'-25'-24'15,"1"24"16,73 0 63,1-25-94,24 25 16,1 0-16,-1 0 15,0-25-15,26 25 16,-76-25 15,-48 50 1,-76-25-17,-24 0 1,0 25-1,50-25 1,74-25 15,25 25-15,0-25-16,24 25 16,1-25-16,24 25 15,1-24 1,-51 48-1</inkml:trace>
  <inkml:trace contextRef="#ctx0" brushRef="#br0" timeOffset="82873.53">22946 9849 0,'0'-25'15,"-24"25"1,24-25 0,-25 25 31,0 25-32,0 24-15,-24 1 16,-26 74-1,1 74 1,74-74 15,49-24-15,1-26 0,24 1-1,26-51 1,-51-24-16,26 0 15,-26 0 1</inkml:trace>
  <inkml:trace contextRef="#ctx0" brushRef="#br0" timeOffset="83189">23269 10245 0,'0'0'0,"-25"0"15,0-24 1,75 24 15,-25 0-15,24 0-1,26 0 1,24-25 0,-49 25-1,-26-25 1,1 25-16</inkml:trace>
  <inkml:trace contextRef="#ctx0" brushRef="#br0" timeOffset="83472.56">23914 9873 0,'0'0'16,"0"-24"-16,0-1 46,0 50-46,25-1 16,0 51 0,-25 49-1,0 0 1,0-25 0,-25-49-1,25-26 1</inkml:trace>
  <inkml:trace contextRef="#ctx0" brushRef="#br0" timeOffset="83791.83">24286 9824 0,'25'-25'16,"-50"50"-16,50-75 0,0 75 47,-1 25-32,1-1-15,0 1 16,0 24-16,0-24 16,-25 99-1,0-1 1,-75-23-1,-49-51 1,0 0 0,50-49-1</inkml:trace>
  <inkml:trace contextRef="#ctx0" brushRef="#br0" timeOffset="85172.94">26047 9600 0,'0'0'16,"0"-24"-16,0 48 63,0 26-48,0 0 1,-25-1-16,25 26 15,0-26-15,0 1 16,0 0-16,25 24 16,-25-49 15</inkml:trace>
  <inkml:trace contextRef="#ctx0" brushRef="#br0" timeOffset="85558.89">25229 10543 0,'24'0'63,"26"25"-47,0-25-16,74 0 15,0 0-15,248 0 16,-174-25-1,26 25-15,173 25 16,-75-25 0,-173 0-1,-124 50 17</inkml:trace>
  <inkml:trace contextRef="#ctx0" brushRef="#br0" timeOffset="86056.32">25849 11263 0,'0'0'0,"25"-25"31,-25 0 1,-25 25-17,-25 25-15,25 24 16,-24-24-16,-1 99 15,50-49 1,0 24 0,25-25-1,49-24 1,-24 0 0,-50-1-1,-50-24 1,-24 0 15,-50 0-31,50-25 31,49-25-15,25 0-16</inkml:trace>
  <inkml:trace contextRef="#ctx0" brushRef="#br0" timeOffset="86308.79">26320 11560 0,'0'0'16,"25"0"31,49 0-32,-49-25-15,25 25 16,24 0 0,-24-24-1,-25 24-15</inkml:trace>
  <inkml:trace contextRef="#ctx0" brushRef="#br0" timeOffset="86639.85">26767 11387 0,'25'-25'32,"-1"0"-32,1 25 0,0-25 15,0 25 1,0 25-1,-1 49 1,-24 1 0,-49-1-1,-1-24 1,50-25 15,50-25-15,49-25-1,0 0 1,-24 25-16</inkml:trace>
  <inkml:trace contextRef="#ctx0" brushRef="#br0" timeOffset="86960.18">27536 11213 0,'0'0'15,"0"-25"-15,0 0 0,0 1 32,0 48-1,25 1-15,24 74-1,1 1 1,-25 24-1,-25-50-15,-25 75 16,-99-25 0,-75 0-1,-49-25 1,-49-24 0,-51-51-1</inkml:trace>
  <inkml:trace contextRef="#ctx0" brushRef="#br0" timeOffset="87338.85">25105 11312 0,'0'-25'32,"0"1"-32,-25 24 15,25 49 1,-25-24-1,0 49 1,25 1-16,-25 98 16,50-98-1,-25 24-15,25 0 16,25 1-16,-1-26 16,150 25-1,98-74-15</inkml:trace>
  <inkml:trace contextRef="#ctx0" brushRef="#br0" timeOffset="87808.28">28057 10866 0,'24'-50'15,"1"25"17,0 25-17,0 0 1,0 25-16,-50 25 16,25-1-1,0 1 1,-25-25-1,25-1 1,0 1 0,50-74-1,24-26 17</inkml:trace>
  <inkml:trace contextRef="#ctx0" brushRef="#br0" timeOffset="88139.06">28726 10345 0,'0'-25'47,"50"0"-31,-25 25-1,24 0 1,1-25-16,25 25 15,-26 0 1</inkml:trace>
  <inkml:trace contextRef="#ctx0" brushRef="#br0" timeOffset="88323.08">28702 10444 0,'0'0'0,"-25"25"0,0-25 15,0 0 1,25 25 0,25-1 15,0-24-31,99 0 16,-50-24-16</inkml:trace>
  <inkml:trace contextRef="#ctx0" brushRef="#br0" timeOffset="88956.06">31133 9799 0,'0'-25'15,"0"50"-15,0-75 16,0 100 31,0 0-47,0 24 15,0 25-15,0-24 16,-25 73 0,25-24-1</inkml:trace>
  <inkml:trace contextRef="#ctx0" brushRef="#br0" timeOffset="89242.88">30389 10742 0,'-25'0'16,"50"0"-16,-75 0 0,50-25 31,50 25-15,24 0-16,50 0 15,198-25 1,-123 0 0,-1 25-16,423-25 15,-373 25 1,-124 0-1</inkml:trace>
  <inkml:trace contextRef="#ctx0" brushRef="#br0" timeOffset="89713.72">30711 11635 0,'25'-25'0,"-25"0"16,25 0 0,-25 0-1,-25 25 1,0 0-1,-25 25-15,1 25 16,-1 24 0,25-24-16,25 24 31,50 1-15,-25-50-16,24 24 15,-24 1 1,-50-25 15,-49-1-15,-50-24-1,0 0 1,49-24 0,75-1-16</inkml:trace>
  <inkml:trace contextRef="#ctx0" brushRef="#br0" timeOffset="89973.42">31108 11808 0,'0'0'0,"25"0"15,-25-24 1,0-1-1,25 25 1,-1 0 0,76-25-1,24 25 1,-75-25-16,1 25 16,-25 0 15</inkml:trace>
  <inkml:trace contextRef="#ctx0" brushRef="#br0" timeOffset="90273.6">31728 11635 0,'25'-25'0,"-50"50"0,75-50 31,-25 25-15,-1 25 0,-24 49-1,-49 25 1,-26-24 0,26-1-1,98-74 16,1 0-31,74-25 16,0 25 0</inkml:trace>
  <inkml:trace contextRef="#ctx0" brushRef="#br0" timeOffset="90639.19">32373 11486 0,'0'0'0,"0"-25"0,0 0 16,0 0 0,0 1 15,25 73-31,25-24 15,24 74 1,-24 0 0,-26 1-1,-24-1 17,-24-49-32,-76 49 15,-49 25 1,-74-25-1,-25 0 1,-25-49 0</inkml:trace>
  <inkml:trace contextRef="#ctx0" brushRef="#br0" timeOffset="91078.67">29942 11535 0,'0'0'0,"0"-24"16,0-1-16,0 74 47,-25-24-47,0 124 15,1 25 1,48 24 15,26-99-31,0 1 16,173 24 0,248-75-1</inkml:trace>
  <inkml:trace contextRef="#ctx0" brushRef="#br0" timeOffset="91625.43">32795 11014 0,'0'0'16,"0"-24"-1,25 24 1,-1 0 0,1 0-1,-25 24-15,50 1 16,-50 0-1,-25 50 1,0-26 0,-24 1-1,49-25 17,49-25-17,75-25 1,25-25-1,-50 1 1</inkml:trace>
  <inkml:trace contextRef="#ctx0" brushRef="#br0" timeOffset="100557.8">3647 15281 0,'-25'0'31,"25"-24"31,25 48-30,-1-24-17,26 25-15,-25-25 16,24 0-16,51-25 15,-1 25 1,-49-24 0,-26 24 31</inkml:trace>
  <inkml:trace contextRef="#ctx0" brushRef="#br0" timeOffset="100810.53">3622 15480 0,'0'25'16,"0"-50"-16,-25 50 15,50-25 1,24 24-1,1-48 1,74 24 0,0-25-1,25 0 1,-50 25-16</inkml:trace>
  <inkml:trace contextRef="#ctx0" brushRef="#br0" timeOffset="101173.76">4391 15108 0,'0'0'16,"-25"0"-16,0-25 16,75 50 30,-25-25-30,24 25 0,26-1-16,-26-24 15,26 25-15,-1 0 16,-24-25-16,-1 50 16,-24-26-1,-99 76 16,24-76-31,-24 26 16,-75 49 0,74-49-16,-24-1 15,99-24 1</inkml:trace>
  <inkml:trace contextRef="#ctx0" brushRef="#br0" timeOffset="101474.05">4416 15083 0,'0'0'0,"0"-25"16,-25 0 15,25 0-15,0 75-1,25 74 1,-25 25 0,-25 0-1,0 24 1,-25-24 0,1-49-1,49-26 1</inkml:trace>
  <inkml:trace contextRef="#ctx0" brushRef="#br0" timeOffset="103074.19">4267 13694 0,'25'-50'16,"-50"100"-16,50-150 0,24 51 16,-49-1-16,25 1 15,-50-1 1,-49 50-1,-25 50 1,-25 49 0,24 50-1,75-25 1,75-25 0,124-49-1,49-26 1,-49 26-1,-125-25-15,-24 49 16,-99 25 15,-75 1-15,0-51 0,50-24-1,49-50 1,50-124-1,75 25 1,73 50 0,51 0-1,-25 49 1,-26 25 15,-98 25-15,-25-1-16,-25 1 0,0 74 15,-25-24 1,-25-26 0,50-24 15,-24 0-15,-1-25-16</inkml:trace>
  <inkml:trace contextRef="#ctx0" brushRef="#br0" timeOffset="103223.1">4961 13718 0,'0'0'0,"0"-24"16,25-1-16,-25-25 16,0 25-1</inkml:trace>
  <inkml:trace contextRef="#ctx0" brushRef="#br0" timeOffset="104981.31">5185 14115 0,'0'75'16,"0"-150"-16,0 224 15,0-124 1,-25-25 0,50-25-1,-1-49 1,26-25 0,24 49-1,1 0 1,-25 50-1,-1 25 1,-49 25 0,0-25-1,25-1 1,-25 1 0,25-25-1,24-25 1,1-24-1,-50 24 1,25 25 0,0 25 15,-1 0-15,1-1-1,0-24 1,0 0-16,49-24 15,-24-1 17,-25 25-17,-25-25 1,24 25 15,1 0 0,0-25-15,0 0-16,25 1 16,-1-26-16,-24-24 15,25-26-15,24-98 16,-24-1 0,-50 75-1,-25 75 1,-25 98-1,-49 100 17,25 74-17,49 1 1,50-75 0,49-75-1,25-49 1,75-50-1,-100 0-15,50-49 16,-74 24 0,-50 25-1,-75 50 1,1 25 0,49-25-1,25 24 1,75-74-1,-1-24 1,0-1 15,-49 25 1,-25 75-32,-25 0 15,25-1 1,50-49-1,49 0 1,25-49 0,0-51-1,25-73 1,-50-26 0,-49 1-1,-50 123 1,-25 75-1,0 25-15,-24 74 32,24 75-17,0-25 1,50-50 0,0-99-1,24 0 1,1-50-1,-25 1 1,0 49 0,-25 25 15,25 24-15,-25-24-1,74-50 1,-24-24-1,-26 49 1,-24-25 15,0 74-15,-24 26 0,-1 74-1,0 0 1,-49 24-1,-26-24 1,51-74-16,-51-1 16,-98-124 31,148-24-47,26-125 15,24 125-15,24 0 16,26 24-16</inkml:trace>
  <inkml:trace contextRef="#ctx0" brushRef="#br0" timeOffset="107607.78">9451 14537 0,'25'-25'16,"-25"1"-1,0-1 1,25 25-16,-25-25 15,0 0 79,0 50 94,0 25-173,-25 24-15,0 50 16,1 50 0,-1-100-1,0 0-15,-25 75 16,1-49-1,49-51 1,-50 1 0,50-25-1,-25-25 63,25 24-62,0 1 93,0 0-77,25-25-32,25 0 15,-1 25-15,26-25 16,148 0 0,-148 0-16,73 0 15,-98 0 1,-25 0-16</inkml:trace>
  <inkml:trace contextRef="#ctx0" brushRef="#br0" timeOffset="107990.55">9873 14115 0,'25'0'16,"-50"0"-1,0 0 1,75-24 15,-25 24-15,24 0-16,1 0 16,0-25-16,24 25 15,-24 0 1,-26 0-1</inkml:trace>
  <inkml:trace contextRef="#ctx0" brushRef="#br0" timeOffset="108226.1">10568 13818 0,'0'0'15,"25"-25"1,-25 50 15,0 0-15,0 24-16,-50 50 16,0 1-1,-24-26 1</inkml:trace>
  <inkml:trace contextRef="#ctx0" brushRef="#br0" timeOffset="108976.21">11833 13793 0,'-25'-25'47,"-25"25"-47,1 0 15,-26-25-15,26 25 16,-50 25 0,49-25-1,25 0 1,0 0 0,1 0 15,24 25-16,0 0 1,-25 74 0,25 25-1,-25 0 1,25 50 0,-25 24-1,25-99-15,-25 125 16,1-1-1,-1-25 17,0 1-17,0-26 1,0 1 0,1-25-1,-1-25 1,0 0-1,0-74-15,25-26 16,0 51 0,0-50-16,25-1 15,0 1 1,49-25 0,75-49-1,0-1 1</inkml:trace>
  <inkml:trace contextRef="#ctx0" brushRef="#br0" timeOffset="112807.16">13495 14140 0,'0'-49'31,"-25"49"16,25 24-47,-25 1 15,1 50 1,-1-26-16,0 26 16,-25 74-1,1-50 1,49-74-16</inkml:trace>
  <inkml:trace contextRef="#ctx0" brushRef="#br0" timeOffset="113109.88">12279 15008 0,'0'25'15,"0"-50"-15,0 75 0,75-50 16,123 0-16,1 0 16,24 0-1,25-25-15,25 0 16,0 25-16,124-24 16,-149 24-1,-174 24 16</inkml:trace>
  <inkml:trace contextRef="#ctx0" brushRef="#br0" timeOffset="113540.85">12900 15554 0,'-25'-25'15,"50"50"-15,-50-74 0,-25 49 16,25 0 0,1-25-16,-26 74 15,0 26 1,26 24-1,24 0 1,49 25 0,1-24-1,24-1 1,-49-25 0,-25-49 15,-74 0-16,-1-25 1,1-25 0,24 0-1</inkml:trace>
  <inkml:trace contextRef="#ctx0" brushRef="#br0" timeOffset="113775.58">13470 15802 0,'0'0'15,"25"0"-15,0-25 16,0 25 0,24-24-1,-24 24-15,99-25 31,0-25-15,-25 50 0</inkml:trace>
  <inkml:trace contextRef="#ctx0" brushRef="#br0" timeOffset="114090.66">13942 15653 0,'0'0'0,"0"-24"0,24 24 16,1-25-1,25 25-15,-1-25 16,1 50 15,-25 24-15,-25 51-1,-50 24 1,1-50 0,49-49-1,24-25 1,76-50 0,-26 1-1,50-51-15</inkml:trace>
  <inkml:trace contextRef="#ctx0" brushRef="#br0" timeOffset="114410.02">14586 15405 0,'0'0'15,"25"-24"1,0 24-1,0 24 1,25 26 0,-26 0-1,1-1-15,0 26 16,0 49 0,-100 149-1,-24-125 1,-75 1-1,-49-50 1,-74 1 0,-51-51-1</inkml:trace>
  <inkml:trace contextRef="#ctx0" brushRef="#br0" timeOffset="114774.8">12131 15653 0,'0'0'16,"0"-24"0,24 24-16,-24-25 15,0 99 17,0 1-32,0 24 15,0 25-15,0 124 16,50-50-1,74-24 1,99-75 0</inkml:trace>
  <inkml:trace contextRef="#ctx0" brushRef="#br0" timeOffset="115274.8">15033 15281 0,'0'0'15,"0"-24"32,25 24-47,-25 24 16,0 1-16,-25 50 15,-25-1 1,26-24 0,48-50-1,76-25 1,-26-25-1,-24 1 17,-26 49-32</inkml:trace>
  <inkml:trace contextRef="#ctx0" brushRef="#br0" timeOffset="115907.97">15554 13619 0,'25'-25'16,"-50"50"-16,50-74 0,-25 24 16,49 0-1,1 0 1,148 0 0,-148 25-16,49 25 31,-49 0-31,-25 0 0,24 49 15,-49 1 1,25 49 0,-25 49-1,-49 26 1,-1 24 0,-25 25-1,26 99 1,-1-123-1,1-26 17,-26 1-17,26-1 1,-100 224 15,74-298-15,51-50-1,-76 1 1,51-50 0,-26-1-16,1-24 15</inkml:trace>
  <inkml:trace contextRef="#ctx0" brushRef="#br0" timeOffset="117606.92">17762 14984 0,'0'-25'16,"25"25"30,-1 0-30,1 0 0,25 0-1,-25 25-15,24-50 16,75 25 0,0-25-1,-74-25 1</inkml:trace>
  <inkml:trace contextRef="#ctx0" brushRef="#br0" timeOffset="117792.71">17663 15182 0,'0'25'15,"0"-50"-15,-25 50 0,25 0 16,49-25-1,51 0 17,98-25-17,-74 25-15,0-25 16</inkml:trace>
  <inkml:trace contextRef="#ctx0" brushRef="#br0" timeOffset="118525.09">19424 14314 0,'0'0'0,"0"-25"0,0 0 31,0 0-15,0 75 31,0 74-32,-75 99 1,26 1 0,-1-26-1,50-99-15,0 25 32,25-49-17,0-50-15,74-1 16,50-48-1,-25-1 1,-50-50 0</inkml:trace>
  <inkml:trace contextRef="#ctx0" brushRef="#br0" timeOffset="118777.35">19374 14860 0,'0'0'16,"0"-25"0,-25 0-16,25 0 31,50 25-16,24 0-15,50-25 32,1 25-17</inkml:trace>
  <inkml:trace contextRef="#ctx0" brushRef="#br0" timeOffset="119325.58">20466 14984 0,'0'24'31,"0"1"-15,0 0-1,25-25-15,-25 25 16,49-25 0,1 0-16,49 0 15,0 0 1,0-25 0,-74 0-1,0-24 1,-25-1-1,-74-24 1,-50 98 0,0 26-1,-25 49 1,50 25 15,74-49-31,0 24 16,25 25-1,50-25 1,74 0 0,24-74-1,26 0 1,-75-25 0,-24-50-16,49-24 15</inkml:trace>
  <inkml:trace contextRef="#ctx0" brushRef="#br0" timeOffset="119825.34">21185 14388 0,'0'0'16,"0"-25"-16,0 1 31,50 24 0,-1 0-31,1 0 0,0 0 16,49 49 0,-50 1-1,-49 0-15,-74 49 16,-25 0 0,24-49 15,26-26-16,74-24 17,74 0-17,25-24 1,0-26 0,-50 25-1</inkml:trace>
  <inkml:trace contextRef="#ctx0" brushRef="#br0" timeOffset="120192.04">22252 14140 0,'0'0'0,"25"-25"0,-25 1 16,24 24-1,-24 24 17,0 1-32,0 25 15,0-1 1,-24 75 0,-1 25-1,0-49-15,25 48 16,25-24-1,24-74 1,75-25 0,50-25-1,-75-50 1,-74 1 0</inkml:trace>
  <inkml:trace contextRef="#ctx0" brushRef="#br0" timeOffset="120425.8">22227 14512 0,'0'0'0,"-25"-24"0,0 24 16,25-25 0,25 25-1,25-25 1,49 25-1,25 0 1,0 0 0,-25 0-1,-49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5:04:54.94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4440 1612 0,'25'-24'15,"-50"48"-15,50-73 16,0 49 0,-75 25 15,26 24-31,-51 1 16,1 24-16,24 1 15,-99 74 1,50-50-1,74-25 1</inkml:trace>
  <inkml:trace contextRef="#ctx0" brushRef="#br0" timeOffset="249.64">4192 1513 0,'25'-25'15,"-50"50"-15,50-99 0,-25 49 16,25 25 0,-25 25-1,0 0 1,0 24-16,25 100 31,24 25-31,-24-50 16,0-25 15,-50-49-31</inkml:trace>
  <inkml:trace contextRef="#ctx0" brushRef="#br0" timeOffset="434.1">4019 1935 0,'0'-25'16,"0"50"-16,-25-75 0,25 26 31,25 24-15,24-25-1,26 25-15,148 0 16,-49 0 0</inkml:trace>
  <inkml:trace contextRef="#ctx0" brushRef="#br0" timeOffset="933.97">6003 1439 0,'-25'-25'16,"50"50"-16,-50-75 0,25 25 15,0 50 48,0 25-63,-24 173 31,-1-148-31,0-1 16,0 0-1,0 75 1,1-50 0,24-74-16,0 25 15,0-25 1,49-1-1,50-24 1,50-24 0,-25-1-1,-49 0 1,-26 0 0</inkml:trace>
  <inkml:trace contextRef="#ctx0" brushRef="#br0" timeOffset="1734.11">7293 1389 0,'0'-25'0,"0"50"0,25-74 16,-25 24-16,-50 0 16,-24 25-1,24 0 1,1 0-16,-1 0 16,25 25 15,1-25-16,24 25 64,0-1-64,0 26 1,0 0-16,0-1 15,24 26-15,-24-1 16,0 75 0,-24-75-16,24 75 15,0 0 17,-25-25-17,0 25 1,0-25-1,0-50 1,25-49-16,0 0 16,0 0 15,0 0-15,0-1 15,25 1-16,-25 0 17,25-25-17,0 0-15,49 0 16,1-25 0,24 0-1,-74 1 1,49-1-1</inkml:trace>
  <inkml:trace contextRef="#ctx0" brushRef="#br0" timeOffset="2233.57">7839 1786 0,'0'-25'16,"0"1"-1,0-1 48,0 50-63,0 24 16,-25 50-1,25 25 1,-25 0-1,25 0 1,0-99-16,25 75 16,-25-76 15,75 1-15,-26-25-16,50 0 15,50-49 1,-99 24 15</inkml:trace>
  <inkml:trace contextRef="#ctx0" brushRef="#br0" timeOffset="2434.19">7913 2183 0,'-24'-25'16,"48"50"-16,-73-75 15,24 26 1,50 24 15,24-50-15,26 50 0</inkml:trace>
  <inkml:trace contextRef="#ctx0" brushRef="#br0" timeOffset="2850.95">8682 2059 0,'0'25'16,"0"-50"-16,0 75 16,25-50-16,0 0 15,74 0 1,-49 0-16,74-25 15,-25 0 1,-74-25 0,-25 26-1,-50-1 1,-24 25 0,-50 25 15,0 49-16,49 0 1,26-24-16,24 24 16,25 1-1,74-1 1,50-49 0,25 0-1,0-50 1,-25-24-1</inkml:trace>
  <inkml:trace contextRef="#ctx0" brushRef="#br0" timeOffset="3369.81">9551 1563 0,'0'0'0,"24"-25"0,-24 0 15,0-24 1,-24 24 0,-1 25-1,-25 25 1,-24 49-1,24 0 1,25 1 0,25-1-1,50-74 1,24 0 0,1-24-1,24-101 1,-74 26 15,-25 74-15,25 25-1,-25 0 1,-25 75 0,0 74-1,0 0 1,25-100-16,0 1 15,25-50 1</inkml:trace>
  <inkml:trace contextRef="#ctx0" brushRef="#br0" timeOffset="3650.07">10022 1290 0,'0'-25'0,"0"50"0,0-75 16,0 26 15,-25 48-15,25 26-16,-49 49 16,49 25-1,0 0 1,49-49-1,-24-26 1,49-49 0,-49 0-1</inkml:trace>
  <inkml:trace contextRef="#ctx0" brushRef="#br0" timeOffset="3835.83">9948 1488 0,'-75'-24'16,"150"48"-16,-175-48 31,100-1 1,25 25-32,0 0 0,25 0 15,24-25-15,0 25 16</inkml:trace>
  <inkml:trace contextRef="#ctx0" brushRef="#br0" timeOffset="4367.71">10444 1116 0,'-25'-49'31,"25"24"1,25 25-32,0 0 15,24 0 1,1 0 0,-25 25-1,24 24 1,-24 1-1,-25 24 1,0 26 0,-25 73-1,-24 1 1,-1-25 0,0-25-1,50 0 1,-24-75-16,-1 51 31,0 24-15,25 0-1,-25-25 1,0-25 0,1-24-1,-26-50 1,0 0-1,25-25-15,1 25 16</inkml:trace>
  <inkml:trace contextRef="#ctx0" brushRef="#br0" timeOffset="4633.04">10915 1985 0,'25'0'15,"-50"0"-15,75 0 16,-50-25-16,24 25 16,1 0-16,0 0 15,25 0-15,49-25 16,-49 25-1,-26-25 1</inkml:trace>
  <inkml:trace contextRef="#ctx0" brushRef="#br0" timeOffset="4819.8">11039 2084 0,'0'0'0,"-50"49"31,26-24-15,98 0 15,-24-25-15,74-25 0,-25-24-1</inkml:trace>
  <inkml:trace contextRef="#ctx0" brushRef="#br0" timeOffset="5766.46">13321 1340 0,'0'-25'16,"0"50"-16,0-75 16,0 25-1,-24 25 17,24 25-32,-50 25 15,25-1-15,-74 125 16,49-25 15,25-75-31,25-24 16,-24 24-16</inkml:trace>
  <inkml:trace contextRef="#ctx0" brushRef="#br0" timeOffset="6084.36">12503 2158 0,'0'25'0,"-25"-25"16,50-25-16,-75 50 0,75-25 31,0 0-16,49 0 1,50 0-16,199-50 16,98 26-1,-73-26 1,-100 50 0,-149 0-1,-99 25-15</inkml:trace>
  <inkml:trace contextRef="#ctx0" brushRef="#br0" timeOffset="6483.69">12726 2902 0,'0'0'0,"0"-24"0,0-1 16,-25 25 15,25 25-31,-25 24 16,1-24-16,-26 74 15,50 1 1,25-1-1,0-74 1,-1 24 0,1-24-1,-25 0 1,-49-25 0,-51 25-1,1-1 1,74-48-1</inkml:trace>
  <inkml:trace contextRef="#ctx0" brushRef="#br0" timeOffset="6737.88">13172 3051 0,'0'0'16,"25"0"0,-25-24-1,50 24 1,-25-25-16,24 25 16,1-25-16,74 25 31,-25-50-16</inkml:trace>
  <inkml:trace contextRef="#ctx0" brushRef="#br0" timeOffset="7420.14">14165 3027 0,'25'0'15,"-50"0"-15,50-25 0,-25 0 32,-25 25-17,0 0-15,0 0 16,-24 0-16,-26 50 31,1 24-15,24 0-1,50-24 1,25-25 0,49-25-1,26-25 1,24-25 0,-50-24-1,-74 49 1,0 0-1,25 25 1,-25 75 0,25-1 15,-25 1-31</inkml:trace>
  <inkml:trace contextRef="#ctx0" brushRef="#br0" timeOffset="7721.59">14586 2778 0,'0'-24'0,"0"48"0,0-73 16,25 49 15,0 25-16,25-1-15,49 76 16,0 49 0,-74-1-1,-75 26 1,-49-50 0,-99 0-1,-26-25 16,100-74-31</inkml:trace>
  <inkml:trace contextRef="#ctx0" brushRef="#br0" timeOffset="8149.66">12230 2729 0,'-25'0'16,"50"0"-16,-50-25 0,0 50 31,25 0-15,-25 123 0,1 51-1,24-100-15,-25 25 16,50 75-1,-1-51 1,51-48 0,98-75-1</inkml:trace>
  <inkml:trace contextRef="#ctx0" brushRef="#br0" timeOffset="8538.92">15058 2208 0,'25'0'16,"-50"0"-16,50-25 15,-1 50 1,-48 24-16,24-24 16,0 25-16,0 0 15,-25-26 1,25 26-1,0-25 1,74-25 0,-24-25-16,74 0 15,0-24 1</inkml:trace>
  <inkml:trace contextRef="#ctx0" brushRef="#br0" timeOffset="9786.66">17638 1737 0,'0'0'0,"0"-25"16,0 0 31,-50 50 15,25 0-62,-24 24 16,-1 1-16,25 49 15,50-25 1,74-24 0,25 0-1,-49-26 1,-75 1 15,25-25-31,-75 25 31,-49 25-15,49-50-16,-49 24 16,49-24-1,50-49 1</inkml:trace>
  <inkml:trace contextRef="#ctx0" brushRef="#br0" timeOffset="10134.29">18233 1910 0,'-25'0'47,"1"0"-32,24 25 1,0 0-16,0 0 15,0-1-15,24 1 16,1 0 0,25-25-1,-25 0 1,-1-25 0,1 0-1,-50-49 1,1 24-1,-51 26 1,1 24 0</inkml:trace>
  <inkml:trace contextRef="#ctx0" brushRef="#br0" timeOffset="10384.79">19275 2233 0,'0'0'16,"25"0"0,-25 24 15,0 1-31,0 25 15,-25 74 1,-25-50-16</inkml:trace>
  <inkml:trace contextRef="#ctx0" brushRef="#br0" timeOffset="11068.04">21433 1563 0,'0'0'15,"0"-25"17,0 50-1,0 0-31,0 49 15,-25 1 1,25-1-16,-49 124 16,24-49-1,-25-25 1,26-74 0,-1-50-1,25 25 16,49-25-15,1 0-16,74 0 16,-25-25-1,-49 25 1,-1-25 0,-49 0-16</inkml:trace>
  <inkml:trace contextRef="#ctx0" brushRef="#br0" timeOffset="11366.81">21805 1439 0,'-24'-25'15,"24"0"1,0 0 31,24 25-47,26 0 16,24 0-1,-24-24 1,0 24-16,-26 0 15,26 0-15</inkml:trace>
  <inkml:trace contextRef="#ctx0" brushRef="#br0" timeOffset="11537.81">22351 1166 0,'25'-25'31,"-25"50"1,-25 25-17,25-1 1,0-24-16</inkml:trace>
  <inkml:trace contextRef="#ctx0" brushRef="#br0" timeOffset="12020.09">23195 1042 0,'0'0'0,"24"-25"15,-48 0-15,-51 0 31,25 25-31,-24 25 16,0-25 0,49 0-1,0 25 1,0 0 0,25 25-1,-25 24 1,25 25-1,25 25 1,-25 75 0,-25 49-1,1 25 1,-51 173 15,50-223-15,25-49-1,25-50 1,50-74 0,98-25-1</inkml:trace>
  <inkml:trace contextRef="#ctx0" brushRef="#br0" timeOffset="12452.69">24609 1017 0,'0'0'0,"0"-25"16,-25 25-16,0 25 47,25 25-32,-25-1-15,25 26 16,-25-1 0,0 50-1,-24 0-15</inkml:trace>
  <inkml:trace contextRef="#ctx0" brushRef="#br0" timeOffset="12783.99">23790 1836 0,'25'-25'0,"-50"50"0,0-25 15,0 25-15,0-25 16,50 0 15,25 0-15,24 24-16,249-24 16,99-24-1,24 24 1,-123-25 15,-125 25-15,-74 25-1</inkml:trace>
  <inkml:trace contextRef="#ctx0" brushRef="#br0" timeOffset="13250.35">24088 2506 0,'0'0'16,"0"-25"-16,0 0 15,-50 25 1,0 0 0,-49 50-1,25-1 1,24 26-1,50 24 1,0-50-16,50 51 31,-26-76-31,26 51 16,-25-25 0,-25-26-1,-75 1 16,-24 0-15,50-50 0</inkml:trace>
  <inkml:trace contextRef="#ctx0" brushRef="#br0" timeOffset="13506.27">24435 2704 0,'25'0'47,"-1"0"-47,1-25 15,25 25 1,24 0-16,-24 0 15,74-25 1,-99 25-16,0 0 16</inkml:trace>
  <inkml:trace contextRef="#ctx0" brushRef="#br0" timeOffset="14002.71">25253 2530 0,'0'-24'0,"0"48"15,0-73 1,-24 49-1,-26 0 1,0 25 0,1-1-16,-26 51 15,51-1 1,24 1 0,49-51-1,26-24 1,-1-24-1,-24-26 1,-1-24 0,-49 49-1,25 25 1,-25-25 15,0 50-15,25 0-16,-25 74 15,25 0 1,-25-25 0</inkml:trace>
  <inkml:trace contextRef="#ctx0" brushRef="#br0" timeOffset="14335.66">25700 2530 0,'0'0'16,"0"-24"-16,0-1 0,25 0 16,-25 0-1,0 0-15,25 50 32,24 50-1,1 49-16,-25 0 1,-1 0 0,-24 25-1,-74-25 1,-50-50 0,-50 0-1,-49-49 1</inkml:trace>
  <inkml:trace contextRef="#ctx0" brushRef="#br0" timeOffset="14801.56">23393 2506 0,'0'0'0,"25"0"16,-25-25 0,0 50 15,-25 24-31,25 26 15,-25-1-15,25 0 16,0 1 0,0 99-1,25-50 1,25-75-16,148 1 16</inkml:trace>
  <inkml:trace contextRef="#ctx0" brushRef="#br0" timeOffset="15251.23">26047 2059 0,'0'0'0,"25"0"16,0 0 15,0 0-15,-25 25-1,0 0-15,0-1 16,0 1-16,0 0 31,0 0-15,74-25-1,25 0 1,1-50 0</inkml:trace>
  <inkml:trace contextRef="#ctx0" brushRef="#br0" timeOffset="15850.55">26568 1017 0,'0'0'0,"0"-25"0,25 25 16,-25-25 0,74 25-1,1-24 1,-1 24 0,-24 24-1,-25 1-15,24 50 16,-24 49-1,-25 25 1,0 24 0,0 1-1,0 24 17,-25-24-17,1-25 1,-1-75-16,-25 75 15,1-25 1,-1-25 0,0 1-1,-24-1 1,-1 0 0,1-49-1,24-25 1,26-50-1</inkml:trace>
  <inkml:trace contextRef="#ctx0" brushRef="#br0" timeOffset="16117.71">27412 1935 0,'0'-25'16,"0"50"-16,24-50 0,-24 0 15,25 25-15,0-24 16,0 24 0,74 0-1,0-25 1,-49 25-16,-25 0 15,24 0-15</inkml:trace>
  <inkml:trace contextRef="#ctx0" brushRef="#br0" timeOffset="16285.72">27486 2084 0,'-50'49'0,"-24"-49"16,198-49-16,-273 98 15,149-24-15,0 0 16,25-25 0,99 0-1,-25 0-15,1 0 16</inkml:trace>
  <inkml:trace contextRef="#ctx0" brushRef="#br0" timeOffset="16917.63">28776 1637 0,'0'0'0,"25"-25"15,-25 1 1,0-1 0,0 50 15,-25 99-15,0 25-1,0 24 1,1-24-1,73 0 17,-24-99-32,0-26 15,24 1-15,26 0 16</inkml:trace>
  <inkml:trace contextRef="#ctx0" brushRef="#br0" timeOffset="17117.68">28652 2084 0,'-25'0'0,"50"0"0,-75 0 16,50-25-1,25 25 1,25-25-1,123 0-15,-48 25 16</inkml:trace>
  <inkml:trace contextRef="#ctx0" brushRef="#br0" timeOffset="17521.9">29595 2009 0,'49'0'31,"-24"0"-15,124-49 15,-149 24-15,0 0-1,-25 25-15,0-25 16,-99 50 0,75 0-16,-51 25 31,26 24-15,49 0-1,25 1 1,25-1-1,74-24 1,-24-50-16,74 0 16,-1-25-1</inkml:trace>
  <inkml:trace contextRef="#ctx0" brushRef="#br0" timeOffset="18101.89">30463 1488 0,'25'0'16,"-50"0"-16,50-24 0,-25-1 31,-25 0-31,-25 0 16,1 25-1,-1 0-15,-49 25 16,24 25-1,51 24 1,-1-24 0,50-26-1,74 1 17,-25-25-17,26-49 1,-26-26-1,-49 26 1,0 49 0,-25 24 15,-25 76-15,25-1-1,0-25 1,25-49-16</inkml:trace>
  <inkml:trace contextRef="#ctx0" brushRef="#br0" timeOffset="18419.89">31009 1092 0,'0'-50'15,"0"100"-15,25-125 0,-25 50 16,0 0 0,0 50-1,-25 0 1,0 74 0,0 25-1,0-49-15,25 49 16,0 0-1,50-50 1,0 1 0,24-50-1,-24-50 1</inkml:trace>
  <inkml:trace contextRef="#ctx0" brushRef="#br0" timeOffset="18600.4">31158 1216 0,'-25'-25'16,"50"50"-16,-75-75 15,25 50 1,25-25 0,50 25-1,49 0 1,-25 0-1</inkml:trace>
  <inkml:trace contextRef="#ctx0" brushRef="#br0" timeOffset="19285.71">31306 3126 0,'0'0'0,"25"-25"0,-25 0 63,0 75-48,25-25-15,-25 24 16,0 1 0,0-1-16,0 1 0,0 0 15,25-50 17,24 0-32,100-50 31,75-74-16,-1-74 1,-50 49 0,-73 49-1,-100 76-15,24 24 16</inkml:trace>
  <inkml:trace contextRef="#ctx0" brushRef="#br0" timeOffset="19721.03">31554 2729 0,'0'-25'16,"0"50"-16,0-75 15,0 25 1,0 50 15,0 0-15,0 25-16,0 24 15,0-24-15,-24 123 32,24-148-32,0 0 31,49-50-16,150-24 1,123-100 0,26 0-1,-76 0 1,-98 75 15,-124 49-31,-26 0 16</inkml:trace>
  <inkml:trace contextRef="#ctx0" brushRef="#br0" timeOffset="34319.53">1141 6549 0,'0'0'16,"0"-25"-1,25 25 142,-25-24 30,25 48 907</inkml:trace>
  <inkml:trace contextRef="#ctx0" brushRef="#br0" timeOffset="34868.62">1191 6524 0,'-25'0'47,"0"25"47,25 0-79,-25 0-15,25 24 16,0-24 0,25-25-16,-25 25 15,75 25 1,24-26-1,-50 26 1,-24 0 0,-25-1-1,-25 26 1,-49-26 0,-25 26-1,0-75 1,24 0-1,50-25-15</inkml:trace>
  <inkml:trace contextRef="#ctx0" brushRef="#br0" timeOffset="35066.68">1191 6524 0,'0'0'16,"0"-24"-16,25 24 16,-1-25-1,1 0-15,25 0 0,-1 0 16,1 0-16,49-24 16</inkml:trace>
  <inkml:trace contextRef="#ctx0" brushRef="#br0" timeOffset="35619.8">1612 6003 0,'-49'-24'16,"98"48"-16,-148-48 15,25-1-15,24 25 16,-49 0-16,-50 49 15,50 1 1,24 0-16,-24-1 16,25 50-16,-100 75 15,50 49 1,99-99 0,-24 100-1,74-1 1,-1-124-16,51 0 15,-1-24-15,149 74 16,1-75 0,49-99-1,-25-49 1,0-75 15,-75-74-15,-98 124-16,24-150 15,-99 26 1,-74 50 15,24 73-31,-49 26 0,-75-25 16,25 24 0,0 50-1,100 1 1,-100 73-1,99 1-15,1-1 16</inkml:trace>
  <inkml:trace contextRef="#ctx0" brushRef="#br0" timeOffset="36850.74">4614 6599 0,'0'0'15,"0"-25"17,0 50 30,0 24-62,-25 1 16,25 24-16,-25 1 15,25-1-15,-24 25 16,24 1-16,-50 73 16,25 1 15,25-124-31,-25 49 16,25-74-1,0-1 16,149-73-15,0-1 0,25 1-1,-75 49 1,-49-25 0</inkml:trace>
  <inkml:trace contextRef="#ctx0" brushRef="#br0" timeOffset="37654.94">5904 6450 0,'0'-25'16,"0"50"-16,25-50 15,-50 0 1,0 25-16,-49 0 16,-1 0-1,26-25-15,-1 50 16,1-25-1,24 0 1,0 0 0,25 25 31,0 0-32,0 25 1,0 49-1,0 74 1,0 51 0,0-125-16,-25 174 15,0 24 1,25-24 0,25-99-1,-25-50 1,25-50-1,0-74 17,-25 25-32,74-74 15</inkml:trace>
  <inkml:trace contextRef="#ctx0" brushRef="#br0" timeOffset="38069.58">6450 6872 0,'0'0'15,"25"-25"1,-1 25-16,-24-25 31,-24 50-15,24 24-16,-25 75 16,0-49-1,-25 74 1,50 0-1,0-25 1,25-25 0,50-25-1,24-49 1,25-50 0,-50-24-16</inkml:trace>
  <inkml:trace contextRef="#ctx0" brushRef="#br0" timeOffset="38270.22">6251 7343 0,'0'0'16,"-49"0"-16,24 0 15,0 0 1,25-25-1,50-24 1,99-26 0,-1 26-1</inkml:trace>
  <inkml:trace contextRef="#ctx0" brushRef="#br0" timeOffset="39631.67">7814 7045 0,'0'0'16,"0"-25"-16,0 1 47,-25 24-32,1 0 1,-1 0-1,-50 49 1,-24 26 0,25 24-1,49 99 1,50-74 0,24-49-1,51-26 1,-1-24-1,25-50 17</inkml:trace>
  <inkml:trace contextRef="#ctx0" brushRef="#br0" timeOffset="40020.46">8186 7194 0,'0'-25'32,"-25"25"-1,1 25-31,-1 25 16,0-1-16,0 1 15,0 124 1,75-100 15,24-24-15,26-26-1,-1-73 1,0-26 0,-74-49-1,-50 0 1,-49 50-1,-1 24 1,51 50 0,-1 0-1</inkml:trace>
  <inkml:trace contextRef="#ctx0" brushRef="#br0" timeOffset="40370.01">8931 7120 0,'24'-25'16,"-48"50"-16,73-50 15,-49 0-15,-74 25 16,-1 25 0,50 49 15,25 26-16,50-26 1,25 0 0,-1-24-1,-49-25 1,-25 0 0,-25-1-1,0-24-15,-99 25 16,50 0-1,24 0 1</inkml:trace>
  <inkml:trace contextRef="#ctx0" brushRef="#br0" timeOffset="43122.36">9700 7020 0,'24'0'16,"-24"-49"15,0 24-31,0 0 47,0 50-16,0 0-31,-24 24 16,-1 76-1,-25-1 1,0 24 0,26-48-1,-1-26 1,25-49-1,25-50 17,-1 0-32,26-24 15,0-1 1,74 0 0,-25 1-1,-25 49 1,-49 25-1,0 24 1,-50 1 0,-24 24-1,-51 1 1,-24-26 0,25-49-1,49 0 1,1-49-1,74-100 1</inkml:trace>
  <inkml:trace contextRef="#ctx0" brushRef="#br0" timeOffset="43470.66">10667 7045 0,'25'-25'31,"-25"1"-15,0 48-1,-25 26-15,-25 49 16,1 25-1,-26 0 1,51 0 0,24-24-1,24-51 1,51-24 15,-1-25-15,1-25-16</inkml:trace>
  <inkml:trace contextRef="#ctx0" brushRef="#br0" timeOffset="43653.16">10493 7417 0,'-24'0'15,"48"0"-15,-48-24 0,-1-1 16,25 0-1,49-25 1,75 26 0,25-1-1</inkml:trace>
  <inkml:trace contextRef="#ctx0" brushRef="#br0" timeOffset="44253.7">11287 6475 0,'0'-25'16,"0"50"-16,0-75 0,0 25 31,25 0-15,0 25-16,24 0 15,-24-24-15,25 24 16,-25 0-16,-1 0 16,1 0-1,25 24 1,-50 26-1,0 25 1,-25 24 0,0 0-1,25 25 1,-25 25 0,1 0-1,24-25 1,-25 25-1,0-25 1,25 74 0,-25-99-1,25-24 1,-25-26 15,1-24-15,-26-25-1,-74 0 1,0-25 0</inkml:trace>
  <inkml:trace contextRef="#ctx0" brushRef="#br0" timeOffset="44618.77">12453 7244 0,'0'-50'15,"25"25"32,0 25-31,0 0 0,-1 0-16,26 0 15,-25 0-15,74 0 16,-74 0-1,0 0 1</inkml:trace>
  <inkml:trace contextRef="#ctx0" brushRef="#br0" timeOffset="44803.47">12354 7417 0,'0'0'0,"-25"0"0,0 25 31,0-25-15,50 0 0,74 25-1,50-50 1,-74 25-16</inkml:trace>
  <inkml:trace contextRef="#ctx0" brushRef="#br0" timeOffset="45545.63">13693 7269 0,'0'0'0,"0"-25"15,25 0 48,25 25-48,-1 0 1,1 0-16,25 0 16,-1 0-16,0 0 15,1 0-15,24 0 16,-74 0-1</inkml:trace>
  <inkml:trace contextRef="#ctx0" brushRef="#br0" timeOffset="47210.17">15455 6822 0,'0'0'0,"0"-25"31,0 50 32,-25 0-48,25 24 1,0 1-16,-25 24 15,25 75-15,-25-74 16,25-1 0,-24 50-1,24-49-15,-25-26 32,25-24-1</inkml:trace>
  <inkml:trace contextRef="#ctx0" brushRef="#br0" timeOffset="47486.23">15455 6896 0,'0'0'0,"0"-24"0,0-1 15,0 0-15,0 0 32,49 0-1,26 1-15,-26-1-16,51 0 15,-26 0 16</inkml:trace>
  <inkml:trace contextRef="#ctx0" brushRef="#br0" timeOffset="47653.09">15405 6971 0,'0'0'0,"0"25"31,25-50-15,25 0-1,-1 0-15</inkml:trace>
  <inkml:trace contextRef="#ctx0" brushRef="#br0" timeOffset="47903.53">16348 6326 0,'0'0'0,"25"0"0,-25-25 16,24 25-1,-48 0 1,-26 25-1,-24 99 1,-26 0 0,1 0-1</inkml:trace>
  <inkml:trace contextRef="#ctx0" brushRef="#br0" timeOffset="48188.57">16447 6822 0,'0'0'0,"25"0"16,-25-25 0,-25 50-1,-25 25 1,1 74-1,24-50-15,0 75 16,0 0 15,75-50-15,24-49 0,1-26-16</inkml:trace>
  <inkml:trace contextRef="#ctx0" brushRef="#br0" timeOffset="48503.45">17067 6872 0,'-25'0'16,"50"0"-16,-74-25 0,24 25 15,0 0 1,-25 0-16,26 25 0,-26 24 31,50 50-15,50 1-16,24-26 15,0 1 1,-49-26 15,-74 1-15,-26-25-1,-24-25 1,49 0 0</inkml:trace>
  <inkml:trace contextRef="#ctx0" brushRef="#br0" timeOffset="48836.73">17687 6896 0,'0'0'16,"25"0"-16,0 25 15,0 25 1,0 24-16,24 100 15,-49 49 1,-74-24 0,-1-100-1,1-25 1,24-74 0,26 0-1,24-24-15</inkml:trace>
  <inkml:trace contextRef="#ctx0" brushRef="#br0" timeOffset="50073.44">4540 10444 0,'0'0'0,"0"-25"16,0 0-1,0 50 16,-25 74-15,-25 75 0,1 24-1,24-98-15,0-26 16,0 1-16,-24 49 16,24-100-1</inkml:trace>
  <inkml:trace contextRef="#ctx0" brushRef="#br0" timeOffset="50321.92">4540 10469 0,'0'0'15,"-25"-25"-15,25 0 16,0 0 15,25 25-15,74-49-1,0 24-15,75-25 16,-50 25 0,-75 25-1</inkml:trace>
  <inkml:trace contextRef="#ctx0" brushRef="#br0" timeOffset="50504.99">4490 10717 0,'0'0'0,"-25"0"0,25 25 15,0-1 1,25-24-1,99 0 1,-25-24-16,1 24 0</inkml:trace>
  <inkml:trace contextRef="#ctx0" brushRef="#br0" timeOffset="50802.51">5656 10295 0,'-25'-25'15,"0"50"1,-24 0-16,-1 24 16,1 1-1,-26 25-15,-24 98 16,49 26-1,25-1 1,75-24 0,24-50-1,75-75 1,-49-73-16</inkml:trace>
  <inkml:trace contextRef="#ctx0" brushRef="#br0" timeOffset="51154.84">6202 10543 0,'0'0'0,"0"-25"0,0 1 31,-25 24-15,-25 49-1,26 26 1,-1 24 0,50-25-1,24 25 1,-24-74-16,0-25 16,-25 50-1,-50-25 1,-49-1 15,-50 1-15,25-25-1,74 0-15</inkml:trace>
  <inkml:trace contextRef="#ctx0" brushRef="#br0" timeOffset="51486.68">6524 10469 0,'0'-25'0,"0"50"0,0-75 16,25 50-16,0 25 31,0 25-16,-1-1-15,-24 75 16,0 50 15,0-100-31,-49 25 0,-26 50 16,-49-25 15,75-99-31,-1 25 16,1-50-1,49-25-15</inkml:trace>
  <inkml:trace contextRef="#ctx0" brushRef="#br0" timeOffset="60287.04">7492 10766 0,'0'0'16,"0"-24"-16,25 24 62,-25 24-46,24-24-16,1 25 15,0-25-15,74 25 16,-49-25 0,24 0-1</inkml:trace>
  <inkml:trace contextRef="#ctx0" brushRef="#br0" timeOffset="60453.91">7442 11039 0,'0'0'15,"-25"0"-15,25 25 16,25-25 0,0 0-1,74 0-15</inkml:trace>
  <inkml:trace contextRef="#ctx0" brushRef="#br0" timeOffset="60939.6">8658 10469 0,'0'-50'16,"0"100"-16,24-100 0,-24 25 47,0 50-32,0 0-15,0 0 16,-24 0-16,24 24 15,-50 75 1,-24 25 0,-1-25-1,26 0 1,-1-74 0,50-25-1,0-1 1,50 1-1,49-25 1,25 0 15,-50 0-15,-49 0 0,0 0-1</inkml:trace>
  <inkml:trace contextRef="#ctx0" brushRef="#br0" timeOffset="61504.7">9650 10270 0,'0'0'16,"25"-25"0,0 25-16,-25-24 0,-25 24 31,-25 0-15,-49 0-1,49 24 1,1-24-1,49 25 32,-25-25-47,25 25 16,0 74 0,0 1-1,0 24 1,-50 99-1,-24 25 1,24 25 0,25-75-1,1-74 17,48-49-17,51-26 1,-26-49-16,1 0 15,124-49 1,-75-1-16</inkml:trace>
  <inkml:trace contextRef="#ctx0" brushRef="#br0" timeOffset="61820.42">10270 10742 0,'0'0'0,"0"-50"0,0 25 15,-25 25 1,0 0 0,1 0-1,-1 0-15,-50 75 16,26 24-1,24 25 1,0-25 0,75 0-1,99-24 1,-25-75 0</inkml:trace>
  <inkml:trace contextRef="#ctx0" brushRef="#br0" timeOffset="62153.92">10642 10791 0,'0'0'0,"0"-49"31,-25 49-15,1 0-1,-26 74 1,0 25-1,26 0 1,-1 1 0,50-51-16,24-24 15,75-50 1,-25-24 0,-49-26-1,-25-49 1,-50 75 15,-49 24-15,24 0-1</inkml:trace>
  <inkml:trace contextRef="#ctx0" brushRef="#br0" timeOffset="62442.43">10989 10766 0,'0'0'16,"25"-24"15,-25 48-15,-25 51 0,50-1-1,0 25 1,25 1-1,-25-51 1,-25 1 0,-50 0-1,-25-26 17,1-48-17,49 24-15</inkml:trace>
  <inkml:trace contextRef="#ctx0" brushRef="#br0" timeOffset="62938.02">11386 10667 0,'0'-25'0,"0"50"0,0-74 31,0 73-15,0 1 0,-24 25-16,24 24 15,0 1-15,-25-1 16,25 50 0,-25 0-1,25-74 1,0-25 15,99-100-15,0-24-1,25 49 1,-49 25 0,-50 25-1,-1 25 1,1 25-16,-50 24 15,1 1 1,-51-26 0,-74-24-1,75-50 17,49-24-17</inkml:trace>
  <inkml:trace contextRef="#ctx0" brushRef="#br0" timeOffset="63237.3">12180 10742 0,'25'0'16,"-50"0"-16,50-25 0,-25 0 15,25 25-15,-25 25 31,-25 0-15,25 24-16,-25 1 0,0 24 16,-24 75-1,49-99 1,-25 49 0,50-49-1,24-26 1,75-73-1,-74 24-15</inkml:trace>
  <inkml:trace contextRef="#ctx0" brushRef="#br0" timeOffset="63404.89">12329 10965 0,'-50'-25'0,"100"50"0,-124-50 15,74 0-15,-50 25 16,50-25-1,25 1 1,49-1 0,-49 25-1</inkml:trace>
  <inkml:trace contextRef="#ctx0" brushRef="#br0" timeOffset="63920.9">12528 10394 0,'-25'0'0,"50"0"0,-50-25 16,0 25-16,25-24 16,50-1-1,-26 0 1,26 25-16,24 0 31,-49 0-31,25 25 16,-25 0 15,-25-1-31,24-24 16,1 50-1,-25 74 1,0-25-1,0 50 1,0 0 0,0 25-1,0-25 1,0-25 0,-25 24-1,1-98 1,-1-25 15,0 0-15,-49-25-16,49 0 15,0-25 1</inkml:trace>
  <inkml:trace contextRef="#ctx0" brushRef="#br0" timeOffset="64155.64">13445 11064 0,'0'0'0,"0"-25"0,25 25 15,0-49 1,49 24-1,26 0 1,-1 25 15,-25-25-31</inkml:trace>
  <inkml:trace contextRef="#ctx0" brushRef="#br0" timeOffset="64321.78">13470 11114 0,'0'0'0,"-25"25"0,-24-1 16,24-24-16,0 0 15,25 25 1,75 0 0,-1 0-1</inkml:trace>
  <inkml:trace contextRef="#ctx0" brushRef="#br0" timeOffset="66021.06">16273 10369 0,'0'-24'16,"0"48"-16,25-48 0,0-1 31,-25 0-16,-25 0 1,25 0 0,-25 1-1,-24 24-15,-1 0 16,1 24 0,-76 1-16,76 0 15,-1 25 1,75 24-1,74 25 1,50-24 0,25 49 15,-125-50-15,-73-24-1,-76-1 1,-24-24-1,25-25 1,25-49 0,74 24-1</inkml:trace>
  <inkml:trace contextRef="#ctx0" brushRef="#br0" timeOffset="66486.83">15107 11188 0,'0'-25'0,"-24"25"16,48 0 31,1 0-47,74 25 16,75-25-1,124 25 1,148-50-1,75 25 1,-49 0 0,-100-25 15,-223 25-31,24-24 16,-74 24-1,-74-25 1,0 25-1</inkml:trace>
  <inkml:trace contextRef="#ctx0" brushRef="#br0" timeOffset="67205.69">15504 11932 0,'0'0'16,"0"-24"0,0-1-1,0 0 1,-24 50 15,-76 49-15,26 1-1,74-1 1,0-49-16,50 49 16,49-24-1,-25-25 1,-24 24 0,-25-49-1,-25 25 1,-100 25 15,51-50-31,-50 24 16,-1-24-1,26-24 17,49-1-17,50 0-15</inkml:trace>
  <inkml:trace contextRef="#ctx0" brushRef="#br0" timeOffset="67523.75">15976 11610 0,'0'0'0,"24"0"16,1 25-1,-25 24 1,0 1 0,-49 24-1,24-24 1,0-50-1,75 0 1,74-25 0,0 0-1</inkml:trace>
  <inkml:trace contextRef="#ctx0" brushRef="#br0" timeOffset="67753.55">16348 12156 0,'-25'24'0,"50"-48"0,-50 73 15,75-24 17,-1-25-17,125-25 1,0 25-1,-75-25 1,-74 25-16</inkml:trace>
  <inkml:trace contextRef="#ctx0" brushRef="#br0" timeOffset="68037.58">16794 12032 0,'-24'-25'0,"24"0"16,-25 25 31,50 25-31,-25 49-1,0 50 1,-25 25-1,-50 25 1,50-75 0,1-49-16</inkml:trace>
  <inkml:trace contextRef="#ctx0" brushRef="#br0" timeOffset="68738.67">17489 11883 0,'0'-25'15,"0"50"-15,-25-75 0,0 50 16,25-25 0,25 50 30,-25 25-46,0-25 16,0 24-16,25 100 16,-50-25-1,25-25 17,-25-24-17,25-51 1,25-24-1,0-24 1,25-26-16,98-24 16,-48 24-1,-51 25 1,1 25 0,-25 0-1,-1 25 1,-24 0-1,-49 49 1,-1-24 15,-49-1-15,49-24-16,-24 0 16,0-25-1,24-25 1,25-49-1,25 24-15</inkml:trace>
  <inkml:trace contextRef="#ctx0" brushRef="#br0" timeOffset="69055.36">18084 11684 0,'0'0'0,"0"-25"0,25 25 16,-25-24 0,25-1-16,25 25 15,-1 25 17,-49 24-17,-25 51 1,-24-51-1,49-24 1,-25-25 0,124 0-1,-49-25-15,24 0 16,-49 1 0</inkml:trace>
  <inkml:trace contextRef="#ctx0" brushRef="#br0" timeOffset="69906.13">13495 11287 0,'25'0'109,"24"0"-109,26-24 16,-1 24-16,25 0 16,-24-25-16,49 25 15,-99 0 1,0 0 15,-1 0 0</inkml:trace>
  <inkml:trace contextRef="#ctx0" brushRef="#br0" timeOffset="72803.85">4391 13768 0,'0'0'15,"-25"-25"-15,25 0 63,0 75-48,0 0 1,-25-1-16,25 51 16,-49 98-1,24 0 1,0-49 0,0-74-1,25-50 1,75-25-1,73-50 1,26-24 0,-75 24-1,-49 50 1</inkml:trace>
  <inkml:trace contextRef="#ctx0" brushRef="#br0" timeOffset="73371.77">5830 13371 0,'24'0'16,"-48"0"-16,48-25 15,-24 1 1,-49 48-16,-1-24 16,1 25-16,-51 0 15,51 0 1,49 0-1,-25-25 1,25 49 31,0-24-31,25 25-1,-25-1-15,0 26 16,0-1-16,-25 149 15,0 75 1,-24 25 0,-1-51-1,25-73 1,25-100 0,25-49-1,74-50 1,50-75-1,-75 26 1</inkml:trace>
  <inkml:trace contextRef="#ctx0" brushRef="#br0" timeOffset="73706.71">6301 13991 0,'0'-24'0,"0"48"0,0-73 32,-25 74-1,25-1-31,-25 76 15,1-26 1,-1 75 0,50 0-1,-1-50 1,26-25 0,49-74-1,25-24 1</inkml:trace>
  <inkml:trace contextRef="#ctx0" brushRef="#br0" timeOffset="73907.03">6276 14314 0,'-25'0'16,"50"0"-16,-74-25 0,24 50 0,50-50 31,99 25 0,24-50-15</inkml:trace>
  <inkml:trace contextRef="#ctx0" brushRef="#br0" timeOffset="74337.83">7492 13917 0,'0'0'0,"0"-25"16,-25 0-1,0 25 1,0 25-16,-49 50 15,24-26 1,1 50 0,-1 25-1,50 25 1,74-124 0,50 0-1,-74-25 1</inkml:trace>
  <inkml:trace contextRef="#ctx0" brushRef="#br0" timeOffset="74671.7">7814 14140 0,'0'0'0,"0"-25"0,0 1 31,-25 24-31,-24 0 31,24 49-31,0 1 16,0 49 0,1 0-1,48-24 1,51-50 0,-1-1-1,1-73 1,-1-1-1,-49-24 1,-25-26 0,-75 26 15,51 49-31</inkml:trace>
  <inkml:trace contextRef="#ctx0" brushRef="#br0" timeOffset="74971.59">8137 14016 0,'24'0'16,"-48"25"0,-1 0-1,25 24-15,0-24 16,49 25-16,1 24 31,25 1-15,-51-26-1,-24 1 1,-49 0 0,-26-1-1,1-24 1,24-25-1</inkml:trace>
  <inkml:trace contextRef="#ctx0" brushRef="#br0" timeOffset="75455.53">8434 14016 0,'0'-25'16,"0"50"-16,0-74 0,25 49 15,-25-25 1,25 74 15,-25 1-31,25 0 16,-25 98 0,0-24-1,-25-24 1,25-75-1,25-25 17,0-50-32,24 0 15,1 1-15,24-1 16,1 25 0,-51 25-1,1 50 1,-25-1-1,-25 51 1,-49-26 0,0 1 15,24-51-31,0-24 16,26-24-1,24-26-15</inkml:trace>
  <inkml:trace contextRef="#ctx0" brushRef="#br0" timeOffset="75738.94">9179 14041 0,'49'-25'0,"-98"50"0,123-75 16,-49 75 30,-25 0-30,0 0-16,-25 99 16,25 0 15,0-75-31,0 26 16,50-25-1,-1-50 1,26-25-1,-1 0 1</inkml:trace>
  <inkml:trace contextRef="#ctx0" brushRef="#br0" timeOffset="75907.88">9327 14264 0,'-49'0'15,"98"0"-15,-123 25 0,49-25 31,75-25 1,49 25-32,0-25 31</inkml:trace>
  <inkml:trace contextRef="#ctx0" brushRef="#br0" timeOffset="76388.81">9824 13644 0,'0'-50'16,"0"100"-16,-25-100 0,25 26 16,0-1-1,49 25 1,26-25-16,-26 25 15,1 0 1,-25 0-16,0 25 16,-1 24 15,-24 1-15,25 49-1,-25 1 1,0 24-1,0 99 1,0-99 0,0 0-1,0 0 1,-25 0 0,1-25-1,-26 0 16,-24-74-15,-26 0-16,51-50 16</inkml:trace>
  <inkml:trace contextRef="#ctx0" brushRef="#br0" timeOffset="77022.73">11163 14488 0,'25'-25'31,"-25"0"0,25 25-15,0 0-16,49 0 16,0 0-16,26 0 15,48-25 1,-73 0-1,-125 50 1,-99-25 0,-49 25 15,49 0-15,100-25-1,73 0 16,51 25-15,-26-25 0,1 0-16,0 0 15</inkml:trace>
  <inkml:trace contextRef="#ctx0" brushRef="#br0" timeOffset="78089.66">12577 13669 0,'0'0'16,"25"-25"-16,-50 50 62,0 0-62,1 24 16,-26 26-16,25-1 15,-74 125 1,74-100 0,-49 199-1,74-1 1,49-49-1,75-49 1,25-50 0,-25-75-1,-25-49 1,-74-25-16,50-25 16,-26-25-1,-24 50 1</inkml:trace>
  <inkml:trace contextRef="#ctx0" brushRef="#br0" timeOffset="78673.96">14214 13644 0,'-24'-74'31,"48"148"-31,-73-173 16,24 99-1,0 0-15,0 0 16,-99 74 0,50 50-1,49 0 1,124-24 0,1-26-1,-1 0 1,-74-24-1,-50-25 17,-25-25-17,1 25-15,-51-25 16,26 0 0</inkml:trace>
  <inkml:trace contextRef="#ctx0" brushRef="#br0" timeOffset="79038.6">13048 14438 0,'0'0'0,"-24"0"15,73 0 32,26 0-47,49 0 16,25 0 0,24 0-16,26 0 0,49 0 15,223 25 1,-74 0-1,-124-1 1,-124 1 0,-124-25-1,-1 0 1</inkml:trace>
  <inkml:trace contextRef="#ctx0" brushRef="#br0" timeOffset="79523.61">13470 14984 0,'0'0'0,"25"0"15,-25-25 1,25 25 15,-50 25-15,0 24-16,-24 26 31,24 24-31,25-49 16,49-1-1,-24-24 17,25 0-17,-25 0 1,-50-1-1,-50 1 1,-24 0 0,25-25-1</inkml:trace>
  <inkml:trace contextRef="#ctx0" brushRef="#br0" timeOffset="79857.48">13793 14884 0,'0'-24'15,"24"-1"-15,1 0 16,-25 50 15,25 0-31,-50 24 16,0 50-1,1-24 1,24-50 0,49-25 15,1-25-31,0 0 15,24 25-15</inkml:trace>
  <inkml:trace contextRef="#ctx0" brushRef="#br0" timeOffset="80056.77">14165 15306 0,'0'0'0,"0"25"31,25-25-15,24 0-16,1 0 15,123-25 1,-98 25-16</inkml:trace>
  <inkml:trace contextRef="#ctx0" brushRef="#br0" timeOffset="80306.45">14314 15207 0,'0'0'0,"0"-25"0,-50 25 31,50 25-15,-25 25-1,25 49 1,25-25 0,0 25-1,-25-24 1,25-50-16,-1-25 16</inkml:trace>
  <inkml:trace contextRef="#ctx0" brushRef="#br0" timeOffset="80789.11">14934 15108 0,'0'-25'16,"0"50"-16,25-75 0,-50 75 47,25 0-47,0 24 15,0 26-15,0-26 16,-25 26 0,25-26-16,-25 1 15,0 0-15,25-1 16,-24-49 0,24 25-1,49-50 1,-24 0-16,49-24 15,26-1 1,-51 25 0,-24 25-1,49 25 17,-74 0-17,0 0-15,-24 0 16,-26 49-1,-24-24 1,-26-50 0,26 0-1,24-25-15,26 0 16</inkml:trace>
  <inkml:trace contextRef="#ctx0" brushRef="#br0" timeOffset="81072.69">15455 14959 0,'25'-25'16,"-25"75"15,-25-26-31,25 1 15,-25 50 1,0-26 0,50-24-1,0-25-15,49-25 16,25-24 0,-74-1-1</inkml:trace>
  <inkml:trace contextRef="#ctx0" brushRef="#br0" timeOffset="81506.55">15802 13570 0,'0'0'16,"0"-25"-16,25 25 16,0 0-1,-1 49-15,100 75 16,1 100-1,23 24 1,-73 0 0,-75 25-1,-25-149 1,-25 25 0,-123 99-1,-1-75 1,25-24-1,100-99-15,-51-25 16,76-25 0</inkml:trace>
  <inkml:trace contextRef="#ctx0" brushRef="#br0" timeOffset="82157.36">16918 13520 0,'0'-25'16,"0"50"-16,0-75 0,0 26 46,0 73-30,-24-24 0,-26 25-16,-49 24 31,-25 25-15,99-99 15,50-25-16,49-24 1,-24-1 0,49-49-1,-49 49 1,-26 26 0,1 24-1,-25-25-15,-25 50 16,-49-1 15,24 26-15,26 0-1,-1-50-15</inkml:trace>
  <inkml:trace contextRef="#ctx0" brushRef="#br0" timeOffset="84856.04">17787 14636 0,'24'-24'93,"1"24"-77,50-25 15,-26 25-31,1-25 0,-1 25 16,26 0 0,-50-25-1,0 25 1</inkml:trace>
  <inkml:trace contextRef="#ctx0" brushRef="#br0" timeOffset="85123.25">17911 14736 0,'0'24'47,"24"-24"-47,26 0 16,0 0-16,-1-24 16,1 24-16,24-25 15,-49 25 1,0 0 15</inkml:trace>
  <inkml:trace contextRef="#ctx0" brushRef="#br0" timeOffset="88131.41">19250 14537 0,'0'-25'16,"0"50"-16,25-50 125,0 25-109,24 0-16,100-24 15,-25-1 16,-74 0-31,-25 25 16,0 0 0,-1 0-1,-48 0 1,-1 25 0,-75 0-1,26-25 1,24 0-16,1 24 15,-1-24 1,25 0 0,75-24 15,-25 24-31,49-25 16,1 0-1,-26 0 1,-24 25 15</inkml:trace>
  <inkml:trace contextRef="#ctx0" brushRef="#br0" timeOffset="90588.76">20887 13396 0,'0'0'0,"25"0"31,-50 0 16,1-25-47,-26 25 16,0 0 0,-24 0-16,24 0 0,-24 0 15,24 0 16,26 0-15,-1 0 15,25 25 63,0 0-94,0 0 16,-25-1-1,25 26-15,0-25 0,0 49 16,-25 25 0,25-49-16,-25 74 15,25 0 1,0-25 15,0 25-15,25 0-1,0 25 1,-25-99-16,25 99 16,0-25-1,-25-25 1,0 0-1,0 1 1,0-26 0,24 25-1,-24 0 1,0 1 0,25-26-1,-25 0 16,25-24-15,-25-25-16,0 0 16,0 24-1,0 1 1,0-25 0,0 24-1,0-24 16,0 0-15,25-25 0,-25 25-1,49-25 1,51 0 0,-1-25-1,0 0 1</inkml:trace>
  <inkml:trace contextRef="#ctx0" brushRef="#br0" timeOffset="103440.46">21433 14810 0,'0'0'0,"-25"0"31,50 0 32,0 0-48,0 0-15,0 0 16,24 0-16,1 0 16,-1 0-1,1 0-15,74 25 16,25-25-1,-25 0 1,0 0 0,-50 0-1,26 0 1,24 0 0,0 0-1,0 0 1,25 0 15,24 0-15,-49 0-1,0 0 1,0 0 0,0 0-1,0 0 1,25 0-1,-25-25 1,0 25 0,-24 0-1,48-25 1,1 25 0,-74 0-16,74-25 15,24 25 1,-24 0 15,0 0-15,0 0-1,24-24 1,1 24 0,24 0-1,-24 0 1,-25 0-1,49 0 1,-49 0 0,-25-25-1,25 25 1,-25 0 15,199-50 0,-249 50-15,0 0-16,1 0 16,-1 0-16,1 0 15,74 0 1,-25 0 0,0 0-1,-25 0 1,0 0-1,50-25 1,-25 25 0,0 0-1,0 0 1,-25 0 0,25 0 15,-24 0-16,73 0 1,-74 0 0,-24 0-1,-26 0 1,-24-24 0</inkml:trace>
  <inkml:trace contextRef="#ctx0" brushRef="#br0" timeOffset="104442.57">24559 15579 0,'0'0'15,"25"0"-15,-25-25 16,-25 25 31,0 0-47,0 0 16,0 0-1,-74 50 1,25-1-1,49 1-15,0 24 16,50 1 0,49-1-1,50-24 1,-49 24 0,-25-49-1,-50 0 16,-25 0-15,-25 0 0,-49-1-1,0-24 1,-1-24 0,51-1-1</inkml:trace>
  <inkml:trace contextRef="#ctx0" brushRef="#br0" timeOffset="104810.9">24931 15356 0,'0'-25'16,"0"50"-16,25-75 0,0 50 31,-1 0-15,-24 50-16,0-1 15,0-24-15,-24 50 16,-1-51-1,25 1 17,25-50-17,74 1 1,25-26 0</inkml:trace>
  <inkml:trace contextRef="#ctx0" brushRef="#br0" timeOffset="105076.79">25179 15926 0,'0'0'0,"25"25"47,24-25-47,1 0 16,25 0-16,73 0 15,-24-25 1,-49 25 15,-50-24-31</inkml:trace>
  <inkml:trace contextRef="#ctx0" brushRef="#br0" timeOffset="105340.12">25502 15777 0,'0'0'0,"-25"-24"0,25-1 47,0 50-32,-25-1 1,50 26-16,0 49 16,-1 25-1,-24-24 1,25-26 0,25 0 15</inkml:trace>
  <inkml:trace contextRef="#ctx0" brushRef="#br0" timeOffset="105866.32">26171 15678 0,'0'0'16,"25"-25"-16,-25-24 15,0 24 1,0 0 0,0 50-1,-25 74 1,25 0 0,0-24-1,-24 24 1,24-49-16,-25-1 31,25-24 0,49-50-31,26 1 16,24-51 0,-25 50-1,-24 1 1,-25 24-1,0 24 1,-1 26 0,-24 0-1,-24 24 1,-26-24 15,-24-26-15,-26-24-1,1-24 1</inkml:trace>
  <inkml:trace contextRef="#ctx0" brushRef="#br0" timeOffset="106189.64">26692 15505 0,'25'0'15,"-50"0"-15,75-25 0,-50 0 16,0 50 15,-25 0-15,0 74 15,25-74-31,0-1 16,25 1-1,0-25 1,49-25 0,-49 25-16</inkml:trace>
  <inkml:trace contextRef="#ctx0" brushRef="#br0" timeOffset="106589.49">27188 15331 0,'25'-50'16,"-50"100"-16,50-124 15,-25 49 1,25 50 0,0-1-1,24 1 1,1 25-16,74 74 16,-74-50-1,-1 1-15,75 73 16,-24-23-1,-51-1 1,-49 24 0,-74-48-1,-75-1 1,-25 0 0,-24-49-1,-25-1 1</inkml:trace>
  <inkml:trace contextRef="#ctx0" brushRef="#br0" timeOffset="107123.39">23740 15554 0,'0'-25'0,"0"50"0,0-74 15,25 24-15,-25 50 32,-74 74-17,49-25 1,-25 50-16,1 124 16,24 0-1,74-49 1,100-50-1,174-75 1</inkml:trace>
  <inkml:trace contextRef="#ctx0" brushRef="#br0" timeOffset="107673.44">27957 15306 0,'0'0'15,"25"0"-15,0 0 47,-25 25-31,0 0-16,-25 24 16,25-24-1,0 0 1,25-25-1,0 0-15,0 0 16,24 0 0,51-25-1,-1 0 1,-50 1-16</inkml:trace>
  <inkml:trace contextRef="#ctx0" brushRef="#br0" timeOffset="109177.73">29495 13396 0,'0'0'16,"0"-25"-16,0 0 15,-24 25 1,24-24 0,24 24-16,1 0 15,0-25 1,0 25-16,0 0 0,0 0 16,-1 0-1,1 0 1,-25 25 31,0-1-47,25 51 15,-25 49 1,25 0 0,0 25-1,-25 0 1,24-1-1,1 26 1,-25 0 0,0-75-16,0 0 15,25 100 1,-25 49 15,0-75-15,25-49-1,0 0 1,-25-24 0,24 24-1,-24-25 1,25 25 0,-25-25-1,0-24 1,0 24-1,0-25 1,0-24 0,0-1-1,25 1 1,-25 0 0,0-25 15,0 24-16,25-24 17,-25 0-1,0 0 0,25-25 79,-25 24-48,-50 1-62,25-25 16,-74 25-1,-75 25 1,75-50 0,0 0-16</inkml:trace>
  <inkml:trace contextRef="#ctx0" brushRef="#br0" timeOffset="123342.93">21905 13843 0,'24'0'16,"-24"-25"77,-24 0-61,-1 0-17,0 25-15,0 0 16,0-25-1,1 25-15,-26-25 0,25 50 16,-25-25 0,1 25-1,49 25 1,25 24 0,74 1-1,75 24 1,-100-50-1,-74-24 1,25 0 0,-25 0-1,-50 0 1,1-25 15,-26 24-15,-24-24-16</inkml:trace>
  <inkml:trace contextRef="#ctx0" brushRef="#br0" timeOffset="123724.8">22177 13470 0,'25'-24'15,"-50"48"-15,50-73 32,0 74-17,-25 24 1,0 1-16,-25-1 15,25 1-15,-25 24 16,25-49 0,0 0 15,50-50-15,49 0-1,-24 1 1,-51-1-16</inkml:trace>
  <inkml:trace contextRef="#ctx0" brushRef="#br0" timeOffset="124008.23">22376 14066 0,'0'0'0,"-25"0"16,50 0 15,0 0-15,-1 0-16,51 0 16,-1-25-1,26 25 1,-26 0-1,-49 0 1</inkml:trace>
  <inkml:trace contextRef="#ctx0" brushRef="#br0" timeOffset="124308.48">22698 13942 0,'0'0'0,"0"-25"16,0 0 15,-24 25-15,24 25-1,0 0 1,-25 24-1,25 26 1,0-1 0,-25 25-1,25-24 1,-25-26 0</inkml:trace>
  <inkml:trace contextRef="#ctx0" brushRef="#br0" timeOffset="124859.25">23244 13718 0,'0'0'16,"0"-24"-16,0-1 31,0 50-15,-25 24 0,25 75-1,0-24 1,-24-26-1,24-24 1,0-26 15,24-48-15,51-1 0,-26 0-1,-24 25-15,0 0 16,0 0-16,0 0 15,-1 25 17,-48 0-32,24-1 15,-25 51 1,-50-50 0,1-1-1,0-24 1,-1 0-1</inkml:trace>
  <inkml:trace contextRef="#ctx0" brushRef="#br0" timeOffset="125191.45">23591 13520 0,'0'0'16,"0"-25"-16,25 25 16,0 25-1,-50 25 1,50-1-16,-50 75 15,25-74 17,0-25-17,25-25 1,25 0 0,24-25-16</inkml:trace>
  <inkml:trace contextRef="#ctx0" brushRef="#br0" timeOffset="125546.13">23864 13520 0,'0'0'0,"25"-25"0,0-24 31,-25 24-15,50 50 15,-26 74-15,1 0-1,25 25 1,-1 25-1,-24-75-15,-25 50 16,0 0 15,-74 0-31,-100-24 32</inkml:trace>
  <inkml:trace contextRef="#ctx0" brushRef="#br0" timeOffset="126308.72">21458 13694 0,'-25'-25'31,"0"25"-15,25-25-1,0 50 1,-49 0 0,24 24-16,0 1 15,-49 99 1,49-75-16,0 100 16,0-25-1,25-25 1,25-50-1,25-24 1,-1-25 0,-49-1-1,25-24 17</inkml:trace>
  <inkml:trace contextRef="#ctx0" brushRef="#br0" timeOffset="136826.89">24534 13570 0,'25'0'15,"-25"-25"-15,-50 25 16,50-25 0,-25 25-1,-24 0 1,-1 25-1,-24-25 1,24 49 0,25 26-1,1 49 1,-1 0 0,50-25-1,-1 0 1,26 1-1,-25-26 1,24-24 0,-24-1-1,0-24 1,0-25 0,-25-25-1</inkml:trace>
  <inkml:trace contextRef="#ctx0" brushRef="#br0" timeOffset="137146.04">24807 13793 0,'0'0'15,"25"-25"-15,-50 50 63,25 0-63,0 0 16,0 24-1,-25-24-15,25 25 16,0 24-1,-25-49-15,25 49 16,0-49 0</inkml:trace>
  <inkml:trace contextRef="#ctx0" brushRef="#br0" timeOffset="137508.71">25179 13570 0,'25'-25'0,"-50"50"16,50-75-16,0 75 46,-25 0-46,0 24 16,24 1-16,1 24 16,25 50-1,-25-24 1,0 24 0,-50-50-1,-25 0 1,-24 1-1,-1-26 1,50-24 0</inkml:trace>
  <inkml:trace contextRef="#ctx0" brushRef="#br0" timeOffset="137913.57">25750 14016 0,'0'0'0,"0"-25"15,0 1 32,24 24-16,26-25-31,49 25 16,25-25 0,-24 25 15,-76 0-16,1 0 1,0 0 15</inkml:trace>
  <inkml:trace contextRef="#ctx0" brushRef="#br0" timeOffset="139391.73">27040 13594 0,'0'-24'47,"0"-1"172,0 0-219,-25 0 16,25 0-1,-25 1 1,-25-1 0,26 25-1,-1 0-15,-50 0 16,1 25-1,49-25 1,0 49 0,25 26-1,25 49 1,25-25 0,24-25-1,-24 1 1,-25-50-1,-1 24 1,-24 50 15,-24-74-31,-1 0 16,-25 0 0,25-25-1,-24 0 16,24 0-15,-25-50 0</inkml:trace>
  <inkml:trace contextRef="#ctx0" brushRef="#br0" timeOffset="140307.51">27561 13421 0,'0'0'0,"0"-25"31,-25 50 32,0-25-47,0 49-16,0 1 0,-49 74 31,24 0-31,25-74 15,25 24 1,-24 25 0,48 1-1,-24-1 1,75-25 0,-50-24-1,24-50 1,1 25-1,0-25 1,-26 0 0</inkml:trace>
  <inkml:trace contextRef="#ctx0" brushRef="#br0" timeOffset="141343.39">27858 13694 0,'-25'0'31,"1"0"-15,24-25 15,0 0 1,24 25-32,1 0 15,0-25-15,49 25 31,-24 25-15,-25 25 0,-25-1-1,-25 26 1,0-26-16,-49 51 16,-1-26-1,26-49 1,49 0-1,-25-25 1,75 0 0,24 0-1,25-25 1,-49 25 0,-25 0 15,-1-25-31</inkml:trace>
  <inkml:trace contextRef="#ctx0" brushRef="#br0" timeOffset="141778.06">28578 13669 0,'0'-25'16,"0"50"-16,-25-50 15,0 0-15,0 50 32,0 25-1,1-1-16,24 26 1,0-26 0,24 1-1,1 0 1,0-26 0,-25 1-1,0 0 1,0 0-16,-50 0 15,1-1 1,-50-24 0,24 25-1</inkml:trace>
  <inkml:trace contextRef="#ctx0" brushRef="#br0" timeOffset="142329.57">28776 13346 0,'0'0'16,"0"-24"0,50 24 31,-26 24-32,1 1-15,0 0 16,0 25-1,25-1-15,-26 1 16,1 24-16,0 50 16,0 0-1,0 25 1,-25-25 0,0-25-1,-50 1 1,25-51-1,0-24 1,1-25 0,24 25-1,-25-25 48</inkml:trace>
  <inkml:trace contextRef="#ctx0" brushRef="#br0" timeOffset="148850.51">17836 17440 0,'-25'0'31,"1"0"-31,24-25 1390,24 25-936,1 0-439,25 0-15,-25-25 16,-1 25-16,26-25 15,-25 25-15,49-25 16,-49 25 0,0 0 15,-25-24 0,25 24-15</inkml:trace>
  <inkml:trace contextRef="#ctx0" brushRef="#br0" timeOffset="149226.01">17811 17613 0,'25'0'62,"25"0"-62,-25 0 16,24-25 0,-24 25-16,74-24 15,-49 24 1,-25 0 0,24 0 15</inkml:trace>
  <inkml:trace contextRef="#ctx0" brushRef="#br0" timeOffset="150553.47">19027 17340 0,'0'25'47,"25"-25"0,0 0-47,24 0 15,-24 0-15,25 0 16,-1 0-16,1 0 16,-25-25-1,-1 25 1,-73 25 15,-26 0-15,1-25-1,49 0 1,0 0 0,75 0 15,-25 0-15</inkml:trace>
  <inkml:trace contextRef="#ctx0" brushRef="#br0" timeOffset="151746.78">20267 16695 0,'0'0'0,"0"-24"15,-25 24 17,1 0-17,-26 0-15,-24 24 16,24-24 0,25 0 15,0 0-16,1 0 17,24 25 15,0 0-47,24 0 15,-24 24 1,25 26-1,-25 24 1,25 25 0,-25-25-1,0 25 1,0 0 0,0 0 15,0-74-31,0 74 15,0-25 1,0-24 0,0-26-1,0 26 1,0-26 0,0 26-1,0-50-15,0-1 16,-25 26-1,25 0 1,0-1 0,0 1-1,0-25 1,0-1-16,0 1 31,0 0-15,0 0-1,-25 0 1,50-25 47,0 25-48,0-50-15,24 25 16,26 0-16,-26 0 15,125-50 1</inkml:trace>
  <inkml:trace contextRef="#ctx0" brushRef="#br0" timeOffset="161043.67">21284 16869 0,'-74'-50'16,"74"26"15,25 24-15,0 0-1,-25 24 32,0 1-31,0 0-16,0 74 31,0 0-15,-25-24-1,0-1 1,25-24 0,0-25-1,0-50 32,25 0-31,-25 0-16,25 1 15,-1-1-15,1-25 16,25 25 15,-25 0-15,-1 1 0,26 48 15,-25 1-16,-25 0-15,0 0 16,25 0-16,-25 0 16,-25 24-1,0 1 1,0-25 0,-24-1-1,24-24 1,-25 0-1,1 0 17,-1 0-32,25 0 15,25-24 1</inkml:trace>
  <inkml:trace contextRef="#ctx0" brushRef="#br0" timeOffset="161504.31">21781 16571 0,'0'0'0,"24"0"16,1 0 15,-25 50-15,0-25-16,-49 99 31,-1-50-16,50-49 1,-25 0-16,0 0 31,50-50-15,74 0 0,1 0-1,-26 25 1,-24-25-1</inkml:trace>
  <inkml:trace contextRef="#ctx0" brushRef="#br0" timeOffset="162731.29">22425 17316 0,'0'0'0,"-24"0"31,48 0 48,26 24-64,-25-24-15,0 0 16,24 0-16,1 0 15,0 0-15,-1-24 16,50 24 0,-74 0-1,-50 0 32,-24 0-47,24 24 16,-74-24-1,0 25 1,24-25 0,50 0-16,0 0 15,1 0 17,73 0 14,51-25-30,-26 25 0,0-24-1,-49 24 1,0 0 15</inkml:trace>
  <inkml:trace contextRef="#ctx0" brushRef="#br0" timeOffset="164601.32">23641 16919 0,'-25'0'16,"0"0"15,25-25-31,-24 25 15,24 25 1,-25 24 0,50 1-1,-1 24 1,1 1 0,0-26-1,0-24 1,0 0-1,-25 0 1,0 0-16,-50-25 16,0 24-1,-24 1 17,24 0-17,26-25 1,-26 0-1</inkml:trace>
  <inkml:trace contextRef="#ctx0" brushRef="#br0" timeOffset="165012.82">24212 16770 0,'24'0'15,"-48"0"-15,48 25 31,-24-1-15,-24 26 0,-1 24-1,0 1 1,0-50 0,75-25 15,-25 0-31,99-25 15,-25 25 1,-74 0 0</inkml:trace>
  <inkml:trace contextRef="#ctx0" brushRef="#br0" timeOffset="165860.39">20937 17762 0,'-25'0'31,"25"-25"-15,25 25-16,25 0 16,49 0 15,50 25-16,49-25 1,100 0 0,24 0-1,1 0 1,-149-25-16,222 25 16,76 0-1,-26 25 1,-49 0 15,-49-25-15,-76 25-1,-98-25 1,-124-25-16,-1 25 16,26 0-1,-51-25 1</inkml:trace>
  <inkml:trace contextRef="#ctx0" brushRef="#br0" timeOffset="166561.82">21731 18134 0,'0'-25'47,"-50"25"-16,50 25-31,0 0 16,-25 0 0,25 0-16,25-1 15,25 26 1,24 0 0,-49-1-1,0-49-15,-25 50 16,0-1-1,-50-24 17,1 0-17,-51-25 1,51 0 0,24 0-16</inkml:trace>
  <inkml:trace contextRef="#ctx0" brushRef="#br0" timeOffset="166910.57">22103 18035 0,'25'-25'16,"-50"50"-16,75-50 0,-50 0 15,0 50 17,0 0-32,0 0 15,0 24 1,0-24-16,0 0 16,0 0-1,24-25 16,1 0-15,0-25 0,49 0-1,-24 25-15</inkml:trace>
  <inkml:trace contextRef="#ctx0" brushRef="#br0" timeOffset="167111.67">22401 18432 0,'0'0'15,"0"25"1,24-25-16,51-25 31,49 25-15,25 0-1,-100 0-15</inkml:trace>
  <inkml:trace contextRef="#ctx0" brushRef="#br0" timeOffset="167346.32">22599 18407 0,'0'0'16,"0"-25"-16,0 50 62,0 0-46,0 24-16,0-24 16,-25 25-16,25 0 15,0-1 1,50 50-1</inkml:trace>
  <inkml:trace contextRef="#ctx0" brushRef="#br0" timeOffset="167845.59">23195 18308 0,'0'0'0,"0"-25"15,0 0 17,0 50-17,0 0-15,0 74 32,0 25-17,0-25 1,0-74-1,0 0 1,24-25 0,26-25-1,74-24 1,-50-1 0,-49 50-16,0 0 15,25 0 1,-50 25-1,0 24 1,-25 1 0,-25 0 15,1-50-15,-1 24-1,25-48 1,0-1-16</inkml:trace>
  <inkml:trace contextRef="#ctx0" brushRef="#br0" timeOffset="168128.67">23715 18233 0,'0'0'0,"25"0"0,-25-24 15,25 24 17,-50 24-32,0 26 15,25 24 1,-24-74 0,48 25 15,51-25-16,49-49 1,-99 49-16</inkml:trace>
  <inkml:trace contextRef="#ctx0" brushRef="#br0" timeOffset="168429.37">24187 18209 0,'0'-25'32,"-50"124"-32,100-173 0,-25 49 15,-1 25 1,26 49 0,-25 1-1,0 0-15,24 49 16,-24 25-1,-25-25 1,-25-24 0,-74 24-1,-75-25 1,-99-24 0</inkml:trace>
  <inkml:trace contextRef="#ctx0" brushRef="#br0" timeOffset="168961.46">21260 18134 0,'-25'0'15,"50"0"-15,-75 0 16,50-25-16,-25 50 15,0 0 1,1 49-16,-1 75 16,25 25-1,49-25 1,51 0 0,48-50-1,125-25 1</inkml:trace>
  <inkml:trace contextRef="#ctx0" brushRef="#br0" timeOffset="169461.65">24609 18233 0,'0'0'0,"74"-49"15,-49 49 1,49 0 0,-49 0-1,25 0 1,-75 49-1,0 1 1,0 24 0,0-49-1,25 0 1,0 0 0,100-50-1,-51 0-15</inkml:trace>
  <inkml:trace contextRef="#ctx0" brushRef="#br0" timeOffset="170065.78">25898 16894 0,'0'-25'16,"0"50"-16,25-50 15,0 0-15,25 0 16,-26 25-1,76 0 1,-75 0-16,-1 25 16,1 0-16,0 0 15,0 49 1,0-24-16,-25 74 16,24-50-1,-48 1 1,24 74-1,-25-1 1,0 101 0,0-101-1,25 1 1,-49-25 0,-1 0-1,0 25 16,25-124-31,-24 49 32,-1-24-32,1-25 15,-1 0 17,0-25-32,-24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5:07:46.90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9724 2332 0,'0'25'0,"25"-25"93,0 25-77,25-1-16,-26-24 16,26 25-16,49-25 15,-49 0 1</inkml:trace>
  <inkml:trace contextRef="#ctx0" brushRef="#br0" timeOffset="183.28">9327 2977 0,'0'0'16,"-24"25"-16,-1-25 15,50 0 1,24 0 0,26 0-16,49 0 0</inkml:trace>
  <inkml:trace contextRef="#ctx0" brushRef="#br0" timeOffset="1152.15">13148 1637 0,'0'0'16,"-50"-25"-1,25 25 1,-24 0-16,-1 0 16,0 25-16,-24 50 15,24-1 1,50 1 0,75-1-1,24-24 1,-25-1-1,-24-24 1,-25 25 0,0-26-1,-25 1 17,-124 25-17,24-25 1,1-25-1,50-25 1</inkml:trace>
  <inkml:trace contextRef="#ctx0" brushRef="#br0" timeOffset="1519.77">13619 1191 0,'25'0'16,"-50"0"-16,75-25 0,-26 25 15,1 25 16,-25 24-31,25 51 16,-25-26-16,-50 124 31,50-173-15,0 0 0,25-25-1,74-50 1,-49 26-16,25-26 15</inkml:trace>
  <inkml:trace contextRef="#ctx0" brushRef="#br0" timeOffset="1900.18">14140 2183 0,'-25'0'15,"75"0"32,-1 0-31,26-25 0,-1 25-16,1 0 15,-26 0-15,50-25 16,-49 25-1</inkml:trace>
  <inkml:trace contextRef="#ctx0" brushRef="#br0" timeOffset="2436.12">15281 1563 0,'0'0'16,"-25"0"-16,25-25 0,0 50 47,0 0-47,0 24 15,25 75 1,-50 0 0,25-24-1,0-76 1,0 1 0,25-25-1,50-49 1,-1-1-1,-49 25 1,0 25 0,24 25-1,-24 25 1,-25-26 0,-25 26-1,0 0 1,-49-1-1,0-24 1,-1-25 0,1-50-1</inkml:trace>
  <inkml:trace contextRef="#ctx0" brushRef="#br0" timeOffset="2749.23">15827 1216 0,'25'-50'16,"-50"100"-16,50-75 47,-25 50-47,-25 24 15,25 1 1,-25 24-16,25-24 16,-25 24-16,50-24 15,0-50 1,74 0 0,25-25-1,-74 0-15</inkml:trace>
  <inkml:trace contextRef="#ctx0" brushRef="#br0" timeOffset="3266.33">12279 2580 0,'0'25'16,"50"-25"0,24 0-16,26 0 15,24 0 1,25 0-16,347 0 15,174-25 1,74 25 0,-25 0-1,-124 0 1,-173 0 0,-149 0-1,-149 0 1</inkml:trace>
  <inkml:trace contextRef="#ctx0" brushRef="#br0" timeOffset="3800.16">13297 3448 0,'0'-25'16,"0"50"-16,24-74 31,-48 49-15,-26 24-1,-25 51 1,26 24-1,49-25 1,74 1 0,1-25-1,-1-26 1,-49 26 0,-25-25-1,-50 24 1,-24 1-16,-50-25 15,0 0 1,74-25 0</inkml:trace>
  <inkml:trace contextRef="#ctx0" brushRef="#br0" timeOffset="4082.95">13495 3175 0,'25'-24'15,"-50"48"-15,75-24 47,-75 25-47,25 50 16,0-51-1,0 1 1,25-25 15,-1 0-31,26 0 16</inkml:trace>
  <inkml:trace contextRef="#ctx0" brushRef="#br0" timeOffset="4283.51">13768 3796 0,'49'0'0,"-98"0"0,173-25 15,-25 25-15,0-25 16,75 0-1,-124 25-15</inkml:trace>
  <inkml:trace contextRef="#ctx0" brushRef="#br0" timeOffset="4519.97">14140 3622 0,'0'0'0,"0"-25"15,-25 25 1,0 0 0,50 25 15,-25 0-31,0 24 16,25 75-1,0 25 1,-25-99-1,0 24-15</inkml:trace>
  <inkml:trace contextRef="#ctx0" brushRef="#br0" timeOffset="5000.02">14859 3399 0,'0'0'0,"25"-25"32,-25 0-17,0 50-15,0 24 16,0 75 0,0 0-1,0-49-15,-49-25 16,49-26-1,74-98 17,25-1-17,-24 51 17,-51-1-17,1 25 1,0 25-1,-25 24 1,0 1-16,-25 0 16,-24-26-16,-26 51 15,-49-26 1,25-24 0,25-50-1,49 1 1</inkml:trace>
  <inkml:trace contextRef="#ctx0" brushRef="#br0" timeOffset="5267.32">15306 3175 0,'0'0'0,"25"0"0,-25-24 16,25 24-1,-50 49 1,25-24 0,-25 49-1,0-49 1,75 0 0,24-25-1,25-25 1,-49 25-1</inkml:trace>
  <inkml:trace contextRef="#ctx0" brushRef="#br0" timeOffset="5585.16">15802 3051 0,'0'0'0,"0"-24"0,0-1 15,25 25 1,24-25 0,26 50-1,-1 74 1,26 0 0,-51 50-1,-24 0 1,-50 0-1,-74 124 1,-100-100 0,-24-49-1,-50-25 1</inkml:trace>
  <inkml:trace contextRef="#ctx0" brushRef="#br0" timeOffset="6067.22">12403 3051 0,'0'0'15,"25"-24"-15,-25 48 32,0 26-17,-49 124 1,-1 98 0,-24 51-1,74 24 1,24-74-1,125-99 1,149-75 0,-75-99-1</inkml:trace>
  <inkml:trace contextRef="#ctx0" brushRef="#br0" timeOffset="6550.22">16521 2977 0,'0'0'0,"25"-25"16,0 25-1,0 0 1,-25 50 0,-25-1-1,25 26 1,-25-50 0,50-1-1,0-24-15,74 0 16,25-24-1,-25-1 1,-74 0 0</inkml:trace>
  <inkml:trace contextRef="#ctx0" brushRef="#br0" timeOffset="6711.12">17290 3200 0,'0'25'0,"0"-50"0,-24 50 15</inkml:trace>
  <inkml:trace contextRef="#ctx0" brushRef="#br0" timeOffset="8717.17">2902 2605 0,'0'-50'16,"0"100"-16,25-125 0,-25 51 15,0-1 1,0 0-16,-25 75 62,25-1-62,-24 125 32,-26 74-32,0-74 31,50-50-15,0-75-1,25-24 1,99-25-1,25-25 1,0 0 0,-25 25-1,-50-24 1,-24 24 0</inkml:trace>
  <inkml:trace contextRef="#ctx0" brushRef="#br0" timeOffset="9218.2">4416 2183 0,'0'-25'16,"0"50"-16,-25-75 16,0 50-16,0-24 15,-24 48-15,-75-24 16,74 25 0,25-25-1,0 0 1,1 25-1,24 0 1,24 24 0,1 26-1,0 49 17,-25 50-17,0 74 1,0-25-1,-50 25 1,50-124 0,25-99-1,50 0 1,-1-25-16</inkml:trace>
  <inkml:trace contextRef="#ctx0" brushRef="#br0" timeOffset="9504.24">5061 2431 0,'0'0'0,"0"-25"16,-25 75 15,25 0-31,-25-1 16,25 26-16,0 98 31,0-98-31,0-26 0,0 1 16,25 0-16,24-1 15,26-24 1</inkml:trace>
  <inkml:trace contextRef="#ctx0" brushRef="#br0" timeOffset="9695.52">4986 2878 0,'-25'0'0,"50"0"0,-74 0 15,98-25 17,1 25-17,49-25-15,-25 0 16</inkml:trace>
  <inkml:trace contextRef="#ctx0" brushRef="#br0" timeOffset="10383.32">6028 2282 0,'0'0'16,"0"-25"-16,-25 25 16,-24 0-16,-26 25 15,26 50 1,24-1-1,74 25 1,51-49 15,73 24-15,-98 1 0,-50-26-1,-1-24 1,-73 25-1,24-25-15,-49-1 16,49 1 0,0-74-1,75-26 1,24-24 0,50 25-1,-50 24 1,-24 50-1,-25 0 1,0 0 0,-25 25-1,24 24 1,-48-24 0,24 25-16,0-1 15,0 1 1</inkml:trace>
  <inkml:trace contextRef="#ctx0" brushRef="#br0" timeOffset="10515.86">6623 2357 0,'0'0'16,"0"-25"-1</inkml:trace>
  <inkml:trace contextRef="#ctx0" brushRef="#br0" timeOffset="11001">6326 2208 0,'0'-25'16,"-25"25"-16,25-25 16,-25 25-1,-24 25 1,-1 0-16,-49 49 15,24 50 1,26-49 0,24-1-16,0 1 15,25-1-15,-25 50 16,100-25 0,198-74 15</inkml:trace>
  <inkml:trace contextRef="#ctx0" brushRef="#br0" timeOffset="11350.26">6623 2654 0,'0'0'0,"25"-24"0,-25-1 16,0 0-1,-25 50 32,1 24-31,-1 26-1,0-1 1,50-49 0,49-25-1,-49 0 1,25 0-16,-1-25 15,-24-49 1,-75-1 0,1 26-1,-1-1 17,25 1-32</inkml:trace>
  <inkml:trace contextRef="#ctx0" brushRef="#br0" timeOffset="11616">6872 2382 0,'0'0'0,"99"-25"16,-74 25 15,-50 74-15,25-49-16,-25 25 16,25-1-16,25 50 15,99 25 16,-99-74-15,24-25-16,-24 0 16,-25 24-1,25-24 1,-50 0 0,-25-25-1,26-25-15</inkml:trace>
  <inkml:trace contextRef="#ctx0" brushRef="#br0" timeOffset="12051.41">7417 2307 0,'0'0'0,"25"-25"0,-25 0 31,0 50 0,25 25-31,-25 74 16,-25 25 15,25-50-15,-25-25-1,50-74 16,0-24-31,25-1 16,-26 0-16,26 0 16,-25 25-1,24 25 1,-49 25 0,-49 24-1,-26 0 1,1 1-1,24-75 17,25-25-32</inkml:trace>
  <inkml:trace contextRef="#ctx0" brushRef="#br0" timeOffset="12316.35">7963 2257 0,'-25'25'0,"50"-50"16,0 25-16,-25-24 16,-25 48 15,0 51-15,0 49-1,25 0 1,0-25-1,25-49 1,-25-25 0,25-1-1</inkml:trace>
  <inkml:trace contextRef="#ctx0" brushRef="#br0" timeOffset="12483.39">7988 2580 0,'0'0'0,"0"-25"32,0 0-32,0 1 15,25-1 1,49-25 0,0 50-16</inkml:trace>
  <inkml:trace contextRef="#ctx0" brushRef="#br0" timeOffset="12917.03">8385 1985 0,'0'-25'0,"0"50"0,-25-75 15,25 25-15,0 0 16,25 1-1,0 24 1,24 0-16,-24-25 16,49 25-1,-24 25 1,-50 24 0,25 100-1,0-25 1,-25 0-1,0 0 1,0 50 15,-50-1-15,25-24 0,0-25-1,1-49 1,-1-1-1,0-74-15,-25 25 16,1-25-16</inkml:trace>
  <inkml:trace contextRef="#ctx0" brushRef="#br0" timeOffset="46703.56">1811 6723 0,'0'-25'16,"0"0"46,-25 50-46,25 0-16,-50 24 15,1 1-15,-26 74 32,51 0-17,48-49 1,76-51 0,24 1-1,-25-25 1,-74 0 15,-50-25-31,-25 25 16,1 0-16,-51 25 15,51-25 1</inkml:trace>
  <inkml:trace contextRef="#ctx0" brushRef="#br0" timeOffset="47186.13">2109 6227 0,'-50'-25'16,"100"50"-16,-150-75 0,51 50 15,-26 0 1,-74 25-1,75 0-15,-50 99 16,-25 25 0,50 99-1,0 0 1,74-99 0,25-1-16,25 100 15,99-49 1,25-75-1,49-99 1,1-75 15,-26-74-15,50-273 0,-148 75-1,-75 74 1,-149 99-1,-99 74 1,124 75-16,0 0 16,25 25-16,49 0 15</inkml:trace>
  <inkml:trace contextRef="#ctx0" brushRef="#br0" timeOffset="47819.18">4118 6772 0,'0'0'15,"25"-24"1,-25 73 31,0-24-47,-25 49 15,25 1 1,-74 123 0,-1 26-1,25-76 1,26-48-1,-1-76 1,50 1 0,74-25-1,25-25 1,25 1 0,-75 24-1,-49 0 1,0 0 15,0 0 0,-1 0-31</inkml:trace>
  <inkml:trace contextRef="#ctx0" brushRef="#br0" timeOffset="48369.42">5656 6797 0,'25'-25'16,"-50"50"-16,50-74 0,-25 24 15,-25 25-15,0-25 16,-74 0 0,25 25-1,-1 25 1,1 0 0,49 0 15,0-1-16,25 1 1,25 25 0,-25 49-1,0-25-15,-25 100 16,25-50 0,-50 124-1,1 124 16,49-223-15,25-25 0,24-49-1,26-1 1,49-49 0,49-75-1,-73 25-15</inkml:trace>
  <inkml:trace contextRef="#ctx0" brushRef="#br0" timeOffset="48686.92">6351 7095 0,'0'-25'15,"-25"0"17,0 50-32,0 0 15,0 25 1,1 24-16,-1 100 16,0-1-1,50-49 1,124 50 15,-100-149-15,1-25-16,24 0 15</inkml:trace>
  <inkml:trace contextRef="#ctx0" brushRef="#br0" timeOffset="48920.16">6078 7665 0,'-50'0'15,"100"0"-15,-125 0 0,50 0 16,25-24 0,0-1-1,50 25-15,74-50 16,50 25-1,-25 1 1,-100 24-16</inkml:trace>
  <inkml:trace contextRef="#ctx0" brushRef="#br0" timeOffset="50073.33">7715 7045 0,'0'0'16,"-25"-49"15,0 73-31,-24-24 16,-1 25-16,1 0 15,-51 99 1,75-74-16,1 49 16,48-49 15,76-26-16,-26 1-15,1 0 16,-1-25-16,-24 25 16,-1 24-1,-74 26 1,-49 24 0,0-49-1,-1-25 1,50-75-1,75-74 1,49 0 0,50 49-1,-25 26 1,-50 24 0,-24 50-1,-25 24 16,-25-24-31,-25 50 16,25-26 0,-25 1-1</inkml:trace>
  <inkml:trace contextRef="#ctx0" brushRef="#br0" timeOffset="50214">8112 6996 0,'25'-25'0,"-50"50"0,50-75 15,-25 25 1</inkml:trace>
  <inkml:trace contextRef="#ctx0" brushRef="#br0" timeOffset="50570.24">8310 7591 0,'0'0'0,"0"25"16,-24 0-16,-1-1 15,25-48 16,0-1-15,49-74 0,51-25-1,-26 74 1,-49 25-16,24 25 16,-24 25-1,0 49 16,0 26-15,0-1 0,-25-25-1,-25-24-15</inkml:trace>
  <inkml:trace contextRef="#ctx0" brushRef="#br0" timeOffset="51023.55">9104 7120 0,'0'0'16,"0"-25"-16,0 124 47,-25-24-32,25-1-15,-24 0 16,-1 50 0,0-74-1,50-50 1,24-25 0,1 0-16,99-49 31,-50 0-16,-49 74-15,-26 0 16,26 24 0,-75 51-1,-49 24 1,-25-25 0,-25-24 15,74-50-31,0 0 15,50-99 1</inkml:trace>
  <inkml:trace contextRef="#ctx0" brushRef="#br0" timeOffset="51303.93">9873 7045 0,'0'0'0,"25"-25"0,-50 50 47,25 0-47,-25 25 15,1 99 1,-1-1 0,0-24-1,50-49 1,0-50-16,49-1 15,25-48 17,-49 24-32</inkml:trace>
  <inkml:trace contextRef="#ctx0" brushRef="#br0" timeOffset="51453.18">10022 7293 0,'0'0'0,"-74"0"0,49-24 15,-50-1 1,75 0 0,25 0-1,25 0-15,24 1 16</inkml:trace>
  <inkml:trace contextRef="#ctx0" brushRef="#br0" timeOffset="51905.88">10469 6822 0,'0'-25'0,"0"50"16,24-75-16,1 50 0,74-24 15,-74 48 1,25-24 0,-1 50-1,-49-25 1,25 24 0,-25-24-1,0 74-15,-25 26 16,25-1-1,-24 24 1,-26 1 15,25 0-15,-24 0 0,24-75-1,-25-49 1,-49-25-1,25 0 1</inkml:trace>
  <inkml:trace contextRef="#ctx0" brushRef="#br0" timeOffset="52457.64">11883 7293 0,'0'-24'16,"0"48"-16,0-73 15,24 49 16,26-25-31,0 25 16,98-25 0,-73 25-16,74-25 31</inkml:trace>
  <inkml:trace contextRef="#ctx0" brushRef="#br0" timeOffset="52636.93">11833 7467 0,'0'0'15,"50"25"17,-1-25-17,26 0 1,73 0-1</inkml:trace>
  <inkml:trace contextRef="#ctx0" brushRef="#br0" timeOffset="53319.72">13197 7393 0,'-25'0'0,"25"-25"47,25 25-32,0 0-15,25 0 16,24 0-16,75-25 15,-75 25 1,-24-25 0,0 25-1,-26 0 1</inkml:trace>
  <inkml:trace contextRef="#ctx0" brushRef="#br0" timeOffset="53669.81">14363 6946 0,'25'0'15,"-50"0"-15,50-25 16,-25 0-16,25 50 47,-50 0-32,25 25-15,0 24 16,0 1 0,-25 123-1,-24 0 1,-1-74-1,50-49 1,0-50 0</inkml:trace>
  <inkml:trace contextRef="#ctx0" brushRef="#br0" timeOffset="53935.64">14512 6896 0,'-25'-24'15,"50"48"-15,-50-73 0,25 24 16,0 0 0,50 25-1,-25-25-15,-1 25 16,1 0-1,25-24-15,49 24 16,-24 0 0,-51 0-1</inkml:trace>
  <inkml:trace contextRef="#ctx0" brushRef="#br0" timeOffset="54104.74">14338 7120 0,'0'25'16,"0"-50"-16,-24 50 15,73-50 1,1 25 0,-1-25-1,26 0-15</inkml:trace>
  <inkml:trace contextRef="#ctx0" brushRef="#br0" timeOffset="54364.07">15405 6624 0,'0'-25'15,"0"50"-15,-25-25 47,25 24-47,-24 26 16,-26 0-16,25 24 16,-49 50-1,49-50-15</inkml:trace>
  <inkml:trace contextRef="#ctx0" brushRef="#br0" timeOffset="54669.97">15752 6971 0,'0'0'0,"0"-50"31,-24 25-31,-1 25 16,0 25-1,-49 50 1,-1 49 0,50 25-1,1-1 1,24-98-16,24 0 15,51-26 1,-26-24 0</inkml:trace>
  <inkml:trace contextRef="#ctx0" brushRef="#br0" timeOffset="54970.22">16397 7070 0,'0'0'15,"0"-25"-15,0 0 0,-24-24 16,-1 49 15,0 0-15,25 49 0,50 51-1,-26-51-15,51 51 16,-50-1-1,-1-50 1,-48 26 0,-51-75-1,-98 0 17</inkml:trace>
  <inkml:trace contextRef="#ctx0" brushRef="#br0" timeOffset="55252.61">16844 6971 0,'25'0'16,"-50"0"-16,75-25 0,-26 25 15,1 0 16,-25 25-31,0 24 16,50 100 0,-25 50-1,-50-26 1,-50-24 0,26-74-16,-1-50 15,-49-1 1</inkml:trace>
  <inkml:trace contextRef="#ctx0" brushRef="#br0" timeOffset="58053.99">4316 10518 0,'0'-24'16,"0"-1"31,0 50-16,-24 99 0,-1-50-31,0 0 0,0 1 16,-24 74 0,24-50-1,25-49 1,25-50 15,-1 0-31,100-25 16,-24 0-1,-1 25 1,-74-25 0,-1 25-16</inkml:trace>
  <inkml:trace contextRef="#ctx0" brushRef="#br0" timeOffset="58603.97">5507 10345 0,'0'0'15,"0"-25"-15,0 0 16,-49 0 15,-1 25-15,-25 25-1,26 0 1,-1-25 0,25 0-1,25 25 16,0-1-15,0 1 0,0 50-1,-24 49 1,-1-25-16,-25 149 16,1 25-1,-1-50 16,25-99-15,75-25 0,-25-99-1,223-24 1,-50-1 0,-99 0-1</inkml:trace>
  <inkml:trace contextRef="#ctx0" brushRef="#br0" timeOffset="59206.77">6152 10717 0,'0'-50'16,"0"100"-16,0-125 0,0 51 15,-25 24 1,25-25-16,-24 25 16,-26 49-1,-25 26 1,26 24 0,49 0-1,49 0 1,51-24-1,-1-25 1,-49-1 0,-50 1-1,-75-1 17,1-49-32,49 0 15,-25-24-15,25-26 16,25-49-1,174-25 17,-99 99-17,-1 0-15,75 0 16,-50 25 0,-49 25-1,-50 25 1,0 24-1,-25 1 1,25-51 0,0 1-1,-25 0-15</inkml:trace>
  <inkml:trace contextRef="#ctx0" brushRef="#br0" timeOffset="59336.13">6599 10791 0,'0'0'0,"0"-49"16,-25 49-1,0-75 1,25 26 0</inkml:trace>
  <inkml:trace contextRef="#ctx0" brushRef="#br0" timeOffset="59687.01">6698 10915 0,'0'50'16,"0"-100"-16,25 125 0,-25-26 16,0 1-1,0 0 1,0-26 15,0-48-31,24-1 16,26-25-16,0 0 15,24-24 1,1 49 0,-26 25-1,-49 25 1,25 74-1,-25 50 1,0-99 0,25-50-1</inkml:trace>
  <inkml:trace contextRef="#ctx0" brushRef="#br0" timeOffset="60088.23">7368 10692 0,'24'-25'0,"-48"50"0,48-75 16,1 50 0,-50 25-1,25 0 1,-24 25-16,24 24 16,-25-24-16,0 74 15,25-75 1,0-24-1,74-50 1,51 0 0,-26 1-1,-50 24 1,-24 24 0,-25 26-1,-49 25 1,-26-26-1,-49-24 17,74-50-17,26-49 1,48 24-16</inkml:trace>
  <inkml:trace contextRef="#ctx0" brushRef="#br0" timeOffset="60354.09">8087 10667 0,'0'0'0,"25"0"15,-25-25-15,0 50 47,0 0-47,-25 25 16,25-1-16,0 100 31,0-25-15,0-49-1,74-26 1,-24-49 0,0-25-1</inkml:trace>
  <inkml:trace contextRef="#ctx0" brushRef="#br0" timeOffset="60538.35">8161 10890 0,'0'0'0,"-24"0"0,-1-24 16,25-1 0,0 0-1,74 0 1,26 0-1,-51 1 1</inkml:trace>
  <inkml:trace contextRef="#ctx0" brushRef="#br0" timeOffset="60964.65">8633 10345 0,'0'0'0,"0"-25"32,25 0-17,-1 25 1,1-25-16,0 25 16,25 0-16,24 0 15,-49 25 1,0 0-1,-25 24 17,-25 26-17,25-1 1,0-24-16,-25 49 16,0 50-1,-24 124 16,-1-124-15,0-50 0,-24-25-1,0-98 1,49-1-16</inkml:trace>
  <inkml:trace contextRef="#ctx0" brushRef="#br0" timeOffset="61220.43">9551 10791 0,'0'0'16,"24"0"-16,-24-25 15,25 25 1,0 0-16,0 0 16,0-24-16,24 24 15,51 0 1,-76-25 0,1 25-16</inkml:trace>
  <inkml:trace contextRef="#ctx0" brushRef="#br0" timeOffset="61402.61">9501 10890 0,'-25'25'0,"50"-50"0,-75 50 16,50 0-16,-24-25 16,73 0-1,1 0 1,74-25-1,0 0 1</inkml:trace>
  <inkml:trace contextRef="#ctx0" brushRef="#br0" timeOffset="62673.3">11858 10097 0,'25'-25'15,"-50"50"-15,50-75 16,-25 25 15,0 50-15,0 0-16,0 24 16,-25 1-16,25 24 15,-25 75 1,-25-25-1,25-49 1,1-75 0,24 25-1,49-75 1,75-24 0,-49 49-16,49 0 31,-50 0-16,-49 25 1,0 50 0,0-1-1,-100 51 1,26-76 0,-75 1-1,0 0 1,-1-25-1,26-74 1,74-1 0</inkml:trace>
  <inkml:trace contextRef="#ctx0" brushRef="#br0" timeOffset="63154.31">10717 10816 0,'-25'-25'47,"74"50"0,1-25-31,99 25-1,124-25 1,-100 0-1,51 25-15,24-25 0,273 0 16,-25 24 15,-248-48-31,124 24 16,-124 0 0,-124-25-1,-99 25 1,0 0-1,-75 0 1</inkml:trace>
  <inkml:trace contextRef="#ctx0" brushRef="#br0" timeOffset="64003.96">11064 11535 0,'0'0'16,"25"0"-16,-50 0 31,0 0-16,-74 50 1,49-25 0,1 24-16,-1 26 15,50-1 1,50-49 0,-1 0-16,50 0 15,-24 0 1,-25-1-1,-50 1 1,-25 25 0,0-50-1,-25 25-15,-74-1 16,75 1 0,-26-25-1,26-25-15,49-24 16</inkml:trace>
  <inkml:trace contextRef="#ctx0" brushRef="#br0" timeOffset="64336.04">11213 11436 0,'25'-25'16,"-50"50"-16,74-74 0,-49 24 15,50 0-15,-25 25 32,0 0-17,-25 25-15,24 0 0,-48 74 16,-1 0 15,0-25-31,75-74 47,-26-24-31,100-26-1,-24 25 1,-76 0-16</inkml:trace>
  <inkml:trace contextRef="#ctx0" brushRef="#br0" timeOffset="64537.76">11610 11908 0,'0'24'15,"0"-48"-15,24 73 32,1-74-17,25 25-15,99 0 16,24-24-1,-98 24 1</inkml:trace>
  <inkml:trace contextRef="#ctx0" brushRef="#br0" timeOffset="64787.31">11907 11833 0,'0'-25'15,"0"50"-15,0-74 32,-24 73-17,24 1 1,0 25-16,0 49 16,-25 25-1,0 25 1,0-75 15,50-49-31</inkml:trace>
  <inkml:trace contextRef="#ctx0" brushRef="#br0" timeOffset="65238.9">12478 11784 0,'50'-25'0,"-100"50"0,124-75 16,-74 25-1,0 50 17,0 49-17,-24 26 1,-26 24 0,50-75-1,-25-24 1,50-25 15,0-25-31,99-49 16,0 24-1,-25 25 1,-74 1 0,0 48-1,-1 26 1,-48 24-1,-26 1 1,-24-26 0,-1 1-1,26-50-15,-26 0 16,1-50 0,24 1-1</inkml:trace>
  <inkml:trace contextRef="#ctx0" brushRef="#br0" timeOffset="65535.91">13048 11560 0,'25'-25'0,"-50"50"16,75-74-16,-25 49 15,0 24 1,-1 51 0,-24-50-1,-24 24-15,24 26 16,24-50 0,76-25 15,24-50-31,0 25 15,-75 0 1</inkml:trace>
  <inkml:trace contextRef="#ctx0" brushRef="#br0" timeOffset="88272.57">4391 13892 0,'0'-25'0,"0"1"31,0-1-15,-25 25-1,25 25 16,0-1-15,0 51 0,-25 49-1,-24 25 1,-26-25 0,50-75-16,-49 150 46,124-174-14,-1-50-17,1 0-15,49 25 16,50-74 0,-75 49-16,26 0 15,-51 25 16</inkml:trace>
  <inkml:trace contextRef="#ctx0" brushRef="#br0" timeOffset="88905.17">5805 13570 0,'25'-25'15,"-50"25"1,0-25-16,0 50 15,-49-25 1,-25 25 0,74-1-16,-50-24 15,51 25 1,-1-25 0,25 25 77,0 25-93,-25-1 16,25 1-16,-25 49 16,25-24-16,-74 173 15,-1 0 1,-24 25 15,74-149-31,-24 74 16,49-74-1,0-74 1,74-25 0,25-25-1,25-25 1,25-50-1,-74 51 1</inkml:trace>
  <inkml:trace contextRef="#ctx0" brushRef="#br0" timeOffset="89223.85">6127 13991 0,'0'0'0,"0"-24"0,25-1 16,-25 0-1,-25 50 17,1 0-32,-1 24 15,-25 75 1,50 0-1,-25 0 1,50-24 0,-25-76-16,50 26 15,49-50 1,0 0 0</inkml:trace>
  <inkml:trace contextRef="#ctx0" brushRef="#br0" timeOffset="89440.99">5954 14314 0,'-25'0'16,"50"0"-16,-75 0 15,100-25 16,24 25-15,1-25-16,24 0 16,50 1-1,-75 24-15</inkml:trace>
  <inkml:trace contextRef="#ctx0" brushRef="#br0" timeOffset="90073.85">6946 13967 0,'25'0'0,"-50"0"0,50-25 31,-50 25-31,0 0 16,0 0-16,1 25 15,-26-25-15,25 24 16,0 26-16,-24 74 31,49-99-31,49 49 16,51-24 0,-1-1-1,-25 1 16,-49 25-15,-50-26 0,-24 1-1,-51-25 1,76-75 0,48-24-1,51-26 1,24 51-1,0-1 1,25 25 0,-99 25-1,0 50 17,-25-25-17,0 24 1,-25 26-1,25-26 1,0-24 15,0-50-15</inkml:trace>
  <inkml:trace contextRef="#ctx0" brushRef="#br0" timeOffset="90187.89">7392 14140 0,'25'-25'15,"-50"50"-15,50-74 0,-25 24 16,0 0 0,0 0-1</inkml:trace>
  <inkml:trace contextRef="#ctx0" brushRef="#br0" timeOffset="90538.73">7492 14041 0,'0'0'0,"0"25"15,25 49 1,-25 25 0,-25 1-1,25-51 1,0 1 0,0-25 15,25-75-31,49-24 15,0-1 1,26 26 0,-51 24-1,-24 25 1,0 74 0,0 1-1,-25 24 16,0-49-15,0-26-16</inkml:trace>
  <inkml:trace contextRef="#ctx0" brushRef="#br0" timeOffset="90954.28">8161 13991 0,'0'0'16,"25"-49"-16,-25 74 47,0 24-47,0 50 15,0 50 1,-25-50 0,25-74-1,0 0 16,50-99-15,49 24 0,-49 25-16,0 0 15,-26 50 1,26 25 0,-75-1-1,0 26 1,-49-25-1,0-26 1,24-24 0,25-24-1,25-51 1</inkml:trace>
  <inkml:trace contextRef="#ctx0" brushRef="#br0" timeOffset="91255.01">8831 14041 0,'25'0'0,"-50"0"16,50-25-16,-25 50 31,0 0-31,0 24 16,0 1-16,0 0 15,-50 74 1,50 25 0,-24-100-1,24 1-15,0-25 16,49-25-16,26 0 16,24-50 15,-49 0-31</inkml:trace>
  <inkml:trace contextRef="#ctx0" brushRef="#br0" timeOffset="91422.51">8931 14339 0,'0'0'0,"-25"0"16,-50 0 0,75-25 30,25 0-46,74 0 16,-49 25-16,24-25 16</inkml:trace>
  <inkml:trace contextRef="#ctx0" brushRef="#br0" timeOffset="91938.25">9427 13867 0,'-25'-24'0,"50"-1"32,-1 25-17,1-25-15,25 25 16,-25-25-16,49 25 15,-24 0 17,-25 0-32,-1 25 15,-24 0 1,25 0-16,-25 49 16,0 50-1,-25 0 16,25-74-31,-24 98 16,24-23 0,-25-1-1,0 0 1,0 0 0,-49-25-1,-26 0 16,76-99-31,-26 25 16,0-25 0,26-50-1</inkml:trace>
  <inkml:trace contextRef="#ctx0" brushRef="#br0" timeOffset="92239.97">10345 14488 0,'24'0'16,"-48"0"-16,48-25 15,-24 0 1,25 25-16,0 0 16,25 0-1,-26 0 1,76 0-16,-76 0 16,26-25-1,-25 25-15,24 0 0</inkml:trace>
  <inkml:trace contextRef="#ctx0" brushRef="#br0" timeOffset="92457.47">10419 14612 0,'0'0'0,"-25"24"0,0-24 31,25 25-16,25-25 1,0 25-16,25-25 16,-1 0-16,50-25 31,1 0-31</inkml:trace>
  <inkml:trace contextRef="#ctx0" brushRef="#br0" timeOffset="93486.96">11808 14363 0,'0'0'0,"-25"0"32,25-24-17,25 24-15,74-25 16,75 25-1,0-50 1,-26 25 0,-48 25-1,-75 0 17,-25 25-17</inkml:trace>
  <inkml:trace contextRef="#ctx0" brushRef="#br0" timeOffset="93956.32">13867 13594 0,'0'-24'15,"0"48"-15,0-73 16,-25 74 15,0 24-15,1 1-16,-26 24 15,-49 125 1,24 173 0,75-223-1,50 173 1,74-49-1,75-74 1,-1-100 0,-74-74-16,50-1 31,-75-24-31</inkml:trace>
  <inkml:trace contextRef="#ctx0" brushRef="#br0" timeOffset="94559.82">15331 13322 0,'25'-25'16,"-25"0"-16,-25 75 0,50-75 46,-25 50-46,0 24 16,-25 75 0,0 0-1,0 0 1,0-74 0,25-25-1,25-50 1,74-25-1,25-24 1,-74 49-16,49 0 31,-49 25-15,-50 75 0,-25-1-1,0-49 1,-24 0-16,-1 0 15,-24-1-15,24-24 16,0 25-16,-49-25 16,25-25-1</inkml:trace>
  <inkml:trace contextRef="#ctx0" brushRef="#br0" timeOffset="94958.48">14562 14115 0,'0'0'0,"-25"0"31,0 0-15,50 0-1,24 0-15,51 0 16,222 25 0,150-25-1,48 0 1,-123-25-1,-99 25 1,-149-49 0,-50 24-1,-74 25 17</inkml:trace>
  <inkml:trace contextRef="#ctx0" brushRef="#br0" timeOffset="95743.24">15008 14512 0,'0'0'16,"0"-24"-16,-25 48 47,1 26-32,-26 49 1,25 0 0,25 1-1,25-76-15,49 26 16,1-25-1,-50-25 1,-25 25 15,-25-1-31,-25-24 16,1 25-16,-75-25 16,24 25-1,26-50 1</inkml:trace>
  <inkml:trace contextRef="#ctx0" brushRef="#br0" timeOffset="96038.87">15306 14463 0,'50'-50'31,"-100"100"-31,100-125 16,-50 100 0,0 0-1,-25 0-15,25 24 16,-25 51 0,25-51-1,25-24 1,24-50-1,75 0 1,-74 1-16</inkml:trace>
  <inkml:trace contextRef="#ctx0" brushRef="#br0" timeOffset="96226.31">15529 14934 0,'25'0'0,"0"0"16,24 0-1,1-25 1,0 0-16,24 25 16,-24 0-16</inkml:trace>
  <inkml:trace contextRef="#ctx0" brushRef="#br0" timeOffset="96473.45">15802 14785 0,'-25'25'46,"25"0"-46,0 0 16,0 24-16,-25 75 16,25-24-1,-49-1 1,49-50 0</inkml:trace>
  <inkml:trace contextRef="#ctx0" brushRef="#br0" timeOffset="97173.18">16521 14587 0,'0'-25'16,"25"50"15,-25 0-15,0 24-16,0 1 15,0 24-15,-25 1 16,1 73-1,24-123 1,0 25-16,-25-25 31,50-50 1,24 0-32,50-25 15,-74 26 1,50-1-1,-50 0 1,24 50 0,-49 24-1,0 1 1,-25 0 0,1-25-16,-1-25 15,-25 24-15,-24 1 16,-1-25-1,26 0 1,49-25-16</inkml:trace>
  <inkml:trace contextRef="#ctx0" brushRef="#br0" timeOffset="97439.73">17117 14562 0,'0'0'0,"0"-25"15,-25 75 17,25-1-32,-25-24 15,25 25-15,-25 24 16,50-49-1,74-25 1,1-50 0,-51 26-1</inkml:trace>
  <inkml:trace contextRef="#ctx0" brushRef="#br0" timeOffset="97872.09">17712 13396 0,'0'-25'15,"25"50"32,0 25-47,24-1 16,1 26-16,0 24 16,-1-25-16,1 26 15,-1 24-15,1 0 16,0 0-1,-25 0-15,-1 25 16,-24-1-16,-49 150 16,-100-75-1,0-74 1,-49-99 0,49-25-1,99-25-15</inkml:trace>
  <inkml:trace contextRef="#ctx0" brushRef="#br0" timeOffset="98338.81">18680 12999 0,'0'-25'16,"24"0"-1,-24 1 16,-24 48-31,-1 26 16,0 0-16,-25-1 16,-74 100-1,25-25 1,50-49 0</inkml:trace>
  <inkml:trace contextRef="#ctx0" brushRef="#br0" timeOffset="99939.18">19300 14239 0,'0'25'31,"25"-50"16,-1 25-31,1 0-16,50 0 15,49 0 1,49 0-1,-98 0-15,-26-24 16,1 24 0,-25 0-1</inkml:trace>
  <inkml:trace contextRef="#ctx0" brushRef="#br0" timeOffset="100156.06">19597 14463 0,'0'25'31,"25"-25"-15,25 0-1,0 0-15,24 0 16,0 0-16,1 0 15,49 24 1</inkml:trace>
  <inkml:trace contextRef="#ctx0" brushRef="#br0" timeOffset="101959.34">20863 14289 0,'0'-25'0,"-25"25"16,0 0-16,25-25 31,25 25 16,0 0-31,-1 0-16,76 0 15,24 0 16,-25 0-15,-74-24-16,0 24 31,-75 24-15,-49-24 0,-1 0-1,26 25 1,24-25-1,26 0 1,48 0 15,1 0-31,0 0 16,0 0 0</inkml:trace>
  <inkml:trace contextRef="#ctx0" brushRef="#br0" timeOffset="102976.59">22525 13247 0,'0'0'0,"0"-25"16,-25 25 15,0 0-15,0 25-16,-24 74 15,-26 50 1,1 25 0,-1 49-1,26 0 1,24 50 0,0 0-1,50 25 1,0-50-1,0-149 1,-1 25-16,26-25 0,24 50 31,1-50-15,24-74 0,0-25-1</inkml:trace>
  <inkml:trace contextRef="#ctx0" brushRef="#br0" timeOffset="104207.2">22897 14363 0,'-25'-24'0,"50"48"0,-75-48 16,50-1 31,25 25-32,0 0 1,0 0-16,49 0 15,25 25 1,50-25 0,25 24-1,24-24 1,1 25 0,-1 0 15,174-25-16,-148 25 1,24-25 0,-50 25-1,0-25 1,-24 0 0,0 0-1,-1 0 1,1 0-1,0 0 1,-25 0 0,-25 0-1,74 0 17,-74 0-17,-25 0 1,1 0-1,24-25 1,0 25 0,24 0-1,26 0 1,0 0 0,-50 0-1,25 0 1,-25 0-1,25-25 1,-75 50 0,75-50-1,-25 25 1,0 0 0,0 0-1,0 0 1,0-25-1,0 25 1,-25-25 0,0 25-1,-49 0 1,-25 0-16,49 0 16,26-24-1,-26 24 1,-49 0-1,0 24 1,-1-24 15,1 0-15</inkml:trace>
  <inkml:trace contextRef="#ctx0" brushRef="#br0" timeOffset="105543.67">24509 15232 0,'0'0'0,"0"-25"62,-25 25-15,1 25-31,-26-25-16,25 25 16,0-1-16,1 1 15,24 25 1,0-1-16,49 1 15,26 24 1,-26-24 0,-24-25-1,-25 0 17,0-1-17,-74-24 1,-26 0-1,-24-24 1,75 24 0</inkml:trace>
  <inkml:trace contextRef="#ctx0" brushRef="#br0" timeOffset="105905.54">24906 14959 0,'25'-25'16,"-50"50"-16,50-75 31,0 50-15,-25 25-16,0 25 15,0-26 1,0 26 0,0-25-16,-25 25 15,25-26 1,99-24 15,25-49-15,-49 24-1</inkml:trace>
  <inkml:trace contextRef="#ctx0" brushRef="#br0" timeOffset="106305.03">25080 15505 0,'25'0'0,"-50"0"15,50 0 63,-1 0-62,1 0 0,50 0-1,49 0 1,25-25-1,-50 25 1,-50 0 0</inkml:trace>
  <inkml:trace contextRef="#ctx0" brushRef="#br0" timeOffset="106577.88">25378 15405 0,'24'-24'15,"-24"-1"17,0 50-17,-24-1 1,24 1-1,-25 25-15,25 24 16,0-24-16,0 74 16,25 0-1,-1-99 1,-24 0-16</inkml:trace>
  <inkml:trace contextRef="#ctx0" brushRef="#br0" timeOffset="107089.84">26147 15306 0,'24'0'16,"-48"0"-16,48-25 0,-24 1 46,0 73-46,0-24 16,0 74 0,25 25-1,-25-25 1,0-24 0,0-50-1,25-25 16,25-25-31,-1 0 16,1 0-16,49 0 31,-25 1-15,-49 24 0,0 24-1,-25 1-15,0 0 16,0 25-1,-50 24 1,-24-49 0,0 0-1,-26-25 1,26-25 0</inkml:trace>
  <inkml:trace contextRef="#ctx0" brushRef="#br0" timeOffset="107424.77">26717 15133 0,'0'0'0,"25"0"16,0 0 15,-25 24-15,0 1-1,0 50 1,-25-1 0,25-49-1,25 0 1,74-25-1,0-25 1,-49 0 0</inkml:trace>
  <inkml:trace contextRef="#ctx0" brushRef="#br0" timeOffset="107790.82">27337 15008 0,'0'-24'15,"0"48"-15,0-73 16,25 74 31,25-1-47,49 76 15,0 49 1,0-1 0,-24 51-1,-26-1 1,-73-49 0,-51-25-1,-123 0 16,-100-74-15,124-25-16</inkml:trace>
  <inkml:trace contextRef="#ctx0" brushRef="#br0" timeOffset="108390.82">24038 15033 0,'25'-25'16,"-50"50"-16,50-74 0,-25 24 31,25 25-31,-50 25 31,0-1-31,0 26 16,-99 124 0,25 49-1,24 50 1,51-25 0,48-25-1,125-74 1,0-99-16,248 49 15</inkml:trace>
  <inkml:trace contextRef="#ctx0" brushRef="#br0" timeOffset="109023.93">28230 14909 0,'0'-25'15,"0"1"-15,25 24 16,0 0 0,0 0-1,-25 24 1,25 26-1,-25-25 1,0 24 0,-25-24-1,25 0 1,49-25 15,-24 0-15,99-25-1,0 0 1</inkml:trace>
  <inkml:trace contextRef="#ctx0" brushRef="#br0" timeOffset="109874.21">30537 12900 0,'-24'0'15,"48"0"-15,-73 0 0,49-25 16,0 50 15,-25 0-15,50 24-16,0 75 15,-1 25 1,1-74 0,0 123-16,-25-74 15,50 149 1,-26-25 0,1 25-1,-25-25 1,-49 25-1,-26-25 1,-74-50 15,50 1-15,49-125-16,1 1 16,-1-26-16,-24 75 15,-1 0 1,1-24-1,-25-26 1,0 0 0,-1 1-1,1-26 1,0-24 0,24 0-1,51-25-15</inkml:trace>
  <inkml:trace contextRef="#ctx0" brushRef="#br0" timeOffset="111106.48">23715 13446 0,'0'-25'16,"0"50"-16,0-75 0,0 25 31,-49 25 1,24 25-32,0-25 15,-49 50 1,-1 24-1,51 25 1,48-49 0,51 24-1,-26-49-15,51 0 32,-76-25-17,1 25 1,-74 0 15,-51-1-15,1 1-1,25 0 1,49-25 0,0-25-1</inkml:trace>
  <inkml:trace contextRef="#ctx0" brushRef="#br0" timeOffset="111505.96">23939 13024 0,'0'-25'15,"0"50"-15,25-50 0,-25 0 16,24 25 15,26 25-15,-50 0-16,0 0 15,0 24-15,0 26 16,-25-26 0,25-24-1,25 0 1,0-25 15,24-25-15,26 0-16</inkml:trace>
  <inkml:trace contextRef="#ctx0" brushRef="#br0" timeOffset="111857.51">23964 13867 0,'49'0'31,"-24"-24"-15,25 24-1,-1 0 1,-24 0-16,25 0 0,-1 0 16,50-25-1,1 25 1,-26 0 0,-49 0-1</inkml:trace>
  <inkml:trace contextRef="#ctx0" brushRef="#br0" timeOffset="112056.96">24410 13768 0,'0'0'16,"-25"0"31,25 25-47,0 0 15,0 0-15,0-1 16,0 51 0,-25-26-1</inkml:trace>
  <inkml:trace contextRef="#ctx0" brushRef="#br0" timeOffset="112576">24807 13520 0,'0'0'16,"25"-50"-16,-25 26 0,25 24 47,-25 74-32,0 25 1,0-49-16,-25 74 16,0-50-1,25-49 1,25 0 15,49-50-15,1 0-1,-26 1 1,-24 24 0,0 0-1,-25 49 1,0 26 0,-25-51-1,0 26 16,-24-25-15,-26-25 0,-24 0-1,0-50 1</inkml:trace>
  <inkml:trace contextRef="#ctx0" brushRef="#br0" timeOffset="113008.92">25179 13297 0,'25'0'15,"-50"0"-15,50-25 0,0 25 16,-1 0 0,-24 25-1,0 24 1,0-24-16,0 0 15,0 0-15,-24 24 16,24-24 15,24-50-15,1 25 0,50-24-1,-1-1 1,-24 25-1</inkml:trace>
  <inkml:trace contextRef="#ctx0" brushRef="#br0" timeOffset="113824.54">25650 13322 0,'0'-25'31,"25"50"16,-25-1-31,25 1-16,0 25 15,0-1-15,-1 100 16,1 0 15,0-74-31,-25 49 16,0 0-1,-50-25 1,-49 0 0,-50-25-1,50-49-15</inkml:trace>
  <inkml:trace contextRef="#ctx0" brushRef="#br0" timeOffset="114640.8">23145 13173 0,'0'-25'16,"0"0"-16,0 50 31,-25 25-15,0 24-16,0 75 31,1-50-31,-26 99 15,25 1 1,0-75 0,25-25-1,25-49 1,25-50 0,-1 25-1,1-1 1</inkml:trace>
  <inkml:trace contextRef="#ctx0" brushRef="#br0" timeOffset="117107.14">26246 13446 0,'0'-25'47,"-25"25"0,25 25 156,-25-1-188,25 1 1,-49 0-16,49 25 16,-50 49-1,25-50-15,25-24 16,-50 99 0,50-74-1,0-25-15,25 24 16,0 51-1,25-51 1,-25 1 0,-1-25-1,26-25 1,0 0 0,-26 0-1</inkml:trace>
  <inkml:trace contextRef="#ctx0" brushRef="#br0" timeOffset="117777.07">26593 13718 0,'0'-24'31,"0"-1"-15,-50 50 15,50-1-15,-74 26-1,49 0 1,0-1 0,25-24-1,0 0 1,25 0-16,25 0 16,24-25-1,-49 0 1,0-25 15,0 25-15,-25-50-16,0 25 15,0 1 1,-25-1 15,0 0-15,25 0-1,-74 0 1</inkml:trace>
  <inkml:trace contextRef="#ctx0" brushRef="#br0" timeOffset="118319.14">26816 13421 0,'0'-25'15,"0"50"-15,-24-50 16,24 0-16,24 25 47,-24 25-31,0 0-16,25 0 15,-25 24-15,25 1 16,25-1-16,-26 1 15,1 24-15,25 26 16,-25-1 0,-1-25-1,-48 26 1,-1-51 15,-25 1-15,1-25-1,-51-1 17,76-24-32</inkml:trace>
  <inkml:trace contextRef="#ctx0" brushRef="#br0" timeOffset="118973.1">27387 13892 0,'0'0'0,"0"-25"15,0 1 32,25 24 16,24-25-63,26 25 15,-26 0-15,26 25 16,24-25 0,-49 0-1,-26 0-15,-73 0 47,24 0-31,-49-25-16,24 25 15,-49 0 1,24 0 0,50 0 15,75 0-16,0 0 1,-25 0-16,24 0 16,1 0-1,-25 0 1</inkml:trace>
  <inkml:trace contextRef="#ctx0" brushRef="#br0" timeOffset="120741.76">28106 13446 0,'0'-25'16,"0"50"-16,0-75 16,-25 75 62,25 24-63,0 1-15,0 24 16,0 1 0,0 49-1,0 0 1,-24 0 0,24-74-1,0-26 48,0-48-48,24 24 1,1-50-16,0 25 0,50-24 31,-26 24-15,26 0-1,-26 0 1,-24 25 0,0 0-1,0 0-15,-1 25 16,-24 25 0,0 24-1,0-49 1,-24 0-16,-26 24 15,-24-24 17,49 0-32,-74-25 15,24 0 1,25 0-16,-24-50 31,49 25-31</inkml:trace>
  <inkml:trace contextRef="#ctx0" brushRef="#br0" timeOffset="121175.01">28925 13446 0,'0'-25'15,"0"0"-15,0 75 0,25-125 32,-25 100 14,-25 0-46,0 24 16,0 1-16,25 0 16,-25 98-1,25 26 1,25-50 0,50-49-1,-1-1 1,-49-49-16,0-25 15,0 0-15,-1 0 16,1-25 0</inkml:trace>
  <inkml:trace contextRef="#ctx0" brushRef="#br0" timeOffset="121734.93">29297 13570 0,'0'-25'15,"0"50"-15,25-75 47,0 50-31,-1 0 0,1 25-1,0-25-15,0 25 16,-25-1-1,0 51 1,-50 24 0,1-24-1,24-51 1,-25 1-16,50 0 16,-25-25-1,50 25 16,74-50-15,1 25 0,-51 0-1,-24 0 1</inkml:trace>
  <inkml:trace contextRef="#ctx0" brushRef="#br0" timeOffset="122193.2">29992 13570 0,'0'-25'0,"0"50"0,0-75 15,-25 25 17,0 25-17,0 25-15,-49 0 16,-1 148 31,100-148-47,0 25 15,25 24 1,-26-24 0,26-25-1,-50 0 1,-50-1-1,-24 1 1,24-25 0,1 0-1</inkml:trace>
  <inkml:trace contextRef="#ctx0" brushRef="#br0" timeOffset="122729.7">30041 13371 0,'0'-25'15,"0"50"-15,25-74 16,0 73 31,0 1-31,-1 0-16,1 0 15,0 74 1,25 25-1,-26 0 1,1-74-16,-50 123 31,-24-98-15,-1-1 0,-24-24-1,24-1 1,25-49-1,1 0-15,24 25 16,-25-25 0</inkml:trace>
  <inkml:trace contextRef="#ctx0" brushRef="#br0" timeOffset="123872.83">19573 17216 0,'-25'0'16,"50"0"30,-1 0-30,26-24-16,0 24 16,99-25-1,-1 25 1,-24-25 0,-49 25-1</inkml:trace>
  <inkml:trace contextRef="#ctx0" brushRef="#br0" timeOffset="124064">19573 17365 0,'0'0'0,"0"25"46,49-25-46,1 0 16,24 0 0,26 0-16,-1 0 15,0 0-15,25 0 0</inkml:trace>
  <inkml:trace contextRef="#ctx0" brushRef="#br0" timeOffset="126775.34">21830 16745 0,'0'-25'31,"0"0"-15,0 1 15,25-1-16,0 0 1,24 0-16,-24 25 16,25-25-16,49 1 15,0 24 1,-24 0 0,-26 49 15,-24 50-16,-25-24-15,0 49 16,-50 0 0,-74 0-1,25-50 1,25-49 0,49 0-1,0-99 16,75-1-15,-25 25-16,49 26 16,-24-1 15,-26 50-15,26 24-1,24 26 1,-49-50-16,0-1 15,0 1-15</inkml:trace>
  <inkml:trace contextRef="#ctx0" brushRef="#br0" timeOffset="127592.04">22922 16522 0,'0'0'16,"-25"-25"-16,50 50 47,-1 0-31,-24 24-1,0 1-15,0 24 16,-24 50-1,24-49-15,-25-26 16,25 26 0,-25-51-1,50-48 17,0-26-17,24 25-15,26-24 16,24 24-1,-49 0 1,-26 25 15,26 50-15,-50-26 0,-25 26-1,25-25-15,-49 24 16,-1-49-1,0 25 1,1-50 0,-1 25-1,25-49 1,0 49-16</inkml:trace>
  <inkml:trace contextRef="#ctx0" brushRef="#br0" timeOffset="128041.26">23988 16522 0,'0'0'16,"-24"-25"0,-1 25-1,0 25 1,25 0 0,-25-1-16,0 1 15,0 0-15,25 74 16,0-24 15,0-26-31,50 26 16,-50-51-1,0 26 1,0-25 0,0 0-1,-25-25 1,-24 24-1,-26-48 1,26-1 0</inkml:trace>
  <inkml:trace contextRef="#ctx0" brushRef="#br0" timeOffset="128675.08">21086 17588 0,'0'0'0,"0"-24"15,25 24 16,24 0-15,26 0 0,24 0-1,75 0 1,49 0 15,124 0-15,75 24-1,74-24 1,0 0 0,-297 0-16,173-24 15,-25-26 1,-24 25 0,-1-24-1,-99 49 1,-49-50-1,-75 50 1,-49 0 0</inkml:trace>
  <inkml:trace contextRef="#ctx0" brushRef="#br0" timeOffset="129342.56">21781 18184 0,'0'0'16,"0"-25"-16,24 25 16,-24-25 15,0 50-16,-49 0-15,49 0 0,-50 49 32,50 0-17,50 1 1,-1-26 0,26 1-1,-75-25 1,25 0-1,-50 0 1,-99-1 0,24-24-1,51 0 1,49-24 0</inkml:trace>
  <inkml:trace contextRef="#ctx0" brushRef="#br0" timeOffset="129674.01">22326 18035 0,'0'0'0,"25"-25"0,-25 0 31,0 50 1,0 50-17,-25-26 1,25 1 0,-25-25 15,50-25-16,25 0-15,74-25 16,25 0 0</inkml:trace>
  <inkml:trace contextRef="#ctx0" brushRef="#br0" timeOffset="129875.17">22798 18382 0,'0'0'0,"-25"0"0,25 25 16,25-25-1,49 25 1,50-50 0,0 25-1,0 0 1</inkml:trace>
  <inkml:trace contextRef="#ctx0" brushRef="#br0" timeOffset="130124.94">23145 18258 0,'0'0'0,"-25"0"31,25 25 0,0 0-31,0 0 16,0 49-1,0 0 1,0-24 0,25-50-16,0 25 15</inkml:trace>
  <inkml:trace contextRef="#ctx0" brushRef="#br0" timeOffset="130610.08">23740 18159 0,'25'-25'16,"-50"50"-16,50-75 0,-25 26 31,0-1-16,0 74 1,0 26 0,-25-1-1,25-24 1,-25-25-16,25-1 16,0 1 15,75-50-16,24 1 1,-24-1 15,-51 25-31,1 0 16,0 0 0,-25 49-1,0-24 1,-25 25-1,0-1 1,-24-24 0,-1 0-1,-24 0 1,-1-25 0,26-50-1</inkml:trace>
  <inkml:trace contextRef="#ctx0" brushRef="#br0" timeOffset="130925.72">24212 17985 0,'0'0'0,"24"0"0,-24-24 16,0 48 31,-24 26-47,24-25 16,-25 0-16,0 24 15,50-49-15,0 25 31,74-25-15,-25-25 0,-24 25-16</inkml:trace>
  <inkml:trace contextRef="#ctx0" brushRef="#br0" timeOffset="131291.78">24708 17961 0,'25'-50'15,"-50"100"-15,74-100 0,-24 25 0,0 25 16,0 0 0,0 25-1,49 0-15,-49 24 16,24 1-1,1 49-15,-25 25 16,0-25 0,-50 25-1,0-49 1,-49-1 15,-26 26-15,-24-51-1,-124 26 1</inkml:trace>
  <inkml:trace contextRef="#ctx0" brushRef="#br0" timeOffset="131925.38">21086 18109 0,'0'0'0,"25"0"31,-25 25 1,-25 0-32,0 25 15,-25 98 1,26 26 0,-1 0-1,74-25 1,76-50-1,123-50 1,-100-49-16</inkml:trace>
  <inkml:trace contextRef="#ctx0" brushRef="#br0" timeOffset="132626.1">25179 17837 0,'25'0'0,"-50"0"0,75 0 16,-26-50-1,1 50 16,0 0-15,0 0 0,-25 50-1,0-1 17,0-24-32,-25 25 15,0-26 1,25 1 15,25-50-15,74 1-1,50-1 1,0 0 0,-75 0-1,-49 25-15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5:12:11.37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3002 670 0,'0'-25'31,"-25"25"-15,25 50-1,-25-50-15,25 49 16,-25 50-1,-24 50 1,24-25 0,0-24-1,-25-1 1,50-50-16,-24-24 16</inkml:trace>
  <inkml:trace contextRef="#ctx0" brushRef="#br0" timeOffset="216.26">2580 1488 0,'0'0'0,"-25"0"15,0 0 1,25 25 0,149-74 15,-74 24-16,98-50 1,-49 26 0,-25 24-1</inkml:trace>
  <inkml:trace contextRef="#ctx0" brushRef="#br0" timeOffset="436.05">2654 695 0,'0'0'15,"-24"-25"-15,24-25 0,0-24 32,49-1-17,75 26 1,50-1-1,-100 25-15,25 25 16</inkml:trace>
  <inkml:trace contextRef="#ctx0" brushRef="#br0" timeOffset="833.29">3324 967 0,'0'0'16,"0"25"-16,0 0 0,0 0 15,0 0 1,0 0-16,0-1 0,-25 1 16,25 0-1,-24-25 1,24 0-1,24-74 1,51-26 0,24 26-1,0 24 1,0 75 0,-49 74 15,-50-24-31,0-26 0,0 1 15,0 24 1,0-49 0</inkml:trace>
  <inkml:trace contextRef="#ctx0" brushRef="#br0" timeOffset="1168.08">3944 794 0,'0'-25'0,"0"50"0,0-75 16,25 50-16,0 0 31,0 25-31,-25 0 16,49 124 0,-49 0-1,25-50 1,-25-74-16,25-1 31,0-73-15,24-50 15,26-100-15,-26 50-1,-49 124-15,25 1 31</inkml:trace>
  <inkml:trace contextRef="#ctx0" brushRef="#br0" timeOffset="2019.2">4366 1092 0,'0'0'0,"74"0"31,-49-25-16,0 0-15,25-25 0,24-24 16,1-25 0,-26 24 15,-49 50-15,-49 25-1,-1 25-15,25 0 16,-25 25-16,-24 24 15,49 0 1,25 1 0,25-25-1,49-50 1,26 0 0,24-25-1,-25-25 1,0-49-1,-24 0 17,24 74-17,-74 25 1,-1 0 0,-24 25-1,0 49 1,0-24-16,-24 49 15,24-74 1,24-75 15,51-49-15,24-25 0,0 0-1,-49 49 1,0 51-1,-26 24 17,-24 24-17,-24 26 1,-26 24 0,50 1-1,25-26 1,24 1-1,1 0 1,0 24 0,-50-24-1,-25-1 1,0-49-16,-49 0 16,24-49-1</inkml:trace>
  <inkml:trace contextRef="#ctx0" brushRef="#br0" timeOffset="2350.46">5904 819 0,'0'0'0,"25"0"0,0 0 0,-1 0 15,26-25 1,-25 25-16,0-25 15,0 0 1,-1 25-16,1-25 0,0-24 16,-75-1-1,26 50 1,-26 0-16,0 25 16,1 25-16,-26 24 15,26 25 16,49-24-15,49-51 0,75-24-1,-74 0-15</inkml:trace>
  <inkml:trace contextRef="#ctx0" brushRef="#br0" timeOffset="3417.11">7814 397 0,'0'0'0,"0"-25"16,0 0 0,0 75-1,-25 0-15,-24 98 16,-26 26 15,26-50-15,49-50-1,74-49 1,75-25 0,124-74-1,-199 49 1,26-49-1,-76-1 1,-48 50 0,-51 25-1,-49 75 1,0 24 0,124-74-1,0 0-15,50-25 16,74 0-1,25-50 17,-50-24-17,-74 49 1,-25 74 15,0 26-15,24 24-1,26-49 1,24-25-16,-24-25 16,124-25-1,-75-50 1,-49-49 0,-26 25-1,-24 74 1,0 75 15,-24 24-15,-26 125 15,-25 24-15,26 25-1,24-149-15,25-24 16,-25 24-16</inkml:trace>
  <inkml:trace contextRef="#ctx0" brushRef="#br0" timeOffset="3668.45">9005 967 0,'0'0'0,"0"-24"16,25-26-16,0 0 15,24 26 1,-24-1 15,0 74-31,-25 1 16,25 24-16,-75 75 16,-24 0-1,49-99 1</inkml:trace>
  <inkml:trace contextRef="#ctx0" brushRef="#br0" timeOffset="3934.04">9650 471 0,'0'-24'0,"0"48"0,25-73 16,-50 74 15,0 24-15,0 100-1,0-50 1,1 75 0,-1-50-1,50-74 1,24-26-1,1-24-15</inkml:trace>
  <inkml:trace contextRef="#ctx0" brushRef="#br0" timeOffset="4301.6">9948 794 0,'24'-50'16,"-48"100"-16,48-125 0,1 26 16,-25 24-1,-49 25 1,24 0-16,-50 74 31,1 50-15,24 0-1,26-49 1,48-50 0,224-149 15,-198 74-16,49-74 1,-99 99-16,0 0 16,25 25-1,-25 50 1,-74 124 0,49-100-1,25-24 1,49-50-1</inkml:trace>
  <inkml:trace contextRef="#ctx0" brushRef="#br0" timeOffset="4517.43">10469 819 0,'24'-75'16,"-48"150"-16,73-175 15,-49 76 1,-25 24-1,1 24 1,-1 26-16,-25 24 16,1 50-1,49-49 1,24-1 0,26-74-1</inkml:trace>
  <inkml:trace contextRef="#ctx0" brushRef="#br0" timeOffset="4803.63">10890 967 0,'0'0'0,"25"0"16,-25-24 0,0-1-1,25 25-15,0-50 16,24 1-1,-49-1 1,-25 50 0,-49 0-1,-25 99 1,0 0 0,74 26-1,0-101-15,50 26 16,-25-25-16,49 0 15</inkml:trace>
  <inkml:trace contextRef="#ctx0" brushRef="#br0" timeOffset="5399.27">12999 496 0,'-25'-25'15,"50"50"-15,-50-74 16,0 24-16,25 0 16,-25 75 30,1 24-46,-1 0 16,0 26-16,25-1 16,-25 0-16,50 50 15,74-50 1,50-74 15,-75 0-31</inkml:trace>
  <inkml:trace contextRef="#ctx0" brushRef="#br0" timeOffset="5782.61">13123 744 0,'-50'-25'0,"100"50"0,-125-50 15,26 25-15,49-24 16,0-1-1,25 25 1,24 0 0,75 0-1,-74 0-15,49 74 16,-74 50 0,-75 0-1,1-49 1,24-50 15,50-100-15,49-49-1,1-25 1,-1 50 0,-24 74-1</inkml:trace>
  <inkml:trace contextRef="#ctx0" brushRef="#br0" timeOffset="6167">13817 943 0,'25'-25'0,"-50"50"0,50-75 16,-25 0-1,-49-24 1,-1 49-1,-24 75 1,-26 49 0,76 0-1,24-49 1,49-25 0,50-25-1,-49 0-15,24-50 16,1-24-1,-50 24 1,-25 75 31,-25 49-31,0 26-1,0-1 1,25-74-16</inkml:trace>
  <inkml:trace contextRef="#ctx0" brushRef="#br0" timeOffset="6549.76">14165 819 0,'25'-25'16,"-50"50"-16,25-25 15,0 24 1,-25 1-16,25 25 16,-50-1-1,26 51-15,24-51 16,0-24 0,0-50 15,0 1-16,24-26-15,51-49 16,-1 24 0,-49 50-1,-25 1 1,50 123 15,-50-25-15,0-49-1,24 0-15</inkml:trace>
  <inkml:trace contextRef="#ctx0" brushRef="#br0" timeOffset="6833.15">14785 769 0,'0'0'16,"-25"-25"-16,-24 25 15,-1 25 1,25 0 0,0 49-16,25-24 15,25-25-15,0 24 16,0 26 0,-25-50-1,0 24 1,-25-24-16,-50-25 15,-24 0 1,50-50 0</inkml:trace>
  <inkml:trace contextRef="#ctx0" brushRef="#br0" timeOffset="7199.6">15306 719 0,'0'0'16,"25"-49"-16,-25 24 15,25-25-15,-25 26 0,0-26 16,0 25 15,-25 75-15,0-25-16,0 24 15,25 1 1,-50 74 0,-24 49-1,24 26 1,26-1 0,-1-49-1,25 0 1,-50-50-1,-24-49 1,24-25-16</inkml:trace>
  <inkml:trace contextRef="#ctx0" brushRef="#br0" timeOffset="7799.59">14785 1364 0,'74'-49'15,"-148"98"-15,198-148 16,-50 74-16,-24-24 16,24-1-1,75 1-15,0-1 16,-99 50 0,24-25-1,-74 0 1,0 50 31,-25-25-32,1 25-15,24 25 16,-25-1 0,50 1-1,24-25 1,1-25-1,24-50 1,-24 25 0,24-74-1,-24 74 1,-25 0-16,24 25 16,-24 0-1,-25 50 1,-25 24-1,0-24 1,1-25 0,-1-25-1,50-25 1,24-49 0,26-26-1,-1 26 1,-24 49-16,-25 0 15</inkml:trace>
  <inkml:trace contextRef="#ctx0" brushRef="#br0" timeOffset="8316.39">16199 1067 0,'0'25'0,"-25"-1"31,0-24-31,-24 50 16,24-50 0,0 25-1,50-75 1,0 25 0,49-49-1,50-1 1,-74 75-1,-25 25 1,-25 25 0,-25 0 15,0-26-15,25 1-1,0-50 1,25 1-1,0-1-15,24-25 16,1 25-16,49-74 16,-49 49-1,-1 50 1,-24 0 0,-25 50-1,25 0 1,-25-1-1</inkml:trace>
  <inkml:trace contextRef="#ctx0" brushRef="#br0" timeOffset="8868.1">17563 769 0,'-24'0'15,"48"0"-15,-73 0 0,24 25 16,0 24 0,25-24-1,25 25 1,0-50-16,0 25 15,-1-25-15,1 0 16,-25-25 15,0 0-15</inkml:trace>
  <inkml:trace contextRef="#ctx0" brushRef="#br0" timeOffset="9138.68">17489 1290 0,'0'0'15,"25"0"-15,-25-25 16,0 0-1,25 25 1,-25-24-16,24-1 31,-24 0-15,-24 25 0,-1 0-1</inkml:trace>
  <inkml:trace contextRef="#ctx0" brushRef="#br0" timeOffset="10901.14">2927 2158 0,'50'0'16,"-100"0"-16,149 0 0,-49 0 15,24 0 1,51 0-16,-76-25 16,1 50-16,99 25 15,74-1 16,0-49-31,-24 0 32,-1-24-17,25 24 1,75-25 0,0 25-1,-25 0 1,148-25-1,-123 25 1,0 0 0,-26 0-1,1 0 1,0 0 0,0 0-1,0 0 16,-25 25-15,25-25 0,124 25-1,-248-1-15,198-24 32,-25 25-17,-148-25-15,149 0 16,-175 25-1,26-25-15,149 0 16,-26 25 0,51-25-1,-26 25 1,-24-25 0,-1 25-1,-24-1 1,0 1-1,0 0 1,0 0 0,0 0 15,-25-1-15,99 1-1,-124-25 1,26 0-1,-1 0 1,-25 25 0,-49-25-1,-1 0 1,1 0 0,-1 25-1,1-25 1,-25 25-1,0-25 17,-50 0-17,-25 0 1,-24 0 0,-25 0-1,-50 0 1</inkml:trace>
  <inkml:trace contextRef="#ctx0" brushRef="#br0" timeOffset="12118.08">3101 4490 0,'0'-25'0,"0"1"16,-25 24-1,25-25 16,0 124-15,-50 50 15,26-50-15,24-49-16</inkml:trace>
  <inkml:trace contextRef="#ctx0" brushRef="#br0" timeOffset="12434.15">3150 4019 0,'-24'0'15,"-1"0"-15,25-25 16,-25 50-1,25 24-15,0 1 16,0 0 0,25-26-1,24-48 1,-49-1-16,0 0 16,0-49-1,-49 24 1,-1 0-1,1 50-15</inkml:trace>
  <inkml:trace contextRef="#ctx0" brushRef="#br0" timeOffset="12686.12">2654 4689 0,'-24'24'31,"24"1"-31,0 25 16,0 49 0,24 0-1,76-24 1,48-50-1,-24-50 1</inkml:trace>
  <inkml:trace contextRef="#ctx0" brushRef="#br0" timeOffset="12868.81">3597 4565 0,'0'0'0,"25"0"0,-25 24 15,0 51 1,0-26 0,-25 1-1,0 124 1,-24 24 0</inkml:trace>
  <inkml:trace contextRef="#ctx0" brushRef="#br0" timeOffset="13804.05">6475 4465 0,'0'-24'16,"0"48"-16,0-73 0,0 74 78,0-1-62,0 1-16,0 0 15,0 0-15,24 74 16,-24-49 0,25 74-1,-25-25 1,-25 0 0,25 0-1,-24-74 1,24 0-1,0 0 17,49-50-17,75 0 1,0 0 0,-49 1-1,-50 24-15,-1 0 47</inkml:trace>
  <inkml:trace contextRef="#ctx0" brushRef="#br0" timeOffset="14382.02">6996 4192 0,'0'0'15,"24"0"64,1-24-64,25 24-15,-1 0 16,1 0-16,0-25 15,24 25 1,-49 0 15,-25-25-15,-25 25-16,-49 0 16,-1-25-1,-24 25 1,49 0-1,26 0 17</inkml:trace>
  <inkml:trace contextRef="#ctx0" brushRef="#br0" timeOffset="14701.63">7690 3895 0,'25'-25'16,"-25"50"46,0 0-62,-25-1 16,25 26-16,0 0 15,0-1-15,0-24 16,-25 49 0</inkml:trace>
  <inkml:trace contextRef="#ctx0" brushRef="#br0" timeOffset="15451.98">8732 3845 0,'0'-25'15,"-25"-24"17,0 49-32,-24 0 0,-1-25 15,-49 25 1,49 0 0,26 0-1,-1 0 1,25 25 46,0 24-46,25-24 0,-25 25-16,24 24 15,1 1-15,-25 98 16,0 1-1,25 24 1,-25 26 0,25 24-1,0-25 1,-25 0 0,0-24-1,0-26 1,0-24-1,24-25 1,-24-49 0,0-26 15,0-24-15,25 0-1,50-25 1,24 0-1,0-25 1,-49 0-16</inkml:trace>
  <inkml:trace contextRef="#ctx0" brushRef="#br0" timeOffset="16637.06">10543 3696 0,'0'-25'0,"0"50"0,0-74 47,25 24-32,0 0 1,49 0-16,75 0 16,-100 25-1,26-24 1,-50 24-16,-25 24 15,0 26-15,-25 24 16,-25 1 0,1-25-1,49-26 1,74-48 15,-49 48-15,0-24-1,-1 25-15,-24 0 0,0 25 16,-49 74 15,-1-75-15,-24 1 0,-1-25-1</inkml:trace>
  <inkml:trace contextRef="#ctx0" brushRef="#br0" timeOffset="17034.43">9402 4639 0,'0'0'16,"-25"0"-16,75 0 47,24 0-31,125 0-1,-75 0-15,49 0 16,26 0-16,24 0 15,248 0 1,50 25 0,-74 0-1,-125-1 1,-148-24 0,-149 0-1,-100 0 1</inkml:trace>
  <inkml:trace contextRef="#ctx0" brushRef="#br0" timeOffset="17588.37">9526 5309 0,'0'-25'16,"25"25"-16,-25-25 0,0 50 63,0 25-48,-25-1-15,25-24 16,-25 25-1,25 24 1,25-24-16,24-26 16,-24 1-1,0 25 1,0-50 0,-199 74 30,125-74-30,-1 25-16,0-50 16,1 25-1</inkml:trace>
  <inkml:trace contextRef="#ctx0" brushRef="#br0" timeOffset="17917.63">9774 4986 0,'0'0'0,"50"-25"32,-50 1-32,24 48 31,-24 26-31,0 0 15,-24-1 1,24 75 0,-25-49-1,50-75 17,24-25-17,1-25 1,-25 50-16</inkml:trace>
  <inkml:trace contextRef="#ctx0" brushRef="#br0" timeOffset="18117.73">10047 5582 0,'0'0'0,"0"24"31,25-24-31,49 0 16,75-24 0,25-1 15,-100 0-31</inkml:trace>
  <inkml:trace contextRef="#ctx0" brushRef="#br0" timeOffset="18384.59">10394 5408 0,'0'0'0,"-25"-25"16,1 25 0,24-25 15,0 50-31,0 50 15,24 49 1,-48 25 0,-1-1 15,-25-24-15,50-99-16</inkml:trace>
  <inkml:trace contextRef="#ctx0" brushRef="#br0" timeOffset="18967.36">11213 5284 0,'0'0'15,"-25"-25"-15,25 0 32,0 50-1,25 25-15,-25-25-16,0 24 15,0-24-15,-25 25 16,25 24-1,-25-24 1,25-26 0,50 1-1,74-50 1,-50 1 0,1-1-1,-51-25 1,1 50-1,-25-25 1,0 50 31,-25 25-31,1 74-1,-1-25 1,25 25-1,0-49 1,0-51 0</inkml:trace>
  <inkml:trace contextRef="#ctx0" brushRef="#br0" timeOffset="19822.05">12428 3721 0,'0'0'0,"0"-25"16,0 0 30,25 25-46,25-24 16,74 24 0,-75-25-1,26 25-15,-26 0 16,-24 0 0,0 0-1,-25 25 1,25 24-1,0 75 1,-25 25 0,0 0-1,0 49 1,0-24 0,0 49-1,24-99 1,-24 125-1,25-1 1,-25-25 0,-25-25-1,25-98 1,-24-26-16,24 0 16,0 26-16,-25 48 15,0-24 1,0 1-1,25-51 1,0-24 0,0-26-1,-25-24 48,1 0-32,-100 0-31,-25-24 0</inkml:trace>
  <inkml:trace contextRef="#ctx0" brushRef="#br0" timeOffset="32467.16">20813 521 0,'0'0'15,"25"0"-15,-25-25 16,0 0 0,25 25 15,-25-24-16,0 73 17,0-24-17,-25 25 1,25 49 0,-25-25-1,0 25 1,25-74-1</inkml:trace>
  <inkml:trace contextRef="#ctx0" brushRef="#br0" timeOffset="32868.04">20515 1116 0,'25'0'63,"25"0"-48,-1-24-15,26 24 16,74-25-16,-75 25 15,0 0 1,1-25-16,-25 25 31,-26 0-15,1 0 0</inkml:trace>
  <inkml:trace contextRef="#ctx0" brushRef="#br0" timeOffset="34286.28">20887 1439 0,'0'-25'78,"0"50"-62,-24-25 62,-1 25-63,0-25-15,-25 24 16,50 26 0,-24-25-1,48 24 1,1-24 15,25 0-15,-1 0-1,-24-25-15,-25 25 16,25 0 0,0-25-1,-25 24 1,0 1 15,-25 0-15,0 0-1,0-25 1,-24 0 0,-1 0-1,1-25 1</inkml:trace>
  <inkml:trace contextRef="#ctx0" brushRef="#br0" timeOffset="35069.22">21681 967 0,'25'0'32,"0"0"358,0 0-374,0 25-16,-25 0 16,24 0-1,1 0 1,-25 0-1,-49-1 1,-26 26-16</inkml:trace>
  <inkml:trace contextRef="#ctx0" brushRef="#br0" timeOffset="35435.06">22599 546 0,'0'0'15,"0"-25"-15,0 50 63,25 0-63,-25 24 16,0 1-16,0-1 15,0 1-15,0 0 16,0-26-1,0 1-15</inkml:trace>
  <inkml:trace contextRef="#ctx0" brushRef="#br0" timeOffset="35702.31">22425 1017 0,'-24'0'16,"48"0"-16,-73 0 16,74 0 31,-1 0-47,26 0 15,74 0 1,-25 0-1,1 0 1</inkml:trace>
  <inkml:trace contextRef="#ctx0" brushRef="#br0" timeOffset="36119.32">22599 1488 0,'0'0'0,"-25"0"32,1 50-1,-1 0-16,25-26-15,-25 1 16,25 0-16,0 50 16,50-26-1,-26 1 1,1-1 15,25-49-15,-50 25-1,0 0 1,-50-25-16,-24 25 31,-1-25-15,50 0-16</inkml:trace>
  <inkml:trace contextRef="#ctx0" brushRef="#br0" timeOffset="36435.76">22872 1364 0,'0'0'0,"25"-24"0,-25-1 31,0 50 0,0-1-15,0 26-1,0-25-15,0 0 16,0-1 15,25-24-15,49-49-1,-24 24-15</inkml:trace>
  <inkml:trace contextRef="#ctx0" brushRef="#br0" timeOffset="36686.29">23666 1141 0,'0'-25'16,"0"50"-16,25-50 0,-1 25 16,1 0-1,-25 25-15,25 0 16,-25 0-16,0 0 15,-25 49 1</inkml:trace>
  <inkml:trace contextRef="#ctx0" brushRef="#br0" timeOffset="38186.53">24757 471 0,'-24'0'15,"24"-24"532,24 24-516,1 0-15,0-25-16,0 25 16,0 0-16,24 0 15,-24 0 1,-25 25-1,-25 49 1,0-49 0,-24 0-16,24-1 15,25 1 17,-25-25-32,50 0 15,25 0 1,-26 0-1,1 25 1,-25 0 15,0 0-15,0-1 0,-49-24-1,-1 25 1,0-25-1,50 25 1</inkml:trace>
  <inkml:trace contextRef="#ctx0" brushRef="#br0" timeOffset="44789.96">24881 595 0,'0'-24'109,"-24"24"-62,-1 0-47,0 0 16,0 0-16,0 0 15,-24 0 1,24-25 15,25 0-15,0-25-1,0 26 1,25-1 0,0 25-1,-1 0-15,1-25 16,25 25-1,-25 25 1,24 0 0,-24 49-1,-25-24 1,0 49 15,-25-50-15,-24 1-1,-26 0 1,1-26 0,-1 1-1,51-25 1,-1 0 15,25-25-15,0 1-1,25 24 1,24 0 0,1 24-1,-25 1 1,49-25 0,-49 25-1,-25 0 1</inkml:trace>
  <inkml:trace contextRef="#ctx0" brushRef="#br0" timeOffset="45258.79">24261 1166 0,'0'0'16,"25"0"0,25-25-1,-1 25 1,26 0-16,123-25 16,50 25-1,-25 0 1,-123-24-1,-26 24-15,50-25 16,-49 25 15,-26 0-31</inkml:trace>
  <inkml:trace contextRef="#ctx0" brushRef="#br0" timeOffset="47069.2">24857 1612 0,'0'-24'62,"-25"48"-46,0 1 0,25 0-16,-25 0 15,25 0-15,0 24 16,0-24-1,50 25 1,-50-25 0,25-1-1,-25 26 1,-50-25 0,-24-25-1,-1 25 16,50-50-15</inkml:trace>
  <inkml:trace contextRef="#ctx0" brushRef="#br0" timeOffset="47571.89">25080 1364 0,'0'-24'15,"0"-1"32,25 0-31,-1 25 0,1 0-16,-25 25 15,25 0 1,-25 24-1,0-24 17,25 0-17,-25 0 1,0-1 15,0 1-31,-25 0 31,0-25-31,0 0 16</inkml:trace>
  <inkml:trace contextRef="#ctx0" brushRef="#br0" timeOffset="48123.48">26022 1116 0,'25'0'0,"-50"0"16,75 0 15,-50 25-16,0 0-15,25 0 16,-25 49 0,-25-24-1,0-50-15,0 49 16,1-24 0</inkml:trace>
  <inkml:trace contextRef="#ctx0" brushRef="#br0" timeOffset="48315.1">26667 1191 0,'0'-25'31</inkml:trace>
  <inkml:trace contextRef="#ctx0" brushRef="#br0" timeOffset="48480.55">27114 1191 0,'0'0'0,"25"0"16,0 0-16,-1 0 15,26 0-15</inkml:trace>
  <inkml:trace contextRef="#ctx0" brushRef="#br0" timeOffset="48603.07">27734 1240 0,'25'-24'32,"0"24"-32,0 0 15</inkml:trace>
  <inkml:trace contextRef="#ctx0" brushRef="#br0" timeOffset="51251.99">20887 2506 0,'25'0'16,"-25"-25"-16,0 0 62,0 75-15,-25-26-31,25 1-1,-24 25-15,24-25 16,0 24-16,-25 1 16,25-25-1,0-1 1</inkml:trace>
  <inkml:trace contextRef="#ctx0" brushRef="#br0" timeOffset="51637.03">20515 2977 0,'0'25'0,"50"-25"78,0 0-62,-1 0-16,50 0 15,1-25 1,-1 25-16,75-25 16,-75 0-1,-50 25 1,-24 0 15</inkml:trace>
  <inkml:trace contextRef="#ctx0" brushRef="#br0" timeOffset="52119.13">20788 3324 0,'0'-25'31,"0"50"32,0 0-63,-25-25 15,25 25-15,25 24 16,-25 1 0,0-25-1,0 24 1,0-24 15,0 0-31,-25-25 31,-24 0-15,-1 25-16</inkml:trace>
  <inkml:trace contextRef="#ctx0" brushRef="#br0" timeOffset="52490.85">21036 3423 0,'0'0'0,"25"0"0,-25-24 47,25 24 0,0 0-32,0 0-15,-1 0 16,-24-25 0,25 25-16,0 0 31</inkml:trace>
  <inkml:trace contextRef="#ctx0" brushRef="#br0" timeOffset="53220.04">21607 3374 0,'0'-25'16,"0"50"-16,25-50 16,-25 0-16,-25 25 31,0 0 16,0 0-32,0 25 1,1 0 0,-26 24-1,25 1 1,25-25-1,50 0 1,-1-25 0,-24 0-16,50-50 15,-26 0 1,1-24 15,-50 49-15,0 0-1,0 1 32,0 73-31,0-24 0,25 0-16,-25 24 15,25-24 1,24-25-1,1 25 1,-25-25 0,-25-25-1</inkml:trace>
  <inkml:trace contextRef="#ctx0" brushRef="#br0" timeOffset="53868.15">20813 3349 0,'-25'0'16,"25"-25"15,0 0-15,25 1-1,0 24 1,0 0-16,-25-25 15,24 25 1,1 0 0,0 0-1</inkml:trace>
  <inkml:trace contextRef="#ctx0" brushRef="#br0" timeOffset="54204.09">22996 2754 0,'25'0'0,"-50"0"0,50-25 0,0 25 31,-25 25-15,0 74-1,-25 25 1,0-74 0</inkml:trace>
  <inkml:trace contextRef="#ctx0" brushRef="#br0" timeOffset="54491.84">23864 2307 0,'0'0'15,"0"-25"-15,0 50 31,0 0-15,0 25 0,0-1-16,0 1 15,25 24 1,0-24 0</inkml:trace>
  <inkml:trace contextRef="#ctx0" brushRef="#br0" timeOffset="54720.18">23616 2828 0,'-25'0'0,"50"0"16,0 0 15,25 0-16,24-25 1,0 0-16,26 25 16,73-49-1,-98 49-15</inkml:trace>
  <inkml:trace contextRef="#ctx0" brushRef="#br0" timeOffset="55053.41">23988 3051 0,'0'0'0,"-99"25"32,74-25-32,25 25 15,0 0-15,0 24 16,0 1-1,25 24 1,0-24 0,0 0 15,-25-1-15,-50-24-1,-24 0-15,-1 0 16,75-50-1</inkml:trace>
  <inkml:trace contextRef="#ctx0" brushRef="#br0" timeOffset="55253.72">24112 3275 0,'25'0'15,"25"-25"17,-1 25-32,-24 0 15,25-25-15,24 25 16,-24 0 0,-25 0-16</inkml:trace>
  <inkml:trace contextRef="#ctx0" brushRef="#br0" timeOffset="55470.37">24336 3200 0,'-25'0'0,"50"0"0,-75 0 16,50 25 31,0 0-47,0 24 15,0 51 1,-50-26 0,50-24-16</inkml:trace>
  <inkml:trace contextRef="#ctx0" brushRef="#br0" timeOffset="55870.89">24857 3250 0,'0'-25'15,"0"50"-15,24-75 0,-24 25 32,-49 25-17,-26 25 1,26 50-1,24-26 1,25-24 0,25-25-1,49-25 1,-24 0-16,24 1 16,-74-1-1,25 25 1,-25 25 15,25 24-15,-25 26-1,0-26 1,25-24 0</inkml:trace>
  <inkml:trace contextRef="#ctx0" brushRef="#br0" timeOffset="56155.06">25502 2803 0,'0'-25'16,"0"50"-16,24-50 0,-24 1 15,25 48 17,0 1-32,-25 0 0,25 49 15,-25 51 1,-50-1 0,-24-25-1,-50-25 1</inkml:trace>
  <inkml:trace contextRef="#ctx0" brushRef="#br0" timeOffset="59651.99">27561 2282 0,'0'0'0,"0"-25"15,0 50 32,0 0-47,0 25 16,-25-1-16,25 1 15,-25 24 1,25-24 0,0 0-1</inkml:trace>
  <inkml:trace contextRef="#ctx0" brushRef="#br0" timeOffset="59953.36">27139 2902 0,'-25'0'15,"50"0"-15,-25 0 32,49 0-17,51 0-15,48-24 16,1 24-16,223-25 16,-99 0-1,-99 0 1,-75 0-1,-74 25 1</inkml:trace>
  <inkml:trace contextRef="#ctx0" brushRef="#br0" timeOffset="60420.32">27312 3448 0,'0'0'0,"25"0"16,-25-25-16,0 1 15,0-1 1,-25 25 15,25 25-15,-24-1-16,-1 26 16,50 24-1,24-24 1,26 0-1,-1-26 17,-74 1-1,-74 0-15,-50 0-1,24 25 1,51-50-16</inkml:trace>
  <inkml:trace contextRef="#ctx0" brushRef="#br0" timeOffset="60720.66">27734 3299 0,'0'0'0,"25"0"0,-25-24 16,25-1 0,-25 50 15,0-1-15,25 26-1,-25 0 1,0-26-1,0 1 1,24-50 0,1 1-16,25 24 15</inkml:trace>
  <inkml:trace contextRef="#ctx0" brushRef="#br0" timeOffset="60954.23">28032 3721 0,'0'0'0,"0"25"15,-25-25 1,50 0 15,24-25-15,76 0-1,-26 0 1,-50 1 0</inkml:trace>
  <inkml:trace contextRef="#ctx0" brushRef="#br0" timeOffset="61220.11">28131 3622 0,'0'0'16,"-25"0"-16,25-25 16,-25 0 15,25 50-15,0 0-1,0 24-15,0 51 16,-24 24-1,-1-25 1,25-74 0,0 0-1</inkml:trace>
  <inkml:trace contextRef="#ctx0" brushRef="#br0" timeOffset="62354.52">28826 3523 0,'0'0'16,"0"-25"-16,0 0 62,0 0-62,0 0 16,-25 1-1,0 24 32,0 0-31,0 0-16,1 24 15,-1 26 1,0 0 0,0-1-16,25-24 15,0 0-15,50 24 16,-25-49 0,24 0-1,-24-24 1,0-26-1,0 0 1,-25 26 0,0 48 46,0 1-62,0 50 16,0 24-1,24-25 17,-24-49-17,0 0-15</inkml:trace>
  <inkml:trace contextRef="#ctx0" brushRef="#br0" timeOffset="62686.28">29024 3250 0,'0'-50'15,"0"100"-15,25-100 0,0 25 16,0 25 15,-1 25-31,-24 0 16,25 0-16,-50 24 15,25 51 1,25-100 15,50 0-15,24-50-1,-74 50-15</inkml:trace>
  <inkml:trace contextRef="#ctx0" brushRef="#br0" timeOffset="64437.96">27635 2183 0,'0'-25'47,"-25"25"62,0 0-93,1 0-16,-1 0 15,0 0 1,0 0-16,0 0 16,0 0-1,1 0 1,-1 25 0,0 0-16,0 49 15,25-24 1,25 24-1,25-24 1,-1 24 0,1-24-1,-25-25 1,0 24 15,-25-24-15,0 0-16,-50 0 31,-49 0-15,74-25-1,-50 24 1,51-48 0,-26 24-1,25 0 16,25-25-31</inkml:trace>
  <inkml:trace contextRef="#ctx0" brushRef="#br0" timeOffset="65143.41">30264 2878 0,'25'24'62,"-25"1"-46,25 0-16,-25 25 16,0 24-1,-25 1 1,-49-1 0,-1-49-1</inkml:trace>
  <inkml:trace contextRef="#ctx0" brushRef="#br0" timeOffset="66875.17">31158 2233 0,'0'0'0,"0"-25"16,24 25 15,-24-25 16,0 0 62,0 0-93,0 1 46,25 48 610,-50 1-672,25 0 16,0 25-16,0-26 15,0 26 1,0 0 0,0-1-1,0-24 16,50-25-15,0-49 0,-26 24-1,-24 0 1,25 25 0,-25-25-1,25 25 1,-25-25 46</inkml:trace>
  <inkml:trace contextRef="#ctx0" brushRef="#br0" timeOffset="67488.11">31629 2183 0,'0'-25'16,"0"50"-16,0-75 0,0 26 16,0-1-1,-25 0 1,0 25 0,0-25-16,-123 50 31,98 0-31,0-25 15,1 25-15,-26 74 16,51-25 0,24 1-1,49-1 1,50-24 15,-49-50-31,49 25 16,-24-50-1,-26-25 1,-24-49 0,0 0-1,-25 74 1,0 0 15,0 75-31,-25-26 16,25 51-1,0 24 1,50-49 0,49-1-1,-74-24-15</inkml:trace>
  <inkml:trace contextRef="#ctx0" brushRef="#br0" timeOffset="67772.16">31009 2977 0,'0'0'15,"25"0"16,24 0-31,125 0 16,99-25 0,24 0-1,-24 0 1,-99 1 0,-75 24-1</inkml:trace>
  <inkml:trace contextRef="#ctx0" brushRef="#br0" timeOffset="68188.5">31232 3523 0,'0'-25'16,"-25"25"15,0 0-15,1 25-16,-1-1 15,0 1-15,25 25 16,-25 24 15,50-49-31,-25 25 0,50-1 31,-50-24-31,24 0 32,-48 0-17,-1-25 1,-25 0-16,-49 25 15,-25-25 1</inkml:trace>
  <inkml:trace contextRef="#ctx0" brushRef="#br0" timeOffset="68488.48">31306 3448 0,'0'0'0,"0"-25"0,0 1 16,25 24-1,-25-25 17,25 74-17,-25 26 1,25-26-1,-25-24 17,49-25-32,1-25 15,0 1 1,-1-1-16</inkml:trace>
  <inkml:trace contextRef="#ctx0" brushRef="#br0" timeOffset="68713.42">31430 3771 0,'0'25'31,"50"-25"-31,-25 0 16,49-25-16,50 25 15,-74-25 1,-25 25 0,-25-25-16</inkml:trace>
  <inkml:trace contextRef="#ctx0" brushRef="#br0" timeOffset="68904.95">31654 3696 0,'-25'0'16,"0"0"-1,25 25 17,25 0-17,0 49 1,-25 26 0,0-26-1,0-24-15</inkml:trace>
  <inkml:trace contextRef="#ctx0" brushRef="#br0" timeOffset="69571.34">32398 3696 0,'0'-25'47,"0"1"0,-25 24 0,25-25-47,-25 25 15,25-25-15,-25 25 16,-49 25-1,24 0-15,1 24 16,-1 26 0,50-1-1,25-24 1,49-25 0,1-25-1,-26-50 1,-24 0-1,-25 26-15,25-1 16,-25 0 31,0 50-47,0 49 31,25 1-15,-25-26-1,0-24-15,0 0 16</inkml:trace>
  <inkml:trace contextRef="#ctx0" brushRef="#br0" timeOffset="69838.12">32646 3448 0,'25'-25'16,"-50"50"-16,50-74 0,0 49 16,-25-25-1,24 25 1,-24 25 0,-24 24-16,24 26 31,49-26-16,50-49 1,-24 0 0,-50-25-16</inkml:trace>
  <inkml:trace contextRef="#ctx0" brushRef="#br0" timeOffset="71275.69">27982 4366 0,'25'0'47,"0"0"-31,24 0 0,1-25-16,25 25 15,-51 0 32,-73 0-47,-1 0 16,25 0 15,75 0 0,-25 0-15</inkml:trace>
  <inkml:trace contextRef="#ctx0" brushRef="#br0" timeOffset="71940.21">31753 4441 0,'-25'0'15,"50"0"17,0 0-17,24 24-15,1-48 16,24 24-16,-24 0 16,-25 0-1,-75 0 16,25 24-31,1-24 16</inkml:trace>
  <inkml:trace contextRef="#ctx0" brushRef="#br0" timeOffset="117399.37">27015 4490 0,'0'0'0,"25"0"78,-1 0-63,26 0 1,-25 25 0,0-25-16,24 0 0,26 0 15,-1 0 1,25 25-16,149-25 15,50 25 1,0-1 0,-25-24-1,-25 25 1,-25-50 15,-124 25-31,25 0 16,-49 0-1,-51 0 1,1 0 0</inkml:trace>
  <inkml:trace contextRef="#ctx0" brushRef="#br0" timeOffset="118235.34">31182 5135 0,'-24'0'15,"48"0"-15,-48-25 16,-1 25 0,25-24 46,49 24-46,26 0-16,49 24 15,223-24 1,-173 25-16,-1 0 16,-24 0-16,149-25 15,-75 25 17,-74-25-17,-75-25 1,-49 25-1,0 0 17,-25 25 124</inkml:trace>
  <inkml:trace contextRef="#ctx0" brushRef="#br0" timeOffset="151142.45">6003 9055 0,'-49'25'16,"98"-50"-16,-123 50 31,49-25-15,0 0 31,50 0-16,0 24-15,24-24-16,26 0 15,24-24 1,0-1-1,-24 25 1,-50 0 15,-50 0 1,0 0-17</inkml:trace>
  <inkml:trace contextRef="#ctx0" brushRef="#br0" timeOffset="151458.62">5755 9452 0,'0'0'16,"25"0"15,0 0-15,24 0-16,75 0 15,1-25 1,-1 0 0,-75 0-1,1 25 1,-25 0 15</inkml:trace>
  <inkml:trace contextRef="#ctx0" brushRef="#br0" timeOffset="153025.9">7591 8633 0,'0'-25'15,"25"0"1,-50 25 15,25 25 32,0 25-48,-25-1-15,25 26 16,-25 98-1,1 1 1,-1-25 0,0 0-1,0-75 1,25-49 0,0 0 15,25-25-16,25 0 1,-1-25-16,75 0 16,-49 0 15,-26 25-15,-49-24-16,25-1 15</inkml:trace>
  <inkml:trace contextRef="#ctx0" brushRef="#br0" timeOffset="153393.22">7814 8608 0,'0'0'0,"0"-25"47,25 25-47,25 0 15,-26 0 1,1-24 0,25 24-16,-1 0 15,-24-25 1,0 25 0</inkml:trace>
  <inkml:trace contextRef="#ctx0" brushRef="#br0" timeOffset="153658.73">8360 8385 0,'25'0'16,"-25"-25"15,25 50 0,-50 25-31,25-26 16,0 26-16,0 24 16,-25-24-1</inkml:trace>
  <inkml:trace contextRef="#ctx0" brushRef="#br0" timeOffset="154564.14">9600 8186 0,'25'0'15,"-25"-24"-15,-50-1 16,26 25-1,-51-25 1,-24 50 0,74-25-16,-24 0 15,24 0-15,0 0 32,0 0 30,25 25-46,0-1-1,0 1-15,-25 0 16,1 74 0,-1-49-16,0 74 31,0 25-16,-24 24 1,24-24 0,-25 0-1,25 0 1,1 25 0,-26-1-1,50 1 1,-25-25-1,25 0 1,-50 49 0,26-99-1,-1 1 1,0-1 0,0 0 30,25-49-30,0-26 0,0 1-16,50 0 31,49-25-15,50-25-1,0 0 1,-25 1-1,-75 24-15,26-50 16</inkml:trace>
  <inkml:trace contextRef="#ctx0" brushRef="#br0" timeOffset="155844.12">10543 8310 0,'0'0'0,"0"-24"94,25 24-78,24 0-16,1 0 15,24-25-15,-24 50 16,24-25 0,-49 24-16,0 1 15,-25 25 1,-50 24-1,1 1 1,24-50 0,25 24-1,-25-49 1,50 0 0,25-25-1,24 25 1,-24 25 15,-26-25-31,1 50 31,-25-25-31,0-1 16,-74 26 0,-1 0-1,1-26 1,0 1-1,24-25 1,25 0 0,25-25-1</inkml:trace>
  <inkml:trace contextRef="#ctx0" brushRef="#br0" timeOffset="157236.07">10717 9228 0,'0'-24'16,"-25"24"46,25 24-62,0 1 63,25-50-48,-1 25 17,-24-24-17,0-1 48</inkml:trace>
  <inkml:trace contextRef="#ctx0" brushRef="#br0" timeOffset="158027.95">10270 9526 0,'0'-25'46,"-25"25"-14,50-25-1,25 25-15,-1 0-16,51 0 15,-1 0-15,99-24 16,1 24-1,-75 0 1,-25 0 15,-74 0-15,0 0 15</inkml:trace>
  <inkml:trace contextRef="#ctx0" brushRef="#br0" timeOffset="158576.72">10493 9997 0,'25'0'31,"0"0"-15,0 0-16,0 0 15,24 0-15,-24 0 16,0 25-1,0 50 1,-25-1 0,-50 25-1,0-49-15,-74 49 16,0-24 0,50-26-1,24-24 16,25 0-15,75-50 15,74 0-15,50 0 0,24 1-1,-74-1 1,-25 25-1,-49-25 1,-25 25 0</inkml:trace>
  <inkml:trace contextRef="#ctx0" brushRef="#br0" timeOffset="159379.88">12031 9501 0,'0'-25'15,"0"1"16,0 48 79,0-48-95,-24 24 64</inkml:trace>
  <inkml:trace contextRef="#ctx0" brushRef="#br0" timeOffset="160760.63">14562 8509 0,'0'-25'47,"0"0"-31,24 25-1,-24-24-15,0-1 16,25 25-1,-25-50 1,0 0 0,-25 26-1,25-1 1,-49 0 0,-1 0-1,-49 25 1,25 25-1,-26 0 1,26 49 0,24 50-1,1 0 1,24 0 0,25-74-16,25 24 15,24 1 16,26-50-15,-1-25 0,25-25-1,-24-50 1,-1 1 0,1-100-1,-75 125 1,24-1-16,1-24 15,-25 49 1,0 0 0,0 50 31,-25 74-32,1 50 1,24-25-1,49 0 1,1-50 15,0-49-15,-1 0 0,-24-25-16</inkml:trace>
  <inkml:trace contextRef="#ctx0" brushRef="#br0" timeOffset="161245.72">13048 9377 0,'0'25'15,"25"-25"1,0 25-16,0-25 15,0 0 1,24 25-16,26-25 0,-1 24 16,174-24-1,124 0 1,75-24 0,-199-1-16,198 25 31,-123-25-16,-125 25 1,-148 0-16,-25 0 47,-75 0-47,1 0 16</inkml:trace>
  <inkml:trace contextRef="#ctx0" brushRef="#br0" timeOffset="161761.15">13421 10221 0,'0'-25'16,"24"25"0,-24-25-1,-24 50 32,24 0-47,-25 24 16,25-24-16,-25 74 15,25-74 1,50 25-16,-1-1 16,1-24 15,-25-25-16,-1 25-15,-48 0 32,-1 0-32,-99-1 15,0 1 1,49-25 0,50 0-16</inkml:trace>
  <inkml:trace contextRef="#ctx0" brushRef="#br0" timeOffset="162093.09">13867 9923 0,'0'-25'16,"0"50"-16,0-75 15,25 75 17,-50 74-17,0 50 1,0-99 0,25-1-16,-24-24 15,24 0 1,74-50-1,25-24 1,1-1 0,-76 25-16</inkml:trace>
  <inkml:trace contextRef="#ctx0" brushRef="#br0" timeOffset="162294.79">14115 10444 0,'0'25'16,"25"-25"-1,0 0-15,0 0 16,74 0 0,25-25-1,-25 25 1,-74 0-16</inkml:trace>
  <inkml:trace contextRef="#ctx0" brushRef="#br0" timeOffset="162527.57">14462 10345 0,'0'-25'16,"0"50"-16,-24-50 0,-1 25 15,25 25 32,0 24-31,0 26-1,-25 74 1,0-1 0,0-48-1,50-26 1</inkml:trace>
  <inkml:trace contextRef="#ctx0" brushRef="#br0" timeOffset="162978.18">15231 10221 0,'0'0'0,"-24"-25"0,24 0 16,0-25 15,24 50-15,1 0-1,0 25 1,-25 50-1,0 24 1,-50 0 0,-24 0-1,24-49 1,26-25 0,24 0-1,49-25 1,75-50-1,25 25 17,-99 0-32,-1 1 15,-24-1-15,0 0 0</inkml:trace>
  <inkml:trace contextRef="#ctx0" brushRef="#br0" timeOffset="163311.76">15380 9923 0,'0'0'16,"0"-25"-16,0 0 0,25 1 15,-25-1 1,50 25-1,-25 0 1,-1 74 0,-24 25-1,0-24 1,-24-50 0,123-50 15,0-25-16,-74 1-15,0 49 16</inkml:trace>
  <inkml:trace contextRef="#ctx0" brushRef="#br0" timeOffset="164123.01">13817 9824 0,'50'0'16,"-50"-25"0,-25 25 30,0-25-30,1 25-16,-1 0 16,-50 25-1,51 0 17</inkml:trace>
  <inkml:trace contextRef="#ctx0" brushRef="#br0" timeOffset="166361.28">14462 8782 0,'25'25'0,"-74"-25"78,24 24-78,0-24 15,-25 25-15,1 0 16,-1-25 0,-24 25-1,24-25 1,25 0-1,1-25 1,24-25 0,0 26-16,0-76 15,49 26 1,1 24 0,-1-24 15,51 0-16,-26 24 1,75 25 15,-75 0-15,-24 50 0,-25-25-1,0 0-15,24 25 16,-24 25-1,0 49 1,-25 0 0,0 0-1,-25 0 1,-25 25 0,-24-24-1,-25-26 1,24 1-1,1-26 17,-25-24-17,49-25 1,25 0 15,0 0-15,50-25-1,-25 0 1,25 1 0,25 24-1,-26-25-15,1 25 16,50 0 0,-1 49-1,0-24 16,1 0-15,24 25 0,0-26-1,-24 1 1,-1-25 0,-24-25-1,-1 1 1,-24-1-1,0-50 1,-50 51 0,25-26-1</inkml:trace>
  <inkml:trace contextRef="#ctx0" brushRef="#br0" timeOffset="167161.98">16100 8310 0,'0'0'16,"0"-24"-1,25-1 1,-1 25 0,26-25-1,74 25 1,0 0 0,-25 0-1,-49 50 1,-25-50-16,-1 49 15,-24 26 1,25-1 0,-50 50-1,1 25 1,-1 0 0,25 25-1,0-1 1,0 26 15,25-75-31,-1 99 16,-48 0-1,24-24 1,-25-26 0,0-49-1,-25 0 1,50-24-1,-24 24 1,-1-25 0,0-25-1,0-24 1,25-25 0,-99-25-1,49 0 1</inkml:trace>
  <inkml:trace contextRef="#ctx0" brushRef="#br0" timeOffset="171377.6">17563 9328 0,'-24'0'16,"48"0"77,1 0-77,0 0 0,0 0-16,0 24 15,24-24 1,26 0-1,-1 0 1,-49 0-16,0 0 16,24 0 15</inkml:trace>
  <inkml:trace contextRef="#ctx0" brushRef="#br0" timeOffset="171660.24">17514 9551 0,'0'0'0,"-25"0"0,50 0 46,0 0-30,24 25-16,26-25 16,24 0-1,-50 0 1,1 0 0,-25 0-1</inkml:trace>
  <inkml:trace contextRef="#ctx0" brushRef="#br0" timeOffset="175329.66">19101 8906 0,'-24'0'16,"-1"0"0,25-25-1,0 0 48,25 25-48,-1-25-15,26 25 16,24-24-16,1 24 16,98-25-1,-49 74 1,-74 1-1,-75 74 1,-74-25 0,0-49-1,74-25 1,0 0 0,50-50 15,0 25-31,24-25 31,1 50-15,-25 0-1,0 24 1,-75 1 0,0-25-1,-24 24 1,24-24-1,26 0-15,-1-25 16,-25 0-16</inkml:trace>
  <inkml:trace contextRef="#ctx0" brushRef="#br0" timeOffset="175731.15">18928 9625 0,'0'0'15,"-25"0"1,50 0 46,0 25-62,-1-25 16,26 0-16,0 0 16,24 0-16,50 0 15,50 0 1,-50 0 15,-50 0-31,-24 0 16,-25 0-1</inkml:trace>
  <inkml:trace contextRef="#ctx0" brushRef="#br0" timeOffset="178726.09">18878 10320 0,'0'-25'78,"25"0"-62,0 0-1,0 25 1,-1-24-16,1 24 16,25-25-16,-25 25 15,24 0-15,-24 0 16,0 0-16,0 49 15,-1-24 1,-24 50 0,-24-26-1,-1 26 1,-25-26 15,1-24-15,-1 0-1,25 0 1,0-25 0,25 25 15,50-25 47,-25 24-62,24-24-16,1 25 15,24-25 1,1 25-16,-26-25 0,1 0 16,0-25-1,24 25 1,-49-25 15,-25 1-15</inkml:trace>
  <inkml:trace contextRef="#ctx0" brushRef="#br0" timeOffset="180110.01">20714 9228 0,'0'-24'16,"0"-1"78,0 50-16,0-1-63,25 1 1,-25 0 0,0 0-16,0 0 15,24-1-15,-24 1 16,0 25-16,-24 24 16,24 1-1,-25-1 1,0 0 15,0 1-15,25-50-1,-25 0 17,25-1-17,0 1 16,0 0 1,0 0-17,-24-25 32,24 25-47,0-1 78,0-48-62,24 24 0,1 0-16,25 0 15,-25 0 1,24 0-1,-24 0 1,25 0 0</inkml:trace>
  <inkml:trace contextRef="#ctx0" brushRef="#br0" timeOffset="183228.94">20937 8831 0,'-25'0'63,"25"-24"-32,25 24 0,0 0-15,24 0 0,1-25-16,0 50 15,24-25-15,-49 0 31,0 0-15</inkml:trace>
  <inkml:trace contextRef="#ctx0" brushRef="#br0" timeOffset="183515.18">21483 8633 0,'25'-25'15,"-25"0"32,-25 50-31,25 0-16,0 0 15,-25 0 1,0 49 0,0-24-1,25-26-15</inkml:trace>
  <inkml:trace contextRef="#ctx0" brushRef="#br0" timeOffset="184333.07">22500 8484 0,'0'-25'16,"0"50"-16,-50-50 31,25 25-15,-49 0-1,-25 0 1,49 25 0,1-25-1,24 0 1,25 25 62,-25 0-78,25 0 16,0 24-16,0 1 15,-25 49 1,25 25 0,-25 0-1,25 0 1,-24-49-16,-1 73 15,25 26 17,-25-25-32,0 25 15,0-26 17,1 1-32,-1 0 15,0-25 16,25-25-15,-25-24 0,50 49 15,-25-99-31,50-1 16,-50 1-1,49 0 1,-24 0-16,0 0 31,0-25-31,-1 24 16</inkml:trace>
  <inkml:trace contextRef="#ctx0" brushRef="#br0" timeOffset="185311.54">23418 8583 0,'0'-24'16,"0"-1"46,25 25-46,-1 0-16,1 0 16,25 0-16,-1 0 15,51 49 1,-51-24-1,-24 25 1,0-1 0,-25-24-1,0 25-15,-75 49 16,1-25 0,-25 1 15,99-50 0,-25-25-31,124 0 31,25 0-15,-49 0-16,74 0 16,-75-25-1,-49 25 1,0 0-1</inkml:trace>
  <inkml:trace contextRef="#ctx0" brushRef="#br0" timeOffset="185894.96">22525 9452 0,'0'0'0,"25"0"47,24 24-31,-24-24-16,25 0 15,-1 25 1,26-25-16,-1 0 15,25 0-15,125 0 16,24 0 0,-124 0-1,24 25-15,26-25 16,372 25 0,-149 0-1,-50-1 1,-49-24-1,-25 25 1,-75-25 0,1 0 15,-150 0-15</inkml:trace>
  <inkml:trace contextRef="#ctx0" brushRef="#br0" timeOffset="186746.09">22971 10345 0,'25'-25'31,"-25"0"16,-50 25-31,26 0-16,-26 25 15,0 0 1,26-1-16,-1 1 15,0-25-15,0 50 16,50 0 0,25-26-1,-1 1 1,1-25 0,-50 50 15,0-25-31,-25-1 15,-49 26 1,-26-50 0,26 25-1,24-25 1,26 0-16</inkml:trace>
  <inkml:trace contextRef="#ctx0" brushRef="#br0" timeOffset="187112.9">23170 10146 0,'25'-25'0,"-1"1"15,-73 73-15,98-123 32,-24 99-17,-50-1-15,25 1 16,-24 50 0,24-51-1,-25-24 1,25 25-1,25-25 1,24-25 0,75 1-1,-74-1-15</inkml:trace>
  <inkml:trace contextRef="#ctx0" brushRef="#br0" timeOffset="187331.36">23567 10618 0,'0'0'0,"-25"0"16,50 24 15,24-24-15,1 0-16,24 0 15,100 0 1,-124 0-16,49 0 16</inkml:trace>
  <inkml:trace contextRef="#ctx0" brushRef="#br0" timeOffset="187596.57">23815 10593 0,'-25'-25'16,"25"0"31,0 50-47,0 0 15,25 0-15,-25 74 16,-25-50-1,25 1-15,-25 49 16,0 0 0,25-74-1</inkml:trace>
  <inkml:trace contextRef="#ctx0" brushRef="#br0" timeOffset="188147.99">24435 10444 0,'0'-25'15,"25"25"32,-1 0-31,1 0-16,0 25 15,0-25-15,0 25 16,-25 49 0,-25 25-1,-25-24 1,-24-1 0,24-24-1,1-25 1,73-25 15,51 0-15,49-25-1,-74 0-15,74-25 16,-50 26 0,-49-26-1</inkml:trace>
  <inkml:trace contextRef="#ctx0" brushRef="#br0" timeOffset="188563.02">24857 10097 0,'0'0'0,"24"0"16,-24-25-16,25 25 31,0 0-16,0 0 1,-25 25-16,0-1 16,0 26-1,0-25 1,0 0 0,49-25 15,-24 0-16,25-25-15,-1 0 16</inkml:trace>
  <inkml:trace contextRef="#ctx0" brushRef="#br0" timeOffset="189794.82">26196 8385 0,'-25'-25'16,"50"50"-16,-74-75 0,24 50 0,74 0 31,-24 0-15,25 25-16,24-25 15,25 0 1,-24 25-1,-50-25 1,-1 25 0,-24 0-1,25 74 17,-25 0-17,0-49-15,0 24 16,-25-24-16,25 24 15,-24 50 1,-1 0 0,25-49-16,-25 73 15,25-73 1,0 49 0,0 0-1,-25 74 1,0-98-1,1 24 1,-1-50 15,0 50-15,0-74 0,0 24-1,1-49 1,-1 25-16,0 24 31,25-49-15,-25 24-1,0 1 1,25-25 0,-24 24-1,24-24 1,-25 50 15,25-51 0,0 1-31,0 0 16,0 0 15,0 0 32,-50-1-1,0-24-46,-98 25-1</inkml:trace>
  <inkml:trace contextRef="#ctx0" brushRef="#br0" timeOffset="195245.45">7641 13421 0,'24'0'16,"-48"0"-16,48-25 0,-24 0 0,-24 0 31,24 1-15,-50 24-1,-24 24 1,-26 51-1,51-26-15,-51 75 16,76-74 0,24 0-1,24 24 1,100 1 0,1-26-1,-76-24-15,26 49 31,-75 1-15,0-50-16,-50 49 16,-24 0-1,-26-49 1,26-25 0,24-25-1,25-49 1,100-25-1,-26 49-15,125-49 32,25 25-32,-125 49 15,50 25 1,-25 25 15,-99 24-15,0 1-1,-25-1 1,25 1 0,-24 0-1</inkml:trace>
  <inkml:trace contextRef="#ctx0" brushRef="#br0" timeOffset="195378.01">8137 13470 0,'0'0'0,"24"-49"16</inkml:trace>
  <inkml:trace contextRef="#ctx0" brushRef="#br0" timeOffset="195962.98">8434 13942 0,'0'0'0,"-24"25"15,-26 24 16,25-49-15,25-25 0,50-24-1,24-1 1,1 25 0,-1 1 15,-24 24-31,24 24 15,-49 26 1,24 49 0,-24 0-1,50-49 1,-1-50 0,25-99-1,-24-25 1,24 49-1,-74 26 1,-25 24 15,-25 50-15,-25 0-16,26 24 16,-26 26-1,50-26 1,50 1-1,-1-25-15,1-25 16,99 0 0,-50 0-16</inkml:trace>
  <inkml:trace contextRef="#ctx0" brushRef="#br0" timeOffset="196246.56">9898 13917 0,'-74'50'16,"148"-100"-16,-49 50 0,0-25 15,24-49 1,-24 49-16,25-25 16,-26 50 15,-48-25-15,-51 75-1,-49 25 1,50-26-16,24 26 15,1 24 1,73 0 0,26-49-1,24-1 1,1-49-16</inkml:trace>
  <inkml:trace contextRef="#ctx0" brushRef="#br0" timeOffset="197212.97">12081 13470 0,'0'0'16,"25"0"-16,-25-24 16,25 24-1,-25-25 1,0 50 31,0 49-32,0 50 1,0 25 0,-50 25-1,25-26 1,-24-48-1,24-26 1,50-49 15,-1-25-31,26 0 16,49-25 0,-24 0-16,49 0 15,-25 25 16,-25-24-15,-49-1 0</inkml:trace>
  <inkml:trace contextRef="#ctx0" brushRef="#br0" timeOffset="197913.9">13743 13421 0,'0'-50'0,"0"100"0,25-125 15,-50 51 1,0-1 0,-49 0-1,-25 25 1,49 25 0,0-25-16,26 0 15,-1 0-15,0 0 31,25 25 48,0-1-79,0 26 15,0 0-15,0 24 16,0 0-1,-25 100 1,25 0 0,-25-100-16,1 100 15,-1-25 1,25 24 0,-25-24-1,0 0 1,25-25-1,-25-25 1,25-74 0,50 0 15,24-25-15,1-25-1,-1 0 1,-24 25-16</inkml:trace>
  <inkml:trace contextRef="#ctx0" brushRef="#br0" timeOffset="199171.73">14462 13843 0,'25'0'15,"-50"0"-15,50-25 0,-25 0 16,0 0-1,-25 25 1,-24 0 0,-26 50-1,-49 24 1,75 25 0,49-24-1,49-26 1,75 1-1,0 0 1,-24-1 0,-76 1-1,1-25 1,-25-1 0,-25 1-16,-24 0 15,-26 0 16,51-50-15,-1-25 0,74-24-1,51 24 1,24 1 0,0-1-1,-75 50-15,51-25 16,-76 50 15,-24 0-15,0 49-1,-24 1 1,-1-1 0,25-49-16,0-50 46</inkml:trace>
  <inkml:trace contextRef="#ctx0" brushRef="#br0" timeOffset="199298.98">15107 13942 0,'-24'0'0,"48"0"0,-24-25 15,0 0 1</inkml:trace>
  <inkml:trace contextRef="#ctx0" brushRef="#br0" timeOffset="199646.74">15256 14215 0,'0'0'0,"0"49"0,0 1 31,0-1-15,0-49 15,0-24-31,25-26 32,50-24-17,-26 49 1,-24 0-16,49 25 15,1 0 1,-50 50 15,-25 49-15,-25 25 0,25-74-16,0-1 15,-25-24-15</inkml:trace>
  <inkml:trace contextRef="#ctx0" brushRef="#br0" timeOffset="200099.42">15976 14115 0,'49'-49'15,"-98"98"-15,123-123 0,-49 74 31,0-25-31,0 25 16,49 25 0,-24 0-1,-1 0-15,-24-1 0,0 100 16,-50 0 0,-25-74-1,1 0-15,-50 49 31,49-74-31,25-25 16,0-25 0,75-99-1,24 25 1,1 24 0,-1 50-1,-49 25 1,49 124-1,-49 1 1,0-26 0,25-74-1</inkml:trace>
  <inkml:trace contextRef="#ctx0" brushRef="#br0" timeOffset="200412.71">17067 13967 0,'25'-50'31,"-50"100"-31,50-125 16,-25 100-1,-25 0 1,25 24-16,0 1 0,-25 99 15,1 0 1,-1 0 15,25-50-15,0-25 0,49-49-16,26-50 15,49-49 1</inkml:trace>
  <inkml:trace contextRef="#ctx0" brushRef="#br0" timeOffset="200613.31">17166 14339 0,'0'0'15,"-24"0"-15,-26-50 31,50 25-15,0 0-16,74 1 16,50-1-1,-74 25 1</inkml:trace>
  <inkml:trace contextRef="#ctx0" brushRef="#br0" timeOffset="201231.66">17687 13470 0,'0'0'0,"0"-24"0,-24-1 16,24-25-1,24 50 1,76-25 0,24 1-1,-25 24 1,-50 0 0,-49 49-1,25-49 1,0 75-1,-50-1 1,25 0 0,0 50-1,-25 1 1,25 23 0,-24-24-1,24 0 1,-25 25-1,0 0 1,0 0 0,0-25-1,1 0 17,24-50-17,0-49 1,-25 25-1,-50-50 1,26 25 0,-26-25-1,51 0-15,-26-25 16</inkml:trace>
  <inkml:trace contextRef="#ctx0" brushRef="#br0" timeOffset="201546.52">18506 14314 0,'0'0'16,"25"-25"-1,0 25 1,-1-25-16,26 25 16,0 0-1,24-25 1,-24 25 0,-26 0-1,1 0-15,0 0 16</inkml:trace>
  <inkml:trace contextRef="#ctx0" brushRef="#br0" timeOffset="201748.95">18556 14463 0,'0'0'0,"-50"25"15,25-25-15,0 24 31,25 1-15,75 0 0,-1-25-1,25-25 1,-24 0 0</inkml:trace>
  <inkml:trace contextRef="#ctx0" brushRef="#br0" timeOffset="203330.06">20664 13594 0,'0'0'16,"0"-24"-16,0-1 15,0 0 17,25 25-17,25-25 1,-1 25-16,-24 0 16,25 25-16,-26 0 15,26 24 1,-25 51-1,-75-1 1,1 0 0,-1-49-1,25-25 1,50-25 0,198 0 15,-173-25-16,0 25 1,-1 0-16</inkml:trace>
  <inkml:trace contextRef="#ctx0" brushRef="#br0" timeOffset="203663.93">20019 14438 0,'0'0'0,"25"0"32,25 0-17,-1-25-15,100 25 16,50 25-1,73-25 1,125 25 0,25-25 15,0 25-15,-149-1-1,-174-24 1,-99 25-16</inkml:trace>
  <inkml:trace contextRef="#ctx0" brushRef="#br0" timeOffset="204148.63">20292 15008 0,'25'0'16,"-50"0"-16,50-24 0,0 24 15,-75 24 32,25 1-47,0 25 16,-49 24-1,49 26 1,25-51 0,75 1-1,24-25 1,-49-1-1,-26 1 1,-24 0-16,0 0 16,-49 0-1,-75-1 17,24 1-17,1-25 1</inkml:trace>
  <inkml:trace contextRef="#ctx0" brushRef="#br0" timeOffset="204447.73">20689 14860 0,'0'-25'15,"25"25"-15,0 74 47,-25-24-47,-25-1 16,25-24 0,-25 25-16,25-25 31,50-25-16,24-25 1,0 0-16</inkml:trace>
  <inkml:trace contextRef="#ctx0" brushRef="#br0" timeOffset="204646.9">20863 15331 0,'0'0'0,"0"25"0,24 0 32,1-25-32,74 0 15,50 0 1,0-25 0,-74 25-1</inkml:trace>
  <inkml:trace contextRef="#ctx0" brushRef="#br0" timeOffset="204912.79">21235 15257 0,'-25'0'46,"25"24"-30,0 1-16,0 0 16,0 25-16,-25-26 15,25 26 1,0 0-16,-25 74 16,1-75-16,-1 26 15</inkml:trace>
  <inkml:trace contextRef="#ctx0" brushRef="#br0" timeOffset="205866.8">21830 15182 0,'0'0'0,"-25"0"32,25-25 93,25 1-94,0-1 0,-25 50 0,-25 24-15,25-24-16,-25 25 16,1-26-1,-1 26-15,25 0 16,-25-26 0,50 1-1,74-25 1,50-49-1,-50 24 1,-25-25 0,-24 1-1,-25 24 17,-50 25 14,0 25-30,0 49 0,25-49-1,-24 24 1,24 75 0,0-49-1,0-1 1,0-49-1,0 25 1,0-75 47</inkml:trace>
  <inkml:trace contextRef="#ctx0" brushRef="#br0" timeOffset="207435.02">9327 16274 0,'0'0'15,"0"-25"1,-24 25-16,-1 0 15,25 25 1,-25-25-16,0 49 16,50 1-1,25-50 1,-1 0 0,-24 0 15,-25-25-16,-25 0 1</inkml:trace>
  <inkml:trace contextRef="#ctx0" brushRef="#br0" timeOffset="207780.17">8608 16497 0,'-25'0'32,"25"50"-17,25-26-15,-25 1 16,25 0-16,0-25 15,-1 25 1,1-25 0,0 0-1,0-50 1,-50 25 0,-25-24-1,-24 49 1</inkml:trace>
  <inkml:trace contextRef="#ctx0" brushRef="#br0" timeOffset="208180.88">8583 16026 0,'0'0'0,"-25"-25"31,-24 50-31,24-1 16,25 26 0,0 0-1,0-1-15,50 1 16,24-50-1,-24 0 1,24-50 15,-74-24-15,0-1 0,-25 1-1,-74 24 1,25 26-1,-26 48-15</inkml:trace>
  <inkml:trace contextRef="#ctx0" brushRef="#br0" timeOffset="209594.97">11138 16671 0,'-24'-25'15,"-1"0"1,0 25 31,75 0 0,-26 0-47,1 0 15,25 0 1,24 25-16,50-25 16,0 0-1,-25-25 1,-74 25-1,-25 25 32</inkml:trace>
  <inkml:trace contextRef="#ctx0" brushRef="#br0" timeOffset="209862.53">11114 16993 0,'0'0'0,"-25"25"16,0-25-1,25 25 1,0-1 0,74-24-1,50 0 1,25-24-1,0-1 1,-50 0 0,-49 25-1</inkml:trace>
  <inkml:trace contextRef="#ctx0" brushRef="#br0" timeOffset="213409.64">11163 16770 0,'25'-25'16,"-50"50"-16,75-50 0,-1 25 16,-24-25-16,25 25 15,-50-25 1,25 1-1,-50 24-15,0 49 16,-49 1-16,-75 123 16,74-24-1,75-74 1,75-75 0,74-50-1,-25-49 16,-50-25-15,-49 0 0,-50 99-1,-74 25 1,-50 99 0,50 0-1,99-49-15,-25-50 16,50 0-1,49-50 1,25-49 15,-24 0-15,-50 74 0,-1 0-1,1 50 1</inkml:trace>
  <inkml:trace contextRef="#ctx0" brushRef="#br0" timeOffset="213814.21">12329 16547 0,'0'0'0,"25"-25"15,-25-25-15,0 25 16,0 0 0,-25 100 31,25-25-47,0-1 15,-50 125 1,-24-1-1,24 1 1,1-50 0,24-74-1,0-1 1,75-49 0,74 0-1,25-49 1,-50-1-1,-25 1 1</inkml:trace>
  <inkml:trace contextRef="#ctx0" brushRef="#br0" timeOffset="214099.3">12924 16224 0,'0'-25'15,"-24"0"1,48 75-16,-73-100 0,49 26 16,25 24 15,-1 0-31,1 0 15,25 0-15,-1 0 16,26 0 0,-50 0-1,-1-25-15</inkml:trace>
  <inkml:trace contextRef="#ctx0" brushRef="#br0" timeOffset="214283.6">13321 15926 0,'0'0'16,"25"0"-16,-25-24 16,0 48 15,0 1-31,-25 25 16,25-1-16,-24 75 15,24-24 1</inkml:trace>
  <inkml:trace contextRef="#ctx0" brushRef="#br0" timeOffset="-214648.03">14462 15753 0,'0'-25'16,"0"50"-16,0-75 0,-24 25 16,-1 25-16,0-25 15,-25 25 1,1 0-16,-26 0 16,26 0-1,-1 25 1,25-25-1,1 25 1,-1 0 0,25 24-1,0 26 1,0 24 0,0 0 15,-25 50-16,-49 74 1,-1-24 0,-24 24-1,24-24 1,1-26 0,24 1-1,26-50 1,24-25-1,0-49 1,24-50 0,26 0-1,-25-25-15</inkml:trace>
  <inkml:trace contextRef="#ctx0" brushRef="#br0" timeOffset="-213764.97">15306 16050 0,'0'-24'16,"0"48"-16,0-73 0,0 24 15,0 0 1,25 25 0,24-49-1,51 24 1,-26 0 0,-49 25-1,0 25-15,-25 74 16,-75 25-1,26-50 1,49-49 0,0 0 15,74 0-15,-24-25-16,-1 0 15,-24 49 1,-25 26-1,-74-1 1,-1-24 0,-49 0-1,75-50-15</inkml:trace>
  <inkml:trace contextRef="#ctx0" brushRef="#br0" timeOffset="-213481.86">14711 16596 0,'24'0'0,"-48"0"0,-1 0 15,0 25 1,25 0-16,-25 0 16,75 24-1,-1-49 1,175 50-1,148-50 1,99 0 0,0 25-1,-123-1 1,-199-24 0,-100 0-1</inkml:trace>
  <inkml:trace contextRef="#ctx0" brushRef="#br0" timeOffset="-212999.12">14983 17390 0,'0'-50'32,"-24"50"-1,-1 25-16,-25 0-15,25 25 16,-24-26-16,24 76 16,25-51-1,99 1 1,25-25 0,-74-1-1,-25 26 16,-25-25-15,-75 0 0,-49 0-1,75-1-15,-75-48 16,74 24-16</inkml:trace>
  <inkml:trace contextRef="#ctx0" brushRef="#br0" timeOffset="-212665.07">15182 17142 0,'0'0'0,"25"-25"16,-1 25-1,1 0 1,0 25 0,0 25-1,0 24 1,-25 0 0,0-49-1,0 0 1,25-25 15,-1-25-31,26 25 0</inkml:trace>
  <inkml:trace contextRef="#ctx0" brushRef="#br0" timeOffset="-212499.76">15480 17514 0,'0'25'16,"0"0"-16,49-1 31,-98-98-15,173 148-16,49-98 15,-24 24 1,-25-25 0</inkml:trace>
  <inkml:trace contextRef="#ctx0" brushRef="#br0" timeOffset="-212232.11">15827 17464 0,'0'0'0,"-25"0"0,0 25 31,25 0-16,0 0 1,0 74 0,0-49-16,-25 49 15,1 0 1,-1-49 0</inkml:trace>
  <inkml:trace contextRef="#ctx0" brushRef="#br0" timeOffset="-211796.94">16397 17291 0,'0'-25'16,"0"50"-16,25-75 0,-50 75 47,25 25-47,-24 24 15,-1 0 1,50-49 0,-25 0-16,49-25 15,26-25 1,24-49-1,-25 24 1,-49 25 0,0 25 15,-25 25-15,0 0-16,0 25 15,-25-1-15,0 50 16,0 25-1,-24-49 1,24-50 0</inkml:trace>
  <inkml:trace contextRef="#ctx0" brushRef="#br0" timeOffset="-211148.88">17414 16001 0,'25'-25'16,"-50"50"-16,75-50 0,-25 0 16,25 25-1,-26 0-15,26-25 16,0 50 0,-1-25-16,1 0 0,-25 25 15,-1-25-15,26 0 16,-25 25-1,0 24 1,-25 51 0,-25-51-16,25 75 15,-50 50 1,25 0 15,-24-1-31,-1 26 31,1-1-15,-1-24 0,0-25-1,1-25 1,24-75-16,-25 51 16,-24 24 15,74-100-31,-50 1 15,1 0 1,-26-50 0,26 0-1</inkml:trace>
  <inkml:trace contextRef="#ctx0" brushRef="#br0" timeOffset="-210817.09">18407 17092 0,'0'-25'16,"0"50"-16,25-74 0,-1 49 63,1 0-48,0 0-15,0 0 16</inkml:trace>
  <inkml:trace contextRef="#ctx0" brushRef="#br0" timeOffset="-210598.53">18357 17291 0,'-74'49'31,"148"-98"-31,-173 98 0,149-49 47,-1 0-47,1-24 16,-1 24-16,75-50 15,-49 0 1</inkml:trace>
  <inkml:trace contextRef="#ctx0" brushRef="#br0" timeOffset="-209682.9">20143 16547 0,'0'-25'15,"0"50"-15,-25-50 16,25 0 0,25 0-16,0 25 15,0-25-15,99 25 16,-25-25-1,-49 25 1,-25 50 0,-25 0-16,-75 99 15,-24-50 1,74-74 15,75-25-15,74 0-1,-25 0 1,-25 24 0,-49 26-1,-74 24 1,-51 26 0,-48-26-1,48-24 1,26-25-1,24-25-15</inkml:trace>
  <inkml:trace contextRef="#ctx0" brushRef="#br0" timeOffset="-209399.14">19821 17266 0,'0'0'0,"-25"25"31,50 0 0,74-25-15,0 24-16,149-24 16,75 0-1,-26-24 1,-48 24-1,-101-25 1,-98 50 0</inkml:trace>
  <inkml:trace contextRef="#ctx0" brushRef="#br0" timeOffset="-208897.67">20391 17588 0,'-24'0'16,"48"0"-16,1 0 31,25 25-31,24-25 16,1 0-16,-1 25 15,0 0-15,26 49 16,-51 26 0,-49-1-1,-25 25 1,-49-50 0,-50 1 15,25-26-16,-25-24 1,99-99 0,25-1-1,25 26 1,24-1 0,26 50-1,-1 0 1,-24 25-1,49 24 1,-25 1 0,1 0-1</inkml:trace>
  <inkml:trace contextRef="#ctx0" brushRef="#br0" timeOffset="-208381.1">22301 17390 0,'25'-25'0,"-25"50"47,0 0-31,-25 0-16,25-1 15,0 1-15,0 0 16,25 0 15,0-50-15,0 0 0,0-24-1,-25 24 16,-25 25-31,0 0 16,0 25 0,0-1 15</inkml:trace>
  <inkml:trace contextRef="#ctx0" brushRef="#br0" timeOffset="-206341.61">23914 16720 0,'0'-25'15,"0"50"-15,0-74 0,0 24 16,25 25-16,-25-25 15,-25 0 1,-74 25 0,-25 25-1,24 49 1,26 26 0,74 24-1,50-25 1,74 0-1,-75-49-15,1-25 16,-25 24 0,-1 50-1,-24-24 1,-49 24 0,-1-74-1,1 0 1,24-25-1,0 0 1,25-50 0,25-49-1,74 0 1,25 24 0,-74 50-16,-1 1 15,-24-1 1,0 50 15,-25-1-31,25 51 16,-50-50-1,25 49 1,0 0-16,-25-24 47</inkml:trace>
  <inkml:trace contextRef="#ctx0" brushRef="#br0" timeOffset="-206179.97">24162 16919 0,'0'-25'0,"0"50"0,0-75 16,0 25 15,-25 25-31</inkml:trace>
  <inkml:trace contextRef="#ctx0" brushRef="#br0" timeOffset="-205781.39">24261 17316 0,'0'24'16,"0"-48"-16,0 73 16,0-24 15,0 0-31,0-50 47,0 0-47,50-49 15,-1 24 1,-24 1 0,0 49 15,0 0-31,0 0 16,-1 24-1,-24 1 1,25 50-1,0-1 1,-25-49-16,0 24 16</inkml:trace>
  <inkml:trace contextRef="#ctx0" brushRef="#br0" timeOffset="-205080.79">25005 17018 0,'0'0'15,"0"-25"1,0 0 15,25 25-31,25 0 32,-25 0-32,24 25 15,1 0-15,-1 0 16,51 49-1,-75 25 1,-75 50 0,-25-50-1,-24-24 1,25-26 0,99-98 15,-1-1-31,51-24 15,-1-1 1,-24 51 0,0 24-1,-26 24 17,1 26-17,25 24 1,-50-49-16</inkml:trace>
  <inkml:trace contextRef="#ctx0" brushRef="#br0" timeOffset="-204798.1">26022 17117 0,'0'0'0,"25"-50"0,0 1 16,-25 24-1,0 50 32,25 24-47,-25 100 16,-25 50 15,0-50-15,0-75-16,50 25 15,50-49 1,-50-50-16</inkml:trace>
  <inkml:trace contextRef="#ctx0" brushRef="#br0" timeOffset="-204630.84">26022 17613 0,'25'25'15,"-50"-50"-15,25 0 16,0 1-16,75-26 16,-25 25-1,-1 0-15,1 1 0</inkml:trace>
  <inkml:trace contextRef="#ctx0" brushRef="#br0" timeOffset="-203828.09">23914 13892 0,'0'0'16,"0"-25"-1,0 50 48,0 0-48,0 0-15,25 0 32,24-25-17,-49-25 1,25 25 0,-25-25-1,0 0-15,0 0 16,-25 25-1</inkml:trace>
  <inkml:trace contextRef="#ctx0" brushRef="#br0" timeOffset="-203531.61">23765 14041 0,'25'0'16,"-50"25"-1,0 0 1,0-1-16,1 1 16,24 25-16,0-25 15,0-1 1,0 26 0,24-50-1,26-25 16,-50-24-15,-25-26 0,0 50-16</inkml:trace>
  <inkml:trace contextRef="#ctx0" brushRef="#br0" timeOffset="-203198.81">23740 13644 0,'0'0'0,"-25"-50"0,-49 26 32,-25 48-17,49 26 1,50 49-1,50-49 1,-1-50 0,-24 0-16,25-25 15,-25-49 1,-50 24 0,0-24-1,0 49 1</inkml:trace>
  <inkml:trace contextRef="#ctx0" brushRef="#br0" timeOffset="-202429.65">25675 13867 0,'0'-24'15,"0"48"-15,0-73 16,-25 49-1,1-25-15,-26 25 16,0 0-16,-24 25 16,0 0-16,-1 49 31,50 0-31,25 50 16,25-74-16,74 74 15,-49-74 1,24 24-1,-49-24 1,0-1 0,-75 1-1,1-50 1,-1 25 0,-24-50-1,74-25 1,49-24-1,51-25 1</inkml:trace>
  <inkml:trace contextRef="#ctx0" brushRef="#br0" timeOffset="-202245.67">25948 14165 0,'0'-25'15,"0"50"16,0 0-15,0-50-16,0 124 16,-25 0-1,0 26 1,25-101 0</inkml:trace>
  <inkml:trace contextRef="#ctx0" brushRef="#br0" timeOffset="-201796.39">26196 14339 0,'0'24'15,"0"-48"-15,0 98 0,-25-49 16,25 0 0,0-50 30,25-25-46,-25 25 16,50-24-16,-25-1 16,-1 25-16,26 1 15,24-1 17,-24 74-17,-25 26 1,0 99-1,-50-75 1,0-50 0</inkml:trace>
  <inkml:trace contextRef="#ctx0" brushRef="#br0" timeOffset="-201381.18">26742 14140 0,'25'-25'0,"-25"1"16,-199 321-16,398-619 16,-224 396-16,75-148 15,-26 74-15,26 49 32,-50 75-17,-25 50 1,-49-50-1,-1-25 1,75-74 0,-25-50-1,50-49 1,25-25 0,0 24-1,-26 50 1,1 25-16,0 0 15,0 50 1,0 49 15,-1-49-15,1-25-16</inkml:trace>
  <inkml:trace contextRef="#ctx0" brushRef="#br0" timeOffset="-201097.69">27337 14140 0,'25'-99'31,"-25"74"-15,-99 273 0,173-372-16,-49 25 31,-50 149-31,0 49 15,1 25 1,24 0 0,-25 0-1,25-50 17,25-49-32,24 0 15,1-25-15</inkml:trace>
  <inkml:trace contextRef="#ctx0" brushRef="#br0" timeOffset="-200963.49">27436 14363 0,'0'-24'32,"25"73"-32,-50-74 0,50 1 15,75-1 1</inkml:trace>
  <inkml:trace contextRef="#ctx0" brushRef="#br0" timeOffset="-200646.84">26320 13520 0,'0'-25'16,"0"0"0,-25 25-16,1 0 15,-1 25 1,0 50-1,25-26 1,0-24 15</inkml:trace>
  <inkml:trace contextRef="#ctx0" brushRef="#br0" timeOffset="-200297.13">28057 14264 0,'0'0'0,"0"25"0,0-50 47,24 25-31,76 0-1,-51 0-15,-24 0 16,0 0-16</inkml:trace>
  <inkml:trace contextRef="#ctx0" brushRef="#br0" timeOffset="-200130.04">28081 14512 0,'-24'25'15,"48"-50"1,26 75 0,0-50-1,24 25 1,50-25-16</inkml:trace>
  <inkml:trace contextRef="#ctx0" brushRef="#br0" timeOffset="-199697.26">28900 14066 0,'0'0'0,"0"-25"0,-25 0 16,50 0-1,-25 1 1,0 48 15,25 1-15,-25 0-16,25 25 15,-25 49 1,-50 74 0,0 26-1,-24-50 1,24-50-1,50-25 1,0 1 0,25-75-16,0 25 15,124-25 1,0 0 0,-25 0-1,-50-25 1,-24 25-16,-25-25 15</inkml:trace>
  <inkml:trace contextRef="#ctx0" brushRef="#br0" timeOffset="-199437.6">29322 13917 0,'-25'-25'15,"50"50"-15,-75-50 0,50 0 16,0 1 0,25 24 15,25 0-31,-26 0 15,26 0-15,0 0 16</inkml:trace>
  <inkml:trace contextRef="#ctx0" brushRef="#br0" timeOffset="-199246.94">29768 13570 0,'0'0'0,"0"-25"31,-24 50 0,24 24-31,-25 1 16,25 24-16,-25 1 16</inkml:trace>
  <inkml:trace contextRef="#ctx0" brushRef="#br0" timeOffset="-198644.7">30612 13396 0,'0'-25'0,"0"50"0,0-99 16,0 49-1,-25 25 1,-74-25 0,49 25-16,-49 0 15,49 25 1,25-25 0,1 0-1,24 49 1,-25 1-1,0 49 1,25 0 0,0 75 15,-25 0-15,0-1-1,1 51 1,-1 98-1,0-99 1,-25-49 0,1-25-1,-26-25 1,26-25 0,49-24-1,25-26 1,49-49-1,75 0 17,0-25-17,0 1 1</inkml:trace>
  <inkml:trace contextRef="#ctx0" brushRef="#br0" timeOffset="-197910.13">31331 13198 0,'0'-25'16,"0"0"-1,0 0 1,75 0-16,-26 50 16,26-25-1,49 50 1,-25 49-1,-99 25 1,-75 25 0,1-75-16,-25 25 15,24-74 1,75 0 15,25 0-15,124-50-1,74 0 1,-74 25 0,-99-25-1</inkml:trace>
  <inkml:trace contextRef="#ctx0" brushRef="#br0" timeOffset="-197615.2">30934 14190 0,'0'0'0,"-25"0"16,25 25 0,25-25-16,25 0 15,173 0 1,-49 0-16,223 0 31,24 24-15,-98 1-1,-149-25 1,-125 0 0</inkml:trace>
  <inkml:trace contextRef="#ctx0" brushRef="#br0" timeOffset="-197147.4">30984 14810 0,'0'-25'47,"-25"25"-31,0 50-1,-24-25-15,-1 24 16,25 1-16,-24 49 15,49-24 1,49-1 0,26-24-1,-51-26 1,26 1 0,-50 0-1,25 0-15,-50-25 16,-74 25-1,-25-1 1,0-24 15,49 0-31</inkml:trace>
  <inkml:trace contextRef="#ctx0" brushRef="#br0" timeOffset="-196846.95">31182 14661 0,'25'-25'16,"-50"50"-16,50-74 0,-25 24 16,25 25-1,-25 25 16,0 24-31,0 26 16,-25 24 0,0-50-1,25-24 1,50-25 0,49 0-1</inkml:trace>
  <inkml:trace contextRef="#ctx0" brushRef="#br0" timeOffset="-196664.87">31406 15182 0,'0'0'0,"24"50"31,26-50-16,24 25-15,75-25 16,0 0 0</inkml:trace>
  <inkml:trace contextRef="#ctx0" brushRef="#br0" timeOffset="-196413.91">31728 15008 0,'0'0'0,"-25"-24"15,0 48 1,1 26 0,-1 74-1,50-25 1,-25 75-1,-25-100 1,0-49 0</inkml:trace>
  <inkml:trace contextRef="#ctx0" brushRef="#br0" timeOffset="-195964.85">32199 14909 0,'25'-49'16,"-25"-1"0,0 75 15,-25 0-31,-24 74 15,24 25 1,25-74 0,50-26-1,24-24 1,0-49 15,1-26-15,-50 50-1,0 1 1,-25 48 0,0 26-16,-25 49 15,0 1 1,25-1 0,-25-74-1</inkml:trace>
  <inkml:trace contextRef="#ctx0" brushRef="#br0" timeOffset="-195318.62">32894 13222 0,'25'-24'16,"-50"48"-16,50-73 0,24 49 15,-49-25-15,25 25 16,25 0-16,49-25 31,0 50-15,-49-25 0,-25 25-1,0 0 1,-25 74-1,0 25 1,-25 49 0,0 51-1,0 49 1,0-25 0,-24 25-1,-1-25 1,-24-25-1,-1-25 1,26-98-16,-75 98 16,24-49-1,-24-25 17,50-50-17,49-49-15,-24 0 31</inkml:trace>
  <inkml:trace contextRef="#ctx0" brushRef="#br0" timeOffset="-192245.41">27362 17266 0,'25'0'16,"-25"-25"-16,0 0 47,0 1-47,25 24 0,-1 0 16,1 0-1,0 49 1,0-24-1,0 99 1,-50-50 0,0-24 15,50-50-15,49-25-1,1-24 1,49-1-16,99-74 15,-49 0 1,24-25 15,-198 124-15,25 0-16</inkml:trace>
  <inkml:trace contextRef="#ctx0" brushRef="#br0" timeOffset="-191792.91">27734 16745 0,'0'0'15,"0"-25"-15,0 0 32,25 1-17,25 24 1,24 49 0,-49 26-1,0 49 1,-25-75-1,-25-24-15,25 25 16,0-26 0,49-24 15,1-49-31,149-50 16,-75 24-1,0 1-15,74-25 16,25-75 15,-198 174-15</inkml:trace>
  <inkml:trace contextRef="#ctx0" brushRef="#br0" timeOffset="156187.32">26395 719 0,'49'0'16,"26"0"-16,-1 0 15,50 0-15,-49 0 32,-51 0-32,-24 75 62,-24-50-62,-26-1 16,-25 1-16,26 0 15,-50 25 1,24-26 0,-24 1-1,74-25 17</inkml:trace>
  <inkml:trace contextRef="#ctx0" brushRef="#br0" timeOffset="157233.44">26692 645 0,'0'0'0,"-49"0"16,73-25-1,-24-24 1</inkml:trace>
  <inkml:trace contextRef="#ctx0" brushRef="#br0" timeOffset="157315.05">26866 496 0,'0'-25'15</inkml:trace>
  <inkml:trace contextRef="#ctx0" brushRef="#br0" timeOffset="158209.79">27064 372 0,'-24'0'16,"-1"0"-16</inkml:trace>
  <inkml:trace contextRef="#ctx0" brushRef="#br0" timeOffset="158409.17">26990 397 0,'-25'99'31,"50"50"0,-25-397-31,0 521 0,0-224 16,0 1-16,0-25 15,25 0-15,-50 24 16,25 1 0,-25-50-1,25 25 1</inkml:trace>
  <inkml:trace contextRef="#ctx0" brushRef="#br0" timeOffset="160026.42">26667 496 0,'0'0'0,"0"-25"0,-24-24 15,-1 24 1,0 0 0,0 25-16,25-25 31,0 0 0,25 25-31,49-24 16,100-1-1,-50 0 1,-74 25 0,-25 0-1,-50 25 17,-50 0-32,-148 74 15,25-49 1,123-1-1,100-24 17,198-25-17,-148 0-15,-26 0 16,1 0 0,-50 0-1,-50 25-15,-49 0 16,25-1-16,-75 26 15,124-25 1,25 0 15,124-1-15,-74 1 0,74-25-1,-50 0-15</inkml:trace>
  <inkml:trace contextRef="#ctx0" brushRef="#br0" timeOffset="160659.41">27908 298 0,'0'0'16,"-25"0"-16,0 0 15,25-25 17,50 25-17,-1 0 1,1-25-16,0 25 16,-26 0-16,26 25 15,-50 0 1,-50 49-1,-24 1 1,24-51 15,50 1-15,0 0 0,50-25-1,-25 25 1,0 0-1,-25 49 1,-25-24 0,-25-26-1,1 26 1,24-50 0,0 25-1</inkml:trace>
  <inkml:trace contextRef="#ctx0" brushRef="#br0" timeOffset="160893.17">28404 397 0,'0'-25'16,"0"0"15,0 50-15,0 0-1,-25 0 1,25 49 0,0-49-16,0 0 15</inkml:trace>
  <inkml:trace contextRef="#ctx0" brushRef="#br0" timeOffset="161099.34">28330 794 0,'24'0'0,"1"0"47,-25-25-32,0 0-15</inkml:trace>
  <inkml:trace contextRef="#ctx0" brushRef="#br0" timeOffset="161360.18">27561 1067 0,'0'0'16,"24"-25"-16,26 25 0,99-25 31,49 0-16,75 0 1,25 1 0,-25 24-1,-174 0-15,-49 24 0</inkml:trace>
  <inkml:trace contextRef="#ctx0" brushRef="#br0" timeOffset="161709.62">28379 1290 0,'0'0'0,"-25"0"31,1 0-15,-1 25-1,0-25 1,0 25-16,0 49 16,1 0-1,48-24 1,-24 0 0,25-26-1,-50 26 1,1-25-1,-51-25 1,1 25 0</inkml:trace>
  <inkml:trace contextRef="#ctx0" brushRef="#br0" timeOffset="162358.43">28627 1141 0,'0'-25'31,"0"50"-31,0 0 16,-25-25-16,25 25 15,-24-25-15,48 74 16,1-49-1,0 0 1,0-50 0,24 0-1,-24 0 1,0 25 31,-25 25-32,-25 0 1,25 25 0,-25-1-1,25-24-15</inkml:trace>
  <inkml:trace contextRef="#ctx0" brushRef="#br0" timeOffset="163084.23">29793 893 0,'0'0'0,"25"0"16,-25-25 15,0 50 0,25 0-15,-25 0-1,0-1-15,-25 1 16,25 25 0,0-25-16</inkml:trace>
  <inkml:trace contextRef="#ctx0" brushRef="#br0" timeOffset="163381.44">30885 1116 0,'24'0'0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5:16:49.77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2754 1910 0,'-25'0'0,"0"0"31,25 25-16,0 0 1,0 0 0,0 49-1,-25 25 1,25-49-16,0 49 16,0-49-1,0-25 1</inkml:trace>
  <inkml:trace contextRef="#ctx0" brushRef="#br0" timeOffset="232">2952 1910 0,'0'-25'31,"0"50"-15,0 0 0,0 25-16,0-26 15,-25 76 1,25-26 0,0-24-1</inkml:trace>
  <inkml:trace contextRef="#ctx0" brushRef="#br0" timeOffset="597.45">2630 1563 0,'0'0'16,"-25"0"-16,25 25 31,0-1-31,0 1 16,25 0-1,-1-25-15,1 25 16,0-25-16,25 0 15,-26-25 1,1 25 0,-25-25-1,-25 0 1,-24 1 0</inkml:trace>
  <inkml:trace contextRef="#ctx0" brushRef="#br0" timeOffset="880.1">3026 1538 0,'-24'0'16,"-1"0"-1,25 25 1,-25 0-16,25-1 16,50-24-1,-26 0 1,1 0 15,-50 0-15,1-24-16</inkml:trace>
  <inkml:trace contextRef="#ctx0" brushRef="#br0" timeOffset="1135.94">2208 2307 0,'0'0'16,"0"25"-16,-25 0 15,50 49 1,0-49-16,-25 25 16,24-1-16,1-24 15,50 25 1,-1-26-1</inkml:trace>
  <inkml:trace contextRef="#ctx0" brushRef="#br0" timeOffset="1351.84">3299 2034 0,'0'0'0,"25"0"16,0 25 0,-25 49-1,0 1 1,0-26-16,0 100 16</inkml:trace>
  <inkml:trace contextRef="#ctx0" brushRef="#br0" timeOffset="2014.8">4664 1538 0,'-25'-25'16,"25"0"0,0 50 46,0 25-46,0-1-1,0 26-15,0 74 16,0 24 0,-25-24-1,0-25 1,0-49 0,1-1-1,24-49 1,49-25 15,1 0-15,0 0-1,-1-25-15,75 25 16,-25-25 0,-24 25-1,-26-24 1,-24 24-16</inkml:trace>
  <inkml:trace contextRef="#ctx0" brushRef="#br0" timeOffset="2329.96">4986 1513 0,'-25'-25'15,"50"50"-15,-74-50 16,73 25 31,1 0-32,25-24 1,-25 24-16,49 0 16,-24 0-16,-1 0 0,1-25 15,-1 0 1</inkml:trace>
  <inkml:trace contextRef="#ctx0" brushRef="#br0" timeOffset="2514.07">5458 1166 0,'0'-25'31,"0"50"-31,0 0 16,0 0-1,24 49 1,-24 25-1</inkml:trace>
  <inkml:trace contextRef="#ctx0" brushRef="#br0" timeOffset="3280.9">6549 1067 0,'25'0'16,"-50"0"-16,50-25 0,-50 25 46,0 0-46,-49 0 16,-1 25 0,26-25-1,24 0 1,0 0 0,25 25 30,0-1-30,0 26-16,0 0 31,0 49-15,0 0 0,0-25-16,0 50 15,0 50 1,0-25-1,0 25 1,0-26 0,0 26-1,25-75-15,-25 1 16,0-1 0,0 99-1,25 1 1,0-26-1,-25-123-15,49 74 32,26 25-17,-26-50 1,1-24 0,24-26-1,-24-49 1,49 0-1,-24-25 1</inkml:trace>
  <inkml:trace contextRef="#ctx0" brushRef="#br0" timeOffset="4082.01">8459 1191 0,'0'-25'16,"0"50"-16,0-75 15,-25 50 1,25 25 15,-24 25-15,-1 98-1,-25 26 1,25-50 0,1-25-1,24-74 1,-25 0-16</inkml:trace>
  <inkml:trace contextRef="#ctx0" brushRef="#br0" timeOffset="4547.8">7194 2233 0,'0'0'15,"25"0"32,24 0-31,26 0-16,49 0 15,25 0-15,24-25 16,224 0-16,99 0 31,-24 0-15,-100 1 0,-124 24-1,-99-25 1,-124 25-1,-1 0-15,1 0 32</inkml:trace>
  <inkml:trace contextRef="#ctx0" brushRef="#br0" timeOffset="7399.08">9923 2654 0,'0'0'0,"0"-24"109,25 48-109,-1-24 16,1 25-16,50 25 31,-1 74-15,-24-75-16,-50 26 16,24-1-16,-73 75 15,24-50-15,-149 50 16,-74 0-1</inkml:trace>
  <inkml:trace contextRef="#ctx0" brushRef="#br0" timeOffset="7947.29">7392 2952 0,'0'0'15,"-49"25"32,49 0-31,-25 24-16,0 26 16,-24 74-1,24-50 1,0 0-16,25-25 15,0 1-15,0-1 0,50 50 32,74-49-17,49-50-15</inkml:trace>
  <inkml:trace contextRef="#ctx0" brushRef="#br0" timeOffset="8735.02">10245 2257 0,'0'0'16,"0"25"31,-25 0-32,25 0-15,0 0 16,-24 24-16,24-24 15,24 0-15,-24 0 16,50 0 0,25-50-1,-26 25-15,1-50 16,-1 1 0,-24 24-1,-25 50 32,0 24-16,0-24-31,0 49 16,0-24 0,0 0-1</inkml:trace>
  <inkml:trace contextRef="#ctx0" brushRef="#br0" timeOffset="9565.94">11262 967 0,'0'0'16,"-24"0"-16,24-24 16,-25 24-1,25-25 1,25 25 0,-1 0-16,100-25 15,-24 0 16,-26 25-15,-49 0 0,24 25-1,-24 25 1,-25 24 0,25 25-1,0 25 1,-25 50-1,0 24 1,-25 1 0,0-25-1,25-26 1,-25 1 0,25 25-1,25-75-15,-25 75 16,25-25-1,-50 0 17,25-1-17,-25-24 1,-49 50 0,49-100-1,-24 1 1,24-50-1,25-1 1,-25 1 0,-74-25-1</inkml:trace>
  <inkml:trace contextRef="#ctx0" brushRef="#br0" timeOffset="10734.21">7889 3126 0,'0'-25'62,"-25"50"-15,0 0-31,0-1-1,-24 26-15,49-25 16,-25 49-1,25-49 1,49 25 0,26-26-1,-26 1-15,26 0 16,-75 0 15,0 24-15,-50 1-1,-49 0 1,25-50 0,24 0-1,25-75 1,25 26 0,0 24-1</inkml:trace>
  <inkml:trace contextRef="#ctx0" brushRef="#br0" timeOffset="17630.68">8360 3374 0,'-25'0'16,"75"0"77,-25 0-77,-1 0-16,51-25 16,-26 25-16,75-25 15,-24 0 1,-76 25 0,1 0-1</inkml:trace>
  <inkml:trace contextRef="#ctx0" brushRef="#br0" timeOffset="17898.38">8608 3225 0,'0'0'16,"-25"0"15,25 25 16,0 0-31,0-1-16,25 1 15,-25 25-15,25-1 16,-25-24-1,25 0-15</inkml:trace>
  <inkml:trace contextRef="#ctx0" brushRef="#br0" timeOffset="18681.96">9402 2977 0,'0'0'16,"0"-25"0,-25 25-16,25-25 31,-25 25-31,-24 0 15,49-25 1,-25 25 15,0 0-15,25 25 31,0 0-47,-25 25 15,25-25 1,-25-1-16,25 51 16,-24-50-1,24-1 1,0 1 15,24-25 16,1-25-31,25 1-1,24 24 1,-24 0 0,-25 0-1,24 24 1,-24 1-1,0 0 1,-25 25 0,0-1-1,-25 26 1,-25-51 0,1 26-1,-26-25 1,-24 0 15,74-25-31,-24 0 16,-1 0-16</inkml:trace>
  <inkml:trace contextRef="#ctx0" brushRef="#br0" timeOffset="20592">8484 1290 0,'-25'25'94,"0"-25"-94,1 0 15,-1 0-15,25 25 16,-25-25 0,0 24-1,0 1 1,1-25 0,-26 0-1,50-25 1,-25 1-1,25-26 1,0 0 0,0 26-1,0-1-15,0 0 32,25-25-17,0 50 1,0-24-16,24 24 15,1 0 1,-1 0 15,-24 0-15,0 24 0,-25 1-1,25 50 1,-50-1-1,0 25 1,0 0 0,1-49-16,24 0 15,-75 49 1,26-25 0,-26 1-1,1-1 1,24-49-1,0 25 17,26-50-17,-1-25 17,25 0-17,25 0-15,-25 0 16,0 1-16,24-26 15,26 25 1,-25 0 0,24 25-1,-24 0 17,0 0-32,25 25 15,24 25 1,-24-25 15,24-1-15,-24 1-1,-25-25 1,49 0 0,-49 0 15,0-25-31,-25 1 15,24-1-15,1-25 16,-25 1 31,-25 49-47,1-25 16</inkml:trace>
  <inkml:trace contextRef="#ctx0" brushRef="#br0" timeOffset="81551.02">21185 992 0,'0'-25'15,"-25"25"17,1 0-32,-1 0 15,25 25 16,0 0-31,0 25 16,0 24 0,0 50-1,-25 0 1,0 0 15,0-25-15,25-49-1,0-25 17,25-25-17,25-25 1,49 25 0,-25-25-1,-24 25 1,-25 0-1</inkml:trace>
  <inkml:trace contextRef="#ctx0" brushRef="#br0" timeOffset="82222.66">22177 868 0,'0'-25'16,"0"50"-16,25-74 16,-74 49 31,24 0-47,-25 0 15,1 0-15,-1 0 16,0 24-1,26-24 1,-1 25 62,25 0-78,25 0 16,-25 0-1,0-1-15,0 26 16,24 99 0,-24 0-1,0 24 1,0 26 0,0-25-1,0-100-15,0 0 16,25 50-1,-25-49 1,50-26 0,-1-24-1,26-25 1,-1 0 0</inkml:trace>
  <inkml:trace contextRef="#ctx0" brushRef="#br0" timeOffset="82953.71">22450 1488 0,'-25'0'0,"50"0"0,-50 25 15,50 0 48,25-25-47,-25 0-1,0-25-15,24 0 16,26 1-1,-51-26 1,-24 0 0,25 26-1,-50-1 1,-24 25 0,24-25-16,-25 50 15,1 0 1,24-1-16,-25 1 15,-24 124 17,49-50-17,25-24 1,25 24 0,49-49-1,75-26 1,25-24-1,-25-24 1,-75-1 0,-24-25-1</inkml:trace>
  <inkml:trace contextRef="#ctx0" brushRef="#br0" timeOffset="83887.47">22946 1017 0,'25'-25'16,"-25"0"0,25 1-1,-25-1 1,0 0 15,0 0 0,-25 25-15,0 25 0,-24-25-16,-26 50 15,1 24 1,49-24-1,25-1 1,99 26 15,-74-75-15,0 0-16,0 0 0,-25-25 16,25-49-1,-1-1 1,-24 50-1,0 0 1,0 1 0,0 48 15,0 51-15,-24-1-1,24 26 1,0-51-1</inkml:trace>
  <inkml:trace contextRef="#ctx0" brushRef="#br0" timeOffset="84421.9">23319 719 0,'0'25'78,"0"0"-78,-25 0 16,25 24-1,0 1-15,0 0 16,-25 74 0,25-50-1,0-49-15,25 0 16,0 24-1,24-49 1,75-49 0</inkml:trace>
  <inkml:trace contextRef="#ctx0" brushRef="#br0" timeOffset="84652.94">23219 967 0,'0'0'0,"-24"0"31,73 0-31,-24-24 16,25 24-1,49-25 1,-25 25-1,-49 0-15</inkml:trace>
  <inkml:trace contextRef="#ctx0" brushRef="#br0" timeOffset="85420.72">24460 1067 0,'0'-25'16,"0"50"-16,0-75 31,-25 50 1,0 25-17,0 0-15,-49 74 16,24 25-1,50 0 1,0 0 0,0 0-1,50-25 1,-50-24 15,25-26-15,-50 1-1,0 0 1,-49-26-16</inkml:trace>
  <inkml:trace contextRef="#ctx0" brushRef="#br0" timeOffset="85586.87">24088 1786 0,'0'0'15,"24"-99"17,1 99-32,25-25 15,-25 0-15,99 0 16</inkml:trace>
  <inkml:trace contextRef="#ctx0" brushRef="#br0" timeOffset="85902.7">24906 1216 0,'0'0'16,"0"-25"-16,0 0 31,-25 50 16,25 0-47,-24 24 16,-1 50-1,25-24-15,0-26 16,0 26 0,0-26-16,0 51 15,25-26 1,-1-24-1,1-50-15</inkml:trace>
  <inkml:trace contextRef="#ctx0" brushRef="#br0" timeOffset="86153.35">25129 1290 0,'0'0'0,"0"-25"15,0 0 1,0 50 31,-24 25-31,24 49-1,0-49-15,0 74 16,0-25-1,0-74 1</inkml:trace>
  <inkml:trace contextRef="#ctx0" brushRef="#br0" timeOffset="86303.92">25154 1662 0,'0'0'16,"0"-50"-1,0 26-15,50-1 16,-1-25 0</inkml:trace>
  <inkml:trace contextRef="#ctx0" brushRef="#br0" timeOffset="86519.92">25576 1216 0,'0'0'0,"0"-25"16,-25 25 0,50 25-1,-25 49 1,25 25 0,-25 50-1,-25-25 1,-25-25-1</inkml:trace>
  <inkml:trace contextRef="#ctx0" brushRef="#br0" timeOffset="86969.85">25725 819 0,'49'-25'15,"-98"50"-15,123-50 0,-49 25 16,25-25 0,-26 25-1,26 0-15,-25 25 16,0 24 15,-1 26-15,1 24-1,0 50 1,0 0 0,25 24-1,-26 1 1,1-25-1,-25-50 1,0-24 0,-49-26-1,-26-24 1,25-25-16</inkml:trace>
  <inkml:trace contextRef="#ctx0" brushRef="#br0" timeOffset="87187.11">26643 1389 0,'0'-25'16,"0"50"-16,0-74 15,24 24 1,1 25-1,0 0 1,25 0-16,-1-25 16,-24 25-16,25 0 0,-25 0 15</inkml:trace>
  <inkml:trace contextRef="#ctx0" brushRef="#br0" timeOffset="87341.68">26593 1563 0,'50'25'31,"-1"-25"-31,26 0 16</inkml:trace>
  <inkml:trace contextRef="#ctx0" brushRef="#br0" timeOffset="87718.68">27685 967 0,'0'-24'16,"-25"24"-16,0-25 31,0 50-15,25-1 0,0 76-1,-25 49 1,25-1-1,0 1 1,25-25 0,-25-49-1,0-50 1</inkml:trace>
  <inkml:trace contextRef="#ctx0" brushRef="#br0" timeOffset="87973.81">27685 893 0,'24'-25'0,"-48"50"16,48-75-16,1 26 15,25 24 1,24-25 0,75 25 15,-75 0-15,-24 0-16,0 0 0</inkml:trace>
  <inkml:trace contextRef="#ctx0" brushRef="#br0" timeOffset="88153.65">27660 1240 0,'0'0'0,"0"25"15,25-25-15,24 0 16,1 0-1,99 0 1</inkml:trace>
  <inkml:trace contextRef="#ctx0" brushRef="#br0" timeOffset="88469.73">28627 943 0,'-25'0'31,"1"24"-15,-1 1-1,0 75 1,0 48-1,-24 1 1,98 99 15,-24-198-31,25 0 16,49-1 0</inkml:trace>
  <inkml:trace contextRef="#ctx0" brushRef="#br0" timeOffset="88802.65">29148 1141 0,'-25'-25'15,"50"50"-15,-74-25 47,73 25-47,-24 0 16,25 24-16,-25-24 15,25 74 1,25-24 0,-50-50-16,0-1 31,-50 1-16,-24-25 1,24-25 0</inkml:trace>
  <inkml:trace contextRef="#ctx0" brushRef="#br0" timeOffset="89022.56">29644 1290 0,'25'0'15,"50"0"17,-51-25-32,26 25 15,0 0-15,-1 0 16,1 0-16,24-25 15</inkml:trace>
  <inkml:trace contextRef="#ctx0" brushRef="#br0" timeOffset="89422.05">30364 1166 0,'0'-25'16,"-50"0"15,0 25-31,1 0 16,-50 50 0,49-25-1,50 0-15,0-1 16,74 1-1,50-25 1,-24-25 0,-51 25 15,-24-24-15,-25 48 15,25 1-31,0 74 15,-25-24 1,25-26 0</inkml:trace>
  <inkml:trace contextRef="#ctx0" brushRef="#br0" timeOffset="89805.81">30835 918 0,'0'0'0,"0"-25"15,0 0 17,25 50-17,0 0 1,24 24-16,26 51 15,-1 24 1,-24 25 0,-50-1-1,-25 1 1,-25-25 0,26-49-1,-1-50 1,0-1-1,-25-24 17,1-24-17</inkml:trace>
  <inkml:trace contextRef="#ctx0" brushRef="#br0" timeOffset="90990.02">22153 3597 0,'0'-25'15,"0"0"-15,-25 25 31,0 0 1,0 25-32,0-25 15,1 50-15,-1-25 16,-50 49 0,26-24-1</inkml:trace>
  <inkml:trace contextRef="#ctx0" brushRef="#br0" timeOffset="91269.9">21954 3473 0,'0'-25'0,"0"50"0,0-75 31,0 75 16,0 0-47,25 25 16,0-26-16,0 26 16,49 0-1,-49-26-15,24 26 16,-49-25-1</inkml:trace>
  <inkml:trace contextRef="#ctx0" brushRef="#br0" timeOffset="91469.73">21781 3671 0,'0'0'15,"24"0"32,26 0-47,24 0 16,1 0-16,24 0 0</inkml:trace>
  <inkml:trace contextRef="#ctx0" brushRef="#br0" timeOffset="92936.93">23294 3671 0,'0'0'15,"0"-24"-15,0-1 32,-25 50 30,25 24-46,-25 1-16,25 0 15,0 24 1,-25-24-16,-24 98 16,24-48-1,0-51 1,25-24 0,-25-25-1,50 25 1,50-25-1,49 0 1,-25-25 0,-50 0-16</inkml:trace>
  <inkml:trace contextRef="#ctx0" brushRef="#br0" timeOffset="93253.66">23616 3473 0,'0'-25'15,"0"50"-15,-25-50 0,25 0 31,25 25 32,0-24-63,25 24 16,-26 0-16,76 0 15,-51 0 1</inkml:trace>
  <inkml:trace contextRef="#ctx0" brushRef="#br0" timeOffset="93455.9">24063 3175 0,'0'0'16,"-25"0"15,50 25 0,-50 25-15,0-1-1,0-24 1</inkml:trace>
  <inkml:trace contextRef="#ctx0" brushRef="#br0" timeOffset="93937.29">24733 3126 0,'0'0'15,"-75"-50"16,50 50-15,-24 0-16,-1 0 0,0 0 16,26 0-1,-26 25 1,50 0 0,0 0-1,0 24 1,0 26-1,25-1 1,0 50 0,-25 50-1,-25 198 17,0-149-17,0-49 1,25-50-1,25-25 1,49-49 0,51-50-1</inkml:trace>
  <inkml:trace contextRef="#ctx0" brushRef="#br0" timeOffset="94270.17">25204 3498 0,'0'0'0,"0"-25"0,-25 25 16,25-25 15,0 50-15,-25 0-1,25 24-15,-25 75 16,25-49 0,-24-1-16,-1 50 15,50-49 1,-25-50-1</inkml:trace>
  <inkml:trace contextRef="#ctx0" brushRef="#br0" timeOffset="94505.02">25179 3547 0,'0'0'0,"0"-24"0,0-1 15,0 0 1,25-25 0,49 26-1,1-26 1,-1 50 0,25-25-1,-49 0 1</inkml:trace>
  <inkml:trace contextRef="#ctx0" brushRef="#br0" timeOffset="94704.85">25204 3647 0,'-50'24'15,"100"-48"-15,-125 73 0,75-24 16,25 0-1,0-25 1,0 25-16,49-25 16,50 0-1,-49 0 1,-1 0-16</inkml:trace>
  <inkml:trace contextRef="#ctx0" brushRef="#br0" timeOffset="94986.73">26022 3498 0,'0'0'0,"25"-25"0,-25 0 15,-25 25 32,-24 50-31,24 24-1,0 50 1,0 25 0,50-25-1,0-25 1,49-49 0,1-25-1</inkml:trace>
  <inkml:trace contextRef="#ctx0" brushRef="#br0" timeOffset="95289.26">26494 3647 0,'0'-50'16,"0"100"-16,0-125 0,-25 75 16,25-25-1,-25 25 1,25 25-1,0 25-15,-25-25 16,25-1-16,0 76 16,25-26-1,-25-24 1,0-25 0,0-1-1,-74 1 1,-1-25-1,26-49 1</inkml:trace>
  <inkml:trace contextRef="#ctx0" brushRef="#br0" timeOffset="95472.16">26643 3746 0,'0'0'15,"24"0"-15,1 0 16,0 0 0,0 0-16,25-25 15,49 25 1,-25 0 0</inkml:trace>
  <inkml:trace contextRef="#ctx0" brushRef="#br0" timeOffset="95887.59">27436 3622 0,'0'0'16,"0"-25"-16,-24 25 15,24-25 1,-50 0-1,-24 50 1,-26 0 0,51 25-1,49 24 1,0-24 0,74-50-1,25 0 1,-24-25-16,-26 0 15,-24 0 1,0 0 0,0 25-1,-25-24 1,50 73 0,-50 26-1,24-1 1,-24-49-1</inkml:trace>
  <inkml:trace contextRef="#ctx0" brushRef="#br0" timeOffset="96136.76">27784 3547 0,'0'0'0,"25"-49"0,-25 24 31,24 25-15,26 74 0,-25 26-1,-25 49 17,-75-1-17,1-73 1,0-50-1</inkml:trace>
  <inkml:trace contextRef="#ctx0" brushRef="#br0" timeOffset="96637.84">28081 3250 0,'0'-25'0,"0"50"16,0-75-16,0 25 16,50 25 31,-25 0-32,0 0 1,0 0-1,-1 25-15,1 0 16,0 0 0,0 0-16,0 49 15,-1 25 1,-24 0 0,0 50 15,-24-74-31,24 24 0,-25 75 31,25-75-31,0-25 0,25 75 16,-25-50 15,-25 1-15,-25-51-1,-49-24 1,24 0-16</inkml:trace>
  <inkml:trace contextRef="#ctx0" brushRef="#br0" timeOffset="97822.29">29272 4019 0,'-25'0'16,"50"-25"93,0 25-109,49 0 16,-24 0-16,0 0 16,-1-25-1,-24 25-15</inkml:trace>
  <inkml:trace contextRef="#ctx0" brushRef="#br0" timeOffset="98003.86">29074 4143 0,'0'0'0,"-25"0"0,0 25 31,75-25-15,49 0 0,99 0-1,-98 0-15</inkml:trace>
  <inkml:trace contextRef="#ctx0" brushRef="#br0" timeOffset="99121.19">30215 3994 0,'0'0'0,"0"-25"15,-25 25 1,0 0-16,0 0 63,75 0 390,-25 25-453,0-25 15,24 0 1,1 0-16,0-25 0,-26 25 16,1 0-16,0 0 15,0-25 1,-25-24-1,-25-1 1,-25 1 0,1 49-1,-26 0 1,-24 49 0,25 26 15,49 49-16,25-25 1,25 25 0,24-99-1,100 24 1,0-24 0,-99-25-1,74-50-15</inkml:trace>
  <inkml:trace contextRef="#ctx0" brushRef="#br0" timeOffset="99655.78">30860 3572 0,'25'-49'15,"-25"24"1,0-25 0,-25 1-1,0 49 1,-25 0-16,1 0 15,-1 24-15,25-24 0,-24 25 16,24 50 0,25-1-1,25-49 1,49 0 0,25-25-1,-24-25 1,-1-50-1,-49 1 1,-25 49 0,25 25-1,-25-25 17,-25 75-17,25 0-15,-25 24 16,50 0-1,0-24 1</inkml:trace>
  <inkml:trace contextRef="#ctx0" brushRef="#br0" timeOffset="99953.32">31232 3250 0,'0'0'0,"25"-50"0,0 25 15,-25-24-15,24 49 32,-24-25-1,-24 99-15,-1 1-1,25 49 1,0 0-1,0-25 1,49 0 0,1-74-1,-25 0-15</inkml:trace>
  <inkml:trace contextRef="#ctx0" brushRef="#br0" timeOffset="100103.97">31257 3399 0,'-25'-25'16,"50"50"-16,-75-50 15,50 0 1,50 25 0,49 25-16</inkml:trace>
  <inkml:trace contextRef="#ctx0" brushRef="#br0" timeOffset="100455.47">32348 3473 0,'0'0'15,"-25"-25"-15,1 0 0,-1 25 16,-25 25-1,1 25 1,-26 74 0,26 0 15,24 25-15,25 0-1,25 24 1,-1-98-16,1-1 15,0 25 1,-25-49-16,25 24 16,-25-24-1,-75-25 1</inkml:trace>
  <inkml:trace contextRef="#ctx0" brushRef="#br0" timeOffset="100622.58">31803 4341 0,'0'0'15,"0"-25"-15,24-24 0,1 24 16,25 0 0,-1 0-1,26 25-15,74-49 16</inkml:trace>
  <inkml:trace contextRef="#ctx0" brushRef="#br0" timeOffset="100954.16">32745 3696 0,'0'-25'16,"0"50"-16,0-74 0,0 24 31,-25 74 0,1-24-31,-1 50 16,0-26-16,0 100 16,0-25-1,25-49 1,0 49-1,25-50 1,-25-49-16,25 0 16,0 0-16,0-25 15</inkml:trace>
  <inkml:trace contextRef="#ctx0" brushRef="#br0" timeOffset="101204.93">32968 3895 0,'0'0'0,"0"-50"0,0-24 16,0 49 0,0 25 31,0 25-32,-24 24-15,24 1 16,-25 0-16,25 74 15,0-25 1,25 0 0,24-49-1</inkml:trace>
  <inkml:trace contextRef="#ctx0" brushRef="#br0" timeOffset="101353.93">32968 4168 0,'0'0'16,"0"-25"-16,-24 25 16,24-25-1,49 0 1,-24 25 0,74-25-16</inkml:trace>
  <inkml:trace contextRef="#ctx0" brushRef="#br0" timeOffset="101655.78">33415 3647 0,'0'0'0,"0"-25"16,0 0-16,0 50 46,0 0-46,25 74 16,0 25 0,24 50 15,-49-26-15,0 1-1,-25-74-15,-24 24 16,-26-25-1,-49-49 1</inkml:trace>
  <inkml:trace contextRef="#ctx0" brushRef="#br0" timeOffset="119007.69">26792 3547 0,'0'0'0,"-25"0"15,25 25 157,0 0-172,25 0 16,-50 124-1,25 0 1,0-75-16,0 75 16,-25-50-1,25-25 1,0-49 15,74-50-15</inkml:trace>
  <inkml:trace contextRef="#ctx0" brushRef="#br0" timeOffset="119873.02">30215 3423 0,'-25'0'0,"0"0"16,50 0 62,25 0-78,-1 0 16,26 0-16,-26 0 15,51 0 1,-76 0 0,1 0-16,-74 0 31,-1 0-15,0 0-16,-74 0 31,99 0-16,1 0 1,-1 0 0,74-24-1,1 24 1,-25 0 0,0 0-1</inkml:trace>
  <inkml:trace contextRef="#ctx0" brushRef="#br0" timeOffset="123871.67">29868 5234 0,'0'0'0,"0"-24"16,0-1 62,24 25-31,1 0-31,25 25-1,-1-25-15,1 24 16,0 1-16,24-25 16,0 0-1,100 25 1,0 0-1,-75-25-15,50 25 16,25-25 15,98 24-15,-73 1 0,223 25 15,-323-50-16,74 25-15,-73-1 16,-26-24-16,100 25 31,-1-25-31,-98 0 16,74 25 0,-1-25-1,51 0 16,-100 25-15,-49-25 0,-75 0 31,-99-25-32,0 25-15</inkml:trace>
  <inkml:trace contextRef="#ctx0" brushRef="#br0" timeOffset="124538.85">29843 5706 0,'0'0'0,"-25"0"15,50 0 48,0 0-47,24 25-16,26-25 15,24 24-15,199 1 16,24 25 15,-124-25-31,199-1 16,75 26-1,173-25 17,-447 0-32,1-25 15,123 24 1,50 1-1,-223 0 1,-75-25 0,1 25-1,-50-25 17,-50 0 14,0 0-30,-49 0-16</inkml:trace>
  <inkml:trace contextRef="#ctx0" brushRef="#br0" timeOffset="126623.66">3374 5954 0,'25'-25'15,"-50"50"-15,50-75 16,-50 75 46,25 0-46,-25 24-16,0 26 16,25-1-1,-74 75 1,49-25 0,25-74-1,74-50 1,26-50-1,24-74 1,-25-50 0,-25 50-1,-49 75-15,-25 24 16,0 0 0,-25 100-1,0 24 1,25 25-1,25-25 17,50-49-17,49-50 1,25-25 0,24-50-1,-74-24 1,-74-74-1,-50 123 1,1 25 0,-26 25-1,0 25 1,26 74 0,24 25-1,24 0 1,1 0 15,0 0-15,-25-24-1,-25-51 1,-49-24 0,49-25-16,-49-74 15,49-50 1,74-25-1,1 74 1,74-49 0,74 50-1,-24 49 1,-50 25 0,-25 50-1,-74-1 1,0 50 15,-50-24-15,25-26-16,-25 1 15,25-25 1,-24-25 0,-1 0-1,0-124 1</inkml:trace>
  <inkml:trace contextRef="#ctx0" brushRef="#br0" timeOffset="126737.63">4912 5855 0,'25'-25'0,"-50"50"0,50-100 32</inkml:trace>
  <inkml:trace contextRef="#ctx0" brushRef="#br0" timeOffset="127357.52">5036 6177 0,'0'50'0,"0"-100"0,0 149 16,-25-49 0,25-25-1,25-50 1,0 0-1,74-74 1,-25 49 0,-49 50-1,49 25 1,1 49 0,24-24-1,124-50 16,-148-25-31,-26-24 16,1 24 0,0-74-1,-75 24 1,0 50 0,0 25-16,0 0 15,1 25 1,-1 25-1,25 49 1,0 25 0,25 124-1,-50-49 1,-50-1 0,-24-49 15,-50-75-16,25-49 1,99-25-16,-24-99 16,74-100-1,24-24 1,51 50 0,-51 123-16</inkml:trace>
  <inkml:trace contextRef="#ctx0" brushRef="#br0" timeOffset="129772.56">7665 6028 0,'0'-25'47,"0"50"-32,0 0 1,-24 25-16,-1-1 16,-25 100-1,25-75-15,-24 51 32,49-51-17,-25-49-15,50-25 16,24-25-16</inkml:trace>
  <inkml:trace contextRef="#ctx0" brushRef="#br0" timeOffset="130072.72">8087 6078 0,'0'0'0,"0"-25"15,-25 25 1,-24 25-1,-26 24 1,75 1-16,-25 0 16,25-26-16,25 51 15,50-26 1,-51 1 0,1-25-1,-25 0 1,-74 0 15,-25-1-15,-1-24-1,76-24-15</inkml:trace>
  <inkml:trace contextRef="#ctx0" brushRef="#br0" timeOffset="130339.42">8558 6127 0,'0'0'0,"25"-24"15,-25-1 1,-25 25 0,-24 25-16,-50 24 15,49 50 1,25 25-1,50-24 1,25-51 15,49 1-15,0-50-16</inkml:trace>
  <inkml:trace contextRef="#ctx0" brushRef="#br0" timeOffset="130505.47">8509 6351 0,'0'0'16,"-50"0"-16,1-25 15,98 0 17,125-25-17,-75 50 1</inkml:trace>
  <inkml:trace contextRef="#ctx0" brushRef="#br0" timeOffset="130757.01">9402 6375 0,'0'0'16,"-50"25"-16,25-25 0,1 0 15,24-25 1,24 25 0,26-24-16,74 24 15</inkml:trace>
  <inkml:trace contextRef="#ctx0" brushRef="#br0" timeOffset="131040.7">10245 6003 0,'0'-24'16,"-25"-1"-16,1 25 15,-51 0 1,26 49-1,24 1 1,25 49 0,25-49-16,-1 74 15,1-50 1,-25 1 0,-74-26-1,-1-24 1,1-50 15,74-49-31</inkml:trace>
  <inkml:trace contextRef="#ctx0" brushRef="#br0" timeOffset="131457.06">10543 5830 0,'0'0'0,"25"-25"0,0 25 15,-25-25-15,24 25 16,-24 50 0,0 99-1,-74 49 1,-25 25 0,0-99-1,74-74 1,74-100 15,75-74 0,0 0-15,-74 99-16,0 1 16,-26 24-16,1 0 15,0 49 1,0 50-1,0-24 1,-25-25 0,24-26-1,1-24 1</inkml:trace>
  <inkml:trace contextRef="#ctx0" brushRef="#br0" timeOffset="131605.01">11138 6326 0,'0'-25'0,"0"50"31,25-75-15,-50 75-1,25 0-15,-24 49 16,24 50 0,0-99-16</inkml:trace>
  <inkml:trace contextRef="#ctx0" brushRef="#br0" timeOffset="131756.1">11262 6202 0,'0'0'0,"0"-50"0,0-24 16,0 24 0,0 25-1</inkml:trace>
  <inkml:trace contextRef="#ctx0" brushRef="#br0" timeOffset="132139.41">11610 5904 0,'0'-25'16,"0"50"-16,24-50 15,-24 50 1,0 0-1,-24 124 1,-51 74 0,1 25-1,49-124-15,25-49 16,-25-1-16,50 25 16,49-74-1,26-50 1,-26-74 15,-49-50-15,-75-24-1,-49 48 1,25 76 0,24-1-1,50 1 1,25 24-1</inkml:trace>
  <inkml:trace contextRef="#ctx0" brushRef="#br0" timeOffset="132357.45">12131 5979 0,'24'0'16,"-48"0"-16,48-25 0,1 0 15,-25 50 16,0 0-31,-49 99 16,49 24 15,-25-24-15,25-49-16,0-25 16,25-26-16,-25 1 0</inkml:trace>
  <inkml:trace contextRef="#ctx0" brushRef="#br0" timeOffset="132639.15">11982 6450 0,'0'0'0,"-25"-50"0,0 1 15,25 24 1,50-25 0,-1 50-1,26-25 1,-1 1-16,1 24 15,-26-25-15,50 0 16,-74 25 15,-25 25-15,-25 24 0,25 26-1,-24-1 1,-1-24-1</inkml:trace>
  <inkml:trace contextRef="#ctx0" brushRef="#br0" timeOffset="132789.67">12503 6053 0,'0'0'0,"74"-174"31,-49 174-16,-25-24 1,50 24-16</inkml:trace>
  <inkml:trace contextRef="#ctx0" brushRef="#br0" timeOffset="134569.75">12726 6078 0,'0'49'16,"0"-24"-16,-25-124 0,25 223 15,25-223-15,-75 223 16,50-99-1,25-25 1,0 0 0,0-50-1,0 50-15,24 0 16,1 0 0,49 25-1,25 0 1,75-25-1,-75-50 17,-75 25-17,-24 25 1,0-25 0,-75-24-16,1 24 15,49 25-15,-25 0 16,0 25-16,0 49 15,-421 546 173</inkml:trace>
  <inkml:trace contextRef="#ctx0" brushRef="#br0" timeOffset="136957.85">14711 5855 0,'0'0'16,"0"-25"-1,-25 25 1,25 49 15,0 75-15,0 50-1,-25 24 1,0 1 0,0-75-1,0-74-15,1-26 16,-1-73 0,50-75 15,24-75-16,26-24 1,-1 25 0,25 24-1,-24 75 1,-1 24 0,-24 50-1,-1 25 1,-24 75-1,-25 74 1,-49-50-16,-51 99 16,1-74-1,50-49 1</inkml:trace>
  <inkml:trace contextRef="#ctx0" brushRef="#br0" timeOffset="137273.47">15157 6028 0,'0'0'0,"50"-25"0,-26 1 15,26 24 1,0 0 0,-25 49-1,-25 50 1,-25-24-16,-50 24 15,75-49 1,-25-50 0,50-50-1,50-74 1,-1 0 0,1 0-1,-26 99 16,1 25-31</inkml:trace>
  <inkml:trace contextRef="#ctx0" brushRef="#br0" timeOffset="137990.89">15703 6053 0,'0'25'0,"0"-75"0,0 75 16,0 25-16,-25-26 15,0 26 1,75-25-1,-1-25 1,125-25 0,-25 0-1,-124-49 1,-25-1 0,-75 26-1,50-1 1,25 25-1,75 1 17,-25 24-32,98 0 15,-48 0 1,-51 0 0,-24 74-1,-50 25 1,0 50-1,1 49 1,-26 1 0,25-50-1,0-100-15,1 1 16,-1-25-16,25 0 16,-25-50 15,50-99-16,24-124 1,51-50 0,-26 75-1,0 49 1,1 100 0,-26 24-1,26 50 1,-25 50-1,-50-25-15,24 49 16,-24-24-16,-49 98 16,-51-24-1,51-74 1,24-25 15,25 0-31</inkml:trace>
  <inkml:trace contextRef="#ctx0" brushRef="#br0" timeOffset="139157.97">16968 5954 0,'0'-25'16,"25"0"31,0 25-47,-1-25 0,-24 1 15,25 24 1,-25-25-16,25-25 16,-25 25 15,-25 25-15,-49 25-1,24 0 1,25-25-1,1 25 1,24 49 0,-25 25-1,74-49 1,51-25 0,-51-25-1,75-50 1,0 25-1,-25 1 1,-49-1 0,-25 50 15,-25-1-15,25 51-1,24-26 1,1-24 15,0-25-31,49-25 16,0-24-1,0-50 1,0-50 0,-24 0-1,-75 0 1,0 75-1,0 49 1,-25 25 0,-25 74-1,26 50 1,-1 0 0,50-49-16,49 49 15,25-50 16,1-49-15,-51-25 0,1-50-1,-25-24 1,-25 49 0,24 75 15,1-1-31,25-24 31,-25 0-31,-1-25 16,26-50-1,-25 1 1,0 49 0,24 49 15,-24 51-16,25 48 17,-26 1-17,1 25 1,-50-50 0,1-50-1,-26-49-15,-49-25 16,-25-25-1,-25-74 1</inkml:trace>
  <inkml:trace contextRef="#ctx0" brushRef="#br0" timeOffset="139324.64">18332 5855 0,'0'-75'0,"0"150"0,25-199 16,-25 99-16,25-25 16,-25 25-1</inkml:trace>
  <inkml:trace contextRef="#ctx0" brushRef="#br0" timeOffset="139525.53">19349 6425 0,'25'50'15,"-50"-100"-15,75 125 0,-50-51 16,0 1-16,-25 0 15,0 25 1,-24-1-16</inkml:trace>
  <inkml:trace contextRef="#ctx0" brushRef="#br0" timeOffset="140806.69">3820 9576 0,'0'0'16,"0"-25"-1,-25 25 1,25-25-16,-24 25 16,24-25 31,49 50-47,-24-25 15,0 0-15,24 0 16,1 0-16,74 0 15,-25 0 17,-49-25-17</inkml:trace>
  <inkml:trace contextRef="#ctx0" brushRef="#br0" timeOffset="141006.6">3795 9799 0,'0'0'16,"-24"25"-16,-1-25 0,0 0 16,50 0 15,24-25-31,75 0 16,1 0-1,-51 25 1</inkml:trace>
  <inkml:trace contextRef="#ctx0" brushRef="#br0" timeOffset="143057.46">5780 9427 0,'25'0'141,"0"25"-141,24-25 15,1 0-15,24 0 16,75-25-1,-25 0 1,-49 0 0,-1 0-1,-49 1 1,0-1 0,-25-25-1,24 25 1,-48 1-1,-1-1 1,-50-25 15,-24 50-15,25 25 0,24-25-16,1 25 15,24-25-15,-25 25 16,-24 24-1,-1 1 1,26-1 0,24 1-1,-25 24 1,25 1 0,1 24 15,24-25-16,0-49 1,0 25 0,24-25-1,51 24 1,-1-24 0,-24 0-1,-1-25 1,125 25-1,-99-50 1,-26 25 0,50-25-1,-24 0 1,-50 25 0,-1 0-1,26-24 1,-25 24 31,-25-25-47,25 0 0</inkml:trace>
  <inkml:trace contextRef="#ctx0" brushRef="#br0" timeOffset="143741.63">6400 8732 0,'0'-25'0,"-25"25"15,25-24 48,25 24-48,0 0-15,25 24 16,24-24 0,-49 0-1,0 0 1,-1 0-1,-73 0 1,24 0-16,-49 25 16,49-25 15,0 0-15,25-25-1</inkml:trace>
  <inkml:trace contextRef="#ctx0" brushRef="#br0" timeOffset="144257.66">6896 8435 0,'0'-25'16,"0"50"-16,0-25 62,-24 24-62,24 1 16,-25 25-16,25-1 16,-25-24-1,25 25-15,-25-50 31,75-25 1,-25 0-32,74-24 31,-74 49-15,-1 0-16,1 24 15,0 1 1,0 50-1,-25-51-15,-25 51 16,0-1 0,-49-24-1,-1-25 1,1-1 0,-1-24-1,26-49 1</inkml:trace>
  <inkml:trace contextRef="#ctx0" brushRef="#br0" timeOffset="144526.04">6971 8360 0,'-25'0'32,"50"-25"-17,0 25 1,24 0 0,1 0-16,-1 0 15,51-25 1,-26 25-1,-49 0 1</inkml:trace>
  <inkml:trace contextRef="#ctx0" brushRef="#br0" timeOffset="144893.75">7715 8459 0,'0'0'16,"0"-24"-1,0-1 1,0 50 15,0-1-15,-25 26-16,0 49 31,1-24-31,24-1 16,-25 25-1,0-49-15,25-25 16,50-1 0,-26-24-16,76 0 15,24-24 1,0-26-1</inkml:trace>
  <inkml:trace contextRef="#ctx0" brushRef="#br0" timeOffset="145090.43">7591 8608 0,'0'0'0,"-25"0"0,25-25 32,25 25-17,25 0 1,49-24-16</inkml:trace>
  <inkml:trace contextRef="#ctx0" brushRef="#br0" timeOffset="146807.48">9303 8931 0,'0'-25'16,"0"50"-16,0-75 15,0 25 17,0 50 14,0 0-30,0 24 0,-25 26-16,0 49 15,-25 50 1,-24-1 0,-50 125 15,99-248-31,0 24 15,25-49 1,0 0 15,25-25-31,0 0 16,49 0 0,50 0-16,0 0 15,-49 0 1,-26 0-1,-24 0 17,0-25-32</inkml:trace>
  <inkml:trace contextRef="#ctx0" brushRef="#br0" timeOffset="147142.37">9774 8931 0,'0'0'16,"0"-25"-1,25 0 32,0 25-31,24 0 0,26 0-1,-51 0-15,1-25 16</inkml:trace>
  <inkml:trace contextRef="#ctx0" brushRef="#br0" timeOffset="150722.72">10320 8732 0,'0'0'0,"0"-25"32,-25 50 30,25 0-62,0 0 16,-25 0-1,25-1-15,0 1 16</inkml:trace>
  <inkml:trace contextRef="#ctx0" brushRef="#br0" timeOffset="151441.47">11386 8509 0,'0'0'0,"25"0"0,-25-25 16,-25 25 0,1-25-1,-76 25 1,26 25-1,24-25 17,26 0-32,-1 0 31,25 25 0,0 0-15,-25 24-1,0 51 1,0 24 0,25 24-1,-25 26 1,1 25 0,-1 24-1,-25 25 16,50-149-31,0 25 16,-25-25-16,1 75 16,-1 0-1,0-25 1,0-25 0,0-25-1,25 0 1,25 0-1,0-49 1,49 0 0,26-50-1</inkml:trace>
  <inkml:trace contextRef="#ctx0" brushRef="#br0" timeOffset="153207.7">12528 8509 0,'0'-25'125,"49"25"-109,-24-25-16,99-24 15,-74 49 1,24 0-16,25 0 16,-49 25-1,24 24 1,-74 1 0,25-25-16,-25 24 0,-50 75 31,-24-25-16,-25 1 1,0-51 0,74-24-1,74-25 17,26 0-17,24 0 1,0 0-16,100-25 15,-75 25 1,-99 0 0,-1 0-1,1 0 1</inkml:trace>
  <inkml:trace contextRef="#ctx0" brushRef="#br0" timeOffset="153878.57">11858 9600 0,'25'0'62,"-1"25"-46,1-25-16,50 0 15,-1 0-15,0 0 16,174 0 0,-123 0-1,222 25 1,75 25-1,-1-1 1,-49 1 0,-99-25-1,-74 0 1,-75-1 0,-99-24 15</inkml:trace>
  <inkml:trace contextRef="#ctx0" brushRef="#br0" timeOffset="154661.89">13048 10494 0,'0'0'0,"25"0"0,-25-25 15,25 25 1,-25-25 0,-25 0-16,-49 25 31,24 25-16,-49 0 1,49 24-16,-24 1 31,49 24-15,75 125 15,-1-100-15,1-25-1,-25-24-15,0 25 16,-25-51 0,0 26-1,-50 0 1,-49-26 0,0-24-1,24 0 1,1-49-1,49-1-15,0-24 16</inkml:trace>
  <inkml:trace contextRef="#ctx0" brushRef="#br0" timeOffset="155372.85">13445 10121 0,'25'-24'16,"-25"-1"-16,25 25 62,-50 25-46,25-1-1,-25 26-15,25-25 16,-24 24 0,24-24-16,-25-25 15,25 25 1,25-25-16,74 0 15,-25-25 1,1 0 0,-51 1-1,1-1 1,-25 50 46,0-1-46,-25 51 0,1-1-1,-1 1 1,0-75-16,25 25 16</inkml:trace>
  <inkml:trace contextRef="#ctx0" brushRef="#br0" timeOffset="156473.59">14586 8459 0,'0'-24'16,"0"-1"-16,0 0 15,0 0 1,50 0 15,-25 25-15,49 0-16,-24 0 15,24 0-15,1 25 16,24-25 0,-49 25-1,-26 0 1,1 24 0,0 1-1,-25 74 1,0 25-1,-25-25 1,-24 50 0,24-26 15,0 1-15,0 0-1,25 74 1,0-173-1,0 74 1,-25 0 0,1 74-1,-1-98 1,0-1 0,0 0-1,0 0 1,25 1 15,-24-51-15,24-24-16,-25 99 15,0-50 1,0 1 0,0-1-1,1 1 16,-1-26-15,25 1 0,0-25-16,-25 0 15,25 24 1,0-24 0,0 0-1,-25 0 1,0-25 15,-24 24-15,-51 1-1,-73 0 1,49 0 0</inkml:trace>
  <inkml:trace contextRef="#ctx0" brushRef="#br0" timeOffset="172758.96">21607 8732 0,'25'-49'16,"-50"98"-16,74-123 0,-73 49 16,-26 25-1,-74 0-15,50 25 16,-75 49 0,99-24-1,25-1-15,25 26 16,124-26-1,50-24 1,0 25 0,-75 24-1,-74-24 1,-50 24 0,-99-24-1,-25 24 1,99-74 15,50-49-15,75-50-1,98-25 1,1 49 0,0 1-1,-100 74 1,-49 24 15,-25 1-31,0 0 16,0 25-1,-25 24 1,25 1-16,-25-26 16,25-24-1,-24-25 1</inkml:trace>
  <inkml:trace contextRef="#ctx0" brushRef="#br0" timeOffset="173727.12">22252 9104 0,'0'50'16,"0"-100"-16,0 125 0,0-50 15,0-1 1,0-48 0,0-1-16,49-50 15,1-24 1,-25 74 0,24-24-16,26 24 15,-50 25 1,24 74-1,-49 26 1,0-1 0,25-25 15,0-49-15,25-75-1,24-24 1,0-50-1,1 25 1,-75 74 0,0 0-1,-50 75 1,1 49 0,24-25-1,50-24 1,49-25-1,124-25 1,-49-50 15,-74 1-15,-26-1 0,-24 25-1,-25 0 1,0 0-1,0 1 1,-25 24 15,1 0-15,-1 0 0,-25 24-1,1 26 1,-1 25-1,25 24 1,25-25 0,50 1-1,-1-51-15,125-24 16,0 25 0</inkml:trace>
  <inkml:trace contextRef="#ctx0" brushRef="#br0" timeOffset="174725.68">24609 9005 0,'0'0'0,"0"-25"0,24 0 16,-24 50 62,0 0-78,25 25 16,-25-1-16,0 1 15,0 74 1,-25 0 0,1 25-1,-26 0 1,50-75 0,-25 1-1,25-51 1,25-24-1,25-24-15,98-1 16,1 0 0,-74 0-1,-51 25 1</inkml:trace>
  <inkml:trace contextRef="#ctx0" brushRef="#br0" timeOffset="176846.88">25750 8856 0,'24'0'16,"-48"0"-16,48-25 15,-48 25 1,-1 0-1,-74 0 1,-1 0 0,76 0-1,-1 0 1,0 0-16,50 0 31,0 0-31,-1 25 16,26 0-1,-25 25 17,-25 49-17,0 50-15,0 0 16,-50 49 0,25 25-1,1-24 16,48-26-15,1-73-16,0-1 16,0-50-1,49-24 1,-24-50 0</inkml:trace>
  <inkml:trace contextRef="#ctx0" brushRef="#br0" timeOffset="177192.73">26345 9154 0,'0'-25'16,"0"50"-16,0-75 0,0 26 47,0 48-32,0 26-15,0 49 16,-25 50 0,25-25-1,25-25 1,0-24-1,49-26 17,-24-49-17,-25 25-15</inkml:trace>
  <inkml:trace contextRef="#ctx0" brushRef="#br0" timeOffset="177368.65">26395 9600 0,'-25'-24'16,"50"48"-16,-50-98 15,50 49 1,-1 25 0,26 0-1,0 0-15,-1-25 0</inkml:trace>
  <inkml:trace contextRef="#ctx0" brushRef="#br0" timeOffset="177792.45">26742 8955 0,'0'-24'15,"25"24"-15,-25 24 47,0 26-47,0-25 16,-25 25-16,25-26 16,0 1-16,0 0 46,0-50-46,50-24 16,24-1 0,-49 50 15,0 0-15,-1 25-1,1 49 1,0-24-1,-25-25-15,25-25 16,-25 24-16</inkml:trace>
  <inkml:trace contextRef="#ctx0" brushRef="#br0" timeOffset="178293">27139 8856 0,'0'-25'15,"0"50"-15,0-74 0,0 24 16,25 0 0,-1 25-1,51-25 1,-50 25-16,74 25 31,-74 0-15,-25 0-1,0-1-15,0 100 16,-25-74 0,25 74-1,-25 25 1,0-25-1,25 25 1,25 0 0,-25 0-1,0-25 17,-25-75-32,0 50 15,1-49 1,-26-25-1,0 0 1,26-25-16</inkml:trace>
  <inkml:trace contextRef="#ctx0" brushRef="#br0" timeOffset="178544.21">28131 9551 0,'-25'-25'0,"50"50"16,-50-75-16,25 25 16,25 25-1,0-24 1,74 24-1,-24 24 1,-26-24 0</inkml:trace>
  <inkml:trace contextRef="#ctx0" brushRef="#br0" timeOffset="178712.36">28057 9700 0,'0'0'15,"-25"24"-15,-25-24 32,75 0-17,25 0-15,99 0 16</inkml:trace>
  <inkml:trace contextRef="#ctx0" brushRef="#br0" timeOffset="179324.5">29520 9080 0,'0'0'16,"0"-25"-16,-25 50 31,25-1-15,0 26-1,0 49-15,-24-24 31,24-26-15,0-24 0,0-50 15,24-49-15,1-25-1,25 24 1,0 1-1,24 24 1,-24 25 0,-26 0-1,51 50 1,-50 0 0,-1 0-1,-24 25-15,0-1 16,0 50-1,0 1 1,-24-76-16,-1 1 16</inkml:trace>
  <inkml:trace contextRef="#ctx0" brushRef="#br0" timeOffset="179559.75">30140 8955 0,'0'-24'0,"0"48"0,25-73 0,-25 24 47,0 75-31,0-26-16,0 26 15,0 25 1,0 24 0,25-74-16</inkml:trace>
  <inkml:trace contextRef="#ctx0" brushRef="#br0" timeOffset="179829.99">30165 9476 0,'0'25'16,"0"-50"-16,0 75 0,-25-25 15,50-25 17,0 25-1,0-50-16,-25 0 1,-25-25 0,0 26-1,0 24 1,1 0-16</inkml:trace>
  <inkml:trace contextRef="#ctx0" brushRef="#br0" timeOffset="180192.6">28999 10022 0,'-24'0'16,"48"0"-16,1-25 31,25 25-15,24 0-1,1 0-15,49 25 16,0-25-16,248 0 16,25-25-1,24 1 1,-123-26-1,-99 25 1,-125 0 0</inkml:trace>
  <inkml:trace contextRef="#ctx0" brushRef="#br0" timeOffset="180792.57">30116 10866 0,'24'-50'16,"-48"100"-16,48-125 0,1 50 16,-25 1-1,0-1 1,-25 25-16,1 25 16,-1-25-16,-25 24 15,25 26-15,1 0 16,-1-1-16,25 50 15,25 26 17,49-1-17,-49-25-15,0-50 16,-50-24 0,-74 0-1,-25-25 16,24-50-15,51 26-16</inkml:trace>
  <inkml:trace contextRef="#ctx0" brushRef="#br0" timeOffset="181276.82">30488 10791 0,'0'0'0,"0"-25"0,25 1 15,-25-1 1,0 50 15,0-1-15,0 1-1,0 50 1,0-26 0,0-24-1,0-50 17,49-49-17,-24-1 1,25 26-1,-26 49 1,26-25 0,-25 25-1,24 50 1,-24-1 15,-25-24-31,0 0 16,0 0-1</inkml:trace>
  <inkml:trace contextRef="#ctx0" brushRef="#br0" timeOffset="181476.91">30984 10866 0,'0'0'0,"0"-25"16,50 0 15,-1 25-15,50-25-1,25 25 1,-99 25-16</inkml:trace>
  <inkml:trace contextRef="#ctx0" brushRef="#br0" timeOffset="181710.39">31158 10667 0,'0'0'0,"-25"0"16,0 0 0,25 25 15,0 0-31,0 0 15,0 74 1,0-50-16,0 26 16,25-26-1</inkml:trace>
  <inkml:trace contextRef="#ctx0" brushRef="#br0" timeOffset="181976.46">31604 10667 0,'0'0'0,"0"-25"0,0 1 16,25-1-16,-25 0 16,0 50 30,0 0-46,25 74 16,-25 0 0,0 0-1,-25-49 1,0-25 0</inkml:trace>
  <inkml:trace contextRef="#ctx0" brushRef="#br0" timeOffset="182892.67">23715 12701 0,'0'0'15,"0"-24"1,25 48 31,-25 26-32,0-25-15,-25 49 16,25-24-16,0-1 16,-49 175-1,24-75 1,50-50 0,74-50-1,25-49 1,-49-24-1</inkml:trace>
  <inkml:trace contextRef="#ctx0" brushRef="#br0" timeOffset="183110.45">23864 13123 0,'0'0'16,"-25"-25"-16,-24 0 15,49 1 1,-25 24 0,50 0-1,24-25 1,76 0 0,-101 25-16</inkml:trace>
  <inkml:trace contextRef="#ctx0" brushRef="#br0" timeOffset="183527.37">24410 12329 0,'0'-25'16,"0"50"-16,25-50 15,-25 50 1,0 0-16,25 25 16,-25 24-1,-25 25 1,0-49 0,25-25 15,25-75-16,0 25-15,24-24 16,51-26 0,-26 50-1,-24 25 1,-26 25 0,-24 25-16,25 49 31,-25 0-16,-25-24 1</inkml:trace>
  <inkml:trace contextRef="#ctx0" brushRef="#br0" timeOffset="183781.59">25005 13024 0,'25'0'0,"0"0"31,0 0-15,0 0-1,24 25-15,1-25 16,-1 0-16,26 0 15,-25 0-15,-1-25 16</inkml:trace>
  <inkml:trace contextRef="#ctx0" brushRef="#br0" timeOffset="183959.48">25030 13322 0,'-25'24'0,"1"-24"15,321-198-15,-545 372 0,223-125 32,125-74-17,24 1 1</inkml:trace>
  <inkml:trace contextRef="#ctx0" brushRef="#br0" timeOffset="184693.06">26370 12825 0,'0'-24'31,"0"-1"-15,0 50-1,0-1-15,0 26 16,0 0-16,-25 74 31,0 25-15,0-25-1,-24 0 1,-1-25 0,50-74-1,-25-25 1,75 0 15,-25 0-31,74-25 16,-25 25 15,1 0-31,-50 0 16,-1 0-1</inkml:trace>
  <inkml:trace contextRef="#ctx0" brushRef="#br0" timeOffset="184992.81">26916 12726 0,'0'-25'15,"0"1"17,74 48-1,-49-24-15,0 0-16,24 0 15,-24 25-15,0-50 0</inkml:trace>
  <inkml:trace contextRef="#ctx0" brushRef="#br0" timeOffset="185177.53">27412 12528 0,'0'0'0,"0"-25"0,0 0 16,0 50 30,0 0-46,-25 24 16,25 1 0,0 0-16</inkml:trace>
  <inkml:trace contextRef="#ctx0" brushRef="#br0" timeOffset="185673.75">28354 12453 0,'0'0'0,"0"-25"16,-49 1 0,24 24-16,-25-25 15,-24 25 1,24 25-1,1-25 1,24 24 0,-25 1-1,50 0 1,-25 25 0,1 24-1,24-24-15,-25-1 16,25 75-1,0 25 1,0 75 0,-25 48-1,-25 26 1,26-174-16,-1 99 16,0-74-1,25-50 16,74 1-15,-24-100 0</inkml:trace>
  <inkml:trace contextRef="#ctx0" brushRef="#br0" timeOffset="186414.42">29123 12404 0,'0'0'16,"0"-25"15,25 50-15,-25 24-16,-25 1 15,1 74 1,-1 0-1,0-50 1,-25-24 15,50-75 1,25-24-32,74-75 15,1 0 16,-26 49-15,-49 50-16,49 0 16,-24 25-1,-1 50 1,-24 49 0,0 25-1,-75 75 1,26-125 15</inkml:trace>
  <inkml:trace contextRef="#ctx0" brushRef="#br0" timeOffset="186693.43">30016 12528 0,'0'0'0,"-24"-25"16,24 0-16,0 0 31,0 50-15,0 0-1,0 49 1,0 26-1,0-51-15,0 26 16,0-26 0,0-24-1</inkml:trace>
  <inkml:trace contextRef="#ctx0" brushRef="#br0" timeOffset="186976.98">30041 12999 0,'0'0'16,"-25"0"-16,1 25 31,24 0-15,0-1-16,24-24 15,-24 25 1,25-25-16,0 0 15,-25-49 1,0 24 0,-25-25-1,-24 25 17,24 25-32</inkml:trace>
  <inkml:trace contextRef="#ctx0" brushRef="#br0" timeOffset="187559.84">28602 13470 0,'-24'0'16,"48"0"-16,1 0 63,25 25-63,-1-25 15,51 0-15,-1 25 16,174-25-1,99 25 1,74 0 0,26-1-1,-51-24 1,-272 0-16,99-24 16,-74 24 15,-100 0-16,-49 0 17,-50 0-32</inkml:trace>
  <inkml:trace contextRef="#ctx0" brushRef="#br0" timeOffset="189644.52">29223 14339 0,'24'0'15,"-48"0"-15,73-25 0,-24 0 16,-25 0-16,-25 25 15,0 0 1,-123 25-16,98 0 16,-99 74-1,99 25 1,50-49-16,25 24 31,25 0-15,24-49-1,-49 24 1,0-49 0,-50 24-1,-49-24 1,-125 25 15,150-50-15,-1 0-16</inkml:trace>
  <inkml:trace contextRef="#ctx0" brushRef="#br0" timeOffset="190145.54">29595 14239 0,'25'0'16,"-1"-24"-16,-24-1 16,0 50 30,0-1-46,-24 1 16,24 25 0,0-25-16,-25-25 15,25 24 1,25-48 15,-1-1-15,1-25-16,-25 25 15,25 1-15,0-1 16,24 25 0,-49-25-1,50 75 1,-25-1 0,0 26-1,-25-26 1,0-24-1</inkml:trace>
  <inkml:trace contextRef="#ctx0" brushRef="#br0" timeOffset="190342.66">30240 14339 0,'0'0'0,"24"0"47,1 0-31,25 0-16,0 0 15,24 0 1,-24-25-16</inkml:trace>
  <inkml:trace contextRef="#ctx0" brushRef="#br0" timeOffset="190576.63">30463 14239 0,'0'-24'0,"-25"24"15,25-25-15,-25 25 16,1 25 15,24-1-15,-25 26-1,0 24 1,25 1 0,0-25-1,0-26-15</inkml:trace>
  <inkml:trace contextRef="#ctx0" brushRef="#br0" timeOffset="190793.03">30761 14190 0,'0'0'0,"24"0"0,-24-25 15,0 50 32,0 49-31,0 25-1,0-24 1,0-50-16</inkml:trace>
  <inkml:trace contextRef="#ctx0" brushRef="#br0" timeOffset="191630.38">31530 12850 0,'0'0'0,"0"-25"16,24 1 0,1-26-1,0 0 1,74 26 0,25-1-1,0 0 1,0 0-1,-74 0 1,-25 25 0,0 0-1,-1 50 17,-24-25-17,0 24 1,0 1-16,25 74 15,0 74 1,-25 1 0,-25 49-1,25 0 1,-25-25 0,1-24-1,-1-1 1,0 1-1,0-1 1,0-123-16,25 24 16,-24 25-1,24 0 1,0-74 0,0 24-16,-25 0 31,25-24-16,0 0 1,0-1 15,-25-49 1,-25 25-17,1-25-15,-1 0 16,-24 0-16</inkml:trace>
  <inkml:trace contextRef="#ctx0" brushRef="#br0" timeOffset="-210766.98">23641 14760 0,'0'-24'15,"0"-1"16,0 74 16,-25 1-47,0 49 16,1-24 0,-1-1-16,-25 149 31,50-198-16,0 25-15,0-1 16,50 1 15,49-50-15,25 0 0,0-50-16</inkml:trace>
  <inkml:trace contextRef="#ctx0" brushRef="#br0" timeOffset="-210552.23">23567 15008 0,'0'0'15,"0"-24"-15,49-1 32,-24 25-32,49 0 15</inkml:trace>
  <inkml:trace contextRef="#ctx0" brushRef="#br0" timeOffset="-210118.48">24088 14438 0,'0'-25'15,"0"50"-15,24-50 0,1 0 16,0 25-16,-50 50 15,0 24 1,1 26 0,-1-76-1,25 1 1,-25 0 0,75-75 15,-1-24-16,26 24 1,-51 26 0,1 48-1,0 26 1,0 49 0,0-49-1,-25-25-15</inkml:trace>
  <inkml:trace contextRef="#ctx0" brushRef="#br0" timeOffset="-209735.25">22946 15802 0,'50'0'15,"-25"25"1,0-25-1,49 0-15,1-25 16,123 25 0,50-49-1,0 24 1,-49-25 0,-51 25-1,-24-24 1,-99 24-16</inkml:trace>
  <inkml:trace contextRef="#ctx0" brushRef="#br0" timeOffset="-209200.98">23517 16075 0,'0'25'16,"0"-50"-16,25 75 15,-50-1 1,25-24-16,-25 0 16,0 49-1,1-24 1,24-25-1,0 0 17,24-50-17,1 0 1,25-49 0,-1 24-1,1 25 1,0 0-1,-50 1 17,24 24-32,26 24 15,-25 26 1,-25 24 0,0 26-1,-25-26 1,25 1-1,0-51 1</inkml:trace>
  <inkml:trace contextRef="#ctx0" brushRef="#br0" timeOffset="-208951.49">24137 16125 0,'0'-25'16,"0"50"-16,0-75 0,0 75 47,0 25-32,0-26-15,0 26 16,-25 0-16,25-26 15,-49 51 1,49-50-16</inkml:trace>
  <inkml:trace contextRef="#ctx0" brushRef="#br0" timeOffset="-208665.83">24187 16646 0,'0'25'16,"0"-1"-16,0 1 15,0 0 1,0 25 0,25-50-1,-1 0 1,1-25-1,0 0 1,-25 0 0,-25-24-1,0 24 1</inkml:trace>
  <inkml:trace contextRef="#ctx0" brushRef="#br0" timeOffset="-208369.13">25105 16100 0,'0'0'15,"-25"0"-15,25-25 16,25 25 15,-1 0-31,26-25 16,49 25 0,-24 0-1</inkml:trace>
  <inkml:trace contextRef="#ctx0" brushRef="#br0" timeOffset="-208202.88">25055 16298 0,'174'25'16,"-75"-25"0</inkml:trace>
  <inkml:trace contextRef="#ctx0" brushRef="#br0" timeOffset="-207801.24">25824 15852 0,'0'-25'16,"0"50"-16,0-75 31,0 75 0,0 0-31,-25 0 16,25 99-1,-25 25 1,1-1 0,-1-98-16,0 49 15,25-24 1,-25-26 0,25-24-1,50 0 16,49-25-15,0 0 0,-24 0-1,-51 0-15</inkml:trace>
  <inkml:trace contextRef="#ctx0" brushRef="#br0" timeOffset="-207531.25">26147 15728 0,'-25'-25'16,"50"50"-16,-25-50 47,49 25-47,1-25 15,24 25-15,-24 0 16,-1 25 0</inkml:trace>
  <inkml:trace contextRef="#ctx0" brushRef="#br0" timeOffset="-207346.34">26717 15480 0,'0'0'16,"0"25"31,-25 24-32,25 1-15,0-1 16</inkml:trace>
  <inkml:trace contextRef="#ctx0" brushRef="#br0" timeOffset="-206817.33">27486 15430 0,'0'-25'15,"0"50"-15,0-74 0,0 24 16,-50 25-16,26 0 16,-26 0-16,-24 0 15,-26 25 1,51-25-1,-1 0 1,25 24 0,1-24-1,24 50 17,0 24-17,0 50 1,24 25-1,-24 75 1,-24-1 0,24-99-16,-25 124 15,-25 0 1,25-25 15,1-49-31,24-75 31,99-49-15,-25-50-16,1 0 16,148-25-16</inkml:trace>
  <inkml:trace contextRef="#ctx0" brushRef="#br0" timeOffset="-206351.32">28801 15629 0,'25'-25'15,"-50"50"-15,50-75 0,-25 25 32,24 25-17,-24 75 1,-24 49 0,-1 0-1,0-75 1,25 26-16,0-50 0</inkml:trace>
  <inkml:trace contextRef="#ctx0" brushRef="#br0" timeOffset="-206083.22">28131 16298 0,'-74'25'15,"148"-50"-15,-148 75 32,123-25-17,26 0-15,49-25 16,49 24-16,26-24 16,247 50-1,26-50 1,-75 0-1,-75 0 1</inkml:trace>
  <inkml:trace contextRef="#ctx0" brushRef="#br0" timeOffset="-205680.88">28404 17043 0,'-25'0'16,"50"0"-16,-50-25 16,25 50-1,-25-25 1,1 24-1,-1 1-15,0 25 0,0-25 16,25 74 0,25-25-1,0-24 1,49 24 0,-49-49-1,0 0 1,-50 0-1,-49 0 1,-1-25 0,1-25-1</inkml:trace>
  <inkml:trace contextRef="#ctx0" brushRef="#br0" timeOffset="-205184.62">28677 16844 0,'0'0'0,"0"-25"15,-25 1-15,25 48 63,-25 1-63,25 0 15,-25 25 1,1-1 0,24-24-1,-25 0 16,50-75-15,-1 25-16,51-24 16,-26-1-1,-24 50 17,0-25-32,0 25 15,0 25 1,-1 50-1,1-26 1,-25 1 0</inkml:trace>
  <inkml:trace contextRef="#ctx0" brushRef="#br0" timeOffset="-204985.1">29099 16993 0,'-50'25'16,"100"-75"-16,-50 75 0,24-75 47,51 50-31,49 0-1,-50 0 1</inkml:trace>
  <inkml:trace contextRef="#ctx0" brushRef="#br0" timeOffset="-204767.7">29371 16869 0,'0'-25'15,"-24"25"-15,-1 0 31,25 25-15,25 0-16,-25 24 16,0 26-1,0-1 17</inkml:trace>
  <inkml:trace contextRef="#ctx0" brushRef="#br0" timeOffset="-204550.26">29768 16869 0,'0'0'0,"25"-25"16,-25 0 15,-25 50-16,25 25-15,-24 24 16,24 1 0,-25-26-1</inkml:trace>
  <inkml:trace contextRef="#ctx0" brushRef="#br0" timeOffset="-203766.99">30190 15728 0,'0'-50'0,"0"100"0,25-125 16,-25 51-16,0-1 15,49 25 1,26 0 0,49 0-1,-50 49 1,-24-24-1,-25 25 1,0 24 0,-25 26-1,0-1 1,-25 25 0,25 25-1,-25-75-15,25 75 16,0 0 15,-25-25-15,0 0-16,-24 0 31,24-50-15,0 26-1,25-26 1,-49 0-1,24-49 1,0 25 0,25-1-1,0 1 17,0-25-17,0 0 1,-25 24-1,25-24 32,-25-25-31,0 0 0,-49 0-16</inkml:trace>
  <inkml:trace contextRef="#ctx0" brushRef="#br0" timeOffset="-199702.19">3423 14562 0,'-24'-25'16,"48"50"-16,-73-50 16,74 25 77,-1 0-93,26-25 16,0 25-16,24 0 16,25-24-1,-49 24 1,-1 0-16,1-25 15</inkml:trace>
  <inkml:trace contextRef="#ctx0" brushRef="#br0" timeOffset="-199514.05">3374 14835 0,'0'0'0,"-25"25"0,0-25 16,0 0 15,75 0-15,74-25 0,25 0-1,-50 25-15</inkml:trace>
  <inkml:trace contextRef="#ctx0" brushRef="#br0" timeOffset="-198832.87">4862 14512 0,'0'0'0,"-25"-24"16,1 24-1,24-25 17,24 50-17,51-25 1,-26 24-16,51-48 16,-51 24-1,26-25-15,-26 0 16,50-25-1,-49 25-15,0-24 16,-50-1 0,-50 1 15,0 24-15,-49 25-1,0 49 1,0 26-1,24 49 1,51-50-16,24-24 16,-25 24-16,50 26 15,74-1 1,25-50 0,49-24-1,1-25 16,0-49-15,-100-1-16</inkml:trace>
  <inkml:trace contextRef="#ctx0" brushRef="#br0" timeOffset="-198335.14">5458 13967 0,'0'-25'31,"0"0"-15,24 25-1,51-25 1,-1 0 0,-24 1-1,-25 24 1,-50 0 0,0 24-1,0-24 1,0 25-1,1-25 1</inkml:trace>
  <inkml:trace contextRef="#ctx0" brushRef="#br0" timeOffset="-197882.21">6028 13545 0,'0'-25'15,"0"50"-15,0-75 16,-25 75 15,0 0-15,25 24-16,-24-49 15,24 25-15,0 0 16,24-25 0,51-25 15,24 25-15,-24 0-1,-26 25 1,-24 49-1,-25-49-15,0 50 16,-50-1 0,-24-49-1,-25 0 1,24 0 0,26-50-1</inkml:trace>
  <inkml:trace contextRef="#ctx0" brushRef="#br0" timeOffset="-197633.69">6078 13371 0,'0'-25'16,"49"25"31,-24-24-32,50 24-15,49 0 16,-25 0 0,-50 24-1</inkml:trace>
  <inkml:trace contextRef="#ctx0" brushRef="#br0" timeOffset="-197299.1">6772 13371 0,'25'0'31,"-25"-25"-15,0 50-1,0 25 1,0 74 0,-25 0-1,25 0 1,0-74-1,25 24 1,50-49 0,-1-25-1,25-25 1</inkml:trace>
  <inkml:trace contextRef="#ctx0" brushRef="#br0" timeOffset="-197134.93">6797 13520 0,'0'0'0,"-25"0"0,25-25 31,25 25-15,50-25-1</inkml:trace>
  <inkml:trace contextRef="#ctx0" brushRef="#br0" timeOffset="-195930.33">4316 14314 0,'-49'0'0,"24"-25"16,25 0 15,25 0 47,24 1-78,-24 24 16,25-25-16,-25 25 15,24 0 1,1 25 0,-1 24-1,-24 1 1,0 24-1,-25 26 1,-25-1 15,0-25-31,1 25 16,-26 25 0,25 0-1,-24-49 1,24-25-16,0-50 15,25 24-15,-50 1 16,26-25 0,-26-49-1,50 24 1,-25-25 0,25 0-1,25 1 1,25-1-1,-1 25-15,1 25 16,-1 0 15,1 25-15,0 25 0,-1-1-1,1-24 1,0 0-1,-26 0 1,26-25 0,-25-25-1</inkml:trace>
  <inkml:trace contextRef="#ctx0" brushRef="#br0" timeOffset="-193931.39">7517 14835 0,'0'0'0,"-25"0"15,0 0 16,0 25-15,0 24 0,0-24-16,25 0 15,25 0 1,25-25 15,-25-25-31,0-25 16,-1 25-16,-24-24 15,-24 49 1,-1 0 15,0 0-15,0 0 0,25 25-1,25-1 1,0-24-1,0 0 1,-1 0 0,-48-49-1</inkml:trace>
  <inkml:trace contextRef="#ctx0" brushRef="#br0" timeOffset="-189899.03">9402 13743 0,'0'0'0,"25"-25"15,-25 1 1,0-1 31,0 50-31,-25-1-1,25 26 1,0 0-16,-25-25 0,0 74 15,0 0 1,25 0 15,-24 25-15,-1-25 0,0 1-1,50-1 1,0-49-1,49-50 1,50 0 0,-74 0-16,49-25 15,-49 0 1,-26 0 0</inkml:trace>
  <inkml:trace contextRef="#ctx0" brushRef="#br0" timeOffset="-189649.06">9129 14165 0,'0'0'15,"-25"-25"-15,25 0 31,25 25-15,49-24 0,50-1-1,-24 0 1,-1 0 0</inkml:trace>
  <inkml:trace contextRef="#ctx0" brushRef="#br0" timeOffset="-188881.7">9774 13222 0,'0'0'15,"0"-24"-15,0-1 32,0 0-1,25 25-31,0-25 16,24 25-16,1 0 15,24-25 1,-49 25-16,0 75 15,-50-26 1,-49 26 15,49-26-15,0-24 15,75-25-15,-1-25-1,1 25 1,-25 50 0,-25-25-16,-25 24 15,0 1 1,-25-25 15,1 0-31</inkml:trace>
  <inkml:trace contextRef="#ctx0" brushRef="#br0" timeOffset="-188179.22">8757 15083 0,'0'0'15,"-25"0"-15,50 0 110,0 0-95,24 0-15,26-25 16,-1 25 0,50-25-16,174 25 15,74-25 1,0 1 0,-25-1-1,-74 0 1,-74-25-1,-100 26 1,-49 24 0,-26 0-16</inkml:trace>
  <inkml:trace contextRef="#ctx0" brushRef="#br0" timeOffset="-187533.4">9303 15753 0,'0'0'16,"-25"0"0,25-25 15,0 0-15,49 0-16,51 0 15,-1 1 1,0-1-1,-74 74 17,0 1-32,-75 49 15,25-49 1,-49 49 0,49-74-1,0 0 1,149-75 15,-49 50-15,-26 0-1,-24 50 1,0-25 0,-25 49-1,-50-24 1,26-26-1,-26 1 1,25-25-16,0 0 16,-24 25-16,-1-25 15,25 0 1,25-25-16</inkml:trace>
  <inkml:trace contextRef="#ctx0" brushRef="#br0" timeOffset="-187233.25">10146 15629 0,'0'-25'31,"25"25"-31,-25 49 16,0-24-16,0 0 15,25 74 1,-25 1 0,0-1-1,0 25 1,0-75-16</inkml:trace>
  <inkml:trace contextRef="#ctx0" brushRef="#br0" timeOffset="-186793.92">10245 16447 0,'-25'25'15,"50"-50"-15,-74 50 16,49 0 15,49 0 1,-24-25-1,-25-25-16,25 0-15,-25 0 16,25 0 0,-25 1-1,-25 48 1,-25-24 0,25 0 15,25 25-31,0 0 31,25-25-15,0 0-1,0-25 1,-25 0-16</inkml:trace>
  <inkml:trace contextRef="#ctx0" brushRef="#br0" timeOffset="-185615.21">11982 14686 0,'0'-25'47,"25"25"0,-1 0-31,1 0-16,50-25 15,-26 25 1,50-24 0,-24 24-1,-50 0-15,-1-25 16,1 25-16</inkml:trace>
  <inkml:trace contextRef="#ctx0" brushRef="#br0" timeOffset="-185441.57">12056 14959 0,'0'0'16,"50"0"-1,-1 0-15,26 0 16,123-25 0,-123 25-16</inkml:trace>
  <inkml:trace contextRef="#ctx0" brushRef="#br0" timeOffset="-180697.44">14066 14041 0,'-25'0'31,"25"-25"-16,0 0 17,0 1-17,0-1 32,0 50-31,0 24-16,-25 50 15,0 50 17,-24 50-17,-1-26 1,25-98-16,25-1 16,0-24-16,25-1 15,25-24 1,74-50-1,-50-24 1,0-26 0</inkml:trace>
  <inkml:trace contextRef="#ctx0" brushRef="#br0" timeOffset="-180498.4">13793 14512 0,'-25'0'0,"174"25"16,-298-74-16,124 49 16,75 24-16,-100-73 0,25 49 31,75-25-31,49 0 16,25 0-1,-74 0-15</inkml:trace>
  <inkml:trace contextRef="#ctx0" brushRef="#br0" timeOffset="-180049.88">14363 13520 0,'0'0'0,"25"-25"15,0 0-15,0 25 16,49-24 0,-24 24-1,-50 49 1,-25 26-1,-25 24 1,25-50 0,25-24-1,25-25-15,50 0 16,-26 25 0,-49 50-1,-25-26 1,-24 26-1,-1-51 1,25-24 15</inkml:trace>
  <inkml:trace contextRef="#ctx0" brushRef="#br0" timeOffset="-179549.22">15107 14512 0,'25'25'15,"-50"-50"-15,100 50 0,-50-25 16,-1 0 0,26 0-16,-25 0 0,25 0 15,-1 0 1,1-25-16,49-24 16,-25-1-1,-74-24 1,0 49-1,-49 0-15,-26 25 16,-49 25 0,0 24-1,50 51 1,-1 24 0,75 0-1,25 0 16,50-50-15,-1-49-16,25 0 16,25-25-1,-49-25-15</inkml:trace>
  <inkml:trace contextRef="#ctx0" brushRef="#br0" timeOffset="-179283.12">15579 14140 0,'-25'-25'16,"50"50"-16,-75-74 15,75 24 1,0 25-1,0 0-15,24-25 16,26 25 0,-51 0-1</inkml:trace>
  <inkml:trace contextRef="#ctx0" brushRef="#br0" timeOffset="-178899.34">16025 13743 0,'0'0'0,"0"-25"0,0 1 31,0 48-16,-25 1-15,25 25 16,0 0 0,25-26 15,50 1-15,-26 0-1,1 0 1,-25 24-1,-50 1 1,-49 0 0,49-50-1,-25 24-15,-24-24 16,49-24 0</inkml:trace>
  <inkml:trace contextRef="#ctx0" brushRef="#br0" timeOffset="-178698.72">16149 13619 0,'0'0'0,"0"-25"31,50 1-15,-25 24-16,74-25 15,-25 25 1,-49 0 0</inkml:trace>
  <inkml:trace contextRef="#ctx0" brushRef="#br0" timeOffset="-178405.3">16720 13495 0,'0'-25'0,"0"1"31,0 73-15,0-24-16,0 0 16,0 99-1,-25 0 1,25-25-1,0 0 1,0-49 0,50-25-1,-1-25 1,1 0-16</inkml:trace>
  <inkml:trace contextRef="#ctx0" brushRef="#br0" timeOffset="-178232.39">16745 13843 0,'-25'0'15,"0"-25"1,124 99-16,-148-123 16,24 24-1,99 50 1,-49-25-16</inkml:trace>
  <inkml:trace contextRef="#ctx0" brushRef="#br0" timeOffset="-177633.34">13619 15281 0,'0'0'0,"0"25"78,25-25-78,24 0 15,100 0 1,75-25 0,48 25-1,-73 0 1,-125 0 0</inkml:trace>
  <inkml:trace contextRef="#ctx0" brushRef="#br0" timeOffset="-176999.28">13842 15976 0,'0'0'15,"-25"0"-15,25 25 0,50-50 63,-25 0-47,49 25-1,-24-25-15,49 1 16,-74 24-1,0 0 1,0 24-16,-25 51 16,-25 24-1,-50 0 1,26-24 0,49-51 15,25-24-16,-1 0-15,26 0 16,0 0-16,-1 25 31,-24-25-31,0 0 16,-25 50-16,0-1 16,-25 1-1,-25 25 1,-24-1-1,-25-49 1,24 0 15,26-1-15,-26-48 0,1-1-1,74 0-15,0 0 16</inkml:trace>
  <inkml:trace contextRef="#ctx0" brushRef="#br0" timeOffset="-176330.88">16546 16869 0,'0'0'16,"0"-25"-16,0 0 16,25 25-1,0 50 1,0 99 0,-25 0-1,24 0 1,-24-75-1,75-74 1,123-124 0,174-124-1,75-50 1,-249 149-16,125-74 31,-149 99-31,-125 99 31,-49 0-15,-74 75 0</inkml:trace>
  <inkml:trace contextRef="#ctx0" brushRef="#br0" timeOffset="-175897.29">16645 16398 0,'0'0'0,"-24"0"16,48 24-1,1 1-15,0 75 16,25 24 15,-1-25-15,75-74 0,75-25-1,74-100 1,99-73-1,-25-51 1,-198 125-16,49-25 16,-98 75-1,-125 49 17</inkml:trace>
  <inkml:trace contextRef="#ctx0" brushRef="#br0" timeOffset="-105866.21">22475 992 0,'0'-25'94,"25"25"-48,0 0-46,0 0 16,-1-24 15,1 24 16,-50 0-16,1 24-15,-1-24 0,0 0-1,0 0 1,0 0 0,50 0 30,0 0-30,0 0 15</inkml:trace>
  <inkml:trace contextRef="#ctx0" brushRef="#br0" timeOffset="-104704.52">29719 1191 0,'0'0'0,"0"-25"16,0 0 15,0 50 141,0 0-172,0 0 16,25-1-16,-25 26 15,0-25-15,0 24 16,0 26 0,0-26-1,0-24 1,0 0 0</inkml:trace>
  <inkml:trace contextRef="#ctx0" brushRef="#br0" timeOffset="-104242.53">29520 1340 0,'-25'0'31,"25"-25"-16,25 25 1,0 0 0,0 0-1,49 0 1,1 0 0,-50 0-1,24 0 1,-24 0 109</inkml:trace>
  <inkml:trace contextRef="#ctx0" brushRef="#br0" timeOffset="-103938.64">29694 1092 0,'0'-25'0,"-25"25"15</inkml:trace>
  <inkml:trace contextRef="#ctx0" brushRef="#br0" timeOffset="-103695.64">29669 1116 0,'0'25'15,"0"25"1,0-125-1,-25 199-15,25-49 16,0-26 0,-24-24-1,24 25 1,0-25 0,0-1 15</inkml:trace>
  <inkml:trace contextRef="#ctx0" brushRef="#br0" timeOffset="-102696.11">29620 1141 0,'0'-25'15,"24"25"-15,1 0 16,0 0-16,-25-24 15,0 48 48,0 1-63,0 0 16,25 0-1,-25 24-15,0 1 16,25 74-1,-25-74 1,0 24 0,0-49-1,0 0 1</inkml:trace>
  <inkml:trace contextRef="#ctx0" brushRef="#br0" timeOffset="-41973.44">23964 8459 0,'0'-24'16,"0"48"15,0 1-31,24 74 31,-48 1-31,24-1 16,0 25-16,-25 25 0,0-25 15,0 49-15,-25 175 32,1-150-32,-50 199 15,-1-50 1,1-49 0,25-99-1,49-51 1,25-123-1</inkml:trace>
  <inkml:trace contextRef="#ctx0" brushRef="#br0" timeOffset="-40289.68">24286 7988 0,'0'-25'16,"0"0"-16,0 75 0,25-100 16,24 50-1,-24 0-15,0 0 16,25 0-16,123 0 16,75 0-1,25 25 1,-74-25-1,272 25 1,124 0 0,422 49-1,-322-24 1,0-1 0,-50 1 15,-50-25-16,-74 0 1,-50-1 0,100 26-1,-224-25 1,-198-25 0,124 0-1,-75 0 1,26 25-1,-150-25 1,-24 25 0,-1-1-1,1 51 17,-25-26-32,-25 26 15,0-1-15,-25 125 16,-25 24-1,1-99 1,-26 124 0,1 25-1,24 25 1,-49 123 0,25-148-1,-1-50 1,1-49-1,24 0 1,0-25 0,1-50-1,-1-25 1,1-24 0,-26 0-1,26-50 1,-26 24-1,-74-24 17,25 0-17,-74-24 1,-1-1 0,-24 0-1,-25 25 1,99 0-16,-223-25 31,149 0-31,0 25 16,-447-74-1,248 49 1,75 0 0,173 25-1,-198-25-15,-75 25 16,26-24 15,24 24-15,-149-25-1,348 25 1,-199-25 0,-174 0-1,199 25 1,50-25-1,24 25 1,25-24 0,50 24-1,49 0 1,50 0 0,50 0-1,-26-25 1,26 25 15,0 0-15,49 0-1,0 0 17</inkml:trace>
  <inkml:trace contextRef="#ctx0" brushRef="#br0" timeOffset="-5939.77">18184 16671 0,'-50'24'16,"25"-24"0</inkml:trace>
  <inkml:trace contextRef="#ctx0" brushRef="#br0" timeOffset="9181.35">21855 17837 0,'0'-25'47,"0"0"-31,25 0-16,49 0 31,-24 25-31,-1 0 0,1-25 16,0 50-16,-1-25 15,-49 25-15,0 74 16,-74 25 15,-1-49-15,51-50-1,24-1 1,74-24 0,0 0-1,-49 25 1,-25 74 0,-25-24-1,-74-1 1,25-49-1,-25 0 1,74-25 0</inkml:trace>
  <inkml:trace contextRef="#ctx0" brushRef="#br0" timeOffset="9415.51">22599 17936 0,'0'0'16,"25"0"-16,-25-25 15,0 50 32,-25 24-47,25 26 16,-25-26-16,1 75 15,-1-24 1</inkml:trace>
  <inkml:trace contextRef="#ctx0" brushRef="#br0" timeOffset="9680.3">22624 18531 0,'25'25'16,"-25"0"-16,0 0 16,-25-1-1,25 1 1,0 0 0,25-25-1,0-25 1,-1 0-1,-24 1 1,-24-1 0</inkml:trace>
  <inkml:trace contextRef="#ctx0" brushRef="#br0" timeOffset="9929.24">23393 18134 0,'-25'-25'16,"50"50"-16,-25-25 47,25-25-32,24 25-15,1 0 16,24-49 0</inkml:trace>
  <inkml:trace contextRef="#ctx0" brushRef="#br0" timeOffset="10096.45">23418 18184 0,'0'0'0,"-25"25"0,25-1 16,-25 26 0,25-25-1,50-25 1,24-25 0</inkml:trace>
  <inkml:trace contextRef="#ctx0" brushRef="#br0" timeOffset="10515.22">24063 17886 0,'0'0'0,"0"-25"16,-50 1-16,100 24 31,-25 0-15,-1 0-16,-24 24 31,0 1-31,0 0 16,0 0-1,50 0 1,24-25-1,-24 49 1,-50 1 0,-25-1-1,-24 26 1,-1-26 15,25-24-31,-24 25 16</inkml:trace>
  <inkml:trace contextRef="#ctx0" brushRef="#br0" timeOffset="10797.25">25105 17861 0,'0'0'0,"0"-24"16,-25 24-1,0 24 1,0 26-16,-74 49 31,49-24-31,-74 24 16,0 0-1,50-25 1</inkml:trace>
  <inkml:trace contextRef="#ctx0" brushRef="#br0" timeOffset="11046.61">24881 18010 0,'0'0'0,"25"-25"0,-25 1 32,0 48-1,25 26 0,-25 24-15,25 26-1,-25-26 1,0-24 0</inkml:trace>
  <inkml:trace contextRef="#ctx0" brushRef="#br0" timeOffset="11429.26">25402 17911 0,'25'0'0,"-50"0"0,50-25 15,-25 0 1,0 1-16,25 24 16,0 49-1,-25 26 16,-25-26-31,-25 26 16,1-26 0,49-24-1,-25 0 1,25 0 0,25-25-1,74 0 1,-25 0-1,1-25 1,-1-25 0</inkml:trace>
  <inkml:trace contextRef="#ctx0" brushRef="#br0" timeOffset="12197.78">26097 18035 0,'0'0'0,"0"-25"15,25 0 1,-50 50 31,0 25-47,0-1 15,-24 1-15,-51 49 32,1-24-17,50-51-15</inkml:trace>
  <inkml:trace contextRef="#ctx0" brushRef="#br0" timeOffset="12481.32">26022 18085 0,'-49'74'15,"98"-148"-15,-49 49 16,0 50 31,0 24-47,0 1 15,0 24 1,0-24 15,0-25-31,25-1 16,-25 1-16,50-25 16</inkml:trace>
  <inkml:trace contextRef="#ctx0" brushRef="#br0" timeOffset="12796.48">26593 18035 0,'0'-25'15,"0"0"1,-25 25-1,25-24 32,0 73-47,25-24 16,-25 0-16,0 24 0,0 51 16,-25-76-1,0 51 1,25-1-1,0-49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5:24:38.98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2059 1588 0,'-25'-25'15,"25"0"1,0 0 15,0 50 0,0 25-31,0-1 16,-25 75 0,1 0-1,-1-49 1</inkml:trace>
  <inkml:trace contextRef="#ctx0" brushRef="#br0" timeOffset="251.32">2406 1340 0,'0'0'0,"25"-25"32,-50 25-17,25 74 16,-25 1-31,25-1 32,-24 0-17,24-49 1,0 0 0</inkml:trace>
  <inkml:trace contextRef="#ctx0" brushRef="#br0" timeOffset="467.05">2530 1290 0,'25'-25'16,"-50"50"-16,75-50 31,-75 50-31,0 49 16,25 26-1,-24 24 1,24-75 0</inkml:trace>
  <inkml:trace contextRef="#ctx0" brushRef="#br0" timeOffset="819.4">1811 893 0,'0'0'16,"-25"25"15,25 0-15,25-1-1,0 1 1,0-25 0,24-25-1,-49 1 1,0-1-1,0 0 1</inkml:trace>
  <inkml:trace contextRef="#ctx0" brushRef="#br0" timeOffset="1165.3">2282 893 0,'-25'0'47,"25"25"-32,0 0 1,25-25-16,0 0 15,0 0 1,-25-25 0,25 25-1,-25-25-15,0 0 16,-25 25 15</inkml:trace>
  <inkml:trace contextRef="#ctx0" brushRef="#br0" timeOffset="1349.23">2630 843 0,'0'0'0,"24"0"15,-73 0 1,49 25-1,0 0 1,0 0 0</inkml:trace>
  <inkml:trace contextRef="#ctx0" brushRef="#br0" timeOffset="1617.88">1389 1464 0,'0'24'0,"0"-48"0,25 73 15,-25 1 1,25-1-1,-25-24-15,49 99 16,-24-24 0,25-1-1,-25-74 1</inkml:trace>
  <inkml:trace contextRef="#ctx0" brushRef="#br0" timeOffset="1836.44">3200 1240 0,'0'0'16,"50"-24"-16,-50-1 16,25 99 15,-25 1-16,0 49-15,-25 149 16,0-125 0,25-24-16</inkml:trace>
  <inkml:trace contextRef="#ctx0" brushRef="#br0" timeOffset="2767.35">6375 1290 0,'0'-25'0,"0"50"0,0-75 15,-24 26 1,24 48 62,0 1-78,0 0 16,0 0-16,-25 24 15,25 1-15,-25 124 16,0-1 0,0 1-1,1-50 17,-1-74-17,25-26 1,0 1-1,0 0 32,25-25 16,-1 0-48,26-25-15,0 25 16,-1 0-16,1 0 16,49-25-1,-49 25 1,-26 0 0</inkml:trace>
  <inkml:trace contextRef="#ctx0" brushRef="#br0" timeOffset="3101.54">6698 1067 0,'0'-25'47,"49"25"0,-24 0-32,0 0-15,0 0 16,0 0-16,0 0 16,-1-25-1,26 25-15</inkml:trace>
  <inkml:trace contextRef="#ctx0" brushRef="#br0" timeOffset="3275.46">7144 843 0,'0'0'16,"25"0"-1,-25 25 32</inkml:trace>
  <inkml:trace contextRef="#ctx0" brushRef="#br0" timeOffset="3817.48">8037 645 0,'0'-25'16,"0"50"-16,0-75 0,-24 26 15,-1 24 1,0-25 0,-99 25-16,-25 0 31,50 25-15,25-1-1,74 1 1,-25-25-1,25 25 1,-25 0 0,25 0-16,25 24 15,0 1 1,-1 74 0,-24 25-1,0 49 1,-24 100 15,24-149-31,0 24 16,-25 1-16,25 149 15,-25 24 1,50-74 0,24-75-1,26-74 1,74-74-1,74-125 1</inkml:trace>
  <inkml:trace contextRef="#ctx0" brushRef="#br0" timeOffset="4369.26">9774 695 0,'0'0'0,"0"-25"16,0 0-1,-25 25-15,0 25 16,-24 49 15,-1 1-31,25 24 16,50 0-1,25-24 17,-1-1-17,-24 0 1,0-49-16,-50 25 15,-49-1 1,-26-49 0,26 0-1,24 0 1</inkml:trace>
  <inkml:trace contextRef="#ctx0" brushRef="#br0" timeOffset="4602.07">10121 1042 0,'0'0'16,"25"0"15,0 0-31,0-25 16,-1 25-1,51 0-15,74-25 16,24 0 0,-73 1-1</inkml:trace>
  <inkml:trace contextRef="#ctx0" brushRef="#br0" timeOffset="4852.46">10345 868 0,'0'0'0,"-25"0"31,25-25 1,-25 25-17,25 25 1,25 0-16,0 49 15,-1 1 1,-24 24 0,25 0-1</inkml:trace>
  <inkml:trace contextRef="#ctx0" brushRef="#br0" timeOffset="5100.45">11262 645 0,'-24'0'16,"48"0"-16,-48-25 0,24 0 16,-25 50 15,25 25-16,0 99 1,25-1 0,-50-48-16</inkml:trace>
  <inkml:trace contextRef="#ctx0" brushRef="#br0" timeOffset="5500.26">8906 1761 0,'-25'0'32,"50"0"-32,0-24 0,123 24 15,-24 0 1,248-25 0,-123 25-1,346 0 1,75-25-1,-125 0 1,-148-25-16,-173 26 31,-150 24-15</inkml:trace>
  <inkml:trace contextRef="#ctx0" brushRef="#br0" timeOffset="5984.34">10022 2282 0,'0'-25'16,"0"50"-16,-25-74 0,25 24 16,-49 25-1,24 0 1,0 0-16,0 49 15,-24 1 1,49 25 0,0-26-1,49 1 1,-24 24 0,0-49-1,-25 25 1,-25-1-1,-25-24 1,-74 25 15,100-50-31</inkml:trace>
  <inkml:trace contextRef="#ctx0" brushRef="#br0" timeOffset="6318.9">10096 2059 0,'25'0'16,"-50"0"-16,50-25 0,0 25 47,-25 25-32,0 0-15,25 0 16,-50 24-16,0 1 16,25-25 15,0 24-15,50-49 15,-1-25-31,1 25 15,0-24-15</inkml:trace>
  <inkml:trace contextRef="#ctx0" brushRef="#br0" timeOffset="6511">10469 2605 0,'0'0'0,"49"0"16,1 0-1,24-25-15,100 0 16,-125 25 0,1-25-16</inkml:trace>
  <inkml:trace contextRef="#ctx0" brushRef="#br0" timeOffset="6751.49">10741 2481 0,'0'0'0,"-24"0"16,24-25 0,-25 25-1,25 25 1,0 49-1,0 75 1,0-75 0,0 1-1,0-1-15,-25 26 16,25-76-16</inkml:trace>
  <inkml:trace contextRef="#ctx0" brushRef="#br0" timeOffset="7219.15">11262 2332 0,'25'-25'0,"-50"50"0,50-75 16,-25 25-1,0 1 1,0-1-16,0 99 31,0-49-15,0 74-1,-25-49-15,50 0 16,0-1 0,0-24-1,49-25 1,1-50-1,-26-24 1,-24 24 0,0 50-1,-25-24 1,-25 48 0,25 100-1,-25 0 16,25-24-15,-25-26 0,25-49-16</inkml:trace>
  <inkml:trace contextRef="#ctx0" brushRef="#br0" timeOffset="8151.05">12230 546 0,'-25'-25'16,"25"0"-1,50 25 1,-1-25-1,1 25 1,24-24-16,26-1 16,-26 25-1,-49 0 1,-25 25 31,25-1-32,-25 26-15,24 74 16,1 25 15,0 24-15,-25-73-16,-25 73 16,25 26-1,0-26 1,-25 1-1,1 0 1,-1-50 0,-25-25-1,50 25 1,-25-25 0,1 25-1,-1-24 1,25-51-1,-25 1-15,25 49 32,0 0-17,-25-49 1,50 0 0,-25-26 15,0 1 31,-50-25-46,1 0-16,-51 0 16,-48 25-16</inkml:trace>
  <inkml:trace contextRef="#ctx0" brushRef="#br0" timeOffset="32735.04">14140 1612 0,'0'0'0,"25"0"172,0 0-157,-1 0 1,26 0 0,0 0-16,-26 0 15,26 0-15,49 0 16,-24 25 0,-51-25-1,1 0 16,-25-25-15,25 25 0,-25-24-1</inkml:trace>
  <inkml:trace contextRef="#ctx0" brushRef="#br0" timeOffset="33136.26">14066 1910 0,'24'0'47,"26"0"-31,0 0 0,74-25-1,-25 25-15,50 0 16,-100 0-1,1 0-15,-25 0 16,0 0 0,-1 0 31</inkml:trace>
  <inkml:trace contextRef="#ctx0" brushRef="#br0" timeOffset="34273.26">15802 1240 0,'-25'0'78,"50"0"-47,-25 25-31,0 0 16,25 25-1,-25 24 1,0 0 0,0 50-1,0 25 1,0-25-1,0-49-15,0-26 16,-25 1-16,25 24 16,-25-24-1,0 0 17,75-50 46,0-25-63,-1 25-15,1-25 16,-1 25 0,-24 0-16,25-25 15</inkml:trace>
  <inkml:trace contextRef="#ctx0" brushRef="#br0" timeOffset="35085.98">16100 1216 0,'49'0'125,"-24"0"-125,0 0 16,25 0-1,-1 0-15,1 0 16,-25 0 0,-75 0 46,25 0-62,-24 0 16,-1 0-16,0 0 15,1 0 1,24 0 15,25-25-15,74 25-1,26-25 1,-51 25-16,1 0 16</inkml:trace>
  <inkml:trace contextRef="#ctx0" brushRef="#br0" timeOffset="36603.12">17142 992 0,'0'-25'63,"-25"25"-63,0 0 15,-25 0 1,26-24-16,-26 24 16,-24 0-1,24 0-15,25 0 16,25 24 62,-25 1-62,25 0-16,0 0 15,0 49 1,0-24-16,0 24 15,0 50 1,-24-24 0,-1 24-1,25 0 1,0-25 15,-25 0-31,25 0 16,0-24-1,0 49 17,0-25-17,0 25 1,0-25 0,0 1-1,-25 24 1,0-50-1,25 0 1,-25 26 15,25-75-31,0 24 16,0-24 0,25 25 15,-25-1-31,0-24 31,0 0-15,0 0-1,0-1 1,25 1 0,25-25-1,-1 25 1,26-25-1,24-25 1,0 25 0,-74-25-16</inkml:trace>
  <inkml:trace contextRef="#ctx0" brushRef="#br0" timeOffset="38088.92">18233 1067 0,'0'-25'0,"0"0"16,0 0-1,-25 25 1,1 0 0,-76 0-1,1 50 1,25-25 0,49 24-1,50 1 1,49 0-1,-24-26-15,49 1 32,0 25-17,-49-1 1,-25-24 0,-100 50-1,26-51 1,-1 1-16,-49 0 15,74-25 1</inkml:trace>
  <inkml:trace contextRef="#ctx0" brushRef="#br0" timeOffset="38486.72">17514 1910 0,'49'25'31,"1"-25"-15,24 0-16,26 0 15,148-25 1,-99 25-1,198 0-15,-50-25 32,-197 25-32,-26 25 15,-49-25-15</inkml:trace>
  <inkml:trace contextRef="#ctx0" brushRef="#br0" timeOffset="39157.19">16571 1042 0,'0'0'0,"0"25"78,25 0-62,-25 24 0,0-24-1,0 0-15,-25 0 0</inkml:trace>
  <inkml:trace contextRef="#ctx0" brushRef="#br0" timeOffset="40103.16">17787 2605 0,'24'0'16,"-48"0"46,-1 0-46,0 0 0,-49 74-1,49-49-15,0 25 0,0-1 16,25-24-1,-25 25-15,50-26 16,0 51 0,49-25-1,-49-26 1,-25 1 0,25-25-1,-50 25 1,-24 0-1,-51 0 1,51-25 0,-1-25-1</inkml:trace>
  <inkml:trace contextRef="#ctx0" brushRef="#br0" timeOffset="40436.94">17861 2406 0,'0'0'0,"50"-49"31,-1 49-15,-49 25-1,25 24 1,-50 1-16,25 49 16,-25-49-1,50-50 32,25-25-31,49-25-16,0 25 15</inkml:trace>
  <inkml:trace contextRef="#ctx0" brushRef="#br0" timeOffset="40636.1">18109 2952 0,'0'0'0,"25"0"47,0-25-47,49 25 15,50-49 1,-74 49 0</inkml:trace>
  <inkml:trace contextRef="#ctx0" brushRef="#br0" timeOffset="40852.48">18308 2878 0,'0'-25'0,"-25"25"16,25-25 15,0 50-15,0 0-1,0 24-15,0 1 16,-25 0-16,0-1 16,25 1-16,-25 24 15</inkml:trace>
  <inkml:trace contextRef="#ctx0" brushRef="#br0" timeOffset="41273.43">18853 2679 0,'0'-49'15,"0"98"-15,0-123 0,25 49 16,-25 0 15,-25 75-15,25-25-16,0 24 15,-25 26 1,50-26 0,0-24 15,0-50-31,0 0 16,24 1-16,1-51 31,0 50-16,-50 1 1,24 73 0,-24-24-1,-24 25-15,24 49 16,-25-50 0,50-24-1</inkml:trace>
  <inkml:trace contextRef="#ctx0" brushRef="#br0" timeOffset="41936.92">19473 1092 0,'0'0'0,"-24"0"16,24-25-1,24 25 1,26 0-1,99-25 1,-25 50 0,-25-25-1,-74 0 1,0 25 15,-25 24-15,25-24-16,-25 74 15,0 75 17,0-100-32,0 150 15,0-1 1,24-25 0,-24 26-1,0 24 1,0-25-1,-24-25 1,-26 50 0,25-148-1,0-26 1,25-49 0,-24 0-1,-51-1 1,26-24-16</inkml:trace>
  <inkml:trace contextRef="#ctx0" brushRef="#br0" timeOffset="42536.21">20788 1960 0,'0'-25'31,"25"25"31,0-25-62,24 25 16,1 0 0,24 0-16,1 0 15,74-25 1,-25 25 0,-99 0-16,-1 0 15,1 0-15</inkml:trace>
  <inkml:trace contextRef="#ctx0" brushRef="#br0" timeOffset="42804.01">20912 1712 0,'0'-25'0,"0"50"0,0-75 31,-25 50-31,50 25 47,-25 0-47,0 24 16,25 75 0,-50 25-1,25-25 1,0 0-1</inkml:trace>
  <inkml:trace contextRef="#ctx0" brushRef="#br0" timeOffset="43520.12">22475 1464 0,'25'-25'15,"-50"50"-15,50-75 47,-50 50-16,25 25-31,0 24 16,0 1-16,-25 0 16,25 24-16,-49 50 15,24 0 1,0-25 0,0-49-1,25-25 16,50-25-15,-1 0 0,1 0-16,74-25 15,-49 25 1,-75-25 0</inkml:trace>
  <inkml:trace contextRef="#ctx0" brushRef="#br0" timeOffset="43819.96">22748 1290 0,'0'-25'31,"25"25"1,0-25-32,24 25 15,75 0 1,-25 0-1,-49-24 1</inkml:trace>
  <inkml:trace contextRef="#ctx0" brushRef="#br0" timeOffset="44004.17">23294 1116 0,'25'-24'15,"-25"48"32,0 26-47,-25-25 16,25 24-16,0 1 16</inkml:trace>
  <inkml:trace contextRef="#ctx0" brushRef="#br0" timeOffset="44619.9">24410 1017 0,'0'-25'16,"0"50"-16,0-75 0,0 26 15,0-1 1,-50 25-16,26-25 16,-26 25-16,0 0 15,-49 0 1,50 0-16,-1 25 16,25-25-1,0 0 1,1 49-1,24-24 1,0 0-16,0 50 16,0-1-1,0 50 1,24 25 0,-48 24 15,24 26-16,-50-1 1,50-98-16,-25 73 16,0 1-1,-24 0 1,24-75 0,-25 149-1,25-124 1,1-50-1,24-24 1,74-25 0,50-25-1,50-50 1</inkml:trace>
  <inkml:trace contextRef="#ctx0" brushRef="#br0" timeOffset="45202.86">25849 868 0,'0'-25'47,"0"50"-32,0 0 1,-25 25-16,-25 99 16,26-75-1,-1 25 1,0-24-16,-25 73 15,26-73-15,-26-1 16</inkml:trace>
  <inkml:trace contextRef="#ctx0" brushRef="#br0" timeOffset="45587.13">24658 1985 0,'-25'0'16,"50"0"15,0 0-31,0 0 15,49 24 1,25-24-16,174 0 16,124 25-1,74 0 1,-272 0 0,297 0-1,-322-25 1,-100 0-1,-123-25 1</inkml:trace>
  <inkml:trace contextRef="#ctx0" brushRef="#br0" timeOffset="46320.49">25278 2704 0,'0'0'0,"0"-25"15,-25 25 32,1 0-31,-26 25-16,0 0 15,-24 0-15,-25 74 16,49-25 0,25 26-1,75-1 1,24-50-1,-24 26 17,-25-75-17,-25 49 1,-25-49 0,0 0-1,-49 0 1,-1 0-1,51-24 1</inkml:trace>
  <inkml:trace contextRef="#ctx0" brushRef="#br0" timeOffset="46653.16">25427 2481 0,'25'-25'0,"-50"50"0,50-75 16,0 25-1,-25 1 1,0 48 0,0 1-1,0 50 1,0-1-1,-25-24 1,25-26 31,25-24-47,24-24 16,-24 24-1,0-25-15,0 25 0</inkml:trace>
  <inkml:trace contextRef="#ctx0" brushRef="#br0" timeOffset="46870.03">25353 3051 0,'0'0'16,"0"50"-16,0-25 0,0 0 15,25-25 1,24 0-1,100-25 1,25 25 0,-75 0-16,-50-25 15,1 25-15,-25 0 16</inkml:trace>
  <inkml:trace contextRef="#ctx0" brushRef="#br0" timeOffset="47086.59">25799 3002 0,'-25'0'15,"1"0"1,24 25 15,0-1-31,0 26 16,0 24-1,-25 50 1,25-99-16</inkml:trace>
  <inkml:trace contextRef="#ctx0" brushRef="#br0" timeOffset="47589.83">26444 2530 0,'25'-24'16,"-50"48"-16,50-73 0,0 24 31,-50 50 0,25 0-31,0 24 16,0 1-16,-25 24 16,50 1-1,25-51 1,-26-24 0,51-24-1,-26-51 1,-24 26-1,0 24 17,-25 74-1,-25 26-15,0 49-1,1 0 1,24-74-16,-25-1 31</inkml:trace>
  <inkml:trace contextRef="#ctx0" brushRef="#br0" timeOffset="48353.51">27188 1092 0,'0'0'0,"25"-25"16,-25 0 15,25 25-31,25 0 16,24-25-1,100 25-15,-25 0 31,-75 0-31,-49 0 32,0 0-17,-25 25 1,0 0 0,24 74-1,1 25 1,-25 50-1,0 24 1,0 25 0,0-123-16,-49 98 15,24-24 1,0-1 0,0-24-1,0 25 1,25-25 15,-24-25-15,-1-25-1,25-49 1,0-26 0,0 1 15,-25 0-16,-74-25 1,-50 25 0,50 24-1</inkml:trace>
  <inkml:trace contextRef="#ctx0" brushRef="#br0" timeOffset="55473.55">6747 6896 0,'-24'0'46,"73"0"17,-24 0-47,25 0-16,24 0 15,-24 0-15,24-24 16,-24 24-1,-25 0 17,-1 0-17</inkml:trace>
  <inkml:trace contextRef="#ctx0" brushRef="#br0" timeOffset="55689.13">6599 7293 0,'0'0'0,"0"25"16,-25-25-16,74 0 47,1 0-47,0 0 15,74-25 1,-50 25-1,1 0-15,98-49 16</inkml:trace>
  <inkml:trace contextRef="#ctx0" brushRef="#br0" timeOffset="64698.82">18928 2481 0,'0'-25'32,"-25"50"46,50 0-63,-25-1-15,0 1 16,0 0 0,-25 25-16,0-1 31,25-24-16,0 0 1,-25 24 0,25-24-1,-25 0 1,25 0 0,-24-25-1,48 0 48,1 0-63,0 0 15,0 0 1,49-25-16,-24 25 31,-25 0-15,0 0 15,-25-25-15,0 0-1,0 1 32,0 48 109,0 1-156,0 25 16,0-1 0,-25 1-16,0 0 15,25-1-15,-50 75 16,1-24 0,24-51-1,0-24 1,25 0-1,0 0 17,-25-25-32</inkml:trace>
  <inkml:trace contextRef="#ctx0" brushRef="#br0" timeOffset="69688.42">9253 6673 0,'0'-25'62,"0"1"-31,-25-1 1,0 25-32,-24 0 15,-50 49 1,-1 51-1,1-1 1,49 25 0,26-25-1,48-24 1,51-26 0,49-49-1,25-25 1,-25 1 15,-75-1-31</inkml:trace>
  <inkml:trace contextRef="#ctx0" brushRef="#br0" timeOffset="70107.91">9774 6772 0,'0'0'16,"25"0"-16,-25-24 31,-25 24-15,-25 74-1,1 0 1,24 1-1,0-1 1,50 1 0,49-50-1,26-25 1,-26-50 0,-24 0-1,-26-24 1,-24 24-1,-49 25-15,-1-24 16,1 49 0</inkml:trace>
  <inkml:trace contextRef="#ctx0" brushRef="#br0" timeOffset="70490.44">10444 6673 0,'0'0'15,"0"-25"-15,0 1 16,-25 24-16,0 0 16,0 0-16,-24 24 15,24 51 1,0-1-1,25 1 1,50-26 15,24 1-31,1-1 32,-26 1-17,-49 0 1,-25-1-1,-24-49 1,-50 25 0,-1 0-1,26-50 1</inkml:trace>
  <inkml:trace contextRef="#ctx0" brushRef="#br0" timeOffset="75729.05">10915 6822 0,'0'0'0,"0"-25"62,0 0-30,25 25-17,-25-24 1,25 24-16,-1 0 16,1 0-16,0 0 15,25 24 16,-25 1-15,-1 50 0,-24-26-1,-24 50 1,-51-24 0,25-1-1,1-24 1,49-25-1,0-50 32,25 25-31,49-25 0,1 0-1,-1 25 16,-24 0-31,-26 0 16</inkml:trace>
  <inkml:trace contextRef="#ctx0" brushRef="#br0" timeOffset="76170.99">11758 6599 0,'0'0'16,"0"-25"-16,0 0 15,0 0 17,0 50-17,0 0-15,-24 0 16,24 49-16,-50 25 16,50-24-1,-50 98 1,1-48-1,24 23 1,50-73 0,24-75-1,75 25 1,1-50 0,-26 0 15,-74 0-31</inkml:trace>
  <inkml:trace contextRef="#ctx0" brushRef="#br0" timeOffset="76472.98">11684 6872 0,'-25'0'0,"0"-25"16,1 25 15,48 0 1,26 0-32,24-25 15,75 0 1,-49 0-1,-51 25 1,-49 25 15,-25-25-31</inkml:trace>
  <inkml:trace contextRef="#ctx0" brushRef="#br0" timeOffset="77219.97">13297 6971 0,'-25'-25'15,"0"25"48,25-25-32,25 50-15,74-25-1,75 0 1,49 0 0,-25-25-1,-98 0 1,-76 25 0,1 0-1</inkml:trace>
  <inkml:trace contextRef="#ctx0" brushRef="#br0" timeOffset="77572.7">13793 6772 0,'0'0'0,"0"-24"0,0-1 31,-25 25 0,25 25-15,0 24-1,-25-24-15,25 124 16,0 25 0,0 24-1,0-24 1,0-50 0,0-50-1,0-49 16,0-50-15</inkml:trace>
  <inkml:trace contextRef="#ctx0" brushRef="#br0" timeOffset="86545.1">21830 1687 0,'-25'25'187,"25"0"-171,-24 24-16,24 1 16,-25 24-16,25-24 15,-25 49 1,-25-49-1,50-1 1,-25-24 0,25 0-1</inkml:trace>
  <inkml:trace contextRef="#ctx0" brushRef="#br0" timeOffset="86905.36">21334 2456 0,'0'0'16,"25"0"46,0 0-46,24 0-16,1-25 15,24 25-15,1-25 16,-1 25-16,-24 0 16,24-24-16,1 24 15,-51 0 1</inkml:trace>
  <inkml:trace contextRef="#ctx0" brushRef="#br0" timeOffset="87378.83">21532 2778 0,'0'25'31,"25"-25"-15,25 0-16,-1 0 15,1 25 1,-25-25 0,0 50-1,0-26-15,-25 51 16,-50-25-1,-25 74 1,-24-25 0,25-25-1,74-49 1,-25-25-16,50 25 47,0-50-47,99 0 15,74 0 1,-49 1 0,-75-1-1,-49 25 1</inkml:trace>
  <inkml:trace contextRef="#ctx0" brushRef="#br0" timeOffset="89372.92">25750 1290 0,'0'-25'15,"0"0"63,0 50-62,-25-50 0,0 25-16,-49 25 15,-1 0 1,1-25-1,24 25 1,1-25 0,49-25 15,0 0-15,0 0-1,-25 1 1,25-1-16,0 0 15,0 0 1,25-24 0,24 24-1,1-25 1,24 25 0,-24 0-1,-25 1-15,-1-1 31,26 25-15,-25 0-16,24-25 16,-24 25-1,0 0 1,0 0 31,-25 25-47,25 24 15,-25-24-15,0 0 16,-25 50 0,0 49-1,0-75 1,-24 1-16,-26 24 16,1 25-1,-149 100 32,198-174-47,-25 24 16,25-24-16,-24 0 15,24 0 1,0 0 0,0-25 15,25-25 31,25 0-46,0 0 0,-25 0-16,74 1 15,1-26 1,-26 25-1,-24 0 1,0 25 0,25 0-1,-26 25 1,26 25 15,-25-1-15,24 1-1,-24-25 1,25 24 0,-1-24-1,1 0 1,0-25 0,-26 0-1,26-25 1,-25 25-1,0-74 1,-25-1 0,-25 51-1,0-1 1</inkml:trace>
  <inkml:trace contextRef="#ctx0" brushRef="#br0" timeOffset="90656.39">15504 6326 0,'0'0'16,"0"-25"-16,25 25 16,-25 25-1,-25-25 1,1 74-1,24-24-15,-25 74 16,0 0 15,0-25-15,0-24 0,1-26-1</inkml:trace>
  <inkml:trace contextRef="#ctx0" brushRef="#br0" timeOffset="90922.7">15033 7169 0,'0'25'0,"0"-50"16,-25 50-16,75-25 31,24-49-15,100 24-1,0-25 1,-50 25 0,-50 0 15,-49 50-31</inkml:trace>
  <inkml:trace contextRef="#ctx0" brushRef="#br0" timeOffset="91440.71">15207 7492 0,'0'0'0,"24"0"32,26 0-17,-25 0-15,25 0 16,-26 0-16,51 0 16,-26 49 15,-24 26-16,0 24 1,0 0 0,-75 1-1,25-51-15,-74 50 16,25-49 0,-1-50-1,26 0 1,49-25-1,0-24 1,49-1 0,26 25-1,24 0 1,0 25 0,-24 0 15,-26 25-16,-24-25 1</inkml:trace>
  <inkml:trace contextRef="#ctx0" brushRef="#br0" timeOffset="95107.02">17092 6574 0,'0'0'15,"25"-25"-15,-25 0 31,-25 25-15,0 0 0,-24 25-1,-1 0 1,-24 25-16,24-26 16,-49 76-1,74-26 1,50 0-1,24-49 1,75 25 0,0-25-1,-49-1 1,-26 26 0,-49 0-1,-49-1 1,24 1-1,-25-25 1,1-50 0,49-25-1,0-24 1,49 24 0,51 1 15,-1 24-16,-25 25 1,-49 0 0,25 0-1,-75 25 1,25 24 0,0 1-1,-25 0 1,0-26-1,25-48 17,0-1-17</inkml:trace>
  <inkml:trace contextRef="#ctx0" brushRef="#br0" timeOffset="95491.54">17563 6822 0,'0'0'0,"25"0"16,0 0-16,-25 25 15,25 0 1,-25-1-16,25 51 16,-25-1-1,0-49 1,0-25 15,24-50-15,51-49-1,24 50 1,-25 24 0,-24 25-1,0 49 16,-50 100-15,-25-25 0,25-49-1,-25-50 1</inkml:trace>
  <inkml:trace contextRef="#ctx0" brushRef="#br0" timeOffset="95990.03">18357 6822 0,'0'0'15,"25"-50"1,0 26-16,0 24 16,-25-25-1,24 25-15,1-25 16,25 25-1,-1 0 1,1 50 0,0-1-1,-1 26 1,-49 24 0,0-50-16,-25 51 15,-49-1 1,-25-49-1,24-26 17,26-73-17,49-75 1,25 74 0,24 0-1,26 26 1,-1 24-1,0 24 1,1 26 0,-26 0-1,-24-25-15,0-25 16</inkml:trace>
  <inkml:trace contextRef="#ctx0" brushRef="#br0" timeOffset="96292.17">19399 6673 0,'25'-25'16,"-50"50"-16,50-74 0,0 24 15,-25 74 17,-25-24-17,25 50 1,0-1-16,-50-24 15,25 98 1,25-23 0,0-51-1,25 0 1,50-74 0,24-49-1,0-26 1</inkml:trace>
  <inkml:trace contextRef="#ctx0" brushRef="#br0" timeOffset="96474.16">19349 6996 0,'0'0'0,"-24"0"15,-1-25 1,74 0-1,1 0 1,74 25 0,-74-25-16</inkml:trace>
  <inkml:trace contextRef="#ctx0" brushRef="#br0" timeOffset="124313.97">2431 10121 0,'0'0'0,"0"-24"0,-25-1 32,25 50 46,-25-1-63,25 1-15,0 25 16,0-1 0,0 26-1,0-26 1,0-24-1,0 25 1,0-25 0,0 0-1,0-1 1,0 1 15,0-50 16</inkml:trace>
  <inkml:trace contextRef="#ctx0" brushRef="#br0" timeOffset="124757.98">2704 10146 0,'0'-25'16,"0"1"0,0 48 15,0 1-15,0 50-1,-25 24 1,25-50-16,0-24 15,25 25 1,-25-25 0,0 0 31,25-25-32,24-75 1,1-24-1,49-25 1,-49 0 0,-1 25-1,-49 24 1,0 1 0</inkml:trace>
  <inkml:trace contextRef="#ctx0" brushRef="#br0" timeOffset="125008.74">2555 9799 0,'-25'-50'0,"50"100"0,-50-125 15,1 26 1,24 24-1,-25 25 1,25-25 31,0 50-47</inkml:trace>
  <inkml:trace contextRef="#ctx0" brushRef="#br0" timeOffset="125243.78">3324 9849 0,'0'0'16,"25"24"-16,-25 1 15,25 0 1,-25 0-16,25 49 15,-25 50 1,0 0 0,-75 25-1,-49-25 1</inkml:trace>
  <inkml:trace contextRef="#ctx0" brushRef="#br0" timeOffset="125524.93">1836 10022 0,'0'-25'0,"0"50"0,0-74 15,0 24 1,-25 0-1,25 99 1,-25 125 0,25 49-1,50 0 1,24-25 0,1-124-16</inkml:trace>
  <inkml:trace contextRef="#ctx0" brushRef="#br0" timeOffset="126107.93">5259 10270 0,'0'0'16,"25"-25"-16,-25 1 16,0 73 15,0-24-15,0 49-1,0 1-15,0-1 16,0 26-16,-25-1 15,0 0-15,0 75 16,1-50 0,-1-50-1,0 1 1,25-51 0,25 1-1,24-25 1,100 0-1,-25-25 1,0-24 0,0-1-1</inkml:trace>
  <inkml:trace contextRef="#ctx0" brushRef="#br0" timeOffset="126408.8">5904 10245 0,'0'0'0,"-25"-24"15,25-1 16,25 25 16,0 0-47,0 0 16,49 0 0,-24-25-1,-25 25-15</inkml:trace>
  <inkml:trace contextRef="#ctx0" brushRef="#br0" timeOffset="126576.41">6425 9997 0,'0'0'16,"0"-24"-16,25 24 31,-25 24-31,-25 1 16,25 74-1,25-49-15,-25-25 16</inkml:trace>
  <inkml:trace contextRef="#ctx0" brushRef="#br0" timeOffset="127091.81">7244 9849 0,'0'0'16,"24"-50"-16,-24 0 15,-24 25 1,-1 1 0,-50 24-1,-24 24 1,74-24-16,-24 25 15,24-25 1,0 25 0,25 25 15,-25 24-15,50 25-1,-25 75 1,-25 74-1,1 25 1,-1 49 0,-50 175-1,26-175 1,24-49 0,0-50-1,0-49 1,50-50 15,49-99-15,125-50-16</inkml:trace>
  <inkml:trace contextRef="#ctx0" brushRef="#br0" timeOffset="127743.1">9427 9799 0,'0'-25'16,"0"50"-16,24-75 0,-24 25 16,-24 25 15,-1 25-16,-25 0-15,25 25 16,-24 99 0,49-25-1,49-25 1,26 0 0,-50-49-1,-1-1 1,-48-24-1,-51 0 1,-24-25 0,49 0-1,50-25 1</inkml:trace>
  <inkml:trace contextRef="#ctx0" brushRef="#br0" timeOffset="127941.71">9848 10221 0,'50'0'16,"-100"0"-16,125 0 0,-50 0 15,-1 0 1,1 0 0,25 0-1,74 0 1,25 0-1,-75 0-15</inkml:trace>
  <inkml:trace contextRef="#ctx0" brushRef="#br0" timeOffset="128175.06">10270 10121 0,'-25'-24'15,"50"48"-15,-75-48 0,50-1 16,0 0-1,-24 25 1,-1 25 0,25 0-1,0 24 1,0 26-16,-25 73 16,25-73-1,-25 49 1,50-74-16</inkml:trace>
  <inkml:trace contextRef="#ctx0" brushRef="#br0" timeOffset="128394.8">10890 9849 0,'0'0'0,"25"0"0,-25-25 31,0 50-15,0-1-1,0 100 1,-25 25 0,0 0-1</inkml:trace>
  <inkml:trace contextRef="#ctx0" brushRef="#br0" timeOffset="128843.93">8608 10841 0,'0'0'16,"-74"0"-16,24 0 16,25 0-16,0 0 31,50 0 0,50 25-15,98 24-1,125-49 1,173 25 0,75-25-1,-25 0 1,-124 0 0,-248 0-16,74 0 15,-99 0 1,-50 0-1,-49 0 1,-74 50 0</inkml:trace>
  <inkml:trace contextRef="#ctx0" brushRef="#br0" timeOffset="129441.87">8955 11461 0,'0'0'16,"0"-25"-1,-24 25 1,-1 25 0,0-25-1,-25 74 1,25 1 0,25-1-1,50-24 1,-25-25-16,74 24 15,-24-24 17,-51 0-32,1 0 15,-50 24 1,-74-24 0,-25 0-1,0 0 1,50-50-1,74 0-15</inkml:trace>
  <inkml:trace contextRef="#ctx0" brushRef="#br0" timeOffset="129759.69">9203 11263 0,'0'0'15,"25"0"-15,0-25 16,-25 0-16,25 25 16,0 25 15,-25 49-15,0 25-1,-25-24 1,25-50-1,0-1 1,25-24 0,-1-24-16,100-26 15,50 25 1,-99 0 0</inkml:trace>
  <inkml:trace contextRef="#ctx0" brushRef="#br0" timeOffset="130377.88">9501 11932 0,'0'-24'16,"25"24"15,0 0-15,-1 0 0,51 0-1,-25 0 1,24 0-16,75 0 15,24 0 1,-24-25 15,-124 25 1</inkml:trace>
  <inkml:trace contextRef="#ctx0" brushRef="#br0" timeOffset="130962.05">10593 11560 0,'24'-25'15,"1"25"1,-25-24 0,-25 48 15,1 1-31,24 25 15,-50 49 1,25-24 0,25-26-1,50-24 1,-1 0-16,75-75 16,0 1-1,-74-26 1,-25 25-1,0 50 32,-25 25-31,-25 50 0,0-26-16,25 26 15,-50 74 1,26 74-1,-1-174 1</inkml:trace>
  <inkml:trace contextRef="#ctx0" brushRef="#br0" timeOffset="131826.07">12131 9576 0,'24'0'31,"-24"-25"0,25 25-15,0 0-1,0 0-15,24 0 16,26 0 0,-50 0-1,-1 25 1,1 24 0,0 1-1,-25 49 1,0 25-1,-25 50 1,25-1 0,-25-24-1,1-49-15,24-26 16,-25 25-16,0 75 16,0-100-1,-74 224 16,0-50-15,49-99 0,1-75-1,24 50 1,-50 50 0,26-50 15,24-50-16,-50 50 1,26 0 0,24-74-16,25 0 15,-50-1 1,26 1 0,-26-25-1,-49-50 1,0-25-1,49 26 1</inkml:trace>
  <inkml:trace contextRef="#ctx0" brushRef="#br0" timeOffset="132275.84">13098 10965 0,'25'0'78,"0"-25"-62,-1 25-16,26 0 16,0 0-1,-25 0-15,-1 0 16,1 0 0,0 0-16</inkml:trace>
  <inkml:trace contextRef="#ctx0" brushRef="#br0" timeOffset="132458.06">13048 11238 0,'0'0'0,"-49"25"0,24-1 15,25 1 1,-25 0 0,75 0 15,24-25-16,1-25 1</inkml:trace>
  <inkml:trace contextRef="#ctx0" brushRef="#br0" timeOffset="135776.06">14859 10543 0,'25'0'16,"-25"-25"15,0 50 47,0 0-78,0 0 16,0 24 0,-25 1-16,25 24 15,-49 50 1,-1 25 0,1-25-1,24-49 1,0-26-1,25-24-15,50 0 16,49-25 0,0-25-1,-25-24 1,26 24 0,-76 0-1</inkml:trace>
  <inkml:trace contextRef="#ctx0" brushRef="#br0" timeOffset="136076.69">15356 10369 0,'0'0'0,"-25"0"31,25-24 1,25 24-32,-1 0 15,1 0-15,74-25 16,-49 25-1,-25 0 1</inkml:trace>
  <inkml:trace contextRef="#ctx0" brushRef="#br0" timeOffset="136310.76">15777 10196 0,'0'0'16,"25"0"-16,-25-25 31,0 75-15,0-26 0,0 1-16,0 0 15,0 49 1,0-49-16,0 0 15</inkml:trace>
  <inkml:trace contextRef="#ctx0" brushRef="#br0" timeOffset="136926.13">16819 9898 0,'0'0'16,"0"-25"-16,25 25 15,-25-24 1,-25 24-1,-24 0 1,-26 0 0,1 24-1,74 1 1,-50 0 0,25 0-1,0 24 1,1 1-1,24 24 1,0 50 0,-25 125-1,0-125 1,25 0-16,-25 148 16,0 26 15,-74 298 0,99-497-15,-25 99-1,1-49 1,24-75-16,0-24 16,49 25-1,26-51 1,73-73-16</inkml:trace>
  <inkml:trace contextRef="#ctx0" brushRef="#br0" timeOffset="137493.28">18035 9997 0,'0'-24'0,"0"-1"47,-25 25-31,0 25-16,0-1 15,-24 1-15,-26 50 16,50 24 0,25-25 15,25-24-31,50-1 16,-26 1-1,1 0 1,-100 24 15,-24-24-15,-1-50-1,26 25-15,24-50 16</inkml:trace>
  <inkml:trace contextRef="#ctx0" brushRef="#br0" timeOffset="137826.87">17315 10940 0,'0'25'16,"0"-50"-16,-25 50 16,1-25-16,-1 25 15,25 24 1,25-24-1,123-25 1,125 25 0,75 0-1,-26 0 1,-173-25-16,99 0 16,-74 24-1,-75-24 1,-74 0 15</inkml:trace>
  <inkml:trace contextRef="#ctx0" brushRef="#br0" timeOffset="138309.09">17638 11784 0,'25'0'16,"-50"0"-16,50-25 0,-1 25 15,-48 0 1,-1 0-16,-25 0 16,1 25-1,-26 24 1,25-24-16,50 25 16,-24-26-16,48 1 15,51 74 1,-1-49-1,1 0 1,-50-1 0,-50 1-1,-74-1 1,-1-24 0,1 0-1,25-25 1,24-50-1</inkml:trace>
  <inkml:trace contextRef="#ctx0" brushRef="#br0" timeOffset="138628.28">17836 11659 0,'0'0'0,"25"-24"0,0 24 16,0-25 0,-1 25-1,1 0 1,-25 49 0,-49 26-1,-1 49 1,25-74 15,25-26-15,99-24-1,25-49 1,1 24 0</inkml:trace>
  <inkml:trace contextRef="#ctx0" brushRef="#br0" timeOffset="138860.82">18084 12106 0,'0'25'16,"-25"0"-16,100-25 31,-25 0-16,-1 0-15,1-25 16,-1 25-16,26-25 16,-26 25-1,51-25-15</inkml:trace>
  <inkml:trace contextRef="#ctx0" brushRef="#br0" timeOffset="139426.93">18953 11659 0,'-25'25'31,"25"0"-16,-25 25-15,0-1 16,0 1-16,25 0 16,0 24-1,50-74 1,124-25 15,-125 0-31,26-49 16,-26 24-1,-24 26 17,-50 98-17,0-49 1,1 99 0,-51 0-1,50-50 1</inkml:trace>
  <inkml:trace contextRef="#ctx0" brushRef="#br0" timeOffset="140077.1">19647 10121 0,'0'0'15,"0"-24"1,0-1-16,25 25 15,0 0 1,0 0-16,24 0 16,-24 0-16,25 0 15,49 0 1,-25 25 0,-49-25-16,25 24 15,-26 26 1,-24 0-1,25 49 17,-25 50-17,-25 24 1,-24 51 0,24 24-1,-25-25 1,26 99-1,24-123 1,0-1 0,-25-24-1,-25 0 1,-24-50 0,-1-50-1,1-49 1,49-99-1,25 24 1</inkml:trace>
  <inkml:trace contextRef="#ctx0" brushRef="#br0" timeOffset="140376.56">20987 11089 0,'0'0'16,"0"-25"-1,0 0 1,24 25-16,51-25 15,-25 25 1,74 0 0,-50 0-1,0-24-15,-24 24 0,0 0 16,-26 0-16</inkml:trace>
  <inkml:trace contextRef="#ctx0" brushRef="#br0" timeOffset="140594.79">21284 10816 0,'0'0'0,"-24"0"0,24-25 16,-25 25 0,0 0-16,25 75 31,25 49-16,-25 25 1,-25 24 0,0-24-16</inkml:trace>
  <inkml:trace contextRef="#ctx0" brushRef="#br0" timeOffset="141325.73">22475 10394 0,'0'-25'15,"0"50"-15,0-74 0,0 73 63,-25 1-63,25 25 15,0 24-15,-25 1 16,25-1 0,-49 75-1,49-75-15,-25 50 16,-25 1-1,50-76 1,0-24 0,75 0 15,-1-50-15,50 0-1,-49 0 1,-26-24-1,-24 24 1</inkml:trace>
  <inkml:trace contextRef="#ctx0" brushRef="#br0" timeOffset="141593.88">22922 10369 0,'0'-24'15,"-25"-1"17,50 25-1,24 0-31,26-25 15,-1 25 1,1-25 0</inkml:trace>
  <inkml:trace contextRef="#ctx0" brushRef="#br0" timeOffset="141794.7">23319 10171 0,'0'-25'16,"24"25"0,-24 25 15,-24 49-15,-1 1-1,25-26 1</inkml:trace>
  <inkml:trace contextRef="#ctx0" brushRef="#br0" timeOffset="142345.95">24286 9849 0,'0'-50'16,"0"100"-16,0-125 15,0 50-15,-25 0 16,0 25-16,1-24 16,-51 24-1,26 24 1,24-24-16,-25 50 15,25 25 17,1-51-32,24 26 15,0-25 1,0 99 0,0 25-1,0-75-15,0 125 16,0 49-1,0 24 1,0 26 0,-25 0-1,-25 0 1,-24-26 0,-1-48-1,26-125 1,24-25-16,25 1 15,49-50 17,125-50-17</inkml:trace>
  <inkml:trace contextRef="#ctx0" brushRef="#br0" timeOffset="142893.7">26419 9600 0,'0'0'0,"0"-24"15,25 24-15,-50 49 47,25 1-31,0-1-16,-49 26 15,49-1 1,-25-24-16,0 49 16,25-49-16</inkml:trace>
  <inkml:trace contextRef="#ctx0" brushRef="#br0" timeOffset="143242.03">25229 10890 0,'0'25'31,"49"-25"0,1 0-15,74 25-16,25-25 16,521 25-1,-422-25 1,273 25-1,-298-25-15,-25 0 0,-24 0 16,49-25 0,-173 25-1,-149 0 1</inkml:trace>
  <inkml:trace contextRef="#ctx0" brushRef="#br0" timeOffset="143687.85">25502 11808 0,'24'-24'15,"-48"48"-15,48-73 16,1 49-16,-74 0 31,24 25-15,-25-1 0,25 26-16,-24 49 15,49-24 1,25-26-16,49 26 31,0-1-15,-49-24-1,-25-1 1,-149 1 31,50-50-47,49-25 15,1 0-15</inkml:trace>
  <inkml:trace contextRef="#ctx0" brushRef="#br0" timeOffset="143993.35">25948 11535 0,'25'-24'16,"-50"48"-16,75-48 0,-50-1 16,0 50 31,0-1-47,0 26 15,0 0-15,-25-26 16,0 26-1,25-25 1,50-25 0,49-25-1,-49 0 1</inkml:trace>
  <inkml:trace contextRef="#ctx0" brushRef="#br0" timeOffset="144193.79">26171 12032 0,'0'0'0,"0"24"15,50-24 1,0 0 0,98-24-1,26 24 1,0-25-1,-100 25-15</inkml:trace>
  <inkml:trace contextRef="#ctx0" brushRef="#br0" timeOffset="144643.19">27238 11709 0,'0'-25'16,"0"50"-16,0-75 31,-25 75-15,25 0-16,-25 0 15,25 49 1,25 1-1,0-50 1,74-25 0,0-50-1,-24 25 1,-50 0 0,-25 1-1,25 24 1,-25 24-16,0 51 15,-25-1 17,25 25-17,0-49 1,25-25 0,-1-25-16</inkml:trace>
  <inkml:trace contextRef="#ctx0" brushRef="#br0" timeOffset="145378.16">28156 9551 0,'0'-25'16,"74"-49"15,-24 74-15,0-25-16,74 25 15,-25-25 1,-25 50 0,-24 24-1,-25 1 1,-1 24 0,-24 50 15,-24 25-16,-1 50-15,0 24 16,0 25 15,25 25-15,0-25 0,0 0-1,0-124-15,-25 75 16,-49-26-1,0 1 1,-1 0 0,26-50-1,-1-25 1,25-25 0,0-24-1,1 0 16,-1-50 1,-50 24-17,-49-24 1,50 25-16</inkml:trace>
  <inkml:trace contextRef="#ctx0" brushRef="#br0" timeOffset="149562.01">13073 14884 0,'25'0'47,"0"0"-32,0 0-15,24 0 16,1 0-16,24 0 16,1 0-16,24-24 31,-25-1-16</inkml:trace>
  <inkml:trace contextRef="#ctx0" brushRef="#br0" timeOffset="149729.26">13048 15182 0,'-24'25'15,"321"-248"-15,-570 421 0,199-148 0,74-25 31,74-1-15,-24-24-16,99-24 16,0-26-1</inkml:trace>
  <inkml:trace contextRef="#ctx0" brushRef="#br0" timeOffset="150347.64">15504 14537 0,'0'0'0,"-49"-49"31,24 49-31,0 49 16,-49 50 0,-26 50-1,76-74 1,-1 73-1,50-48 1,148-26 0,-73-74-1</inkml:trace>
  <inkml:trace contextRef="#ctx0" brushRef="#br0" timeOffset="150693.72">16149 14711 0,'0'0'0,"0"-25"0,0 0 16,-24 0 0,-26 25-1,-25 75 1,26 49 0,-1 25-1,50-75-15,0 50 16,99-49 15,26-26-15,48-74-1,-49-24 1,-49-26 0,-75-24-1,-50 49-15,-24 1 16,-1-1-1,50 50 1</inkml:trace>
  <inkml:trace contextRef="#ctx0" brushRef="#br0" timeOffset="151011.07">16695 14711 0,'0'0'16,"50"0"-16,-50-25 0,-25 25 31,-25 74-15,1 26 15,73 24-15,51-25-1,24-25 1,-74-49-16,0-25 15,-25 25 1,-75 0 15,-24-25-15,25 0 0</inkml:trace>
  <inkml:trace contextRef="#ctx0" brushRef="#br0" timeOffset="151661.81">17241 14289 0,'0'0'0,"0"-25"32,0 75-17,0-25 1,0 49-16,-25 75 16,25 49-1,0-98 1,0-26-16,-25 75 31,25-124-15,0 0-1,0-1 1,0-73 0,0-26-1,50 1 1,24-25-1,1 49 1,-1 25 0,-24 25-1,-1 25 1,1 25 0,-50-1-16,25 50 15,0 1 1,-1-26-1,1 1 17,25-51-17,49-24 1,25-24 0,-25-26-1,-49 0-15</inkml:trace>
  <inkml:trace contextRef="#ctx0" brushRef="#br0" timeOffset="152393.75">18407 14661 0,'99'0'46,"-74"0"-46,24 50 0,26-1 32,-1 51-17,-74-51-15,0 26 16,0-26-16,-99 75 16,25-49-1,49-26 1,74-24 15,1-25-15,124-25-1,-25 1 1,-1 24 0,-98-25-16</inkml:trace>
  <inkml:trace contextRef="#ctx0" brushRef="#br0" timeOffset="152710.18">19597 14463 0,'0'0'15,"25"-25"-15,-25 0 0,25 0 31,0 75-15,-25 49 15,-25 75-15,0-1 0,0-49-1,75-24 1,25-75-1,-26-1-15,100-48 16,-75 24 0</inkml:trace>
  <inkml:trace contextRef="#ctx0" brushRef="#br0" timeOffset="152910.63">19821 14760 0,'0'0'15,"-50"-24"-15,25-1 0,-49 25 16,124 0 31,24-25-31,25 25-1,0 0-15</inkml:trace>
  <inkml:trace contextRef="#ctx0" brushRef="#br0" timeOffset="154844.07">21334 15207 0,'-25'0'15,"50"0"64,0 25-79,24-25 15,26 0 1,-1-25-16,1 25 15,49-25 1,-75 0-16,1 25 16</inkml:trace>
  <inkml:trace contextRef="#ctx0" brushRef="#br0" timeOffset="155094.75">21656 14984 0,'0'0'16,"-24"0"31,24 24-31,0 26-16,-25 0 15,25-1-15,-25 100 16,0-25 15,25-49-31,25 24 16</inkml:trace>
  <inkml:trace contextRef="#ctx0" brushRef="#br0" timeOffset="155459.95">22872 14463 0,'-25'-25'16,"50"50"-16,-50-75 0,25 25 47,0 75-32,0-25-15,0 24 16,-25 26-16,25-26 16,-24 75-1,24-24 1,0-26-1,-25-49 1</inkml:trace>
  <inkml:trace contextRef="#ctx0" brushRef="#br0" timeOffset="156110.97">22376 15381 0,'25'-25'15,"-1"0"17,26 25-17,-25 0-15,49-25 16,1 25 0,74 25-1,24 0 1,-98-25-16,49 49 15,-75 26 1,-24-1 0,-50 1-1,-49-1 1,24-24 0,25-26 15,1-24-31,24-24 15,0-1 17,49-25-17,1 25-15</inkml:trace>
  <inkml:trace contextRef="#ctx0" brushRef="#br0" timeOffset="156693.89">22674 15902 0,'0'0'0,"-25"0"31,50 0 0,24-25-15,-24 25 0,25 0-16,49 25 15,-25 24 1,-74 50 0,-25 25-1,-24-74-15,-75 74 16,49-25-1,1-49 17,99-25-1,99-50-15,49-25-1,1 1 1,-99 24-16,49-50 15</inkml:trace>
  <inkml:trace contextRef="#ctx0" brushRef="#br0" timeOffset="157493.72">24013 14636 0,'0'-24'16,"0"48"-16,0-73 15,-25 74 1,-24-1 0,24 1-16,-74 99 15,74 0 1,99 25-1,100-50 1,0 1 0,-75-26-1,-74-24 1,-149-1 15,24-49-15,51-25-1,49-49 1,74-25 0,50 24-1,25 26 1,-25 24 0,-49 25-1,-51 50 1,1 24-1,-50 0 1,1 1 0,-1-75-1,25 25 1</inkml:trace>
  <inkml:trace contextRef="#ctx0" brushRef="#br0" timeOffset="157861.13">24857 15033 0,'24'-25'16,"-48"50"-16,73-50 0,-24 1 16,0 24-1,-25 24 1,0 1 0,0 50-1,-25 24 1,25-25-1,0-49 1,0-50 0,50-24-1,24-50 1,0-1 0,-24 75-1,-25 50 1,0 50-1,-1 49 1,-24-25 15,0-49-31</inkml:trace>
  <inkml:trace contextRef="#ctx0" brushRef="#br0" timeOffset="158313.47">25601 14636 0,'0'0'0,"25"-24"15,-25-1-15,24 99 47,-24-24-47,0 99 16,0 24-1,0-49 17,0-74-17,0-25 1,25-75 0,25-24-1,24-1 1,-24 1-1,-1 49 1,1 25 0,24 74-1,-49 1 1,25-1 0,-25 1-1,-25-50-15,25-1 31,-25 1-15</inkml:trace>
  <inkml:trace contextRef="#ctx0" brushRef="#br0" timeOffset="158810.22">26519 14835 0,'24'-25'16,"-48"50"-16,48-75 0,1 25 15,-25 1 1,75-1 0,-26 50-1,1 49 1,24 25 0,-49 0-1,0-49-15,-50 49 16,-24-24-1,-51-26 17,51-24-17,24-50 17,50-49-17,24-25 1,1 74-1,-25 25 1,49 25 0,-24 0-16,24 49 15,-24 0 1,-1-24 0,-24-25-1,25 0 1,-25-50-1</inkml:trace>
  <inkml:trace contextRef="#ctx0" brushRef="#br0" timeOffset="159161.04">27685 14736 0,'0'0'0,"0"-25"31,0 0-15,0 50 0,0 24-1,-25 75 1,0 25 0,0-25-1,25-24 1,-25-26-1,25 0 17,25-49-17,74-25 1,-24 0-16,49-25 16,-50-24-1,-49-1 1</inkml:trace>
  <inkml:trace contextRef="#ctx0" brushRef="#br0" timeOffset="159395.76">27511 15058 0,'-25'0'15,"50"0"-15,-75-25 16,75 25 0,25 0-1,99-25 1,-1 25 0,-48 0-1</inkml:trace>
  <inkml:trace contextRef="#ctx0" brushRef="#br0" timeOffset="-22567.18">12974 17117 0,'-25'25'47,"0"-25"-47,25 25 31,25-25 16,25 0-31,-25 0-1,-1 0 1,26-25-16,0 25 16,-26 0-1,1 0 1</inkml:trace>
  <inkml:trace contextRef="#ctx0" brushRef="#br0" timeOffset="-22368.91">13024 17316 0,'0'0'0,"-25"0"15,50 0 1,-1-25 0,26 25-1,-25 0-15,24-25 16,1 50-16,0-25 0</inkml:trace>
  <inkml:trace contextRef="#ctx0" brushRef="#br0" timeOffset="-21583.91">14338 16894 0,'0'25'31,"0"-50"-16,25 25 17,0 0-17,25 25-15,-1-50 16,1 25-16,-1-25 16,1 25-16,25-50 15,-26-24 1,-24 49-1,0-24 17,-25 24-17,-25 25 1,-25 0 0,-24 0-1,-1 25 1,1 24-1,24-24-15,1 49 16,-1 1 0,25-26-1,25 1 1,25 24 0,0-49-1,25 25 1,24-25 15,25-25-15,25 0-1,-49-25 1,-1 0 0,-49 25-16,25 0 15,-26-25 1</inkml:trace>
  <inkml:trace contextRef="#ctx0" brushRef="#br0" timeOffset="-20584.89">15083 16050 0,'0'-24'32,"-25"24"-17,50 0 16,-1 0-31,26 24 16,-25 1 0,0 25-1,-25 24 1,-50-24 0,25-1-1,0-49 1,1 0-1,24 25 17,24-25-17,26-25 1,24 1 0,1 24-1,-50 0-15</inkml:trace>
  <inkml:trace contextRef="#ctx0" brushRef="#br0" timeOffset="-20269.1">15628 15976 0,'0'0'15,"0"-25"-15,0 50 32,-49-25-32,49 50 15,-25-1-15,0-24 16,25 25-16,0-1 16,-49 1-1,73-1 1,1-24-1,74-25 1,-24-25 0,-26 25-16</inkml:trace>
  <inkml:trace contextRef="#ctx0" brushRef="#br0" timeOffset="-20085.46">15579 16199 0,'0'0'0,"-25"0"16,0 0-1,0 0 1,75 0 0,0 25-1,-1-25-15</inkml:trace>
  <inkml:trace contextRef="#ctx0" brushRef="#br0" timeOffset="-19535.52">16125 16770 0,'0'0'15,"0"-25"32,24 25-47,1 0 16,25 0-16,24 0 15,-24 25 1,-1-25-16,-24 0 0</inkml:trace>
  <inkml:trace contextRef="#ctx0" brushRef="#br0" timeOffset="-19318.15">16422 16646 0,'-25'0'16,"1"0"-16,24-25 16,-25 25-1,0 50 1,0-1 0,0 50-1,1 25 1,24-49-1</inkml:trace>
  <inkml:trace contextRef="#ctx0" brushRef="#br0" timeOffset="-18852.32">16894 16795 0,'-25'-50'31,"0"25"-15,50 25-1,24 25 1,26-25 0,-26-25-1,1 25 1,0-25-1,-26-24 1,-48 24 0,-1 0-1,0 25-15,-49 0 32,-1 50-17,1 24 1,24 25-1,25 1 1,75-26 0,0-24-1,-1-50-15,75 0 16,-49-25 0,-26 25-16</inkml:trace>
  <inkml:trace contextRef="#ctx0" brushRef="#br0" timeOffset="-18592.32">17290 16373 0,'-49'0'16,"98"0"-16,-123 0 16,99-25 31,24 25-32,1 0-15,-25 0 0</inkml:trace>
  <inkml:trace contextRef="#ctx0" brushRef="#br0" timeOffset="-18268.33">17563 16174 0,'0'-24'16,"25"24"-1,0 0 1,0 0-16,0 0 16,-1 24-16,-24 1 15,0 0-15,-24 25 16,-26 24 0,25-49-1,0 0 1,50-1 15,25-48-31,-1 24 16,-24 0-16</inkml:trace>
  <inkml:trace contextRef="#ctx0" brushRef="#br0" timeOffset="-17968.16">18233 15976 0,'25'0'0,"-25"-25"15,-25 25 1,0 25 0,1 0-1,-26 49 1,25 50-1,0-25 1,0-24 0,50-26-1,25-49 1,-25 0-16,49-24 16,-24-1-1</inkml:trace>
  <inkml:trace contextRef="#ctx0" brushRef="#br0" timeOffset="-17784.58">18134 16199 0,'0'0'0,"-25"0"15,50 0 16,0 25-15,0-25-16,24 25 16</inkml:trace>
  <inkml:trace contextRef="#ctx0" brushRef="#br0" timeOffset="-17136.06">14512 17241 0,'-25'0'0,"50"0"0,-50 25 15,0 0 17,75 0-17,0-25 1,99 24-1,123 1 1,76-25 0,123 0-1,-24-25 1,-100 25 0,-149 0-1,-74-24 1,-74 24-1,24-25 1,1 25 0,-50 0-1</inkml:trace>
  <inkml:trace contextRef="#ctx0" brushRef="#br0" timeOffset="-16615.86">16000 17613 0,'0'0'15,"25"25"17,25-25-17,-25 25 1,24-25-16,-24 49 16,0-24-16,-25 25 15,0 0-15,-50 49 16,26-50-1,-26 26 1,25-50-16,0-25 16,25 24-1,25-24 17,74-24-17,-24-1 1,-26 25-1,75-25 1,-49 0 0,-50 25-1,-1 0 17</inkml:trace>
  <inkml:trace contextRef="#ctx0" brushRef="#br0" timeOffset="-15935.16">19077 17340 0,'0'0'0,"-25"0"31,25-24 1,25 24-17,-1 0-15,1 0 16,25 0 0,24 0-1,50 0 1,-49 0-1,-26 0-15</inkml:trace>
  <inkml:trace contextRef="#ctx0" brushRef="#br0" timeOffset="-15668.26">19449 17192 0,'-25'-25'16,"0"50"15,25 24-15,-25-24-1,25 49-15,-25-24 16,25 24-16,-24 1 15,24 74 1,24-75-16</inkml:trace>
  <inkml:trace contextRef="#ctx0" brushRef="#br0" timeOffset="-14351.31">20590 16919 0,'25'-25'0,"-25"0"46,-25 50-30,0 0-16,0-1 16,0 26-1,1 24-15,-1 26 16,0-26 0,25-24-1</inkml:trace>
  <inkml:trace contextRef="#ctx0" brushRef="#br0" timeOffset="-14118.08">20242 17365 0,'0'0'16,"-24"0"-1,73 0 32,1 0-47,24 0 16,100-25-1,-50 25 1,-74 25-16</inkml:trace>
  <inkml:trace contextRef="#ctx0" brushRef="#br0" timeOffset="-13782.39">20491 17588 0,'0'0'15,"0"25"-15,24 0 16,-24 25-1,0 24 1,-74 50 0,0-49-1,24-26 1,25-24 0,75-25 15,49-25-16,50 0 1,-25 1 0</inkml:trace>
  <inkml:trace contextRef="#ctx0" brushRef="#br0" timeOffset="-12817.15">21408 17117 0,'-24'0'15,"73"25"1,-24-25-16,0 25 16,0-25-16,24 0 15,1 0-15,-1 0 16,1-25-1,0 25-15,-25-25 16,24-25-16,-24 1 31,-50 24-31,0-25 16,-49 50 0,-1 25-1,-24 25 1,0 49 15,49-24-15,50 24-1,25-50 1,25 1-16,74-25 16,50-25-1,-26 0 1,-73-25-1</inkml:trace>
  <inkml:trace contextRef="#ctx0" brushRef="#br0" timeOffset="-12367.37">21979 16621 0,'0'0'16,"0"-25"-16,25 25 31,0 0-15,-1 25-16,51 0 15,-50 49 1,-1 1 0,-24-26-1,-49 1 1,49-25 15,-25-25-31,50 0 31,74 0-15,0-25 0</inkml:trace>
  <inkml:trace contextRef="#ctx0" brushRef="#br0" timeOffset="-11869.46">22550 16621 0,'0'0'15,"-25"-25"-15,50 50 63,-50 25-63,25-26 15,0 26-15,0 0 16,25-26 0,-25 26-16,24-25 15,26 0 1,49-25-16</inkml:trace>
  <inkml:trace contextRef="#ctx0" brushRef="#br0" timeOffset="-11674.85">22574 16695 0,'-49'25'16,"98"-50"-16,-123 50 15,74-50 1,25 25-1,24 25-15,26-25 16</inkml:trace>
  <inkml:trace contextRef="#ctx0" brushRef="#br0" timeOffset="-11051.41">23517 17216 0,'-50'-24'31,"50"-1"-15,25 25 0,25 0-16,-1 25 15,51-25 1,-51 24-16,26-24 15,-26 25 1</inkml:trace>
  <inkml:trace contextRef="#ctx0" brushRef="#br0" timeOffset="-10598.95">24559 17167 0,'99'25'47,"-74"-1"-47,74-24 16,-74 0-1,25 0-15,-26-24 16,1-1 0,-74-25-1,-51 50 1,-24 0 0,75 25-1,-1 0 1,-49 49-16,74 25 31,25-24-15,74-1-1,75-24 1,149-25 0,-75-25-1</inkml:trace>
  <inkml:trace contextRef="#ctx0" brushRef="#br0" timeOffset="-10335.51">25303 16894 0,'0'0'16,"-25"0"-16,25-25 0,-25 25 16,50 25 15,25-25-15,49-25-1,-49 25-15</inkml:trace>
  <inkml:trace contextRef="#ctx0" brushRef="#br0" timeOffset="-10048.06">25774 16621 0,'0'0'0,"0"-25"15,25 25 1,25 0-1,-25 0 1,24 75 0,-49 24-1,-25 0 1,1-25 0,-1-49-1,50-25 1,-1-25-16,76 1 15,24-26 1</inkml:trace>
  <inkml:trace contextRef="#ctx0" brushRef="#br0" timeOffset="-9785.06">26593 16522 0,'0'-50'31,"-25"25"-15,0 25-1,1 50 1,-1 0 0,0-1-16,0 125 15,25-125 1,0-24-16,50 0 15,-50 0-15,74 0 16,-49-25 0</inkml:trace>
  <inkml:trace contextRef="#ctx0" brushRef="#br0" timeOffset="-9631.43">26494 16745 0,'-25'-74'16,"50"148"-16,-25-124 16,25 100-1,24-50 1,-24 25-16</inkml:trace>
  <inkml:trace contextRef="#ctx0" brushRef="#br0" timeOffset="-8867.86">21210 17613 0,'0'25'0,"0"-50"0,0 75 15,25-25-15,24-25 16,1 24 0,0 1-16,123 0 15,-24 0 1,174 0-1,98-25 1,75 49 0,298 1-1,-298-25 1,-49 0 15,-125-25-15,-123 0-1,-75-25 1,-50 0 0,-24 25-1,-25 0 1</inkml:trace>
  <inkml:trace contextRef="#ctx0" brushRef="#br0" timeOffset="-8384.42">23145 18085 0,'25'0'16,"-50"0"-16,75 0 0,-1 0 16,-24 24-1,25-24-15,-26 25 16,51 0 0,-75 49-1,0 26 1,-25-1-1,0-50 1,25-24 0,-25 0-1,50 0 17,74-50-17,75 25 16,-100 0-31,75 0 16,-74 0 0</inkml:trace>
  <inkml:trace contextRef="#ctx0" brushRef="#br0" timeOffset="-6870.25">27387 17737 0,'-50'-25'31,"50"1"-15,25 24 31,25 0-32,-1-25 1,100 25 0,-25-25-16,-25 25 15</inkml:trace>
  <inkml:trace contextRef="#ctx0" brushRef="#br0" timeOffset="-6711.88">27412 17886 0,'0'0'15,"-25"0"-15,50 0 32,-1-25-32,101 25 31,-51 0-31</inkml:trace>
  <inkml:trace contextRef="#ctx0" brushRef="#br0" timeOffset="5699.77">28553 16919 0,'-25'-25'0,"25"0"32,-25 25-1,50-25 16,0 25-47,0-25 15,74 1 1,50 24 0,-25 0-1,-25 24 1,-74 51-1,-124 49 1,-26-25 0,26-49-1,74-50 1,50 0 0,99-25-1,0 25 16,-74 0-31,24 25 16,-49 49 0,-74 1-1,-1-1 1,-49-49 0,49 24-1,25-24 1,0-25-1</inkml:trace>
  <inkml:trace contextRef="#ctx0" brushRef="#br0" timeOffset="5967.08">28627 17613 0,'0'0'0,"0"25"0,-25-25 16,25 25 15,25-25-15,74 0-1,75 0 1,25-25-1,-125 0-15,25 25 16</inkml:trace>
  <inkml:trace contextRef="#ctx0" brushRef="#br0" timeOffset="6332.02">28776 17886 0,'-25'25'15,"0"25"1,25-26-16,0 26 16,0-25-16,50 0 15,74-50 1,0 0-1,-49 0 1,-75 50 15,-75 74-15,1 25 0,-1 25-1,50-50 1,1-24 15</inkml:trace>
  <inkml:trace contextRef="#ctx0" brushRef="#br0" timeOffset="6819.57">29620 17638 0,'0'-25'16,"-25"25"-16,50 0 46,-1 0-46,26 0 16,-25 0 0,49 0-1,-24-25 1,-25 1-16,-25-51 31,-50 50-15,-49 25-1,0 50 1,-1 24 0,26 50-1,49-24 1,99 49 15,1-100-15,74-24-1,-25-75 1</inkml:trace>
  <inkml:trace contextRef="#ctx0" brushRef="#br0" timeOffset="7182.48">29992 17067 0,'0'0'16,"0"-24"-16,24 24 0,1 0 15,0 0 1,-25 24-1,0 51 1,0-50-16,-25 24 16,-24 1-1,24-25 1,74-25 0,51-25-1,24 0 1,-75 0-1</inkml:trace>
  <inkml:trace contextRef="#ctx0" brushRef="#br0" timeOffset="7482.78">30537 16695 0,'0'-49'0,"0"98"0,0-123 16,0 99 15,-24 0-15,-1 24-16,0 1 16,0 74-1,0 0 1,50-25-1,50-49 1,-1-25 0,0-1-1</inkml:trace>
  <inkml:trace contextRef="#ctx0" brushRef="#br0" timeOffset="7633.68">30537 16943 0,'-24'0'16,"98"25"-16,-124-50 0,1 1 16,24 24-1,75-25 1,49 25 0</inkml:trace>
  <inkml:trace contextRef="#ctx0" brushRef="#br0" timeOffset="8616.98">30835 17837 0,'0'-25'16,"0"0"15,25 0 63,0 25-78,24 0-16,1-25 15,0 25-15,-26 0 16,26 0-16,-25 0 62,-75 0-62</inkml:trace>
  <inkml:trace contextRef="#ctx0" brushRef="#br0" timeOffset="10671.81">31902 17390 0,'0'-25'94,"25"25"265,-1 25-343,1-25 0,0 0-1,49 0 1,-24 0 0,24-25-1,-49 25 1,0-25-1,0 1 1,-25-26 0,-25 25-1,-25 0 1,-49 25 0,0 50-1,0 0 16,49-1-31,1 50 16,24-24 0,74 24-1,75-49 1,0-50 0,-74 0-1,0 0-15,49-25 16</inkml:trace>
  <inkml:trace contextRef="#ctx0" brushRef="#br0" timeOffset="11049.7">32274 16943 0,'-25'-24'15,"0"24"1,50-25 31,0 25-47,24 0 15,26-25 1,-50 25 0,0 0 15,-50 0-31</inkml:trace>
  <inkml:trace contextRef="#ctx0" brushRef="#br0" timeOffset="11483.81">32572 16671 0,'0'0'0,"24"0"0,-24-25 16,25 25 46,0 0-46,-25 25-16,25-25 15,-25 49-15,0-24 16,0 25 0,-25 24-1,0-49-15,0 24 16,50-49 46,0 0-62,49-24 16,1-1 0,-50 25-16</inkml:trace>
  <inkml:trace contextRef="#ctx0" brushRef="#br0" timeOffset="11817.88">33068 16621 0,'24'-25'0,"-24"0"16,0 1 0,-24 48 30,24 1-46,-25 0 16,0 74 0,25-49-1,-25 24 1,25 1 0,25-26-1,0-24-15,0-25 16,74 25-1,-74-25-15</inkml:trace>
  <inkml:trace contextRef="#ctx0" brushRef="#br0" timeOffset="11999.95">33092 16795 0,'0'0'15,"-24"0"-15,-1 0 16,50 0 0,49 0-1,1 0 1</inkml:trace>
  <inkml:trace contextRef="#ctx0" brushRef="#br0" timeOffset="13316.01">31976 18035 0,'0'-25'31,"-25"25"16,50 0 93,0-25-140,49 25 16,1 0-16,-1 0 16,125-24-1,-125 24 1,25 0-16,75 24 15,0-24 1,-50 0 0,-25 25-1,0-25 1,-74 0 15,0 0 0</inkml:trace>
  <inkml:trace contextRef="#ctx0" brushRef="#br0" timeOffset="16016.22">32522 18283 0,'0'-25'15,"0"0"17,-25 25 14,25 50-30,-25-25 0,1 0-16,-1-1 15,0 51-15,50-50 16,0 24 0,49-49-1,25-25 16,-24 1-15,-26-26 0,-24 25-1,0 0 1,-50 50 31,25 0-47,-25 49 15,0-24 1,1 74 0,-1-49-1,0-26 1,50 1 0</inkml:trace>
  <inkml:trace contextRef="#ctx0" brushRef="#br0" timeOffset="20545.48">31034 17539 0,'0'-25'16,"0"50"-16,0-75 15,0 75 32,0 0-31,0 0-16,0-1 16,-25 26-16,25 24 15,-25 26 1,0-1-1,0-25 1,25-24 0,0-25-1</inkml:trace>
  <inkml:trace contextRef="#ctx0" brushRef="#br0" timeOffset="24835.29">32472 15678 0,'0'-25'16,"0"50"-16,25-74 0,-25 24 15,0 50 32,-25-1-31,25 1-16,0 0 15,0 0-15,25 0 32,0-25-32,25 0 15,-1-50-15,150-24 16,-1-50 0,-24 0 15,-50 0-16,-99 49 1,-25 26 0</inkml:trace>
  <inkml:trace contextRef="#ctx0" brushRef="#br0" timeOffset="25278.63">32720 14959 0,'0'0'16,"-24"-25"0,-1 25-1,0 50 1,25-26-1,-25 26 1,0 49 0,1-24-1,-1-50 1,25-1-16,-25-24 16,75 0-1,49-49 1,99-50-1,50-26 1,25-23 0,-99 24-1,-50 49 17,-99 75-32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5:27:21.7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4887 2332 0,'0'0'16,"-50"0"15,26 25-31,-1 24 16,-74 75-16,24 50 16,50 0-1,25-50 16,100-50-15,24-74 0,49-25-1,-24-74 1,-75 0 0,-74 24-16,25 26 15,-50-1-15,1 1 16,-76-75-1,-73 24 1,98 76 0</inkml:trace>
  <inkml:trace contextRef="#ctx0" brushRef="#br0" timeOffset="265.64">5656 2307 0,'0'0'0,"0"-25"0,25 25 16,-25-25 15,-25 75-15,-25 49-1,1 100 1,-1 49 0,25-25-1,25-49 1</inkml:trace>
  <inkml:trace contextRef="#ctx0" brushRef="#br0" timeOffset="815.18">5730 2828 0,'25'-174'15,"-50"348"-15,50-422 0,-25 174 16,-25-1-16,50 1 16,0-1-1,0 26-15,49-26 0,-24 26 16,99-26-1,-25 50 1,-75 50 0,-49 99-1,-99 75 1,-75-26 0,26-49-1,73-74 1,50-50-1,25 25 1,-24-25 0,-1 0-1,25 25 1,49 74 0,26 0-1,24 25 1,50 0-1,-75-74-15,75-1 16,0-49 0,-50 0-1,0-49 1,-74-26 15,-25-24-15,0 50-16</inkml:trace>
  <inkml:trace contextRef="#ctx0" brushRef="#br0" timeOffset="1548.47">8682 2456 0,'0'-25'0,"0"50"0,0-75 47,0 75-32,0 25 1,0 123 0,-24 75-1,-26 1 1,25-51-1,25-74 1,25-50 0,25-49-1,49-25 1,50-49 0,-25-26-1</inkml:trace>
  <inkml:trace contextRef="#ctx0" brushRef="#br0" timeOffset="1833.06">9179 2406 0,'0'0'16,"0"-24"-16,0-1 31,24 0 1,26 25-17,0-25-15,24 25 16,0-25-1</inkml:trace>
  <inkml:trace contextRef="#ctx0" brushRef="#br0" timeOffset="2032.38">9625 2109 0,'0'0'0,"0"-25"15,0 74 17,-25 1-17,25 0-15,-25 24 16,25-24 0</inkml:trace>
  <inkml:trace contextRef="#ctx0" brushRef="#br0" timeOffset="2633.5">10543 1885 0,'0'0'15,"50"-24"-15,-50-1 16,0 0-1,-100 25 1,1 0 0,50 25-1,-1 0 1,25-1 0,0 1-1,25 0 1,-25 0-1,25 0 1,0-1-16,0 51 16,25-1-1,0 50 1,0 0 0,-25 75-1,25 49 1,0-25-1,-25 0 1,24-24 0,1-1-1,-25-98 1,25 73 0,-25 1-1,0-25 1,25-100-1,-25 1-15,74 0 16,25-26 0,50-73-1,0-51 1</inkml:trace>
  <inkml:trace contextRef="#ctx0" brushRef="#br0" timeOffset="3667.28">12751 1786 0,'25'-25'0,"-25"1"15,0-26 1,-25 50 0,25-25-16,-25 25 0,0-25 15,-49 50 1,-25 50-1,49 49 1,50 0 0,74-50-1,50 0 1,-24-24 0,-26-25-1,-74 24 1,0-24-1,-74 0 17,-26 0-17,26 0 1,0-25 0</inkml:trace>
  <inkml:trace contextRef="#ctx0" brushRef="#br0" timeOffset="3896.33">13495 2084 0,'0'0'15,"25"0"-15,24-25 31,-24 25-15,99-25 0,0 0-1,100-24 1</inkml:trace>
  <inkml:trace contextRef="#ctx0" brushRef="#br0" timeOffset="4151.37">13817 1885 0,'0'0'0,"-24"0"0,24-24 16,-25 24-16,25 24 62,0 1-46,0 25-16,0 49 16,0 0-1,0 0 1,0-24 0</inkml:trace>
  <inkml:trace contextRef="#ctx0" brushRef="#br0" timeOffset="4400.14">14735 1662 0,'0'-25'16,"0"50"-16,0-75 0,0 75 47,25 75-32,-25-1 1,0 25 0</inkml:trace>
  <inkml:trace contextRef="#ctx0" brushRef="#br0" timeOffset="4899.05">12255 2704 0,'49'0'78,"26"0"-78,24 0 16,50 0-16,49 0 15,25-25-15,348 0 32,49 1-17,-49-1-15,-75-25 31,-174-24-15,-74 24 0,-99 25-1,-99 25 1,-25 0-16</inkml:trace>
  <inkml:trace contextRef="#ctx0" brushRef="#br0" timeOffset="5449.52">13197 3622 0,'0'0'15,"0"-75"1,0 51-1,-25 24 1,-24 0 0,-26 49-1,26 50 1,24-24 0,75 24-1,-1-24 1,26-1 15,-51-49-31,26 24 16,-50 1-1,-50 0 1,-74-26 0,0 1-1,50-50 1,49 1-16</inkml:trace>
  <inkml:trace contextRef="#ctx0" brushRef="#br0" timeOffset="5732.57">13545 3895 0,'24'0'16,"1"0"15,0 0-31,0 0 16,24 0-16,1-25 15,99 25 1,-99-25-16,74 0 15,-100 25 1</inkml:trace>
  <inkml:trace contextRef="#ctx0" brushRef="#br0" timeOffset="7932.22">14338 3547 0,'0'0'15,"25"0"48,0 0-63,-25 25 15,25-25 1,24 50-16,-24 24 16,0 1-1,-50-1 1,0 1 15,1-75-15,24 24-1,49-24 1,75-24 0,25-1-1,-74 0-15</inkml:trace>
  <inkml:trace contextRef="#ctx0" brushRef="#br0" timeOffset="8234.09">14909 3374 0,'0'-25'15,"0"50"-15,-25-50 0,25 0 16,0 0 31,50 50-32,-1 0-15,51 74 16,24 25 0,-75 50-1,-49-75 1,0 0-16,-99 100 15,-124-50 1,-75-25 0</inkml:trace>
  <inkml:trace contextRef="#ctx0" brushRef="#br0" timeOffset="8632.25">12751 3299 0,'0'0'16,"0"-24"-16,0 48 31,-25 26-15,0 0-16,25 49 15,-25 0 1,1 174-1,24 25 1,124-1 0,99-98-1,124-100 1</inkml:trace>
  <inkml:trace contextRef="#ctx0" brushRef="#br0" timeOffset="9017.31">15852 3250 0,'0'0'16,"-25"0"-16,0 25 0,0 24 15,25 75 1,-25-25-16,25 75 16,50 0-1,24-50 1</inkml:trace>
  <inkml:trace contextRef="#ctx0" brushRef="#br0" timeOffset="10065.59">16472 3374 0,'0'-25'31,"0"50"0,0 0-15,-25 24-16,25 1 16,25 123-1,49-98 1,1-1-1,-1-24 1,-74-25 0,0 0-1,-25-1 1,-24 1 15,24-25-15,-25-25-16</inkml:trace>
  <inkml:trace contextRef="#ctx0" brushRef="#br0" timeOffset="10266.2">16918 3696 0,'0'-25'16,"25"25"-16,-25-24 15,25 24-15,0-25 16,49 0 0,25 0-1,25 25 1</inkml:trace>
  <inkml:trace contextRef="#ctx0" brushRef="#br0" timeOffset="10565.23">17489 3399 0,'0'0'16,"25"0"-16,0 0 0,-25-25 16,24 25-1,26 0 1,0 49-1,-50 51 1,0-51-16,0 26 31,0-51-15,24-24 0,1 0-16,0-24 15,74-26 1</inkml:trace>
  <inkml:trace contextRef="#ctx0" brushRef="#br0" timeOffset="10849.38">18059 3126 0,'0'-25'0,"0"50"0,0-75 16,25 75 31,25 0-47,-25 0 15,24 24-15,26 75 16,-50 50 0,-50-1 15,-50-24-16,-74-74 1,50-50-16</inkml:trace>
  <inkml:trace contextRef="#ctx0" brushRef="#br0" timeOffset="11577.58">18184 794 0,'0'0'0,"24"0"16,26 0 15,-25 0-16,49 49-15,1-24 16,24 25-16,99 74 16,50 74-1,-24 75 1,-51 50 0,-24 24-1,-99-173 1,24 198-1,-74-50 1,-25-98 0,-24-51-1,24-74 1,-25-49 0,50-25-1,-25-25 1,25 25-1</inkml:trace>
  <inkml:trace contextRef="#ctx0" brushRef="#br0" timeOffset="12799.76">18159 893 0,'0'0'0,"0"-25"62,25 25-46,24 0 0,1-25-16,24 25 15,25-24 1,75 24 0,0-25-1,-125 25-15,26 0 16,-50 0 15,-1 0-15,1 49-1,0 26 1,0-26 0,0 1-1,-1 25-15,26 73 16,0 51-1,-26-50 1,1-50 0,0-25-16,25 75 15,-26 25 1,26-25 0,0 0-1,-1 24 1,1 1-1,-1-1 1,-24-98-16,0 74 31,0-25-15,0 0 0,0-25-1,-25-25 1,24 125 15,-24-174-15,0 99-1,0-75 1,0 26 0,0-50-1,0-1 1,0 1-1,0 0 17,-49-25-17,24 0-15,-149 25 32,-74 0-17,75-1-15</inkml:trace>
  <inkml:trace contextRef="#ctx0" brushRef="#br0" timeOffset="49435.14">1885 7417 0,'0'-24'16,"0"-1"31,0 0-16,0 75-31,-24 24 16,24 25-16,-25 0 15,0 125 1,50-100 0,24-75-1,51-73 1,48-76-1,-48-48 1,-51-76 0,-49 51-1,-25 73 1,25 76 0,-24 24-1,24 74 1</inkml:trace>
  <inkml:trace contextRef="#ctx0" brushRef="#br0" timeOffset="50035.16">3076 7343 0,'0'-25'16,"0"50"-16,0-75 0,-50 26 15,-24 24 1,24 24-16,1 1 16,-1 25-16,1-1 15,24 100 1,50 0 0,49-74-1,25-26 1,-24-24-1,-51 0 1,-48 0 0,-26-1-1,-74 1 1,50-25 15,24 0-15,50-49-1,74-51 1,1 26-16,74-25 16,24 49-1,-49 25 1,-24 25 15,-100 25-31,0 25 16,0-1-1,0 1-15,-25 0 0,0 49 16,0-50 0,25-24 15,-25-25-15,25-25-16</inkml:trace>
  <inkml:trace contextRef="#ctx0" brushRef="#br0" timeOffset="50136.04">3423 7368 0,'0'0'16,"0"-25"-1</inkml:trace>
  <inkml:trace contextRef="#ctx0" brushRef="#br0" timeOffset="50736.07">3547 7814 0,'0'0'0,"0"50"16,-24-25-16,-1 24 15,0-49 17,99-99-17,50-25 1,-24 50-1,-26 74 1,-24 0 0,-1 49-1,51 1 1,-1-25 0,50-50-1,-25-50 1,-75-24-1,-74 50 1,-74 49 0,-74 74-1,148 0 1,25 1 15,74-1-15,25-24-1,-24 49 1,-50 50 0,-100 174-1,-98-100 1,24-99 0,49-99-1,51-75 1,24-148-1,75-75 17,49 0-32</inkml:trace>
  <inkml:trace contextRef="#ctx0" brushRef="#br0" timeOffset="51617.22">5830 7740 0,'0'-25'0,"0"50"0,0-75 31,0 75-15,0 0-16,0 25 15,0 24 1,-25 0-16,0 125 16,25-100-16,-25 50 31,25-75-31,0-24 15,-25-75 17,25-49-17,25-125 1,-25-49 0,50 25-1,-1 49 1,26 50-1,-50 75-15,49-26 16,-24 50 0,-1 75-1,1 99 17,-50 74-17,-50-24 1,1-75-1,-1-75 1</inkml:trace>
  <inkml:trace contextRef="#ctx0" brushRef="#br0" timeOffset="52553.01">6747 7641 0,'0'-25'16,"0"50"-16,0-75 0,0 25 15,0 0 1,-24 25 0,-51 50-1,26 0-15,-26 49 16,50-49-1,1-1-15,24 1 16,24-50 15,51-25-15,-50 0-16,49-74 16,0-25-1,-49 74 1,-25 100 15,0 49-15,0 25-1,25-49 1,0-26 15,0-24-31,49-25 16,25-50-1,50-98 1,-124 73 0,0-74-1,-75 75 1,-24 49 0,-1 50-1,75 0 1,-24-1-1,48 1-15,26 0 16,24 25 15,-24-1-31,-25 26 16,0-1 0,-1 1-1,1-51 1,25-24-1,24-24 1,26-51 0,24-99-1,0 1 1,-75 24 0,-24 50-1,-25 74 1,-25 0-1,0 50 1,-24 124 0,49 24-1,-25 1 17,50-50-17,-25-25-15</inkml:trace>
  <inkml:trace contextRef="#ctx0" brushRef="#br0" timeOffset="52835.55">7690 7839 0,'0'0'0,"0"-49"16,0-1 0,50 0-1,-25 25-15,24 1 16,1-1-16,49 0 15,0 0 17,-49 50-17,-50 0-15,0 99 32,-25-50-32,25-49 15,0 0 1,0 0-1</inkml:trace>
  <inkml:trace contextRef="#ctx0" brushRef="#br0" timeOffset="53001.84">8211 7566 0,'0'0'0,"0"-25"0,-25 1 15,25-26 1,-49 25-1,24 25 1,50 0 0,-1 25-1</inkml:trace>
  <inkml:trace contextRef="#ctx0" brushRef="#br0" timeOffset="53567.91">8707 7591 0,'0'0'15,"50"0"-15,-100 0 32,25 0-17,-49 25-15,-25 24 16,49 1 0,25-50-1,75 25 1,49-25-1,0-50 1,-49 25 0,-25 1-1,0 48 17,-1 51-1,-24-50-31,75 24 15,24-24 1,25-25 0,-25-74-1,-49-50 1,24-75 0,-24-49-1,-25 99 1,0 100-16,-25 24 15,-50 50 1,0 49 0,50 75 15,0 0-15,0 24-1,25-24 1,-25-74-16</inkml:trace>
  <inkml:trace contextRef="#ctx0" brushRef="#br0" timeOffset="54671.41">11163 7194 0,'0'-25'15,"-25"-24"1,25 24-1,-49 25 1,-1 25 0,-49 74-1,49 25 17,25 0-32,1 25 31,48 0-16,-24 0 1,0-25 0,0 0-1,-24-25 1,-1-50-16,0 1 16,-25-25-1</inkml:trace>
  <inkml:trace contextRef="#ctx0" brushRef="#br0" timeOffset="55085.18">10717 7914 0,'0'-25'16,"0"50"-16,0-100 0,24 50 15,-24 1-15,25-26 16,74 0-1,-24 25 1,-26 25-16,26 0 16,-50 25-1,49 50 1,-24-1 0,-25-24-1,-25-1 1,-25 26-1,0-75 32,25-25-47,50-99 16,-1-25 0,50 0 15,-24 75-16,-50 49-15</inkml:trace>
  <inkml:trace contextRef="#ctx0" brushRef="#br0" timeOffset="55518.36">11709 7839 0,'0'0'0,"25"-49"31,-25 24-31,0-25 16,-25 25-1,0 25 1,-74 50 0,24 49-1,51-24 1,24-26-1,74-49 1,0-25 0,26-24-1,-26-26 1,-24 1 0,-25 99 15,-25 24-16,24 51 1,1-51 0,74-24-1,-49-25-15,0 0 16</inkml:trace>
  <inkml:trace contextRef="#ctx0" brushRef="#br0" timeOffset="56783.77">17042 3448 0,'0'0'0,"25"0"15,-25-25 32,0 75-16,0 0-31,25-26 16,-25 51 0,0 49-1,-25-25 1,25 0 0,-25-24-1,25-26 1,-24-24-1,48-25 48,-24 25-47</inkml:trace>
  <inkml:trace contextRef="#ctx0" brushRef="#br0" timeOffset="58952.38">12552 7616 0,'25'0'16,"-25"-25"-1,0 0 16,-25 25-31,1 0 16,-26 0 0,-99 248 15,124-198-31,25 24 16,0-49-16,75 25 15,49-25 1,0-50-1</inkml:trace>
  <inkml:trace contextRef="#ctx0" brushRef="#br0" timeOffset="59186.22">13048 7393 0,'0'0'0,"25"-100"31,0 100-16,-25-24 1,-25 98 0,0 75-1,1 49 1,24-24 0,-25-25-1,25-100-15</inkml:trace>
  <inkml:trace contextRef="#ctx0" brushRef="#br0" timeOffset="59401.86">12949 7889 0,'25'-75'16,"-50"150"-16,50-174 16,0 24-1,24 25 1,1 50-16,49 0 15,-49 25 1,0 25-16,-26 0 16,1 49-1,0-25 1,0-49 0</inkml:trace>
  <inkml:trace contextRef="#ctx0" brushRef="#br0" timeOffset="59703.15">13743 7715 0,'0'0'16,"0"-25"-16,25 25 15,-50 0-15,-49 25 16,-1 50 15,75 24-15,50-50-1,74 1 1,-75-50-16,26 0 16,49-25-1,-99-24 1,-25-26-16,-50-49 16,1 25-1,24 74 1</inkml:trace>
  <inkml:trace contextRef="#ctx0" brushRef="#br0" timeOffset="60002.27">14264 7765 0,'50'25'0,"-100"-50"0,149 99 16,-99-24 15,-25-1-31,25-24 31,-24-25-15,48-74-1,51-25 1,-26 49-16,75-25 16,1 51-1,-26 24 16,-74 0-31,24 74 16,1 25 0,-50-49-1,0-25-15</inkml:trace>
  <inkml:trace contextRef="#ctx0" brushRef="#br0" timeOffset="60288.55">15380 7641 0,'0'0'0,"25"-25"0,-25 0 31,-25 25 1,25 25-32,-24-25 15,24 25 1,24-1 15,1-24-15,-25-24-1,0-1-15,0 0 32,-25 25-17</inkml:trace>
  <inkml:trace contextRef="#ctx0" brushRef="#br0" timeOffset="60562.94">15356 7988 0,'0'0'0,"24"25"16,-24 0 0,25-25 62,-25-25-63,0 0 32</inkml:trace>
  <inkml:trace contextRef="#ctx0" brushRef="#br0" timeOffset="69502.86">4316 10072 0,'0'0'0,"0"-25"32,0 50 61,-24 0-77,-1 24-16,25 26 16,-25-26-1,0 50-15,0-24 16,-24 74-16,24-50 15,25-25 17,50-49-32,-1 0 15</inkml:trace>
  <inkml:trace contextRef="#ctx0" brushRef="#br0" timeOffset="70321.2">4689 10518 0,'0'25'125,"24"-25"-93,1 25-32,0-25 15,0-25-15,0 25 16,49 0 0,0-49-1,-24 24 1,0-25-1,-50 25 1,0 0 0,0 1-1,-25-1 1,-25 25 0,-49 74-1,0 1 1,24 24-1,51-49 1,24 24 0,0-24-16,49-1 15,100-24 17,0-50-17,-50-24 1,-25-26-1</inkml:trace>
  <inkml:trace contextRef="#ctx0" brushRef="#br0" timeOffset="70702.89">5606 9849 0,'0'0'16,"25"-75"0,-50 75-1,25-25 1,-24 25 0,24 25-1,0 50 1,-25 98-1,0 26 1,0-51 0,25-23-1,25-51 1,-25-24-16,50-26 16,24-24-1,25-49 1,-74-1-1</inkml:trace>
  <inkml:trace contextRef="#ctx0" brushRef="#br0" timeOffset="71079.46">5383 10245 0,'-25'0'16,"25"-24"15,25 24-31,0-25 16,25-25-16,24 25 15,25 1 1,-74-1-1,0 25 1,-75 25 0,-74 49-1,75-49 1,24 0 15,0-25-15,50-25-1</inkml:trace>
  <inkml:trace contextRef="#ctx0" brushRef="#br0" timeOffset="74253.82">8757 9700 0,'0'0'16,"0"-25"15,0 0-31,0 0 31,-25 0-15,0 25-16,-49 0 15,-25 25 1,49 0 0,25 25-1,-49 24 1,74-24-16,-25 49 16,50-25-1,49 1 1,1-1-1,-26-24 1,-24-1 0,-25 26-1,-74-26 1,-26 1 0,26-25-1,0-25 1,-1-25-1,50 25 1,25-25-16,-25 0 0,25-24 31,50 24-31</inkml:trace>
  <inkml:trace contextRef="#ctx0" brushRef="#br0" timeOffset="74636.64">8980 10295 0,'0'0'0,"-25"0"31,50 0 32,25 0-63,-1 0 15,26-25 1,-1 25-16,1 0 15,49-25 1,-25 1 0,-50-1-1</inkml:trace>
  <inkml:trace contextRef="#ctx0" brushRef="#br0" timeOffset="74919.21">9327 10072 0,'-24'0'15,"48"0"-15,-48-25 16,24 0 31,0 50-47,0 0 0,0 24 15,0 75 1,-25 0 0,-25 1-1,25-51 1,25-24 0</inkml:trace>
  <inkml:trace contextRef="#ctx0" brushRef="#br0" timeOffset="75202.86">10121 9749 0,'25'-25'0,"-50"50"0,75-74 16,-50 24-1,0 50 17,-25 24-17,0 75 1,0 0 0,1 0-1,24-24 1,-25-51-1</inkml:trace>
  <inkml:trace contextRef="#ctx0" brushRef="#br0" timeOffset="75753.36">7765 10841 0,'24'0'62,"1"25"-46,50-25-16,-1 24 15,25-24 1,174 25 0,149-50-1,49 25 1,-248 0-16,249 0 16,-50 0-1,-75 25 1,-124-25-1,-74 0 17,-75 0-17</inkml:trace>
  <inkml:trace contextRef="#ctx0" brushRef="#br0" timeOffset="76272.05">8261 11759 0,'0'0'0,"0"-25"16,-25 50 15,-25 0-31,25 24 16,1-24-16,-1 25 15,0 24 1,0 25 0,75-24-1,49-26 1,25 1 0,-49-1-1,-75 1 1,0-25-1,-50 0-15,-74-1 32,0-24-17,49 0 1,51-24 0</inkml:trace>
  <inkml:trace contextRef="#ctx0" brushRef="#br0" timeOffset="76520.22">8633 12056 0,'0'0'16,"25"0"-16,-25-24 47,24 24-47,1 0 15,0 0-15,99 0 16,-25-25 0,-24 25-1</inkml:trace>
  <inkml:trace contextRef="#ctx0" brushRef="#br0" timeOffset="76804.1">9055 11908 0,'0'0'0,"24"0"0,-24-25 16,25 25-16,25 0 16,-1 25-1,-24 49 1,-50 50-1,-24-25 17,24-74-17,50 0 1,74-75 0,25 1-1,-74 24-15</inkml:trace>
  <inkml:trace contextRef="#ctx0" brushRef="#br0" timeOffset="77121.88">9600 11684 0,'0'-25'15,"0"50"-15,25-50 31,0 25-15,0 50 0,0-25-16,24 25 15,-24-26 1,25 100 0,-26 0-1,-73 25 1,-175 99-1,1-99 1,-50-25 0,-49-74-1</inkml:trace>
  <inkml:trace contextRef="#ctx0" brushRef="#br0" timeOffset="77455.05">7591 11734 0,'0'-50'16,"0"100"-16,-25-100 47,0 100-32,1 0-15,24 24 16,-25 25-16,25 124 16,25 50-1,99-25 1,124-74-1</inkml:trace>
  <inkml:trace contextRef="#ctx0" brushRef="#br0" timeOffset="77905.23">10295 11684 0,'0'-25'16,"0"50"-16,-25-74 31,0 98 1,25-24-32,-25 50 15,1-1 1,-26 124-1,25 26 1,50-26 0,49-24-1,26-149 1,-1-75 0</inkml:trace>
  <inkml:trace contextRef="#ctx0" brushRef="#br0" timeOffset="78204.17">10717 11982 0,'0'0'15,"0"-50"-15,0 26 0,0-1 16,-25 25 15,0 25-15,0 24-16,0 50 15,25 25 1,25-24 0,0-51-1,0 26 1,-50-26 0,-25 1-1,-24-50 1,49-25-1</inkml:trace>
  <inkml:trace contextRef="#ctx0" brushRef="#br0" timeOffset="78369.85">10865 12180 0,'25'0'0,"-50"0"0,100-24 16,-26-1-16,1 25 15,49-50 1,1 25 0,-51 1-1</inkml:trace>
  <inkml:trace contextRef="#ctx0" brushRef="#br0" timeOffset="78619.89">11188 11957 0,'-25'0'16,"25"-25"-1,-25 75 17,50-25-17,-25 49-15,0-24 16,0 99-1,-74 49 1,-1-24 0,26-125-16,24 1 15</inkml:trace>
  <inkml:trace contextRef="#ctx0" brushRef="#br0" timeOffset="78882.17">11610 11883 0,'-25'25'0,"50"-50"0,-25 0 0,24 25 15,-24 50 1,-49-1 0,24 26-1,-25 98 1,26-74-1,-1-24 1,50-75-16,99 0 16,74-75-1</inkml:trace>
  <inkml:trace contextRef="#ctx0" brushRef="#br0" timeOffset="79187.27">11907 11734 0,'0'0'0,"0"-25"16,25 25 0,0 0-1,25 0 1,-1 25-16,75 49 15,-25 50 1,-49 50 0,-50 0-1,-74 24 1,-75-49 0,0-50-1,99-74-15</inkml:trace>
  <inkml:trace contextRef="#ctx0" brushRef="#br0" timeOffset="79839.92">13421 10642 0,'0'0'16,"24"0"-16,1-24 31,0 24-15,25-25-16,-1 25 16,75 0-1,-25-25 1,-74 25-16</inkml:trace>
  <inkml:trace contextRef="#ctx0" brushRef="#br0" timeOffset="80020.07">13619 10791 0,'0'0'0,"-25"0"16,0 0-1,25 25 1,50-25-16,49 0 16,50-25-1,-74 0 1</inkml:trace>
  <inkml:trace contextRef="#ctx0" brushRef="#br0" timeOffset="83836.57">16149 9724 0,'0'-24'16,"25"24"-16,-25-25 62,-25 50-62,1 24 16,24-24-16,-25 50 16,0-26-16,0 26 15,-49 73 1,24-24-1,25-24 1,25-76-16,-25 1 16,25 0 15,-24-25-15,24-25-1,24 0 1,-24 1-16,50-26 15,-50 25-15,50-74 16,-1 0 15,26-25-15,-1-25 0,1 25-1,-1 0 1,-24 49-1,-50 26 1,24 49 0,1 0 15,-25 25-31,25 49 16,-25 50-1,25 0 1,-25 25-1,0-25 1,0-25 0,0-24 15,0-26-15,0-24-1,0 0 16</inkml:trace>
  <inkml:trace contextRef="#ctx0" brushRef="#br0" timeOffset="84039.57">16224 10097 0,'0'0'16,"-25"-25"0,25 0-1,25 0 1,49 0 0,25 25-1</inkml:trace>
  <inkml:trace contextRef="#ctx0" brushRef="#br0" timeOffset="91495.49">15256 10890 0,'0'0'0,"0"-24"47,25 48 47,0-24-78,25 0-16,-1 0 15,26 0-15,24-24 16,124 24-1,100-25 1,24 25 0,50-25-1,-25 25 1,-74 0 0,-174 0-16,0-25 15,-75 25 16,-24 25-15,-50-25 15</inkml:trace>
  <inkml:trace contextRef="#ctx0" brushRef="#br0" timeOffset="92137.94">16298 11635 0,'0'-25'0,"0"50"0,0-75 15,-25 50 1,-49 0 0,0 50-1,-1 24 1,50 50-1,25-25 1,50-24 0,0-1-1,24 1 17,-49-51-32,-25 1 31,25 0-31,-50-25 15,-50 25 1,-24-50 0,25 0-1,49 0 1</inkml:trace>
  <inkml:trace contextRef="#ctx0" brushRef="#br0" timeOffset="92404.32">16596 11908 0,'25'0'0,"-1"0"16,51-25 30,-25 25-46,-1 0 16,1-25-16,49 0 16,-49 25-1,-50-25 1</inkml:trace>
  <inkml:trace contextRef="#ctx0" brushRef="#br0" timeOffset="92689.1">17166 11734 0,'0'0'0,"25"0"0,25-25 31,-25 0-15,24 25-1,1 50 1,-50 0-16,-25 98 15,-25 26 1,1-75 0,49-49-1,-25-50 1,124-25 0,75-49-1,49-26 1</inkml:trace>
  <inkml:trace contextRef="#ctx0" brushRef="#br0" timeOffset="93007.91">19126 11039 0,'0'-25'0,"25"1"47,25 24-32,-1-25-15,26 25 16,98 0 0,-123-25-16,24 25 15,-49 0 1</inkml:trace>
  <inkml:trace contextRef="#ctx0" brushRef="#br0" timeOffset="93237.88">19449 10791 0,'0'-25'31,"0"50"-31,0-74 0,-25 24 16,50 50 0,-25 24-1,24 26 1,-24-1-16,25 25 15,-74 149 1,24-74-16,25-124 16</inkml:trace>
  <inkml:trace contextRef="#ctx0" brushRef="#br0" timeOffset="93938.7">21235 10022 0,'0'-49'16,"0"98"-16,0-123 0,0 49 15,0 50 16,0 49-15,0-24 0,25 123-1,-25 1 1,-25-50 0,25-74-16,0-25 15,25-1 1,-50-73 15,25-100-15,25-50-1,-1 26 1,-24 98-16,25-49 16,50 25-1,-1 49 1,0 26-1,-49 73 1,-25 75 15,-49 25-15,-1-25 0,50-49-1,25-75-15,49 24 16,50 26-1,-74-25 1,-50 74 0,-50-24-1,-49 24 1,0-50 0,0-24-1,49-25 1</inkml:trace>
  <inkml:trace contextRef="#ctx0" brushRef="#br0" timeOffset="94221.1">20565 10915 0,'0'25'0,"50"-25"16,173 0-1,99 0 1,-148-25-16,24 0 16,224-24-1,-223 24-15,173-25 16,-149 26 15,-173 24-31</inkml:trace>
  <inkml:trace contextRef="#ctx0" brushRef="#br0" timeOffset="94605.03">21359 11659 0,'-25'0'0,"50"0"0,-75 0 32,25 25-17,-24 0-15,-26 74 16,51 1-1,24 24 1,24-25 0,1-25-1,0 1 17,0-26-17,-75-24 1,25 0-16,-74-25 15,0-50 1,74 1 0</inkml:trace>
  <inkml:trace contextRef="#ctx0" brushRef="#br0" timeOffset="94821.78">21508 11982 0,'0'0'16,"24"0"-16,26-25 0,0 25 16,99-25 15,-1 1-15,1-1-1,-74 0 1,-51 0-16</inkml:trace>
  <inkml:trace contextRef="#ctx0" brushRef="#br0" timeOffset="95072.28">21979 11709 0,'0'0'0,"-50"0"46,50-25-46,25 50 16,-25 0 0,25 25-16,-25 74 31,0-50-31,0 0 16,-25 26-16,-49 73 15,24-74 1,25-74-1</inkml:trace>
  <inkml:trace contextRef="#ctx0" brushRef="#br0" timeOffset="95388.34">22425 11759 0,'0'0'0,"25"-25"16,0 25-16,50-50 15,-51 125 32,-48 49-31,-26 0 0,25-50-1,0-24 1,75-50-1,74-25 1,0 25 0,0-25-1,-50 25 1</inkml:trace>
  <inkml:trace contextRef="#ctx0" brushRef="#br0" timeOffset="101871.9">5582 14959 0,'0'-25'15,"0"50"-15,-25-50 0,0 25 16,0 0 0,50 0 15,0 0-15,24-25-1,75 25 1,-49 0-16,24-25 15,-25 25 1,1 0 0</inkml:trace>
  <inkml:trace contextRef="#ctx0" brushRef="#br0" timeOffset="102121.73">5557 15108 0,'-50'25'31,"25"-25"-31,25 24 16,75-24-1,49 0 1,49-24-1,1-1 1,-25 0 0,-99 25-1</inkml:trace>
  <inkml:trace contextRef="#ctx0" brushRef="#br0" timeOffset="102488.14">6326 14686 0,'0'0'0,"0"-25"0,0 0 31,-25 25-15,50 0 15,24 25-15,51 0-1,24 0 1,0 0 0,-75-1-1,-24 51 1,-50-1 0,-24-24-16,-75 49 15,0 0 1,-25-24-1,74-26 1,51-24 0</inkml:trace>
  <inkml:trace contextRef="#ctx0" brushRef="#br0" timeOffset="102754.9">6276 14760 0,'0'-49'16,"0"98"-16,0-123 0,0 24 15,0 26-15,0-1 16,0 50 15,0 99 0,0 49-31,0 1 16,-25-25 0,50-50-1</inkml:trace>
  <inkml:trace contextRef="#ctx0" brushRef="#br0" timeOffset="103504.98">9451 14413 0,'0'-50'0,"0"100"0,0-124 16,-24 74-16,-1 0 16,-25 24-16,1 1 15,-75 75 1,74 24-1,75 0 1,74-25 0,-25-50-16,1-24 15,49 25 1,-75-1 0,-49 1-1,-24-25-15,-76 25 16,-48-50-1,24 24 1,49-48 15,75-26-31</inkml:trace>
  <inkml:trace contextRef="#ctx0" brushRef="#br0" timeOffset="103721.67">9848 14884 0,'0'0'0,"25"-24"0,50 24 31,-26-25-15,26 25-16,24-25 15,-25 25-15,100-25 16,-50 25-1,-99 0 1</inkml:trace>
  <inkml:trace contextRef="#ctx0" brushRef="#br0" timeOffset="103988.91">10320 14636 0,'0'0'16,"0"-49"-16,-25 74 47,25-1-47,0 26 16,0 0-16,-25 98 15,0 1 1,25-74-1,0-26 1,0 1-16,0 0 16,25-50-16</inkml:trace>
  <inkml:trace contextRef="#ctx0" brushRef="#br0" timeOffset="104288.02">10965 14612 0,'24'-25'15,"-48"50"-15,48-75 0,-24 25 47,0 50-47,0 0 16,0 24-16,0 1 15,0 24 1,0 75 0,-49 0-1,49-50 1,-25-49 0</inkml:trace>
  <inkml:trace contextRef="#ctx0" brushRef="#br0" timeOffset="104922">12701 14711 0,'0'0'16,"0"-25"-16,0 0 31,50 25-16,-1 0 1,100-25 0,99 25-1,0 0 1,-74 0 0,-149-24-1</inkml:trace>
  <inkml:trace contextRef="#ctx0" brushRef="#br0" timeOffset="105088.82">13024 14909 0,'0'0'0,"-25"50"16,0-50-16,25 25 15,25-1 1,99-24-1,50-24 1</inkml:trace>
  <inkml:trace contextRef="#ctx0" brushRef="#br0" timeOffset="106738.91">14835 14314 0,'24'-25'16,"-48"50"-16,73-75 0,-49 25 31,0 50-31,-25 25 16,1-1-16,-1 26 15,-74 74 1,24 0 0,25-100-16,1 50 15,24-99 1,25 25-1,25-99 17,49-75-17,50-99 1,0 25 0,-49 49-1,-50 75 1,-1 49-16,-24 100 47,25-1-32,-25 1-15,25 99 16,25 24 0,-26-24-1,1-25 1,0-24-1,0-51 17</inkml:trace>
  <inkml:trace contextRef="#ctx0" brushRef="#br0" timeOffset="106922.05">14760 14612 0,'0'0'16,"0"-25"-16,-25 0 31,100 25-15,74 0 0,49-25-1</inkml:trace>
  <inkml:trace contextRef="#ctx0" brushRef="#br0" timeOffset="107223.21">16125 14140 0,'0'0'0,"0"-49"31,-50 49-31,25-25 15,-25 74 1,1 26 0,-1 74-1,25 24 1,1 26 0,48-125-16,-24 25 15,124 100 16,-24-100-15,-26-74-16</inkml:trace>
  <inkml:trace contextRef="#ctx0" brushRef="#br0" timeOffset="107555.05">16645 14388 0,'0'0'16,"0"-49"-16,0 24 0,-24 0 16,-1 50-1,25 0 1,-25 49 0,0-24-16,25 74 15,25-25 1,0 0-1,0-24 17,-50-26-17,-25 1 1,-49-50 0,49 0-1,50-25-15</inkml:trace>
  <inkml:trace contextRef="#ctx0" brushRef="#br0" timeOffset="107739.23">16745 14785 0,'49'0'16,"-98"0"-16,123 0 0,-49-25 16,25 25-16,49-24 15,25-1 1,49 0-1,-49 25 1,-99 25 0</inkml:trace>
  <inkml:trace contextRef="#ctx0" brushRef="#br0" timeOffset="108006.89">17117 14488 0,'0'0'16,"0"-25"-16,-25 25 16,25-25 15,-25 50-15,50 0-1,-25 24-15,0 100 16,-25 25-1,0-1 1,1-49 0,24-99-1</inkml:trace>
  <inkml:trace contextRef="#ctx0" brushRef="#br0" timeOffset="108239.97">17638 14686 0,'0'0'16,"25"0"-16,-25-25 15,0 50 1,-25 74 0,0 0-1,25-24 1,99-26 15,25-49-15,-25-49-1</inkml:trace>
  <inkml:trace contextRef="#ctx0" brushRef="#br0" timeOffset="108539.12">18159 14190 0,'0'0'15,"0"-25"-15,0 0 0,25 25 16,-1 0-16,26 25 16,49 49-1,0 75 1,-24 50-1,-50 49 17,-100-25-17,-98-24 1,-1-75 0,75-100-16</inkml:trace>
  <inkml:trace contextRef="#ctx0" brushRef="#br0" timeOffset="108991.18">19225 14711 0,'0'25'16,"25"-25"31,25 0-47,24 0 15,25 0-15,1 0 16,-1 0 0,0 0-16,0 0 15</inkml:trace>
  <inkml:trace contextRef="#ctx0" brushRef="#br0" timeOffset="109243.37">19622 14512 0,'0'-24'15,"0"48"-15,0-73 0,-49 49 16,73 25 15,-24 24-15,25 100-16,-25 25 31,-49 24-15,-26-24-1</inkml:trace>
  <inkml:trace contextRef="#ctx0" brushRef="#br0" timeOffset="110139.38">20491 14339 0,'0'0'0,"0"-25"16,0 0 15,0 0-15,-25 75-1,25 49 1,-25 75-1,0 24 1,-24-24 15,-1-75-15,50-74-16,0 0 16,-25-25-1,25-100 1,25-98-1,0-25 1,49 24 0,1 50-1,24 100 1,25 24 0,-50 25-1,-74 99 1,-49 100 15,-1-125-31,-49 75 16,74-75-1,75-49 1,49 0 0,-50 49-1,-49 1 1,-49 24-1,-50-24 1,-25-1 0,49-49-1</inkml:trace>
  <inkml:trace contextRef="#ctx0" brushRef="#br0" timeOffset="110420.72">21532 14363 0,'0'0'0,"25"-24"15,-25-26 1,-49 25 0,-51 75-1,-24 99 1,50 99-1,74 25 1,99 49 0,50-198-1,49-49 1,-123-75 0</inkml:trace>
  <inkml:trace contextRef="#ctx0" brushRef="#br0" timeOffset="110724.13">22599 14413 0,'0'0'0,"0"-25"16,0-24-1,-49 49 1,-1 49-1,0 75 1,50 25 0,25-50-16,25 50 15,-25-50 1,-1-49 15,-98 0-15,-100-25-1,50-25 1,99-25-16</inkml:trace>
  <inkml:trace contextRef="#ctx0" brushRef="#br0" timeOffset="110895.96">22872 14934 0,'74'-25'15,"-148"50"-15,173-75 16,-49 50-16,24-24 16,-24-1-1,74-25 1,0 25 0</inkml:trace>
  <inkml:trace contextRef="#ctx0" brushRef="#br0" timeOffset="111156.65">23666 14636 0,'0'0'0,"25"0"0,49-24 31,-24 48-15,-26-24-16,26 75 15,-100 49 1,-49 0-1,25 0 1,74-74 0,74-50 15,50-50-31,-49 25 16</inkml:trace>
  <inkml:trace contextRef="#ctx0" brushRef="#br0" timeOffset="111471.99">24584 14115 0,'0'-24'15,"0"48"-15,0-73 0,25 49 31,74 25-15,-25 24-16,-24 26 16,99 123-1,-125-99 1,1 149-16,-74-124 16,-51-24-16,-172 123 15,-1-74 1,49-75-1,125-49 1</inkml:trace>
  <inkml:trace contextRef="#ctx0" brushRef="#br0" timeOffset="121057.32">7492 16274 0,'0'-25'16,"-25"25"-16,0 0 31,25 25-15,-25-1-16,0 51 15,1 24 1,-1 0 15,25-24-15,49-50 0,51-75-1,-51 25-15,75-49 16,-74 24-1,-25 0 1,0 75 15,-1 0-15,-24 0-16,75 25 31,-26-50-15,26-50-1,-26 0 1,1-24 0,-50 24-1,0 1 1,0 24 0,0 0-1,-25 25 1</inkml:trace>
  <inkml:trace contextRef="#ctx0" brushRef="#br0" timeOffset="121505.68">8360 15976 0,'0'0'16,"0"-25"-16,25 25 15,-25 25 1,-25 0 0,25 24-1,-25 100 1,-24 0 0,24-50-1,0-49 1,0-25-1,25-50 17,25 0-17,0-25-15,74 1 16,-49-1 0,-1 50-1,-24 25 1,0 25-1,-25 24 17,0-24-17,25-1-15</inkml:trace>
  <inkml:trace contextRef="#ctx0" brushRef="#br0" timeOffset="122323.34">8931 16422 0,'24'0'32,"1"-24"-1,0 24-31,0-25 15,24 0 1,-49 0 0,25 25-16,-25-49 15,-25 49 1,-74 0 0,25 49-1,-1 26 1,26-26-1,49 1 1,49-25 0,26 0-1,24-50 1,25 0 0,-74 0-1,-26 0 1,26 0-16,-25-24 15,24 49 1,-49-25 0,0 50-16,0 0 15,0 49 1,25 1 0,0-51-1,0 1 1,0-25-1,49-74 1,-49 24 0,0 25-1,-1 50 1,26 25 15,25-1-15,24-24-1,74-25 1,-98-25 0,-50-24-1,-25 24 1,0 0-16,-25 0 16,0-24-1,0 49 1</inkml:trace>
  <inkml:trace contextRef="#ctx0" brushRef="#br0" timeOffset="124622.86">12155 16249 0,'0'0'16,"0"-25"0,0 0-1,-24 25-15,-26-25 16,0 50 0,1 0-16,-1 25 15,-49 49-15,99-25 16,50 1-1,49-26 17,0 1-17,-25-25 1,-74 24 0,0-24-1,-49 0 1,-50 0-1,49-25-15,-49 0 16,74 0 0,25-25-1</inkml:trace>
  <inkml:trace contextRef="#ctx0" brushRef="#br0" timeOffset="124906.94">12850 16522 0,'0'0'16,"-25"0"0,50 0 46,49 0-62,-24 0 16,24-25-16,26 25 15,-26 0-15,1 0 16</inkml:trace>
  <inkml:trace contextRef="#ctx0" brushRef="#br0" timeOffset="125089.92">12850 16770 0,'0'0'0,"0"25"15,-25-25-15,50 0 32,0 0-17,99-25 1,25 0-1,-50 25-15</inkml:trace>
  <inkml:trace contextRef="#ctx0" brushRef="#br0" timeOffset="125507.47">14066 16695 0,'0'0'0,"-25"-24"16,0 24-16,25-25 15,-25 25 1,75 0 31,-1 0-32,1 0 1,24 0-16,50 0 16,-74 0-1,0 0-15,-26 0 0</inkml:trace>
  <inkml:trace contextRef="#ctx0" brushRef="#br0" timeOffset="125841.03">14686 16472 0,'0'0'15,"0"-25"-15,25 25 16,24-25-16,26 25 16,-26 0-1,26 25 1,-51 50-1,1-26 1,-50 26-16,-24 49 16,-1-75-1,1 1 1,49-25 0,24-25-1,100-25 1,50 0-1,-25-24 1</inkml:trace>
  <inkml:trace contextRef="#ctx0" brushRef="#br0" timeOffset="126490.18">17266 17018 0,'0'-25'16,"0"0"-16,24 25 16,1 0 15,-25 25-31,25 74 16,-50 1-1,-49 24 1,-1-25-1,1 0 1,74-74 0</inkml:trace>
  <inkml:trace contextRef="#ctx0" brushRef="#br0" timeOffset="136440.03">19647 16447 0,'-25'-25'16,"50"50"-16,-50-74 62,25 73-15,0 1-47,0 0 16,0 25 0,0-1-16,0 150 31,0-100-16,0-25 1,-25-24 0,25-25 15,-24-50-15,-1-49-1,25-50 1,0 0-1,25 0 1,24 24 0,1 51-16,74-51 31,-25 51-15,-24 49-1,-100 124 1,0-50-1,-25 1-15,1-1 16,-1 1 0,50-26-1,99-24 1,25-25 0,0 50-1,-74-26 1,-50 26-1,-50 49 1,-24-24 0,-75 24 15,0-25-15,50-49-1,74-25-15,25-25 16</inkml:trace>
  <inkml:trace contextRef="#ctx0" brushRef="#br0" timeOffset="136757.16">20739 16646 0,'-50'0'16,"75"0"31,0 0-47,24 0 15,1 0 1,-1-25-16,1 25 16,24 0-16,-49 0 0,50-25 15</inkml:trace>
  <inkml:trace contextRef="#ctx0" brushRef="#br0" timeOffset="136958.76">20664 16894 0,'0'0'16,"-25"0"-16,25 25 31,25-25-15,0 24-16,25-24 15,74 0 1,0 0-1,-50 0-15</inkml:trace>
  <inkml:trace contextRef="#ctx0" brushRef="#br0" timeOffset="137312.44">21929 16422 0,'0'0'16,"0"-24"0,-24 48 30,24 1-30,0 25 0,0 0-16,-25-1 15,25 1-15,0 24 16,-25 1-16,25 98 31,-25-123-15</inkml:trace>
  <inkml:trace contextRef="#ctx0" brushRef="#br0" timeOffset="137641.17">22326 16596 0,'25'-25'16,"-50"50"-16,50-74 0,-25 24 47,-25 50-32,0-1-15,1 26 16,-1 24-16,-50 100 16,1 49-1,0-24 1,-1-26-1,26-49 1,24-24 0,0-26-1,25-49 1</inkml:trace>
  <inkml:trace contextRef="#ctx0" brushRef="#br0" timeOffset="138557.89">22674 16919 0,'0'-25'0,"0"50"0,0-75 32,-25 50-17,25 25 1,-25 49 0,0 25-1,-24 26 16,49-51-15,24 0 0,51-24-1,49-50 1,0 0 0,-25-50-1,-49-24 1,-26 49-16,1-49 15,-25 49 1,-25 50 47,25 24-63,0 51 15,0 48 1,0-24 15,0-24-15,25-51-1,-25-24-15,0 0 32,25-25-17,0-25 1</inkml:trace>
  <inkml:trace contextRef="#ctx0" brushRef="#br0" timeOffset="139945.15">12056 17762 0,'0'0'16,"0"-25"-16,-49 0 15,-1 50 1,25-25 0,-49 50-1,24 24 1,50-24-16,0 24 16,25-24-1,74 24 1,-24 1-1,-26-26 1,-49-24 0,0 0-1,-49 0 1,-51 0 0,-24-50-1,50 0 1,-1 0-1</inkml:trace>
  <inkml:trace contextRef="#ctx0" brushRef="#br0" timeOffset="140240.96">12552 18085 0,'25'0'16,"-50"0"-16,75 0 31,-25 0-31,0 0 16,-1 0-1,26 0-15,49 0 16,-49-25-1,24 25 1,1-25 0</inkml:trace>
  <inkml:trace contextRef="#ctx0" brushRef="#br0" timeOffset="140425.01">12751 18308 0,'0'0'0,"-25"25"0,0-25 16,0 24 0,50-24-1,74-24 1,50-1 0,-74 25-1</inkml:trace>
  <inkml:trace contextRef="#ctx0" brushRef="#br0" timeOffset="141010.1">14041 17961 0,'0'-25'0,"0"50"0,-25-75 16,25 25-16,25 0 31,0 25-15,49 0-1,0 0 1,26 75-1,-51 24 1,-49 25 0,-49 25-1,-26-75 1,75-24 0,-25-50-1,50 0 16,74 0-15,100-50 0,-75 50-1,-25 0-15,-24-25 16</inkml:trace>
  <inkml:trace contextRef="#ctx0" brushRef="#br0" timeOffset="141408.75">16571 18382 0,'0'0'0,"0"-25"16,0 1-1,25 24-15,24-25 16,1 50-1,-25-25-15,25 24 16,-26 51 0,-24-26-16,0 100 15,-99-25 1,49-74-16,-98 24 16</inkml:trace>
  <inkml:trace contextRef="#ctx0" brushRef="#br0" timeOffset="146224.84">18208 17985 0,'25'0'16,"0"0"0,-25-24-1,-25 24 1,25 24-1,0 76 1,-25 24 0,1-50-16,-26 50 31,25-25-15,25-74-16,-25 0 15,25 0 16,25-149-15,25-50 0,24-49-1,1 74 1,-1 50 0,0 49 30,-49 50-46,0 25 0,-25 25 16,25 74 0,0 0-1,-1 99 1,1-124 0,0-25-1,-25-49 16,25-25-15</inkml:trace>
  <inkml:trace contextRef="#ctx0" brushRef="#br0" timeOffset="146408.23">18357 18283 0,'0'0'0,"-25"-25"16,1 25-1,73-25 32,1 25-47,74 0 16,-25 0 0</inkml:trace>
  <inkml:trace contextRef="#ctx0" brushRef="#br0" timeOffset="146662.89">19250 18209 0,'25'24'31,"-25"-48"-31,25 24 31,49-25-15,50 25-1,-49-25 1,-75 50 15</inkml:trace>
  <inkml:trace contextRef="#ctx0" brushRef="#br0" timeOffset="146825.2">19300 18357 0,'-25'0'16,"99"-24"-16,-123 48 0,-1 1 15,25 0 1,50-25 0,25 0-1,74 0 1,0-25-1</inkml:trace>
  <inkml:trace contextRef="#ctx0" brushRef="#br0" timeOffset="147324.35">20565 18085 0,'-25'-50'16,"50"100"-16,-50-125 31,0 75-31,25-25 15,50 25-15,0-24 16,-1 24 0,-74 74 15,-49 0-15,0 1-16,74-50 15,74-1 16,25-24-15,-74 25 0,0 0-1,-50 25 1,-49-1 0,24 1-1,-24-25 1</inkml:trace>
  <inkml:trace contextRef="#ctx0" brushRef="#br0" timeOffset="147608.85">21086 18184 0,'0'0'16,"0"-25"-1,-25 25 1,0 25 0,0 0-1,-49 99 1,-50 0 0,50-75-16,-50 75 15,49-24 1,50-51-1,50-24 17</inkml:trace>
  <inkml:trace contextRef="#ctx0" brushRef="#br0" timeOffset="148073.16">21061 18506 0,'0'-25'0,"0"50"0,0-74 16,0 24-16,25 25 15,0 25 17,-50-1-17,0 51 1,25-25-1,-25-26 1,50 1 0,25-25-1,24-25 1,-24 1 0,-50-1 15,25 25-16,-1 0 1,-24 49 0,0 26-1,0-1 1,0-24 0,-24-25-16,48-1 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5:29:52.70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5904 2382 0,'0'0'0,"-25"0"16,0 0 0,1 0-16,73 0 62,50 0-46,50 0-1,-25-25 1,-49 25 0</inkml:trace>
  <inkml:trace contextRef="#ctx0" brushRef="#br0" timeOffset="187.06">5631 2778 0,'-49'25'16,"98"-50"-16,-123 50 0,74 0 31,25-50-15,49 25-16,149-49 31,25-26-31</inkml:trace>
  <inkml:trace contextRef="#ctx0" brushRef="#br0" timeOffset="505.31">6400 2133 0,'0'0'16,"0"-24"-16,-25-1 15,50 25 17,25 0-17,-1 25-15,125-1 16,-50 1 0,-49 25-1,-75 24 16,-25-24-31,-75 74 16,-48 0 0,-1 0-1</inkml:trace>
  <inkml:trace contextRef="#ctx0" brushRef="#br0" timeOffset="752.28">6549 2133 0,'0'0'15,"25"-24"-15,-25-1 16,0 50 15,0 24-31,-25 125 16,0 49 15,-24 50-15,-1-50-16</inkml:trace>
  <inkml:trace contextRef="#ctx0" brushRef="#br0" timeOffset="1700.9">9253 1464 0,'0'-25'15,"0"50"-15,25-50 0,-25 0 16,0-25-1,-25 50 1,-25 0-16,1 25 16,-125 50-1,100-26-15,24 1 16,25 74 0,149 0-1,25-50 1,-50-24-1,-74 0 1,-25-1 15,-49-24-31,-51 49 16,-48-49 0,98 0-1,25-25-15,0 0 16,25-25-16</inkml:trace>
  <inkml:trace contextRef="#ctx0" brushRef="#br0" timeOffset="1985.22">9675 1861 0,'0'0'16,"-25"0"0,0 0-1,75 0 17,24 0-17,1-25-15,123-25 16,-124 50-1,1 0 1,-75-25-16</inkml:trace>
  <inkml:trace contextRef="#ctx0" brushRef="#br0" timeOffset="2187.03">9972 1637 0,'-24'-49'16,"48"98"-16,-48-123 31,-1 74-15,25 25-1,0-1-15,0 26 16,0 99 0,-25 25-1,25-125-15,0 1 0</inkml:trace>
  <inkml:trace contextRef="#ctx0" brushRef="#br0" timeOffset="2410.09">10766 1513 0,'25'-25'16,"-50"50"-16,50-74 0,-25 73 47,0 26-47,-25 24 15,25-24-15,0 25 16,-25-1-16,1 0 16</inkml:trace>
  <inkml:trace contextRef="#ctx0" brushRef="#br0" timeOffset="2785.98">8658 2481 0,'-25'0'0,"50"0"0,-50-25 16,0 25 0,75 0-1,24 0 1,25 0-16,25 0 16,25-25-1,50 25-15,49-25 16,372 1-1,25-1 1,-75 25 0,-73-25-1,-373 0 1</inkml:trace>
  <inkml:trace contextRef="#ctx0" brushRef="#br0" timeOffset="3217.81">9228 3275 0,'25'0'0,"-50"0"0,50-25 16,0 25-1,-50 25 1,-25-1-16,26 1 16,-26 0-16,25 25 15,0 49 1,125 50-1,-51-100 1,26 1 0,-26-25-16,-24 0 15,-25-1 1,-50 1 0,-98 25-1,-1-50 16,74 25-31</inkml:trace>
  <inkml:trace contextRef="#ctx0" brushRef="#br0" timeOffset="4135.91">9476 3051 0,'0'0'0,"0"-24"0,25 24 47,-25 24-32,25 1 1,0 25-16,-25-25 0,0 24 16,0 1-1,-25-25 1,74-25 31,-24-25-47,25 0 15</inkml:trace>
  <inkml:trace contextRef="#ctx0" brushRef="#br0" timeOffset="4337.75">9824 3647 0,'0'0'0,"-25"0"16,50 0 0,99-25-1,24 0 1,1 0-1</inkml:trace>
  <inkml:trace contextRef="#ctx0" brushRef="#br0" timeOffset="4770.95">10667 3324 0,'-25'25'0,"50"-50"16,-25 0 15,0 50-15,-25 25-16,25-25 15,-25 49 1,50 0-1,25-49 1,24 0 0,25-50-1,-24-24 1,-50-1 0,-1 50-1,-24 25 16,0 24-15,0 1-16,-24 124 16,-1-1-1,50-49 1</inkml:trace>
  <inkml:trace contextRef="#ctx0" brushRef="#br0" timeOffset="5171.1">12800 2382 0,'0'0'16,"0"-25"-1,25 25 32,0-25-47,25 25 16,24 0-16,50-25 15,-50 25 1,-49 0 0</inkml:trace>
  <inkml:trace contextRef="#ctx0" brushRef="#br0" timeOffset="5352.56">12800 2555 0,'-49'0'0,"98"0"16,-98 25-16,24-25 16,25 25-1,25-25-15,74 0 16,-25 0-1,1 0 1,-1-25-16</inkml:trace>
  <inkml:trace contextRef="#ctx0" brushRef="#br0" timeOffset="6535.26">14735 1315 0,'0'0'0,"-24"0"16,-1 0 0,25-25-16,25 0 15,-1 25 1,76-49 0,-26 49-16,50-25 15,-99 50 1,-75 74-1,-24 0 1,24-49 0,75-26-1,49-24 1,1 25 0,-50 0 15,-25 25-16,-25-26-15,-50 51 16,1-1 0,49-49-1,0-25 1</inkml:trace>
  <inkml:trace contextRef="#ctx0" brushRef="#br0" timeOffset="6787.45">15430 1414 0,'0'0'0,"0"-50"32,-25 100-17,0-25 1,1 49-1,-26 1-15,-74 74 16,25 24 0,-25-24-1,74-50 1,25-74 0</inkml:trace>
  <inkml:trace contextRef="#ctx0" brushRef="#br0" timeOffset="7154.79">15480 1836 0,'0'-25'16,"0"50"-16,-25-50 31,25 50-16,0 24 1,0 1 0,25 0-1,24-50 1,-24 0-16,0-25 16,24 0-1,-24 0 1,-25 0-1,0 50 1,-25 74 15,-24 50-15,24-25-16</inkml:trace>
  <inkml:trace contextRef="#ctx0" brushRef="#br0" timeOffset="7501.79">14760 2431 0,'-25'0'0,"50"0"0,-74-25 15,24 25 1,25 25 15,49-25-31,100 0 16,149 0-1,-75-25 1,50 25 0,273 0-1,-100-24 1,-148-26-1,-124 50 1,-150-25 0,-48 25-16</inkml:trace>
  <inkml:trace contextRef="#ctx0" brushRef="#br0" timeOffset="7850.68">15331 3200 0,'-50'0'16,"25"0"-1,25 25-15,-49 25 16,-1 49 15,25-25-15,25-24-16,0 24 15,50 1 1,-25-51 0,-25 1-1,0 0 1,-100 0-1,-24-25 1</inkml:trace>
  <inkml:trace contextRef="#ctx0" brushRef="#br0" timeOffset="9685.78">15802 3399 0,'-25'24'15,"50"-48"-15,-50 73 0,0-49 31,50-25 16,50 25-47,-26-24 16,1 24-16,49-25 16,-49 0-1</inkml:trace>
  <inkml:trace contextRef="#ctx0" brushRef="#br0" timeOffset="9969.21">16323 3225 0,'25'-25'31,"24"25"-15,-24 25-1,0 0 1,-25 0-16,0 99 16,-25-25-1,0-50-15,25-24 16,-24 0-16,24 0 47,99-75-32,74-24 1</inkml:trace>
  <inkml:trace contextRef="#ctx0" brushRef="#br0" timeOffset="10269.95">18283 2282 0,'-25'0'15,"0"-25"-15,50 25 47,0 0-47,24-24 16,100 24-1,-74 0-15,-26 0 16</inkml:trace>
  <inkml:trace contextRef="#ctx0" brushRef="#br0" timeOffset="10468.85">18531 2109 0,'0'0'16,"0"-25"-16,-25 25 0,25-25 15,-25 25 1,0 50 0,25-26-1,0 26 1,-24 74-1,24 50-15</inkml:trace>
  <inkml:trace contextRef="#ctx0" brushRef="#br0" timeOffset="10971.04">19796 1315 0,'0'-25'47,"0"50"-31,25 0 0,-25 24-16,0 1 15,25-1-15,-25 1 16,49 49-1,-24-49 1</inkml:trace>
  <inkml:trace contextRef="#ctx0" brushRef="#br0" timeOffset="11252.43">20342 1414 0,'0'0'0,"25"-25"0,-25 0 15,0 1 1,-25 48 15,0 76-15,0 48 0,-25 1 15,1-25-16,-1-24 1,1-1 0,24-74-16</inkml:trace>
  <inkml:trace contextRef="#ctx0" brushRef="#br0" timeOffset="11738.06">20540 1737 0,'25'-25'16,"-25"0"15,0 50-15,-25 0 0,25-1-16,0 76 15,25-26 1,25-49-1,-1 0 1,26-50 0,-26-25-1,26 1 1,-51 24 0,-24 0-1,0 50 16,0 24-31,-24 51 16,24-1 0</inkml:trace>
  <inkml:trace contextRef="#ctx0" brushRef="#br0" timeOffset="12052.67">19722 2233 0,'-25'0'16,"50"0"-16,-75 0 0,75 24 31,24-24-16,51 25 1,172-25 0,150 25-1,25 0 1,-1-50 0,-49 25-1</inkml:trace>
  <inkml:trace contextRef="#ctx0" brushRef="#br0" timeOffset="12635.96">20441 3027 0,'0'0'15,"25"-25"-15,-50 0 16,25 0-16,-25 25 15,-24 0 1,-26 50 0,25 24-1,50-24 1,0 24-16,50 1 16,0-1-1,-25-24 1,-25-26-1,-75 1 1,-24 0 0,24-25-1</inkml:trace>
  <inkml:trace contextRef="#ctx0" brushRef="#br0" timeOffset="12818.49">20714 3374 0,'49'-25'15,"-98"50"-15,148-50 0,-49 25 16,-1-25-16,1 0 16,49 1-1,-74 24-15</inkml:trace>
  <inkml:trace contextRef="#ctx0" brushRef="#br0" timeOffset="13052.78">20838 3151 0,'0'-25'0,"-25"25"15,25-25 1,0 50 15,0 0-15,0 74-1,-25 50 1,-24-1 0,-1 1-1</inkml:trace>
  <inkml:trace contextRef="#ctx0" brushRef="#br0" timeOffset="13353.15">21458 3200 0,'0'0'15,"25"-25"1,0 25-1,-25 25 1,0 25 0,0 74-1,-25-25 1,0-25 0,75-74-1,-1 25-15,100-25 16,25-25-1,-100 25 1</inkml:trace>
  <inkml:trace contextRef="#ctx0" brushRef="#br0" timeOffset="14203.5">2803 7442 0,'0'-25'0,"0"50"16,-25-50 0,25 1-16,-24 48 15,-1 26 1,50-25-16,-25 0 15,24-1-15,1-24 16,0 25 0,0-25 15,-25-25-15,-25 1-1,-25-1 1,1 0-16</inkml:trace>
  <inkml:trace contextRef="#ctx0" brushRef="#br0" timeOffset="14501.83">2456 7690 0,'-25'50'0,"50"-100"0,-50 125 15,0-50 1,25 24-16,0-24 16,0 25-16,75-50 31,-26 24-15,-24-48-1,-25-1 1,0-25-1,-25 50 1,1-25 0,-1 25-16</inkml:trace>
  <inkml:trace contextRef="#ctx0" brushRef="#br0" timeOffset="14787.78">2406 7219 0,'-25'-25'0,"50"50"0,-74-50 15,24 25-15,0 0 16,25 25 0,0 0-16,25 0 31,0-1-31,24-24 15,-24 0-15,0 0 16,-25-24 15,-75-1-15,26 0 0</inkml:trace>
  <inkml:trace contextRef="#ctx0" brushRef="#br0" timeOffset="15319.01">4068 7070 0,'0'0'0,"25"-25"16,-25 50 30,0 25-46,0-1 16,-25 150 0,-24 173-1,-26-149 1,26-74 15,24-75-15,25-49-1,0 0 1,25 0 0,-1-25-16,26 0 15,0-25-15,99-25 16,24 1 0,-98 24-1,-26 25-15</inkml:trace>
  <inkml:trace contextRef="#ctx0" brushRef="#br0" timeOffset="15601.84">4391 6872 0,'0'0'0,"25"0"32,-1-25-17,26 25 1,49 0-1,-49-25-15,0 25 16,-1-25-16</inkml:trace>
  <inkml:trace contextRef="#ctx0" brushRef="#br0" timeOffset="15787.24">4961 6524 0,'25'0'15,"-25"-24"1,25 48-16,-50 1 16,25 50-1,0 24 1,25-25 0</inkml:trace>
  <inkml:trace contextRef="#ctx0" brushRef="#br0" timeOffset="16402.16">6524 6152 0,'25'-25'0,"-50"50"0,75-74 15,-50 24 1,-25 0-16,0 25 16,-24 0-1,-26 0-15,1 25 16,-125 24-16,100-24 16,25 0-1,74 0 32,-25-25-47,25 25 16,-25 24-16,25 26 15,25-1 17,0 50-17,-1 50 1,-24-1-1,-49 200 1,24-200 0,25 1-16,-50 173 15,26 25 1,-1-24 0,0-175-1,0-24-15,0-25 16,1-25-16,-1 25 15,74-49 1,75-75 0,125-25 15,-101 0-31</inkml:trace>
  <inkml:trace contextRef="#ctx0" brushRef="#br0" timeOffset="17068.89">8161 6375 0,'0'0'15,"0"-24"-15,0-1 16,-24 0 0,-26 75-1,0 49 1,26 50 0,24-75-16,99 25 31,0-24-16,-49-1 1,-25 25 0,-75-49-1,-74 0 1,25-25 0,24-25-1,26-50 1</inkml:trace>
  <inkml:trace contextRef="#ctx0" brushRef="#br0" timeOffset="17286.38">8732 6797 0,'0'0'16,"74"0"15,-24 0-15,25 0-16,-1-25 15,25 25-15,50 0 16,-75-24 0</inkml:trace>
  <inkml:trace contextRef="#ctx0" brushRef="#br0" timeOffset="17520.28">9129 6624 0,'0'0'15,"-25"-25"-15,25 0 16,-25 25-16,25 25 31,0 0-15,-24-1-1,24 100 1,0 25 0,-25 0-1,0-99-15,50-1 0</inkml:trace>
  <inkml:trace contextRef="#ctx0" brushRef="#br0" timeOffset="17769.68">10072 6425 0,'0'0'16,"24"-50"-16,-24 26 0,0-1 31,0 74-15,0-24-1,-24 99 1,24 25 0,-25 0-1,0-75-15</inkml:trace>
  <inkml:trace contextRef="#ctx0" brushRef="#br0" timeOffset="18186.58">6996 7541 0,'0'0'0,"-25"0"16,50 0 15,-1 25-15,150-25 0,173 0-1,199-25 1,173 1-1,-346 24-15,321-25 16,-148 25 15,-199 0-15,-198 0 0,-124 0-1,-50 25-15</inkml:trace>
  <inkml:trace contextRef="#ctx0" brushRef="#br0" timeOffset="18657.16">7988 8310 0,'25'-24'0,"-50"48"16,50-73-1,-25 24 16,-25 50-15,0 0-16,-25 49 16,50-49-1,25 99 1,0-50 0,25-24-1,-1 0 1,-24 24 15,-50-49-31,-74 49 16,-25-49-1,74-25 1,1-25-16</inkml:trace>
  <inkml:trace contextRef="#ctx0" brushRef="#br0" timeOffset="18938.77">8385 7988 0,'0'0'16,"25"-25"-16,-1 0 31,-24 50-31,0 0 15,-24 25 1,24 49 0,-25 0-1,50-74 1,-1-25 0,51-25-1,49 0 1</inkml:trace>
  <inkml:trace contextRef="#ctx0" brushRef="#br0" timeOffset="19136.08">8732 8608 0,'-25'0'15,"50"0"-15,-25 25 0,25-25 16,0 0-16,49 25 15,1-50-15,24 25 16,198 0 0,-222-25-1</inkml:trace>
  <inkml:trace contextRef="#ctx0" brushRef="#br0" timeOffset="19370.13">9104 8509 0,'0'-25'15,"0"50"-15,-25-50 0,25 0 16,-24 50 0,24 0-1,-25 25-15,25 74 16,-25 74-1,0-24 1,0-25 0</inkml:trace>
  <inkml:trace contextRef="#ctx0" brushRef="#br0" timeOffset="19836.39">9898 8360 0,'0'-25'0,"0"50"0,25-75 0,-25 26 16,0-1 15,0 74-16,0-24-15,-25 75 16,50-1 0,0-74-1,24-25 1,1 0 0,74-75-1,-50 1 1,-49-1-1,0 75 1,-25-25 0,0 75-1,-25 74 1,-49 75 0,24 24-1,0-49 1,50-125-1</inkml:trace>
  <inkml:trace contextRef="#ctx0" brushRef="#br0" timeOffset="20520.36">11362 6251 0,'0'0'16,"-25"0"-16,0 0 16,25-24-1,25 24 1,148 0-16,51-25 31,-1 25-15,-99 0-1,-74 25 1,-26 24 0,-24 50-1,-24 26 1,24 48 0,-25 1-1,-25 49 1,25-124-16,1 174 15,-26 0 17,0 25-32,1 24 31,-26 1-15,26-50-1,-125 148 1,124-346-1,1-1 1,-75 25 0,25-74-1,-1-74 1</inkml:trace>
  <inkml:trace contextRef="#ctx0" brushRef="#br0" timeOffset="20888.79">12900 7839 0,'24'-25'15,"1"25"32,0-24-47,0 24 16,24 0-1,1 0-15,24 0 0,1 0 16,49-25 0,-74 25-1</inkml:trace>
  <inkml:trace contextRef="#ctx0" brushRef="#br0" timeOffset="21085.77">12949 8038 0,'-25'49'16,"50"-98"-16,-99 98 0,49-24 15,25 0-15,50 0 32,24-25-32,100 0 15,24 0 1</inkml:trace>
  <inkml:trace contextRef="#ctx0" brushRef="#br0" timeOffset="22003.24">14859 7219 0,'0'-25'15,"0"50"-15,0-75 16,-24 50-1,24-24 17,0 73-17,0 50 1,-75 100 0,1 49-1,-1-25 1,1-74-1,49-75-15,25-49 16,-25 0-16,25 0 31,-25 0-15,75-1 0,74-24-1,50-24 1,-1 24-1,-49-25 1,-74 25 0,-50-25-1</inkml:trace>
  <inkml:trace contextRef="#ctx0" brushRef="#br0" timeOffset="22303.66">15306 7145 0,'0'-25'15,"0"50"-15,0-75 16,25 50-1,24 0 17,-24-25-32,0 25 15,49 0-15,26-25 16,-1 25 0</inkml:trace>
  <inkml:trace contextRef="#ctx0" brushRef="#br0" timeOffset="22489.95">15852 6896 0,'0'0'16,"24"0"0,-24 25-1,0 0 1,0 0-1,-24 24-15,24 51 16,-25-1 0</inkml:trace>
  <inkml:trace contextRef="#ctx0" brushRef="#br0" timeOffset="23153.83">17266 6351 0,'49'-50'31,"-49"25"-31,-25 0 15,-123 25 1,-26 25 0,50-25-1,50 25 1,49-25 0,0 0 15,0 0-31,25 25 15,-25 0-15,0-1 16,25 51 0,-24 49-1,48 25 1,1 124 0,-50-50 15,25 50-16,25 25 1,-50-26 0,1 1-1,24-149-15,-50 149 16,25-25 0,-24-24-1,24-1 1,0-25 15,25-24-31,25-50 16,49-74-1,-24-50 1</inkml:trace>
  <inkml:trace contextRef="#ctx0" brushRef="#br0" timeOffset="25587.81">17762 6723 0,'0'-25'15,"0"50"-15,0-75 16,49 50 15,51-25 0,-26 25-31,-24 0 16,49 25-16,-99 50 16,-99 24-1,24-25 1,50-74 0,1 25 15,73 0-16,1-25 1,-25 25-16,-1 24 16,-48 1-1,-51 24 1,-24 1 0,0-50-1,24-25 16</inkml:trace>
  <inkml:trace contextRef="#ctx0" brushRef="#br0" timeOffset="25954.23">18456 7045 0,'0'0'16,"-24"0"15,-1 25-16,-174 174 17,100-125-32,25 0 0,-26 26 15,-24 24 1,75-50-16,-1-24 31,50-25-15,25-25-1</inkml:trace>
  <inkml:trace contextRef="#ctx0" brushRef="#br0" timeOffset="26320.79">18432 7492 0,'0'0'0,"24"-25"0,1 25 16,-25-25-1,0 0-15,-49 50 47,49 74-31,-25-24 0,25-26-1,49-49 1,26-24-1,-26-1-15,1 0 16,0 0-16,-26 0 16,-24 1 15,0 73-31,0-24 16,-24 99-1,-1-74-15,-25 49 16</inkml:trace>
  <inkml:trace contextRef="#ctx0" brushRef="#br0" timeOffset="26669.42">17290 8211 0,'-49'0'16,"98"0"-16,-123 25 16,24-25-16,50 25 15,-24-25 1,24 25-16,24-25 16,26 0-16,148 24 15,175-48 1,98-1-1,75 25 1,-75-25 0,-99 25-1,-149-25 1,-173 25 0</inkml:trace>
  <inkml:trace contextRef="#ctx0" brushRef="#br0" timeOffset="27052.92">18208 8856 0,'0'0'0,"-49"0"0,24 0 15,-25 0 1,-24 75 15,24-1-15,25 1 0,1 24-1,73 74 16,-24-123-31,-25-25 16,25-25 0,-25 25-1,-75-25 1,-49 0 0,0 0-1</inkml:trace>
  <inkml:trace contextRef="#ctx0" brushRef="#br0" timeOffset="27253.72">18382 9204 0,'0'0'0,"74"-25"15,-24 25 1,49-25-1,25 0 1,-74 25-16,99 0 16,-100-25-1</inkml:trace>
  <inkml:trace contextRef="#ctx0" brushRef="#br0" timeOffset="27521.81">19176 8955 0,'0'0'0,"25"0"0,-1 0 16,1 25-1,-25 0-15,25 50 16,-25 24 0,-25-25 15,25-49-16,25 0 1,49-25 0,1-25-16,148-25 15,-74 1-15</inkml:trace>
  <inkml:trace contextRef="#ctx0" brushRef="#br0" timeOffset="27986.88">21136 8211 0,'-25'0'16,"50"0"-16,-75 0 15,100 0 32,24 0-47,0-25 16,26 25-16,-1-24 15,50 24 1,-100 0 0</inkml:trace>
  <inkml:trace contextRef="#ctx0" brushRef="#br0" timeOffset="28202.98">21607 7814 0,'-25'-49'15,"50"98"-15,-75-98 16,50 24 0,0 50-1,0 24-15,0 75 16,-25 50 0,25 24 15,0-123-31</inkml:trace>
  <inkml:trace contextRef="#ctx0" brushRef="#br0" timeOffset="28486.82">23145 6797 0,'0'0'0,"0"-25"15,0 1-15,0-1 32,0 50-32,0-1 15,0 100 1,0 25-1,0 0 1,0-50-16</inkml:trace>
  <inkml:trace contextRef="#ctx0" brushRef="#br0" timeOffset="28738.8">23591 6996 0,'0'0'0,"-24"0"32,-1 0-32,-25 49 15,1 51 1,24-51 0,-25 100-1,-24 0 1,24 0-1,25-50 1,1-74 0</inkml:trace>
  <inkml:trace contextRef="#ctx0" brushRef="#br0" timeOffset="29089.43">23691 7442 0,'0'0'15,"24"-25"-15,1 1 0,-25-1 16,0 0 0,0 50-1,25 0-15,-25 74 32,25-25-17,24-24 1,26-50-1,-1-25 1,-24-25 0,-25 1-1,-25 24 17,0 50-32,-25 49 15,0 50 1,-24 0-1</inkml:trace>
  <inkml:trace contextRef="#ctx0" brushRef="#br0" timeOffset="29403.09">22872 8087 0,'-50'0'16,"100"0"-16,-124 25 0,24-25 16,25 0-16,25 25 15,25 0 1,0-25-16,198 24 16,149 1-1,99-25 1,1-49-1,-26-1 1,-173 0 0,-149 50-1</inkml:trace>
  <inkml:trace contextRef="#ctx0" brushRef="#br0" timeOffset="29755.28">23443 8980 0,'-25'25'15,"50"-50"-15,-75 25 0,25 25 16,-24-25-16,-1 25 15,0 0-15,1 24 16,-1 1 0,25 0-16,25 74 15,25-25 1,25-25 0,-50-24-1,25-25 1,-25-1-1,-75 1 1,-24-50 0,0 1-1</inkml:trace>
  <inkml:trace contextRef="#ctx0" brushRef="#br0" timeOffset="29937.79">23467 9427 0,'0'0'16,"50"0"-16,0-25 0,-1 25 15,26-25-15,-1 25 16,25-25 0,25 1-1,-74-1-15</inkml:trace>
  <inkml:trace contextRef="#ctx0" brushRef="#br0" timeOffset="30186.86">23889 9154 0,'0'0'16,"-25"0"15,25 25-31,0 0 15,0-1-15,25 76 16,-25-1 0,0 0-1,-50 0 1,26-49 15</inkml:trace>
  <inkml:trace contextRef="#ctx0" brushRef="#br0" timeOffset="30438.04">24410 9154 0,'0'0'0,"25"0"31,-25 25-15,-50 49-1,-24 25 1,49-24 0,75-75-1,98 0 1,1-25 15,-25-25-31</inkml:trace>
  <inkml:trace contextRef="#ctx0" brushRef="#br0" timeOffset="31204.53">25204 6400 0,'0'-25'15,"25"1"1,-50 73-16,74-123 0,1 49 0,-25 0 16,74 0-1,0 25 1,-24 25 0,-26 25-1,1 24 1,-25 75-1,-25 0 1,0 25 0,25 123-1,24-24 17,-24 0-17,0 0 1,0-50-1,-25 1 1,0-1 0,-25-124-16,25 99 15,0-24 1,0-25 0,0-25-1,-25 0 1,25-50 15,-25 1-31,0-26 16,1 1-1,-1-25 1,-50-25 15,-24 0-15,25 0-16</inkml:trace>
  <inkml:trace contextRef="#ctx0" brushRef="#br0" timeOffset="32087.9">12279 12701 0,'-24'-24'16,"-1"-1"-1,50 25 32,-1 0-31,1 25-16,25-50 16,24 25-16,-24 0 15,24-25-15,-24 25 16</inkml:trace>
  <inkml:trace contextRef="#ctx0" brushRef="#br0" timeOffset="32254.68">12081 12974 0,'0'0'15,"-25"25"-15,0-25 16,25 25-1,25-25 1,25 0-16,99 0 16,-50-25-1</inkml:trace>
  <inkml:trace contextRef="#ctx0" brushRef="#br0" timeOffset="32836.82">13594 12205 0,'0'0'16,"-25"0"-16,25-25 16,0 1-1,25-1 1,50 0-1,-1 25 1,-24 50 0,-50-26-1,-25 76 1,-25-1 0,25-74-1,1-25 1,73 0-1,26 24 1,-26 1 0,-24 50-1,-50 24 1,-49-25 0,-25 1-1,24-50 1,26-25-1</inkml:trace>
  <inkml:trace contextRef="#ctx0" brushRef="#br0" timeOffset="33088.18">13197 12925 0,'-25'0'0,"50"0"16,-50 24 0,75-24-1,25 0-15,24 0 16,0 0-16,124-24 16,-148 24-1,49 24 1,-99-24-16</inkml:trace>
  <inkml:trace contextRef="#ctx0" brushRef="#br0" timeOffset="33488.99">13396 13297 0,'0'0'15,"-25"25"1,0-1 0,0 51-1,25-50-15,0 24 16,75-24 0,49-50-1,-25-49 1,0 24-1,-74 25 1,0 25 15,-50 100-15,-25 24 15,1 24-15,24-73-16,-25 49 15,1-50 1,49-49 0</inkml:trace>
  <inkml:trace contextRef="#ctx0" brushRef="#br0" timeOffset="34257.37">14959 12428 0,'24'0'15,"-48"0"-15,48-24 16,-24 73 15,0 1-15,0 24-16,-74 100 15,24 24 1,-24-49 0,24-99-1,50-25 17,50 0-17,0-25-15,24-25 16,25 25-16,-24 0 15,73-25 1,-73 25 0,-1 0-1</inkml:trace>
  <inkml:trace contextRef="#ctx0" brushRef="#br0" timeOffset="34539.06">15579 12304 0,'0'-24'0,"0"48"15,-25-48-15,50 24 16,0 0 15,-1 0-15,1 24-16,0-24 15,49 0 1,-24-24 0</inkml:trace>
  <inkml:trace contextRef="#ctx0" brushRef="#br0" timeOffset="34721.71">15976 12081 0,'0'0'0,"0"-25"47,0 50-47,0 0 15,0 0 1,0 24-16,-50 26 15,25-26 1</inkml:trace>
  <inkml:trace contextRef="#ctx0" brushRef="#br0" timeOffset="35321.08">17142 11808 0,'0'-24'0,"0"48"0,24-73 15,-48 24-15,-1 25 16,-50 0 0,-24 0-1,25 0 1,49 0-1,0 0 1,0 0 15,25 25-15,-24 0 0,24 49-1,0 25 1,-25-24-16,25 24 15,-25 0-15,0 124 16,25 50 0,-25-25-1,-24 0 17,-1 25-17,25-124-15,-74 99 16,0-49-1,0-1 17,74-124-32,-25 51 15,25-26 1,75-50 0,0-24-1,-1-50-15,26 1 16</inkml:trace>
  <inkml:trace contextRef="#ctx0" brushRef="#br0" timeOffset="35770.94">18134 11883 0,'0'-25'0,"0"50"0,0-75 15,0 25 16,0 125-15,-50 48 0,1 51-1,24-125-15</inkml:trace>
  <inkml:trace contextRef="#ctx0" brushRef="#br0" timeOffset="36038.23">17092 12925 0,'-25'24'0,"50"-48"0,-25 48 16,74-24-1,26 0 1,247 25-1,75-25 1,74 0 0,-50 25-1,-123-25 1,-199 25 0</inkml:trace>
  <inkml:trace contextRef="#ctx0" brushRef="#br0" timeOffset="36421.06">17762 13371 0,'0'0'0,"-50"0"0,1 0 16,-1 0-1,-24 50 1,-1-1 0,50 51-1,0-51-15,50 50 16,25-24 0,-25-1-1,0-24 1,-25 0-1,-75-26 17,-74 1-17,75-50 1,49 25 0,25-24-16</inkml:trace>
  <inkml:trace contextRef="#ctx0" brushRef="#br0" timeOffset="36620.83">18010 13768 0,'25'-25'16,"-50"50"-16,99-50 0,-49 25 15,0 0-15,25 0 16,-1-25-16,26 25 15,-26 0-15,75-24 16,-49 24 0</inkml:trace>
  <inkml:trace contextRef="#ctx0" brushRef="#br0" timeOffset="36887.26">18779 13570 0,'25'0'16,"-50"0"-16,74 0 0,-24 24 15,-25 26 1,0-25-16,-25 24 16,-24 76-1,-1-76-15,25 26 31,50-51-15,50-48 0,123-26-16,-74 0 15</inkml:trace>
  <inkml:trace contextRef="#ctx0" brushRef="#br0" timeOffset="37180.4">20565 13049 0,'0'-25'15,"0"50"-15,0-75 32,50 50-17,-1 0-15,26 0 16,-1 0-16,0 0 16,50-25-1</inkml:trace>
  <inkml:trace contextRef="#ctx0" brushRef="#br0" timeOffset="37408.73">20763 12825 0,'0'0'0,"0"25"16,0 0-16,0 0 16,0 24-16,0 100 15,-24 0 17,-1-74-32</inkml:trace>
  <inkml:trace contextRef="#ctx0" brushRef="#br0" timeOffset="38084.16">19622 11610 0,'0'0'0,"0"-25"15,25 25 1,0-25-16,0 25 15,0 25-15,24-25 16,26 25 0,-1 0-1,-24-1 1,-26 51 0,1-1-1,0 50 1,-25 25-1,0 25 1,25 49 0,-25 149-1,-25-124 1,0 0 15,-24-24-15,-1-26-1,-24-49 1,-1 25 0,26-50 15,-1-50-15,-25-24-1,26-1 1,-1-24-1</inkml:trace>
  <inkml:trace contextRef="#ctx0" brushRef="#br0" timeOffset="38673.65">22227 12007 0,'25'-25'16,"-50"50"-16,50-75 0,0 25 15,-25 50 16,24 0-15,-24 25-16,0 98 16,0 1-1,0 25 1,0-50 15</inkml:trace>
  <inkml:trace contextRef="#ctx0" brushRef="#br0" timeOffset="38888.04">22004 12751 0,'0'0'16,"-25"0"0,75 0 15,-1 0-31,26 0 15,24 0-15,0 0 16,0-25-16,1 25 16,-26 0-16,0 0 15</inkml:trace>
  <inkml:trace contextRef="#ctx0" brushRef="#br0" timeOffset="39240.81">22326 12974 0,'0'0'15,"0"50"-15,-25-25 0,1-1 16,24 26 0,49-25-1,-24 0-15,49-25 16,26-25-1,-1 0 1,-25-49 0,-49 74 31,-25 49-32,-25 100 1,-24 50-1,24-51 1,25-48 0</inkml:trace>
  <inkml:trace contextRef="#ctx0" brushRef="#br0" timeOffset="39674">23591 12428 0,'0'0'16,"0"-24"-16,25-26 16,-25 25-1,0 0 1,0 1-1,0 48-15,0 26 16,0 0-16,0 99 16,-25-1-1,1 1 1,-1-25 0,0-49-1,0-51 1,25 26-1,50-50 1,24 0 0,100-25 15,-100 0-15,26 25-1</inkml:trace>
  <inkml:trace contextRef="#ctx0" brushRef="#br0" timeOffset="39941.16">23964 12329 0,'0'-25'15,"-25"1"1,25-1-16,-25 0 31,50 25-15,0 0 0,-1 0-16,26 0 15,-25 0-15,24 0 16</inkml:trace>
  <inkml:trace contextRef="#ctx0" brushRef="#br0" timeOffset="40121.01">24336 12007 0,'0'0'0,"0"-50"16,0 25 15,0 50-31,24 25 16,-48 49-1,24-25 1,0-24 0</inkml:trace>
  <inkml:trace contextRef="#ctx0" brushRef="#br0" timeOffset="40721.56">25204 11684 0,'0'-25'16,"0"50"-16,0-74 0,0 24 16,-25 0-1,0 25 1,0-25-16,-24 25 0,-50 25 15,49-25 1,0 50 0,1-26-1,24 26 1,0 0 0,0 24-1,25 25 1,25 125-1,0-76 1,-25 51 0,-50-1-1,26 26 1,-26-26 0,0 1-1,50-1 1,-24-24-1,24-25 1,24 24 15,51-98-15,24-51 0,-25 1-1,26 0 1,-51-25-1,1-25-15</inkml:trace>
  <inkml:trace contextRef="#ctx0" brushRef="#br0" timeOffset="41243.12">27089 11883 0,'0'-25'16,"0"50"-16,0-75 16,0 25-1,-25 75 1,25 0-1,-24 24-15,-1 0 16,0 75 0,25-74-16</inkml:trace>
  <inkml:trace contextRef="#ctx0" brushRef="#br0" timeOffset="41537.71">26047 12751 0,'0'25'16,"0"-50"-16,-25 50 16,25 0-16,75-25 15,173 0 1,-50 0-1,274-25-15,-199 0 16,-25 25-16,198 0 16,-297 0-1,50 0 1</inkml:trace>
  <inkml:trace contextRef="#ctx0" brushRef="#br0" timeOffset="41887.79">26717 13222 0,'-50'25'0,"100"-50"0,-149 50 15,24 0-15,26-25 16,-1 25-16,1 24 15,-1-24-15,0 50 32,75 24-17,25-25-15,49 1 16,25 74 15,-124-125-15,0 1-16,-50-25 15,26 25-15,-1-25 16,-74-25 0,74 0-16</inkml:trace>
  <inkml:trace contextRef="#ctx0" brushRef="#br0" timeOffset="42072.66">27015 13669 0,'0'0'0,"99"-25"31,-49 25-31,-1-25 16,75 25 0,-25-25-16,50 1 15,-99-1 1</inkml:trace>
  <inkml:trace contextRef="#ctx0" brushRef="#br0" timeOffset="42305.89">27288 13371 0,'0'0'16,"-50"0"15,50 25-16,0 0 1,25 74 0,-25 25-1,25-50-15,-25 51 16,0-26 0,0-50-1</inkml:trace>
  <inkml:trace contextRef="#ctx0" brushRef="#br0" timeOffset="42577.41">27858 13495 0,'50'-25'16,"-100"50"-16,125-74 0,-51 49 15,1 0 1,0 0-1,0 0-15,-25 74 16,0 25 0,-25 0-1,0-49 1,75-25 0,-25-25-16,24 0 15,26-25 1,98-25-1</inkml:trace>
  <inkml:trace contextRef="#ctx0" brushRef="#br0" timeOffset="43272.21">28751 11560 0,'50'-25'15,"-100"50"-15,125-74 0,-26 49 0,26 0 16,-1-25 0,75 25-1,-75 0 1,-24 25 0,-25 24-1,0 50 1,-25 26-1,-25 23 1,25 76 0,-25 24-1,25 0 1,25 0 0,0-25-1,-25 0 1,0 25-1,0-99 17,-25-49-17,25-1 1,-25-74-16,0 74 31,25-74-31,-49 24 16,49-24-1,-25 0 1,0-25 0,-49 25-1,-50-25 1</inkml:trace>
  <inkml:trace contextRef="#ctx0" brushRef="#br0" timeOffset="49820.86">11634 16174 0,'50'-24'94,"-25"24"-78,0 0-16,-1-25 15,26 25-15,-25 0 16,74-25 0,-24 25-1,-1-25 1,-24 25-16,-26 0 31</inkml:trace>
  <inkml:trace contextRef="#ctx0" brushRef="#br0" timeOffset="49988.91">11610 16447 0,'0'0'16,"-25"25"15,25-50-16,25 0-15,24 25 16,1-49-16</inkml:trace>
  <inkml:trace contextRef="#ctx0" brushRef="#br0" timeOffset="55038.97">12924 15604 0,'0'-25'0,"0"0"15,-24 0 1,-1 25 0,25-24 62,25 24-63,24-25-15,1 0 16,49 0-16,0 0 16,50 1-1,-50 24 1,-49 24-1,-75 51 1,-74 24 0,-25 0-1,25-49 1,74-25 0,0-25-1,75 0 16,-1 0-15,-24 0-16,0 0 16,0 0 31,-25 24-32,0 1 1,-50 25-1,25-25-15,-74 0 16,25 24 0,-1-24-1,26-25 1,24 0 0</inkml:trace>
  <inkml:trace contextRef="#ctx0" brushRef="#br0" timeOffset="55354.88">12652 16274 0,'-25'0'15,"0"0"1,50 0 0,49 0-1,50-25 1,75 0 0,74 0-1,-50 0 1,-99 25-1,-99 25 1</inkml:trace>
  <inkml:trace contextRef="#ctx0" brushRef="#br0" timeOffset="55787.87">13197 16447 0,'-25'0'31,"1"25"-15,-1 0-16,25 0 16,-50 74-1,125-74 16,-26-25-31,1-25 16,0 0-16,49 0 16,-74 1 15,-1 24-31,1 0 16,-50 74-1,25 25 1,-24 75-1,-1-1 1,-25 1 0,25-50-1,25-74 1</inkml:trace>
  <inkml:trace contextRef="#ctx0" brushRef="#br0" timeOffset="58305.89">15083 16050 0,'0'0'0,"0"-24"0,-25 24 15,50 0 64,-25 24-64,24-24 1,-24 25-1,25-25 1,25 25-16,-25-25 16,24 25-16,1-50 15,99 0 1,-100 25 0,26-25-1,-1 1 1,-74-26-1,25 25 1,-25-49 0,0 24-1,-50-49 1,1 49 0,-1 25-1,1 1 1,-1 24 15,0 0-15,1 24-1,-26 26 1,26 0 0,-1 24-1,0-24 1,26 24-1,-26 1 1,25-1 0,-24 25-1,24-24 1,25-26 0,0 1-1,25-1 1,-1 1 15,1 0-31,50-25 16,-1-1-1,25 26 17,25-50-17,-24 25 1,48-25-1,-24 0 1,-99 0-16,50-25 16,-26 25-1,-49-25 1,25 25 0</inkml:trace>
  <inkml:trace contextRef="#ctx0" brushRef="#br0" timeOffset="60408.81">15653 15257 0,'0'0'0,"0"-25"16,-25 25-16,1 0 31,48 0-15,1 0 78,-25-25-94,25 0 31,0 25-31,0 0 15,-1 0-15,1 0 32,-25-25-17,25 25 1,0 0 0,-25 25 15,25 0-31,-1 0 15,-24 0 1,0-1 0,0 1-1,0 0 1,0 0 0,0 0-1,-24-1 1,-26 1 15,25 0-31,0-25 31,-24 0-15,49 25 0,-25-25 15,50 0 0,24 0-15,-24 0-1,50 0 1,-1-25 0,-24 25-1,-26 0 16,1 0 32</inkml:trace>
  <inkml:trace contextRef="#ctx0" brushRef="#br0" timeOffset="62139.19">16298 15083 0,'0'0'0,"-25"0"15,25 25 63,0 0-62,-24-1-16,24 26 16,-25-25-16,0 49 31,25-24-31,-25 49 16,25-49-16,25-26 15,0 26-15,74-25 16,50-25-1,24-25 1,-73 0 0,-75 0-1</inkml:trace>
  <inkml:trace contextRef="#ctx0" brushRef="#br0" timeOffset="62388.97">16249 15281 0,'-25'0'16,"50"0"-16,-75-24 0,25 24 15,0 0 1,25-25-1,25 25 1,0 0-16,99 0 16,50 0-1</inkml:trace>
  <inkml:trace contextRef="#ctx0" brushRef="#br0" timeOffset="62972.27">17638 16224 0,'0'0'16,"-25"0"15,50 0 0,0 25-15,24-25-16,1-25 16,24 25-16,25 0 15,1 0-15,-26-25 16,75 25-1,-99 0 1</inkml:trace>
  <inkml:trace contextRef="#ctx0" brushRef="#br0" timeOffset="63206.73">18109 16026 0,'0'-25'16,"0"50"-16,0-75 0,-25 75 47,25 0-32,-25 24 1,25 100 0,-24-75-16,-1 125 15,25-50 1</inkml:trace>
  <inkml:trace contextRef="#ctx0" brushRef="#br0" timeOffset="63772.75">19498 15653 0,'0'0'0,"25"-24"0,-25-1 15,0 0 1,0 0 0,-50 25-16,26 50 15,-51 99 1,50 24-1,-24-24 1,24-50 0,0-24-1,25-50-15</inkml:trace>
  <inkml:trace contextRef="#ctx0" brushRef="#br0" timeOffset="64009.82">18828 16447 0,'0'0'0,"-24"25"0,48-25 47,1-25-32,124 25 1,-50-25-16,125 1 15,-1-1 1,-49 25 0,-100-25-1</inkml:trace>
  <inkml:trace contextRef="#ctx0" brushRef="#br0" timeOffset="64422">19201 16621 0,'0'0'15,"-25"25"1,25 0-16,0 24 31,0-24-31,25 0 16,-1 0-16,1-1 15,74 1 1,1-25 0,48-49-1,-98 24 1,-25 0 0,0 25-1,-25 50 1,-25 74 15,0 49-15,0-73-16,0-26 15,1 0-15,24 50 16,-25-99 0,50 0-16</inkml:trace>
  <inkml:trace contextRef="#ctx0" brushRef="#br0" timeOffset="65040.64">21111 16224 0,'-25'0'16,"25"25"31,25-25-32,24 25-15,1-25 16,24 24-16,1-48 16,-1 24-16,-24 0 15,-25-25-15,24 0 16,-49-49 15,-25-1-15,-24 26-1,-50 49-15,-50 24 16,25 51 0,0 24 15,24 25-15,51 0-1,24 0 1,75-25-1,98-49 1,51-25 0,198-50-1,-174-49 17,-148 24-32</inkml:trace>
  <inkml:trace contextRef="#ctx0" brushRef="#br0" timeOffset="65856.64">21532 15604 0,'-24'0'31,"24"-25"16,24 25-31,26 0-16,0 0 15,74 0 1,-50 0 0,-49 0-1,-75 0 1,26-25-1,-101 50 1,1-25 0,75 25-1,24-25 1,50 0 0,0 0-1,24 0-15,50-25 16,-49 25-1,-25 0 1</inkml:trace>
  <inkml:trace contextRef="#ctx0" brushRef="#br0" timeOffset="68673.14">22078 15232 0,'0'-25'31,"50"0"1,-25 25-17,-1 0-15,1 0 16,25 25-16,24-25 15,-49 25 1,0 24 0,-25 1-1,-75 24 1,-24 26 0,50-76-16,-1 26 31,25-50 0,124 0-15,-74 0-1,25 0-15,49-25 16,-74 50 0,24-25-1</inkml:trace>
  <inkml:trace contextRef="#ctx0" brushRef="#br0" timeOffset="69042.13">22847 15182 0,'0'0'15,"0"-25"1,0 1-16,-25 24 31,25 24-15,-24 26 0,24-25-16,-25 49 15,0-24 1,0-1-1,25 26 1,25-26-16,25 1 16,74 0-1,0-50 1,25 0 0</inkml:trace>
  <inkml:trace contextRef="#ctx0" brushRef="#br0" timeOffset="69223.75">22922 15331 0,'0'0'16,"-25"0"-16,0-25 16,0 25-1,75-25 1,74 1-1,-25 24-15,25 0 16</inkml:trace>
  <inkml:trace contextRef="#ctx0" brushRef="#br0" timeOffset="69829.41">25080 16869 0,'-25'-25'15,"50"50"-15,-25-75 16,-25 26-16,25-1 16,0 0-1,0 50 32,0 24-31,25 1-16,-25 24 15,0 26 1,0-26 0,0-49-1,25-25 1,49-25-1,100-99 1,-50 25-16,25 0 16,49-25-16,323-199 31,-447 273 0,-49 26-15,-74 24-16</inkml:trace>
  <inkml:trace contextRef="#ctx0" brushRef="#br0" timeOffset="70272.75">25278 16447 0,'-25'-49'16,"25"24"15,-24 25-31,24 25 16,-25 24-1,25 51 1,25-26-1,-25 0 1,0-49 0,24-25 15,26-25-15,99-74-1,0 25-15,198-125 16,25 1-1,-173 74 1,-150 49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4:49:14.6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1662 4316 0,'0'0'0,"0"-24"79,0 48 30,0 1-109,0 0 16,0 0-16,0 0 15,25 24 1,-25 1-1,0-25 17,0 0 15,25-25-1,-25-25 142,49 0-188,1-25 16,0-24-16,123-100 15,26-49 1,-75 74-1,-50 100 1,-49 24 0,-25 0 15,25 25 47</inkml:trace>
  <inkml:trace contextRef="#ctx0" brushRef="#br0" timeOffset="7291.69">1662 5681 0,'0'25'156,"0"0"-140,25 24-16,-25 1 15,0-25-15,25 24 16,-1 26-1,1-26 1,-25-24 0,25-25 15,0-25-15,0-24-16,74-100 31,25 25-16,-74 49-15,24-24 16,-49 74 0,0 25-1,-25-25 1</inkml:trace>
  <inkml:trace contextRef="#ctx0" brushRef="#br0" timeOffset="7956.41">2109 7616 0,'0'-25'78,"0"50"-78,0 0 32,24-1-17,1 1 1,0 0-16,0 0 0,0 25 16,-1-26-1,26-24 1,0-49-1,24-100 1,25-50 0,-24 75-1,-50 75 17,-1 24-17</inkml:trace>
  <inkml:trace contextRef="#ctx0" brushRef="#br0" timeOffset="8906.73">2059 9055 0,'0'25'78,"25"-1"-62,-25 1-16,25 25 15,24-25 1,-24-1 0,0-24 15,0-24-15,-1-26-1,1 0-15,25 1 0,-1-75 31,1 49-31,-25 75 16,0 0 15</inkml:trace>
  <inkml:trace contextRef="#ctx0" brushRef="#br0" timeOffset="9779.49">1985 12701 0,'0'-24'47,"0"48"-32,24 1 1,1 0-1,0 0-15,0 0 0,0-1 16,-1-24-16,-24 25 16,25-25-1,25 0 17,-1-99-17,26-99 1,-26 98-16,1 1 15,-25 0-15,25-25 16,-26 99 15</inkml:trace>
  <inkml:trace contextRef="#ctx0" brushRef="#br0" timeOffset="10423.32">2233 14016 0,'-25'-25'31,"50"50"16,-25 0-47,49 0 16,-49 24-16,25-24 15,0 25-15,0-25 16,-1 24 0,1-49-1,25-74 16,-25-25-15,49-149 0,-24 123-16,148-172 31,-173 247-31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5:32:38.45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4540 1811 0,'-25'25'32,"0"-25"-1,25 25-16,-25-1 1,25 26 0,-49 99-1,24-75-15,0 100 16,25-50 0,25-50-1,74-49 1,75-74-1,-1-51 1,-98 26 0</inkml:trace>
  <inkml:trace contextRef="#ctx0" brushRef="#br0" timeOffset="232.45">4416 1885 0,'-25'0'0,"50"0"0,-75-49 15,50 24 1,74-49 0,50-1-1,25 1 1,-74 24-1</inkml:trace>
  <inkml:trace contextRef="#ctx0" brushRef="#br0" timeOffset="383.13">4416 2109 0,'-25'24'0,"50"-48"0,-75 73 16,25-24-1,75-50 1,123-49 0,-48 49-16</inkml:trace>
  <inkml:trace contextRef="#ctx0" brushRef="#br0" timeOffset="585.05">5582 1761 0,'0'0'0,"-25"-24"32,-25 48-32,1 1 15,24 25-15,-50 74 32,1 0-17,-1 25 1,51-75-1</inkml:trace>
  <inkml:trace contextRef="#ctx0" brushRef="#br0" timeOffset="800.47">5160 2009 0,'0'0'0,"0"-24"0,0-1 15,0 0 1,25 50 15,-1 24-31,26 51 16,49 24-1,-24-25 17,24-49-32</inkml:trace>
  <inkml:trace contextRef="#ctx0" brushRef="#br0" timeOffset="1049.74">6152 1861 0,'0'-25'16,"0"50"-16,-25-25 16,-74 99-1,25 25 1,74 25-1,24-75 1,101-49 0,23-50-1,26-49 17,-100 24-32</inkml:trace>
  <inkml:trace contextRef="#ctx0" brushRef="#br0" timeOffset="1234.22">6177 1786 0,'0'0'16,"-50"0"-16,1 0 16,24 0-16,0-25 15,100-24 1,98-26-1,26-24 1</inkml:trace>
  <inkml:trace contextRef="#ctx0" brushRef="#br0" timeOffset="1384.23">6202 1935 0,'0'0'0,"-50"50"31,75-50-15,149-100-1</inkml:trace>
  <inkml:trace contextRef="#ctx0" brushRef="#br0" timeOffset="1900.28">7020 1588 0,'0'24'32,"-24"1"-32,24 0 15,-25 0 1,0 74 0,0 50-1,0-25 1,1-50-1,-1-49 1,0-50 0,50-24-1,-25-26-15,99-272 32,-49 248-17,-1 0-15,1 49 16,49-24-1,-74 74-15,-25 99 16,-99 74 0,-1 1-1,26-99 1,74-51 15,0 26-15,0-25-1,50 0 1,-26-25-16,1 24 16,50 1-1,-26-25-15</inkml:trace>
  <inkml:trace contextRef="#ctx0" brushRef="#br0" timeOffset="2168.4">7839 1513 0,'0'-25'15,"0"50"-15,0-74 0,-25 49 16,-49 0 15,49 24-31,0 26 16,0-25-16,1 99 15,24-25 1,24 0 0,76-74-1,24-25 1,0-74 0</inkml:trace>
  <inkml:trace contextRef="#ctx0" brushRef="#br0" timeOffset="2350.16">8286 1315 0,'0'0'0,"0"-25"31,-25 50-15,0 74 15,0 50-15,0-50-16,-24 50 15,49-50 1</inkml:trace>
  <inkml:trace contextRef="#ctx0" brushRef="#br0" timeOffset="2634.16">8806 1414 0,'0'0'0,"50"-25"0,-75 25 16,0 0-1,-74 50 1,50-1 0,49 26-1,24-26 1,26 51 0,24-26-1,-49 1 1,-50-1-1,-24-24 1,-50-50 0,49-100-1</inkml:trace>
  <inkml:trace contextRef="#ctx0" brushRef="#br0" timeOffset="2866.76">9104 1488 0,'50'-24'15,"-100"48"-15,100 1 32,-75 0-32,0 49 15,-24-24-15,24 74 16,25 0 15,74-74-15,25-25-1,50-75 1,-50-49 0</inkml:trace>
  <inkml:trace contextRef="#ctx0" brushRef="#br0" timeOffset="3085.43">9129 1414 0,'-25'0'16,"50"0"-16,-75 0 0,50-25 31,50 25-31,0-25 16,24 1-1,124-51 1,-123 50-16,-26 25 0</inkml:trace>
  <inkml:trace contextRef="#ctx0" brushRef="#br0" timeOffset="3238.39">9154 1712 0,'-75'74'15,"150"-148"-15,-199 173 0,173-124 31,26 0-15,24 1-16,0-26 16</inkml:trace>
  <inkml:trace contextRef="#ctx0" brushRef="#br0" timeOffset="3900.4">11138 1538 0,'-24'0'16,"48"0"31,26-50-32,24 50-15,26-24 16,-1-1-16,-25 0 16,-24 0-16,-1 0 15</inkml:trace>
  <inkml:trace contextRef="#ctx0" brushRef="#br0" timeOffset="4100.87">11014 1761 0,'0'25'16,"0"-50"-16,0 75 0,-25-25 15,50-25 1,25 0 0,0-25-16,49 0 0,-25-24 15,100-26 1,-100 25-1,-24 26-15</inkml:trace>
  <inkml:trace contextRef="#ctx0" brushRef="#br0" timeOffset="4334.18">11461 1265 0,'0'0'15,"-25"-25"-15,0 75 63,0 0-63,1 24 15,-1 0-15,-50 125 16,26-75 0,-50 74-1,49-49 1,50-99-16</inkml:trace>
  <inkml:trace contextRef="#ctx0" brushRef="#br0" timeOffset="4601.28">11758 1265 0,'0'-25'0,"0"50"0,25-74 0,-25 24 32,0 50-17,-25-1 1,-49 150 0,-25 99-1,-25 0 1,49-100-1,51-24 1</inkml:trace>
  <inkml:trace contextRef="#ctx0" brushRef="#br0" timeOffset="5449.64">14264 1092 0,'0'-25'15,"0"0"32,-25 25-31,0 25-16,1 0 15,-26 24-15,-24 26 16,24-1-16,-24 25 16,24 0-16,-49 174 31,148-149-15,75-74-1,25-25 1,-74-25-16,-1 0 15,-49-25 1,-25-25 0,-50-24-1,-49 24 1,-50 26 0,75 24-1,49 0 1</inkml:trace>
  <inkml:trace contextRef="#ctx0" brushRef="#br0" timeOffset="5621.61">14884 1935 0,'25'25'15,"0"-25"-15,-75-25 0</inkml:trace>
  <inkml:trace contextRef="#ctx0" brushRef="#br0" timeOffset="6032.24">15554 1315 0,'0'-25'16,"0"50"-16,25-75 0,-25 25 16,0 1-1,-25 48 16,25 1-31,0 25 16,-25 24 0,-24 125-1,24 24 1,25-25 0,0-24-1,0-149 1,25 0-1,-25-1 1,24-24 0,-24-24-1</inkml:trace>
  <inkml:trace contextRef="#ctx0" brushRef="#br0" timeOffset="7133.26">19151 1761 0,'0'25'32,"0"0"-1,0 0-15,-25 0-16,25 49 31,0 25-31,-25 25 15,1-49 1,-1-1-16,0 25 16,0 1-1,0-26 17,25-49-1,0-50-16,0-49 1,25-26 0,-25-73-1,0 98-15,25-74 16,0 1 0,0-1-1,24 25 1,1 24-1,24 51 1,1 24 15,-26 25-15,1 50 0,-25 74-1,-25 25 1,-75-1-1,-24-24 1,74-74-16,-24 0 16</inkml:trace>
  <inkml:trace contextRef="#ctx0" brushRef="#br0" timeOffset="7984.1">20342 1811 0,'0'-25'15,"0"50"-15,0-75 0,25 26 16,-25-26-16,0 25 15,-25 25 17,-25 0-32,0 25 15,-24 0-15,24 24 16,-49 75 0,50-49-1,24-50 1,74-1-1,1-24 1,49-24 0,0-76-1,-49 1 1,-50 50 0,25 49-1,-75 24 1,1 51-1,49 24 1,49-74-16,1 0 16,148-1-1,26-24 1,48-124 0,-197 50-1,-75 0 1,-50 49 15,1 25-15,49 49-1,0 26 1,24 49 0,1 25-1,0 49 1,-25-74-16,0 0 15,-25 0-15,25 0 16,-74 75 0,24-125-1,-24-74 1,49-124 0,75-223-1,74 74 1,0 99-1,49 75 1</inkml:trace>
  <inkml:trace contextRef="#ctx0" brushRef="#br0" timeOffset="8286.32">21805 2059 0,'25'25'0,"-50"-50"0,75 50 15,-25-25-15,0 0 16,24-25 0,26-49-1,-51 24 1,-24 0 0,-24 50-1,-100 50 1,-25 49-1,74 0 1,75-49 0,0 0-1,0-1-15,75 1 16,74 0 0</inkml:trace>
  <inkml:trace contextRef="#ctx0" brushRef="#br0" timeOffset="8951.28">23815 1910 0,'0'0'16,"24"0"62,1-25-78,25 25 16,24 0-16,50 25 15,-49 25 1,-26-1 15,-123 75-15,-25-24-1,0-1 1,49-49 0,50-26-1,74 1 1,1-50-16,98 1 16,26-26-1,-125 25 1</inkml:trace>
  <inkml:trace contextRef="#ctx0" brushRef="#br0" timeOffset="9250.48">24782 2034 0,'0'0'0,"0"-25"31,25 25-31,0-24 16,0 24-1,-1 24 1,26 26 0,-50 49-1,-74 25 1,24-49 0,50-50 15,0-1-31,74-48 15,75-1 1,25 25 0</inkml:trace>
  <inkml:trace contextRef="#ctx0" brushRef="#br0" timeOffset="9671.08">25998 1861 0,'0'-25'15,"0"50"-15,0-75 16,0 25 0,-25 25-1,0 50 1,-25-25-16,-24 74 15,0 50 17,49-1-17,74-23 1,75-51 0,50-24-1,-25-50 1,-75-25-1,-74-50 1,-99-24 0,-50 49-1,25 26 1,75-1-16,-51 25 16</inkml:trace>
  <inkml:trace contextRef="#ctx0" brushRef="#br0" timeOffset="13301.76">4887 4614 0,'25'0'0,"-25"-25"16,0 1-16,-50 73 47,1 1-32,-1 24-15,-24 149 16,24 1-1,100-75 1,123-75 0,50-74 15,-24-74-15,-100-1-16,25-49 15,-74-50 1,-50-49-1,-75 50 1,-49 73 0,-49 125-1,24 74 1,50 50 0,99 25-1,99 0 1,-50-125-1,51 75 1,-51-49 0,-24-1-16,25 75 15,-50-25 1,0-25 0,24-74-16</inkml:trace>
  <inkml:trace contextRef="#ctx0" brushRef="#br0" timeOffset="13551.03">6078 5110 0,'0'0'15,"49"-24"32,1-1-31,99 0-1,24-25 1,-73 25 0</inkml:trace>
  <inkml:trace contextRef="#ctx0" brushRef="#br0" timeOffset="13769.58">5904 5334 0,'0'0'0,"-50"24"0,1 1 16,24 0 0,50-50-1,24 25-15,150-74 16,49-1 15,-50-24-15,-98 74-1,-76 1-15</inkml:trace>
  <inkml:trace contextRef="#ctx0" brushRef="#br0" timeOffset="14001.08">6450 4813 0,'0'0'0,"0"-25"16,-25 25-16,0 0 15,0 25 17,1 24-32,-26 100 15,-49 50 1,24-1-1,1-24 1,74-150 0</inkml:trace>
  <inkml:trace contextRef="#ctx0" brushRef="#br0" timeOffset="14218.06">6599 4813 0,'24'-50'0,"-48"100"0,48-125 16,-24 100 15,-24 0-15,-51 148 0,-24 51-1,25 24 1,49-25-1</inkml:trace>
  <inkml:trace contextRef="#ctx0" brushRef="#br0" timeOffset="15206.09">8856 4540 0,'0'-25'63,"-25"50"-48,0 74 1,-49 75 0,0 24-1,-26 125 17,100-274-17,50-74 16</inkml:trace>
  <inkml:trace contextRef="#ctx0" brushRef="#br0" timeOffset="15450.97">9402 4986 0,'0'25'31,"49"-25"-15,1 0-16,0 0 15,24 0 1,125-50-16,-26 26 16,-24 24-1</inkml:trace>
  <inkml:trace contextRef="#ctx0" brushRef="#br0" timeOffset="15801.26">10469 4639 0,'0'0'0,"24"-25"0,-24 0 31,50 1-31,0 24 15,24 24 1,0 51 0,-74 49-1,-74 49 1,-25-24 0,0-49-1,49-51 16,50-24-31,50-25 16,74-25 0,99 0-1,-25 1 17,-49-26-32</inkml:trace>
  <inkml:trace contextRef="#ctx0" brushRef="#br0" timeOffset="16223.11">11560 4788 0,'25'-25'16,"-50"50"-16,25-75 0,0 25 15,0 1 1,-25 24-16,-24 24 15,-1 1 1,-24 50 0,49-1-1,-25-24-15,50 74 16,0 0 0,75-50-1,-26-49 1,125 0-1,74-75 1,-149-24 0,-74-25-1,-50-50 1,-99 0 0,0 74-1,-25 51 16,50 24-15</inkml:trace>
  <inkml:trace contextRef="#ctx0" brushRef="#br0" timeOffset="19751.48">8087 7293 0,'0'0'16,"-50"-24"15,50-1 0,25 0-15,50 0-16,49 25 31,-50 25-31,-24 25 32,-50 74-17,-50 24 1,-74 1-1,25-49 1,49-26 0,25-74-1,75 0 1,0 0 0,99-25-1,-75 0-15,75 1 16,-75-1-1,-24 25 1,-25-25 0</inkml:trace>
  <inkml:trace contextRef="#ctx0" brushRef="#br0" timeOffset="20300.99">9427 7343 0,'0'0'0,"24"-50"16,1 1-16,0-26 16,0 26-1,-25-1 1,-25 25-1,-99 25 1,-50 75 0,1 49-1,74-25 17,74-25-17,99-49 1,100-50-1,-100 1-15,100-51 16,-75 1 0,-25 24-1,-74 25 17,25 25-17,-50 75 1,1-1-1,24 1-15,-75 98 16,1 51 0,-1-51-1,26-98 1,-1 24 0,50-74-16</inkml:trace>
  <inkml:trace contextRef="#ctx0" brushRef="#br0" timeOffset="20699.46">10146 7665 0,'-25'0'16,"25"25"31,25-25-16,25 25-31,-1-25 16,51 0-1,-1-25-15,0 25 0,0 0 16,75-25-1,-100 25 1,-49 0 0,0 0 31,-25-24-32</inkml:trace>
  <inkml:trace contextRef="#ctx0" brushRef="#br0" timeOffset="39775.43">12205 7020 0,'25'25'15,"-50"0"1,0 0 0,0 0-16,-24 24 15,-50 75 1,-1 0 0,100-99-1,25-25 1,124-25-1,0 1 1,-25-1 0,-50 50-1,-49 99 1,-50 0 0,-74-25 15,-25 0-16,-74-49 1,148-50 0,-99-50-1,124-74 1</inkml:trace>
  <inkml:trace contextRef="#ctx0" brushRef="#br0" timeOffset="40082.21">12205 7045 0,'0'0'0,"0"-25"16,0 1-1,50 24 32,-1 0-31,26-25-16,98 25 15,1-25 1,-100 0 0,-49 25 15</inkml:trace>
  <inkml:trace contextRef="#ctx0" brushRef="#br0" timeOffset="40568.44">13172 7070 0,'25'-25'0,"-25"0"15,0-24 32,0 74-31,-25 24-1,1 1-15,-1 0 16,0 24 0,-25 50-1,26-25-15,-1-49 16,25-25 0,74-1-1,75-48 1,-74 24-16,49-50 15,-25 25 17,-74 0-17,-25 1 17,-25 24-17</inkml:trace>
  <inkml:trace contextRef="#ctx0" brushRef="#br0" timeOffset="40871.24">13495 7318 0,'25'-25'16,"-50"50"-16,50-74 16,-25 73 30,-25 1-30,25 0-16,0 74 16,-25 50-1,0 0 1,25-75 0,-24 50-1,-1-24 1,0-26-1,25-99 17</inkml:trace>
  <inkml:trace contextRef="#ctx0" brushRef="#br0" timeOffset="41103.06">14190 7814 0,'24'0'15,"-48"0"-15,24 0 16,0 25 0,0 0 15,24-25-16,1 0 1</inkml:trace>
  <inkml:trace contextRef="#ctx0" brushRef="#br0" timeOffset="64703.83">15132 8484 0,'0'-25'16,"0"50"-16,25-50 0,-25 1 15,0-1 1,0 50 15,0-1-15,50 51-1,-26 24 1,1 0 0,-25-49-16,0 24 15,50-74 1,49-49-1,124-100 1,50-50 15,-49 26-31,-76 24 16,-73 74 0,-50 51-1</inkml:trace>
  <inkml:trace contextRef="#ctx0" brushRef="#br0" timeOffset="65088.3">15430 7988 0,'0'0'16,"-25"-25"-16,25 0 16,0 50 31,0 0-32,0 0-15,25 49 16,0-49 15,24-25-15,1 0-16,124-74 15,24-50 1,50-25 0,-74 25-1,49 0 1</inkml:trace>
  <inkml:trace contextRef="#ctx0" brushRef="#br0" timeOffset="65240.59">17390 7665 0,'0'0'0,"24"25"0,1 0 31,-25-50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4:52:31.38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4168 14612 0,'-25'0'15,"50"0"63,-1 0-31,1 0-31,0 0-1,0 0 1,0 0 0,-1 0 15,1 24-15,0-48-1,25 24 1,-26 0-1,1 0 1,0 0-16,0 24 16,24-24-1,1 0 1,0 0 0,-1 0-1,1 0 1,-25 0-1,0 0 1,24 0 0,-24 0-1,0 0 1,0 0 0,-1 0-1,1 0 1,0 0-1,0 0 1,24 0 0,1 0-1,0 0 1,-26 0 0,26 0 15,-25 0-16,0 0 1,-1 0 0,1 0-1,0 0 1,0-24 0,0 24-1,0 0 1,-1 0-1,1 0 17,0 0-17,0 0 1,0 0 0,24 0-1,-24 0 1,0 0-1,24 0 1,-24 0 0,0-25-1,0 25 1,24 0 0,-24 0-1,25-25 1,-25 25-1,24 0 1,1 0 0,24 25-1,-24-25 1,0 0 0,-1 0-1,-24 0 1,25 0-1,-26 0 1,1 0-16,0 0 16,0 0-1,24 0 1,-24 0 0,25 0-1,-1 0 16,-24 0-15,0 0 0,25 0-1,-26 0 1,1 0 0,0 0-1,0 0 16,0 0 16</inkml:trace>
  <inkml:trace contextRef="#ctx0" brushRef="#br0" timeOffset="8317.31">8186 14661 0,'0'-25'0,"0"50"0,-25-50 16,50 25 77,0 0-93,0 25 16,25-25-16,-1 0 16,1 25-16,-1-25 15,100 25 1,-25-25-1,75 0 1,-75 0 0,25 0 15,49-25-15,0 25-1,1 0 1,-1 0-1,-24 0 1,0 0 0,-50 0-1,0 0 1,25 0 0,-25-25-1,49 25 1,-123 25-1,24-25 17,26 0-17,-1 0 1,-25 0 0,-49 0-1,0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4:45:51.3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11659 9030 0,'0'0'0,"-25"-25"125,1 25-110,-1 0-15,0 0 0,0 25 16,0-25-16,-24 50 31,24-26-15,0 26 0,50 24-1,-25-49-15,0 0 16,25 0-16,-25 49 15,25-24 1,-50 24 0,25 1-1,-25-26 1,0 1 0,25-25-16,-25 24 15,1-24 1,-1 0-1,0-25 1,-25 0 15</inkml:trace>
  <inkml:trace contextRef="#ctx0" brushRef="#br0" timeOffset="300.11">11188 9526 0,'0'-25'31,"0"0"-15,25 1-1,0 24-15,49 0 16,0-25 15,1 25-15,-26 0-16,26-25 16,-50 25-1</inkml:trace>
  <inkml:trace contextRef="#ctx0" brushRef="#br0" timeOffset="751.28">12007 9179 0,'24'0'0,"-48"0"16,24 0 15,-25 0-15,25 25-16,-25-1 15,0 1-15,0 25 16,25-1-16,-24 51 16,-1 24-1,25-25 16,25-25-15,24-24-16,50-25 31,-24-25-15</inkml:trace>
  <inkml:trace contextRef="#ctx0" brushRef="#br0" timeOffset="1166.35">12453 9179 0,'0'-25'47,"0"50"-31,0 0-16,-25-1 15,25 26-15,0 49 16,-25 0-1,1 25 1,24-49 0,24-26-1,26-49 1,0 0 0,-25 0-1</inkml:trace>
  <inkml:trace contextRef="#ctx0" brushRef="#br0" timeOffset="1362.15">12354 9551 0,'-25'0'15,"25"-25"16,25 0-15,0 25-16,24 0 16,1-25-16</inkml:trace>
  <inkml:trace contextRef="#ctx0" brushRef="#br0" timeOffset="1700.63">12800 9253 0,'0'-25'0,"0"1"32,0 48 14,25 26-30,-25 0-16,0-1 16,0 26-16,25-26 15,-50 100 1,0-25 0,-24-25-1,24-24 1,0-75-1</inkml:trace>
  <inkml:trace contextRef="#ctx0" brushRef="#br0" timeOffset="2032.29">13445 9551 0,'25'0'15,"-50"0"-15,50-25 16,-25 0 15,0 50-15,0 0-1,-25 0-15,25 24 16,0 26 0,-24-51-1,48-24-15,-24 50 32</inkml:trace>
  <inkml:trace contextRef="#ctx0" brushRef="#br0" timeOffset="2381.78">13272 9278 0,'-25'-25'16,"50"50"-16,-75-75 0,50 26 15,-25 24 1,25 24 0,0 1-1,25 0-15,-25 0 16,25-25 0,0-25 15,0-25-16,-25 26 1</inkml:trace>
  <inkml:trace contextRef="#ctx0" brushRef="#br0" timeOffset="2701.35">13669 9476 0,'24'0'0,"-48"0"0,48-24 16,-24 48 15,0 1-15,0 0-1,0 0-15,25 0 16,25-1 0,-50 26-1,25-25 1,-25 0-16,-25-1 16,0 1-1,0 0-15,-49 0 31,49-25-31</inkml:trace>
  <inkml:trace contextRef="#ctx0" brushRef="#br0" timeOffset="3217.2">14363 9328 0,'0'0'0,"0"-25"15,25 50 17,-25 24-17,0-24-15,25 49 16,-25-24-16,0 0 15,-25 49 1,25-74 0,0-1 15,25-48-31,24-26 16,51-24-1,-26 74 1,-49-25-1,25 74 17,-50 1-32,-25 0 15,-25-1 1,-24-49 0,-1 25-1,26-50 16,24 0-15,0-24-16,25 24 0</inkml:trace>
  <inkml:trace contextRef="#ctx0" brushRef="#br0" timeOffset="3617.9">14909 9526 0,'0'0'16,"-25"25"47,25 0-63,-25-1 15,1 1-15,24 0 16,0 25-16,0-1 15,24-24 1,1-25 0,25 25-1,-1-50 1,-24-25 0,0-24-1,-50 0 1,0 24-1,-24 50 1,-1-25 0,25 50-1</inkml:trace>
  <inkml:trace contextRef="#ctx0" brushRef="#br0" timeOffset="3934.79">15107 9576 0,'0'0'0,"0"-25"0,0 50 47,0-1-31,-24 1-16,24 0 15,0 0-15,0 24 16,24 1-1,1 0 1,25-50 0,-1-25-1,1-50 1,-25 26-16,0-26 16,0 1-1</inkml:trace>
  <inkml:trace contextRef="#ctx0" brushRef="#br0" timeOffset="4254">15430 9600 0,'25'0'32,"-50"0"-32,50 25 15,-25 0 1,0 0-1,0 0-15,0-1 16,-25 1-16,25 0 47,0-50-47,50 0 16,-26 1-1,26-1 1,-25 0-16,0 25 0,-1 0 15,1 25 1,-25 24 15,25-24-15</inkml:trace>
  <inkml:trace contextRef="#ctx0" brushRef="#br0" timeOffset="4618.32">16125 9625 0,'0'0'16,"24"-49"-16,-24 24 16,-24 0-1,-51 0 1,25 50 0,-24 25-1,49 24 1,25-24-1,50-26 1,-1 1 0,26-50-1,-1-24 1,-24-26 0,0-73-1,-26-26 1,-24 0 15,-24 174-15,-1 25-1</inkml:trace>
  <inkml:trace contextRef="#ctx0" brushRef="#br0" timeOffset="5350.98">16249 9576 0,'24'0'16,"-48"0"-16,73 0 0,-24 0 0,25 0 31,-1-25-15,-24 0 0,0 0-1,-50 25 16,0 0-31,-49 50 16,49-1 0,25 1 15,25-25-15,74 0-1,25-1 1,0-48-16,-25-1 15,1 0 1,-76-25 15,-24 26-15,-49-1 0,-26 25-1,51 0 1,-1 25-1,0 24 1,25-24-16,0 0 16,50-25-1,-1 0 1,26-25 0,-26-49-1,1-50 1,-1-75-1,-49 1 17,0 98-17,-49 125 17,-1 99-17,25-49-15,1 98 16,24-24-1,0 0 1,24-99-16</inkml:trace>
  <inkml:trace contextRef="#ctx0" brushRef="#br0" timeOffset="8001.16">18184 9303 0,'0'-25'16,"0"50"-16,0-75 16,0 25-1,-25 1 1,-25 48 31,50 26-47,-25-25 15,0 24-15,1 26 16,-1 49 0,25-75-16,-25 75 31,0-24-16,0-1 1,25-25 0,-24-49-1,-51 0-15</inkml:trace>
  <inkml:trace contextRef="#ctx0" brushRef="#br0" timeOffset="8201.64">17712 9600 0,'25'0'15,"-50"0"-15,75-24 0,-25-1 16,24 25-16,-24-25 16,49 0-1,-49 25 1,25 0-16,24 0 0,-24 25 15</inkml:trace>
  <inkml:trace contextRef="#ctx0" brushRef="#br0" timeOffset="8467.27">18283 9551 0,'0'0'16,"0"25"0,-25-1-1,0 1 1,25 25-1,50-25 1,-1-1 0,26-24-1,-1 0 1,-49-49 0,-25 24-1,0 0-15,0-24 16,0-1-1,0 25 1</inkml:trace>
  <inkml:trace contextRef="#ctx0" brushRef="#br0" timeOffset="8801.36">18680 9625 0,'49'99'31,"-49"-74"-15,0 0 0,0 0-16,0 0 15,25-50 32,25-25-31,24 25 15,1 25-15,-1 0-1,-49 25 1,0 25 0,-25 0-1,0-26 1</inkml:trace>
  <inkml:trace contextRef="#ctx0" brushRef="#br0" timeOffset="9068.25">19349 9700 0,'25'-25'0,"-50"50"0,50-75 16,-25 25 15,-25 25-31,-24 25 16,-1 25-1,25 24 17,1 1-17,48-26 1,26-24 0,49 0-1,0-75 1,-49 25-16</inkml:trace>
  <inkml:trace contextRef="#ctx0" brushRef="#br0" timeOffset="9286.08">19846 9352 0,'0'0'0,"0"-24"0,0-1 31,0 50 0,-25-1-31,0 76 16,0 24 15,-24 0-15,-1 0 0,25-75-16,0-24 15</inkml:trace>
  <inkml:trace contextRef="#ctx0" brushRef="#br0" timeOffset="9533.81">19746 9625 0,'0'0'0,"0"-25"16,0 1-16,75-1 16,-26 0-1,1 25 16,-25 0-31,0 25 16,-25 24 0,0 26-1,-25-26 1</inkml:trace>
  <inkml:trace contextRef="#ctx0" brushRef="#br0" timeOffset="10201.92">20267 9600 0,'0'0'15,"25"-24"-15,-25-1 16,-25 25 0,-24 25-1,24-1 1,0 1-1,0 25 1,0 24 0,50-49-1,0-25 1,25 0 0,-1-50-1,1 1 1,24-1-1,1 25 1,-50 50 0,-1 25-1,-24 24 1,-24-24 0,48-50 15,26-25-16,0-25 17,-1 26-17,-49-1 1,25 25 0,-25 49-1,25 1 1,-25-25-16,25-25 15,24 25 1,26-50 0,-51-25-1,1 1 1,0-1 0,-25 25-1,0 0 16</inkml:trace>
  <inkml:trace contextRef="#ctx0" brushRef="#br0" timeOffset="52621.86">28255 7963 0,'25'0'0,"-25"25"31,25-25-15,-75-25-16,50 50 140,25 0-124,-25 0-16,0-1 16,25 1-16,-50 0 15,25 0 1,0 0-1,25-1 1,0-24 62,-1-24-62,100-51 15,-99 50-31,25-24 16,74-26-1,-50 1 1,-74 49-16,25 0 16,0 25 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4:47:20.9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2133 14860 0,'0'0'0,"-24"0"15,48 0 79,1 0-78,0 0-16,0 0 15,24 0-15,-24 0 16,50 0 0,-51 0-1,26-25-15,-25 25 16,0 0 15,-50 25-15</inkml:trace>
  <inkml:trace contextRef="#ctx0" brushRef="#br0" timeOffset="264.63">2183 15133 0,'0'0'16,"-25"0"-16,25 24 47,25-24-47,0 0 15,0 0-15,-1 0 16,26-24-16,74-1 31,-99 25-15</inkml:trace>
  <inkml:trace contextRef="#ctx0" brushRef="#br0" timeOffset="915.71">3275 14463 0,'0'-25'16,"0"0"0,-25 25 15,-25 0-15,25 25-1,-24 49 1,-1 1-1,25 24 1,0 0 0,25 0-1,25 1 1,-25-26 0,25 25-1,-25 1 1,0-1-1,0-25 1,-25-24-16,0 24 16,-24-24 15,-1-25-15,1-25-1,24 0 1,0 0-1,25-25 17</inkml:trace>
  <inkml:trace contextRef="#ctx0" brushRef="#br0" timeOffset="1400.86">2803 15976 0,'-25'0'16,"50"0"-16,-74 0 15,49 25 32,-25 0-31,25-1-1,0 1 1,0 0-16,-25 25 16,50-26-1,0 1 1,24-25-1,26-25 1,-26 1 0,-24-26-1,-25 25 1,0-24 0,-25 24-1,-24 0 1,-1 0-1,0 0 1</inkml:trace>
  <inkml:trace contextRef="#ctx0" brushRef="#br0" timeOffset="2284.9">3374 13867 0,'0'0'0,"-25"25"15,0 0 16,25 0-31,-25-25 16,1 25-16,-1-1 16,0-24-1,0 0 1,0-24 0,0-1-16,25 0 15,0 0-15,25 0 16,0-24-1,25 49 1,-1-25 0,1 50 15,-25 24-15,0 1-1,-1-25-15,1 0 16,0-1-1,-25-48 32,0-1-31,0 0-16,-25 0 16,25 0-1,-49 1 1,24 24-1,0 0 1</inkml:trace>
  <inkml:trace contextRef="#ctx0" brushRef="#br0" timeOffset="3867.92">3820 15083 0,'25'25'94,"0"-25"-94,0 0 15,-1 0-15,1 0 16,25-25 0,0 0-1,-26-25 1,-24 26-1,0-1 1,-49 0 0,24 25-16,0 0 15,-49 25 1,24 49 0,25 50-1,0-49 1,25-26-1,25-24 1,-25 0-16,99-25 16,1 0-1,-26-25 17,-24-24-17,-50 24 1</inkml:trace>
  <inkml:trace contextRef="#ctx0" brushRef="#br0" timeOffset="4299.01">4044 14736 0,'0'-50'16,"-25"50"0,50 0 30,-1 0-30,1-25-16,25 25 16,-25 0-16,-1-25 15,1 25 1,-50 0 31,1 0-47,-1 25 15,0-25 1</inkml:trace>
  <inkml:trace contextRef="#ctx0" brushRef="#br0" timeOffset="4716.02">4490 14488 0,'0'0'16,"25"0"-16,-50 24 46,0 1-30,25 0 0,25 0 15,0-25-15,-25 25-1,0-1 1,0 1-1,-25 25 1,0-1 0,0-49-1,1 25 1,24-50-16</inkml:trace>
  <inkml:trace contextRef="#ctx0" brushRef="#br0" timeOffset="5035.03">4837 14463 0,'0'0'16,"25"0"30,-50 25-46,1-1 16,-1 1 0,0 25-16,0-1 15,25-24 1,0 25 0,0-25-1,25-25 1,0 0-1,24 0 1</inkml:trace>
  <inkml:trace contextRef="#ctx0" brushRef="#br0" timeOffset="5235.14">4738 14636 0,'-25'0'16,"25"-24"-1,0-1 1,25 25 0,0-25-16,49 25 15</inkml:trace>
  <inkml:trace contextRef="#ctx0" brushRef="#br0" timeOffset="5733.88">5458 15033 0,'0'-25'31,"-25"25"-16,0 0 1,25 25 0,0 0-16,-25 0 15,25 0 1,-25 0-16,25 49 16,0 0-1,0 26 1,0-26-1,0 0 1,0 1 0,-49-26-1,24-24-15,-50-25 16,51 0 0,-26-25-16</inkml:trace>
  <inkml:trace contextRef="#ctx0" brushRef="#br0" timeOffset="5899.82">5061 15455 0,'24'-25'31,"-24"0"-15,50 25-1,0-24 1,24-26-1,0 25 1</inkml:trace>
  <inkml:trace contextRef="#ctx0" brushRef="#br0" timeOffset="6200.96">5730 14661 0,'0'0'16,"-24"0"30,24 25-30,0 0 0,-25 0-16,0-1 15,25 1 1,-25-25-16</inkml:trace>
  <inkml:trace contextRef="#ctx0" brushRef="#br0" timeOffset="6449.59">5854 14686 0,'0'0'0,"0"-25"31,-24 25-31,-1 25 16,0 0-1,0 0 1,25-1-16,-25 26 16,-24 0-1</inkml:trace>
  <inkml:trace contextRef="#ctx0" brushRef="#br0" timeOffset="6749.11">5929 14884 0,'25'0'16,"-50"25"-1,25 0 1,-50 49-1,25 26 1,1 24 0,-1 0-1,0-25 1,50-49 0,24-26-1,1-24 1</inkml:trace>
  <inkml:trace contextRef="#ctx0" brushRef="#br0" timeOffset="7049.71">6351 14984 0,'0'0'16,"0"-25"-1,-25 25 1,25 25 0,-25-1-16,25 26 15,-25 0-15,25-1 16,-25 51 0,25-26-1,0-49-15,0 24 16,25-49-1,0 25 17,0-25-32</inkml:trace>
  <inkml:trace contextRef="#ctx0" brushRef="#br0" timeOffset="7217.79">6276 15356 0,'0'0'0,"-25"-25"47,25 0-31,75-24-1,24 24 1,-74 0 0</inkml:trace>
  <inkml:trace contextRef="#ctx0" brushRef="#br0" timeOffset="7451.55">6648 15033 0,'25'-25'31,"0"25"-15,-25 25 0,25 0-1,-25 25 1,24 49-1,-24-49-15,-49 74 16,24-50 0,0-49-1,0-25 1</inkml:trace>
  <inkml:trace contextRef="#ctx0" brushRef="#br0" timeOffset="7999.38">7169 15182 0,'25'-25'16,"-50"25"15,0 0-31,1 0 15,-26 50 1,0 0 0,50-1-1,0-24 1,25 0 0,0 0-1,25-25 1,-26-50-1,1 25-15,0-74 16,0-50 0,0 0 15,-25 25-15,0 75-1,0 73 16,0 1-15,0 25-16,0 74 16,0 0-1,0-25 1,24-49 0,-24-25-1,25-25-15</inkml:trace>
  <inkml:trace contextRef="#ctx0" brushRef="#br0" timeOffset="8283.79">7492 14959 0,'25'-25'15,"-50"50"-15,50-75 0,-25 25 32,24 1-17,-24 48 1,0 1-1,-24 25 1,24 24-16,-50 50 16,25 0-1,25-49 1,25-1 0,0-74-1,24 0 1,26-49-1,-50 24 1</inkml:trace>
  <inkml:trace contextRef="#ctx0" brushRef="#br0" timeOffset="8451.7">7517 15232 0,'0'0'16,"-25"-25"-16,0 25 15,50-25 17,0 25-17,24-25-15,50 1 16</inkml:trace>
  <inkml:trace contextRef="#ctx0" brushRef="#br0" timeOffset="8737.12">8112 15133 0,'25'0'62,"-1"0"-62,1 0 16,0-25 0,0 25-16,0 0 15,0-25-15</inkml:trace>
  <inkml:trace contextRef="#ctx0" brushRef="#br0" timeOffset="8938.02">8087 15281 0,'0'0'0,"-25"25"15,0-25 1,50 0 15,0 0-15,49-25-1,-49 25-15</inkml:trace>
  <inkml:trace contextRef="#ctx0" brushRef="#br0" timeOffset="11032.79">9402 15058 0,'-25'0'16,"25"-25"-16,-25 25 15,25 25 1,50-25 0,-50 25-16,74 0 15,-49-25 1,25 0-16,-26-25 16,1 25-1,0-25 1,-25-25-1,0 1 1,0 24-16,-25 0 16,-24 0 15,-1 1-15,0 48-1,1 26 1,24-25-16,0 74 15,25-74 1,-25 25-16,25 24 16,25-24-1,50-1 1,24-49 0,0-25-1,25 1 1,-25-51-1,-74 50 1</inkml:trace>
  <inkml:trace contextRef="#ctx0" brushRef="#br0" timeOffset="11435.39">9600 14636 0,'-25'0'15,"1"0"-15,48-24 47,26 24-31,-25 0-16,25-25 15,-26 0-15,1 25 16,0 0 15,-25-25-15,-50 50-1,1-25-15,-1 25 16,25 0 0,0-25-1</inkml:trace>
  <inkml:trace contextRef="#ctx0" brushRef="#br0" timeOffset="11818.75">10072 14388 0,'24'0'0,"-24"-25"16,-24 25 15,24 25-31,-25 0 15,25 25 1,0-1 0,49 1-1,1-25 1,0-25 0,-26 25-1,-24-1 1,-24-24-1,-1 25 1,-74 0 0,-1 0-1,26-25 1</inkml:trace>
  <inkml:trace contextRef="#ctx0" brushRef="#br0" timeOffset="12216.9">10493 14264 0,'0'-25'47,"0"50"-16,0 25-16,0-25-15,0 24 16,25 1-16,-25 0 0,0-1 16,25 1-1,0-25 1,24-25 0</inkml:trace>
  <inkml:trace contextRef="#ctx0" brushRef="#br0" timeOffset="12418.26">10518 14463 0,'-25'0'0,"50"0"0,-74-25 15,24 25 1,50 0-1,-1-25 1,76 25 0</inkml:trace>
  <inkml:trace contextRef="#ctx0" brushRef="#br0" timeOffset="13001.57">11411 14686 0,'0'0'0,"-49"-25"16,24 25 15,0 0-16,0 0 1,25 25 0,-49 25-1,24 24 1,0 25 0,0 0-1,25 1 1,0-26-1,0-24 1,25-1 0,-25-24-1,0 0-15,-25 0 32,-24 0-17,24-25 1</inkml:trace>
  <inkml:trace contextRef="#ctx0" brushRef="#br0" timeOffset="13205.86">11064 15182 0,'0'-25'16,"0"50"-16,25-50 31,-25 1-31,25-1 16,-1 25-1,26-25-15,-25 0 16,0 25-16</inkml:trace>
  <inkml:trace contextRef="#ctx0" brushRef="#br0" timeOffset="14199.91">11634 14339 0,'-49'24'78,"49"1"-63,-25 0-15,0 0 16,0 25 0,25-26-16,0 1 15</inkml:trace>
  <inkml:trace contextRef="#ctx0" brushRef="#br0" timeOffset="14549.24">11883 14636 0,'-25'0'31,"0"25"-15,25 0-16,-25 0 16,0 0-16,25-1 15,-49 51 1,49 24 0,-25 0-1,25-49 1,0 0-1,49-26 1,-24-24 0</inkml:trace>
  <inkml:trace contextRef="#ctx0" brushRef="#br0" timeOffset="14850.88">12180 14711 0,'0'-25'16,"0"50"-16,25-75 15,-25 25 1,0 50 0,-25 25-1,25-25 1,0 24-16,-25 26 15,25-26-15,0 26 16,0-1 0,0-49 15,50 0-15,0-25-1</inkml:trace>
  <inkml:trace contextRef="#ctx0" brushRef="#br0" timeOffset="15035.72">12205 15058 0,'0'0'16,"-25"0"-16,50 0 62,0-25-62,0 0 16,24 25-16</inkml:trace>
  <inkml:trace contextRef="#ctx0" brushRef="#br0" timeOffset="15319.7">12528 14661 0,'0'0'15,"0"-25"-15,0 1 16,24 48 15,-24 1-15,25 0-16,0 49 16,0 50-1,-25-24 1,0-1-1,-25-25 1,0-49 0,0 0-1,1-25-15</inkml:trace>
  <inkml:trace contextRef="#ctx0" brushRef="#br0" timeOffset="15798.54">13148 14537 0,'0'-25'16,"-25"75"15,25-25-15,-25 24-16,25 1 15,0 74 1,-25-50-1,-24 224 17,24-223-32,25-1 0,-25-24 15,25 24 1,0 0 0,0-49-1,0 0 1</inkml:trace>
  <inkml:trace contextRef="#ctx0" brushRef="#br0" timeOffset="16265.62">13222 15579 0,'0'0'16,"0"-25"-1,0 50 1,-25 0-1,25 0-15,-25 24 32,1-24-32,24 25 15,-25-26 1,25 1 0,0 0-1,25 0 1,-1-50-1,1 0 1,0 0-16,0-24 16,0-1-1,-25 25 1,0-24 0,-25-26 15,0 26-16</inkml:trace>
  <inkml:trace contextRef="#ctx0" brushRef="#br0" timeOffset="17001.38">13545 14190 0,'0'-25'16,"-25"25"0,0 0-1,-25 25 1,26 0 0,-1-25-16,0 0 15,0 0-15,25-25 31,0 0 1,25 0-32,0 25 15,24-25 1,1 25 0,0 0-1,-26 50 1,1 0-1,0-26-15,0 26 16,0-50 15,-25 25-15,49-25 0,-24-25-1,0-25 1,-25 1-1,0-1 1,-25 25 0,0-24-1,-74 24 1,25 25 0,49 0-1,25 25 1</inkml:trace>
  <inkml:trace contextRef="#ctx0" brushRef="#br0" timeOffset="18100.98">14264 15008 0,'-25'0'16,"25"-24"-1,-25 24-15,25-25 32,-24 25-17,48 0 32,1-25-31,25 25-16,-1 0 15,100-50 1,0 26 0,-99 24-16,24-25 15,-49 25 1,0 0 15,-25-25-15</inkml:trace>
  <inkml:trace contextRef="#ctx0" brushRef="#br0" timeOffset="19267.18">15752 14314 0,'25'-25'0,"-50"50"0,25-50 62,-24 25-46,24 25 15,-25 0-31,0-25 16,0 24-16,-24 51 15,-1 24 16,25 0-15,25 1 0,50-1-1,-50-25-15,0-24 16,25 24-16,-25 26 16,0-1-1,0-50 1,-25 26-1,0-1 1,-25 1 0,26-51-1,-1-24 1,0 25 0,0-50-1,25 1 16</inkml:trace>
  <inkml:trace contextRef="#ctx0" brushRef="#br0" timeOffset="19718.04">15455 16001 0,'0'-25'16,"-25"25"30,25 25-30,-25-25-16,25 49 16,-25-24-16,25 0 15,25 25 1,0-26 0,49 1-1,1-50 1,-26-24-1,-24-1 1,-25 25-16,0-24 16,-25-1-1,1 1-15,-51 24 16,26 0 0</inkml:trace>
  <inkml:trace contextRef="#ctx0" brushRef="#br0" timeOffset="20567.84">15876 14016 0,'0'0'16,"0"-25"-1,-24 25 32,-1 0-47,-25 25 16,25-25 0,1 0-1,-1-25 16,25 1-15,25-1 0,-25 0-16,49 0 31,1 0-15,-1 25-1,1 25 1,-25 0-16,0 25 15,24-26 1,1 1 0,0-25 15,-1-25-15,-49 1-16,25-1 0,-25 0 15,0-49 1,-25 24-1,-74 25 17,49 50-17,25 0-15</inkml:trace>
  <inkml:trace contextRef="#ctx0" brushRef="#br0" timeOffset="21565.85">16174 15058 0,'-25'0'15,"50"0"48,0 0-63,25-25 16,-26 25-16,26 0 15,0-25 1,-1 25-1,-24 0 1,0 0 0</inkml:trace>
  <inkml:trace contextRef="#ctx0" brushRef="#br0" timeOffset="22019.54">16745 14785 0,'-25'0'31,"25"-25"-15,0 50 0,-25-25-1,25 25 1,0 25 0,0-1-1,25 1 1,25-1-1,-50-24 1,0 0 0,24 0-1,-48 0-15,-1 0 16,-25-25 0,0 0 15,26 0-16,-1 0-15</inkml:trace>
  <inkml:trace contextRef="#ctx0" brushRef="#br0" timeOffset="22485.86">17018 14711 0,'-25'0'0,"50"0"15,-50-25 1,25 50 15,49-25-15,-24 25-16,0-1 15,25 51 1,-26-1 0,-24 1-1,-49 24 1,24-74-16,-49 49 31,49-49-31</inkml:trace>
  <inkml:trace contextRef="#ctx0" brushRef="#br0" timeOffset="22917.93">15976 14785 0,'-25'0'16,"25"25"31,-25 0-47,25 24 15,0-24-15,0 25 16,25 74-1,0-74-15,-1 24 16,76 0 0</inkml:trace>
  <inkml:trace contextRef="#ctx0" brushRef="#br0" timeOffset="23536.69">17563 14934 0,'0'0'0,"-24"-25"15,24 50 48,49-25-48,-49 25-15,25-25 16,0 0 0,0 0-16,-1-25 15,-24 0 1,25-24 0,-50-26-1,1 50 1,-1 25-16,-25-24 15,-24 48 1,49 26 0,0 24-1,0 1 1,25-1 0,50-24-1,24-50 1,26 25-1,-76-25 1,51-25 0</inkml:trace>
  <inkml:trace contextRef="#ctx0" brushRef="#br0" timeOffset="23868.57">17737 14537 0,'0'0'16,"-50"-49"15,75 49 0,0 0-31,0-25 16,0 25 0,-1 0-16,1 0 15,0 0 1,0 0 0,0 0-1</inkml:trace>
  <inkml:trace contextRef="#ctx0" brushRef="#br0" timeOffset="24201.89">18059 14339 0,'0'-25'16,"0"50"-16,0-25 47,0 24-32,0 1 1,0 0-16,0 0 16,25 0-16,-25 0 15,0-1 1,0 1-1,0 0 1,-25 0 0,-24-25-1</inkml:trace>
  <inkml:trace contextRef="#ctx0" brushRef="#br0" timeOffset="24552.43">18407 14264 0,'0'0'15,"-25"-25"1,25 75 31,0-25-47,-25 0 15,25 24 1,0-24-16,-25 25 16,25-25-16,0 24 0,0-24 15,0 0 1,25-25-1,50 25 1,-1-25 0,-49-25-16</inkml:trace>
  <inkml:trace contextRef="#ctx0" brushRef="#br0" timeOffset="24767.57">18382 14413 0,'-25'0'16,"50"0"-16,-25 0 47,25 0-47,0-25 15,-1 25-15,26 0 16,-25 0-1</inkml:trace>
  <inkml:trace contextRef="#ctx0" brushRef="#br0" timeOffset="25868.04">19126 14711 0,'0'0'0,"0"-25"31,-25 25-31,1 25 16,-1 0-1,0-1-15,0 51 16,0-26 0,1 51-1,24-76-15,-25 76 16,50-51-1,-25 1 17,24 0-17,-24-1 1,-24-24 15,-26-25-15</inkml:trace>
  <inkml:trace contextRef="#ctx0" brushRef="#br0" timeOffset="26050.81">18878 15182 0,'0'0'0,"0"-25"0,0 1 16,25-1-1,49-25 1,26 25 0</inkml:trace>
  <inkml:trace contextRef="#ctx0" brushRef="#br0" timeOffset="26327.94">19424 14413 0,'0'0'16,"0"-25"-1,0 50 17,0 0-17,0 0-15,-25 0 16,25 24-16</inkml:trace>
  <inkml:trace contextRef="#ctx0" brushRef="#br0" timeOffset="26667.66">19548 14661 0,'25'0'0,"-25"-25"47,-25 50-47,25 0 16,-25 25-16,25-26 15,-25 26-15,25 0 16,-25 24 0,1 25-1,48-24 1,1-26-1,50-24 1,-51-25-16</inkml:trace>
  <inkml:trace contextRef="#ctx0" brushRef="#br0" timeOffset="26951.7">20019 14661 0,'0'0'0,"0"-25"16,-25 25 15,25 25-15,0 0-1,-24 74 1,24-24-1,0-1 1,24-49-16,-24 0 16,50-1-1,-25-24 1</inkml:trace>
  <inkml:trace contextRef="#ctx0" brushRef="#br0" timeOffset="27133.82">20069 14959 0,'0'0'0,"-25"0"0,0 0 16,25-25-16,0 0 47,25 25-32,49-25 1,1 1-16</inkml:trace>
  <inkml:trace contextRef="#ctx0" brushRef="#br0" timeOffset="27402.69">20342 14661 0,'0'0'0,"0"-25"16,0 50 31,25 0-47,-25 0 15,0 0 1,0 24-16,24 1 0,-48-1 16,24 51-1,-75-1 1,50-49-1</inkml:trace>
  <inkml:trace contextRef="#ctx0" brushRef="#br0" timeOffset="27985.79">21036 14835 0,'0'0'16,"0"-25"-16,-74 50 62,49 0-62,0-1 16,0 26-16,1 0 16,24-26-1,0 1-15,0 0 16,49-25 0,1 25-1,-1-50 1,-24 25-16,25-74 15,-50-50 1,0-25 15,-50 0-15,25 75 0,1 24-1,-26 50 1,50-25-1,25 100 1,-25-1 0,25 25-1,49-24 1,25 24 15</inkml:trace>
  <inkml:trace contextRef="#ctx0" brushRef="#br0" timeOffset="28301.15">21284 14587 0,'0'0'0,"25"-50"16,-25 25 0,0 1 15,0 48-16,0 51 1,0 49 0,0 0-1,25-25 1,0 0 0,0-49-1,-1-25 1,1 24-1,0-49-15,25 0 16,-26 0 0</inkml:trace>
  <inkml:trace contextRef="#ctx0" brushRef="#br0" timeOffset="28521.87">21334 14810 0,'0'0'16,"-25"0"-16,25-25 15,-25 25 1,50 0 0,0 0-16,0 0 15,49 0 1,1 0-1,-1 0 1</inkml:trace>
  <inkml:trace contextRef="#ctx0" brushRef="#br0" timeOffset="39085.71">8583 16323 0,'-25'-25'31,"1"50"16,-1-25-32,0 25-15,-25 25 16,50-26 0,-24 1-16,-1 25 15,0 24 1,25 1 0,25-1-1,-25 1 1,0-1-1,0-24 1,0-26 15,-25 1-31,0-25 16</inkml:trace>
  <inkml:trace contextRef="#ctx0" brushRef="#br0" timeOffset="39251.92">8112 16919 0,'0'-25'31,"0"0"-31,25 25 16,24-50-1,-24 50 1,25-24-16</inkml:trace>
  <inkml:trace contextRef="#ctx0" brushRef="#br0" timeOffset="39519.51">8707 16125 0,'0'0'0,"0"-25"15,25 25 1,-50 25 0,0 0-1,-24 24 1,24-24-16,25 0 15</inkml:trace>
  <inkml:trace contextRef="#ctx0" brushRef="#br0" timeOffset="39801.56">8931 16323 0,'24'0'16,"-48"0"-1,24 25 1,-25 0-16,0 24 16,0-24-16,25 25 15,-25-25-15,0 74 16,25-25-1,0-49 17,25 0-32</inkml:trace>
  <inkml:trace contextRef="#ctx0" brushRef="#br0" timeOffset="40084.76">9228 16348 0,'25'0'15,"-50"0"-15,50-25 0,-50 25 47,25 25-47,0 0 16,0 24-1,-25 1-15,25 0 16,0 24 0,0-24-16,25-25 15,-25 24 1,25-49-16</inkml:trace>
  <inkml:trace contextRef="#ctx0" brushRef="#br0" timeOffset="40252.93">9203 16621 0,'0'-25'0,"0"50"0,-24-50 16,48 25 15,51-25-15,-26 25-16</inkml:trace>
  <inkml:trace contextRef="#ctx0" brushRef="#br0" timeOffset="40518.49">9600 16422 0,'0'0'0,"25"0"0,-25-24 47,0 48-31,0 1-16,25 25 15,-25-25 1,0 24-16,0 1 16,-25 0-16,25-1 15,-50 26 1,26-51-16,-1 1 15</inkml:trace>
  <inkml:trace contextRef="#ctx0" brushRef="#br0" timeOffset="41185.78">10220 16547 0,'0'-25'16,"-24"25"-1,24 49 1,-25-24-1,25 25 1</inkml:trace>
  <inkml:trace contextRef="#ctx0" brushRef="#br0" timeOffset="41329.75">10196 16373 0,'0'0'0,"-25"0"0</inkml:trace>
  <inkml:trace contextRef="#ctx0" brushRef="#br0" timeOffset="41601.96">10394 16547 0,'0'99'47,"25"-74"-47,-25-1 15,25 1 1,-25 0 0,0 0-1,-25 0 1,-49-25 0,-1 24-1</inkml:trace>
  <inkml:trace contextRef="#ctx0" brushRef="#br0" timeOffset="42072.89">11014 16497 0,'0'-25'15,"0"50"-15,25-75 16,-25 75 15,25 25-15,-25-1-16,0-24 16,0 25-16,0 24 15,0-24 16,50-75 1,-50 0-32,24 0 15,26 1-15,0-1 16,-1 50 15,-74 24-15,1 1-1,-51-1 1,26-49 15,24 0-15,25-24-16</inkml:trace>
  <inkml:trace contextRef="#ctx0" brushRef="#br0" timeOffset="42452.89">11486 16596 0,'0'0'0,"0"25"47,-25 0-31,25 0-16,0-1 15,-25 1-15,25 25 16,25-25 15,0-25-31,24 24 16,-24-24 0,-25-24-1,25-26 1,-25-24-1,-25 24 1,-25 25 0,-24 0-1,49 50-15</inkml:trace>
  <inkml:trace contextRef="#ctx0" brushRef="#br0" timeOffset="43252.81">11610 16671 0,'0'0'16,"24"24"15,-24 1-15,0 0 0,25 25-1,0-50 1,0 24-1,0-24 1,24-49 0,1-26-1,49 1 1,-49 49 0,-25 25-16,-25 25 15,24 25 1,-24 24-1,0-24 17,0-26-1,25-48-15,25-1-1,-25 0 1,24 0-1,-24 25-15,25 0 16,49 0 0,-25 0-1,1 0 1,-50 0 0,-25-25-1,-25 1 1,-25 24 15,25 24-15,0 1-1,1 25 1,48-1 0,1-24-1,0-25 1,50-25-1,-51-74 1,1-25 0,0-25-1,-25 50 1,-50 49 15,26 75-15,24 0-16</inkml:trace>
  <inkml:trace contextRef="#ctx0" brushRef="#br0" timeOffset="43919.59">12652 16621 0,'0'0'16,"24"0"-16,1 25 16,0 0-1,0-25 1,0 0-1,-1 0 1,-73 0 15,49 24-15,0 1 0,0 0-1,49-25 1,51 0-1,24 0 1,-25 0 0,0-25-1,-74 25 1,-25-25 0,-25 25-1,-25 0 1,26 0-16,-1 0 15,0 25-15,0 0 16,0 0 0,75 0-1,99-25 32,-124-25-47,0 0 16,-1 0-16,-24 0 15,25-99 1,-25-49 15,0 98-15,-25 100 15,25 0-31,-24 24 16,24 26-1,24-1 1,-24-49 0</inkml:trace>
  <inkml:trace contextRef="#ctx0" brushRef="#br0" timeOffset="46952.91">8385 17514 0,'-50'0'31,"75"0"47,0 0-78,0 0 0,24 0 16,1 0 0,49 0-1,-25 0 1,-24-25-1,-25 25-15,0 0 16,-1 0 15</inkml:trace>
  <inkml:trace contextRef="#ctx0" brushRef="#br0" timeOffset="47336.52">8509 17638 0,'-25'0'47,"25"25"-31,25 0 31,0-25-47,-1 0 15,1 0-15,25 0 16,-1 0-1,-24 0-15,25 0 32,-25 0-1,-1-25-31,26 25 16</inkml:trace>
  <inkml:trace contextRef="#ctx0" brushRef="#br0" timeOffset="50254.02">9526 17514 0,'0'0'0,"25"0"16,-25-25-1,0 0 32,-25 50-15,0 0-32,0 49 15,-24 1 1,24-1 15,0-24-15,25 0-1,25-50-15,74 24 16,-25 1 0,1-50-1,-1 1 1,-49-26-1,-25 0 1,-25-24 0,-24-1-1,-1 26 1,0 24 15,26 0-31,24 0 16,24 1-16</inkml:trace>
  <inkml:trace contextRef="#ctx0" brushRef="#br0" timeOffset="51882.51">10568 17886 0,'0'0'16,"-25"0"-16,25-25 62,0 1 1,25 24-63,0 0 16,24 0-16,-24-25 15,74 25 1,-49-25-1,-25 25 17,-50 0-17,0 25 1,0-25-16,-49 0 16,-1 25 15,26-25-16,24 0 1,50 0 15,0-25-15,49 25 0,0-25-1,-24 25-15,0 0 31</inkml:trace>
  <inkml:trace contextRef="#ctx0" brushRef="#br0" timeOffset="52472.64">11734 17564 0,'0'0'0,"-25"-25"16,25 0-16,0 0 31,-25 25 0,25-25-31,-25 25 31,0 0-15,25 25 0,-24 25-1,-1 49 1,25-25 0,25 26-1,-1-26 1,-24 1-1,25-26 1,-25-24 0,-25 0-1,1-25 1,-1 0 0,25 25-16</inkml:trace>
  <inkml:trace contextRef="#ctx0" brushRef="#br0" timeOffset="52689.45">11510 17886 0,'-24'-25'0,"48"50"0,-48-74 16,48 24-1,1 25 1,25 0-16,24-50 16,1 25-1</inkml:trace>
  <inkml:trace contextRef="#ctx0" brushRef="#br0" timeOffset="52998.68">11982 17291 0,'0'0'0,"-25"0"63,0 25-47,0-1-16,1 1 15,-1 0 1</inkml:trace>
  <inkml:trace contextRef="#ctx0" brushRef="#br0" timeOffset="53319.7">12180 17464 0,'25'0'16,"-50"25"0,25 0-1,-25 0 1,25 0-16,-24 99 31,24-75-15,0 75-1,24-99 1,1-25 0,0 25-1,0-25-15,24 0 0</inkml:trace>
  <inkml:trace contextRef="#ctx0" brushRef="#br0" timeOffset="53755.48">12577 17712 0,'0'-49'31,"-25"24"-15,25 0-16,-24 25 46,-1 50-30,0-1 0,50 1-1,-25 0 1,0-25 0,49-1-1,-24-24 1,0 0-1,0-24 1,-25-26 0,0-25-1,-25 51-15,25-1 16,-25 25-16,0-25 16,1 0 15,-1 25-31</inkml:trace>
  <inkml:trace contextRef="#ctx0" brushRef="#br0" timeOffset="54085.38">12751 17440 0,'0'0'0,"0"-25"16,25 25 15,-1 25-15,1-1 0,0 1-16,0 0 15,24 49 1,-49-24-16,25 24 15,-25 1 1,0-1 0,-25-49-1,1 0 1,-1-25-16</inkml:trace>
  <inkml:trace contextRef="#ctx0" brushRef="#br0" timeOffset="54736.88">13545 17588 0,'-25'0'16,"0"0"31,75-24-32,-26 24 1,26 0-16,0 0 15,-1 0-15,26 0 16,74 0 0,-25 0-1,-75 0-15,1 0 32,-25 0-17</inkml:trace>
  <inkml:trace contextRef="#ctx0" brushRef="#br0" timeOffset="55118.47">13867 17365 0,'0'0'0,"-25"0"16,0-25-16,25 50 63,0 0-48,25 0-15,0 0 16,-25 24-1,0 50 1,25-24-16,-25-50 16,25 49-1,-25-49-15,0 0 16,0 0 15</inkml:trace>
  <inkml:trace contextRef="#ctx0" brushRef="#br0" timeOffset="57023.67">14934 17316 0,'0'-25'125,"-50"25"-109,1 0-16,24-25 15,0 50 1,-25-25-16,1 25 31,49 24-15,0 1 0,25-1-1,24 1 1,1 0-1,-25-1 1,-1-24 0,-24 0-1,-49 0 1,-1-25 0,25 0-1,-24 0 1</inkml:trace>
  <inkml:trace contextRef="#ctx0" brushRef="#br0" timeOffset="58020.53">15901 17117 0,'0'0'0,"25"0"0,-50 0 78,0 25-62,1 0-16,-1 0 15,0 74 1,25-74 0,-25 24-16,25 1 15,0 24 1,0-24-16,25-25 16,-25 49-1,25 0 1,0-24-1,-25-25 1,0 0 0,-25 0-1,0-1 1,-25 1 0,26-25-1,-1 0 16</inkml:trace>
  <inkml:trace contextRef="#ctx0" brushRef="#br0" timeOffset="58419.77">15628 18035 0,'0'0'0,"-24"0"31,24 25-15,0 0 15,0-1-31,0 1 16,24 0 15,1 0-15,0-25-16,0 0 15,49 0 1,-49-25 0,0 0-1,-25 0 1,-25-24-1,0-1 1,0 1-16</inkml:trace>
  <inkml:trace contextRef="#ctx0" brushRef="#br0" timeOffset="59103.89">16249 16695 0,'0'-24'31,"-25"24"0,25 24-15,-25-24-16,-25 25 15,26-25-15,-1 25 16,-25-25 0,25 0-1,25-25 1,0 0 0,25-24-1,0 24 1,0 25-1,49 0 1,-24 25 0,-1 0-1,-24 24 1,0 1 0,0-50-1,0 0 16,-25-50 1,0-24-17,-25 49 1,-25 0 0,1 25-16</inkml:trace>
  <inkml:trace contextRef="#ctx0" brushRef="#br0" timeOffset="60003.66">16645 17415 0,'0'0'0,"0"25"46,0-1-14,25-24-32,0 0 15,25 0-15,-1 25 16,26-50 0,-50 25-1,-1-24 1,-24-26-1,-24 25 17,-1 0-17,-50 25 1,1 25 0,24 50-1,25-51-15,1 51 16,24-1-1,0-49 1,124 49 15,-75-74-15,26-24 0,-50 24-16,24-25 15,-24 0 1</inkml:trace>
  <inkml:trace contextRef="#ctx0" brushRef="#br0" timeOffset="60352.22">16794 17241 0,'0'0'0,"-24"0"0,24-25 47,24 25-47,1 0 16,-25-24-16,75-1 15,-26 25 16,-24-25-31,0 25 32,0 0-17</inkml:trace>
  <inkml:trace contextRef="#ctx0" brushRef="#br0" timeOffset="60719.45">17290 16993 0,'0'0'16,"0"-25"-1,-24 25 1,24 25 0,-25-25-1,25 25-15,0 0 16,0 49 0,25-24-1,-1-1 1,-24-24-1,0 0 17,-24-25-32,-1 25 15,-25-50 1</inkml:trace>
  <inkml:trace contextRef="#ctx0" brushRef="#br0" timeOffset="61052.51">17613 16919 0,'0'0'16,"0"-25"-1,0 50 17,-25-1-32,25 26 15,0 0 1,-25-1-16,25 1 16,-24 24-1,24-49-15,0 25 16,24-25 15,51-25-15,-50-25-16</inkml:trace>
  <inkml:trace contextRef="#ctx0" brushRef="#br0" timeOffset="61225.65">17588 17067 0,'-49'0'16,"73"-24"31,1 24-47,25 0 16,-1 0-16,-24-25 15</inkml:trace>
  <inkml:trace contextRef="#ctx0" brushRef="#br0" timeOffset="61657.9">18184 17216 0,'-25'0'16,"0"0"15,0 25-15,0 0-1,0 25 1,1-1-1,24 1-15,0 24 16,0-49 0,24 25-16,-24-26 15,0 26 1,25 0 0,-25-1-1,-25-24 1,1 0-16,-26 0 15,0-25 1</inkml:trace>
  <inkml:trace contextRef="#ctx0" brushRef="#br0" timeOffset="61821.46">17861 17663 0,'0'0'16,"0"-25"0,25 0-1,0 25-15,24-25 0</inkml:trace>
  <inkml:trace contextRef="#ctx0" brushRef="#br0" timeOffset="62385.65">18779 16819 0,'0'0'0,"-25"-24"15,0-1 1,0 0-1,1 25 1,-1 0 0,-25 25-1,1 24 1,-1 1 0,25 24-1,0-24 1</inkml:trace>
  <inkml:trace contextRef="#ctx0" brushRef="#br0" timeOffset="65552.75">18828 17365 0,'0'25'62,"-24"-25"-46,24 50-16,-25-26 16,0 26-16,0 0 15,0 49 1,1-25 0,-1 1-1,50-50-15,-25 24 16,49-24 31</inkml:trace>
  <inkml:trace contextRef="#ctx0" brushRef="#br0" timeOffset="65853.82">19201 17365 0,'0'0'0,"0"0"32,0 25-32,-25-25 15,25 25-15,-25 49 16,0 25-1,25-49 17,0 24-17,25-24 1,25-50 0,-26 0-16</inkml:trace>
  <inkml:trace contextRef="#ctx0" brushRef="#br0" timeOffset="66000.5">19201 17638 0,'-25'-25'16,"74"25"15,1-25-31</inkml:trace>
  <inkml:trace contextRef="#ctx0" brushRef="#br0" timeOffset="66252.64">19548 17489 0,'0'-25'31,"25"50"-15,-25 0 0,24 0-16,-24 0 15,0 74 1,-49-25 0,24-24-1</inkml:trace>
  <inkml:trace contextRef="#ctx0" brushRef="#br0" timeOffset="66819.42">20094 17588 0,'0'0'16,"0"-24"-16,0-1 16,0 0-1,-50 0 1,0 50 0,1 25-1,24-26-15,0 51 16,25-26 15,0 1-15,50-50-1,-25 0 1,24 0 0,-24-25-1,-25-49 1,25-50-1,-50-25 1,25 25 0,0 50-1,0 98 32,0 1-47,0 74 16,0 25-1,0-24 17,25-1-17</inkml:trace>
  <inkml:trace contextRef="#ctx0" brushRef="#br0" timeOffset="67087.39">20391 17340 0,'0'0'0,"0"-24"15,0 48 17,0 1-17,-24 25-15,24 49 16,0 25-1,24-50 17,51 1-17,24-75 1,-49 25-16,-1-50 0</inkml:trace>
  <inkml:trace contextRef="#ctx0" brushRef="#br0" timeOffset="67270.74">20491 17564 0,'0'0'16,"-25"-25"-16,0 25 15,50-25 1,-25 0 0,49 25-1,75-25 1,-74 25-1</inkml:trace>
  <inkml:trace contextRef="#ctx0" brushRef="#br0" timeOffset="74875.53">21086 17489 0,'0'0'0,"0"-25"62,0 50-46,-25-25 31,50 0 15,0 0-62,0 0 16,-1 0-1,1 0-15,0 0 16,0 0 0,24 0-1,-24 0 17</inkml:trace>
  <inkml:trace contextRef="#ctx0" brushRef="#br0" timeOffset="75120.56">21160 17613 0,'0'25'31,"25"-25"-31,0 0 16,0 0 0,24 0-16,26 0 15,-1-25 1,-49 25 0</inkml:trace>
  <inkml:trace contextRef="#ctx0" brushRef="#br0" timeOffset="75785.78">21830 17514 0,'-25'0'31,"50"0"1,0 0-17,0-25-15,0 25 16,49 0-1,-49 0 1,0 0 0,-1 0 15,-48-25-31,-26 50 16,0-25-1,26 0 16</inkml:trace>
  <inkml:trace contextRef="#ctx0" brushRef="#br0" timeOffset="76321.87">22698 17167 0,'-24'-25'31,"24"0"-31,-25 25 16,0 0 15,0 0-15,0 0 0,1 25-1,-1 0 16,0 0-31,25 49 16,-25 0 0,25 1-1,25 24 1,-25-25 0,0-24-1,0 24 1,-25-24-1,25 0 1,-25-1 0,0-24-1</inkml:trace>
  <inkml:trace contextRef="#ctx0" brushRef="#br0" timeOffset="76507.69">22301 17787 0,'25'0'15,"-50"0"-15,50-25 0,-25 0 16,0 0 0,25 1-1,0 24-15,0-25 16,-1 25-16,1-25 15</inkml:trace>
  <inkml:trace contextRef="#ctx0" brushRef="#br0" timeOffset="76827.12">22897 16745 0,'-25'0'15,"25"-25"32,-25 75-31,0-25-1,25-1 1,-24 1-16</inkml:trace>
  <inkml:trace contextRef="#ctx0" brushRef="#br0" timeOffset="77187.58">23070 16968 0,'-24'0'31,"24"25"-15,-25 0-1,0 24 1,0-24-16,0 75 16,1 24-1,-1-25 1,0 25-1,50-50 1,0-49 0,-1 0-1</inkml:trace>
  <inkml:trace contextRef="#ctx0" brushRef="#br0" timeOffset="77604.49">23368 17241 0,'0'0'15,"0"-25"-15,0 1 32,-25 24-17,1 24 1,24 1-16,-25 0 15,25 25-15,-25 24 16,50-24 0,24-1 15,1-24-15,0-25-1,-1-25 1,-49-24-1,25-26 1,-50 1 0,0 24-1,-49 25 1,24 25 0,26 0-1</inkml:trace>
  <inkml:trace contextRef="#ctx0" brushRef="#br0" timeOffset="77937.82">23591 17043 0,'0'-25'0,"25"25"31,0 25-15,-25-1-1,25 1-15,24 50 16,-49-26 0,25 1-16,-25 49 15,0 0 1,-25-49-1,25-25-15,-24 49 16,-1-49 0,0 0-1</inkml:trace>
  <inkml:trace contextRef="#ctx0" brushRef="#br0" timeOffset="78354.42">24286 17340 0,'-25'0'16,"0"0"0,50 0 46,25 0-62,-1 0 16,1 0-16,0-24 15,24 24 1,-24 0 0</inkml:trace>
  <inkml:trace contextRef="#ctx0" brushRef="#br0" timeOffset="78621.58">24509 17092 0,'0'0'15,"-25"0"-15,25-25 0,0 50 47,0 0-31,25 74-1,-25 1 1,0 24 0,0-75-16,-25 50 15,25-74 1</inkml:trace>
  <inkml:trace contextRef="#ctx0" brushRef="#br0" timeOffset="79138.63">25204 17067 0,'0'-24'0,"0"48"0,0-73 31,25 49-31,-75 0 31,0 25-15,1 49-1,49 1 1,0-26 0,25 1-1,24-1 16,-24-24-31,25 25 16,-26-25 0,-24-1-1,-24 1 1,-51-25 0,1 0-1,24 0 1</inkml:trace>
  <inkml:trace contextRef="#ctx0" brushRef="#br0" timeOffset="80255.55">25923 16621 0,'0'-25'31,"-25"25"-15,1 0-16,-51 0 15,26 0 1,-26 0 0,50 0-1,1 0 1,24 25 46,0 0-46,0 0 0,24-1-1,-24 26-15,25 49 16,-25-49 0,25 74-1,-25-75-15,25 26 16,-25-25-16,49 49 15,-24-25 1,0 25 15,0-24-15,24 24 0,-49-25-1,25-24 1,-25 0-1,25-25 1,-25-1 0,0 1-1,0 0 1,25 0 0,-25 0 15,25-25 16,-1 0-32,26-25 1,25 25-16,49-50 16,-75 25-1,50 1 1</inkml:trace>
  <inkml:trace contextRef="#ctx0" brushRef="#br0" timeOffset="84890.68">26370 17316 0,'-25'0'0,"25"-25"63,-25 25-48,50 0 48,0 0-47,0 0-16,-1 0 15,1 0 1,0 0-1,0 0 32,-50 0-31,0 0 0,0 0-1</inkml:trace>
  <inkml:trace contextRef="#ctx0" brushRef="#br0" timeOffset="85377.65">26990 16943 0,'0'0'15,"0"-24"1,-25-1 0,0 25-1,1 25 16,-1-1-15,25 1 0,0 50-1,-25-1 1,25 1 0,25-1-1,0 0 16,-1-24-15,-24 0 0,0-1-1,0-24 1,-24 0 0,-1-25-1,0 0-15,-25 0 16</inkml:trace>
  <inkml:trace contextRef="#ctx0" brushRef="#br0" timeOffset="85593.63">26717 17316 0,'0'-25'0,"0"0"15,50 25 1,-25 0-16,-1-25 16,26 25-1,24-25 1,-24 1-16,-25 24 16</inkml:trace>
  <inkml:trace contextRef="#ctx0" brushRef="#br0" timeOffset="85906.12">27337 16993 0,'0'-25'15,"0"50"-15,0-75 16,0 75 15,-25 25-15,25-25-16,-24 24 15,24 1-15,-25 49 16,25-24 0,49-1-1,1-49 1,24 0-1,1-1 1</inkml:trace>
  <inkml:trace contextRef="#ctx0" brushRef="#br0" timeOffset="86271.48">27809 17167 0,'0'0'15,"0"-25"-15,0 0 16,0 0-16,-25 25 31,0 25-15,0 25 0,25 24-1,25 1 1,25-51-1,-1-24 1,1 0 0,-1-49-1,-24-1 1,-25 1 0,0 24-1,-49-25 1,24 25-1,0 25-15</inkml:trace>
  <inkml:trace contextRef="#ctx0" brushRef="#br0" timeOffset="86655.94">28081 16943 0,'0'-24'16,"0"48"-16,25-48 15,-25-1 1,50 25 0,-25 0-16,0 25 15,-1-25 1,-24 24-16,50 51 15,-25-26 1,0-24-16,-25 25 16,24 0-16,-24-1 15,0 50 1,0-24 0,-49-1-1,49-49 1,0 0-1,-25-25 1</inkml:trace>
  <inkml:trace contextRef="#ctx0" brushRef="#br0" timeOffset="87239.39">28751 17291 0,'0'0'16,"-25"0"-16,50 0 63,0-25-63,25 25 15,-1-25 1,1 25-16,0 0 0,-1-25 15,26 25 1,-26 0 0,26-24-1,-51 24 17,1 0-17</inkml:trace>
  <inkml:trace contextRef="#ctx0" brushRef="#br0" timeOffset="87589.27">29099 17067 0,'0'-24'0,"0"-1"15,-25 25 1,25 25 15,0-1-31,25 1 16,-25 0-16,24 25 15,1-1 1,0 26 0,-25 24-1,25-25 1,-25-49-16</inkml:trace>
  <inkml:trace contextRef="#ctx0" brushRef="#br0" timeOffset="88156.46">29793 16943 0,'0'-24'16,"0"48"-16,0-73 15,-25 49 1,-24 0 0,24 25-1,25-1-15,-25 1 16,0 0-16,1 49 16,48-24-1,26 25 16,24-1-15,-24-24 0,-25-1-1,0-24 1,-75 0 0,25-25-1,-49 0 1,49 0-1,0 0 1</inkml:trace>
  <inkml:trace contextRef="#ctx0" brushRef="#br0" timeOffset="89004.66">30413 16844 0,'0'-25'15,"0"50"-15,0-74 0,0 73 63,-24 26-63,24-25 15,0 24-15,0 75 16,0-24 0,24-1-1,1-25 1,-25-49 0,0 0 15</inkml:trace>
  <inkml:trace contextRef="#ctx0" brushRef="#br0" timeOffset="89272.42">30488 16844 0,'0'-25'0,"0"50"0,0-74 16,0 24 0,0 0-1,74 25 17,-24-25-32,-1 25 15,1 0 1,0 0-16,-1 0 0,-24 0 15</inkml:trace>
  <inkml:trace contextRef="#ctx0" brushRef="#br0" timeOffset="89473.44">30314 17117 0,'25'25'31,"25"-25"-31,-1 0 16,100 0 0,-75 0-16</inkml:trace>
  <inkml:trace contextRef="#ctx0" brushRef="#br0" timeOffset="89772.87">31182 16869 0,'0'-25'15,"-24"50"32,-1 0-47,25 24 16,-25 1-16,0 49 15,25 1 1,25-1 0,25-25 15,49-49-16,-50 0-15</inkml:trace>
  <inkml:trace contextRef="#ctx0" brushRef="#br0" timeOffset="90091.51">31678 16919 0,'0'-25'0,"0"50"0,-24-75 16,-1 50 15,0 25-15,25 0-16,0 74 16,25-25 15,-25-24-16,25-25 1,-25 0-16,-50-1 16,0 1-1,1 0 1,-26-25 0</inkml:trace>
  <inkml:trace contextRef="#ctx0" brushRef="#br0" timeOffset="90376.86">32026 16869 0,'0'0'15,"0"-25"1,25 50 15,-1 25-15,1 24-1,0 25 1,-25 1 0,-50-26-1,26-49-15,-26 24 16</inkml:trace>
  <inkml:trace contextRef="#ctx0" brushRef="#br0" timeOffset="91090.46">32125 16274 0,'25'-50'16,"-50"100"-16,50-125 16,-25 50-1,25 25-15,24-24 16,-24 24 15,-25-25-15,0 50 15,25-1-31,0 51 31,-25-50-31,24 24 16,-24 1-16,25 74 15,50 149 17,-50-50-1,-1-149-31,1 75 16,-25-99-1,0 0-15,25 49 16,-50-50-1,25-24 1,0 0 0,0 0-1,0 0 32,-25-25 0,1 0-47,-1 0 16,-25 0-1,25 24-15,-99-24 16,0 50 0</inkml:trace>
  <inkml:trace contextRef="#ctx0" brushRef="#br0" timeOffset="105289.88">30587 15678 0,'0'0'15,"0"-25"-15,0 1 32,0 48 15,25 1-32,-25 0 1,0 0-16,0 0 0,0 24 15,0-24 17,25-50-17,49-74 1,75-99 0,-50 74-1,149-199 1,199-123-1,-174 297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5:11:34.91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7517 16919 0,'0'24'16,"24"-24"78,1 0-94,0 0 15,0 25-15,24-25 16,1 0-1,-25 0-15,49 0 16,-24 25 15,-1-25-15,1 0 0,0 0-1,-1 25-15,1-25 31,-1 25-15,1-1 0,0-24-1,-25 0 1,24 0 0,-24 0-1,0 25 1,0-25-1,24 0 1,-24 0 0,25 0-1,-1 0 17,1 0-1,-25 0-31,-1 0 15,51 0 1,-1-25 0,-24 25-1,24 0 1,-24 0 0,0-24-1,-1 24 1,1 0-1,24-25 1,-24 25 0,-1 0-1,26-25 1,-26 25 0,1 0 15,0 0-16,-26 0 1,26 0 0,-25 0-1,49 0 1,-24-25 0,-25 25-1,0-25 1,-1 25-16,1 0 15,0 0 1,0 0 0,0 0 15,-1 0-31,1 0 31,0 0 0,0 25-15,0-25 15,-1 0 16,-24 25-16,25-25-15,0 0 0,0 0 15,0 0-15,-1 0 15,1 0 0,0 0 0,0 0 16</inkml:trace>
  <inkml:trace contextRef="#ctx0" brushRef="#br0" timeOffset="-81242.76">19548 11858 0,'0'0'0,"-25"0"31,25-25 0,-25 25-15,0 0-1,50 0 17,0 25-17,25-25 1,24 0-1,-24 0 1,-25 0 0,-1 0-1,-48 0 48</inkml:trace>
  <inkml:trace contextRef="#ctx0" brushRef="#br0" timeOffset="-80793.98">19622 11709 0,'0'-25'16,"0"50"62,-25 0-63,25 0-15,0 24 16,-24 1-16,-1 0 16,0 49-1,0-25 1,25-49-1,0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4:49:45.5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1761 1563 0,'0'0'16,"0"-25"-1,25 50 48,-25 0-63,25-1 15,-50 51-15,25-1 16,0 1 0,-25 98-1,25-123 1,50-25 0,99-50-1,49-49 1,-148 24-1</inkml:trace>
  <inkml:trace contextRef="#ctx0" brushRef="#br0" timeOffset="249.88">1836 1637 0,'0'0'16,"-25"-25"-16,25 1 15,0-1 1,25 0-16,74-74 16,50 0-1,-75 49 1,-24 0-16,-1 26 15</inkml:trace>
  <inkml:trace contextRef="#ctx0" brushRef="#br0" timeOffset="401.74">1836 1861 0,'-25'0'15,"50"0"-15,24-25 16,26-25 0,24 1-16</inkml:trace>
  <inkml:trace contextRef="#ctx0" brushRef="#br0" timeOffset="869.21">2902 1340 0,'0'0'0,"0"-25"16,0 0 15,-24 50-15,24 0 0,-50 24-16,0 26 15,1-1-15,-1 25 16,-74 75-1,75-100-15,24-24 16,-50-25 0,75-75 15,0-24-31,25 24 16,-25-24-16,0-1 15,-25 26-15,50-26 16,-25 50 31,25 50-32,25 0 1,-1 25-16,125 99 31,-125-100-31,51 1 16,-51-25-1</inkml:trace>
  <inkml:trace contextRef="#ctx0" brushRef="#br0" timeOffset="1317.05">3399 1414 0,'0'0'0,"0"-25"16,-25 25 15,25 25-31,-50 74 31,50-24-31,-49 74 16,24-75 0,25-49-1,-25-25 1,25-75-1,50-74 1,-1-49 0,26 24-1,-26 75 1,-24 74 0,0 50-1,24 50 1,1 73-1,-25 76 17,0-100-17,-25-50 1,-25-49-16</inkml:trace>
  <inkml:trace contextRef="#ctx0" brushRef="#br0" timeOffset="1968.52">3349 1687 0,'0'-25'0,"-25"0"16,25-24-1,25-1 1,124-74 0,24 50-1,-24 49 16,-50 25-15,-49 0 0,-50 49-1,25-24-15,-25 25 16,0 24 0,-25-24-1,25-25 1,0-75 15,0 0-15,25 1-16,0-75 15,24 49 1,1 75 15,-50 25-31,50 50 16,-1 24-1,1-50 1,-1-24 15,1-50-15,24-74 0,-49 50-16,50-26 15,-51 1-15,51-1 16,-50 51-1,24 24 1,-24 74 0,-25 75-1,25 24 1,25-73 0,-50-51-1</inkml:trace>
  <inkml:trace contextRef="#ctx0" brushRef="#br0" timeOffset="2449.6">5234 1116 0,'0'0'16,"25"-24"-16,-25-1 31,0 74-15,0-24-1,0 25-15,0 123 16,0 26 0,0-1-1,25-49 1,-25-99 0,0-100 15,0-74-16,0-74 1,25-26 15,-25 125-31,24-25 16,26 0 0,0 74-1,-25 26 1,24 48-1,-49 51 1,-25 99 0,-24-100-16,-1 0 15,25 1-15,-24-26 16</inkml:trace>
  <inkml:trace contextRef="#ctx0" brushRef="#br0" timeOffset="2699.84">5730 1116 0,'25'0'16,"-25"25"-1,0 0-15,0 49 16,0-24-1,0 74 1,0 25 0,0-100-1,25-24 1,0-25-16</inkml:trace>
  <inkml:trace contextRef="#ctx0" brushRef="#br0" timeOffset="2949.7">6078 1240 0,'0'0'0,"25"-24"0,-1-1 31,-24 0 1,0 50-32,-24 0 15,24 24-15,-50 100 16,50 0-1,0-50 1,50-74 0,74-25-1,-25-50 1,-50 1 0</inkml:trace>
  <inkml:trace contextRef="#ctx0" brushRef="#br0" timeOffset="3134.89">6375 1092 0,'0'0'16,"0"-25"-16,-24 25 0,24-25 16,0 0-1,24 25 1,26-25-16,74-24 15,-25-1 1</inkml:trace>
  <inkml:trace contextRef="#ctx0" brushRef="#br0" timeOffset="3303.56">6202 1315 0,'-50'0'16,"50"25"-16,50-25 31,-1-25-15,26 0-16</inkml:trace>
  <inkml:trace contextRef="#ctx0" brushRef="#br0" timeOffset="3615.8">6946 1067 0,'-25'-25'31,"0"25"-15,1 25-16,24 0 15,-25 24-15,25-24 16,49 173 15,-24-148-15,0-25-16,-25 0 15,25 24 1,-25-24 0,-50 0-1,-24 0 1,-1-50-1</inkml:trace>
  <inkml:trace contextRef="#ctx0" brushRef="#br0" timeOffset="3918.33">7343 1216 0,'0'0'16,"25"0"-16,-25-25 15,-25 50 1,0 24 15,0 26-15,50-26 0,25-49-1,-1 0 1,-24-25-1,0 25-15,-25-24 16,-25-1-16,0-50 16,-24 51-1</inkml:trace>
  <inkml:trace contextRef="#ctx0" brushRef="#br0" timeOffset="4199.62">7517 1662 0,'24'25'15,"1"-25"1,25 0-1,-25-50 1,-25 25 0,-25 1-1,0-26 1,-74 50 0</inkml:trace>
  <inkml:trace contextRef="#ctx0" brushRef="#br0" timeOffset="5150.83">1315 2878 0,'0'0'16,"-25"0"-16,25 24 16,25 1 15,49-25-15,25 0-1,50 0 1,75-25-1,73-24 17,75-26-17,50 1 1,-199 24-16,1 26 16,-26-1-16,174-25 15,-25 1 1,1-1-1,-26 25 1,-24-24 0,-25 24-1,49 0 1,-24-25 0,-25 25-1,-50-24 1,-24 24-1,-26 0 1,100-24 15,-124 24-15,0 0 0,-50 25-1,-25-25 1,-24 0-1,-25 25 1</inkml:trace>
  <inkml:trace contextRef="#ctx0" brushRef="#br0" timeOffset="5302.09">7839 2059 0,'0'0'0,"25"0"0,-25-25 31,0 0-31</inkml:trace>
  <inkml:trace contextRef="#ctx0" brushRef="#br0" timeOffset="7981.6">2605 3597 0,'0'-25'16,"0"0"109,0 50-79,0 0-46,0 25 16,0 24-16,0 1 16,-25 123-1,-25-24 1,26-1 0,-1-98-16,-25 24 15,50-49 1,-25-50-1,75 24 64,-25-48-64,49 24-15,1 0 16,-1 0-16,0-25 15,75 25 1,-99-25-16,-1 25 16,-24 0-16,0-25 15,-50 25 48</inkml:trace>
  <inkml:trace contextRef="#ctx0" brushRef="#br0" timeOffset="8750.12">3919 3473 0,'0'0'0,"0"-25"32,-24 0-1,-26 25-31,0 0 16,-74 25-1,50 0 1,49-25-16,0 0 31,25 25 78,0 24-93,25-24-16,-25 50 16,25-26-16,-25 26 15,25 123 1,-25 25 0,25-24-1,-25-125-15,0 100 16,24-100-1,-24 75 1,0-25 0,0-74-1,0-25 1,50-25 15,0-25-15,74-50-1,-75 51-15</inkml:trace>
  <inkml:trace contextRef="#ctx0" brushRef="#br0" timeOffset="9666.69">4242 4316 0,'0'0'0,"25"0"78,0 0-62,24-24-16,1 24 16,-1 0-16,1-25 15,49 0 1,-74 0-16,0 0 15,-25 1-15,25-1 16,-25-25 0,-25 1-1,-25 24 1,25 25-16,-49 0 16,0 25-1,-1 24 16,1 26-15,24 24 0,25 0-1,25 0 1,75-24 0,-1-26-1,75-49 1,0 25-1,-75-25-15,50-25 16,-24 1 0,-76-1-1</inkml:trace>
  <inkml:trace contextRef="#ctx0" brushRef="#br0" timeOffset="10335.71">5160 3671 0,'0'0'0,"0"-24"0,0-1 15,0 0 32,-25 25-31,25-25-1,-25 25-15,-24 0 16,24 25 0,-74 49-1,49-24-15,-24 25 16,74-26-1,49-49 17,50-25-17,-24-24 1,-50-1-16,-25 25 16,49-49 15,-24 99 0,-25-1-15,0 51-1,25 24 1,0-24 0,-1-51-1</inkml:trace>
  <inkml:trace contextRef="#ctx0" brushRef="#br0" timeOffset="10655.42">5458 3349 0,'0'0'15,"0"-25"-15,0 50 63,0 25-48,0-1-15,0 1 16,0 74 0,24-75-16,-24 1 15,25-25-15,0 0 16,-25 0-16,74-1 15,-24-24 1,0-24 0</inkml:trace>
  <inkml:trace contextRef="#ctx0" brushRef="#br0" timeOffset="10834.85">5532 3721 0,'0'0'0,"-25"0"15,0 0-15,1-50 16,24 26 15,24-1-15,26 0 0,-25 25-16,24 0 0</inkml:trace>
  <inkml:trace contextRef="#ctx0" brushRef="#br0" timeOffset="11366.93">6425 3771 0,'0'-25'16,"0"50"-16,0-75 0,0 25 15,0 0 1,-25 50 31,25 0-32,0 25-15,0-1 16,0 26 0,0-1-16,0 75 15,0 0 1,0-75-1,-25 26 1,25-1 0,25-74-1,25-1 1,49-48 0,0-26-1,-24 0 1,-51 26-16</inkml:trace>
  <inkml:trace contextRef="#ctx0" brushRef="#br0" timeOffset="11585.06">6276 4292 0,'-25'0'15,"1"0"-15,73 0 0,-98-25 16,49 0 0,24 0-1,26 0-15,74-24 16,-50 24 0,1 0-16</inkml:trace>
  <inkml:trace contextRef="#ctx0" brushRef="#br0" timeOffset="12020.69">6797 3423 0,'0'0'0,"-25"0"31,50 25 0,-25 0-15,0 25 0,0-26-1,0 1 1,25-50 15,0-24-31,24-1 16,26 1-1,-26 49 1,-24 0 15,0 24-31,-25 26 16,25 24-1,-25-49 17</inkml:trace>
  <inkml:trace contextRef="#ctx0" brushRef="#br0" timeOffset="12649.84">7268 3250 0,'0'0'0,"-24"0"0,24-25 15,0 0 1,24 0 0,26 25-1,24 0 1,26 0-1,-51 0 1,-24 0 15,-25 25-15,25 0 0,0 49-1,-25 26 1,0 24-1,-25 24 1,0 1 0,0 0-1,25-25 1,0 0 0,0-74-1,25 24 1,0 26-1,-25-51 1,0 1 0,0-25-1,25 24 1,-25 1 0,0-25-1,0-1 1,-50-24 15,25 0-15</inkml:trace>
  <inkml:trace contextRef="#ctx0" brushRef="#br0" timeOffset="46118.35">2605 6648 0,'0'-24'16,"-25"24"-16,25-25 31,-50 25 0,26 0-31,-26 74 16,0 1-1,25 24 1,25-50 0,100 1-1,24-25 1,0 0-1,-50 24 17,-49 1-17,-50 0-15,-49 24 16,-25 0 0,-1-49-1,26-25 1,24-25-1,25-74 1,75-25 0,25 25-1,73 24 1,-48 26 0,-1 49 15,-50 0-31,26 25 15,-50 24 1,-25 1 0,0-25-1,0 24 1,0-24 0,-50 0 15</inkml:trace>
  <inkml:trace contextRef="#ctx0" brushRef="#br0" timeOffset="46279.51">3002 6698 0,'0'-25'0,"0"50"0,0-75 15,-25 26 1,25-1 0</inkml:trace>
  <inkml:trace contextRef="#ctx0" brushRef="#br0" timeOffset="46638.23">3299 6896 0,'0'0'16,"0"25"-16,0 0 0,-49 0 15,24 24 1,25-24-16,0-50 31,25-49-15,49 0 15,1-1-15,-26 26-1,1 49 1,-25 0-16,-25 49 16,24 50-1,-24 1 1,25-51-1</inkml:trace>
  <inkml:trace contextRef="#ctx0" brushRef="#br0" timeOffset="46854.57">3870 6822 0,'0'0'0,"25"-25"0,-50 50 47,0 0-31,0 0-1,25 24-15,-25-24 16,25 0-16,0 49 16,50-24-1,24 0 1</inkml:trace>
  <inkml:trace contextRef="#ctx0" brushRef="#br0" timeOffset="47153.6">4366 7020 0,'0'0'0,"0"-24"0,0-1 16,25 0-16,24-25 31,-49 26-31,25-26 16,0 25-1,-50 0 1,-49 50 0,-1 50-1,1-1 1,74 0-1,25-49 1,99-25 0</inkml:trace>
  <inkml:trace contextRef="#ctx0" brushRef="#br0" timeOffset="50734.79">8484 3820 0,'0'0'0,"-25"-24"0,25-1 63,25 25 30,25-25-77,-26 25-16,26 0 16,0 0-16,-26 0 15,1-25 1,25 25-16</inkml:trace>
  <inkml:trace contextRef="#ctx0" brushRef="#br0" timeOffset="51001.44">8484 4044 0,'-25'0'16,"75"-25"15,-1 25-15,1 0-16,24 0 16,-24-25-1,-25 25-15,24 0 0,1 0 16</inkml:trace>
  <inkml:trace contextRef="#ctx0" brushRef="#br0" timeOffset="52103.4">9526 3448 0,'0'-25'15,"0"50"110,0 25-109,0-1-16,0 1 16,0 24-16,-25 26 15,25 98 1,-25-24-1,0-50 1,25-50 0,-24-24-1,24-25 32,0-50-47</inkml:trace>
  <inkml:trace contextRef="#ctx0" brushRef="#br0" timeOffset="52888.62">9551 3324 0,'-25'0'63,"50"0"93,-1-25-156,1 25 15,25 0-15,24 0 16,-24-24 0,24 24-16,-24 0 15,0 0-15,24-25 16,-49 25 31</inkml:trace>
  <inkml:trace contextRef="#ctx0" brushRef="#br0" timeOffset="53269.72">9625 3523 0,'-25'24'31,"50"-24"16,0 0-47,0 0 15,24 0 1,1 0-16,0-24 16,-1 24-16,26 0 15,-75-25-15,24 25 31,1 0-15,0 0-16</inkml:trace>
  <inkml:trace contextRef="#ctx0" brushRef="#br0" timeOffset="53937.08">10915 3126 0,'-25'-25'15,"0"50"48,1 0-63,-51 74 31,50-50-31,1-24 16,-1 50-1,0-26-15,0 26 16,0 73 0,25 1-1,25-25 1,25 0 0,74 0-1,-25-74 1,0-25-1,-49 0 1,-25-25 0,-25-25 15</inkml:trace>
  <inkml:trace contextRef="#ctx0" brushRef="#br0" timeOffset="54953.58">11585 3473 0,'25'0'0,"-25"-25"31,0 0 16,0 1 15,0-1-46,0 0 0,0 0-16,0 0 15,0 1 1,-25-1-1,-25 25 1,-24 49 0,24-24-1,1 50 1,49-1 0,24-24-1,76 24 1,-26 0 15,-24-24-15,-26 25-1,-24-51-15,0 1 16,-24 0-16,-76 25 16,1-26-1,25 1 1,-1-25-1,51-49 1,-1-1 0,25 0 15,0 26-31,49-1 16</inkml:trace>
  <inkml:trace contextRef="#ctx0" brushRef="#br0" timeOffset="55358.58">12180 3746 0,'0'-25'16,"0"0"31,25 25-16,49 0-31,1 0 15,-1 0-15,26-25 16,-26 25-16,0 0 16,1 0-1,-50 0 1,-1 0 15,-48 0-15</inkml:trace>
  <inkml:trace contextRef="#ctx0" brushRef="#br0" timeOffset="57486.86">13297 3523 0,'24'0'47,"1"0"-47,-25-25 15,25 0-15,-25 0 32,25 0-32,-25 1 15,-25-1 1,0 25 0,-24 0-16,-26 49 15,-24 51 16,49-1-15,75 0 0,25-49-1,49-25 1,-25-25 0,26-149 15,-76 99-16,-24 25 1,0 0 0,25 75-1,-25 0 1,0-1-16,25 26 16,0 24-1,0-74 1</inkml:trace>
  <inkml:trace contextRef="#ctx0" brushRef="#br0" timeOffset="57870.63">13793 3250 0,'0'-25'15,"0"50"-15,0-75 0,0 25 16,24 50 47,1 0-63,0 25 15,0-1-15,49 75 31,1 124-15,-75-148-16,25 73 31,-50 1-15,0-75 0,25-49-16,-50-1 15</inkml:trace>
  <inkml:trace contextRef="#ctx0" brushRef="#br0" timeOffset="59337.3">17018 3151 0,'0'0'16,"-25"0"-16,50 0 31,-25 24-15,49 26-1,-24 24-15,-25 1 16,-25 98-1,0-24 1,-24-74 0,49-50-16,0-1 31,25-73-31,49-51 16,75 1-1,-100 74 1,1 25-16,24-24 15,-74 48 1,-24 51 0,-51 24-1,1-49 1,-1-25 15,26-25-15,24-25-1,0 0-15,50-50 32,0 75-1,-25 25-31,49 0 16,1 0-16,74 25 15,0-50 1,0 0-1,-25-25 1,-49-50 0,-25 1-1,-25 49 1,0 0 15,0 0-15,0 75-1,25-25-15,-1 24 16,26-49 0,0 0-1,-26-24 1,26-26 0,-25 0-1,0 26 1,-25-1-1,0 50 17,0 24-17,24 125 1,1-75 0,-25 124-1,0-24 1,-49-50-1,-26-100 1,1-24 0,-25-50-1,74-74 1,25-99 0,49 24-1</inkml:trace>
  <inkml:trace contextRef="#ctx0" brushRef="#br0" timeOffset="60021.46">19473 3250 0,'0'0'0,"25"-25"0,-25 0 31,-25 25-15,-24 0 0,-26 50-1,1 49 1,74 0-1,74-24 1,26-1 0,-26 0-1,-49-24 1,-50-25 0,-49 0-1,-26-25 1,51-50 15,-1-49-31</inkml:trace>
  <inkml:trace contextRef="#ctx0" brushRef="#br0" timeOffset="60421.47">19846 3126 0,'0'0'0,"0"-25"15,24 0 17,-24 75-32,0-1 15,25 26 1,-25 74 0,25 24-1,-25-74 1,0-24-1,0-100 17,25-25-17,49-49 1,1 25 0,-26 49-1,1 25 1,-1 50-1,-49-1-15,25 1 16,0 24 0,-25-49-1</inkml:trace>
  <inkml:trace contextRef="#ctx0" brushRef="#br0" timeOffset="60606.36">20615 3498 0,'24'0'16,"-24"0"31,0 49-32,0 1-15,0 0 16,0-1-16</inkml:trace>
  <inkml:trace contextRef="#ctx0" brushRef="#br0" timeOffset="60762.75">20763 3349 0,'-24'-74'16,"48"148"-16,-73-198 15,24 99 1,0-24-16</inkml:trace>
  <inkml:trace contextRef="#ctx0" brushRef="#br0" timeOffset="61186.7">20863 3151 0,'24'0'0,"1"0"16,0 24 15,0 26-15,-25 24-16,25 26 16,-25-1-16,0 0 15,0 25 1,-25 0-16,25-25 15,25 50 1,24-25 0,1-124-1,0-25 1,-1-99 0,-49-24-1,-74-26 1,-1 75-1,26 49 1,24 25-16,0 0 16,25 1-1,25-1 1</inkml:trace>
  <inkml:trace contextRef="#ctx0" brushRef="#br0" timeOffset="61422.43">21532 3101 0,'25'-25'0,"-50"50"0,50-75 31,0 75 0,-25 25-15,25 24-16,0 50 15,24 50 1,-24-50 0,-25-50-1</inkml:trace>
  <inkml:trace contextRef="#ctx0" brushRef="#br0" timeOffset="61580.95">21557 3572 0,'0'-49'32,"0"98"-32,0-123 0,50 24 15,-25 25-15,74-24 16,-25 49 0,-24-25-16</inkml:trace>
  <inkml:trace contextRef="#ctx0" brushRef="#br0" timeOffset="61705.54">21954 3324 0,'0'25'16,"25"0"15,-50 0-31,25-1 16,0 1 0,0 0-16</inkml:trace>
  <inkml:trace contextRef="#ctx0" brushRef="#br0" timeOffset="61878.79">22029 3250 0,'24'-25'16,"-48"50"-16,48-75 0,-24 25 15,25 1-15,0 24 31</inkml:trace>
  <inkml:trace contextRef="#ctx0" brushRef="#br0" timeOffset="62404.64">22252 3473 0,'0'0'0,"0"25"15,0 0 1,25-50 15,-1 0-15,76-25-1,-26-49 1,-24 50 0,-25 49-1,-25-25 1,-50 25-1,25 25-15,0 24 32,0-24-17,50 25 1,0 24 0,0-49-16,0 74 15,24 25 16,-24 0-15,-25 0 0,-49-25-1,-26-49 1,-49-50 0,25-25-1,24-49 1,75 24-16,-24-49 15,48 0-15,51-75 32,-26 100-32</inkml:trace>
  <inkml:trace contextRef="#ctx0" brushRef="#br0" timeOffset="63103.7">23839 3324 0,'25'-25'15,"-25"50"32,0 0-47,0 49 16,0 50-1,-25 25 1,25-74 0,0-26-16,0 1 15,0-25-15,0-50 31,0 0-15,-24-124 0,24-49-1,24 99 1,1-75 0,0 25-1,25 75 1,-25-1-1,24 75 1,1 0 0,-25 100-1,-25 24 1,-50 24 0,0 1-1,1-124-15</inkml:trace>
  <inkml:trace contextRef="#ctx0" brushRef="#br0" timeOffset="63420.5">24385 3200 0,'0'25'0,"25"-50"0,-25 50 15,25 0-15,-75-75 0,100 125 16,-50-26-16,-25 50 16,25-74-1,-50 50 1,26-75 0,48 0-1,1-50 1,25-24-1,49-50 1,-24 24 0,-26 76-1</inkml:trace>
  <inkml:trace contextRef="#ctx0" brushRef="#br0" timeOffset="63719.51">24708 3324 0,'0'0'16,"0"25"0,0 0 15,25 0-31,-1-25 16,26 24-16,24 1 15,-24 0 1,0-25-1,-26 0-15,-24-74 16,-24-1 0,-26 1-1,25 24 1</inkml:trace>
  <inkml:trace contextRef="#ctx0" brushRef="#br0" timeOffset="64223.66">25427 3027 0,'25'0'0,"-50"0"0,75 0 16,-25 0-16,-25 24 16,-25-24-1,0 75 1,0 49-1,25 25 1,-25 24 0,25-24-1,0-25 1,0-49 0,-24-51-1,-1-24 16,25-24-31,-50-76 16,50-73 0,50-26-1,-1 26 1,1-1 0,0 75-1,-1 24 1,-24 50-1,0 25 1,0 50 0,-1 99-1,-48-50 17,-1 0-17,-25-24 1</inkml:trace>
  <inkml:trace contextRef="#ctx0" brushRef="#br0" timeOffset="64787.86">25923 3225 0,'25'-25'15,"-50"50"-15,75-75 16,-25 26 0,-1-1-16,-24 0 15,0 0 17,-49 25-32,24 0 15,0 25 1,0-25-16,1 25 15,-1 0-15,25-1 16,0 26 0,49-25-1,26 0 1,-1-25 0,26-25-1,-26 0 1,-24 25-1,-26 50 1,-48-26 0,24 26 15,-25-50-15,25 25 15,25-50-31,24-49 15,50-26 1,-49 26 0,0 24-16,-26 1 0</inkml:trace>
  <inkml:trace contextRef="#ctx0" brushRef="#br0" timeOffset="64975.39">26618 2902 0,'-25'50'47,"25"-25"-31,-25 49 0,25 50-1,-25-49 1</inkml:trace>
  <inkml:trace contextRef="#ctx0" brushRef="#br0" timeOffset="65536.7">26643 3151 0,'49'-50'15,"-98"100"1,123-100-16,-24 25 16,-1 25-16,51-25 15,-51 50 1,-74-25 15,25 25-15,-24-25-16,48 50 31,1-50-15,0-25-1,25-25 1,-1 1 0,-24 24-1,-25 0 16,25 75-31,-25-26 16,0 26 0,74 49-1,-24 25 1,-1-25 0,-49 25-1,-74 25 1,24-124-1,26-25-15,-26 0 16,-74 0 0,50-50-16</inkml:trace>
  <inkml:trace contextRef="#ctx0" brushRef="#br0" timeOffset="68637.27">6152 6971 0,'0'25'78,"25"-1"-78,-25 1 16,25 0 0,-25 25-16,25-1 15,-1 100 1,-48 25 0,-1-25-1,0-25 1,0-75-1,25-24 17,25-50-17,74 1 1,25-1 0,-25 25-1,-49-25-15,-25 0 16</inkml:trace>
  <inkml:trace contextRef="#ctx0" brushRef="#br0" timeOffset="69304.59">7293 6872 0,'-25'-25'0,"1"25"16,-26 0-1,0 0-15,1 0 0,-26 25 16,51-25 0,24 24 77,24-24-77,-24 25-16,25 25 16,0-1-16,-25 1 15,25 74 1,0 50-1,-1-75-15,-24 75 16,0-1 0,0-49 15,0 0-15,25-74-1,-25 0 1,25-50-1,49 0 17,-24-25-17,0 0-15</inkml:trace>
  <inkml:trace contextRef="#ctx0" brushRef="#br0" timeOffset="69655.75">7913 7145 0,'0'-25'15,"0"50"-15,0-75 0,0 25 16,0 50 15,0 25-15,0-1-16,0 1 15,-24 24 1,48 50 0,1 0-1,-25-74-15,75 24 16,24-24-1,25-50 1,0-25 0</inkml:trace>
  <inkml:trace contextRef="#ctx0" brushRef="#br0" timeOffset="69871.63">8037 7541 0,'0'0'0,"-49"0"0,24-24 16,25-1-1,-25 0 1,75 0 0,24-24-1,50 24 1,-74 0-1</inkml:trace>
  <inkml:trace contextRef="#ctx0" brushRef="#br0" timeOffset="70253.62">8434 6921 0,'0'0'0,"0"-25"0,0 1 15,-24 24 17,24 24-17,0 26 1,0 0 0,-25-26-1,50-48 16,-1-1-15,1-25 0,0 25-16,25 25 31,-26 0-15,1 25-16,0 25 15,0-1 16,0-24-15</inkml:trace>
  <inkml:trace contextRef="#ctx0" brushRef="#br0" timeOffset="70736.77">8881 6723 0,'0'-25'16,"0"0"15,25 0-31,24 25 16,1 0-16,0 0 15,49 0 1,-50 25-1,-24 25 1,0-1 0,-25 26-1,0 24 1,25 50 0,0-25-1,-25 25 1,24 0-1,1-1 1,-50-23 0,-24-26 15,-26-50-15,26-24-1,-26-25 1</inkml:trace>
  <inkml:trace contextRef="#ctx0" brushRef="#br0" timeOffset="71015.74">9948 7120 0,'0'0'0,"0"-25"15,24 25 17,1-25-32,0 25 15,25-25-15,-1 25 16,-24-25-1,25 25-15,-26 0 0</inkml:trace>
  <inkml:trace contextRef="#ctx0" brushRef="#br0" timeOffset="71190.66">9898 7368 0,'0'0'0,"-25"0"15,0 0 1,25 25 0,100-25-1,-51 0 1,100-25 0</inkml:trace>
  <inkml:trace contextRef="#ctx0" brushRef="#br0" timeOffset="72688.37">5458 7715 0,'-25'0'47,"25"-25"-47,25 25 15,-1-25 1,1 25-16,50-24 16,-26 24-1,-24 0 1</inkml:trace>
  <inkml:trace contextRef="#ctx0" brushRef="#br0" timeOffset="72845.42">5408 7914 0,'0'0'15,"0"24"-15,-25-24 32,75 0-17,-25-24-15</inkml:trace>
  <inkml:trace contextRef="#ctx0" brushRef="#br0" timeOffset="73271.86">3349 8062 0,'0'-24'15,"0"48"-15,25-48 0,0-1 16,-25 50 31,0 24-31,0-24-16,24 49 15,-24-24-15,0 24 16,0 51-1,0-1 1,0-50 0</inkml:trace>
  <inkml:trace contextRef="#ctx0" brushRef="#br0" timeOffset="73554.73">3399 8038 0,'0'-25'15,"0"50"-15,-25-75 0,50 25 32,-25 0-17,24 1 1,-24-1-16,50 25 0,24-50 31,-24 25-15,-50 1-1,50 24-15</inkml:trace>
  <inkml:trace contextRef="#ctx0" brushRef="#br0" timeOffset="73754.88">3399 8286 0,'0'24'32,"24"-24"-32,1 0 15,50 0 1,49-49-1,0 24-15</inkml:trace>
  <inkml:trace contextRef="#ctx0" brushRef="#br0" timeOffset="74071.46">4019 7839 0,'0'0'0,"0"-25"0,0 50 47,0 0-31,0 0-16,0 49 15,-25 50 1,25 0-1,25-25 1,0-49 0,24 0-1,1-50 1,24 0 0</inkml:trace>
  <inkml:trace contextRef="#ctx0" brushRef="#br0" timeOffset="74404.62">4440 7963 0,'0'-25'15,"0"50"-15,-24-74 16,-1 24 0,0 25-1,25 25 1,0-1-1,25 26 1,49 24 0,1-49-1,-26 25 1,1-25 0,-25 24-1,-25-24 1,-50 0-1,-24-25 1,49 0 0</inkml:trace>
  <inkml:trace contextRef="#ctx0" brushRef="#br0" timeOffset="74712.47">4738 7665 0,'0'0'0,"0"-24"15,25 24 32,-25 24-47,50 1 16,-26 25-16,76 49 15,-26 25 1,-24 25 0,-50 0-1,-174 99 32</inkml:trace>
  <inkml:trace contextRef="#ctx0" brushRef="#br0" timeOffset="76236.28">6251 5210 0,'0'-25'15,"0"0"48,25 25-47,25 0-1,-25-50-15,49 50 16,-24-24-16,24-1 15,50 0 1,-74 0-16,24 0 16,-49 25-1</inkml:trace>
  <inkml:trace contextRef="#ctx0" brushRef="#br0" timeOffset="76637.2">6251 5334 0,'0'0'0,"-24"0"16,48 0 15,26 0-15,74-25-1,50-25 1,-100 25-16,25 1 16,-24-1-16,49-25 15,-75 50 1,-49-25 0,25 25 30</inkml:trace>
  <inkml:trace contextRef="#ctx0" brushRef="#br0" timeOffset="80736.66">11907 6400 0,'0'-25'0,"0"50"0,25-50 47,-25 50-16,0 25-15,-25-25-16,25 24 15,-24 51 1,24-1-1,0-74 1,0-1 0,0-48 15,0-26-15,0-24 15,0-26-16,24 26 1,26-1 0,0 26-1,24 24 1,-24 25 0,-26 25-16,26 24 15,-25 26 1,0 24-1,-1 0 17,-48 25-17,24-99 17,0 0-17</inkml:trace>
  <inkml:trace contextRef="#ctx0" brushRef="#br0" timeOffset="81037.66">12577 6276 0,'-25'-25'0,"50"50"16,-50-74 15,25 98-31,0-24 16,0 0 0,-24 24-16,24 51 15,0-51 1,0 1-16,0-25 0,0 24 15,0 1 1,24 0 0,-24-26-16</inkml:trace>
  <inkml:trace contextRef="#ctx0" brushRef="#br0" timeOffset="81337.78">12552 7045 0,'0'0'15,"25"0"16,0 0-15,-25-25 0,0 1-1,-25-1 1,0 25 0,25-25-16,-49 25 15</inkml:trace>
  <inkml:trace contextRef="#ctx0" brushRef="#br0" timeOffset="81855.34">11238 7442 0,'0'-25'47,"49"25"-16,-24 0-15,49 0-16,100 0 15,49-24 1,100-26 0,49 25-1,25-24 16,0-1-15,-100 0 0,-173 26-16,75-1 15,-50 0 1,-75 0 0,-49 25-1</inkml:trace>
  <inkml:trace contextRef="#ctx0" brushRef="#br0" timeOffset="82537.71">12503 8112 0,'0'0'0,"0"-25"15,-25 25 1,0-25 0,0 25-16,0 0 15,-49 50 1,49 0-16,0-26 16,-24 76-1,49-1 1,74 0-1,1-24 1,-51-26 15,-24 1-15,-24-25 15,-100-1-15,24 1-1,1-50 1,74 1 0,1-1-16</inkml:trace>
  <inkml:trace contextRef="#ctx0" brushRef="#br0" timeOffset="83125.63">12602 7914 0,'0'0'16,"0"-50"-1,25 50 32,-25 25-31,25 24-1,-1 1 1,-48 0 0,24-26 15,0-48-16,0-26 1,24-24 0,1-1-1,0 50 1,0-24 0,24 24-1,-24 0 1,25 25-1,-1 50 1,-24 24 0,-25 1-1,0-1 1,0-49 0,-25 0-1,25-1 16</inkml:trace>
  <inkml:trace contextRef="#ctx0" brushRef="#br0" timeOffset="83534.03">13172 7938 0,'0'0'0,"-24"0"15,-1 0 17,25-24 14,25 24-30,24-25 0,1 25-16,-25 0 15,24-25 1,26 25-16,-26 0 31,-24 0 0,-25-25 1</inkml:trace>
  <inkml:trace contextRef="#ctx0" brushRef="#br0" timeOffset="83887.41">13297 7715 0,'0'0'15,"-25"0"-15,25-25 32,-25 25-17,25 25 1,0 0-1,0 49 1,0 1 0,0-1-1,-25 25 1,25-49 0,0-25-1</inkml:trace>
  <inkml:trace contextRef="#ctx0" brushRef="#br0" timeOffset="84254.48">13743 7616 0,'0'0'16,"25"0"-16,-25-25 0,25 50 62,-25 0-62,0-1 16,24 1-1,-24 0-15,0 25 0,25 24 32,-25-24-32,0-1 31,0-24-15</inkml:trace>
  <inkml:trace contextRef="#ctx0" brushRef="#br0" timeOffset="95478.07">2307 12081 0,'25'-25'94,"24"25"-94,1 0 16,25 0-16,-26-24 15,26 24-15,49-25 16,-50 0 0</inkml:trace>
  <inkml:trace contextRef="#ctx0" brushRef="#br0" timeOffset="95655.98">2431 12329 0,'0'0'0,"-25"0"31,25 25-15,75-50-1,74-24 1,-25-1 0</inkml:trace>
  <inkml:trace contextRef="#ctx0" brushRef="#br0" timeOffset="96005.52">3002 11759 0,'-25'-25'0,"50"50"0,-75-75 16,25 50-1,0 0 1,50 0 15,50 0-31,-1 0 16,100 25-1,-75-25 1,0 0 0,-24 25-16,24 0 15,-99 24 1,-50 75 0,-99 25-1,-24 0 1,49-25-1,99-99-15</inkml:trace>
  <inkml:trace contextRef="#ctx0" brushRef="#br0" timeOffset="96256.62">3051 11759 0,'-25'-25'15,"50"50"-15,-50-75 0,25 25 47,0 75-47,50 74 32,-25 25-17,-25 24 1,25 1-1,24-50 1</inkml:trace>
  <inkml:trace contextRef="#ctx0" brushRef="#br0" timeOffset="96972.53">5209 11362 0,'0'0'0,"0"-25"15,25 25 32,-25 25-31,25 0 0,0 24-16,-25 50 15,25 25 1,-1 50-1,-48-25 1,-1-50 0,25-24-1,0-51 17,25-24 77,-1 0-109,1 0 16,25-24-1,24 24-15,26-25 16,-1 25-1,-25 0 1,-49 0 0,0 0 15,0 0 0,-1-25-15</inkml:trace>
  <inkml:trace contextRef="#ctx0" brushRef="#br0" timeOffset="97789.33">6698 10940 0,'0'0'16,"25"0"-16,-25-25 16,-25 0-1,-25 25-15,1 0 0,-26 25 16,-49 0-1,50 0 1,49-25 15,25 25 1,0 24-17,50 26 1,-26 49-1,26 49 1,-25 26 0,-25 24 15,-50-24-15,50-100-16,-25 50 15,25-100 1,0 1-1,0-25-15,50-25 16,49-50 0,-24 25-16</inkml:trace>
  <inkml:trace contextRef="#ctx0" brushRef="#br0" timeOffset="98223.72">7169 11808 0,'0'0'16,"-25"0"0,25-24 15,25 24-15,0-25-1,74 0 1,0-50-1,-49 26 1,-50 24 0,-50 0-1,-24 25 1,0 25-16,-1 25 16,-24 49 15,49 25-31,26-74 15,24 49 1,49-74-16,26-1 16,49 1-1,24-74 17,1-1-17,-74-49-15</inkml:trace>
  <inkml:trace contextRef="#ctx0" brushRef="#br0" timeOffset="98756.16">7814 11014 0,'25'-24'0,"-50"48"0,50-73 15,-25 24-15,0 0 16,-25 25 0,0 0-1,-24 0 1,-50 75-1,49-26-15,-24 51 16,49-1 0,50-50-1,24-24 1,50-74 0,-24-26-1,-1-24 1,-49 24-1,0 51 1,-50 48 15,25 76 1,-25-51-32,50 51 15,-25-51 1,25 1-1</inkml:trace>
  <inkml:trace contextRef="#ctx0" brushRef="#br0" timeOffset="99056.63">8261 10717 0,'0'0'0,"0"-25"15,0 0 17,25 50-17,-50 25 1,25-1 0,0 1-16,0 74 15,0 0 1,25-50-1,49-49 1,0 0 0,26-75-1,-51 1 1</inkml:trace>
  <inkml:trace contextRef="#ctx0" brushRef="#br0" timeOffset="99223.33">8310 10866 0,'0'0'0,"-24"0"16,24-25-1,24 0 17,26 25-17,49-25-15</inkml:trace>
  <inkml:trace contextRef="#ctx0" brushRef="#br0" timeOffset="99839.48">9600 11064 0,'0'-25'16,"0"50"15,0 0-15,0 25-16,0 98 15,0-73 1,-25 173-1,25-124 1,50-50 0,49-24-1,50-50 1,-25-50 0,-74 1-1</inkml:trace>
  <inkml:trace contextRef="#ctx0" brushRef="#br0" timeOffset="100023.7">9700 11610 0,'-50'0'0,"100"0"0,-125-25 16,50 25-16,0 0 16,25-25 15,50-24-16,49-1 1,1 0 0</inkml:trace>
  <inkml:trace contextRef="#ctx0" brushRef="#br0" timeOffset="100439.48">10171 10742 0,'0'0'0,"0"-25"31,0 0-15,25 50-16,-25 0 15,24-1-15,-24 1 16,25 50-1,-25-26 1,0-24 0,0-50-1,25-49 1,0 49 0,0 0-1,24 25 1,1 25-1,-25 25 17,0-26-17,-1 1 1</inkml:trace>
  <inkml:trace contextRef="#ctx0" brushRef="#br0" timeOffset="101023.67">10717 10568 0,'0'0'0,"0"-25"16,24-24-1,-24 24 1,25 25-16,50-25 15,-1 25 17,-24 25-17,-26 0 1,1 24 0,0-49-1,0 75 1,0 24-1,-25 25 1,25 0 0,-25 25-1,24 0 1,-24-1 0,0 1-1,25-25 1,-50 0-1,25-49 1,0 24 0,-24-49-16,24 24 15,0-49 17,-25 0-17,-25-1 1,-24 1-1,-1-25 1,26 0-16</inkml:trace>
  <inkml:trace contextRef="#ctx0" brushRef="#br0" timeOffset="101357.82">11783 11387 0,'25'0'31,"0"0"1,0 0-17,0 0-15,-1 0 16,26 0-16,24-25 16,-24 25-1,-50-25 1</inkml:trace>
  <inkml:trace contextRef="#ctx0" brushRef="#br0" timeOffset="101574.58">11758 11585 0,'0'0'0,"-24"0"0,-1 25 15,0-25 1,0 25-1,75-25 17,49 0-17,0-50 1,-49 50 0</inkml:trace>
  <inkml:trace contextRef="#ctx0" brushRef="#br0" timeOffset="103122.46">13445 10915 0,'0'0'0,"0"-25"16,25 50 46,-25 0-62,0 25 16,0-1 0,0 51-16,0-26 0,0 0 15,0 100 1,25-50 0,-25-50-1,0-49 1</inkml:trace>
  <inkml:trace contextRef="#ctx0" brushRef="#br0" timeOffset="103455.34">13421 10940 0,'0'0'16,"0"-25"0,24 25-1,26-25 1,-25 1-16,74-1 15,0 0 1,-24 0 0,-26 25-1,-24-25 1</inkml:trace>
  <inkml:trace contextRef="#ctx0" brushRef="#br0" timeOffset="103673.63">13470 11263 0,'0'0'15,"0"24"-15,0 1 16,50-50-1,-25 25 1,49 0 0,50-24-1,-74-1-15</inkml:trace>
  <inkml:trace contextRef="#ctx0" brushRef="#br0" timeOffset="104207.86">14512 10866 0,'25'-25'16,"-50"50"-16,50-75 16,-25 25-1,-25 25 1,0 50 0,0-1-16,-24 75 15,24-24 1,0-1-16,-24 99 15,49-49 1,49-50 15,26-24-15,24-75 0,0 0-16</inkml:trace>
  <inkml:trace contextRef="#ctx0" brushRef="#br0" timeOffset="104573.36">15083 11039 0,'0'-49'0,"0"98"0,-25-123 16,25 49 15,0 75-15,0-26-1,0 26-15,0 25 16,74 24 0,25-25-1,-24 1 1,-75-51-1,25 1 1,-75 0 0,-74 0-1,50-25-15,-1 25 16,50-50-16</inkml:trace>
  <inkml:trace contextRef="#ctx0" brushRef="#br0" timeOffset="104888.73">15504 10915 0,'0'0'0,"25"-25"0,-25 1 31,25 24-16,-25 24 1,74 51 0,-24 74-1,-25 0 1,-25-1 0,-50-48-1,1-26 1,24-24-1</inkml:trace>
  <inkml:trace contextRef="#ctx0" brushRef="#br0" timeOffset="105276.49">16199 10742 0,'0'-25'15,"0"50"-15,-25-75 0,25 75 47,0 0-47,0 24 16,0 26-1,0-1-15,25 25 0,-25 100 32,50 24-17,-26 0 1,1-24 0,-25-50-1,0-50 1,0-50-1</inkml:trace>
  <inkml:trace contextRef="#ctx0" brushRef="#br0" timeOffset="105723">16894 12106 0,'-75'0'31,"50"25"-31,1 0 0,-1-1 16,0 51-1,25-26 1,50 26 0,49-1-1,-50 1 1,-24-26-1,-25 1 1,-49-25 0,-51 0-1,1-1 17,0-48-17,74-1-15</inkml:trace>
  <inkml:trace contextRef="#ctx0" brushRef="#br0" timeOffset="106090.02">17142 12329 0,'0'0'0,"-25"0"16,50 0 31,-1 0-31,1 0-16,25 0 15,24-25 1,1 25-16,-1-24 0,1 24 15,49-25 1,-75 25-16,-24 0 16,0 0-1,0 0 1,-1 0 0</inkml:trace>
  <inkml:trace contextRef="#ctx0" brushRef="#br0" timeOffset="106472.51">17861 12156 0,'25'-25'16,"0"25"46,-1 0-62,26 25 16,0-25-16,24 0 16,-49 24-1,0-24-15,0 25 31,-25 0-15,-50 25 0,-49-1-1,-1 1 1,51-1 15,24-49-31</inkml:trace>
  <inkml:trace contextRef="#ctx0" brushRef="#br0" timeOffset="106742.69">17911 12131 0,'0'0'0,"24"-25"15,-24 0 1,-24 0-1,24 50 32,24 0-31,-24 0-16,25 49 16,0 25-1,-25-24 1,-25-1-1</inkml:trace>
  <inkml:trace contextRef="#ctx0" brushRef="#br0" timeOffset="107273.81">18680 12354 0,'0'0'16,"0"-25"-16,24 0 16,1 1-16,-25-26 15,25 0 1,-25-24 0,0 49-1,-74 25 1,-26 25-1,26 25 1,49 24 0,0 25-1,50-24 1,25-51 0,-1-24-1,51-74 1,-51 0 15,-24 24-15,-25 25-1,25 25 1,-25 50 0,25 24-1,-1 1 1,1-26-1,-25-24 17</inkml:trace>
  <inkml:trace contextRef="#ctx0" brushRef="#br0" timeOffset="111122.28">20664 11387 0,'25'0'15,"0"0"48,0 0-48,-1 0 1,1-25 0,0 25-16,25 0 15,-1-25-15,1 25 16,-25-25-16,74 0 16,-49 1-1</inkml:trace>
  <inkml:trace contextRef="#ctx0" brushRef="#br0" timeOffset="111324.55">20863 11610 0,'0'0'0,"-25"0"16,0 0-16,50 0 47,24 0-47,26 0 15,-1-25-15,75-25 16,-50 26 0</inkml:trace>
  <inkml:trace contextRef="#ctx0" brushRef="#br0" timeOffset="112023.74">22822 10518 0,'0'0'0,"0"-24"15,-24 24 1,24 24-1,0 1 1,0 0-16,24 74 16,26 0-1,-25 1 1,-25-26 15,0-49-31,-25 0 16,25-50 15,0-74-15,-25-1-1,50 1 1,-25 0 0,50 49-1,-26 1-15,26 49 16,-25-25-1,74 0 1,-74 25-16,25 25 0,-26 0 16,26 49 15,0 75-15,-50-25-1,0 0 1,-25-74-1,25-26 1</inkml:trace>
  <inkml:trace contextRef="#ctx0" brushRef="#br0" timeOffset="112307.71">23790 10320 0,'-25'0'15,"50"0"-15,-50-25 16,25 0 15,0 50-31,25 25 16,-25 49-1,0-49-15,25 24 16,-25 0 0,0-24-1,0 24 1</inkml:trace>
  <inkml:trace contextRef="#ctx0" brushRef="#br0" timeOffset="112623.55">23914 11114 0,'0'25'31,"-25"-25"-31,25 24 31,25-24-15,0 0-16,0 0 16,-1 0-1,-24-24 1,-24-26 0,-1 25-1,0 0 1,0 25-1</inkml:trace>
  <inkml:trace contextRef="#ctx0" brushRef="#br0" timeOffset="113189.48">22674 11709 0,'-50'0'31,"25"0"-31,50 0 94,0 0-94,24 0 15,1-25-15,24 25 16,125 0-1,49-25 1,99 1 0,75-1-1,24-25 1,-222 25-16,-26 1 16,100-51-1,-50 26 1,-74 24-1,24-25 1,-124 25 0</inkml:trace>
  <inkml:trace contextRef="#ctx0" brushRef="#br0" timeOffset="113922.86">23765 12776 0,'0'0'0,"0"-25"0,25 0 16,-25 0 0,0 1-1,-25 24 17,0 24-17,-49 51 1,49-50-16,0 74 15,50-25 1,49 1 0,1-26-1,-1 26 1,-74-26 15,0-24-15,-74 0-1,24 0-15,-49-25 16,25-25 0,-1-25-1</inkml:trace>
  <inkml:trace contextRef="#ctx0" brushRef="#br0" timeOffset="114423.77">23914 12627 0,'0'0'0,"0"-25"0,25 25 16,-25-25 0,0 1 15,0 48-31,49 26 15,-24 24 1,-25 1 0,0-50 15,0-1-15,0-48-1,0-1 1,25-50-1,-25-24 1,25 74-16,0-24 16,24-26-1,-24 75 1,25 25 0,-26 25-1,1 24 1,-25 1-1,0-26 17,0-24-32</inkml:trace>
  <inkml:trace contextRef="#ctx0" brushRef="#br0" timeOffset="114640.25">24559 12677 0,'0'0'0,"0"-25"15,25 0 1,24 0 0,26 25-1,-1 0 1,1-25-1</inkml:trace>
  <inkml:trace contextRef="#ctx0" brushRef="#br0" timeOffset="114890.46">24807 12478 0,'-25'-25'15,"0"25"1,25 25 15,0 25-15,25-25 0,-25 24-16,0-24 15,0 25-15,0-26 16,-25 26-1,25-25 1</inkml:trace>
  <inkml:trace contextRef="#ctx0" brushRef="#br0" timeOffset="115111.49">25179 12304 0,'0'-24'16,"0"48"-16,0-73 31,0 74-15,25-1-16,0 26 16,-25 0-16,24 24 31,-24 1-31</inkml:trace>
  <inkml:trace contextRef="#ctx0" brushRef="#br0" timeOffset="115677.49">25923 10766 0,'0'0'16,"0"-24"-1,0 48 17,25 1-17,-25 25 1,25-1-16,-25 26 16,25-1-16,-1 125 15,1-75 1,0 0-16,-25 25 15,25 148 1,0-123-16,-25 124 16,0-25-1,25-75 1,-1-74 0,-24-25-1,0-49 16,0-25 1</inkml:trace>
  <inkml:trace contextRef="#ctx0" brushRef="#br0" timeOffset="116343.63">26891 13123 0,'0'-25'15,"25"0"-15,-25 1 31,-25 24-15,25 24-16,-50 1 16,25 25-16,-24 0 15,24 49 1,50 0 0,0-49-16,74-1 15,-25-49 1,-74 25-1,25-25 1,-75 25 0,-123-25-1,49 0 1,24 0 0,76-50-1</inkml:trace>
  <inkml:trace contextRef="#ctx0" brushRef="#br0" timeOffset="116608.38">27213 13346 0,'50'-24'31,"-25"24"-31,24-25 16,26 25-16,98 0 16,26 0-1,-1 0 1,-49 25 0,-99-25-1</inkml:trace>
  <inkml:trace contextRef="#ctx0" brushRef="#br0" timeOffset="116907.89">28106 13247 0,'0'-25'0,"0"100"0,0-125 0,-25 25 16,25 1-1,-24 24 1,73 0 15,51 24-15,-1 1-1,-25 25 1,-49-1 0,-25 26-1,-25-50 1,0-1-16,-148 51 15,123-75 1,0 25-16</inkml:trace>
  <inkml:trace contextRef="#ctx0" brushRef="#br0" timeOffset="117140.31">28081 13346 0,'25'-49'15,"-25"24"1,-49 174-16,73-224 16,1-24-1,0 124 1,-25 25 0,25 49-1,-25-50 1,25 51-1,0-76-15,-25 26 16</inkml:trace>
  <inkml:trace contextRef="#ctx0" brushRef="#br0" timeOffset="117941.47">29272 13322 0,'0'0'0,"25"-25"16,0-25-16,-25 25 16,25 1-1,-25-1-15,24-25 16,-48 25 0,24 0-16,-25 25 15,-50 0 1,26 25-1,-1 0-15,1 50 16,24 24 0,50-50 15,49-24-15,0 0-1,-24-75 1,-25-24-1,0 0 1,-25 49 0,0 0-1,0 50 1,0 0-16,0-1 16,0 26-16,49 24 15,26 1 16,-1-75-15,-24 0 0,-25-25-1,-1-74 1,1 49-16</inkml:trace>
  <inkml:trace contextRef="#ctx0" brushRef="#br0" timeOffset="124294.54">20466 15579 0,'0'-25'46,"0"0"-14,25 25-17,-1 0-15,1 0 16,0 0-16,25-24 16,-1-1-1,-24 25-15,25 0 16,49-25-1,0 0 1,-74 25 0,0-25-1</inkml:trace>
  <inkml:trace contextRef="#ctx0" brushRef="#br0" timeOffset="124509.27">20639 15728 0,'0'0'0,"-24"0"0,-1 25 15,0-25 17,75 0-17,24-25 1,50 25-1,-50-25-15,1 0 0</inkml:trace>
  <inkml:trace contextRef="#ctx0" brushRef="#br0" timeOffset="125492.26">22624 15058 0,'0'0'0,"0"-25"0,0 0 16,-25 25 15,50 25-16,-25 50 17,25-1-17,-25 1 1,0-26 0,0-24-1,0 0-15,0-75 47,0 25-47,0-99 16,25 0-1,24 25 1,1 49 0,24 26-1,-49 24 1,25 0-1,24 24-15,0 76 16,-49-1 15,0-25-15,0-24 0,-25-25-1,25 24 1</inkml:trace>
  <inkml:trace contextRef="#ctx0" brushRef="#br0" timeOffset="125775.44">23542 14686 0,'0'-25'16,"0"50"-16,0-75 0,0 26 15,0-1 1,0 50 15,25-1-15,-25 51 0,24-26-16,-24 51 15,25-26 1,0-24-1,0-1 1,0-24-16</inkml:trace>
  <inkml:trace contextRef="#ctx0" brushRef="#br0" timeOffset="126058.77">23790 15232 0,'0'0'0,"25"0"32,-25 25-17,24-25 1,1 0 15,0 0-15,-25-25-1,-25 0 1,0 25 0,1-25-1,-1 25-15,0 0 16</inkml:trace>
  <inkml:trace contextRef="#ctx0" brushRef="#br0" timeOffset="126575.49">22177 15852 0,'0'0'15,"-24"0"-15,-1 0 0,50 0 47,-1 0-31,26 0-1,0-25-15,24 25 16,125-25-16,73-24 31,125-26-15,75 26 0,73-26-1,-73 1 1,-100-1-1,-223 51-15,74-51 16,-99 26 0,-50 49-1,-49-25 1,-25 0 0</inkml:trace>
  <inkml:trace contextRef="#ctx0" brushRef="#br0" timeOffset="127925.29">23244 16621 0,'25'25'16,"-25"-50"15,0 0 32,0 0-48,0 1 17,0-1-17,-25 25-15,0 0 16,1 25-1,-1-25-15,-50 49 16,50 1 0,1-1-1,24 26 1,24-26 0,76-24-1,-26 0 1,1 0-1,-26 24 1,-24-24 0,-25 0-1,-25 0 1,0 0-16,-49-1 16,-25-24 15,49 0-31,-24 0 15,24 0 1,25-24 0,0-1-1,50-25 1</inkml:trace>
  <inkml:trace contextRef="#ctx0" brushRef="#br0" timeOffset="128541.41">23715 16844 0,'25'-25'109,"0"25"-109,0-24 16,24 24-16,-24-25 15,0 25-15,25 0 16,-25 0-1,-50 0 17,0 0-32,-50 25 15,1-25 17,49 0-17,0 0 1,50 0-1,0 0 1,0 0-16,49-25 16,-49 25-16</inkml:trace>
  <inkml:trace contextRef="#ctx0" brushRef="#br0" timeOffset="129125.45">24484 16695 0,'25'0'16,"0"-49"15,-25 24-31,0 0 16,-25 25-1,-24-25 1,24 25-16,0 0 16,-25 0-16,-24 25 31,49 0-31,0 49 15,25 26 17,50-76-17,49 1 1,-49-25 0,-1-25-1,1-24 1,-50 24-16,25 0 15,-25-24 1,0 24 15,0 74-15,25-24 0,-25 25-16,25-1 31,-25-24-16,24-25-15</inkml:trace>
  <inkml:trace contextRef="#ctx0" brushRef="#br0" timeOffset="129492.26">24757 16348 0,'-24'-50'0,"48"100"0,-48-124 16,24 49-16,0 0 15,0 50 17,24 0-17,1-1-15,50 51 16,-1 49-1,25-25 1,0 50 0,-49-25-1,-25 25 17,-75 0-17,-123-50 1,73-49-16</inkml:trace>
  <inkml:trace contextRef="#ctx0" brushRef="#br0" timeOffset="130209.01">22649 16571 0,'0'0'0,"-25"0"78,0 25-78,0-25 16,25 50-16,-49 24 15,24 75 1,25 49-1,74-24 17,26-50-17,73-25 1,26-99 0,-75 25-16</inkml:trace>
  <inkml:trace contextRef="#ctx0" brushRef="#br0" timeOffset="130959.56">25179 15902 0,'-25'0'31,"25"24"1,0 26-17,0-25-15,25 24 16,-25-24 0,0 0-16,0 0 15,0 0 1,0-50 15,25-25-15,-25-24-1,25-25 1,-1 49 0,1 50 15,-25-25-31,25 25 15,0 50-15,0 24 32,24-24-17,-49 24 1,25-49 0,0 0-1</inkml:trace>
  <inkml:trace contextRef="#ctx0" brushRef="#br0" timeOffset="131225.75">25601 16075 0,'0'-25'0,"25"1"31,-25-1-31,49 25 15,26-25 1,-1 25 0,-24-25 15,24 25-15,-74-25-1,-25 1-15</inkml:trace>
  <inkml:trace contextRef="#ctx0" brushRef="#br0" timeOffset="131491.26">25750 15852 0,'0'0'0,"-25"0"16,25-25-1,-25 25 1,0 25-1,25 25 17,25-1-32,-25-24 15,0 25-15,25 24 16,0 0 0,-1-24-1</inkml:trace>
  <inkml:trace contextRef="#ctx0" brushRef="#br0" timeOffset="132101.25">26196 15653 0,'-25'-24'15,"50"48"-15,-74-73 31,49 24 48,0 50-79,0 0 46,24-25-46,-24 49 16,0-24-16,25 74 31,0 1-15,0-26 0,0 0-1,-25-24 1,0-25 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4:52:54.0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14190 422 0,'0'-25'16,"0"50"0,0-75-16,-25 50 0,25-25 47,-25 25-16,0 25-16,0 0-15,-24 25 16,24-1-16,-49 50 16,49 1-1,25-1 1,25 0 0,-1-25 15,1 1-16,0-25-15,-25 24 16,0 0 0,-50-24-1,1 0 1,-1-50 0,25 24-1,0-24 1,1-49-1,24 24-15</inkml:trace>
  <inkml:trace contextRef="#ctx0" brushRef="#br0" timeOffset="415.35">13743 1662 0,'-25'0'16,"25"-25"30,-25 50-30,1 25 0,24-1-16,-25-24 15,50 0-15,-1-25 16,1 25-16,25-25 31,24-50-15,-24 1-1,-25-1 1,0 0 0,-50 1-1,-25 49 1</inkml:trace>
  <inkml:trace contextRef="#ctx0" brushRef="#br0" timeOffset="1215.18">14586 0 0,'0'0'0,"-49"0"47,24 0-31,25 25-1,-25 0-15,0-25 16,-24 24-16,-1-24 16,25 0-1,25-24 1,0-26 0,25 50 15,0 0-16,0 0-15,0 0 16,-1 50 15,1-26-31,0 1 16,0 0 0,0 0-1,24 0 1,-24-25-1,0-25 1,0-25 0,-25 1-1,0 24 1,-50 0 0,25 25-1,0 0-15</inkml:trace>
  <inkml:trace contextRef="#ctx0" brushRef="#br0" timeOffset="1982.21">14735 868 0,'-24'0'15,"-1"0"1,25 25 62,49-25-78,-24 0 16,0 0-1,0 0 1,0-25 0,-25 0-16,0 1 15,0-1 1,-25 0 0,0 25-1,-49 25 1,24 0-1,0-1-15,1 76 16,24-26 0,25 1-1,25-51-15,-1 26 16,101-25 0,23-25-1,-24 0 1,-74-25-16</inkml:trace>
  <inkml:trace contextRef="#ctx0" brushRef="#br0" timeOffset="2366.4">14983 571 0,'0'-25'31,"-24"25"-15,48-25 15,26 25-16,0 0 1,-26-25 0,1 25 15,-50 0-15,-24 50-1,-26-25 1,75-1-1,-24-24 1</inkml:trace>
  <inkml:trace contextRef="#ctx0" brushRef="#br0" timeOffset="2716.14">15480 447 0,'0'-25'16,"-25"25"-16,0 0 16,0 0-1,0-25-15,1 25 16,-1 25-16,25 0 31,25-1-15,-1 1-16,1 0 0,0 0 15,-25 0 1,25 24 0,-25 1-1,-50-25 1,-49-1 0,24-24-1,51 0 1</inkml:trace>
  <inkml:trace contextRef="#ctx0" brushRef="#br0" timeOffset="2999.34">15777 322 0,'0'0'16,"0"-24"-16,0-1 31,0 50-15,-25-1-16,1 26 15,-1 25 1,25 24 0,49-25-1,26-24 1,-50-25-16,49-25 15,-49 24 1</inkml:trace>
  <inkml:trace contextRef="#ctx0" brushRef="#br0" timeOffset="3150.12">15876 521 0,'0'0'0,"-49"-50"31,49 26-15,25 24-16,24-25 16,26 25-1</inkml:trace>
  <inkml:trace contextRef="#ctx0" brushRef="#br0" timeOffset="3460.92">16075 1116 0,'0'0'0,"-25"0"15,0 0 1,25-24 0,0 48 15,0 1-15</inkml:trace>
  <inkml:trace contextRef="#ctx0" brushRef="#br0" timeOffset="3933.02">16521 1042 0,'0'0'16,"50"0"-16,-25 0 15,0 0 1,49 0 0,-24 0-16,-25-25 15,-1 25 1,-24-25-1,0-24 1,-49 49 0,-1 0-1,0 49 1,-24 1 15,0 49-15,49-24-1,25-51-15,25 51 16,24-50 0,50-25-1,26 0 1,-26-75 0</inkml:trace>
  <inkml:trace contextRef="#ctx0" brushRef="#br0" timeOffset="4381.75">17266 546 0,'0'-25'0,"0"50"0,0-75 15,-25 25 1,0 25-16,0 0 16,-49 25-1,-1 25 1,26 24 0,24-24-1,50-50 1,24 25-1,26-50 1,-50 0 0,-1 0-1,1 25-15,-25 25 47,0 0-31,0 0-1,0 24-15,0-24 16,25 49-16</inkml:trace>
  <inkml:trace contextRef="#ctx0" brushRef="#br0" timeOffset="4667.39">17464 422 0,'0'0'0,"0"-25"0,0 0 16,-25 0 15,25 50-15,0 0-1,-25 74-15,25 0 31,25 1-15,-25-51-16,25-24 16,50 0-1,-1-25 1</inkml:trace>
  <inkml:trace contextRef="#ctx0" brushRef="#br0" timeOffset="4833.05">17390 645 0,'0'0'0,"-25"0"31,25-25-31,49 25 47,-24 0-47</inkml:trace>
  <inkml:trace contextRef="#ctx0" brushRef="#br0" timeOffset="5868.38">18407 794 0,'0'-25'15,"0"50"-15,0-75 47,-25 100-16,25-25-31,-25-1 16,25 26 0,-25 0-16,25 24 0,-24 25 15,48 1 1,1-26 15,50-24-15,98-26-1,-74-48 1</inkml:trace>
  <inkml:trace contextRef="#ctx0" brushRef="#br0" timeOffset="6066.64">18308 1116 0,'0'0'0,"-25"-24"16,0 24-16,25-25 16,74-25 15,50 0-15,-49 26-16</inkml:trace>
  <inkml:trace contextRef="#ctx0" brushRef="#br0" timeOffset="6448.46">18828 546 0,'-24'-25'16,"24"50"-1,0 24 1,24 26 0,-24-26-1,0-24 32,0-50-31,25 1-16,0-1 15,25 0 1,-50 0 0,25 25-16,49 50 31,-49-1-15,-25 26-16</inkml:trace>
  <inkml:trace contextRef="#ctx0" brushRef="#br0" timeOffset="6950.14">19722 1017 0,'0'0'0,"-25"-25"15,0 0 17,0 25-32,-25 50 15,-24 0 1,49-1 0,0 1-1,50-25 16,0-25-31,49 0 16,1-50 15,-50 25-31,0-99 16,-50 0 0,0 25-1,0 25 1,0 74 15,25 49-15,0 75-1,50 0 1,0-49 0,-26-50-16</inkml:trace>
  <inkml:trace contextRef="#ctx0" brushRef="#br0" timeOffset="7216.39">20094 794 0,'0'0'0,"0"-25"0,24-25 16,-24 26 15,-24 48 0,-1 76-15,25 24 0,-25 0-1,25 0 1,25-75-16,49-24 16,-24 0-1,-25-25-15</inkml:trace>
  <inkml:trace contextRef="#ctx0" brushRef="#br0" timeOffset="7382.42">20143 1067 0,'0'0'0,"-25"-25"0,-24 25 16,24 0 15,25-25-16,74 0 1,75 0 0</inkml:trace>
  <inkml:trace contextRef="#ctx0" brushRef="#br0" timeOffset="7588.7">20863 967 0,'24'0'16,"1"0"15,25 0-15,24 0-1,-49 0 1</inkml:trace>
  <inkml:trace contextRef="#ctx0" brushRef="#br0" timeOffset="7765.34">20739 1166 0,'0'25'46,"24"-25"-46,76-25 16,-51 25 0,26-25-16</inkml:trace>
  <inkml:trace contextRef="#ctx0" brushRef="#br0" timeOffset="8838.67">22301 471 0,'0'-24'15,"-24"-1"-15,-1 25 32,0 25-32,0-1 15,0 26 1,-49 124 15,49-125-15,25 1-16,0-1 15,0 1-15,-25 24 16,50-24-16,-25 49 16,25-24-1,0-1 1,0 1-1,-25-1 1,-25-24 0,0-26 15,-25 1-15,-24-25-1,24 0 1</inkml:trace>
  <inkml:trace contextRef="#ctx0" brushRef="#br0" timeOffset="9235.61">21979 1910 0,'0'0'15,"0"25"1,0 0 0,0 0-1,-25-1-15,25 1 16,25 0-1,0-25 1,0 0-16,49 0 16,-49-25-1,24 0 1,-49 1 0,-24-26-1,-26 25 1,-49-24-1</inkml:trace>
  <inkml:trace contextRef="#ctx0" brushRef="#br0" timeOffset="9978.45">22450 25 0,'0'0'0,"-25"0"15,1 0 32,-1 25-47,0-1 16,-25-24-1,26 25 1,-26-25 0,50-25-1,0 1 1,25-1-1,24 25 1,-24 0 0,25 25-1,-1 24 1,-24-24 0,0 0 15,25 0-16,-50-50 17,0 0-17,-25-25 1,25 26 0,-25 24-1,0 0 1</inkml:trace>
  <inkml:trace contextRef="#ctx0" brushRef="#br0" timeOffset="11067.49">23244 1092 0,'0'-25'31,"0"50"32,0-1-48,25-24 1,25 0 0,-1 0-16,50-24 15,-49 24 1,0-50 0,-26 25 15,-24-25-16,-24 26 1,-51-1 0,-24 50-1,-25-1 1,74 1-16,-24 25 16,49 0-1,0-1-15,25-24 16,0 49-1,50 1 1,74-26 0,50-49-1,-26-24 1,1-26 15</inkml:trace>
  <inkml:trace contextRef="#ctx0" brushRef="#br0" timeOffset="11497.39">23418 546 0,'0'0'15,"-25"0"16,50-25 1,24 25-17,-24-25-15,25 25 16,-1 0-16,-24-25 16,0 25-1</inkml:trace>
  <inkml:trace contextRef="#ctx0" brushRef="#br0" timeOffset="11798.78">23939 298 0,'0'0'16,"0"24"31,-25 1-32,25 75 1,0 73-1,0-148 1,0 25-16,25-26 16,0 1-16,24 25 15,1-50 1</inkml:trace>
  <inkml:trace contextRef="#ctx0" brushRef="#br0" timeOffset="12118.54">24484 422 0,'-24'-25'15,"-1"0"1,25 0 0,-25 25-16,0 0 15,0 50 1,25 0-1,0 24 1,0-49-16,50 24 31,-50 1-15,25-50 0,-25 25-1,-25 0 1,-49-1-1,24-24 1</inkml:trace>
  <inkml:trace contextRef="#ctx0" brushRef="#br0" timeOffset="12309.34">24733 571 0,'24'0'16,"-48"0"-16,73 0 0,-24-25 16,0 25-1,24 0-15,-24-25 16,25 25-16</inkml:trace>
  <inkml:trace contextRef="#ctx0" brushRef="#br0" timeOffset="12700.32">25378 447 0,'0'-25'0,"0"0"16,-25 0-1,0 25 1,0 0-16,0 0 15,-24 25-15,24 25 32,0-26-32,25 1 15,25 0 1,49-50 15,-49 0-15,0 1-1,0-1 1,24 25 15,-49 49-15,0-24-16,25 25 16,0-25-16</inkml:trace>
  <inkml:trace contextRef="#ctx0" brushRef="#br0" timeOffset="12984.3">25601 273 0,'0'0'15,"0"-25"-15,0 0 16,0 50 15,25 0-15,-1 49-1,1 50 1,-50-24 0,-24-26-1,24-49 1,0-25-1</inkml:trace>
  <inkml:trace contextRef="#ctx0" brushRef="#br0" timeOffset="13699.9">26047 223 0,'0'0'16,"0"-25"202,0 50-202,0-50 15,0 50 79,0 0-79,0 25-31,0-26 15,25 26-15,-25 25 16,0-1 0,25-24-1,25-50 1,-1 24 0,1-24-1</inkml:trace>
  <inkml:trace contextRef="#ctx0" brushRef="#br0" timeOffset="13900.36">26097 447 0,'-25'0'0,"50"0"0,-75-25 15,25 25 1,25-25-1,50 25 1,74-25 0,-74 25-16</inkml:trace>
  <inkml:trace contextRef="#ctx0" brushRef="#br0" timeOffset="14652.85">27040 571 0,'0'-25'0,"0"50"0,0-75 16,0 75 31,0 0-31,0 24-1,-25 1-15,25-1 16,0 1-16,25 49 15,-1 0 1,51-49 0,24-25-1</inkml:trace>
  <inkml:trace contextRef="#ctx0" brushRef="#br0" timeOffset="14845.5">27064 893 0,'-24'0'16,"48"0"-16,-98 0 0,74-25 47,74 0-32,75-24 1,-99 49-16</inkml:trace>
  <inkml:trace contextRef="#ctx0" brushRef="#br0" timeOffset="15203.17">27436 322 0,'0'-24'15,"0"48"-15,0-24 32,-24 25-17,24 0-15,0 0 16,24 0-16,-24 0 16,0-1-1,0 1 1,25-25-1,25-25 1,-25 1 0,0 24-1,24 0 1,-24 49 0,0-24-16,24 49 15</inkml:trace>
  <inkml:trace contextRef="#ctx0" brushRef="#br0" timeOffset="15667.07">28255 843 0,'-25'0'15,"1"0"-15,-1-24 16,0 24-16,-25 0 16,25 24-1,1 1 1,-1 25 0,0-1-1,50-49-15,0 25 16,24-25-1,1-25 17,-50 1-32,25-51 15,0 26 1,-25-26-16,24-173 31,-24 223-15,-24 25-1,24 25 1,-25 99 0,25-74-1,0 24-15,49 50 16</inkml:trace>
  <inkml:trace contextRef="#ctx0" brushRef="#br0" timeOffset="15940.73">28726 546 0,'0'0'0,"0"-25"0,-24-25 32,-1 75-17,25 0 1,-25 49-1,0 75 1,25-25 0,0-25-1,25-49-15,0 0 16,24-25 0</inkml:trace>
  <inkml:trace contextRef="#ctx0" brushRef="#br0" timeOffset="16084.01">28801 794 0,'0'0'0,"0"-25"32,25 0-17,-1 25-15,26 0 16</inkml:trace>
  <inkml:trace contextRef="#ctx0" brushRef="#br0" timeOffset="34418.69">29272 1141 0,'25'0'125,"0"0"-109,24 0-1,26 0-15,-1 0 16,75 0-16,-74 0 16,49 25-1,-50-25 1,-49 0 15,0 0 16</inkml:trace>
  <inkml:trace contextRef="#ctx0" brushRef="#br0" timeOffset="35467.08">29570 1414 0,'25'0'94,"0"0"-78,-1 0-1,1 0-15,25 0 16,-25 0-16,49-25 16,-24 25-1,-26 0 1,1 0 0</inkml:trace>
  <inkml:trace contextRef="#ctx0" brushRef="#br0" timeOffset="36131.21">30909 843 0,'0'25'62,"0"0"-46,0 0 0,0 0-16,0-1 46,-24-24-30,24-24 0,0-1-1,24 0-15,-24 0 16,25-49 0,0 24-1,25 25 1,-25 1-1,24 24 1,1 0 0,-25 24-16,-1 51 15,1-1 17,-25 1-17,25-26 1,-25-24 31</inkml:trace>
  <inkml:trace contextRef="#ctx0" brushRef="#br0" timeOffset="36367.08">31505 620 0,'0'0'15,"25"-25"-15,-25 1 0,24 24 16,-24-25 15,0 74-15,0 26 15,25-1-15,-25-24-1,25 24-15</inkml:trace>
  <inkml:trace contextRef="#ctx0" brushRef="#br0" timeOffset="36638.22">31778 1017 0,'0'25'16,"0"0"0,25 0-1,-1-25-15,51 0 32,-1-25-17,-74 0 1,-25 0-1,1 0 1,-1 25 0</inkml:trace>
  <inkml:trace contextRef="#ctx0" brushRef="#br0" timeOffset="37016.79">30785 1513 0,'0'0'16,"-24"0"-1,-1-25-15,0 25 31,50 0-31,0 0 16,49 0-16,174-24 16,-74 24-1,-1 0-15,1 0 16,25 0-16,-51 0 16,125-25-1,-99 0 1,-75 25-1</inkml:trace>
  <inkml:trace contextRef="#ctx0" brushRef="#br0" timeOffset="37788.12">30984 2109 0,'0'0'16,"-25"-25"15,-25 50-16,26-1 1,24 1 0,0 0-1,0 0 1,24 0-16,-24-1 16,25 26-1,-25-25 1,0 0-1,0 0 1,-49-25 0,-26 24-1,-24-48 1</inkml:trace>
  <inkml:trace contextRef="#ctx0" brushRef="#br0" timeOffset="38034.98">31232 2257 0,'25'0'16,"-25"-24"15,25 24-16,-1 0 1,26 0-16,0 0 16,-26 0-16,51-25 15,-50 25-15</inkml:trace>
  <inkml:trace contextRef="#ctx0" brushRef="#br0" timeOffset="38420.41">31827 2158 0,'0'0'0,"0"-25"16,0 1 0,-24 48 30,-26 1-46,0 0 16,50 0 0,50-50 15,0 25-15,49-25-1,-25 0 1,-49 25-16,-25-24 15,25 24-15,-25 24 16,25 1 0,-50 25-1,25-1 1</inkml:trace>
  <inkml:trace contextRef="#ctx0" brushRef="#br0" timeOffset="38717.04">32299 2009 0,'0'0'16,"0"-24"-16,24 24 31,1 24-16,0 1-15,0 0 0,0 0 16,24 74 0,1 75 15,-25-125-15,-50-24-16,0 25 15,-49-25-15,-125-1 16</inkml:trace>
  <inkml:trace contextRef="#ctx0" brushRef="#br0" timeOffset="39117.4">30587 2109 0,'0'0'15,"-25"24"32,0 1-31,1 25-1,-1-1-15,-25 76 16,50 98 15,75-99-15,-26-75-16,50 1 15,1-25-15</inkml:trace>
  <inkml:trace contextRef="#ctx0" brushRef="#br0" timeOffset="39768.28">32596 1712 0,'0'-25'16,"0"50"15,0 0-15,25-1-1,-25 1-15,25 0 16,-25 0-16,0 0 15,0-1 1,0 1 0,0-50 31,-25 1-32,25-1 1,0 0-16,25 0 15,-25 0-15,25 1 0,-25-1 16,25 25 0,-1-25-1,1 25 1,0 25 0,-25 24-1,25 1 16,-25 0-31,0-1 16,0-24 0</inkml:trace>
  <inkml:trace contextRef="#ctx0" brushRef="#br0" timeOffset="39972.3">32993 1861 0,'25'0'16,"-50"0"-16,50-25 0,0 25 15,0 0 1,-1-25 0,1 25-16,50 0 15,-26 0 1,-24 0-16</inkml:trace>
  <inkml:trace contextRef="#ctx0" brushRef="#br0" timeOffset="40250.3">33142 1687 0,'-25'0'0,"50"0"0,-25 25 62,0 24-46,0-24-16,25 25 16,-25-25-16,25-1 15,-25 26 1,25-50-16,-25 25 15,24 0 1</inkml:trace>
  <inkml:trace contextRef="#ctx0" brushRef="#br0" timeOffset="40518.4">33489 1712 0,'0'0'15,"0"-25"-15,0 50 63,25-25-63,0 74 16,-25-24-1,25-1 1,0 1-1,-25-25 17</inkml:trace>
  <inkml:trace contextRef="#ctx0" brushRef="#br0" timeOffset="57852.2">1141 4168 0,'-25'0'16,"50"0"-16,-74 0 93,49 24-77,0 26 0,0 0-16,0-1 15,0 51 1,0-26 0,0-49-1,0 0 1</inkml:trace>
  <inkml:trace contextRef="#ctx0" brushRef="#br0" timeOffset="58152.12">1017 3920 0,'0'-25'16,"-25"0"-16,25 0 31,0 75-15,0-25 15,0-1-15,0-48 30,-25 24-30,1-25-16,-1 25 16,-25 0-1</inkml:trace>
  <inkml:trace contextRef="#ctx0" brushRef="#br0" timeOffset="58384.31">595 4341 0,'0'25'15,"0"0"1,25 25 0,-25-26-1,0 26-15,25 0 16,0-1-16,0 1 15,99-50 1</inkml:trace>
  <inkml:trace contextRef="#ctx0" brushRef="#br0" timeOffset="58637.14">1414 4068 0,'-25'25'0,"50"-50"0,0 25 0,0 0 31,-25 25-15,24 25 0,1 99-1,25 0 1,-50-100-16,-25 75 15,0-49 1,0-26-16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5-31T04:56:59.02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18680 12280 0,'0'0'0,"0"-25"16,0 0 31,0 0-16,-25 25-31,0 25 16,-25-25-1,26 50-15,-26-26 16,0 51 0,75-50-1,74-50 1,1 0-1,-51-25 1,-49 1 0,-25 49 15,1 0-31,-51 25 16,26 49 15,24-49-31,25 0 15,0-1-15,25-24 16,49 0 0,25-24-1,-74-51 1,-25 26 0,-50 49-1,-24-25 1</inkml:trace>
  <inkml:trace contextRef="#ctx0" brushRef="#br0" timeOffset="471.53">18630 11908 0,'0'-25'0,"0"0"15,0 0 1,-25 50 31,25 0-32,0 49 1,25-49 0,0-25-16,0 25 15,-1-25-15,1 0 16,0 0 15,-75 25 0,-49-1-15,25 1 0,49-25-1,0 0 1,25-25 0</inkml:trace>
  <inkml:trace contextRef="#ctx0" brushRef="#br0" timeOffset="924.57">18878 11982 0,'25'0'16,"-50"0"-16,75 0 31,-25-25-15,24 25-1,50 0 1,-24-25 0,-50 25-1,-1 0 16</inkml:trace>
  <inkml:trace contextRef="#ctx0" brushRef="#br0" timeOffset="1566.45">19473 11833 0,'25'0'16,"0"-25"-1,0 1 1,0 24 15,-25-25-31,0 0 16,24 0 0,-73 25-1,-1 0 1,25 25-1,1 0-15,-51 49 16,50 1 0,25-26-1,50-24 1,0 0 15,-1-50-15,1 0-1,-25-49 1,-1-1 0,-24 51-1,0-1 17,0 99-17,0 1 1,25-26-1,-25 26 1,25-51 0,-25 1-1</inkml:trace>
  <inkml:trace contextRef="#ctx0" brushRef="#br0" timeOffset="1917.04">19746 11635 0,'0'0'15,"0"-25"1,25 25 31,-25 25-47,25-1 15,0 1-15,24 50 16,-49-26 0,25 26-1,-25-26-15,0 26 31,-25-26-31,-49 26 16,-50-26 0</inkml:trace>
  <inkml:trace contextRef="#ctx0" brushRef="#br0" timeOffset="2516.63">18407 11784 0,'0'-25'16,"0"0"31,-25 25-16,-25 25-15,26 0-1,-26 74 1,50-50-16,-25 51 16,25-51-1,0-24-15,25 25 16,0-26-16,0 1 16,49-25-1,-24 25 1,-26-25-1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2FE8E-17B9-495A-919A-272BD5D1E18B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B6A49-8D96-461A-9F52-49E77B22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9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method of Laplace transforms is a system that relies on algebra (rather than calculus-based methods) to solve linear differential equations. While it might seem to be a somewhat cumbersome method at times, it is a very powerful tool that enables us to readily deal with linear differential equations with discontinuous forcing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B6A49-8D96-461A-9F52-49E77B2261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5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8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029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5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354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84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0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0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4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E5CD-C9F9-417C-8282-36C80D127113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5D4181-89B8-4FA4-983A-23A63E66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1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4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A40C-FAC9-4D6F-AE58-8C850790C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545" y="1782698"/>
            <a:ext cx="7766936" cy="1646302"/>
          </a:xfrm>
        </p:spPr>
        <p:txBody>
          <a:bodyPr/>
          <a:lstStyle/>
          <a:p>
            <a:r>
              <a:rPr lang="en-US" b="1" dirty="0"/>
              <a:t>The Laplace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3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6AAD62-046D-440D-841E-A54DA84348DA}"/>
                  </a:ext>
                </a:extLst>
              </p14:cNvPr>
              <p14:cNvContentPartPr/>
              <p14:nvPr/>
            </p14:nvContentPartPr>
            <p14:xfrm>
              <a:off x="607320" y="205560"/>
              <a:ext cx="11359800" cy="580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6AAD62-046D-440D-841E-A54DA84348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960" y="196200"/>
                <a:ext cx="11378520" cy="58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987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C50499-4605-4EB0-AE60-8EE5F40FB85D}"/>
                  </a:ext>
                </a:extLst>
              </p14:cNvPr>
              <p14:cNvContentPartPr/>
              <p14:nvPr/>
            </p14:nvContentPartPr>
            <p14:xfrm>
              <a:off x="151920" y="339480"/>
              <a:ext cx="11716920" cy="651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C50499-4605-4EB0-AE60-8EE5F40FB8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60" y="330120"/>
                <a:ext cx="11735640" cy="65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79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7CF10C-5038-43C1-9D6D-71E80E46F17D}"/>
                  </a:ext>
                </a:extLst>
              </p14:cNvPr>
              <p14:cNvContentPartPr/>
              <p14:nvPr/>
            </p14:nvContentPartPr>
            <p14:xfrm>
              <a:off x="419760" y="419760"/>
              <a:ext cx="10627560" cy="6421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7CF10C-5038-43C1-9D6D-71E80E46F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410400"/>
                <a:ext cx="10646280" cy="64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732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5AFE81-AB9C-4CCF-B931-590679A8B397}"/>
                  </a:ext>
                </a:extLst>
              </p14:cNvPr>
              <p14:cNvContentPartPr/>
              <p14:nvPr/>
            </p14:nvContentPartPr>
            <p14:xfrm>
              <a:off x="910800" y="89280"/>
              <a:ext cx="11092320" cy="649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5AFE81-AB9C-4CCF-B931-590679A8B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440" y="79920"/>
                <a:ext cx="11111040" cy="65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618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81B73C-D0AD-4F1D-9F6F-E3988DF64F01}"/>
                  </a:ext>
                </a:extLst>
              </p14:cNvPr>
              <p14:cNvContentPartPr/>
              <p14:nvPr/>
            </p14:nvContentPartPr>
            <p14:xfrm>
              <a:off x="785880" y="258840"/>
              <a:ext cx="11395800" cy="646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81B73C-D0AD-4F1D-9F6F-E3988DF64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20" y="249480"/>
                <a:ext cx="11414520" cy="64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542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E87917-1A74-4822-AB7D-794E8C443DA4}"/>
                  </a:ext>
                </a:extLst>
              </p14:cNvPr>
              <p14:cNvContentPartPr/>
              <p14:nvPr/>
            </p14:nvContentPartPr>
            <p14:xfrm>
              <a:off x="500040" y="151920"/>
              <a:ext cx="11637000" cy="662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E87917-1A74-4822-AB7D-794E8C443D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80" y="142560"/>
                <a:ext cx="11655720" cy="66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991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F469F5-CC5C-438B-BC60-A2D70076ED6E}"/>
                  </a:ext>
                </a:extLst>
              </p14:cNvPr>
              <p14:cNvContentPartPr/>
              <p14:nvPr/>
            </p14:nvContentPartPr>
            <p14:xfrm>
              <a:off x="651960" y="285840"/>
              <a:ext cx="8359200" cy="651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F469F5-CC5C-438B-BC60-A2D70076ED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600" y="276480"/>
                <a:ext cx="8377920" cy="65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00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723ADE-8607-4DA3-B67F-CF73363A8167}"/>
                  </a:ext>
                </a:extLst>
              </p14:cNvPr>
              <p14:cNvContentPartPr/>
              <p14:nvPr/>
            </p14:nvContentPartPr>
            <p14:xfrm>
              <a:off x="830520" y="428760"/>
              <a:ext cx="9734760" cy="587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723ADE-8607-4DA3-B67F-CF73363A81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1160" y="419400"/>
                <a:ext cx="9753480" cy="58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956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41E689-F5F8-4BF3-A7DF-B6CC9AEAA58D}"/>
                  </a:ext>
                </a:extLst>
              </p14:cNvPr>
              <p14:cNvContentPartPr/>
              <p14:nvPr/>
            </p14:nvContentPartPr>
            <p14:xfrm>
              <a:off x="1562760" y="375120"/>
              <a:ext cx="7903800" cy="281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41E689-F5F8-4BF3-A7DF-B6CC9AEAA5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3400" y="365760"/>
                <a:ext cx="7922520" cy="28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815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55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113170-41CA-41DC-88E1-715C7559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" y="406717"/>
            <a:ext cx="11139127" cy="50796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21E240-F638-451B-9C22-F6C1BA196ABB}"/>
              </a:ext>
            </a:extLst>
          </p:cNvPr>
          <p:cNvSpPr/>
          <p:nvPr/>
        </p:nvSpPr>
        <p:spPr>
          <a:xfrm>
            <a:off x="1173462" y="5911334"/>
            <a:ext cx="7741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CMR12"/>
              </a:rPr>
              <a:t>Note property 2 and 3 are useful in differential equations</a:t>
            </a:r>
            <a:r>
              <a:rPr lang="en-US" dirty="0">
                <a:latin typeface="CMR12"/>
              </a:rPr>
              <a:t>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FE783-B0D4-4E5B-9E3F-DD7D73FEAC27}"/>
              </a:ext>
            </a:extLst>
          </p:cNvPr>
          <p:cNvSpPr/>
          <p:nvPr/>
        </p:nvSpPr>
        <p:spPr>
          <a:xfrm>
            <a:off x="1173462" y="5205828"/>
            <a:ext cx="19659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2"/>
              </a:rPr>
              <a:t>Shift Theorem.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544DE7-C871-457D-908A-C0D7750103FC}"/>
                  </a:ext>
                </a:extLst>
              </p14:cNvPr>
              <p14:cNvContentPartPr/>
              <p14:nvPr/>
            </p14:nvContentPartPr>
            <p14:xfrm>
              <a:off x="7269480" y="133920"/>
              <a:ext cx="4134960" cy="2706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544DE7-C871-457D-908A-C0D7750103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0120" y="124560"/>
                <a:ext cx="4153680" cy="27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FA3B8E-7A1E-4B5C-B532-22C6F142CA1D}"/>
                  </a:ext>
                </a:extLst>
              </p14:cNvPr>
              <p14:cNvContentPartPr/>
              <p14:nvPr/>
            </p14:nvContentPartPr>
            <p14:xfrm>
              <a:off x="598320" y="1348560"/>
              <a:ext cx="420120" cy="3786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FA3B8E-7A1E-4B5C-B532-22C6F142CA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960" y="1339200"/>
                <a:ext cx="438840" cy="38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505CEE-A0C3-4832-AAFC-960838C726EE}"/>
                  </a:ext>
                </a:extLst>
              </p14:cNvPr>
              <p14:cNvContentPartPr/>
              <p14:nvPr/>
            </p14:nvContentPartPr>
            <p14:xfrm>
              <a:off x="1491480" y="5242320"/>
              <a:ext cx="2634840" cy="54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505CEE-A0C3-4832-AAFC-960838C726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82120" y="5232960"/>
                <a:ext cx="265356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647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99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04356E-B80A-45DC-BB72-E99DAB21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86777"/>
            <a:ext cx="9894057" cy="2542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975791-46DD-4D1A-A267-891919F2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" y="3632836"/>
            <a:ext cx="11049001" cy="135823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DF5A497-1B19-49E2-82D3-47A7DA6AA354}"/>
              </a:ext>
            </a:extLst>
          </p:cNvPr>
          <p:cNvSpPr/>
          <p:nvPr/>
        </p:nvSpPr>
        <p:spPr>
          <a:xfrm>
            <a:off x="502919" y="1310640"/>
            <a:ext cx="3352801" cy="6248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27D07E-400F-429D-B4B1-FC986E357F43}"/>
                  </a:ext>
                </a:extLst>
              </p14:cNvPr>
              <p14:cNvContentPartPr/>
              <p14:nvPr/>
            </p14:nvContentPartPr>
            <p14:xfrm>
              <a:off x="4027680" y="2813040"/>
              <a:ext cx="6341040" cy="80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27D07E-400F-429D-B4B1-FC986E357F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8320" y="2803680"/>
                <a:ext cx="635976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83880C-B8B5-450C-9345-228750F347FB}"/>
                  </a:ext>
                </a:extLst>
              </p14:cNvPr>
              <p14:cNvContentPartPr/>
              <p14:nvPr/>
            </p14:nvContentPartPr>
            <p14:xfrm>
              <a:off x="759240" y="4956480"/>
              <a:ext cx="10949040" cy="159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83880C-B8B5-450C-9345-228750F347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9880" y="4947120"/>
                <a:ext cx="10967760" cy="16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032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29F2C4-5356-4D21-BD33-E97F09E2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94" y="329564"/>
            <a:ext cx="7507441" cy="607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8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C4E9DD-5E74-4F58-8C7E-CCCC965F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297" y="434339"/>
            <a:ext cx="7525703" cy="610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0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8131E7-7A1A-4FB5-958D-B918C707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" y="195055"/>
            <a:ext cx="7216140" cy="64678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2831F3-17F4-42EC-AAFC-FE67E5BDF772}"/>
                  </a:ext>
                </a:extLst>
              </p14:cNvPr>
              <p14:cNvContentPartPr/>
              <p14:nvPr/>
            </p14:nvContentPartPr>
            <p14:xfrm>
              <a:off x="2706120" y="4206240"/>
              <a:ext cx="4402800" cy="194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2831F3-17F4-42EC-AAFC-FE67E5BDF7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6760" y="4196880"/>
                <a:ext cx="4421520" cy="19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16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3363BF-2E14-44E6-A230-8CD098FC1EB2}"/>
                  </a:ext>
                </a:extLst>
              </p14:cNvPr>
              <p14:cNvContentPartPr/>
              <p14:nvPr/>
            </p14:nvContentPartPr>
            <p14:xfrm>
              <a:off x="464400" y="321480"/>
              <a:ext cx="10216800" cy="597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3363BF-2E14-44E6-A230-8CD098FC1E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312120"/>
                <a:ext cx="10235520" cy="59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99E82B-2FF4-47C7-8F9A-487AEC480079}"/>
                  </a:ext>
                </a:extLst>
              </p14:cNvPr>
              <p14:cNvContentPartPr/>
              <p14:nvPr/>
            </p14:nvContentPartPr>
            <p14:xfrm>
              <a:off x="214200" y="0"/>
              <a:ext cx="11878200" cy="1706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99E82B-2FF4-47C7-8F9A-487AEC4800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840" y="-9360"/>
                <a:ext cx="11896920" cy="17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287044-E718-4DD4-8B21-3ED6F51C9366}"/>
                  </a:ext>
                </a:extLst>
              </p14:cNvPr>
              <p14:cNvContentPartPr/>
              <p14:nvPr/>
            </p14:nvContentPartPr>
            <p14:xfrm>
              <a:off x="6563880" y="4179600"/>
              <a:ext cx="598680" cy="29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287044-E718-4DD4-8B21-3ED6F51C93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4520" y="4170240"/>
                <a:ext cx="617400" cy="3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74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52A36F-EABC-4599-B0EB-32822482DDDD}"/>
                  </a:ext>
                </a:extLst>
              </p14:cNvPr>
              <p14:cNvContentPartPr/>
              <p14:nvPr/>
            </p14:nvContentPartPr>
            <p14:xfrm>
              <a:off x="785880" y="276840"/>
              <a:ext cx="11324160" cy="525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52A36F-EABC-4599-B0EB-32822482DD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520" y="267480"/>
                <a:ext cx="11342880" cy="52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20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D7F856-D9AD-4DB3-A2B1-BB0B09D74438}"/>
                  </a:ext>
                </a:extLst>
              </p14:cNvPr>
              <p14:cNvContentPartPr/>
              <p14:nvPr/>
            </p14:nvContentPartPr>
            <p14:xfrm>
              <a:off x="455400" y="401760"/>
              <a:ext cx="10100880" cy="600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D7F856-D9AD-4DB3-A2B1-BB0B09D744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040" y="392400"/>
                <a:ext cx="10119600" cy="602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962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76</Words>
  <Application>Microsoft Office PowerPoint</Application>
  <PresentationFormat>Widescreen</PresentationFormat>
  <Paragraphs>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CMR12</vt:lpstr>
      <vt:lpstr>Trebuchet MS</vt:lpstr>
      <vt:lpstr>Wingdings 3</vt:lpstr>
      <vt:lpstr>Facet</vt:lpstr>
      <vt:lpstr>The Laplace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Asia Anjum</dc:creator>
  <cp:lastModifiedBy>Muhammad Akhlaq Farooq</cp:lastModifiedBy>
  <cp:revision>37</cp:revision>
  <dcterms:created xsi:type="dcterms:W3CDTF">2020-05-11T06:48:17Z</dcterms:created>
  <dcterms:modified xsi:type="dcterms:W3CDTF">2021-05-31T05:44:45Z</dcterms:modified>
</cp:coreProperties>
</file>