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1" r:id="rId17"/>
    <p:sldId id="282" r:id="rId18"/>
    <p:sldId id="283" r:id="rId19"/>
    <p:sldId id="262" r:id="rId20"/>
    <p:sldId id="263" r:id="rId21"/>
    <p:sldId id="264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3:05:49.98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2282 1612 0,'0'0'0,"-25"-24"63,25-1-47,-24 25-1,24 25 16,0 49-31,0 100 16,0 49 0,0-49-1,0-50 1,24-50 0,-24-49-1,0 0 1</inkml:trace>
  <inkml:trace contextRef="#ctx0" brushRef="#br0" timeOffset="291.77">2803 2158 0,'0'0'0,"25"0"31,-50 0-15,25 25 0,0 0-1,0 0 1,0-1-16,0 1 15,0-50 32</inkml:trace>
  <inkml:trace contextRef="#ctx0" brushRef="#br0" timeOffset="2591.42">4341 1191 0,'0'-25'31,"0"50"-31,-25-50 16,1 25 15,24 50-16,-25-1 1,25 26-16,25-1 16,-25 25-16,49 50 31,50-50-31,-24-74 16,-1-25-16,75-49 31,-50-51-16,-24-24 1,-75-25 0,-25 25-1,0 75-15,-24-26 16,24 51 0,25-1-1</inkml:trace>
  <inkml:trace contextRef="#ctx0" brushRef="#br0" timeOffset="3024.48">5284 1364 0,'0'0'15,"0"25"-15,0 0 16,25 25-16,-50-26 15,25 51-15,-25-1 32,25-49-17,0-50 1,0 0 0,-25-74-1,50-25 1,0 50-1,24 24 1,-24 25 0,25 25-1,0 25 1,-1 0 0,1 74-1,-25-49-15,-1 74 16,-24-75-1,0 26 1,25-75-16</inkml:trace>
  <inkml:trace contextRef="#ctx0" brushRef="#br0" timeOffset="3242.32">5978 1290 0,'0'0'0,"25"0"0,0 0 15,-50 0 32,25 50-47,0 24 16,0 0 0,0 1-1,25-75 1</inkml:trace>
  <inkml:trace contextRef="#ctx0" brushRef="#br0" timeOffset="3391.46">6003 1042 0,'0'0'0,"-25"-25"16,1 25-16,-1 0 15,25-25 1</inkml:trace>
  <inkml:trace contextRef="#ctx0" brushRef="#br0" timeOffset="3675.57">6301 943 0,'25'-25'0,"-50"50"0,75-25 31,-75 24-31,25 26 16,-25 99 0,25 74-1,0-24 1,50-75-1,-1-99-15,26-1 16,49-73 0,-100 24-1</inkml:trace>
  <inkml:trace contextRef="#ctx0" brushRef="#br0" timeOffset="3842.52">6475 1340 0,'0'0'0,"-50"-25"0,-24 0 32,49 25-17,0 0 1,99-50 0,125-24-1</inkml:trace>
  <inkml:trace contextRef="#ctx0" brushRef="#br0" timeOffset="4359.46">8286 843 0,'24'0'15,"-48"0"-15,48-24 0,-48 24 16,-1 24 0,-50 76-1,1-1 1,74 0 0,49-24-1,51-51 1,-26 1 15,-49 0-31,0 25 16,-50 24-1,-74 25 1,-25-24 0,49-51-1,26-48 1</inkml:trace>
  <inkml:trace contextRef="#ctx0" brushRef="#br0" timeOffset="4658.12">8732 918 0,'0'0'15,"25"-25"-15,0 25 16,-25-25-1,24 25 1,-98 75 0,24 49-1,1 74 1,74-74 0,24-49-1,50-51 1,26-24-1,-26-49 1,-50 24 0</inkml:trace>
  <inkml:trace contextRef="#ctx0" brushRef="#br0" timeOffset="4808.41">8782 1216 0,'-100'-25'15,"200"50"-15,-249-50 0,124 25 16,50 0 15,24-25-15</inkml:trace>
  <inkml:trace contextRef="#ctx0" brushRef="#br0" timeOffset="5158.32">9079 1315 0,'0'0'16,"25"0"-1,0 0-15,25 0 16,-26-25-16,76-25 16,-26 26-1,-49-26 16,-25 25-31,-50-24 16,1 49 0,-26 24-1,1 1 1,74 50 0,25 24-1,49-50 1,75-24-1,0-25 1,-75-25-16</inkml:trace>
  <inkml:trace contextRef="#ctx0" brushRef="#br0" timeOffset="5391.42">9898 1067 0,'0'0'0,"50"-75"16,-26 26-16,1-1 15,0 50 16,-50 25-15,0 99 0,25 74-1,0 75 1,25 25 0,0-50-1,-25-99 1,0-124-1,0-25 1</inkml:trace>
  <inkml:trace contextRef="#ctx0" brushRef="#br0" timeOffset="5625.25">10171 1265 0,'0'0'15,"25"-74"-15,-1-1 16,1-49-1,25 75 1,-25 49 0,0 24-1,-1 76 1,-73 73 0,-26 51-1,-49-51 1,50-123-16</inkml:trace>
  <inkml:trace contextRef="#ctx0" brushRef="#br0" timeOffset="6142.44">12453 670 0,'0'0'15,"-25"0"32,0 25-47,-24 49 0,-1 0 16,25 1-1,-24 74 1,24 24 0,0 125-1,50-124 1,-25-1 0,0-24-1,-74-25 1,-1-49-1,26-51-15</inkml:trace>
  <inkml:trace contextRef="#ctx0" brushRef="#br0" timeOffset="6308.14">11907 1612 0,'50'-124'16,"-100"248"-16,150-297 15,-76 148 1,1 0-16,25 0 0,-25 1 16,24 24-16,26-25 15,-1 25-15</inkml:trace>
  <inkml:trace contextRef="#ctx0" brushRef="#br0" timeOffset="6557.24">12528 1290 0,'24'0'47,"-24"25"-47,0 0 16,0 49-1,25 0 1,50-24 0,-26-50-16,26 25 31,-1-50-16,-24-49 1,-26-50 0,-24-25-1,0 99-15</inkml:trace>
  <inkml:trace contextRef="#ctx0" brushRef="#br0" timeOffset="6893.88">13148 1166 0,'24'50'16,"-48"-100"-16,73 149 16,-49-74-16,0 0 15,25 0 1,-25-1 0,0-48 15,0-1-16,50-74 1,-25 74-16,-1-25 16,51 25-1,-26 25 1,-49 75 0,25 24-1,0-25 1,0-49-1,49-25 1</inkml:trace>
  <inkml:trace contextRef="#ctx0" brushRef="#br0" timeOffset="7142.18">13966 1017 0,'25'-50'15,"-50"100"-15,25-124 16,-24 74-1,-26 0-15,-49 74 16,49 1 0,25 24-1,25 25 1,25-25 0,0-49-1,49-26 1,1-24-1,49-49 1</inkml:trace>
  <inkml:trace contextRef="#ctx0" brushRef="#br0" timeOffset="7376.36">14214 868 0,'0'-124'15,"0"248"-15,25-273 16,-50 125-16,25-1 31,0 74-15,25 75-1,0 75 1,-25 24 0,25-24-1,-50-125-15,25 0 16</inkml:trace>
  <inkml:trace contextRef="#ctx0" brushRef="#br0" timeOffset="7607.51">14239 1265 0,'0'-74'0,"0"148"0,25-198 16,-25 75-16,0 24 15,25-25 1,24 50 15,-24 75-15,0 49-1,0 0 1,0-50 0,-25-49-1,74-50 1</inkml:trace>
  <inkml:trace contextRef="#ctx0" brushRef="#br0" timeOffset="7894.39">14959 1191 0,'0'-25'0,"0"50"0,0-75 16,-50 50 0,-24 50-1,49 24 16,25 1-15,49-1 0,26-49-1,-26-25-15,26 0 16,-26-25 0,-24-25-1,-25 1-15,-25-50 16,-24-1-1,24 26 1</inkml:trace>
  <inkml:trace contextRef="#ctx0" brushRef="#br0" timeOffset="8258.9">15529 1141 0,'0'0'15,"50"25"-15,-25 25 0,-1 24 32,-24-24-17,-24-26-15,-1 1 16,25 0 0,0-50-1,49-74 1,75-25-1,0 25 1,-24 49 0,-26 50-1,-24 75 17,-50 24-17,-25 0 1,0-49-1,0-26-15</inkml:trace>
  <inkml:trace contextRef="#ctx0" brushRef="#br0" timeOffset="11058.22">17737 447 0,'0'-25'15,"0"50"-15,0-75 0,0 25 16,-25 25 0,25-25-16,-25 25 15,1 0 1,-51 124 0,-49 100-1,50 48 1,24-23-1,124-51 1,125-49 0,123-50-1,-222-99-15</inkml:trace>
  <inkml:trace contextRef="#ctx0" brushRef="#br0" timeOffset="11425.38">18456 744 0,'0'0'0,"0"-25"47,0 50-31,0 0 0,0 25-16,0 24 15,0 0-15,-24 75 16,24 25-1,-25-100 1,50 26 0,-25-76-16</inkml:trace>
  <inkml:trace contextRef="#ctx0" brushRef="#br0" timeOffset="11676.67">18953 769 0,'0'0'0,"24"-50"16,1-24 0,-25 99 31,-25 0-47,25 49 15,-24 50 1,-1-25-16,0-24 15,25 173 1,0-174 0,0-49-1</inkml:trace>
  <inkml:trace contextRef="#ctx0" brushRef="#br0" timeOffset="11876.39">18580 1191 0,'0'0'16,"0"-25"-16,-24 25 15,24-25-15,-25 25 16,25-25 0,99 1-1,50-1 1,0 0-1</inkml:trace>
  <inkml:trace contextRef="#ctx0" brushRef="#br0" timeOffset="12629.27">19399 1166 0,'0'0'0,"-25"25"31,50-25 16,0 25-47,24-50 15,1 25-15,24-25 16,51-25 0,-51 1-1,-49-1 1,-25 0 0,0 26-1,-25 24 1,-124 24-1,25 51 1,50 49 0,49-25-1,74-24 1,125-75 0,49-50-1,-123 25-15,98-74 16,-99-25-1,-49 25 17,-100 74-17,-74 50 1,0 24-16,25 26 16,74 24 15,50-49-16,49-26 1,50-48 0,0-1-1,-49 0 1,-1 75 0,-49-26-1,0 26 1,0-25-1</inkml:trace>
  <inkml:trace contextRef="#ctx0" brushRef="#br0" timeOffset="12943.24">20565 1042 0,'0'0'15,"0"-25"-15,0 0 0,0 50 47,0 0-31,25 74-1,-25-49-15,25 49 16,-25-49 0,24-50-1,26-50 1,24-74-1,-24 25 1,-25 24 0,0 26-1,-25 24 1</inkml:trace>
  <inkml:trace contextRef="#ctx0" brushRef="#br0" timeOffset="13126.08">20987 893 0,'0'0'16,"0"25"-16,24-25 16,-24 74-1,-24-24 1,24 49 0,24-24-1,-24-1 1</inkml:trace>
  <inkml:trace contextRef="#ctx0" brushRef="#br0" timeOffset="13291.8">21136 744 0,'0'0'16,"-25"-25"-16,0 1 0,0 24 15,-25-25 1,50 0 0</inkml:trace>
  <inkml:trace contextRef="#ctx0" brushRef="#br0" timeOffset="13576.01">21334 819 0,'0'24'0,"0"-48"0,25 73 16,-50-24 0,25 0-16,0 0 15,0-1-15,0 26 0,25-25 16,0 0-16,49 24 16,0-24 15,-49 25-16,-25-25 1,-74 24 0,-50-24-1,49 0 1,75-100 0</inkml:trace>
  <inkml:trace contextRef="#ctx0" brushRef="#br0" timeOffset="13758.43">21632 1042 0,'24'-25'0,"-48"50"0,73-50 16,-49 0-16,25 25 16,0 25 15,0 74-15,-25-49-1,25 0 16</inkml:trace>
  <inkml:trace contextRef="#ctx0" brushRef="#br0" timeOffset="13877.37">21905 1067 0,'24'-50'16,"-48"100"-16,24-125 0,0 50 15,0 1-15,24-1 31</inkml:trace>
  <inkml:trace contextRef="#ctx0" brushRef="#br0" timeOffset="14262.18">22401 918 0,'0'0'15,"-25"-25"1,0 50-1,-25-25 1,26 74 0,-1 26-1,25-26 1,-25-49-16,75 24 16,-1-24-1,50-50 1,-24-74-1,-50 25-15,0-150 32,-25-24-17,0 75 1,-50 98 0,0 75 15,50 25-31,-25 74 15,25-24-15,-24 24 16</inkml:trace>
  <inkml:trace contextRef="#ctx0" brushRef="#br0" timeOffset="14559.13">23095 1141 0,'75'0'16,"-150"0"-1,175-25-15,-51 1 16,1-1-16,-25-25 16,24 25-16,-49-49 15,0 49-15,-25 0 16,-74 50 0,-25 74 15,74 1-16,50 48 1,25-48 0,75-26-1,48-74 1</inkml:trace>
  <inkml:trace contextRef="#ctx0" brushRef="#br0" timeOffset="15308.68">24906 546 0,'0'0'15,"0"-25"-15,0 0 47,0 75-31,0-1-16,-25 26 15,-24 123 1,-26 1 0,26-26-1,49-73 1</inkml:trace>
  <inkml:trace contextRef="#ctx0" brushRef="#br0" timeOffset="15542.07">24832 744 0,'0'0'0,"0"-25"0,-25-24 16,25 24-16,-25-49 16,50 24-1,49 0 16,50-24-15,50 49 0,-100 0-1</inkml:trace>
  <inkml:trace contextRef="#ctx0" brushRef="#br0" timeOffset="15725.28">24733 1017 0,'0'0'0,"-25"25"0,-25 25 31,75-50-15,25-25-16,98 0 16,-48 0-1</inkml:trace>
  <inkml:trace contextRef="#ctx0" brushRef="#br0" timeOffset="16292.24">25229 992 0,'0'0'0,"-25"0"16,25 25 0,-25 0-1,25 0-15,0 49 16,50 1-1,-1-26 1,26-49 0,-26 25-1,-24-75 1,-25-49 0,25-25 15,0 50-16,0 24 1,49 50 0,-49 25-1,0 0-15,-1 74 16,1 0 0,-25-24-1,0-100 32,25 0-31,-25-25-16,50-24 15,24 24 1,-24 50 0,-1 0-1,-24 75 16,0-50-31,49 24 16,26-24 0,-51-25-16</inkml:trace>
  <inkml:trace contextRef="#ctx0" brushRef="#br0" timeOffset="16508.2">26444 943 0,'0'0'0,"0"-75"16,-25 75-1,-49 0 1,0 25 0,24 25-1,50 49 1,0-25-16,50 26 16,-1-26 15,75-49-16,-25-50 1</inkml:trace>
  <inkml:trace contextRef="#ctx0" brushRef="#br0" timeOffset="16742.14">26866 496 0,'0'0'16,"0"-25"-16,0 1 0,0-1 15,0 50 17,25 74-17,0 74 1,-25 26 0,-25-25-1,-25-50 1</inkml:trace>
  <inkml:trace contextRef="#ctx0" brushRef="#br0" timeOffset="16992.09">26792 1141 0,'0'0'16,"0"-25"-16,0-24 16,49-100-1,1 74 1,-1 51-1,-24 24 1,50 49 0,-51 26-1,1 24 1,-25-25 0,0-24 15,25-25-31</inkml:trace>
  <inkml:trace contextRef="#ctx0" brushRef="#br0" timeOffset="17525.75">27561 992 0,'0'0'16,"24"0"-16,-48-25 15,-26 25 1,-49 25-1,24 50 1,50 24 0,25-25-1,25-49 1,25-25 0,24-74-1,26-100 16,-26 75-15,-49 49 0,24 25-1,-24 75 1,0 74 0,0 0-1,0-49 1,49-75-1,0-25 1,1-74 0,-26-26-1,-24 51 1,0 74 15,0 74 0,-25 1-15,74-1 0</inkml:trace>
  <inkml:trace contextRef="#ctx0" brushRef="#br0" timeOffset="18075.28">28826 25 0,'0'0'16,"-25"0"-16,25-25 15,25 50 64,-1 0-79,1-1 15,50 26-15,-1 24 16,75 75-1,0 25 1,-75 24 0,-74 50-1,-25-24 1,-123-1 0,-1-49-1,0-50 16,50-25-15,74-74 0,0 0-1,0-25 1,25-25-16</inkml:trace>
  <inkml:trace contextRef="#ctx0" brushRef="#br0" timeOffset="19592.59">29892 868 0,'0'0'0,"0"-25"15,0 1 32,0 48-31,-24 1-1,24 25-15,0 24 16,0 1-16,0-26 16,74 51-1,-24-26 1,24-74-1,0-25 1,1-74 0,-26-50-1,1 25 1,-50 74-16,0 26 16,0 48 30,-25 76-30,25 24 0,0 25-1,0-25 1,50-25 0,24-99-1</inkml:trace>
  <inkml:trace contextRef="#ctx0" brushRef="#br0" timeOffset="19893.18">30810 719 0,'0'0'0,"0"-24"0,-25-1 15,25 0 16,0 50-15,-24 49 0,24 1-16,-25 73 15,0 1 1,50 25 0,0-50-1,49-50 1,0-24-1,26-50 1</inkml:trace>
  <inkml:trace contextRef="#ctx0" brushRef="#br0" timeOffset="20176.34">31282 769 0,'0'-50'15,"0"100"-15,0-124 0,0 49 32,-25 74-17,25-24 1,-25 99 0,25 50-1,25-50 1,0-25-1,24-24 1,26-51 0,-51 1-16</inkml:trace>
  <inkml:trace contextRef="#ctx0" brushRef="#br0" timeOffset="20359.28">31232 1141 0,'0'0'16,"-50"0"-16,1-25 16,24 25-1,25-24 1,74-1 0,50 25-1,-49-25-15</inkml:trace>
  <inkml:trace contextRef="#ctx0" brushRef="#br0" timeOffset="20526.41">31753 1042 0,'0'0'0,"25"0"16,0 0-1,-1-25 1,76 25-1,-1-25 1,-50 25-16</inkml:trace>
  <inkml:trace contextRef="#ctx0" brushRef="#br0" timeOffset="20996.03">32373 893 0,'0'-25'31,"0"0"-31,-25 25 16,-49 0-1,49 0-15,-74 50 16,74 0 0,25-26-16,-25 51 15,25-50 1,99 0 0,-24-50-1,-1 0 1,-24-25-1,-50 25 17,25 25-17,-25 25 1,0 50 0,0-26-1,0 75 1,25-49-1</inkml:trace>
  <inkml:trace contextRef="#ctx0" brushRef="#br0" timeOffset="21308.37">32646 695 0,'25'-25'15,"-50"50"-15,50-75 0,-25 25 16,0 0 15,0 75-15,25 0-16,-25-26 16,49 100-1,-24 0 1,-25 25-1,-25-25 1,0-24 0,1-51-1,-1-24 1</inkml:trace>
  <inkml:trace contextRef="#ctx0" brushRef="#br0" timeOffset="22661.51">33192 843 0,'25'0'0,"-50"0"62,25 50-46,-50-25-16,25 0 15,-24 99 17,73-124 15,1-25-47,-25 0 15,25 0-15,-25 0 16,0 1-1,-25-1 17,0 50-32</inkml:trace>
  <inkml:trace contextRef="#ctx0" brushRef="#br0" timeOffset="22981.03">33291 1538 0,'0'25'32,"0"0"-32,25-25 15,0 24 1,24-24-1,1 0 1,-25-24 0,-50-26 15,-25 25-15,25 25-16,-49-25 31,49 25-31</inkml:trace>
  <inkml:trace contextRef="#ctx0" brushRef="#br0" timeOffset="30193.23">11411 4713 0,'25'-24'15,"-50"48"-15,25-48 32,0-1-1,-25 50 0,25-1-15,0 26-16,-24 24 15,-1 26 1,0 24 0,25-25-1,0-25 17,0 1-17,25-50 1,49-25-1,1 0 1,-1-50 0,-24 25-16,-1-49 15,1-25 1,-25-1 0,-1 1-1,1 25 1,-25 24-1,0 25 1,0 50 78,-25 0-79,25 0-15,0 24 16,0 1-16,-24 24 16,24 75-1,-25 0 1,50-25 0,-1-25-1,51-24 1,-1-51-1,26-24 1,-26 0 0,-49 0 15,-25-24-31</inkml:trace>
  <inkml:trace contextRef="#ctx0" brushRef="#br0" timeOffset="30794.49">12800 4589 0,'25'0'0,"-50"0"0,50-24 15,-50 48 32,1 1-47,-51 124 16,26 49-1,24 51 1,25-1 0,99-100 15,50-73-16,-75-50-15,75 0 16,-25-50 0,-99 25-1</inkml:trace>
  <inkml:trace contextRef="#ctx0" brushRef="#br0" timeOffset="31260.15">13495 4639 0,'0'0'16,"25"0"-16,-25-25 31,0 50-31,-25 0 0,0 49 15,0 1 1,25-1-16,-24 0 16,24 100-1,0-99-15,49 73 16,100-48 15,-50-76-15,0-24-1,-49-24-15</inkml:trace>
  <inkml:trace contextRef="#ctx0" brushRef="#br0" timeOffset="31476.64">13297 5234 0,'49'0'0,"-123"0"16,99 0-16,-75 0 0,100 0 31,-1-24-31,75-26 16,0 25-1</inkml:trace>
  <inkml:trace contextRef="#ctx0" brushRef="#br0" timeOffset="32780.05">10295 5185 0,'0'0'0,"-25"0"15,25-25-15,-25 25 16,25-25 15,25 25 1,25 0-17,-25-25 1,99 25-1,-75-24-15,26 24 16,-51 0 0</inkml:trace>
  <inkml:trace contextRef="#ctx0" brushRef="#br0" timeOffset="32977.5">10394 5408 0,'-25'25'16,"50"-50"-16,-74 50 0,24 0 16,50-25 15,24 0-15,1-25-16,74 0 15,-99 0-15</inkml:trace>
  <inkml:trace contextRef="#ctx0" brushRef="#br0" timeOffset="33845.25">5656 5086 0,'0'-25'15,"0"50"-15,0-75 16,-25 50-16,25-25 31,0 50-15,-25 0-16,25 49 15,-24 25-15,-1 1 16,0 123 0,-25-25-1,1 1 1,24-125 0</inkml:trace>
  <inkml:trace contextRef="#ctx0" brushRef="#br0" timeOffset="34142.68">6103 5086 0,'0'-25'15,"0"50"-15,0-75 0,0 25 31,-25 50-15,0 25 0,-25 123-1,25 26 1,-49 49 15,74-199-31,-25 1 0,25 0 16,0-1-1</inkml:trace>
  <inkml:trace contextRef="#ctx0" brushRef="#br0" timeOffset="34360.3">5631 5755 0,'0'0'0,"-25"0"0,1 0 15,-1 0 1,25-24 0,49-1-1,1 0 1,124-25 0,-26 1-1,-73 24-15</inkml:trace>
  <inkml:trace contextRef="#ctx0" brushRef="#br0" timeOffset="34677.06">6723 5011 0,'0'0'0,"-25"-25"0,25 0 16,0 1 0,-25 24-1,-25 74 1,1 75 0,-1 173-1,50-123 1,25-50-1,74-50 1,25-74 0,-24-25-1</inkml:trace>
  <inkml:trace contextRef="#ctx0" brushRef="#br0" timeOffset="35077.25">7144 5036 0,'0'0'0,"0"-25"16,0 75 15,0-25-15,-24 49-16,24 25 15,-25 0 1,25 1-16,0 73 15,49-49 1,26-74 0,24-50-1,0 0 1,-49-25-16</inkml:trace>
  <inkml:trace contextRef="#ctx0" brushRef="#br0" timeOffset="35277.31">7095 5507 0,'0'0'0,"-25"0"16,0 25-16,0-25 16,75 0 15,-25 0-16,99-25 1,-75 25-16</inkml:trace>
  <inkml:trace contextRef="#ctx0" brushRef="#br0" timeOffset="35477.4">7839 5358 0,'0'0'16,"0"25"15,25-25-31,0 0 16,74-25 0,0 1-1,25-1-15</inkml:trace>
  <inkml:trace contextRef="#ctx0" brushRef="#br0" timeOffset="35877.1">8509 5086 0,'0'0'0,"-25"-50"15,0 50 1,-49 25-1,-25 49 1,49 25 0,50-24-1,25-50 1,24-25 15,26-50-15,-1 0-1,-24-24 1,-50 49-16,25 25 16,-25-25-1,0 75 1,24 74 0,1 0-1,0 25 1,0-75-1</inkml:trace>
  <inkml:trace contextRef="#ctx0" brushRef="#br0" timeOffset="36144.44">8806 4937 0,'0'0'15,"0"-25"-15,25 25 32,0 25-17,50 99 1,-1 74 0,-24 50-1,-100 25 1,-49-50-1,24-148-15</inkml:trace>
  <inkml:trace contextRef="#ctx0" brushRef="#br0" timeOffset="39527.39">14314 4961 0,'0'0'15,"-25"0"-15,0 0 31,50 0 32,24 0-47,1 0-16,24-24 15,26 24 1,24-25-1,0 0 1,-50 0-16</inkml:trace>
  <inkml:trace contextRef="#ctx0" brushRef="#br0" timeOffset="39947.6">15405 4738 0,'0'0'15,"0"-25"-15,0 1 16,0-1 0,-49 0-1,-26 25 1,1 74 15,-1 1-15,50-1-1,25-49-15,50 0 16,24-50 0,26-49-1,-26-1 1,-49 26 0,0 24-1,0 50 16,-1 74-15,26 50 0,-25-25-1,-25-25 17,25-74-32</inkml:trace>
  <inkml:trace contextRef="#ctx0" brushRef="#br0" timeOffset="40228.22">15901 4515 0,'0'-25'16,"0"50"-16,0-75 0,-25 50 16,25 25-1,25 0 1,50 74-1,24 75 1,-74-50 0,-25 149-1,-75 0 1,-24-75 0,25-123-1</inkml:trace>
  <inkml:trace contextRef="#ctx0" brushRef="#br0" timeOffset="40492.97">16720 4912 0,'0'0'16,"0"-25"15,25 25-15,24 0-1,-24 0-15,99-25 16,0-24 15,-74 24-15</inkml:trace>
  <inkml:trace contextRef="#ctx0" brushRef="#br0" timeOffset="40628.31">16770 5135 0,'0'0'0,"-25"50"0,0-1 16,0-24 0,100-25-1,49-49 1,-75 24-1</inkml:trace>
  <inkml:trace contextRef="#ctx0" brushRef="#br0" timeOffset="45078.18">18605 3771 0,'0'-25'47,"0"0"0,-25 25-47,25-25 15,-24 25-15,-1 0 16,0 0-16,-74-25 16,-25 50-1,0 25 1,49 24-1,26 26 1,24-1 0,50-25-1,99-49 17,74 0-17,-24-25 1,-75 49-1,-74 51 1,-25-26-16,-75 100 16,1-25-1,24-50 1,26-25 0,48-49 15,1-25-16,0 25-15,25 24 32,-1 100-17,-49-49-15,25-1 16,-25 198 0,-25 51-1,25 24 1,-49-25-1,49 25 1,24-272 0,26-51-1,99-98 1,-75-1-16</inkml:trace>
  <inkml:trace contextRef="#ctx0" brushRef="#br0" timeOffset="45762.34">19573 4192 0,'0'0'16,"0"-24"-16,0-1 16,0 0 46,0 75-62,-25-1 16,-25 75-1,25 25 1,1-99-16,73 49 16,75-74-1,25-25 1,0-25-1,-50-49 1,-49-1 0,-50-49 15,-99-25-15,-25 75-1,-25 49 1,49 0-1,51 25-15</inkml:trace>
  <inkml:trace contextRef="#ctx0" brushRef="#br0" timeOffset="46727.06">22897 3771 0,'0'0'15,"0"-25"-15,-25 25 31,25 25-15,0 24-16,0 26 16,0 24-16,0 50 15,25-25 1,-25-50 15,0-49-31</inkml:trace>
  <inkml:trace contextRef="#ctx0" brushRef="#br0" timeOffset="46861.38">22996 3721 0,'0'0'0,"0"-50"0,-25 1 16,-49-1-1,-1 50 1</inkml:trace>
  <inkml:trace contextRef="#ctx0" brushRef="#br0" timeOffset="47311.21">23269 3597 0,'0'0'0,"25"25"47,-25 0-47,0 49 15,0 25-15,0 25 16,0 174 0,-25 0-1,25-75 1,25-99-1,49-74 1,25-75 0,25-50-1,-99-49 1,-25 50 0,-49-100-1,-75 1 1,24 98-1,1 26 1,50 24 0,24 25-1</inkml:trace>
  <inkml:trace contextRef="#ctx0" brushRef="#br0" timeOffset="47779.06">25005 3870 0,'0'-25'15,"0"50"-15,0-75 16,0 26 15,0 48-15,-24 1-16,-26 25 15,0 24 1,-123 50-16,24 25 16,50-75-1,74-49 1,0-25-1,75 25 17,24 0-1,1-25-31,-26 25 16,26 0-16,24-1 15,-25 26 1,-24-25-1,-25 0 17</inkml:trace>
  <inkml:trace contextRef="#ctx0" brushRef="#br0" timeOffset="48461.45">24013 3994 0,'0'0'15,"0"-25"-15,0 0 16,-25 25-16,1 0 31,24 25-15,0 25-16,0 99 16,24-1-1,1-73 1,-25-1-16,50 50 15,-1-49 1,26-50 0,24-25 15,-25-25-15,-49 0-16</inkml:trace>
  <inkml:trace contextRef="#ctx0" brushRef="#br0" timeOffset="48629.25">23964 4465 0,'0'0'0,"-50"0"0,25 0 16,25-24-1,75-1 1,49 0-1</inkml:trace>
  <inkml:trace contextRef="#ctx0" brushRef="#br0" timeOffset="49212.06">25973 4068 0,'0'-24'0,"0"48"0,0-98 15,0 0 1,-25 49-16,-25-50 31,-74 75-15,0 100-1,0 48 1,100 1 0,24 0-1,24-124 1,26 25-16,49-50 15,25-25 1,-25-75 0,-49-24-1,-25 0 1,-25 75 0,0 24-1,25 99 16,-1 26-15,26 24 0,25-25-1,-26-74 1,1 0 0,-25-25-16</inkml:trace>
  <inkml:trace contextRef="#ctx0" brushRef="#br0" timeOffset="50145.17">19796 5954 0,'0'0'15,"0"-25"16,-25 25 1,25 50-32,0-1 15,0 174 1,0-24 0,0-25-1,25-75 1,-25-50-1,25-24 1</inkml:trace>
  <inkml:trace contextRef="#ctx0" brushRef="#br0" timeOffset="50533">23219 6177 0,'-24'-25'16,"24"50"15,-25 25-15,25-26-16,0 26 15,0 0 1,25 49-1,-25 0 1,0 0 0</inkml:trace>
  <inkml:trace contextRef="#ctx0" brushRef="#br0" timeOffset="50679.32">23319 6177 0,'0'0'0,"-50"-50"0,25 26 16,-24-1-16,-1 25 15</inkml:trace>
  <inkml:trace contextRef="#ctx0" brushRef="#br0" timeOffset="51128.33">23467 5979 0,'0'-25'16,"0"50"-16,25-50 31,-25 50-31,0 24 16,0 1-16,25 123 15,-25 100 1,0 50 0,-25-50-1,0-100 17,50-73-17,25-100 1,-25-25-16,74-50 15,-25-73 1,-49-26 0,-75-25-1,-49 26 1,0 74 0,49-1-1,26 51 1</inkml:trace>
  <inkml:trace contextRef="#ctx0" brushRef="#br0" timeOffset="51446.08">24559 6078 0,'0'-25'16,"0"50"-16,0-75 0,25 25 16,-25 1-1,0-1 1,0 50-16,0 24 16,0 26-1,-25 123-15,25 25 31,-25-24-15,75-75-16,24-75 16,50-49-1,-25-24 1</inkml:trace>
  <inkml:trace contextRef="#ctx0" brushRef="#br0" timeOffset="51629.17">24609 6475 0,'-50'-25'15,"100"50"-15,-150-50 0,75 25 16,50-25 15,124 0-15,0 0-1</inkml:trace>
  <inkml:trace contextRef="#ctx0" brushRef="#br0" timeOffset="52012.09">25278 6127 0,'-25'-24'15,"50"48"-15,-74-73 16,24 49 15,74 74-15,51-24 0,49-1-1,-1-24 1,-73-25-1,-75 25 17,-50 25-17,-24 49 1,49-49 0,-25 24-16,-49 75 15,25-25 1,49-50-1</inkml:trace>
  <inkml:trace contextRef="#ctx0" brushRef="#br0" timeOffset="53062.07">27164 6177 0,'24'-50'16,"-24"26"0,0-1-1,0 0 1,-24-25-16,-1 26 15,-25-1 1,-49 25 0,49 0-16,-49 99 15,25 75 1,49-26 0,124 1 15,50-149-16,-25-49 1,0-51 0,-99 26-16,24-75 15,-24 25 17,-50 174-1,1 99-16,24-50-15,24 99 32,1 1-32,0-150 15,0 1-15</inkml:trace>
  <inkml:trace contextRef="#ctx0" brushRef="#br0" timeOffset="58744.06">14066 9228 0,'-25'0'16,"25"25"172,-25 25-173,25-25-15,0 24 16,25 1-16,-25 24 15,0 1-15,0-1 16,0 75 0,0-50-16,0 0 15,25 75 1,-25 24 0,0 75-1,24-99 16,1 24-15,0-24 0,0-25-1,0 0 1,-25 0 0,24-50-1,-24 25 1,0 0-1,0-25 1,25 0 0,-25-49-16,25 0 15,-25 24 1,25 50 0,-25-25-1,0-49 1,0 24 15,0-49-15,0 0-16,25 0 15,-25 0 1,0-1 0,0 1-1</inkml:trace>
  <inkml:trace contextRef="#ctx0" brushRef="#br0" timeOffset="59997.75">12205 11932 0,'0'-24'32,"-25"24"-17,25-25 16,25 25 1,0 0-17,0 0 1,49 25 0,25-25-1,50-25 1,25 25-1,24-50 1,-99 25-16,100 1 16,-50 24-1,0-25 17,-75 0-32,-24 25 15,98-50 1,1 25-1,25-24-15,24 24 16,26-25 0,24 26 15,-25-26-15,-25 25-1,75-24 1,-74-1-1,198 0 17,-199 1-17,-99 49 1,1-25-16,48 0 16,26 0-1,0 1 1,24-26-1,-49 25 1,0 0 0,0 0-1,0 1 17,-25-1-17,0 0 1,-25 0-1,99-24 1,-74 24 0,0 0-1,100 0 17,-1 0-17,-149 1 1,26 24-16,48-25 15,1 0 17,-74 25-32,74-25 15,-75 0 1,100 25 0,-75-24-1,25-1 1,273-25-1</inkml:trace>
  <inkml:trace contextRef="#ctx0" brushRef="#br0" timeOffset="60148.16">20912 10518 0,'99'-24'47,"174"-1"-31,-173 25-16,24-25 16,99 25-1,-25-25 1,-1215 124-16,2109-223 15,-1018 124-15,-49 0 0,-25-25 16</inkml:trace>
  <inkml:trace contextRef="#ctx0" brushRef="#br0" timeOffset="60946.49">13892 12255 0,'0'0'16,"-25"0"-16,-25-25 0,26 25 16,-1 0-1,0 25-15,-74 0 16,49 49-1,25 25 1,25 1 0,75-51-1,49-49 1,0-74 0,-25-26-1,-49-24 1,-75 0-1,-49 50 1,-51 49 0,-23 75 15,123-50-31</inkml:trace>
  <inkml:trace contextRef="#ctx0" brushRef="#br0" timeOffset="61629.34">20193 10394 0,'0'0'0,"-25"0"16,25 25 62,0 0-78,0 25 16,0-1-16,0 26 15,0 73 1,0-48-16,25 24 16,0-75-1,-25-24 1</inkml:trace>
  <inkml:trace contextRef="#ctx0" brushRef="#br0" timeOffset="61945.11">20391 11511 0,'0'0'16,"0"24"-1,-24-24-15,24 25 16,-25 25 0,50 24-1,-25-24 1,0 0-16,0 49 31,0-50-31,0 1 16,-25 0-1,0-1 1,25-24-16</inkml:trace>
  <inkml:trace contextRef="#ctx0" brushRef="#br0" timeOffset="64427.13">14041 9501 0,'25'0'31,"-50"-25"0,25 1 16,0-1-16,-25 25-15,25-25 0,0 0-1,-25-24 1,25 24 15,0 0-15,0 0-1,0 0 1,0 1 0,0-1-1,0 0 1,0 0-1,-25 0 1,25 1 0,0-1-1,0 0 1,0 0 0,0 0-16,0 0 15,0 1 16,0-26-15,25 25 0,0 0-1,-25-24 1,0 24 0,-25-25-1,25 26 1,0-1-1,0 0 1,0-25 0,25 26 15,-25-1-31,0 50 109</inkml:trace>
  <inkml:trace contextRef="#ctx0" brushRef="#br0" timeOffset="65079.63">12776 7715 0,'0'-25'16,"0"50"-16,0-99 0,-25 74 16,25-25-1,-25 25 1,25 25 0,0 24-16,25 100 15,0-25 1,24-74-1,50-25 1,-24-25 0,-50-50-1,24-24 1,-49-50 0,25 24-1,-25 175 16,0 98-15,25-24 0,-25-25-1,25-25 1,-1-74 0</inkml:trace>
  <inkml:trace contextRef="#ctx0" brushRef="#br0" timeOffset="65379.12">13470 7492 0,'0'-50'16,"0"100"-16,0-149 16,0 74-1,-25 50 16,25 49-31,0 0 16,-24 125 0,48-25-1,1-26 1,50-48 0,-26-51-16,50-24 15,1-25 1,-26-50-1</inkml:trace>
  <inkml:trace contextRef="#ctx0" brushRef="#br0" timeOffset="65628.59">13917 7442 0,'0'-49'16,"0"98"-16,-25-98 0,25 24 15,-25 25 1,25 25-16,-25 24 16,25 1-16,0 99 15,25 0 1,25-25 0,-1-50-1,1-49 1,-25 0-1</inkml:trace>
  <inkml:trace contextRef="#ctx0" brushRef="#br0" timeOffset="65981.42">13842 7790 0,'25'-25'63,"0"0"-63,0 25 16,24-25-16,26 0 15,-50 25 1</inkml:trace>
  <inkml:trace contextRef="#ctx0" brushRef="#br0" timeOffset="66212.13">14314 7740 0,'24'-25'32,"1"25"-17,0 0 1,49-50 0,-24 50-16</inkml:trace>
  <inkml:trace contextRef="#ctx0" brushRef="#br0" timeOffset="66579.28">15182 7368 0,'-25'-25'15,"50"50"-15,-75-50 0,25 0 0,-24 25 16,-1 0-16,1 50 15,-1-1 1,0 51 0,26-1-1,73-50 1,125-148 15,-149 50-15,24-1-1,-49 25 1,50 50 0,-25 49-1,-1 26 1,1-26-16,-25-24 16</inkml:trace>
  <inkml:trace contextRef="#ctx0" brushRef="#br0" timeOffset="66798.13">15356 7318 0,'0'0'0,"0"-25"31,24 50-31,-24 0 16,25 25-1,0-1-15,0 26 16,0-26-16,-1 100 16,1 50-1</inkml:trace>
  <inkml:trace contextRef="#ctx0" brushRef="#br0" timeOffset="67613.5">13768 9377 0,'-25'0'16,"0"-25"15,75 25 0,-25 0-15,24-24-16,1 24 16,24-25-16,26 0 15,-1 25 16,-74-25-31,-25 25 47,-75 0-31,1 25 0,-1 0-1,51-25-15,-1 0 31,74 0-15,125-50 0,-100 25-1,-49 25 17,-50 0-32,-49 25 15,0 0 1</inkml:trace>
  <inkml:trace contextRef="#ctx0" brushRef="#br0" timeOffset="68179.33">13297 9402 0,'-50'0'15,"50"-25"1,0 0 15,0 50 0,0 0-15,0 25 0,25-1-16,-25 26 15,49 24 1,-24-25-1,-25-49 1</inkml:trace>
  <inkml:trace contextRef="#ctx0" brushRef="#br0" timeOffset="72308.22">14115 9253 0,'-25'0'62,"25"-25"329,-24 25-282,48 0 16,1 0-125,0-24 16,0 24 0,0 0 30,-1-25-14,1 25-32,0 0 31,0 0-15,0-25 15,24 25-16,-24-25 1,0 25 0,0 0-1,-25-25 1,24 25-16,1 0 47,0 0-47,0 0 15,24 0 1,1-24 15,0 24-15,-1 0 0,1 0-1,-25 0-15,49 0 16,-24-25-1,-1 25 1,1 0 0,0 0-1,-1-25 1,1 25 0,-1 0-1,1 0 1,0-25-1,-1 25 1,1 0 15,0-25-15,24 25 0,0-25-1,-24 25 1,0 0-1,24-24 1,0 24 0,1-25-1,-1 25 1,-24 0 0,24 0-1,-24 0 1,24-25-1,1 25 17,-1-25-17,25 25 1,1-25 0,-26 25-1,-49-24 1,49 24-1,-24-25 1,-25 25 0,49-25-1,-49 25 1,25 0 0,49-25-1,-25 25 1,1-25-1,-1 25 1,0-24 15,26-1-15,-26 25 0,25-25-1,-24 0 1,-1 25-1,-24-25 1,24 25 0,-24-24-1,-1 24 1,26-25 0,-50 25 15,24 0-16,1-25 1,0 0 0,-1 25-1,26-25 1,-1 25 0,-24 0-1,-1 0-15,1-24 16,-25 24-16,24 0 15,-24 0-15,49-25 16,-24 25 0,25-25-1,-1 25 1,0-25 0,1 25-1,-1 0 1,-24-25 15,-1 25-15,26-25-1,-26 25 1,-24 0-16,25 0 16,-1 0-1,-24-24 1,0 24-1,0 0 1,49-25 0,-24 0-1,24 25 1,-24-25 0,-25 25-1,0 0 1,49-25 15,-49 25-31,49 0 16,-24 0-1,24-24 1,-49 24 0,25 0-1,-1-25 1,1 25-1,0 0 1,-1 0 15,-24 0-15,0 0 0,24-25-1,-24 25 1,0 0-1,0 0 1,0 0 31,-1 0-16,-24-25-15,-49 25 62</inkml:trace>
  <inkml:trace contextRef="#ctx0" brushRef="#br0" timeOffset="75115.03">20267 11635 0,'0'-25'31,"25"25"0,0 0-31,-25-25 47,0 0 16,0 50-16,0 0-47,0 0 15,0-1-15,0 1 16,25 50 0,-25 24 15,25-49-31,-25-26 15,-25 51 1,50-1 0,-25-49-1,0 0 1,0 0 15,49-25-15,1 24-1,-1-24 1,-24-24 0,25 24-1,-25-25-15,24 0 16,-49 0 0,0-24-1</inkml:trace>
  <inkml:trace contextRef="#ctx0" brushRef="#br0" timeOffset="75347.2">20242 11932 0,'0'0'15,"-24"0"1,24-24 15,49-1-31,-24 25 16,25-25-16,49 0 16,-74 0-1</inkml:trace>
  <inkml:trace contextRef="#ctx0" brushRef="#br0" timeOffset="82029.06">3647 14562 0,'0'-50'31,"0"100"-31,0-124 47,-25 74-32,25 24-15,0 26 0,0 0 16,0-1 0,25 26-16,-25 73 15,24-24 1,-24-24 0,0-51-1,0-73 32,0-1-47,-24-25 16,24-74-1,-50-74 1,50 98 0,-25 26-16,0-25 15,1-25 1,24 49-16,24-24 15,26 25 1,24 74 0,-49 124-1,-25 124 1,-25 0 0,75-75 15,0-173-16,24 0 1,25 25 0,-99 0-1,25 74 1,0 1 0,-50-26-1,0 0 1,-49-49-1,-1-25 1,-24-25 0</inkml:trace>
  <inkml:trace contextRef="#ctx0" brushRef="#br0" timeOffset="82681.35">4118 14736 0,'0'-25'16,"-25"50"-16,50 24 16,-25-24-16,25 25 15,0-26-15,-1 1 16,26 0-16,-25-25 15,0 0-15,-1 0 16,26-50 0,-25-24-1,-25-25 1,-50 0 0,25 148 15,50 75-16,50 0 17,-1-49-17,25-51 1,-24-48 0,-1-76-1,-49 26-15,0-149 16,-50-25-1,0 49 1,25 150 0,0 73 15,0 125-15,75 25-1,-1 24 1,25-24-1,25-50 17,-25-74-17,-49-50-15,-25 0 0</inkml:trace>
  <inkml:trace contextRef="#ctx0" brushRef="#br0" timeOffset="83031.2">4738 14413 0,'0'0'16,"-25"0"-16,50-25 46,25 0-46,-1 1 16,26-1-16,-26 0 16</inkml:trace>
  <inkml:trace contextRef="#ctx0" brushRef="#br0" timeOffset="84247.02">6971 15058 0,'0'25'0,"25"-25"47,-1 0-47,1-25 15,99-74 1,0-50-1,-25 0 1,-49 25 0,-50 0-1,0 25 1,-25 74 0,0 0-1,1 50 1,-26 49-1,0 75 1,26 50 0,-1-1 15,25-99-31,0 100 16,0 24-1,0-24 1,-25-26-1,0-49 1,0-74 0,1-25-1,-26-25 1,25-50 0,0-24-1,1 24 1,73-24-1,26 24 1,49 25 15,24 25-15,1 0 0,-49 0-1,-26 0 1,-49 25-16</inkml:trace>
  <inkml:trace contextRef="#ctx0" brushRef="#br0" timeOffset="85733.73">8707 14314 0,'25'0'31,"-25"-50"-31,0 25 125,-25 25-125,0-24 31,1 24-31,-1 0 16,0 0 0,-25 0-16,-24 49 15,24-24 1,1 25 0,49-26-1,-25 1 1,50 0 15,24 0-15,51-25-1,-26 25 1,0 0 0,-49 49-1,-25-24-15,-25 74 16,1-50-1,-26 50 1,0-50 0,50-49-1,0 0 1,25 0 0,0 49 15,0 26-16,0 48 1,-25 100 0,0-99-16,0 124 15,24-50 1,26-99 0,99-99-1,49-74 1</inkml:trace>
  <inkml:trace contextRef="#ctx0" brushRef="#br0" timeOffset="86499.6">9575 14736 0,'25'-25'0,"-50"50"0,50-75 31,-50 100 0,25 24-31,0 0 16,-24 26-16,24 73 15,24-98 1,1-26-16,25-49 16,49 0-1,0-74 1,1-125 0,-76 51-1,-24 48 1,0 125 15,0 74 0,0 75-15,50 0 0,0-25-1,-26-100-15,1-24 16,0 0-16,74-25 15</inkml:trace>
  <inkml:trace contextRef="#ctx0" brushRef="#br0" timeOffset="86798.03">10741 14562 0,'0'0'15,"25"-25"-15,-25 0 0,-25 25 32,1 50-17,-1 24 1,0 100 0,-25 149-1,50-150 1,50-24-1,49-75 1,0-74 0,50-49-1</inkml:trace>
  <inkml:trace contextRef="#ctx0" brushRef="#br0" timeOffset="87081.25">11461 14562 0,'0'-25'0,"0"50"0,-25 0 47,25 24-47,-25 26 15,0 123 1,25 1-1,50-50 1,0-50 0,24-50-1,0-49 1,-24-24-16</inkml:trace>
  <inkml:trace contextRef="#ctx0" brushRef="#br0" timeOffset="87264.2">11386 15033 0,'0'0'0,"-24"25"16,-1-25 0,0 0-1,50-25 1,74-24-1,25-1 1</inkml:trace>
  <inkml:trace contextRef="#ctx0" brushRef="#br0" timeOffset="87515.03">12106 14884 0,'0'25'47,"25"-25"-31,-1 25-16,26-25 16,0 0-1,74-25 1,-25 0-1,-25 25-15</inkml:trace>
  <inkml:trace contextRef="#ctx0" brushRef="#br0" timeOffset="87929.93">12974 14587 0,'0'0'15,"0"-25"-15,-25 0 0,0 50 32,-24 0-17,-1 24 1,-99 175 0,125-150-1,-1-24-15,25 24 16,25-74-1,74-50 1,-25-24 0,-24-50-1,-1 25 1,-24 74 0,0 25-1,0 25 1,24 49-1,1 50 1,-50 0 15,0-99-31,0 0 0</inkml:trace>
  <inkml:trace contextRef="#ctx0" brushRef="#br0" timeOffset="88181.66">13247 14512 0,'0'0'0,"0"-24"0,0-1 32,0 74-17,25-24 1,24 124-16,-24 49 31,-50 51-15,-49-51-1,-1-74 1</inkml:trace>
  <inkml:trace contextRef="#ctx0" brushRef="#br0" timeOffset="88915.21">13718 14066 0,'0'-25'16,"25"0"-1,0 0 1,0 1-16,74-26 16,-49 50-1,-1 0-15,26 50 16,-75 74 0,-50 49-1,0-49 16,50-24-15,0-51-16,25 1 16,0-1-16,49 75 15,-24 0 1,-25 25 0,-25-25-1,25-24 1,24-26-1,-24 25 1,0 0 0,0 25-1,-1 0 1,-24-24 0,0-51-1,0-24 1,0 0-1,-74-25 1,-25 0 0,49-25-16</inkml:trace>
  <inkml:trace contextRef="#ctx0" brushRef="#br0" timeOffset="89219.39">15480 14934 0,'0'-25'31,"24"25"-16,1 0-15,50-25 32,24 1-17,0-1 1,-25 25 0</inkml:trace>
  <inkml:trace contextRef="#ctx0" brushRef="#br0" timeOffset="89414.24">15529 15157 0,'0'0'16,"0"25"-16,-25-25 16,75 0 30,0-25-30,24 25-16,0-24 16,1-1-16,24 0 0</inkml:trace>
  <inkml:trace contextRef="#ctx0" brushRef="#br0" timeOffset="93380.87">17067 14339 0,'25'0'16,"0"-25"0,-25 0 30,0 0-30,0 0 15,-25 25-31,0 0 16,0 25 0,1 0-16,-1 25 15,0 74 1,25-50-16,-25 100 31,50-1-15,25 1-1,-26-75-15,26-24 16,0 98 0,-1 100-1,-24-124 1,0 0-1,-25-50 1,0-74 0,-25 49-1,-74-24 1,24-50 0,1 0-1,24-25 16,26-24-31</inkml:trace>
  <inkml:trace contextRef="#ctx0" brushRef="#br0" timeOffset="93900.61">16968 16522 0,'0'0'0,"0"-25"31,-25 25 0,25 25 1,0 0-17,0-1-15,-25 26 16,50-25-16,-25 0 15,25 24 1,25-24 0,24 0-1,0-75 1,-24 1 0,-25-1-1,-50 0 1,0-24-1,-49 24 1,-1 50 0</inkml:trace>
  <inkml:trace contextRef="#ctx0" brushRef="#br0" timeOffset="94747.98">17166 13768 0,'0'0'0,"0"-25"31,0 50 16,-49 0-31,24 0-16,0 0 15,0-25 1,-49 24 0,24-48-1,26-1-15,-1 0 16,25-25-1,0 1 1,49-1 0,26 25-1,24 50 1,0 49 0,0 1-1,1-25 1,-26-26-1,-24-24 17,-25-49-32,-1-1 15,-48-49 1,-26 24 0,-49 26-1,-25 24 1,99 25-16</inkml:trace>
  <inkml:trace contextRef="#ctx0" brushRef="#br0" timeOffset="95997.04">18283 15281 0,'0'0'0,"-25"0"31,50 25 16,0-25-47,-1 25 16,51 0-1,-50-25 1,24 0-16,1-25 15,-25-25 1,-1 1 0,-48-26-1,-1 51 1,-25-1 0,-24 25-1,-1 74 1,1 50-1,49 0 1,25 25 15,0-99-31,75 49 16,49-74 0,49-25-1,-24-75 1,-75 26-16</inkml:trace>
  <inkml:trace contextRef="#ctx0" brushRef="#br0" timeOffset="96413.85">18456 14909 0,'0'0'0,"-24"0"0,-1 0 16,-25-25-16,50 1 47,50 24-47,-25-25 15,49 0-15,50-49 16,-25 49 0,-74 25-1,-25-25 1,-74 50 0,-26 24-1,1 1 1,25-25-1</inkml:trace>
  <inkml:trace contextRef="#ctx0" brushRef="#br0" timeOffset="96781.9">19077 14463 0,'0'0'0,"0"-25"0,-75 25 31,50 50-15,25-26-16,0 26 15,75 0 17,24-26-17,-25 1 1,-74 0 0,0 0-1,-74 49 1,-25 1-1,0-26 1,74-49 0</inkml:trace>
  <inkml:trace contextRef="#ctx0" brushRef="#br0" timeOffset="97084.5">19895 14190 0,'0'0'0,"-25"-25"31,1 25-31,-1 0 16,0 50-1,0 49 1,50 25-1,0 25 1,0-25 0,-1-99-16,51 24 15,-1-49 1,1-25 0</inkml:trace>
  <inkml:trace contextRef="#ctx0" brushRef="#br0" timeOffset="97280.96">19870 14562 0,'-24'-25'31,"24"0"-31,0 1 15,74-26 1,-24 25-16</inkml:trace>
  <inkml:trace contextRef="#ctx0" brushRef="#br0" timeOffset="97967.57">20639 14959 0,'0'0'16,"-24"25"15,24-1-31,0 26 16,0 25-16,0-26 16,0 75-1,49-25 1,-24-74-1,25-25 1,-1-25-16,1-49 31,-50 24-31,25-24 16,-25 24-16,24-49 16,-24 74-1,-24 100 32,-1 49-31,50 0-1,-1-25 1,1-25 0,25-49-16,-25-25 15</inkml:trace>
  <inkml:trace contextRef="#ctx0" brushRef="#br0" timeOffset="98252.07">21384 14984 0,'0'0'0,"-25"-25"16,0 25-16,0 0 31,0 49-15,1 51-1,24 24 1,49 0 0,-24-75-16,0-24 15,0 25-15,49-1 16,-24-24-1</inkml:trace>
  <inkml:trace contextRef="#ctx0" brushRef="#br0" timeOffset="98548.46">21830 14860 0,'0'0'15,"-25"-25"1,1 25 0,-1 49-1,25 1 1,0 24-16,0 1 16,0-1-16,25 50 15,49-49 1,-24-1-1,24-24 1,-24-50 0,-26 0-1</inkml:trace>
  <inkml:trace contextRef="#ctx0" brushRef="#br0" timeOffset="98750.71">21880 15207 0,'0'0'16,"-25"0"-16,-25 0 15,26 0 1,48-25 0,76-24-1,48-1 1,-48 25-1</inkml:trace>
  <inkml:trace contextRef="#ctx0" brushRef="#br0" timeOffset="98915.54">22351 15108 0,'0'0'0,"50"25"16,-26-25-1,26 0 1,25-25 0,-1 25-16</inkml:trace>
  <inkml:trace contextRef="#ctx0" brushRef="#br0" timeOffset="99317.29">23145 14860 0,'0'0'0,"0"-25"0,0 0 16,-50 25-1,1 0 1,-26 74 0,26-24-16,24 24 15,0 1 1,25-50 15,50-25-15,24-25-1,0-50 1,-24 1 0,-25 49-1,-25 50 1,0 0-1,25 24-15,-25 51 16,25-1 0,-25-25-1,0-49 1</inkml:trace>
  <inkml:trace contextRef="#ctx0" brushRef="#br0" timeOffset="99598.1">23492 14810 0,'0'-50'32,"25"50"-32,0 0 15,0 0 1,-1 50-16,1-25 15,0 24-15,-25 1 16,25 24-16,-25 100 16,-25-50-1,-49 0 1,-26 0 15</inkml:trace>
  <inkml:trace contextRef="#ctx0" brushRef="#br0" timeOffset="100415.51">24484 15108 0,'0'0'0,"25"-100"31,-25 76-15,-49 24-16,-51 49 15,-48 51 16,48 48-15,76-24 0,73-49-1,-24-75-15,25 0 16,49-50 0,0-24-1,-49-75 1,-26-74-1,-48 24 1,-1 75 0,25 99-1,-25 125 1,25 98 0,25 1-1,24-1 16,1-49-15,0-100 0,-25-24-16</inkml:trace>
  <inkml:trace contextRef="#ctx0" brushRef="#br0" timeOffset="100684.12">24931 14562 0,'0'25'0,"0"-50"0,0-25 0,0 1 16,0 74 15,0 123-15,0 76-1,25-1 1,-25-99-1,74 25 1,1-50 0,24-74-1,0-75 1</inkml:trace>
  <inkml:trace contextRef="#ctx0" brushRef="#br0" timeOffset="100852.27">25154 14984 0,'0'0'16,"-25"-25"-16,1 25 15,-1 0 1,74-25 0,26 25-1,-1-25 1</inkml:trace>
  <inkml:trace contextRef="#ctx0" brushRef="#br0" timeOffset="101131.98">26221 14884 0,'0'0'0,"0"-24"31,25 24-15,0 0 0,24-25-16,75 0 15,-25 0 16,-49 25-31</inkml:trace>
  <inkml:trace contextRef="#ctx0" brushRef="#br0" timeOffset="101230.36">26171 15207 0,'-49'25'15,"98"-50"-15</inkml:trace>
  <inkml:trace contextRef="#ctx0" brushRef="#br0" timeOffset="105603.71">28255 14239 0,'0'25'16,"-25"-25"-16,1 0 31,24 25 109,24-25-124,1 0 0,0 0-16,25 0 15,-26 0-15,1 0 16,74-25 0,-74 25-1,0-25-15,49 1 16,-24-26-1,0 0 1,-50 26 0,0-26-1,-50 25 17,-24 0-17,-1 25 1,-24 0-1,0 50 1,74-25-16,-49 49 16,-1 1-1,75-1 1,-50 100 0,26-75-1,48 0 1,26-49-1,25-25 1,49-25 0,49-25 15,-123 0-15,24-25-1,-74 26-15,25-1 16</inkml:trace>
  <inkml:trace contextRef="#ctx0" brushRef="#br0" timeOffset="106132.06">28528 13793 0,'-25'0'31,"0"0"-31,25-25 31,50 25-31,-25-25 16,99 0 0,-25 1-1,0-1 1,-99 0 15,-49 50-15,-1-25-16,0 0 15,1 0-15,-75 49 16,25-24 0,74-25 15,50 0 0,24 0-31,26 0 16,-51 0-1</inkml:trace>
  <inkml:trace contextRef="#ctx0" brushRef="#br0" timeOffset="106733.2">29446 13570 0,'25'-75'31,"-50"150"-31,50-175 0,-25 76 16,0-1-1,0-25 1,-25 25-16,0 1 16,0-1-1,-49 74 1,-1 26 0,51-1-16,-1 50 31,0-74-31,75 24 15,24-49 1,0-25 0,1-74-1,-26-26 1,-24-48 0,-25 73-1,0 50 16,0 50 1,0 25-32,0 74 15,25 0 1,-25 0 0,25-74-1,25-26 1</inkml:trace>
  <inkml:trace contextRef="#ctx0" brushRef="#br0" timeOffset="107081.99">30091 13247 0,'25'-49'0,"-50"98"0,25-148 16,0 74-16,-25 0 15,-25 50 17,26 50-17,24 49 1,49-25 0,50-25-1,-49-49 1,-25 0-1,-100 49 1,1-49 0,-25 25-1,24-1 1,51-49-16</inkml:trace>
  <inkml:trace contextRef="#ctx0" brushRef="#br0" timeOffset="107581.99">28255 15480 0,'-25'25'16,"1"-25"-16,-1-25 16,0 25-1,50 0 1,0 0 0,49 0-16,75-25 15,223-74 1,-149 74-16,248-74 15,-49 49 1,-75-24 0,-123 24-1,-100 25 1,-99 0 0</inkml:trace>
  <inkml:trace contextRef="#ctx0" brushRef="#br0" timeOffset="108268.3">29446 15877 0,'0'-50'15,"0"100"-15,0-125 32,-25 75-17,0 25-15,0 0 16,-24 49 0,24-49-16,25 50 15,74-1 16,50-49-15,1 24 0,-51 1-1,-24-25 1,-50 24 0,-50 1-1,-49-25 1,-100 0-1,50-25 1</inkml:trace>
  <inkml:trace contextRef="#ctx0" brushRef="#br0" timeOffset="109015.92">30909 15405 0,'25'-24'0,"0"-1"15,-25 50 32,0-1-31,0 26-16,25 0 16,-25 24-16,0 0 15,-50 75 1,1-49-1,49-76-15</inkml:trace>
  <inkml:trace contextRef="#ctx0" brushRef="#br0" timeOffset="109432.04">31852 14562 0,'25'-50'0,"-50"100"0,25-124 16,0 49-16,-25 25 16,1 0-1,-1 25 1,0 24-1,25 1-15,-25-1 16,75 51-16,99 24 31,-100-100-15,1 26-16,-25 0 31,-75-26-15,-49 51-1,-50-1 17,25-49-17,74 0-15</inkml:trace>
  <inkml:trace contextRef="#ctx0" brushRef="#br0" timeOffset="109867.05">32373 14636 0,'0'-24'16,"0"48"-16,0-73 15,0 24 1,-25 25-16,25 25 31,75 0-15,-1 24-1,1 1 1,24-1 0,-50-24-16,-24 0 15,25-25 1,-50 25-1,-25 24 1,-49 26 0,-26 24-1,-24 25 1,25-25 0,25-24-1,74-50-15</inkml:trace>
  <inkml:trace contextRef="#ctx0" brushRef="#br0" timeOffset="112685.33">33291 14810 0,'25'-50'32,"-50"100"-32,50-124 15,-25 49 1,-25 50 15,0-1-31,-24 26 16,24 0-16,0-1 15,0 50 1,75-49 0,49-25-1,0-50 1,0 0 0,-74-24-1,-25 24 1,0-25-16,0-49 15,-74 25 1,-25 49 0,24 0-1,1 25 1</inkml:trace>
  <inkml:trace contextRef="#ctx0" brushRef="#br0" timeOffset="125900.35">26469 11535 0,'0'0'0,"0"25"78,0-50-78,25 25 31,0 0-15,24 0 0,26 0-1,24 0 1,50 25 0,-25-25-1,-50 0-15,100 0 16,-1 0-1,26 0 1,-50-25 0,0 25-1,-25 0 1,0-24 15,0 24-15,25-25-1,49 25 1,-74 25 0,25-25-1,0 0 1,0 0 0,24-25-1,-24 25 1,25 0-1,-50 0 1,25 0 0,24-25-1,-24 25 17,-74 0-32,73-25 15,1 25 1,-25 0-1,25-25 1,-25 25 0,0-24-1,-25 24 1,1-25 0,24 25-1,-25 0 1,0 0-1,-24 0 1,-1 0 0,0 0-1,1 0 1,-1-25 0,1 25-1,-51 0 16,1 0-15</inkml:trace>
  <inkml:trace contextRef="#ctx0" brushRef="#br0" timeOffset="129447.66">27461 8360 0,'25'0'15,"-25"-25"1,0 50 31,0-50 47,-25 25 124,25-25-171,0 50 188,0 0-95,-25-25-140,25 25 16,0 0-1,0 0 1,-24-1 31,24 1-31,0 0-1,0 0 1,0 0-1,0-1 17,0 1-32,-25 0 31,25 0-15,0 0-1,-25-25-15,25 49 16,-25 1-1,25-25 1,0-1 0,0 26-1,0 0 1,0-1 0,0-24-16,0 25 15,0-1 1,0-24-1,0 25 1,0-25 0,0 24-1,0-24 17,0 0-32,25 0 15,-25 49 1,25-24-1,-25-1 1,0 26 0,0-26-1,0 1 1,25-1 0,-25 1-1,0 0 1,24-1-1,-24 26 1,0-26 0,0 26-1,0-50-15,0 49 32,25-24-17,-25-1 1,0 1-1,0-1 1,25 1 0,-25 0-1,0 24 1,0 1 0,0-51-16,25 26 15,-25 24 1,25-24-1,-25 24 1,-25-24 15,25-25-31,0 24 16,0-24-16,0 25 16,25-25 15,-25 24-16,-25 26 1,25-50 0,0-1-16,-25 1 15,25 25 1,0-25 0,0-1-1,0 1-15,0 0 16,0 0-1,0 0 1,0-1 0,0 1-1,0 0 1,-25 0 15,25 0 0,0-1-15,-25-24 31,1 0-31</inkml:trace>
  <inkml:trace contextRef="#ctx0" brushRef="#br0" timeOffset="130269.09">26221 7566 0,'0'0'0,"0"-25"16,0 1-1,0 48 16,0 26-15,-25 0-16,25 99 31,25-75-31,25-49 32,24-25-17,-24-50 1,-1-74-1,-24 25 1,-25 49 0,0 100 15,-25 74-15,25 0-1,0 0 1,0-74-16,0-1 15,25-49 1</inkml:trace>
  <inkml:trace contextRef="#ctx0" brushRef="#br0" timeOffset="130567.11">26667 7492 0,'0'0'0,"0"-25"0,0 0 47,0 75-31,0-1-16,0 1 15,0 24-15,0 1 16,50 24-1,-25 0 1,49-49 0,-24-50-1,-25 0 1</inkml:trace>
  <inkml:trace contextRef="#ctx0" brushRef="#br0" timeOffset="130820.17">27114 7467 0,'0'-25'15,"0"50"-15,-25-75 16,0 50 0,25 50-1,-24 74 1,24 0-1,0 0 1,0-74 0,49-1-1,-24-49 1,25 25-16</inkml:trace>
  <inkml:trace contextRef="#ctx0" brushRef="#br0" timeOffset="131017.33">26990 7765 0,'0'0'0,"0"-25"47,25 0-31,24 25-16,-24-25 15,50 25 1</inkml:trace>
  <inkml:trace contextRef="#ctx0" brushRef="#br0" timeOffset="131167.87">27337 7665 0,'0'25'16,"-25"-50"-16,75 50 15,-75-50-15,75 50 16,-1-50 0,26 1-1</inkml:trace>
  <inkml:trace contextRef="#ctx0" brushRef="#br0" timeOffset="131517.14">27883 7492 0,'0'-25'16,"0"50"-16,0-75 0,0 25 0,-25 25 16,-24 0-1,-26 50 1,50-25 0,25 0-1,-24 24-15,24-24 16,49-25-1,1-25 1,24-24 0,-49 24-1,25 25 1,-26 0 0,1 74-1,-25 25 1,25-24-1,-25-50-15</inkml:trace>
  <inkml:trace contextRef="#ctx0" brushRef="#br0" timeOffset="131767.63">28305 7343 0,'25'0'16,"-25"-25"-16,24 75 31,-24-1-15,0 100 0,0 50-1,-24-50 1,-51-25-1,50-100-15</inkml:trace>
  <inkml:trace contextRef="#ctx0" brushRef="#br0" timeOffset="133701.06">27064 9600 0,'0'0'0,"-24"-24"16,73 24 62,-24 0-62,25-25-16,-1 25 0,26 0 15,-26-25 1,26 0-16,-26 25 15,1-25 1,-25 25 15,-50 25-15,-25-25-16,1 25 16,-26 0-1,50-25 16,50 0-15,0-25 0,25 0-1,-26 25 1</inkml:trace>
  <inkml:trace contextRef="#ctx0" brushRef="#br0" timeOffset="134178.76">26568 9600 0,'0'-24'15,"25"24"-15,-25-25 31,-25 25-15,25 25 31,0-1-47,-25 1 16,50 25-16,-25 24 15,25 1 16,-25-26-15,0-24 0</inkml:trace>
  <inkml:trace contextRef="#ctx0" brushRef="#br0" timeOffset="135988.12">29768 11560 0,'-24'0'16,"48"-25"-1,-24 1 1,0-1 0,0 0-1,0 50 48,0 0-48,0-1 1,0 26-16,0-25 16,0 24-16,0-24 15,-24-25-15,24 25 16,24-50 31,-24-24-32,0-26 1,0 26 0,0 73 31,0 1-47,0 25 15,0-25 1</inkml:trace>
  <inkml:trace contextRef="#ctx0" brushRef="#br0" timeOffset="136633.1">29892 12131 0,'0'-25'0,"0"0"16,0 0-16,0 1 16,0-26-1,0 25 1,0 0 15,-24 25-15,-1 25-16,-74 50 15,74-26 1,-50 75 0,51 0-1,73-74 1,1-50 0,24-75-1,1-24 1,-51 0-1,1 49 1,-25 26 15,-25 98-15,25 0 0,0 1-1,0-50 1,0-1-1,25-24-15</inkml:trace>
  <inkml:trace contextRef="#ctx0" brushRef="#br0" timeOffset="137535.78">31579 11362 0,'-25'0'31,"50"0"16,0 0-31,0 0-16,0 25 15,-1-25-15,1 0 16,25 0-16,24 0 15,50 0 1,-24-25 0,24 25 15,-25 0-15,25 0-1,-25 0 1,-24-25-16,24 25 15,-50 0 1,75 0 0,-24 0-1,24-25 1,-75 25 0,26 0-1,-50 0 1,-1 0 15,-48 0-15,-1 0-16</inkml:trace>
  <inkml:trace contextRef="#ctx0" brushRef="#br0" timeOffset="137867.41">32795 11784 0,'0'-25'31,"0"50"-16,0-1-15,0 1 16,0 0 0,0 74-1,0 0 1,0-24 0,49-26-1,26-24 1,-1-50-1</inkml:trace>
  <inkml:trace contextRef="#ctx0" brushRef="#br0" timeOffset="138033.94">32944 12056 0,'-25'0'15,"50"0"-15,-50-24 0,50-1 16,-1 0 0</inkml:trace>
  <inkml:trace contextRef="#ctx0" brushRef="#br0" timeOffset="138796.76">29818 11362 0,'-25'0'78,"0"0"-62,25-25-1</inkml:trace>
  <inkml:trace contextRef="#ctx0" brushRef="#br0" timeOffset="138965.91">29818 11139 0,'0'0'0,"0"-25"15,0 0 1,-25 0-16</inkml:trace>
  <inkml:trace contextRef="#ctx0" brushRef="#br0" timeOffset="139117.81">29744 10841 0,'0'0'15,"-25"-50"1,25 25-16</inkml:trace>
  <inkml:trace contextRef="#ctx0" brushRef="#br0" timeOffset="139269.01">29694 10667 0,'0'0'0,"0"-25"15,0 1 1</inkml:trace>
  <inkml:trace contextRef="#ctx0" brushRef="#br0" timeOffset="140531.57">29545 9303 0,'0'-25'32,"25"25"46</inkml:trace>
  <inkml:trace contextRef="#ctx0" brushRef="#br0" timeOffset="140963.37">29669 9303 0,'-25'0'47,"1"0"78,24 25-109,0-1 0,0 1-1</inkml:trace>
  <inkml:trace contextRef="#ctx0" brushRef="#br0" timeOffset="141091.25">29669 9700 0</inkml:trace>
  <inkml:trace contextRef="#ctx0" brushRef="#br0" timeOffset="143004.01">29595 9253 0,'0'0'0,"0"-25"31,25 25 32,-1 0-48,1 0 1,25 0-16,-1 0 16,1 0-16,49 0 15,25 0 16,0 0-15,-49 0-16,49 0 16,0-24-1,0 24 1,-25 0 0,-49 0-1,24 0 1,0 0-1,1 0 1,-25 0 0,24 0 15,25 0-15,0-25-1,50 25 1,-74 0-1,24 0 1,0 0 0,25 0-1,-25 0 1,1 0 0,-1 0-1,-25 0 1,25 0 15,-49 0-31,-25-25 16,25 25-1,24 0 1,0 0 0,50 0-16,-49 0 31,-50-25-16,74 25 1,-25 0 0,25 0-1,1 0 1,-51 0 0,-24-25-1,25 25 1,24 0-1,-24 0 1,-1 0 15,-24 0-15,0 0 0,0 0-1,24 0 1,-24 0-1,0 0 1,0 0 0,24 0-1,-24 0 1,0 0 0,0 0-16,-50-24 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3:24:15.74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2059 1910 0,'0'-49'31,"0"98"-31,0-123 0,-25 74 16,0 0-16,1 0 31,-1 25-31,-25 24 16,-49 125-1,24-1 1,26 1 0,98-99-1,1-51 1,149-48-1,-1-51 1,-49-74 0,-100 25-1,-73-25 1,-125 1 0,-25 98-1,25 25 1,100 25-16,-1 25 15</inkml:trace>
  <inkml:trace contextRef="#ctx0" brushRef="#br0" timeOffset="255.97">2803 1588 0,'0'0'15,"25"-25"-15,-25 0 16,-25 25-16,0 0 16,1 25-1,-1 24 1,-25 100 0,1 50-1,-1-1 1,25-99-16,25 26 15,0-26 1</inkml:trace>
  <inkml:trace contextRef="#ctx0" brushRef="#br0" timeOffset="786.89">2803 1910 0,'0'-74'0,"0"148"0,25-223 16,-50 75-16,50-25 0,25-75 31,-1 100-31,75-50 16,0 74 0,-24 50-1,-76 174 16,-98-50-31,-100 124 16,-49-50 0,74-99-1,75-74 17,74 0-32,-25-25 15,50 0 16,0 25-31,24 0 16,50 49 0,25 25-1,25 25 1,0-74 0,0-25-1,-25-50 1,-50-49-1,-74-26 1,0 26 0,-24 49-16</inkml:trace>
  <inkml:trace contextRef="#ctx0" brushRef="#br0" timeOffset="125798.72">5830 1687 0,'0'0'32,"0"-25"15,-25 75-47,0-1 15,0 51 1,-24-1-16,24 25 0,-25 0 15,1 0 1,-51 223 0,100-297-1,25 24 1</inkml:trace>
  <inkml:trace contextRef="#ctx0" brushRef="#br0" timeOffset="126045.98">6326 1538 0,'0'0'0,"0"-25"16,25 25 0,-25 50-1,-25-1-15,-25 125 31,25-25-15,25 0 0,0-100-16,-24 26 15,24-50-15</inkml:trace>
  <inkml:trace contextRef="#ctx0" brushRef="#br0" timeOffset="126278.46">5582 2208 0,'-25'0'15,"50"0"-15,-75 0 0,100 0 47,-1-25-31,26-25-16,-1 26 15,25-1-15,125-50 16,-100 51 0,-25-1-16</inkml:trace>
  <inkml:trace contextRef="#ctx0" brushRef="#br0" timeOffset="126595.38">7144 1563 0,'25'-25'16,"-50"50"-16,50-75 0,-50 50 31,1 25-16,-51 124 1,1 74 0,-1 0-1,75-49 1,50-124-16,-25-1 16,49-49-16,100 0 15</inkml:trace>
  <inkml:trace contextRef="#ctx0" brushRef="#br0" timeOffset="126896.31">7789 1538 0,'0'0'16,"-124"25"15,75 0-31,24-1 15,25 26 1,0 74 0,99 0-1,25-49 1,-74-26-16,-1-24 16,-24 49-1,0-49-15,-99 50 16,-75 24-1,0-74 1,124-25 0</inkml:trace>
  <inkml:trace contextRef="#ctx0" brushRef="#br0" timeOffset="127145.47">8261 1588 0,'49'-25'16,"-98"50"-16,123-50 16,-74 50-1,0 24 1,0 51-16,0-1 16,0 124-1,-49-25 1,-1-73-1,25-51 1,0-74 0</inkml:trace>
  <inkml:trace contextRef="#ctx0" brushRef="#br0" timeOffset="127345.48">8707 1960 0,'0'0'0,"25"0"16,25 0 15,49-50-15,25 1-1,-50 24-15</inkml:trace>
  <inkml:trace contextRef="#ctx0" brushRef="#br0" timeOffset="127512.65">8955 2257 0,'-24'25'16,"48"-50"-16,-73 50 31,98-25-16,100-74 1,50-1-16</inkml:trace>
  <inkml:trace contextRef="#ctx0" brushRef="#br0" timeOffset="127794.43">10593 1265 0,'0'-49'0,"0"98"0,24-148 15,-48 74-15,48 0 16,-48 50 15,24 0-15,-25 124-1,0 49 1,0-24 0,25-75-16,0-49 15,0 49-15</inkml:trace>
  <inkml:trace contextRef="#ctx0" brushRef="#br0" timeOffset="128079.35">9923 2133 0,'-75'25'16,"150"-50"-16,-174 50 16,123-25 15,51-25-31,49 1 15,25-1-15,49-25 16,249-49 0,-26 25-1,-222 49 1,-50 0-16,-25 0 16,-25 25-16,-49 0 15</inkml:trace>
  <inkml:trace contextRef="#ctx0" brushRef="#br0" timeOffset="128761.95">10369 2729 0,'0'-25'32,"-24"25"-17,-1 0 16,0 0-15,0 25-16,-25 0 16,-24 99-1,24-25 1,50 25 0,50-25-1,74-49 1,25-1-1,-50-24 1,-74 0 0,-25 0-16,0 0 15,-50-1 17,-74 26-17,0-50 1,0 0-1,75-50 1,24-49-16</inkml:trace>
  <inkml:trace contextRef="#ctx0" brushRef="#br0" timeOffset="129362.52">11337 2654 0,'0'-24'16,"0"48"31,-50 1-32,25 50-15,1-1 16,-1 25-16,25 1 16,-25-1-16,25-25 15,0 75 1,25-50 0,24-24-1,1-75 1,24-25-1</inkml:trace>
  <inkml:trace contextRef="#ctx0" brushRef="#br0" timeOffset="129695.86">11734 2878 0,'0'0'0,"0"-50"31,-25 50-31,0 0 16,25 25 0,0 0-1,-25 99 1,50-25 0,49-25-1,1-24 1,-50-25-1,-25 0 1,25-25-16,-75 24 16,-25-24-1,26 0 1,49-24 0</inkml:trace>
  <inkml:trace contextRef="#ctx0" brushRef="#br0" timeOffset="129845.81">12056 3126 0,'0'0'15,"50"-25"-15,-25 25 16,74 0 0,99-25-1,-123 0-15</inkml:trace>
  <inkml:trace contextRef="#ctx0" brushRef="#br0" timeOffset="130195.38">12924 2853 0,'0'0'0,"0"-25"15,-24 25-15,-51 0 31,-24 50-15,25-1 0,49 26-1,0-50-15,75-1 16,49-48 0,0-51-1,-25 25 1,-74 26-1,25 24 1,0 49 0,25 51-1,-26-1 1,1 0 0</inkml:trace>
  <inkml:trace contextRef="#ctx0" brushRef="#br0" timeOffset="130446.33">13222 2704 0,'0'0'16,"25"-25"-16,-25 0 15,0 50 1,50 0-1,-1 99 1,-24 50 0,-75 49-1,-24-74 1,24-100-16,-24-24 16</inkml:trace>
  <inkml:trace contextRef="#ctx0" brushRef="#br0" timeOffset="133346.29">3324 5755 0,'0'-24'32,"0"48"-32,0-73 46,0 98-30,-25 1 0,1 24-16,24 1 15,-25 24-15,25 50 16,49-50 0,26-99-1,74-74 1,-1-75 15,-98 50-31,0-50 16,-50 25-1,-25 49 1,0 75 0,0 0-1,25-25-15</inkml:trace>
  <inkml:trace contextRef="#ctx0" brushRef="#br0" timeOffset="133897.23">4093 5681 0,'0'0'0,"25"-25"0,-25 0 31,-25 25-31,-24 25 16,-1 50 15,25-26-15,75 1-1,49-1 1,0-24 0,-24 25-1,-51-1 1,-48 26-1,-76-26 1,76-24-16,-51 0 16,75-99 15,25-26-15,99 1-1,0 50 16,-25 24-15,0 0 0,-74 25-1,25 25 1,-50 49 0,0-49-1,-25 25-15,0 24 16,0 0-1,1-98 17</inkml:trace>
  <inkml:trace contextRef="#ctx0" brushRef="#br0" timeOffset="134000.28">4614 5606 0,'0'0'15,"0"-24"-15</inkml:trace>
  <inkml:trace contextRef="#ctx0" brushRef="#br0" timeOffset="134613.29">4937 5855 0,'0'0'0,"0"49"0,-25-24 15,0 25 1,25-100 15,50 0-31,-26 26 16,76-51 0,-76 50-1,1 25 1,0 25-1,0 50 1,24-1 0,75-49-1,25-50 1,0-49 0,-74-26-1,-51 26 1,-48 49-1,-51 25 1,1 99 0,74 1-1,0 24 17,25 49-17,-25 50 1,-50 1-1,0-51 1,-49-49 0,49-99-16,-24-25 15,0 0 1,-1-149 0,75-99-1,0 124-15,50-49 16,-1 98-1</inkml:trace>
  <inkml:trace contextRef="#ctx0" brushRef="#br0" timeOffset="135811.44">7665 5582 0,'0'0'16,"0"-25"0,0 50-1,-24 24-15,-1 26 16,0-1-1,25 125 1,-25-26 0,0-74-1,25-74 1,0-50 0,0-49-1,0-124 1,0 98-16,0-148 15,25 50 1,50 24 15,-1 75-31,-24 49 16,-1 50 0,1 75-1,-25 123 16,-25 25-15,-50-74 0,25-49-1</inkml:trace>
  <inkml:trace contextRef="#ctx0" brushRef="#br0" timeOffset="136531.91">8236 5458 0,'0'-25'16,"0"50"-16,0-75 16,-25 50-1,0 50 1,0-26-16,1 51 15,-1-26 1,0 76 0,25-76-1,25-49 1,0 0-16,24-74 16,26-26-1,-26-24 1,-24 75-1,-25 74 17,0 24-17,0 50 1,50-24 0,-1-25-1,26-1 1,-1-49-1,25-25 1,1-74 0,-26 0-1,-74-25 1,-124 74 15,99 75-15,-24 0-16,24 24 15,25-24 1,74 25 0,1-25-1,49 24 1,-75 26 15,-24 24-15,0 0-1,25-74 1,-1-25-16,50-99 16,-49 49-1</inkml:trace>
  <inkml:trace contextRef="#ctx0" brushRef="#br0" timeOffset="136729.29">9451 5185 0,'25'-75'16,"-50"150"-16,50-174 0,-25 74 31,-25 50-31,25-1 16,-24 51-16,-1 98 15,-25 75 17,50-49-17,0-75-15,0-99 16</inkml:trace>
  <inkml:trace contextRef="#ctx0" brushRef="#br0" timeOffset="137029.6">9253 5731 0,'-25'-25'16,"50"50"-16,-50-75 16,-24 25-1,49 0 1,24 25-16,76-49 15,73-26 1,1 50 0,-25 1-1,-75 48 1,-74 1 0,-25 50-1,1-1 16,24-24-15,0-1 0,0-24-16</inkml:trace>
  <inkml:trace contextRef="#ctx0" brushRef="#br0" timeOffset="137163.41">9948 5408 0,'0'0'16,"0"-25"-16,-25 25 16,25-25-16,-25 25 15</inkml:trace>
  <inkml:trace contextRef="#ctx0" brushRef="#br0" timeOffset="137712.24">10493 5408 0,'0'0'0,"-24"0"16,-1 0-1,-74 25 1,-1 24 0,51 1-1,49 0 1,49-50-1,51-25 1,24-25 0,-75 25-16,26-49 15,-51 74 17,-24-25-17,25 25 1,-25 75-1,50-1 1,49-24 0,-25-26-1,26 1 1,-26-74 0,-49-26-1,0-247 1,-25 148-1,-25 75 1,0 198 15,-25 75-15,26 49 0,24-49-1</inkml:trace>
  <inkml:trace contextRef="#ctx0" brushRef="#br0" timeOffset="139897.26">12503 5036 0,'-25'0'16,"50"0"-16,-50-25 15,25 50 1,-25 25 0,0 98-1,-24 51 1,24-1-1,0-49 1,25-74 0</inkml:trace>
  <inkml:trace contextRef="#ctx0" brushRef="#br0" timeOffset="140113.37">12428 5309 0,'0'0'15,"25"-99"-15,-25 24 16,0-24 0,25 74-16,0 0 15,24 0 1,51 1 0,73-1-1,-49 25 1,-49 0-1</inkml:trace>
  <inkml:trace contextRef="#ctx0" brushRef="#br0" timeOffset="140296.43">12379 5358 0,'-25'0'0,"50"0"0,-50 25 16,50-25 0,-1 0-16,26-25 15,0 1-15,24-1 0</inkml:trace>
  <inkml:trace contextRef="#ctx0" brushRef="#br0" timeOffset="140563.6">12999 5284 0,'0'25'16,"0"-50"-16,25 99 0,-1-49 16,-24 25-1,0-1-15,0-24 16,0 0-1,0-124 17,50-75-17,24 25 1,1 50 0</inkml:trace>
  <inkml:trace contextRef="#ctx0" brushRef="#br0" timeOffset="142196.34">13743 5210 0,'0'-25'16,"0"50"-16,25-75 0,-50 25 16,0 25-1,0 0 1,1 0-16,-76 75 15,26 73 1,49-24 0,25-49-1,75-75 1,-1-75 0,0-24-1,1 25 1,-75 24-1,25 50 1,-1 50 0,-24-1-1,25 26-15,0 24 32,-25-74-32,25 0 0</inkml:trace>
  <inkml:trace contextRef="#ctx0" brushRef="#br0" timeOffset="142415.76">14214 5061 0,'0'0'0,"0"-50"15,-24 100 17,-26 49-17,25 25 1,25-25-1,50-24 1,-1-75-16,100 24 31,-50-73-31</inkml:trace>
  <inkml:trace contextRef="#ctx0" brushRef="#br0" timeOffset="142629.46">14785 4689 0,'0'-50'16,"25"25"0,-50 100-16,50-125 15,-50 75 1,25 24-16,0 26 16,0 24-16,0 0 15,25 224 1,-25-150-1,0-123 1</inkml:trace>
  <inkml:trace contextRef="#ctx0" brushRef="#br0" timeOffset="142864.97">14760 5185 0,'0'0'15,"0"-50"-15,0 1 16,25-1-1,25 25 1,49 25 0,25 25-1,-99 49-15,49 50 16,-74 25 0,50-74-1,-1-75 1,51-50-1</inkml:trace>
  <inkml:trace contextRef="#ctx0" brushRef="#br0" timeOffset="143446.57">15628 5061 0,'0'0'16,"0"-25"-16,-24 0 16,-51 75-1,1 24 16,24 25-15,50 1 0,25-76-1,25-24-15,24-24 16,25-76 0,-24-24-1,-26 50 1,-24 49-1,-25 50 1,25 74 0,-25-24-1,25-1 1,-25 0-16,49 1 16,1-50-1,-25-50 1,24-50-1,1-24 1,-50 74 0,25 25-1,-25 50 1,49 24 0,51 1-1,-51-75-15,1 25 16,49-75-1,-49 0 1,-50-49 0,0-50-1,0 75 1</inkml:trace>
  <inkml:trace contextRef="#ctx0" brushRef="#br0" timeOffset="143664.78">17042 5135 0,'0'-25'16,"0"50"-16,25-50 0,0 25 47,-25 25-32,0 0-15</inkml:trace>
  <inkml:trace contextRef="#ctx0" brushRef="#br0" timeOffset="143796.74">17092 5408 0,'0'0'0,"0"25"0,0 0 32,0-1-32,-25-24 31</inkml:trace>
  <inkml:trace contextRef="#ctx0" brushRef="#br0" timeOffset="145964.43">5085 8360 0,'0'0'0,"0"-25"15,0 0-15,-24 50 47,24 0-31,-25 50-16,25-1 15,-25 25-15,25 25 16,-25 25 0,0 99-1,1-49 1,-1-75-1,0-100 1,25-48 15,50-100-15,24 0 0,25 24-1,-24 100 1,-1 25-1,-24 25 1,-1 49 0,-49 0-1,25-49 1,-50-1 0,25-24-16,0 0 15</inkml:trace>
  <inkml:trace contextRef="#ctx0" brushRef="#br0" timeOffset="146264.71">6003 8435 0,'25'-50'16,"-50"100"-16,50-125 0,-50 75 31,0 25-15,1 25-16,-26 24 15,25 25-15,-49 149 16,49 0 0,25-124-1,0-24-15,149 98 31,25-148-15,24-50 0</inkml:trace>
  <inkml:trace contextRef="#ctx0" brushRef="#br0" timeOffset="147946.17">6946 8509 0,'0'-25'31,"0"50"-31,-25-50 0,0 0 16,1 50-1,-1 0-15,-25 25 16,25 24-16,25 0 16,-25 125-1,75-100 1,0 0 0,-1-24-1,-24-1 1,-25-24-1,-25-1 1,-24-49 0,-26 0-1,-24-49 1,25-1 0</inkml:trace>
  <inkml:trace contextRef="#ctx0" brushRef="#br0" timeOffset="148264.87">7293 8559 0,'25'-50'16,"-50"100"-16,75-125 15,-25 50-15,-1 50 16,1 0-1,0 0 1,0 24-16,0 1 0,0 24 16,24 100-1,-24 25 1,-25-51 0,-50-24-1,1-74 1,-26 0-1,26-26 1,24-24 0</inkml:trace>
  <inkml:trace contextRef="#ctx0" brushRef="#br0" timeOffset="149179.96">7070 8459 0,'-25'-24'16,"25"-1"15,-25 25-15,25-25 0,0 0-1,-24 25 1,-1 25 46,25 0-62,0 0 16,-25-1 0,0-24 77,25-24-61,-25 73-1,25-24-31,-24 25 15,24 24 1,-25 25-16,0 75 16,-25 24-1,1 1 1,49-50 0,0-25-1,49-75 1,26-24-1,49-25 1,-25-25 0,-74 0-1,0 1-15,-1-26 16</inkml:trace>
  <inkml:trace contextRef="#ctx0" brushRef="#br0" timeOffset="149399.14">6673 9055 0,'-25'0'0,"25"-25"16,-25 25 0,25-25-16,50 25 31,49-25-16,-24 0 1,24 25-16,75-24 16</inkml:trace>
  <inkml:trace contextRef="#ctx0" brushRef="#br0" timeOffset="149832.41">9129 9030 0,'0'0'0,"-25"0"0,75-25 62,-1 25-62,26 0 16,-1-25 0,1 25-16,24-25 15</inkml:trace>
  <inkml:trace contextRef="#ctx0" brushRef="#br0" timeOffset="150014.34">9129 9154 0,'0'0'0,"-25"0"0,25 25 16,0 0-16,-25-25 15,100 24 16,98-24-15,-73-24-16,-1-1 0</inkml:trace>
  <inkml:trace contextRef="#ctx0" brushRef="#br0" timeOffset="150615.34">10096 8856 0,'50'-25'63,"-25"1"-63,49-1 16,1 0-16,-1-25 15,1 1 1,-1-1-16,0-74 15,-49 0 1,-25 50 0,-49 49-1,-26 74 1,26 26 0,-1 74-1,25 49 1,25-99-16,0-24 15,-25 24-15,-24 50 16,-26 0 0,1-75 15,24-49-15,1-25-1,-1-50 1,50 1-1,25-26 1,24 51 0,1-1-1,74 25 1,0 25 0,25-25-1,0 0 1,-100-25-16,26-25 15</inkml:trace>
  <inkml:trace contextRef="#ctx0" brushRef="#br0" timeOffset="150864.56">10915 8261 0,'0'0'16,"0"-25"-16,25 25 62,24 0-62,1 0 16,0 0-16,24-25 15</inkml:trace>
  <inkml:trace contextRef="#ctx0" brushRef="#br0" timeOffset="151047.22">11411 7963 0,'0'0'15,"25"0"1,-50 0-1,25 25 1,0 25-16,-25-1 0,25 1 16,0 74-1,-24-75-15</inkml:trace>
  <inkml:trace contextRef="#ctx0" brushRef="#br0" timeOffset="151649.44">12627 7963 0,'0'-25'16,"0"50"-16,-25-74 16,0 49-16,-24 0 15,-26 0-15,1 24 16,-75 26 0,99 0-1,75-26 1,0 1-1,74-25 1,-25 50 0,-49 74-1,-74 0 1,24-25 15,25-24-15,0-1-1,25 25 1,-1 25 0,-48 75-1,-51 24 1,50-99-16,-49 99 16,49-74-1,25 0 1,0 0-1,50-75 1,74-49 0</inkml:trace>
  <inkml:trace contextRef="#ctx0" brushRef="#br0" timeOffset="152180.29">14115 7814 0,'0'-24'15,"0"48"-15,0-73 16,25 49-1,-25 49 1,0 1-16,-50 99 16,26 49-1,-1 1 1</inkml:trace>
  <inkml:trace contextRef="#ctx0" brushRef="#br0" timeOffset="152463.99">13247 8980 0,'0'0'16,"-25"0"-16,298 25 46,-124-25-30,74-25-16,25 0 16,50-24-16,0 24 15,198-25 1,-149 1 0,-248 49-16,-24-25 15,-51 25-15</inkml:trace>
  <inkml:trace contextRef="#ctx0" brushRef="#br0" timeOffset="152947.28">13793 9452 0,'-25'-25'15,"50"50"-15,-75-50 0,25 25 16,0 0-1,-24 25-15,-1-1 16,1 1-16,-26 74 16,75 25-1,75-24 1,73-1 0,-24-25-1,-74-24 1,-50 0-1,-124-1 1,-25-24 0,0-25-1,75-50 17</inkml:trace>
  <inkml:trace contextRef="#ctx0" brushRef="#br0" timeOffset="153298.04">14363 9476 0,'0'0'16,"0"0"-1,0 25 1,-25 0-16,-24 49 16,-1 75-1,1 50 1,49 24-1,49-74 1,50-50 0,25-99-1,-74 0-15</inkml:trace>
  <inkml:trace contextRef="#ctx0" brushRef="#br0" timeOffset="153647.28">14859 9625 0,'0'0'16,"0"-25"-16,-24 1 15,-1 24 1,-25 24-1,1 51 1,49 24 0,74-24-1,25-26 1,-49 1 0,-50-1-1,-25 1 1,-74 0-1,49-50-15,1 0 16,49-25 0</inkml:trace>
  <inkml:trace contextRef="#ctx0" brushRef="#br0" timeOffset="153813.9">15008 9898 0,'0'0'15,"25"-25"-15,0 25 16,0 0-16,-1 0 16,76 0-1,-51-24-15,26 24 16,-26 0-16</inkml:trace>
  <inkml:trace contextRef="#ctx0" brushRef="#br0" timeOffset="154198.16">15976 9625 0,'0'-25'16,"0"50"-16,-25-74 16,0 49-16,0 0 15,0 0 1,-24 24-16,-1 1 15,1 25-15,-1-1 16,0 76 0,100-101-1,24-48 1,1-51 0,-1 1-1,-24 24 1,-25 25-1,-25 50 1,0 0 0,24 74-1,-24-49-15,0 24 16,0-49-16</inkml:trace>
  <inkml:trace contextRef="#ctx0" brushRef="#br0" timeOffset="154415.66">16298 9402 0,'0'-25'0,"0"50"0,25-50 16,0 25 0,-25 50-1,25-25-15,-25 24 16,24 26-16,-24 98 15,0 1 1,-24-75 0,-1-49-1</inkml:trace>
  <inkml:trace contextRef="#ctx0" brushRef="#br0" timeOffset="155063.6">16472 7616 0,'25'0'16,"-50"0"-16,74-25 0,-24 0 15,25 0-15,74 25 16,-25 0 15,-24 50-15,-26 49-1,-49-24-15,0-1 16,-25 75 0,50-25-1,50-50 1,-1 100 0,-49-25-1,-25 25 1,-25-26-1,25 1 1,0-25 0,25 0 15,-25-24-15,0 24-1,0-50-15,0 50 16,25 0-1,-1-49 1,1-26 0,-25-24-1,-99 49 1,0-24-16</inkml:trace>
  <inkml:trace contextRef="#ctx0" brushRef="#br0" timeOffset="158313.94">18084 8658 0,'25'-25'109,"25"25"-93,-1-25-16,26 25 16,-26-25-16,26 1 15,24-1 1,-74 25 0</inkml:trace>
  <inkml:trace contextRef="#ctx0" brushRef="#br0" timeOffset="158465.41">18059 8931 0,'-24'0'15,"48"0"-15,-24 0 16,75-25 15,99-74-31</inkml:trace>
  <inkml:trace contextRef="#ctx0" brushRef="#br0" timeOffset="159096.59">19250 8509 0,'0'-25'0,"0"50"0,0-75 16,25 50-16,0-24 16,0 24-16,74-50 15,25 0 17,0-24-17,-25-1 1,-74 1-1,-50 0 1,0 49-16,-24 25 16,-1 25-1,-24 49 1,49 50 0,0 50-1,25 24 1,0 1-1,-25-1 1,-24-24 0,-26-50 15,26-99-31,-1-1 16,0 1-16,-24-25 15,24-49 1,26-26-1,24 1 1,74 24 0,25 1-1,0 49 1,1 0 0,-26 24-1,-49-24-15</inkml:trace>
  <inkml:trace contextRef="#ctx0" brushRef="#br0" timeOffset="159414.7">20019 7988 0,'-25'0'16,"1"-25"-1,24 0 1,24 25-1,1 0-15,25 0 16,-1-24-16,51 24 16,-26 0-1</inkml:trace>
  <inkml:trace contextRef="#ctx0" brushRef="#br0" timeOffset="159602.76">20540 7591 0,'0'0'0,"25"0"32,-50 50-17,25-1-15,0 26 16,0-1-16</inkml:trace>
  <inkml:trace contextRef="#ctx0" brushRef="#br0" timeOffset="160281.09">21681 7839 0,'0'-49'0,"0"98"0,0-148 16,0 49-16,0 25 16,-25 1-1,-99 24-15,50 49 16,-25-24 0,0 25-16,24 24 15,100 1 1,25-75-1,24 24-15,25 1 16,-49 50 0,-75 24-1,-74 50 1,24-25 0,51-25-1,24 0 1,24 25-1,-24-74-15,25 24 16,-25 1 0,-25 98-1,1-73-15,-1 73 16,25 100 15,0-74-15,49-1-1,26-49 1,24-50 0,25-74-1</inkml:trace>
  <inkml:trace contextRef="#ctx0" brushRef="#br0" timeOffset="161047.54">23070 7938 0,'-24'0'0,"48"0"0,-48-24 15,-1 24 1,25-25-16,-25 25 16,0 49-1,-49 51 1,-75 123-1,50-74 1,49-124 0,50 24-16,0-74 31,25-24-15,25-26-16,74-123 15,49-75 1,-24 25 15,-74 173-31,-51 1 16,1 49-16,0 0 15,0 50 1,-50 25 0,25-1-16,0 51 15,-25 73 1,25-73-1,50 123 1,-1-124 0,26-49-1</inkml:trace>
  <inkml:trace contextRef="#ctx0" brushRef="#br0" timeOffset="161233.29">22922 8062 0,'0'0'16,"-50"0"-16,25-24 16,0 24 15,149 0-15,75-25-1,49 0 1,-74 50-1</inkml:trace>
  <inkml:trace contextRef="#ctx0" brushRef="#br0" timeOffset="161530.7">22177 8856 0,'0'0'16,"0"25"0,50 0-16,0-25 15,24 0 1,50 0-16,25 0 16,248-50-1,25 1 1,-26-1-1,-98-24 1,-124 49 0,-149 25-16</inkml:trace>
  <inkml:trace contextRef="#ctx0" brushRef="#br0" timeOffset="161899.01">23542 9303 0,'-50'25'32,"1"-25"-32,-26 24 15,1 26-15,-25 0 16,24-1-1,25 75 1,125-25 0,74-24-1,-75-25-15,25 24 16,-49 0 0,-75-24-1,-74 24 1,-99-24-1,24-25 1,50-50 0</inkml:trace>
  <inkml:trace contextRef="#ctx0" brushRef="#br0" timeOffset="162448.38">25154 8707 0,'0'-24'31,"50"-1"-15,24 25-16,1-25 16,24 0-1,25 0-15,0 1 16,50-26 0,-125 25-16</inkml:trace>
  <inkml:trace contextRef="#ctx0" brushRef="#br0" timeOffset="162680.44">25526 8286 0,'0'0'0,"0"-25"0,0 0 31,-24 25-15,24 50-1,24-1-15,-24 100 16,0 74 0,-24 25-1,48-49 1</inkml:trace>
  <inkml:trace contextRef="#ctx0" brushRef="#br0" timeOffset="163434.29">27188 7690 0,'0'75'0,"0"-150"0,0 26 15,25 24-15,-25-25 16,-25 50 15,25 25-31,-24 74 16,24 75 15,0-100-31,-25 100 16,0-25-1,0-50 1,25-24 0,0-75 15,0-100-15,25-49-1,0-49 1,0 24-1,24 1 1,-24 123-16,74-74 31,25 50-15,0 24 0,-24 100-1,-150 173 1,-24-124-1,-1 25-15,1-49 16,24 49 0,75-100-1,124 1 1,49-50 0,-74 50-1,-99 0-15,-25 74 16,-74 0 15,-75 26-15,0-51-1,0-49 1,75 0-16,24-50 0</inkml:trace>
  <inkml:trace contextRef="#ctx0" brushRef="#br0" timeOffset="163704.68">26643 8732 0,'0'0'0,"24"0"31,26 0-15,49 0-16,75-25 15,24 1-15,299-26 16,-1-24 0,-99 24 15,-273 25-31,-25 0 16,-124 25-1</inkml:trace>
  <inkml:trace contextRef="#ctx0" brushRef="#br0" timeOffset="164098.73">27387 9526 0,'-25'-25'15,"25"0"-15,0 1 16,-25 24-16,-49 24 16,-25 51-1,49 24 1,50 25 0,50-25 15,24 1-16,-49-76-15,0 51 16,-1-50 0,-98 24-1,24-24 1,1-25-16,-26 25 16,-24-25-1,74-25-15</inkml:trace>
  <inkml:trace contextRef="#ctx0" brushRef="#br0" timeOffset="164281.57">27685 9849 0,'0'0'0,"49"-25"0,1 0 16,49-25-1,50 1 1,74-26 0</inkml:trace>
  <inkml:trace contextRef="#ctx0" brushRef="#br0" timeOffset="164681.96">28801 9501 0,'0'0'16,"0"-25"-16,25 1 0,-25-26 15,-50 50 1,-24 25 15,-26 74-15,26 0-1,49-24 1,75-51 0,49-48-1,25-51 1,-25-24 0,-24 49-1,-50 50 1,-25 25-16,24 0 15,1 74 1,-25 25 0,25-49-1,-25-50 1</inkml:trace>
  <inkml:trace contextRef="#ctx0" brushRef="#br0" timeOffset="165314.19">29396 7591 0,'25'-74'15,"-50"148"-15,75-173 16,-25 74-16,-1 0 16,51 0-16,-1 25 0,100 25 31,-199 99-16,0-49 1,-49 74 0,74-75-16,0 0 15,74 50 1,26-24 0,-26 48-1,-49 1 1,-25 0-1,-25 0 1,25 0 0,25 0-1,0 24 1,-50 125 15,0-100-15,25 1-1,25-75 1,0-25 0,-25-49-1,-100-1 1,1-24-16</inkml:trace>
  <inkml:trace contextRef="#ctx0" brushRef="#br0" timeOffset="165423.68">29471 10419 0,'0'0'16,"0"-25"-1,-25 25-15,0 0 16</inkml:trace>
  <inkml:trace contextRef="#ctx0" brushRef="#br0" timeOffset="169381.54">7789 12528 0,'0'-25'16,"-24"25"-1,24 25 32,-25 0-31,25 49-16,-25-24 16,25 49-1,-25-50-15,0 26 0,1 49 16,-1-25-1,25-74 1</inkml:trace>
  <inkml:trace contextRef="#ctx0" brushRef="#br0" timeOffset="169648.15">6921 13322 0,'-25'24'16,"1"1"-16,73-74 0,-98 123 15,73-49 1,26 0-16,124-25 16,198-25-1,124-50 1,-74 1-1,-150 49 1,-172 0 0</inkml:trace>
  <inkml:trace contextRef="#ctx0" brushRef="#br0" timeOffset="170097.62">6946 14190 0,'0'-25'0,"0"50"0,0-100 16,0 51-16,-25-1 31,25 50-31,-49 49 16,24 50-1,25 0 1,99-49 15,-49-26-31,74 26 16,-50 24-1,-74-25 1,-50 25 0,-98-49-1,-1-25 1,25-50 0,49-74-1,75 49-15</inkml:trace>
  <inkml:trace contextRef="#ctx0" brushRef="#br0" timeOffset="170381.73">7690 14140 0,'25'-25'16,"-50"50"-16,75-50 0,-50 1 15,0-1 1,0 50 0,-50 24-16,50 26 15,-49 198 1,49-149 0,0-25-16,49 50 15,1-100 1,49 1-1,-25-50 1</inkml:trace>
  <inkml:trace contextRef="#ctx0" brushRef="#br0" timeOffset="170681.31">8310 14215 0,'0'-25'0,"0"50"0,-24-50 16,-1 25 0,0 0-16,0 25 15,25 24-15,0 75 16,50-49 0,49-1-1,-49-24 1,-50-25-1,0 24 17,-50 1-17,-24-50 1</inkml:trace>
  <inkml:trace contextRef="#ctx0" brushRef="#br0" timeOffset="171165.19">8980 14339 0,'0'0'16,"124"-75"-1,-74 26-15,-25 24 16,-1 0-1,-24 0 1,25 25 0,-50 25-1,-49 25 1,-25 74 0,49-50-1,50-24 1,25-50-1,74-50 1,-49-24 0,24-1-1,-74 50 1,25 25 0,-25 50-1,25 24 1,24-24-1,-24 0 1,25-25 0,-25-25-16</inkml:trace>
  <inkml:trace contextRef="#ctx0" brushRef="#br0" timeOffset="171400.57">9625 13967 0,'0'0'16,"25"-25"0,0 25-1,-25 25 1,74 74 0,1 74-1,-51 51 1,-24-100-16,-74 99 31,-25-74-15,-25-75-16</inkml:trace>
  <inkml:trace contextRef="#ctx0" brushRef="#br0" timeOffset="171832.78">8707 14190 0,'0'0'0,"-49"-25"15,24 50-15,0-25 16,0 0 0,0 0-1,75 25 1,99-75 0,99 0-1</inkml:trace>
  <inkml:trace contextRef="#ctx0" brushRef="#br0" timeOffset="172134.84">10865 13198 0,'0'0'15,"0"-25"1,25 0 31,0 25-47,25 0 15,-26-25-15,26 25 16,0 0-16</inkml:trace>
  <inkml:trace contextRef="#ctx0" brushRef="#br0" timeOffset="172298.22">10915 13446 0,'0'0'0,"-25"49"0,0-24 15,1-25 1,-1 25 0,124-50-1,50-49 1</inkml:trace>
  <inkml:trace contextRef="#ctx0" brushRef="#br0" timeOffset="172932.34">12701 12577 0,'25'-24'0,"-50"48"0,75-73 31,-50 98-15,-50 1-16,1 24 15,-26 75 1,26-25 0,24-99-1,25 0 1,49-100-1,51-73 1,-1-76 0,25-173-1,-75 298 1,-49 74 0,0 100-1,0 98 1,0 51-1,25-51 1,50-49 0,-1-49-1,-49-75 1</inkml:trace>
  <inkml:trace contextRef="#ctx0" brushRef="#br0" timeOffset="173132.09">12751 12776 0,'-50'0'0,"1"0"16,470 74-16,-892-148 15,620 74-15,-323 0 16,273-25 0,75 0-1,99-49 1,25 49-1,-100 25 1</inkml:trace>
  <inkml:trace contextRef="#ctx0" brushRef="#br0" timeOffset="173383.45">12577 13371 0,'-49'25'31,"98"-50"-31,-49 50 32,50-25-32,24-25 15,149-24 1,-99 24-16,100-25 31,-100 25-31</inkml:trace>
  <inkml:trace contextRef="#ctx0" brushRef="#br0" timeOffset="173681.26">13123 13545 0,'-25'25'15,"0"24"1,-49 26 0,49-26-1,0 51 1,50 24 0,25-100-16,49 76 15,0-26 1,-74-24-1,-75 24 17,-99-24-17,-24-50 1,98 0-16</inkml:trace>
  <inkml:trace contextRef="#ctx0" brushRef="#br0" timeOffset="173949.79">14537 13073 0,'0'0'0,"25"0"15,-25-24-15,24 24 16,26 0 0,99-25-1,-75 0 1,26 25 0,-26-25-16,-24 0 0</inkml:trace>
  <inkml:trace contextRef="#ctx0" brushRef="#br0" timeOffset="174165.55">14884 12776 0,'0'0'16,"-25"25"-1,1-25-15,-1 24 16,0 26-16,0 49 15,25-24 1,-49 98 0,49-98-16,-25 24 0</inkml:trace>
  <inkml:trace contextRef="#ctx0" brushRef="#br0" timeOffset="174998.15">16621 12131 0,'0'0'15,"-25"-25"-15,25 75 32,0-26-17,-25 51-15,0-1 16,25 1-16,0 24 15,0-25-15,-25 50 16,25-74 15,0-75-15,0-74 15,0-75-15,25-49-1,0 99-15,74-50 16,25 75 0,-24 50-1,-26 98 17,-124 75-17,26-49-15,-1-1 16,25 0-1,-25-24-15,50-25 16,0 0-16,-1-25 0,100 0 16,-49 24 15,-26 51-31,-73 49 31,-76 25-15,51-100-16,-75 26 15,99-75-15</inkml:trace>
  <inkml:trace contextRef="#ctx0" brushRef="#br0" timeOffset="175248.56">16224 12974 0,'0'0'16,"-25"0"-16,50 25 31,24 0-31,51-25 0,197-25 32,100 0-17,-25 0 1,-148 25-1,-175 0-15</inkml:trace>
  <inkml:trace contextRef="#ctx0" brushRef="#br0" timeOffset="175551.72">16621 13694 0,'0'0'0,"-50"24"0,25 1 16,-24 25-16,-51 24 16,51 1-1,49-1 17,124 1-17,-25-1 1,-49 0-1,-50-24 1,-75 0 0,26-50-16,-75 24 15,49-24 1</inkml:trace>
  <inkml:trace contextRef="#ctx0" brushRef="#br0" timeOffset="175735.49">16968 14016 0,'0'0'0,"50"0"0,-1-25 16,-24 25-16,99-49 31,25-1-15,25 25-1,-100 25-15</inkml:trace>
  <inkml:trace contextRef="#ctx0" brushRef="#br0" timeOffset="176131.16">17985 13818 0,'25'-25'16,"-75"0"15,1 50-31,-26 0 16,1 24-16,-25 75 15,49-24 1,75-76 15,0-24-31,74-24 16,25-76-1,-50-24 1,1 25 0,-51 74-1,1 25-15,-25 50 16,0 49 15,0-24-31,25 49 16,0-25-1,25-74 1</inkml:trace>
  <inkml:trace contextRef="#ctx0" brushRef="#br0" timeOffset="176598.55">19325 13024 0,'-25'0'16,"25"-25"-16,-25 0 31,50 0 0,49 25-31,1-24 16,24 24-16,25 0 16,-25-25-16,25 0 15</inkml:trace>
  <inkml:trace contextRef="#ctx0" brushRef="#br0" timeOffset="176782.31">19325 13198 0,'-25'24'0,"50"-48"0,-75 48 16,25-24-16,50 0 31,25 25-16,74-25 1,-25 0-16,99-25 16,-98 1-16</inkml:trace>
  <inkml:trace contextRef="#ctx0" brushRef="#br0" timeOffset="177065.66">20069 12825 0,'-25'-24'15,"25"-1"1,-25 0 0,50 25-1,25 25 1,-1 0-16,125 24 31,-100-24-31,75 74 16,-124-24-1,-25 24 1,-149 25 0,-49-25-1,24-24 1,100-51-16</inkml:trace>
  <inkml:trace contextRef="#ctx0" brushRef="#br0" timeOffset="177298.4">20069 12801 0,'0'0'0,"0"-50"16,0 25 0,-25 0-1,0 50 1,0 74-1,25 100 1,0 49 0,-24 0-1,-1-25 1</inkml:trace>
  <inkml:trace contextRef="#ctx0" brushRef="#br0" timeOffset="177832.4">22029 12528 0,'24'-50'16,"-24"100"31,0-1-47,0 26 15,25 49-15,-25 0 16,25 0 0,-25-25-16,25 100 15,0-75 1,-25-75 0</inkml:trace>
  <inkml:trace contextRef="#ctx0" brushRef="#br0" timeOffset="178048.67">22574 13123 0,'0'0'0,"25"-25"0,50-24 31,-51 49-16,76-50 1,73 50 0,-24-25-1,-25 0 1</inkml:trace>
  <inkml:trace contextRef="#ctx0" brushRef="#br0" timeOffset="178248.58">22822 13198 0,'0'0'16,"-24"24"-16,-1 1 0,0 0 15,50 0 17,24-25-17,125-25 1,74-25-1,-124 26-15</inkml:trace>
  <inkml:trace contextRef="#ctx0" brushRef="#br0" timeOffset="178750.1">23964 12652 0,'0'0'0,"24"-25"0,-24 0 31,-24 50-15,-1 74-1,-25 75 17,0-1-17,1-73 1,24-51-1,25-98 1,0 24 0,0-50-16,50 1 15,49-298 1,-25 124 0,-24 99-1,-50 124 1,50 25-1,-26 75 1,26 49 0,0 49-1,24-24 17,-24-25-17,-1-25 1,-49-24-1,-25-50-15</inkml:trace>
  <inkml:trace contextRef="#ctx0" brushRef="#br0" timeOffset="178919.23">24013 12925 0,'0'0'15,"-25"-25"-15,-24 0 16,49 0-1,49 0 1,1 1 0,99-1-1,49-25 1</inkml:trace>
  <inkml:trace contextRef="#ctx0" brushRef="#br0" timeOffset="179166.05">24906 12379 0,'0'0'16,"25"-50"-16,-50 25 31,0 75-31,1 0 16,-51 99 0,26 24-1,24 1 1,25-100-16,25 25 31,24-49-15,50-75-1,-24 0-15</inkml:trace>
  <inkml:trace contextRef="#ctx0" brushRef="#br0" timeOffset="179448.27">25353 12528 0,'0'0'0,"0"-25"16,0 0 0,-50 0-1,0 75 1,26 49 0,24 0-1,49 1 1,-24-51 15,0 1-15,-50-25-1,-49-1 1,-26 1 0,76-25-16</inkml:trace>
  <inkml:trace contextRef="#ctx0" brushRef="#br0" timeOffset="179617.29">25626 12801 0,'49'0'0,"-98"0"0,148-25 16,-50 25-16,-24-25 15,0 25-15,99-25 16,0 0-1</inkml:trace>
  <inkml:trace contextRef="#ctx0" brushRef="#br0" timeOffset="179981.43">26370 12577 0,'0'0'0,"0"-24"16,25-1-1,-50 0 1,0 25-1,-49 50 1,-26 24 0,26 25-1,74-49 1,25-25 0,49-50-1,25-50 1,-24 26-1,-50 24 1,-25 0-16,24 50 31,-24 74 1,25 0-17,0-49 1,-25-25-16</inkml:trace>
  <inkml:trace contextRef="#ctx0" brushRef="#br0" timeOffset="180266.17">26692 12354 0,'0'-25'16,"0"50"-16,0-75 15,25 50 1,0 25 0,25 50-1,-26 24 1,-24 50 0,0-25-1,0 0 1,-74-25-1,-25-49 1,49-26-16</inkml:trace>
  <inkml:trace contextRef="#ctx0" brushRef="#br0" timeOffset="180724.53">27635 12825 0,'0'-24'47,"25"24"-32,0-25-15,24 25 16,26-25-16,24 25 16,0 0-16,75-25 31,-100 0-31</inkml:trace>
  <inkml:trace contextRef="#ctx0" brushRef="#br0" timeOffset="180951.43">27908 12428 0,'0'0'15,"-25"0"1,25-24-16,-25 48 15,25 26 1,0 0-16,0 123 16,25-98-1,-50 123 1,25-74 0,50-74-1</inkml:trace>
  <inkml:trace contextRef="#ctx0" brushRef="#br0" timeOffset="181231.62">28503 12329 0,'0'0'16,"25"-74"-16,-25 24 0,25 25 16,-25 1-1,0 48 16,0 1-31,25 99 32,-1 50-17,-24 0 1,0-50 0,-24-50-1,24-49 1</inkml:trace>
  <inkml:trace contextRef="#ctx0" brushRef="#br0" timeOffset="181551.09">28627 12230 0,'0'0'0,"25"-99"0,0 24 16,124-98-1,-50 123 1,-25 50-1,-74 75 1,-24 73 0,-26 51 15,50-50-15,25-25-1,24-50 1,-24 1-1,-74-1 1,-51 0 0,51 1-1,24-50 1</inkml:trace>
  <inkml:trace contextRef="#ctx0" brushRef="#br0" timeOffset="182049.09">29644 12007 0,'0'0'0,"25"0"0,0-25 16,0 0 0,0 0-16,24 1 15,-49-1 1,0 0 0,-74 50 15,-50 74-16,0 25 1,99 25 0,25-75-1,124 75 1,25-50 0,-25-24-1,-99-1 1,-75 1 15,-74-26-31,50-49 16,-26 25-1,26-25 1</inkml:trace>
  <inkml:trace contextRef="#ctx0" brushRef="#br0" timeOffset="182182.23">29545 12925 0,'0'0'0,"0"24"16</inkml:trace>
  <inkml:trace contextRef="#ctx0" brushRef="#br0" timeOffset="186232.66">22301 14587 0,'0'0'16,"0"-25"-16,-24 25 31,-1 50-31,0-26 16,-74 125-1,0 25 1,24-75 0,50-49-1,25-25-15,0-75 31,25 25-31,0-49 16,74-75 0,-24-25-1,-1 50 1,-24 50 0,-26 49-1,1 50 16,0 24-15,0 75 0,-25 25-1,25-25 1,-25-25 0,49-24-1,-24-75 1</inkml:trace>
  <inkml:trace contextRef="#ctx0" brushRef="#br0" timeOffset="186449.15">22252 14884 0,'-25'0'16,"0"0"-1,50-24 17,25 24-32,-1-25 15,1 25-15,49-25 16,50-25 0,-99 26-16</inkml:trace>
  <inkml:trace contextRef="#ctx0" brushRef="#br0" timeOffset="186665.43">23120 14711 0,'0'0'0,"25"0"46,0 0-46,0 0 16,24 0 0,50-50-16,-49 50 15</inkml:trace>
  <inkml:trace contextRef="#ctx0" brushRef="#br0" timeOffset="186833.52">23145 14884 0,'0'0'0,"-25"50"0,0-25 16,0 24 0,75-49 15,25 0-15,-26-24-16,50-1 0</inkml:trace>
  <inkml:trace contextRef="#ctx0" brushRef="#br0" timeOffset="187682.46">23889 14860 0,'0'0'0,"-25"0"32,50-25-1,25 25-16,-1-25-15,51 0 16,24 25 0,-75 0 15,1-25-31</inkml:trace>
  <inkml:trace contextRef="#ctx0" brushRef="#br0" timeOffset="187967.51">24708 14314 0,'0'0'0,"0"-50"31,0 100 16,0-25-47,0 24 15,0 26-15,0-26 16,0 51 0,-25-1-1,25-74-15</inkml:trace>
  <inkml:trace contextRef="#ctx0" brushRef="#br0" timeOffset="188216.29">24931 14537 0,'0'-49'16,"0"98"-16,0-123 0,-25 123 31,0 1-15,1 0-16,-1 24 15,25 25-15,-25 0 16,-49 150 0,49-125-16,-25 99 31,25-74-15,25-100-1,25-49-15</inkml:trace>
  <inkml:trace contextRef="#ctx0" brushRef="#br0" timeOffset="188682.17">25502 14860 0,'0'0'0,"24"-50"0,1 0 15,-50 1-15,-24-1 16,-1 50 15,-24 25-15,24 49-1,25 26 1,50-51 0,0-24-16,49-25 15,-49-25 1,0 0-16,0-24 15,0 24 1,-1 50 15,-24 24-31,50 75 16,24-49 0,1-75 15,24 0-16,-49-75 1,-1-49 0,-24-24-1,-25 98 1</inkml:trace>
  <inkml:trace contextRef="#ctx0" brushRef="#br0" timeOffset="190199.4">22425 16447 0,'0'0'0,"0"-25"16,0 1-16,-24 24 15,-1 0-15,-25 0 16,-49 24-1,49 51 1,26 24 0,73 0-1,75-24 1,0-1 0,-24 1-1,-76-1 1,-48-24 15,-51-50-31,-24 0 16,0-25 15,24 0-15,50 0-16</inkml:trace>
  <inkml:trace contextRef="#ctx0" brushRef="#br0" timeOffset="190735.19">23120 16671 0,'0'-25'0,"0"50"0,-25-50 62,25 50-15,25-25 31</inkml:trace>
  <inkml:trace contextRef="#ctx0" brushRef="#br0" timeOffset="191899.8">18704 14934 0,'-24'0'15,"48"0"-15,-98-25 0,24 50 0,1-25 16,-50 74-1,99-24-15,24 0 16,76 49 0,24-25-1,-75 1 1,-49-1 15,-25-24-15,1-25-16,-1-25 15,-25 24-15,1-24 16</inkml:trace>
  <inkml:trace contextRef="#ctx0" brushRef="#br0" timeOffset="192084.53">19201 15257 0,'24'0'0,"-48"0"0,73-25 16,1 0-1,24-25 1,1 26-16,-1-1 16,-24 25-1</inkml:trace>
  <inkml:trace contextRef="#ctx0" brushRef="#br0" timeOffset="192234.31">19473 15331 0,'0'25'32,"25"-25"-32,25 0 15,74-75 1,-50 51-16</inkml:trace>
  <inkml:trace contextRef="#ctx0" brushRef="#br0" timeOffset="192484.02">20118 15108 0,'-24'49'0,"48"-98"0,-24 24 0,-24 25 16,-1 0-1,0 25 1,25 0-16,-25-1 31,75 26-31,24-25 31,1-25-15,-1-50 0,-74 1-1,-74-1 1,24 25-16,-24 25 0</inkml:trace>
  <inkml:trace contextRef="#ctx0" brushRef="#br0" timeOffset="193183.67">20739 15108 0,'0'0'16,"0"-25"0,24 25-1,-24-25 1,25 25-16,25-50 31,24 26-15,-24-1-1,-25 25 1,-25-25-16</inkml:trace>
  <inkml:trace contextRef="#ctx0" brushRef="#br0" timeOffset="193350.43">20763 15182 0,'-49'25'16,"49"0"-16,-25-25 16,149-99-16,-174 148 0,-24 26 15,124-75 1,-1 0-16,1 0 16,-1-25-16,26-25 15</inkml:trace>
  <inkml:trace contextRef="#ctx0" brushRef="#br0" timeOffset="193599.27">21061 14909 0,'0'-49'32,"0"24"-32,25 25 31,25 25-16,-125 24-15,199-98 0,-49 98 16,-26 1 0,-24 49-1,-75 25 1,-49-25 0,0-24-1,74-50 1</inkml:trace>
  <inkml:trace contextRef="#ctx0" brushRef="#br0" timeOffset="193817.1">21061 14884 0,'0'0'0,"25"-24"0,-25-26 31,0 75 0,25 99-15,-25 74-1,-25 26 1,-25 24 0</inkml:trace>
  <inkml:trace contextRef="#ctx0" brushRef="#br0" timeOffset="194968.64">23046 16695 0,'0'0'0,"-25"0"15,25 25 1,25-25 31,-1 0-16,-24 25-31,25-25 16,25 0-16,74-25 15,-74 25 1,74-25 0,-100 25-1</inkml:trace>
  <inkml:trace contextRef="#ctx0" brushRef="#br0" timeOffset="195134.13">23145 16919 0,'-25'0'16,"100"-25"-16,-125 50 0,25-1 31,50-24-31,74 0 31,-24 0-31,-1-24 16,25-1-16</inkml:trace>
  <inkml:trace contextRef="#ctx0" brushRef="#br0" timeOffset="196284.53">24162 16745 0,'-25'-25'0,"25"0"15,0 1-15,0-1 16,0 0 0,-25 0-1,1-24 1,-26 24-1,0 25 1,-24 0 0,-1 74-1,26 25 1,74 75 0,24-149-1,1 0-15,49-25 16,-24-50 15,-1-24-15,-49-1-1,-25 1 1,0 49 0,0 0-1,0 75 1,49 24-1,-49-24-15,25-1 16,25-24-16,49 25 16,-49-50-1</inkml:trace>
  <inkml:trace contextRef="#ctx0" brushRef="#br0" timeOffset="196600.17">25328 16571 0,'0'0'16,"25"-24"15,24 24-31,-24-25 16,99 25 0,-74 0-16,49-25 15,-74 25 1</inkml:trace>
  <inkml:trace contextRef="#ctx0" brushRef="#br0" timeOffset="196768.44">25353 16720 0,'-50'25'16,"25"0"-16,224-149 0,-323 198 0,24-24 31,175-25-15,74-50-1,24 25 1,-98 0-16</inkml:trace>
  <inkml:trace contextRef="#ctx0" brushRef="#br0" timeOffset="197032.54">25973 16348 0,'0'0'0,"25"-25"15,-25 0 17,24 25-17,51 50 1,49 24 0,-25 26-1,-74-1 1,-50 25-1,-49-25 1,-75-24 0,50-26-1</inkml:trace>
  <inkml:trace contextRef="#ctx0" brushRef="#br0" timeOffset="197267.48">25948 16422 0,'0'0'0,"0"-24"0,-25-1 47,25 50-47,0-1 16,-25 76-1,50 49 1,0 24-1,-25 1 1,0-100-16</inkml:trace>
  <inkml:trace contextRef="#ctx0" brushRef="#br0" timeOffset="198683.31">27015 16348 0,'0'25'0,"0"-50"0,-25 0 0,25 0 15,-25 25 1,0 25 15,25 0-15,0 49 0,-24 26-1,24 24 1,0 0-1,0-25 1,0-74 0,0 0-1,24-75 1,-24 0 0,0 1-16,-24-100 15,48-25 1,-24 25 15,25 25-15,50 25-1,123 25 1,-124 74 0,-24 0-16,-25 25 15,-50 148 1,-74-24-1,24-50 1,75-49 0,124 0 15,-74-26-31,49 51 16,-74-26-1,-25 26 1,-50-26-1,-49 1 1,0-25 15,74-25-31,-24-50 16</inkml:trace>
  <inkml:trace contextRef="#ctx0" brushRef="#br0" timeOffset="199567.17">28503 15926 0,'0'0'15,"25"0"1,-25 50-1,0 0-15,25 98 16,-25 26 0,0 0-1,25-75 1,-25-49 0</inkml:trace>
  <inkml:trace contextRef="#ctx0" brushRef="#br0" timeOffset="199770.14">28900 16224 0,'25'-25'0,"-50"50"0,50-75 31,-50 50-31,0 50 16,-49 49-1,-25 199 1,49 0-1,0-1 1,50-73 0</inkml:trace>
  <inkml:trace contextRef="#ctx0" brushRef="#br0" timeOffset="200199.31">29421 16943 0,'0'0'0,"25"-74"0,0 24 16,-25 1-16,-25 24 31,0 25-31,-49 0 16,-1 74-1,50 26 1,75-51-1,24-24 1,125-99 15,-199 49-15,0 50 0,0-1-16,25 125 31,0-74-31,24-26 0,1 1 15,-1-50-15,75 0 16,-24-50 15,-51-49-15,-24-25 0,-25 50-16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3:27:46.66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3299 3225 0,'0'0'16,"25"0"0,0 0-1,0 0 1,74 0-1,0 0 1,0 0 0,-49-25-1,-25 25-15,0 0 0</inkml:trace>
  <inkml:trace contextRef="#ctx0" brushRef="#br0" timeOffset="186.46">3374 3547 0,'0'0'16,"-25"0"-16,0 25 0,50-25 47,49-25-32,1 1-15,24-1 16,-25-25-16,26 25 0</inkml:trace>
  <inkml:trace contextRef="#ctx0" brushRef="#br0" timeOffset="483.47">4044 2927 0,'-25'-49'0,"50"98"0,-50-123 15,0 74-15,25-25 16,25 25 15,24 0-15,26 25-16,24-25 15,199 99 1,-174 0 0,-124 50-1,-100 25 1,-98-25 15,24-25-15,100-100-16</inkml:trace>
  <inkml:trace contextRef="#ctx0" brushRef="#br0" timeOffset="700.31">4019 2878 0,'0'0'0,"25"-50"16,-1 0 15,-48 75-15,24 25-16,24 124 16,1 74-1,-25 49 1,50-98-1</inkml:trace>
  <inkml:trace contextRef="#ctx0" brushRef="#br0" timeOffset="1182.31">6028 2208 0,'-25'0'15,"50"0"-15,-50-25 16,25 50 0,0 49-16,25 1 15,0 148 1,-25 174 15,-50-223-15,25-75-1,1-99 1,24-25 0,49-124-1,51-49 1,24 74-1,-25 74 1,0 75 0,-25 99-1,-24 25 1,0 0 0,-26-50-1,1-74 1</inkml:trace>
  <inkml:trace contextRef="#ctx0" brushRef="#br0" timeOffset="1465.93">7194 2307 0,'25'-25'16,"-50"50"-16,50-75 0,-25 26 31,-25 48-31,0 76 16,0 98-1,1 25 1,24 1 0,24-75-1,26-75 1,49-49-1,75-100 1</inkml:trace>
  <inkml:trace contextRef="#ctx0" brushRef="#br0" timeOffset="1715.54">7963 2307 0,'0'0'16,"0"-25"-16,25 0 15,-25 1 1,0-1-16,-25 50 16,-25 99-1,26 99 1,24 0 0,24-74-1,26-25 1,24-99-1,26-25 1</inkml:trace>
  <inkml:trace contextRef="#ctx0" brushRef="#br0" timeOffset="1883.17">7988 2704 0,'-50'0'16,"100"0"-16,-125 25 0,51-25 15,24-25 1,24 25 0,76-25-1,-1 0-15</inkml:trace>
  <inkml:trace contextRef="#ctx0" brushRef="#br0" timeOffset="2086.08">8509 2257 0,'25'-24'0,"-50"48"0,74-48 16,-24 24-1,-25 24 1,25 26-16,25 49 16,-50 100-1,0 24 1,-50 0-1,50-198 1</inkml:trace>
  <inkml:trace contextRef="#ctx0" brushRef="#br0" timeOffset="2266.21">9600 2704 0,'0'0'16,"25"0"-16,0 0 16,49-50 15,1 50-31</inkml:trace>
  <inkml:trace contextRef="#ctx0" brushRef="#br0" timeOffset="2449.92">9650 3076 0,'-25'25'0,"50"-50"0,-100 75 16,75-25 0,-24-25-16,123 0 15,50-50 1,-50 50-1</inkml:trace>
  <inkml:trace contextRef="#ctx0" brushRef="#br0" timeOffset="3770.08">11114 2679 0,'-25'0'15,"50"0"-15,-1 0 16,1 0-1,25-25 1,-1 25-16,51-24 16,73-51-1,1-49 1,-125 75-16,1-76 16,-50 26-1,-25 25 16,-24 74-15,-1 25 0,-24 74-1,24 124 1,25 25 0,0-99-16,1 124 15,-26-75 1,-49-24-1,24-50 1,26-99 0,-1-50-1,25-74 1,25 0 0,0 49-1,25 25 1,74 25-1,25 25 17,-49 0-32,74 49 15,-25-49 1,0 0 0</inkml:trace>
  <inkml:trace contextRef="#ctx0" brushRef="#br0" timeOffset="4035.18">12106 2084 0,'0'-25'15,"0"0"17,25 25-17,74 25 1,0-25 0,-25-25-1</inkml:trace>
  <inkml:trace contextRef="#ctx0" brushRef="#br0" timeOffset="4184.89">12552 1786 0,'25'25'31,"-50"25"-31,25-26 16,0 26-16</inkml:trace>
  <inkml:trace contextRef="#ctx0" brushRef="#br0" timeOffset="4766.24">13421 1737 0,'24'-25'16,"-48"50"-16,-1-75 15,-25 75 1,-24 0 0,-1-1-16,1 26 0,-1 24 15,51-49 1,48 0-16,-24 0 15,25-25 1,50 25-16,-26 24 16,-24 1 15,-25 74-15,-25-75-16,0 76 15,1-26 1,48 0-1,26 0 1,-25 75 0,-75 49-1,1 50 1,-51-50 0,51-49 15,49 0-31,0-1 15,49-24 1,1 0 15,49-75-15,25-98-16</inkml:trace>
  <inkml:trace contextRef="#ctx0" brushRef="#br0" timeOffset="6866.35">14711 2506 0,'0'-25'16,"0"50"-16,0-75 31,-25 50-31,50 0 32,49 0-17,25-25 1,0 0-1,-24 1 1,-50-1 0,-1 25-1</inkml:trace>
  <inkml:trace contextRef="#ctx0" brushRef="#br0" timeOffset="7116.05">15281 2034 0,'0'0'0,"25"-25"0,-25 1 15,0-1 1,-25 99 15,25-24-15,0 123-1,0 51 1,0-51 0,-25-49-1</inkml:trace>
  <inkml:trace contextRef="#ctx0" brushRef="#br0" timeOffset="7333.41">15604 2307 0,'0'0'0,"0"-25"0,-25 25 31,-25 25-31,25 50 16,-24-1 0,-100 422 15,124-372-31,25 0 15,0 0 1</inkml:trace>
  <inkml:trace contextRef="#ctx0" brushRef="#br0" timeOffset="7701.51">16125 2580 0,'0'-50'0,"0"100"16,-25-124-16,-25 49 16,0 25-16,1-25 15,-50 124 1,74-24 0,25-26-16,25 50 15,74-49 1,0-50-1,0-74 1,-49-1 0,-25 1-1,0 99 17,-1 24-17,1 1 1,50 74-1,-51-50-15,1-24 0</inkml:trace>
  <inkml:trace contextRef="#ctx0" brushRef="#br0" timeOffset="7982.75">14711 3523 0,'-50'24'16,"100"-48"-16,-100 73 0,124-24 31,50-50-31,50 0 16,49 25-16,25-24 0,25-1 15,0 0 1,0 0-16,124-24 15,-273 49-15,-25 0 32,-49 0-32,-50-25 0</inkml:trace>
  <inkml:trace contextRef="#ctx0" brushRef="#br0" timeOffset="8284.06">16174 3845 0,'-25'0'16,"50"0"-16,-99 0 0,24 50 15,0-25 1,1-1-16,-1 26 0,25 0 16,50 74-1,199 24 1,-76-48-1,-98-51 1,-50 1 15,-124 0-15,-75-26 0,125-24-16,24 0 15</inkml:trace>
  <inkml:trace contextRef="#ctx0" brushRef="#br0" timeOffset="8736.73">18308 3349 0,'24'0'0,"-48"0"0,73-25 47,26 25-32,-1 0-15,25-25 16,25 1 0,-25-1-16,75-25 15</inkml:trace>
  <inkml:trace contextRef="#ctx0" brushRef="#br0" timeOffset="8950.06">18729 3027 0,'0'0'0,"0"-25"0,-25 25 16,1 74 31,24-24-47,49 99 15,26 24 1,24-24-1</inkml:trace>
  <inkml:trace contextRef="#ctx0" brushRef="#br0" timeOffset="9219.32">20094 2034 0,'-25'-25'15,"50"50"-15,-50-74 0,0 49 16,25 24 0,25 1-1,0 99 1,24 25-1,1-25 1,-1-25-16</inkml:trace>
  <inkml:trace contextRef="#ctx0" brushRef="#br0" timeOffset="9450.15">20540 2158 0,'0'0'0,"0"-25"16,-25 25 0,1 50-16,-1-25 15,0 49-15,0 100 16,-24 74 0,-1 0-1,0-99 1,1-50-1</inkml:trace>
  <inkml:trace contextRef="#ctx0" brushRef="#br0" timeOffset="9818.82">20788 2778 0,'0'0'16,"25"-49"-16,-25-1 0,25 1 15,-75-1 1,1 25 0,-1 75-1,25 49 1,25 0 0,50-74-1,24 0 1,25-75-1,-74 25 1,25-49 0,-25 74 15,-1 25-15,-24 0-16,100 49 15,-1 0 1,-25-49-1</inkml:trace>
  <inkml:trace contextRef="#ctx0" brushRef="#br0" timeOffset="10100.19">19771 3498 0,'-49'0'16,"98"0"-16,-123 25 0,99-25 16,49 0-1,248-50 1,150 25 0,-1-74-1,-24 0 1,49-50-1,-422 124 1,-49 25-16</inkml:trace>
  <inkml:trace contextRef="#ctx0" brushRef="#br0" timeOffset="10433.86">20540 4192 0,'0'0'16,"-99"0"-16,25 25 15,-26 0 1,75 0 0,25 49-1,50 26 1,0-26-16,49 25 15,-25-24 1,-24-26 0,-50-24-1,-74 0 1,-50-25 0,-1 0-1,76 0 1</inkml:trace>
  <inkml:trace contextRef="#ctx0" brushRef="#br0" timeOffset="10587.38">20912 4515 0,'50'-25'0,"-100"50"0,149-75 16,-49 26-16,25-1 15,24-25-15,74 0 16</inkml:trace>
  <inkml:trace contextRef="#ctx0" brushRef="#br0" timeOffset="10949.09">21979 4068 0,'0'0'0,"-50"-24"31,1 24-31,-50 24 31,-1 100-15,26 25 0,99-124-1,49-25 1,1-74-1,24-26 1,-25 26 0,-74 49-1,25 25-15,0 50 32,0 49-17,24 25 1,-49-99-16,50 0 15</inkml:trace>
  <inkml:trace contextRef="#ctx0" brushRef="#br0" timeOffset="11517.74">22202 1885 0,'0'-74'16,"0"148"-16,-25-198 0,50 75 0,25-1 16,-1 25-16,125 0 31,-25 75-16,-50 74-15,-99 50 32,0-1-17,25-49 1,25 25 0,-1 0-1,-24 25 1,-25-75-16,-25 100 15,0-26 1,25-49 0,25 0-1,0 25 1,0 0 15,49 0-15,1-25-16,24-25 15,-49-49 17,-50 24-17,-125-24 1,51-1-16</inkml:trace>
  <inkml:trace contextRef="#ctx0" brushRef="#br0" timeOffset="12150.1">10419 7616 0,'0'0'0,"-25"0"31,25-25-15,50 0 0,24 0-16,25 1 15,75-26 1,-124 50 0</inkml:trace>
  <inkml:trace contextRef="#ctx0" brushRef="#br0" timeOffset="12300.87">10220 7963 0,'0'0'16,"-49"50"-16,24-1 15,0-49 1,50 25 0,25-25-16,-1-25 15,51 1-15,-1-26 16</inkml:trace>
  <inkml:trace contextRef="#ctx0" brushRef="#br0" timeOffset="12599.83">11709 7070 0,'25'-25'0,"-50"50"16,50-75-1,-50 75 1,25 25 0,0 0-1,-25 49-15,0 74 16,0 51-1,1-75 1,48-100 0</inkml:trace>
  <inkml:trace contextRef="#ctx0" brushRef="#br0" timeOffset="12850">12056 7641 0,'0'-25'16,"0"50"-16,-25-50 16,1 25-16,-1 49 15,-74 51 1,-1 98 0,-24 25-1,25 50 1,25-74-1,24-75 1,50-99-16</inkml:trace>
  <inkml:trace contextRef="#ctx0" brushRef="#br0" timeOffset="13170.08">12180 8385 0,'0'0'0,"25"-25"0,-75 25 31,1 0-15,-1 25-16,-24 74 15,49 0 1,50-74 0,74-25-1,25-74 1,0-1-1,-50 1 1,-24 148 15,-25 26-15,0-26-16,0 25 31,24-49-31</inkml:trace>
  <inkml:trace contextRef="#ctx0" brushRef="#br0" timeOffset="13933.1">13718 7517 0,'0'0'0,"25"0"31,0-25-15,49 25-16,1-50 15,24 25 1,99-74 0,-74-25-1,-99 25 1,-50 24-1,1 51-15,-26-1 16,0 50 0,26 74-1,-1 50 1,0 24 0,25 51-1,0-1 1,-25-25-1,-24-49 17,-26-50-17,26-74 1,-26-25 0,75-74-1,25-1 1,49 51-1,26-1 1,-1 50 0,-25-1-1,1 51 1,-1-50 0,-24-1-1,-1-73 1</inkml:trace>
  <inkml:trace contextRef="#ctx0" brushRef="#br0" timeOffset="14167.39">14636 6946 0,'0'0'0,"0"-50"16,0 26 0,50 24-1,-1 0 1,51 0 0,-76 0-16</inkml:trace>
  <inkml:trace contextRef="#ctx0" brushRef="#br0" timeOffset="14316.33">15033 6698 0,'0'0'15,"25"-25"-15,0 75 32,-25-1-17,0 26 1,24-26-1</inkml:trace>
  <inkml:trace contextRef="#ctx0" brushRef="#br0" timeOffset="14800.88">15728 6648 0,'0'0'0,"24"-24"0,-24-1 16,-49 25-1,24 0 1,-25 25-16,-24 24 31,24 26-15,50-51 0,50 1-1,0 25 1,-50-1-1,24 1-15,-48 74 16,-1 0 0,0 25-1,50-50 1,0 25 0,-25 25-1,0 50 1,-25 24-1,-50 50 1,51-50 15,24-49-15,74-75 0,174-74-1,-124-50-15</inkml:trace>
  <inkml:trace contextRef="#ctx0" brushRef="#br0" timeOffset="15168.08">17067 6723 0,'0'0'16,"25"-25"-16,-75 174 31,50-75-15,0 1-16,0-1 16,0 1-16,0 24 15</inkml:trace>
  <inkml:trace contextRef="#ctx0" brushRef="#br0" timeOffset="15367.4">16720 7492 0,'0'0'16,"-75"25"-1,75-1 1,25-24-16,124 0 15,99-24 1,0-1 0,-149 25-1</inkml:trace>
  <inkml:trace contextRef="#ctx0" brushRef="#br0" timeOffset="15634.79">17191 7765 0,'0'0'0,"-49"25"0,24 24 16,-25-24-16,1 74 31,24 0-15,50 1 0,-1-51-16,26 1 15,124 74 1,-125-50-1,-49-24 1,-99-25 0,-25-25-1,74-75 1</inkml:trace>
  <inkml:trace contextRef="#ctx0" brushRef="#br0" timeOffset="16134.57">18134 6772 0,'0'0'16,"0"-49"-16,25 24 15,-25 0 1,0 50-1,49 0 1,-24 74 0,25 50-1,-25 0 1,-1-25 0,-24-25-1,25-25 1,-25-24-1,0 24-15,50 75 16,-50 0 0,0 25-1,25-25 1,-1-25 0,26-25-1,-25 0 1,-25 25-1,-75 0 1,-24 0 0,-25-49-1,75-75-15</inkml:trace>
  <inkml:trace contextRef="#ctx0" brushRef="#br0" timeOffset="16519.24">19622 7417 0,'0'0'16,"25"0"-16,-25-24 15,25 24 1,0 0 0,99 0-1,49-25 1,-98 25-16,-1-25 0</inkml:trace>
  <inkml:trace contextRef="#ctx0" brushRef="#br0" timeOffset="16700.87">19920 7120 0,'0'0'15,"-25"0"-15,0 25 16,1 24 0,24 1-16,0 123 15,-25 51 1,25-100-1,25-25-15</inkml:trace>
  <inkml:trace contextRef="#ctx0" brushRef="#br0" timeOffset="17553.32">21111 7070 0,'25'0'0,"-25"-25"63,24 25-63,1 25 15,0-25 1,0 0 0,0-25-16,24 25 15,26-49 1,49-1 0,-25-49-1,-74 24-15,49-49 16,-49 0-1,-50 75 17,0 49-17,-49 49 1,-25 51 0,24 48-1,50 51 1,1 24-1,24 0 1,-25-24 0,0-125-16,-49 26 15,-1-51 1,26-74 0,-1-24-1,50-51 1,50 26-1,24 49 17,50 25-17,-74 0-15,74 50 16,24-1 0,-48 26-1,-1-25 1</inkml:trace>
  <inkml:trace contextRef="#ctx0" brushRef="#br0" timeOffset="17850.04">22078 6673 0,'0'-25'16,"0"50"-16,0-74 15,25 49 1,-25-25-16,25 25 15,74-25 1,0 0 0</inkml:trace>
  <inkml:trace contextRef="#ctx0" brushRef="#br0" timeOffset="18028.04">22574 6276 0,'0'25'32,"0"25"-17,-49 49 1,49-25-16,-25 1 16,25-26-16</inkml:trace>
  <inkml:trace contextRef="#ctx0" brushRef="#br0" timeOffset="18533.86">23418 6351 0,'0'-25'15,"0"50"-15,0-75 0,-50 50 0,25 0 16,-49-25-1,-50 50 1,49 25 0,51 24-1,24-24 1,49-1 0,1 26-1,-50-1 1,25 1-1,0 98 1,-1-74 0,51 26-1,-50 48 1,-25 50 0,-100 26 15,1-51-16,49-49 1,50-25 0,50-50-1,74-49 1,50-25 0,-100 0-16</inkml:trace>
  <inkml:trace contextRef="#ctx0" brushRef="#br0" timeOffset="19003.02">24460 6202 0,'0'0'0,"0"-25"0,0 50 47,0 0-32,24 99 1,-24 0 0,50 0-1,-25 25 1</inkml:trace>
  <inkml:trace contextRef="#ctx0" brushRef="#br0" timeOffset="19250.93">23889 7293 0,'0'0'0,"-50"25"32,100-50-32,25 25 15,49-24-15,49-1 16,274 0-1,-249 0 1,149 0 0,-123 1-1,-175-1 1</inkml:trace>
  <inkml:trace contextRef="#ctx0" brushRef="#br0" timeOffset="19553.27">24534 7517 0,'-74'24'15,"148"-48"-15,-223 73 0,25 50 16,75-49 0,24 0-1,25-1-15,0 26 16,74 49-16,25-25 15,-24 0 17,-75 0-17,-25-74-15,-49 50 16,-50-50 0,74-50-1,50-50 1</inkml:trace>
  <inkml:trace contextRef="#ctx0" brushRef="#br0" timeOffset="19717.27">24832 8013 0,'0'0'0,"49"0"16,-24-25-16,74 0 15,25 0 1,25 1 15,-25-1-31</inkml:trace>
  <inkml:trace contextRef="#ctx0" brushRef="#br0" timeOffset="20067.5">25824 7690 0,'0'-25'15,"0"50"1,-25-50-16,0 1 0,-24 48 16,-26 1-1,26 25-15,-1 0 16,1 24 0,49-24-1,74-50 1,-24-25-16,74-50 15,0 1 17,-100 49-17,1 50 1,0 49 0,0 1-1,0-26 1,24-49-1</inkml:trace>
  <inkml:trace contextRef="#ctx0" brushRef="#br0" timeOffset="20521.2">26147 6202 0,'24'-25'16,"-48"50"-16,73-75 0,-24 25 15,0 25 1,24 0-16,-24 25 16,25 99-1,-25-49 1,-1-1-16,1 1 0,0 98 15,0-98 1,0 123 0,-1-74-1,1 25 1,-25 0 0,0-25-1,-25 49 1,25-24 15,-24 0-15,-1 50-1,0-150 1,-25-24 0</inkml:trace>
  <inkml:trace contextRef="#ctx0" brushRef="#br0" timeOffset="21153.47">26767 5805 0,'0'-25'15,"0"50"-15,0-75 16,25 26-1,24 24 1,50-25 0,1 25-1,-26 25 1,-49 74 0,0 25-1,-1 49 1,1-73-1,25 123 1,-1 25 0,-24 25-1,-25-25 1,-25 0 0,-24-25-1,49-99-15,0-49 16,0 98-1,25 1 1,-50 25 0,0-125 15,-49 0-15,-100 1-16</inkml:trace>
  <inkml:trace contextRef="#ctx0" brushRef="#br0" timeOffset="22035.12">12974 6624 0,'25'-50'15,"-50"100"-15,99-125 0,-74 26 0,25 24 16,-25 0-1,25 0-15,-25 0 16,-50 25 0,-49 50-1,25 49 1,49-49 0,25-25-1,-25 24 1,25 1-1,-25 74 1,25 49 0,25 76-1,0-26 1,25 50 0,-1 49-1,-24 26 1,0-1-1,74 25 17,25-248-17,25-99 1,25-25 0,-50-25-1</inkml:trace>
  <inkml:trace contextRef="#ctx0" brushRef="#br0" timeOffset="22684.99">10295 11585 0,'-50'25'0,"100"-50"0,-125 50 15,51 0-15,-1-25 16,50 0 0,24 0-1,26 0-15,123-50 16,25-24 15,-49 24-15</inkml:trace>
  <inkml:trace contextRef="#ctx0" brushRef="#br0" timeOffset="22834.93">10469 11982 0,'0'0'0,"-50"50"0,25-1 16,0-24 0,1 25-16,48-50 15,51 0 1,98-75-1,-73 26-15</inkml:trace>
  <inkml:trace contextRef="#ctx0" brushRef="#br0" timeOffset="25450.95">12205 10965 0,'25'-75'16,"-50"150"-16,50-174 15,-25 74 1,25 50 31,-25 24-47,-25 100 16,-25 25-1,25-25 1,1-50-1</inkml:trace>
  <inkml:trace contextRef="#ctx0" brushRef="#br0" timeOffset="25684.3">11758 11883 0,'-24'0'0,"48"0"0,-48 25 15,-1-25 1,50 0-16,24 0 0,1 0 16,198-25-1,25-25 1,-25 1 15,-50-1-15</inkml:trace>
  <inkml:trace contextRef="#ctx0" brushRef="#br0" timeOffset="26218.1">12106 12553 0,'25'0'16,"-25"-25"0,74-50 15,-49 50-15,-25 1-1,-25 24 1,-49 0-1,-50 74 1,0 75 0,49 0-1,75-50 1,99-74 0,50-50-1,-50-74 1,-24-25-1,-50 0 1,-1 49 0,-48 125-1,24 0 1,0 24-16,0 75 31,49-50-15,1-49-1,24-50 1,-24 0-16</inkml:trace>
  <inkml:trace contextRef="#ctx0" brushRef="#br0" timeOffset="28314.36">13867 10766 0,'25'-24'0,"-149"48"47,49 1-47,1 0 15,0 0-15,49 0 16,0-25-16,25 24 16,-25 1-1,50 0 1,25 74 0,-1 1-1,-24 48 1,49 51-1,-24 123 17,-25 100-17,-25 124 1,-50-25 0,25 0-1,174-397 16</inkml:trace>
  <inkml:trace contextRef="#ctx0" brushRef="#br0" timeOffset="28968.27">15430 11511 0,'0'0'16,"0"-25"-16,0 0 31,0 50-15,0 0-16,25 123 16,-25-48-1,0 98 1,-25 1-1,25-51 1,0-98-16</inkml:trace>
  <inkml:trace contextRef="#ctx0" brushRef="#br0" timeOffset="29468.08">16894 11734 0,'-25'0'16,"50"0"-16,-75 0 0,50-25 15,-25 25 1,25-25 0,75 25-16,-1 0 15,0 0 1,150-25-16,-26 1 31,-99 24-31</inkml:trace>
  <inkml:trace contextRef="#ctx0" brushRef="#br0" timeOffset="29667.9">17241 11387 0,'0'0'0,"-25"-25"15,0 50 17,25 24-32,25 50 15,0 75 1,24 0 0,-24-75-1</inkml:trace>
  <inkml:trace contextRef="#ctx0" brushRef="#br0" timeOffset="35787.15">16422 7045 0,'-25'0'16,"25"-25"15,25 25 0,0 0-15,25 0-1,24 0-15,0-24 16,-24 24-16,25 0 16,-100 0 15,0 0-16,-50 24 1,1-24-16,-50 25 16,99 0-1,0-25 1,75-25 0,24 0-1</inkml:trace>
  <inkml:trace contextRef="#ctx0" brushRef="#br0" timeOffset="36801.04">14711 12032 0,'0'0'16,"-25"0"-16,0 0 47,25-25-16,25 25-15,24-25-16,26 25 15,74-25 1,-75 25 0,-49 0 15,-50 0-31,-74 25 16,-75 25-1,50-1 1,74-49 15,26 0-15,48 0-1,1 0-15,75-49 16,-51 49 0,-24 0-1</inkml:trace>
  <inkml:trace contextRef="#ctx0" brushRef="#br0" timeOffset="42001">18804 11709 0,'-25'0'0,"0"0"15,0 0-15,0 0 16,50 25 15,-25 0-15,25 24-1,0-24-15,49 25 16,26-25 0,24-75-1,0-24 1,-50 24 0,-24-25-1,-50 26 1,-50-1-1,-24 25 1,-50 25 0,0 75-1,74-26-15,-49 100 32,49 0-17,75-25 1,74-25-1,75-49 1,49-50 0,-25-25-1,-49-49 1</inkml:trace>
  <inkml:trace contextRef="#ctx0" brushRef="#br0" timeOffset="43169.03">19647 11163 0,'0'-24'0,"0"-1"313,0 0-298,0 0 1,0 0-16,0 0 15,0 1 1,0-1-16,-25 0 0,0 25 31,1 0-15,-51 50 0,-24 74-1,49 25 1,26-50-1,48-74 1,51-25 0,49-100-1,-75 51-15,-24-26 16,25-49 0,-50 50-1,0 49 1,0 0-1,0 100 1,0-1 0,25 50-1,-25-74-15,25 24 16,24 1 15,-24-75-31</inkml:trace>
  <inkml:trace contextRef="#ctx0" brushRef="#br0" timeOffset="43635.49">20118 10543 0,'0'0'15,"0"-25"17,-24 75-17,24-25 1,-25 49 0,0-24-16,25 123 15,0-24 1,50-25-1,49-74 1,50-25 0,-50-75-1,-74 25 1</inkml:trace>
  <inkml:trace contextRef="#ctx0" brushRef="#br0" timeOffset="43803.07">20094 10866 0,'0'0'0,"-50"-25"16,25 25 15,75 0-15,-1 0-1,100-25 1</inkml:trace>
  <inkml:trace contextRef="#ctx0" brushRef="#br0" timeOffset="44354.02">20763 10345 0,'0'-25'15,"0"50"-15,-24-50 0,24 0 16,0 0 0,0 0-16,24 25 15,51-24 1,-1-1-16,25 50 16,-49 24-1,-25-24 1,-25 49-16,0 51 15,0-76 1,-25 100 0,50 0-1,-25-50-15,25 124 16,0 25 0,24 25-1,-49-25 16,25 0-15,0-24 0,-50-1-1,0-49 1,25-75-16,-49 50 16,-1-25-1,25-50 1,0-49-1,-24 0 1,24-75 0</inkml:trace>
  <inkml:trace contextRef="#ctx0" brushRef="#br0" timeOffset="44620.18">21954 11982 0,'0'-25'15,"0"50"-15,25-50 0,0 25 31,0-25-31,74 1 16,50-1 0,-50-25-1</inkml:trace>
  <inkml:trace contextRef="#ctx0" brushRef="#br0" timeOffset="44786.86">21929 12230 0,'0'0'0,"-24"25"0,-1 0 16,25-1-1,0-24 1,124 0 0,25-49-1</inkml:trace>
  <inkml:trace contextRef="#ctx0" brushRef="#br0" timeOffset="45569.89">23964 11486 0,'0'0'0,"0"25"47,0-1-31,24 1-16,26 0 15,0-25 1,24 0-16,75 0 15,-25-50 1,-75-24 0,-49-25 15,-24 24-15,-26 51-16,25-1 15,-49 25-15,24 25 16,-99 74-1,25 50 1,25 148 0,124-123-1,124-50 1,74-50 0,50-74-1,-75-24 1,-123-26-16</inkml:trace>
  <inkml:trace contextRef="#ctx0" brushRef="#br0" timeOffset="45936">24460 10866 0,'0'-25'47</inkml:trace>
  <inkml:trace contextRef="#ctx0" brushRef="#br0" timeOffset="46355.11">24807 10618 0,'0'0'15,"0"-25"-15,-25-25 0,0 25 16,-49 25 0,24 25-16,-49 99 15,25 0 1,74-49 0,49-26-1,26-49 16,-1-49-15,1-51 0,-51-24-1,1 75 1,-25 173 15,0-50-15,0 1-16,50 24 15,-1-25 1,26-74 0</inkml:trace>
  <inkml:trace contextRef="#ctx0" brushRef="#br0" timeOffset="46603.39">25204 10295 0,'25'-50'15,"-50"100"-15,50-124 0,-25 49 16,24 25 0,-48 25-1,24 24 1,-25 26-16,0 74 16,50-1-1,24-24 1,76-49-1,-26-75 1,-74 25 0</inkml:trace>
  <inkml:trace contextRef="#ctx0" brushRef="#br0" timeOffset="46739.04">25303 10494 0,'0'0'0,"-25"-25"0,-24 0 16,24 25-1,50 0 1,24 0 0,100 50-1</inkml:trace>
  <inkml:trace contextRef="#ctx0" brushRef="#br0" timeOffset="47105.81">26047 11585 0,'-49'0'0,"24"0"16,99 0-16,-198 0 0,99 0 31,50 0-15,25 0-16,24 0 16,100-25-1,-75 25-15,25-25 16,-74 25-1,-25 0 17,24 0-32</inkml:trace>
  <inkml:trace contextRef="#ctx0" brushRef="#br0" timeOffset="47354.36">27089 10915 0,'0'-49'16,"0"98"-16,25-123 0,-25 49 15,0 0 17,-25 25-17,25 25-15,25 74 16,25 75-1,-1 24 1,-49-98 0</inkml:trace>
  <inkml:trace contextRef="#ctx0" brushRef="#br0" timeOffset="47814.17">23715 12677 0,'-24'24'15,"48"-48"-15,-73 48 16,24-24-16,50 0 16,49 0-1,1-24 1,74 24-16,297 0 15,224-50 1,74 0 0,-49-24-1,-150-25 1,-173 24 0,-173 26 15</inkml:trace>
  <inkml:trace contextRef="#ctx0" brushRef="#br0" timeOffset="48301.83">25576 13322 0,'0'0'0,"74"-149"16,-74 124-1,-24-25 1,-76 75-1,-98 99 1,49 75 0,124-125-16,50 75 15,124-124 17,99-75-17,-50-74 1,-24 0-1,-124 74-15,-26 1 16,-24 74 15,-24 24-31,24 1 16,0 74 0,0 0-1,24-99-15</inkml:trace>
  <inkml:trace contextRef="#ctx0" brushRef="#br0" timeOffset="48736.1">27957 10667 0,'25'-25'16,"-50"50"-16,50-74 16,-25 73-1,50 1 1,-1 50-16,1 24 15,49 25-15,125 198 16,-26 50 0,-74-24-1,-74 24 1,-150 198 15,-123-222-15,-124-1-1,-50-74 1,-50-25 0,199-174-16</inkml:trace>
  <inkml:trace contextRef="#ctx0" brushRef="#br0" timeOffset="49236.17">23691 11238 0,'0'-50'0,"0"25"16,0 100-16,-50-150 16,0 75-1,-24 50-15,0 24 16,-100 174-16,25 447 31,149-397-31,0 24 16,75 1-1,173 198 1,99-124 0,-99-199-16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3:28:55.45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1761 2133 0,'0'0'16,"0"-49"15,0 74 0,-25 24-15,1 26-16,-1 49 15,-50 124 1,51 0 0,48-99-1,100-149 1,75-100 0,-1-73-1</inkml:trace>
  <inkml:trace contextRef="#ctx0" brushRef="#br0" timeOffset="249.12">1836 2059 0,'0'0'0,"-25"0"16,0 0-16,25-25 15,0 0 1,25 1 0,99-76-1,25 26 1,-25 0 0</inkml:trace>
  <inkml:trace contextRef="#ctx0" brushRef="#br0" timeOffset="399.84">1612 2357 0,'0'0'0,"-24"49"15,-1 1-15,0-25 16,75-25 0,-1 0-1,50-25 1,125-74-16</inkml:trace>
  <inkml:trace contextRef="#ctx0" brushRef="#br0" timeOffset="633.22">2828 2059 0,'0'0'15,"-25"0"16,0 50-15,-24-1-16,-1 26 16,1-1-16,-75 149 15,49-49 1,25-50 0,26-99-1</inkml:trace>
  <inkml:trace contextRef="#ctx0" brushRef="#br0" timeOffset="832.35">2307 2357 0,'0'-25'0,"0"50"0,0-75 16,0 25 15,25 75-15,74 49-1,50 50 1,-25 49 0,25-24-1</inkml:trace>
  <inkml:trace contextRef="#ctx0" brushRef="#br0" timeOffset="1614.84">3150 2382 0,'0'-50'16,"0"100"-16,0-125 31,0 50-31,-24 0 16,-26 25 0,0 0-1,-98 75 1,24 74-1,99 0 1,25-50 0,25-99-16,74 0 15,0-75 1,25-49 0,-74 25-1,-26 124 16,-24 74-15,0 50 0,0-25-1,25-50 1</inkml:trace>
  <inkml:trace contextRef="#ctx0" brushRef="#br0" timeOffset="2300.85">3423 2406 0,'0'0'15,"0"-24"-15,0 48 16,0 1 0,-24 25-16,24 49 15,-25-49 1,25-26-16,0-24 31,74-74-15,1-50-1,-26 25 1,-24 99 0,-25 25 15,0 49-16,0-24 1,25-50 0,24-50-1,1-24 1,0-1 0,-50 50-1,24 25 1,-24 50-16,25 24 15,25 1 17,24-26-17,-24-73-15,0 24 0,49-124 16,0-50 0,-49 0 15,-26 100-16,-24 99 17,0 24-32,-49 26 15,24 123 1,0-74-16,-24 174 16,24-25-1,0-75 1,25-173-1</inkml:trace>
  <inkml:trace contextRef="#ctx0" brushRef="#br0" timeOffset="3065.96">4267 2406 0,'25'-74'15,"-50"148"-15,74-272 16,1 148-1,-25 25-15,-25 1 16,49 48 0,-24 100-1,-25 1 1,25-26 0,25-74-1,49-50 1,50-74-1,-25-26 1,-25-123 0,-25-24-1,-74 73 17,0 174-32,0 0 15,-49 100 1,-1 74-1,25-25 1,25 74 0,50 25-1,0-148 1,74-25 0,49-100-1,-73-49 1,-51-50-1,-24 50 1,-25 74-16,-50 50 31,26 24-15,-1 75 0,25-25-1,25-49 1,49-50-1,0-50 1,1-74 0,-50 25-1,-25 124 17,0 25-17,0 74 1,0 0-1,49-99 1,-24-1-16</inkml:trace>
  <inkml:trace contextRef="#ctx0" brushRef="#br0" timeOffset="3204.11">6326 1985 0,'0'0'0,"-25"0"47,25 24-32</inkml:trace>
  <inkml:trace contextRef="#ctx0" brushRef="#br0" timeOffset="3332.31">6301 2357 0,'0'49'0,"0"-98"0,0 148 15,0-74-15,0 0 32</inkml:trace>
  <inkml:trace contextRef="#ctx0" brushRef="#br0" timeOffset="3789.57">868 3845 0,'-25'0'0,"50"0"0,-74 0 31,98 0 1,1 0-17,24 0-15,199-49 16,323-76-1,-200 51 1,497-100 0,-446 75-16,396-50 15,-198 1 1,-248 48 0,-248 51-1,-124 24 16,0 25-15</inkml:trace>
  <inkml:trace contextRef="#ctx0" brushRef="#br0" timeOffset="6433.27">8434 1637 0,'0'-25'32,"0"50"-32,0-74 0,-24 49 15,-1 24 1,0 26 0,-25 49-16,1 1 15,-1 123 1,50-50-16,25-123 15,74-25 1,50-50 0,74-124-1,-173 50 1,-50 0 15,25 74-15,-50 50-1,25 99 1,25 49 0,49-48-1,75-76 1,0-49 0,-100-25-16,75-99 15,-24-74 1,-26-422 15,-74 520-15,25 51-16,-25-1 15,-25 100 1,0 173 15,0 25-15,25-25-1,25-99 1,-25-49-16</inkml:trace>
  <inkml:trace contextRef="#ctx0" brushRef="#br0" timeOffset="6590.32">9327 2009 0,'-24'-24'16,"24"-1"-16,24 74 0,-48-123 15,48 24 17,26 26-32,24-1 15,50 0-15</inkml:trace>
  <inkml:trace contextRef="#ctx0" brushRef="#br0" timeOffset="6867.04">11312 1389 0,'0'0'16,"0"-25"-16,-25 1 16,0 48-1,25 1 1,-24 149-1,-1 74 1,0 25 0,0-75-1,25-123 1,-25-26 0,50-49-16</inkml:trace>
  <inkml:trace contextRef="#ctx0" brushRef="#br0" timeOffset="7101.23">11684 1488 0,'0'-49'15,"25"24"-15,-50 99 0,50-173 16,-50 99 0,25 25-1,-25 49 1,25 1-16,-25 24 15,1 124 1,-1-99 0,0 75-1,25-75 1,0-99-16</inkml:trace>
  <inkml:trace contextRef="#ctx0" brushRef="#br0" timeOffset="7301.3">11089 2183 0,'-50'-25'0,"100"50"0,-125-50 15,75 0 1,0 1 0,25-1-1,25 25 1,49-25-16,0 0 0,149-24 15,25-1 1</inkml:trace>
  <inkml:trace contextRef="#ctx0" brushRef="#br0" timeOffset="7566.06">12478 1563 0,'25'-50'0,"-50"100"0,50-149 0,-25 74 16,0 0-1,-25 50 17,-25 99-17,1 99 1,-1 25 0,50-49-1,25-75 1,74-50-1,50-74 1,-50-25 0</inkml:trace>
  <inkml:trace contextRef="#ctx0" brushRef="#br0" timeOffset="7866.53">13098 1612 0,'0'0'0,"0"-24"15,-50-26 1,26 50 0,-1 0-16,0 0 15,25 99 1,25 50 0,49-25-1,-24-74-15,-25 24 16,24 25 15,-49-49-15,-99 0-1,-25-50 1,74 0-16,1-50 16</inkml:trace>
  <inkml:trace contextRef="#ctx0" brushRef="#br0" timeOffset="8117.12">13520 1513 0,'-50'50'0,"125"-100"16,-100 50-16,74-25 16,-49 1-16,25 73 31,25 125 0,-25-75-31,-1 0 0,-24-24 16,0 24-1,-49 0-15,24-24 16,-74 49 0,24-75-16</inkml:trace>
  <inkml:trace contextRef="#ctx0" brushRef="#br0" timeOffset="8349.48">14239 1960 0,'25'0'31,"0"0"0,24 0-31,1 0 16,24 0-16,50-25 15,-24 0 1</inkml:trace>
  <inkml:trace contextRef="#ctx0" brushRef="#br0" timeOffset="8551.04">14264 2208 0,'0'0'15,"-25"25"-15,0-25 16,1 0-16,24 24 16,24-24-1,76 25 1,48-50-1,1 1 1</inkml:trace>
  <inkml:trace contextRef="#ctx0" brushRef="#br0" timeOffset="9749.68">17166 1340 0,'0'-25'0,"0"50"16,0-75-16,0 25 15,-24 75 17,24 24-17,-50 100 1,50 24 0,-25-49-1</inkml:trace>
  <inkml:trace contextRef="#ctx0" brushRef="#br0" timeOffset="10134.84">15728 2406 0,'74'25'31,"0"0"-31,26-25 16,197 25-1,200-50 1,172 25-1,51-25 1,-100 25 0,-198-25-1,-274 25-15,26-24 16,-124 24 15</inkml:trace>
  <inkml:trace contextRef="#ctx0" brushRef="#br0" timeOffset="10634">16695 3399 0,'0'0'16,"-25"0"-16,25-25 0,-25 0 15,1 25 1,-1 0 0,0 25-16,-99 24 15,50 75 1,49-24 0,50-26-1,49 25 1,25-24-1,-49-1 1,-50-24 0,-50 24 15,-74-49-15,-25-25-1,100 0-15,24-50 0</inkml:trace>
  <inkml:trace contextRef="#ctx0" brushRef="#br0" timeOffset="10983.19">16894 2927 0,'24'-25'0,"-48"50"0,48-74 16,1 24 0,0 0-1,0 25 1,0 50-16,-1-26 16,-24 26-16,25 25 15,-74 73 1,-26-48-1,75-76 1,50-48 15,99-51-15,-1 26 0</inkml:trace>
  <inkml:trace contextRef="#ctx0" brushRef="#br0" timeOffset="11317.1">17365 3845 0,'0'0'0,"-25"0"15,50 0 32,0 0-31,-1 0-16,26 25 16,0-25-16,74 0 15,49-25 1,-24 0-1,-74-24 1,-51 49 0</inkml:trace>
  <inkml:trace contextRef="#ctx0" brushRef="#br0" timeOffset="11599.26">17836 3622 0,'0'0'0,"0"-25"16,-25 25-16,1-25 15,-1 25 1,50 25 15,-25 25-31,24 99 16,-24-1-1,-24 26 1,-26-25 0,50-75-1</inkml:trace>
  <inkml:trace contextRef="#ctx0" brushRef="#br0" timeOffset="12183.76">18630 3498 0,'0'0'15,"0"-25"-15,-25 50 47,0 0-47,25 49 16,-24 0 0,-1 1-16,0 24 15,25-24 1,74-75-1,26-25 1,-1-74 0,-25-1-1,-74 51 1,25 49 0,-25 99 15,25-25-16,0 1 1,24-50 0,100-50 15,-50-74-15,-49-26-1,-50-23 1,-25 73-1,0 26 1,1 24 0</inkml:trace>
  <inkml:trace contextRef="#ctx0" brushRef="#br0" timeOffset="12484.25">19225 3200 0,'75'-25'16,"-150"50"-16,175-74 15,-76 49-15,1 0 16,0 24 0,-25 26-1,0 0 1,0-1-16,-25 26 15,25-51 1,25 1 0,74-74-1,-24 24 1,-1 0 0</inkml:trace>
  <inkml:trace contextRef="#ctx0" brushRef="#br0" timeOffset="12800.87">19722 3126 0,'0'0'0,"24"-50"31,1 50-31,0 0 15,25 50 1,-26-25-16,51 99 16,-26 49-1,-24 50 1,-50 26 0,-74-26-1,-99-25 1,-50-24-1,-124-50 1</inkml:trace>
  <inkml:trace contextRef="#ctx0" brushRef="#br0" timeOffset="13351.32">15901 3399 0,'25'-25'0,"-50"50"0,50-75 47,-50 75-47,0 24 16,-99 150-1,50-25-15,0 173 16,98-25-1,175-74 1,198-124 0,173-99 15,50-99-31</inkml:trace>
  <inkml:trace contextRef="#ctx0" brushRef="#br0" timeOffset="13820.85">20292 2530 0,'25'0'16,"-50"0"-16,75 0 0,-25 0 16,-1 25-1,-24 0-15,0 25 16,-24 49 0,-1-25-1,0-49 1,99 0 15,50-75-15,25 1-1</inkml:trace>
  <inkml:trace contextRef="#ctx0" brushRef="#br0" timeOffset="16715.93">21681 2133 0,'0'-24'94,"25"24"-78,0 0-16,25 0 15,24-25-15,-24 25 16,49-25 0</inkml:trace>
  <inkml:trace contextRef="#ctx0" brushRef="#br0" timeOffset="16893.79">21656 2382 0,'-74'24'16,"148"-48"-16,-123 48 47,98-48-31,100-1-1,-74 25-15,24 0 16,-25-25-16</inkml:trace>
  <inkml:trace contextRef="#ctx0" brushRef="#br0" timeOffset="17718.84">24683 1389 0,'0'0'0,"0"-25"16,0 1 46,-25 48 1,25 26-48,-25 24-15,1 26 16,-26-1-16,0-25 16,1 100-1,24-25 1</inkml:trace>
  <inkml:trace contextRef="#ctx0" brushRef="#br0" timeOffset="18167.9">23195 2332 0,'24'0'31,"26"0"-31,0 0 16,-1 0-1,26 25-15,49-50 16,198 25 0,174-50-1,75 1 1,-50-1 0,-149 50-1,-174-25 1,-123 0-1</inkml:trace>
  <inkml:trace contextRef="#ctx0" brushRef="#br0" timeOffset="19117.32">23839 3175 0,'0'0'16,"0"-24"-16,-24 24 47,-1 0-47,0 24 15,-49 76 1,-1 24 0,50 24-1,100-48 1,24-51 0,0 1-1,-24 0 1,-75-26-1,0 1 1,-25-25-16,-99 50 16,-25-1-1,-25-24 17,75-50-32</inkml:trace>
  <inkml:trace contextRef="#ctx0" brushRef="#br0" timeOffset="19551.37">24112 2803 0,'25'-25'16,"-50"50"-16,50-74 31,0 73-16,-25 1 1,25 25-16,-25-1 16,25 26-16,-50 49 15,25-99 1,0 0-16,0-1 16,99-48 15,-25-1-16,-24 0-15,0 25 16</inkml:trace>
  <inkml:trace contextRef="#ctx0" brushRef="#br0" timeOffset="20217.64">24509 3696 0,'0'-25'16,"0"1"31,25 24-16,25 0-15,-25 0-16,49 0 15,-24-25 1,49 0 0,-50 25-16,26-25 15</inkml:trace>
  <inkml:trace contextRef="#ctx0" brushRef="#br0" timeOffset="20669.91">24708 3547 0,'0'-24'0,"0"-1"16,-25 25-16,0 25 62,50-1-62,-25 26 16,0 0 0,0 24-16,0-24 0,-25 99 31,25-50-16,50-25 1</inkml:trace>
  <inkml:trace contextRef="#ctx0" brushRef="#br0" timeOffset="21221.14">25253 3547 0,'0'0'0,"0"-24"0,25-1 0,-25 50 63,-25-1-63,25 26 15,0 24 1,25 1-1,0-25 1,25-50 0,24-25-1,-24-50 1,-25 26 0,-1 24-1,-24 0 1,0 50-1,0 0-15,25 49 16,0 1 0,25-51 15,24-24-15,-49-49-1,24-150 1,-49 150-1,0-1-15,0-24 16,-24 49 0,-1 0-1,0 25 1</inkml:trace>
  <inkml:trace contextRef="#ctx0" brushRef="#br0" timeOffset="21517.85">25923 3126 0,'0'0'0,"25"-50"16,-25 75 15,25 25-16,-25-1 1,0 26 0,0-51-1,0 1-15,25-25 16,49 0 0,25-25-1,-74 1 1</inkml:trace>
  <inkml:trace contextRef="#ctx0" brushRef="#br0" timeOffset="22101.86">27064 2084 0,'0'0'0,"-24"0"16,24 25-1,0-1-15,0 1 16,24-25 0,-24 25-16,25-25 0,-25 25 15,25-50 17,-25 0-32,-25 25 15,0-49 1,1 24-1,-26 25 17,0 74-17,26-24 1,24-25-16</inkml:trace>
  <inkml:trace contextRef="#ctx0" brushRef="#br0" timeOffset="22652.22">28776 1340 0,'0'-25'0,"0"50"0,0-75 15,0 25 1,0 0 15,0 50-15,-25 25 0,0 99-1,-24-1 1,49-48-16,-25 73 15</inkml:trace>
  <inkml:trace contextRef="#ctx0" brushRef="#br0" timeOffset="22917.77">28206 2208 0,'0'0'15,"0"25"17,74-50-17,50 25-15,25-25 16,24 0-16,26 25 16,173-25-1,-149 1 1,-148 24-1</inkml:trace>
  <inkml:trace contextRef="#ctx0" brushRef="#br0" timeOffset="23351.19">28057 3299 0,'0'0'15,"0"-24"-15,0-1 0,0 0 16,0 0 15,-25 50-15,25 0-1,-50 74 1,25 0 0,1 0-1,24-74-15,0 25 16,24-25-16,1 24 16,-25-24 15,-49-25 0,-51 25-15,-48 0-1,98-25 1</inkml:trace>
  <inkml:trace contextRef="#ctx0" brushRef="#br0" timeOffset="23636.87">28305 3002 0,'49'-50'0,"-98"100"0,123-150 16,-49 100-1,-25 50 16,-25 0-31,0 74 16,1-50 0,48-49-1,51-25 17,-26-25-32,1 0 15,24 1-15,26-26 16</inkml:trace>
  <inkml:trace contextRef="#ctx0" brushRef="#br0" timeOffset="23834.48">28578 3547 0,'0'25'15,"49"0"16,1-50-31,24 25 16,25-25 0,1 1-16,49-26 15</inkml:trace>
  <inkml:trace contextRef="#ctx0" brushRef="#br0" timeOffset="24052.01">28925 3324 0,'0'0'16,"0"25"15,0 0-15,0 24-16,0 26 16,-25 98-1,-25 1 1,26-75-16,-1 1 15</inkml:trace>
  <inkml:trace contextRef="#ctx0" brushRef="#br0" timeOffset="24518.37">29347 3547 0,'0'0'0,"0"-24"16,24-1-16,-24 0 15,-24 0 1,-1 75 0,25-25-1,-25 24-15,25 26 16,25-1 0,24-49-1,26-50 1,-1-25-1,-24-24 1,-25 0 0,-25 49 31,0 74-32,0 26 1,25 24-1,-1-49 1,1-50 0,0 25-16,0-50 15,0-75 1,24-48 0,-49-26-1,0 75 1</inkml:trace>
  <inkml:trace contextRef="#ctx0" brushRef="#br0" timeOffset="24804.8">29917 3076 0,'25'-25'15,"-50"50"-15,75-50 16,-25 25 0,-25 25-16,0 0 15,-25 25-15,25-26 16,25 51 0,-1-50-1,51-25 1,49-25-1,-99 25 1,-1-25 0</inkml:trace>
  <inkml:trace contextRef="#ctx0" brushRef="#br0" timeOffset="34402.1">13991 7814 0,'-25'0'15,"50"0"-15,-50-24 16,1 24 0,48 0 30,26 0-30,49-25 0,25 0 15,-25 0-15,-49 25-16,-25-25 15,0 25 1</inkml:trace>
  <inkml:trace contextRef="#ctx0" brushRef="#br0" timeOffset="34601.75">13892 8137 0,'0'0'0,"0"25"0,-25-25 16,50 0 31,25-25-47,-26 25 15,51 0 1,-26-25-16</inkml:trace>
  <inkml:trace contextRef="#ctx0" brushRef="#br0" timeOffset="36587.75">24609 1712 0,'-25'0'78</inkml:trace>
  <inkml:trace contextRef="#ctx0" brushRef="#br0" timeOffset="37900.94">28702 1712 0,'24'0'500</inkml:trace>
  <inkml:trace contextRef="#ctx0" brushRef="#br0" timeOffset="40002.01">15703 7318 0,'0'0'0,"0"-25"15,-25 25 16,0 0-31,25 50 16,-49 74 0,24 25-1,0-25 1,25-25 0,25-74-16</inkml:trace>
  <inkml:trace contextRef="#ctx0" brushRef="#br0" timeOffset="40237.44">15132 8186 0,'-25'0'16,"50"0"-16,0 25 46,25-50-46,24 1 16,50-1-16,199-74 16,-26-1-1,-123 26 1,-149 74 0</inkml:trace>
  <inkml:trace contextRef="#ctx0" brushRef="#br0" timeOffset="40803.18">15132 8807 0,'0'0'0,"25"-25"16,-25 0-16,0 0 15,25 0 1,-25 50 15,0 0-31,0 74 16,25-24 0,-1-26-1,76-49 1,24-74-1,-25-50 1,-49 25 0,-26 74-1,-48 74 17,24 1-17,-25 99 1,74 0-1,26-124 1,24-75 0,0-25-1,-49-73 1,-50 73-16,25 1 16,-25-1-1,-25 1 1,25 49-1,-25 25 1,25 25-16</inkml:trace>
  <inkml:trace contextRef="#ctx0" brushRef="#br0" timeOffset="41102.91">16298 8286 0,'0'0'0,"25"-25"0,0 25 16,-25 25 15,0 24-31,0 26 16,-25 24-1,25-74 1,25-25-1,74-75 1,-25 1 15,26 24-15,-76 25-16</inkml:trace>
  <inkml:trace contextRef="#ctx0" brushRef="#br0" timeOffset="41702.68">17886 6872 0,'25'-25'16,"-50"50"-16,50-75 0,-25 25 15,0 0 1,-25 25-16,-25-24 16,1 24-16,-26 24 15,-24 1 1,49 0-1,26 0 1,-1 0 0,25-1-1,-25 26 1,25 24 0,0 51 15,0-51-31,0 124 15,0-98-15,0 148 16,0 25 0,25 173 15,-50-148-15,25-25-1,25-50 1,24-99-1,1-50 1,24-24 0,75-100-1</inkml:trace>
  <inkml:trace contextRef="#ctx0" brushRef="#br0" timeOffset="42519.09">19374 6748 0,'0'0'0,"25"-25"16,-50 25 15,25 25-31,-49 123 16,24 1-1,74-49 1,1-51 0,24-49-1,26-74 1,-76-26-1,1 1 1,-25 50 15,25 73-15,-25 1 0,0 25-16,75 24 15,-1-74 1,25 0-1,-24-74 1,-26-75 0,-24 0-1,-25 50 1,0 74 0,-50 50 15,1 49-31</inkml:trace>
  <inkml:trace contextRef="#ctx0" brushRef="#br0" timeOffset="42836.49">18630 7938 0,'-25'25'16,"50"-50"-16,-99 50 0,74 0 16,49-25 15,26 0-15,49 0-16,74-25 0,298-49 15,-173 49 1,297-49-1,-174 49 1,-222 25 0,-175 0-1,-24 0 1</inkml:trace>
  <inkml:trace contextRef="#ctx0" brushRef="#br0" timeOffset="43254.68">19250 8534 0,'0'-25'16,"0"50"-16,0-75 0,0 25 15,-25 50 17,-74 50-17,0 73 1,74-24 0,75-49-1,99-1 1,-50-24-1,-25-25 1,-49 0 0,-99 24-1,-50 1 1,-25-1 0,50-49-1</inkml:trace>
  <inkml:trace contextRef="#ctx0" brushRef="#br0" timeOffset="43552.84">19523 8236 0,'25'-25'16,"-50"50"-16,75-75 15,-50 26 1,0 73 0,0-24-16,0 25 15,-25 24-15,25 1 16,25-51 0,49-48-1,50-51 1,-49 25-1,-26 50 1</inkml:trace>
  <inkml:trace contextRef="#ctx0" brushRef="#br0" timeOffset="43756.85">19870 8980 0,'0'0'0,"25"0"31,25-25-15,24 1 0,25-1-16,1 0 15,49-25-15</inkml:trace>
  <inkml:trace contextRef="#ctx0" brushRef="#br0" timeOffset="43985.24">20143 8683 0,'0'0'0,"0"-25"31,25 74-31,-25 1 16,0 0-16,0 49 16,-25 75-1,25-26 1,0-73 0</inkml:trace>
  <inkml:trace contextRef="#ctx0" brushRef="#br0" timeOffset="44419.03">20615 8807 0,'0'-50'16,"0"100"-16,-25-75 15,0 50 1,0 24 0,0 50-1,25 1 1,50-75-1,49-25 1,-49-25-16,-1-25 16,1 25-16,24-74 15,-74 74 1,25 0 0,-50 75-1,1 24 1,24 26-1,24-51 17,26-24-17,0-50 1,49-49 0,-49-50-1,-26 49-15,-24-49 16,-24 75-1,-26 24-15</inkml:trace>
  <inkml:trace contextRef="#ctx0" brushRef="#br0" timeOffset="44668.98">21309 8360 0,'0'0'0,"25"-25"15,25 0-15,-1 1 32,-24 48-17,0 1-15,-25 75 16,-25-26 0,0-49-1,124-50 1,75-74-1,-99 49-15</inkml:trace>
  <inkml:trace contextRef="#ctx0" brushRef="#br0" timeOffset="45019.4">22500 7591 0,'0'0'15,"-25"0"-15,0 0 32,25 25-17,50 0 1,24-25-1,-24-25 1,-50 0-16,25 0 16,-50-24-1,-49 49 1,-1 0 0,1 49-1</inkml:trace>
  <inkml:trace contextRef="#ctx0" brushRef="#br0" timeOffset="45887.67">25179 6996 0,'0'-25'16,"0"0"-1,-25 25-15,0 25 16,1 0 0,-1 24-16,0 51 15,50-26 1,74-49 0,25-75-1,0-24 1,-49-50-1,-51 49 1,1 50 0,-50 50-1,50 124 17,0-124-17,0 0-15,24 0 16,26-50-1,24-25 1,-49-49 0,-50-25-1,0 25 1,0 74 0,0 0-16,-25 25 15,0 50 1</inkml:trace>
  <inkml:trace contextRef="#ctx0" brushRef="#br0" timeOffset="46220.95">24584 7864 0,'0'0'16,"-25"0"-16,50 0 31,24 0-15,125-25 0,372-24-1,-273 24 1,347-25-1,-74 0 1,-174 26 0,-224-1-1,-272 74 1</inkml:trace>
  <inkml:trace contextRef="#ctx0" brushRef="#br0" timeOffset="46636.12">25030 8683 0,'25'-50'0,"0"25"31,-25 0-15,-99 75 0,-50 74-1,74 25 1,75-50 0,50-49-1,0-25-15,123-1 16,-24 1-1,-75 0 1,-148 25 31,24-26-47,-123 51 16,-26-50-1,125-25-15</inkml:trace>
  <inkml:trace contextRef="#ctx0" brushRef="#br0" timeOffset="46918.82">25253 8261 0,'25'-25'15,"-50"50"-15,75-75 0,-50 25 16,25 25 0,-25 25-1,0 25-15,-25-1 0,25 1 16,-25 0-16,0-1 16,100-73 15,49-26-16,0 25 1</inkml:trace>
  <inkml:trace contextRef="#ctx0" brushRef="#br0" timeOffset="47103.12">25725 8881 0,'25'0'16,"-1"25"-16,1-50 16,25 25-16,-1 0 15,100-25 1,-99 0-16</inkml:trace>
  <inkml:trace contextRef="#ctx0" brushRef="#br0" timeOffset="47302.77">25923 8707 0,'-25'0'16,"50"0"-16,-74 25 31,49 0-31,0 74 16,24 25-1,-24 0 1,0-24-1,0-76 1</inkml:trace>
  <inkml:trace contextRef="#ctx0" brushRef="#br0" timeOffset="47736.75">26519 8782 0,'74'-99'31,"-99"123"0,0 1-31,25 25 16,-24 49-1,48-25 1,26-74 0,49-49-1,-24-26 1,-50 51-1,-25-26 1,24 25-16,-48 75 31,24-25-15,0 74 0,49-50-1,26-24 1,-1-50-1,-24-49 1,-1-50 0,-24-25-1,-50 75 1,0 49-16,1 0 16</inkml:trace>
  <inkml:trace contextRef="#ctx0" brushRef="#br0" timeOffset="48003.44">27213 8186 0,'25'-24'16,"-50"48"-16,75-48 15,-25 73 16,-50-24-31,25 25 16,-25-1-16,50 26 16,74-100 15,-49 0-15,49-25-1,-49 1-15</inkml:trace>
  <inkml:trace contextRef="#ctx0" brushRef="#br0" timeOffset="48668.84">27784 6400 0,'49'-25'16,"-98"50"-16,123-74 0,-49 24 16,0 0-16,24 0 15,75 0 1,-49 25-1,-25 0 1,-26 25-16,-24 0 16,25 0-1,-25 24-15,25 26 16,0 74 0,0 24-1,-25 26 1,24 24-1,-24 149 1,0-124 0,0-24-1,-24-26 1,-1 1 0,-25-1 15,-24 25-16,74-173-15,-25 74 16,0-50 15,25-24-15,-25-25 15,-24-25-15,-26 25-1,1-50-15</inkml:trace>
  <inkml:trace contextRef="#ctx0" brushRef="#br0" timeOffset="55788.81">2803 11585 0,'0'-50'16,"0"100"-16,25-100 15,-25 26-15,-25 48 16,-24 1-16,24 25 16,-74 124-1,24-50 1,50-50 0,1-74-1,48-74 1,51-125-1,49-74 1,49 0 0,-73 100-1,-76 98 1,1 125 0,-50 322-1,1-50 16,-1-73-31</inkml:trace>
  <inkml:trace contextRef="#ctx0" brushRef="#br0" timeOffset="56371.1">2679 11883 0,'0'-50'0,"0"100"15,-25-100-15,25 25 0,0 1 32,50-1-32,0-25 15,148-49-15,25 0 16,25-1 0,-99 51-1,-50 24 1,-74 50-1,-25 24 1,-25 51 15,-24 73-15,-1 75 0,1 25-1,-1-149-15,25-25 16,25-24-16,-25-1 15,25-98 1,50-101 0,0-147-1,-1-76 1,1 51 0,24 98-1,1 75 1,-26 75-1,-24 123 1,-25 124 15,-25 75-15,-24 25 0,49-273-16</inkml:trace>
  <inkml:trace contextRef="#ctx0" brushRef="#br0" timeOffset="56788.15">4217 11387 0,'0'0'0,"0"24"16,0 1-1,-25 50-15,-49 98 16,49-49-1,-24 124 1,24-49 0,0-125-1,25-173 17,50-124-17,-1-75 1,26 50-1,-1 99 1,-49 75 0,0 74-1,24 99 1,-49 99 0,-25 1-1,1-75 1,24-50-1</inkml:trace>
  <inkml:trace contextRef="#ctx0" brushRef="#br0" timeOffset="57736.91">4639 11560 0,'0'0'16,"0"25"-1,0 0 1,-25 0 0,50-1-1,99-73 1,25-50-1,-100-1-15,51-98 16,-51-75 0,-49 0-1,-25 174 1,-24 124 0,-26 148-1,1 125 16,49 0-15,75-149 0,24-125-1,1-98 1,24-50 0,-50 25-1,-24 74 1,-25 50-16,0 74 15,0 25 1,50-74 0,24-50-1,26-75 1,-1-49 0,-74 50-1,-1-1 1,1 26-1,0 74 1,-25 99 0,25 49-1,-50 26 1,0 49 0,-74 0-1,-25-25 1,0-74-1,25-124 1,24-149 0,50-25-16,1-198 31,48 173-31,26 25 0,24 25 16</inkml:trace>
  <inkml:trace contextRef="#ctx0" brushRef="#br0" timeOffset="58423.05">7442 11238 0,'0'-25'16,"0"50"-16,-25-50 47,25 75 62,-25-1-93,25 26-16,-24-1 15,-1 0 1,25 1-16,-25 24 15,25-74 1</inkml:trace>
  <inkml:trace contextRef="#ctx0" brushRef="#br0" timeOffset="58572.78">7541 10915 0,'0'0'0,"25"-49"15,0 24-15,-25 0 32,0 0-17</inkml:trace>
  <inkml:trace contextRef="#ctx0" brushRef="#br0" timeOffset="58886.92">7864 11287 0,'0'-49'0,"0"148"16,0-149-16,0 150 15,0-26-15,-50 25 16,50-74 0,-25-75-1,75-49 16,49-50-15,0 50 0,-49 74-1,-25 75 1,0 74 0,-50 50-1,0-75-15</inkml:trace>
  <inkml:trace contextRef="#ctx0" brushRef="#br0" timeOffset="59205.86">8459 11188 0,'0'0'0,"0"-25"0,25 25 15,-25-24 1,0 73-16,-25 50 15,25 50 1,-25-50 0,50-49 15,25-50-15,24-50-1,1-74 1,24-49-1,-74 74-15,-1-26 16,1 101 0,-25 24-1</inkml:trace>
  <inkml:trace contextRef="#ctx0" brushRef="#br0" timeOffset="59821.46">8906 11312 0,'0'0'0,"25"-25"16,-1 1-1,1-1 1,25-74 0,-1-1-1,-24 75-15,-25 1 16,25 98 15,25 50-15,-1-25-1,-49 1 1,0-26 0,0-49-1,0 0 1,0-50-1,50-74 1,-25 24-16,74-24 31,0 25-15,-74 49-16,49-25 16,-49 50-1,-25 25 16,0 0-15,25 74 0,49 0-1,-24 0 1,-25-49-16,-25 0 16,0-26-16,-50 26 15,-24-25 16,24-75-15,50-74 0,50 75-16</inkml:trace>
  <inkml:trace contextRef="#ctx0" brushRef="#br0" timeOffset="60054.87">9997 11287 0,'99'0'15,"-74"0"1,74-24-1,-371 24-15,321 24 0,299-123 16,-274 0 0,-49 49-16,-25-24 15,-75 99 1,-49 74 0,0 99 15,99-49-16,75-25 1,74-99-16</inkml:trace>
  <inkml:trace contextRef="#ctx0" brushRef="#br0" timeOffset="60920.7">12155 10766 0,'0'-49'15,"0"98"-15,0-148 0,0 50 0,0 24 16,-24 74 0,-1 1-1,0 24 1,0 50-16,-24 100 15,73-51 1,125-73 0,74-100-1,26-75 1,-51-49 0,-124-25 15,-74 100-31,-74-1 15,-75 100 1,0 74 0,125-25-1,73-74 1,100-50 0,-25-49-1,-50-1 1,-49 50-1,-25 25 1,-25 100 0,50 24-1,50-25 1,49-74 0,25-25-1,-25-75 1,-50-49-1,-24-50 17,-50 249-1,0 123-15,-25 50-1,-25 50 1,-24-25-1,49-199-15,25-24 16</inkml:trace>
  <inkml:trace contextRef="#ctx0" brushRef="#br0" timeOffset="61787.64">13669 11263 0,'24'-50'15,"-48"100"-15,48-125 0,1 75 16,-25-25 0,25 50 15,0 0-31,0 0 16,24-25-16,75 0 15,0-50 1,-49-49-1,-50 49 1,-1-148 0,1 99-16,0-100 15,-25 150 1,-50 73 15,1 51-31,-1 24 16,-24 149-1,74-124-15,0-25 16,25-24-16,74 24 16,50-99-1,-1-74 1,-73 24 0,-1-124-1,-49 100-15,-25-1 16,0 51-16,-50 48 15,-24 76 1,24 49 0,26-50-1,73-74 1,26-25 0,-1-75-1,-24-24 1,-25 49-1,-50 75 17,0 99-17,25-49 1,25-26 0,49-49-1,25-49 1,-24-75-1,-26-1 1,-24 51 0,0 74-1,-25 74 1,0 150 0,0-125 15,25-49-16,24-26-15</inkml:trace>
  <inkml:trace contextRef="#ctx0" brushRef="#br0" timeOffset="62185.84">16000 10518 0,'0'0'0,"100"-99"31,-75 74-31,-1 25 16,-24 25-1,-24 99 1,24 99 0,0 25-1,49-49 1,50-50-1,1-124 1,-76-25-16</inkml:trace>
  <inkml:trace contextRef="#ctx0" brushRef="#br0" timeOffset="63169.82">16447 11089 0,'0'-75'0,"-25"-49"16,50 497-16,-25-547 0,-25-99 15,75 223 1,49 26-1,-25 73 1,-49 75 15,-50 50-15,25-100-16,-24 1 16,73-100 15,1-25-31,99-99 15,-50-24 1,-49 49 0,-26 124-1,-123 99 1,25 25 0,49-25-1,50-74 1,99-50 15,-25-24-15,-49-1-1,-26 50 1,1 74 0,25 1-1,24-25 1,25-50-1,26-50 1,-51-49 0,0-25-1,-49 24 1,25 100 0,-1 25 15,26 50-16,-1-1 1,-74 0 0,-49 1-1,-51-25 1,1-50 0,74-25-1,75-50 1,74-24-1,124-99 1,-25-26 0,-49 26-1,-75 24 1,-148 125 15,-51 148-15,26 50-1,24-50 1,26 124 0,-1 100 15,25-50-15,-75-25-1,26-149 1,-125 75-1,124-150-15</inkml:trace>
  <inkml:trace contextRef="#ctx0" brushRef="#br0" timeOffset="63703.86">17935 11560 0,'50'-99'16,"-25"25"-16,-149 346 0,173-371 0,51-149 0,-26 149 16,25-25-1,-24 74 16,-1-24-31,149-75 16,-148 99 0,-26 1-1,-73 49 1,-26 49-16,0 1 16,-24 99-1,99-100 1,99-49-1,25-24 1,-100-1 0,26 0-1,-75 75 17,0 24-17,49-24 1,51-25-1,-1-75 1,-25 0 15,-24 1-31,-25 49 16,-1-25 0,26 50-1,24 24 1,26-24-1,-26-25 1,-24-25 0,-50-49-1</inkml:trace>
  <inkml:trace contextRef="#ctx0" brushRef="#br0" timeOffset="64870.68">4589 13669 0,'-25'-25'16,"50"50"-16,-74-75 0,49 25 31,-25 25-15,25 25-1,0 25-15,-25 124 16,-25 74 0,1 74-1,-1-99 1,50-99-1,25-99 1,49-99 0,26-100-1,49-24 1,-50 49 0,-50 99-1,-24 50 1,50 199 15,-26-1-15,-24-24-1,-25-75 1,0-49 0</inkml:trace>
  <inkml:trace contextRef="#ctx0" brushRef="#br0" timeOffset="65140.75">5656 13793 0,'50'-50'16,"-100"100"-16,75-100 15,-75 75 1,1 25-16,-1 49 15,0 0-15,-49 174 16,74 50 15,25-26-15,50-198-16,0 1 16,-1-51-16,125 26 15,-1-75 1</inkml:trace>
  <inkml:trace contextRef="#ctx0" brushRef="#br0" timeOffset="65420.75">6400 13843 0,'0'0'16,"25"-50"-16,-50 25 0,25 0 15,-25 50 1,-24 124 15,-1 99-15,50 0 0,0-25-1,25-148-15,49-1 16,50-74-1,-99-25-15</inkml:trace>
  <inkml:trace contextRef="#ctx0" brushRef="#br0" timeOffset="65573.25">6400 14438 0,'-25'0'15,"50"0"-15,-74 0 0,24 0 16,74 0 15,1-25-15,0 0-16,24 0 0</inkml:trace>
  <inkml:trace contextRef="#ctx0" brushRef="#br0" timeOffset="65805.77">6996 13818 0,'24'0'16,"51"99"15,-50-25-15,-1 26-16,1-1 16,0 25-1,-25 198-15,-74-24 31,-1-99-15,26-125 0</inkml:trace>
  <inkml:trace contextRef="#ctx0" brushRef="#br0" timeOffset="66021.32">7839 14388 0,'0'0'0,"25"-25"31,0 25-15,-1 0-16,26-24 16,24 24-16,100-75 15,0 1 1</inkml:trace>
  <inkml:trace contextRef="#ctx0" brushRef="#br0" timeOffset="66187">8161 14587 0,'0'0'16,"-49"49"-16,24-24 15,0 25 1,50-50-1,25-25 1,24-25-16</inkml:trace>
  <inkml:trace contextRef="#ctx0" brushRef="#br0" timeOffset="68537.27">9774 14264 0,'-25'25'15,"25"0"48,-25-25 77,25-25 17,0 0-157,0 0 15,0 1 1,0-1-16,0-25 16,0 25-16,25-49 15,-25 24 1,0 26-1,0-1 17,0 0-17,0 0 1,0 0 0,0 1-1,0-1 79,0 0-16,0 0-47,0 0-15,-25 25 390,25-25-203,25 1-187,-25-1-16,25 0 16,-25 0-1,25 0-15,-25 1 31,0-1-15,0 0 0,-25 25-1,0-25 1,0 25-16,1 0 16,-26 50-1,25 24 1,0 25-1,25-49 1,0 149 0,25-150-1,-25 75 1,0-25 0,0 25 15,-25-24-16,-24 49 1,24-100 0,0 1-16,-74-1 15,49 1 1,25-50 0,-24 0-1,24-25 1,0-49-1,25 24 1,50 1 0,49 24-1,0 25 1,0 25 0,1-1-1,-51 1 1,-24 0-1</inkml:trace>
  <inkml:trace contextRef="#ctx0" brushRef="#br0" timeOffset="68789.14">10220 13570 0,'0'-25'0,"0"0"15,25 25 17,0 0-17,25 0-15,-1 0 16,75-25-1,-74 25-15</inkml:trace>
  <inkml:trace contextRef="#ctx0" brushRef="#br0" timeOffset="68973.7">10667 13148 0,'0'25'31,"0"24"-15,-25 26-16,25-1 15,-49 1-15,24 98 16</inkml:trace>
  <inkml:trace contextRef="#ctx0" brushRef="#br0" timeOffset="69470.75">11535 13371 0,'25'-25'16,"-50"50"-16,50-74 0,-50 49 16,-49-25-1,24 50 1,-24-1-16,-1 1 16,75 25-1,-24-1 1,24 1-1,24 0 17,-24 24-17,0-24-15,-24 99 16,24 74 0,24 74-1,-24 1 1,50-50-1,24-74 1,26-75 0,-1-74-1,-50-50 1</inkml:trace>
  <inkml:trace contextRef="#ctx0" brushRef="#br0" timeOffset="69753.95">12503 13570 0,'-25'-50'0,"50"100"16,-75-125-16,25 75 0,0 0 15,25 25 1,-24 25-16,-1 24 15,0 174 1,25 50 0,-25-50-1,25-99 1,0-124 0,50-25-16</inkml:trace>
  <inkml:trace contextRef="#ctx0" brushRef="#br0" timeOffset="69955.17">12850 13843 0,'-50'99'16,"100"-198"-16,-25 24 0,0 25 15,-25 26 1,-25 24 0,25 49-1,-25 100 1,50 25-1,-25-75-15,25 75 16,-50-25 0,0-100-1</inkml:trace>
  <inkml:trace contextRef="#ctx0" brushRef="#br0" timeOffset="70137.98">12552 14438 0,'0'-75'15,"0"26"-15,-24 24 16,148 348 0,-224-497-16,100 0 15,75 125 1,74-26 0,49 26-1,-49 24 1</inkml:trace>
  <inkml:trace contextRef="#ctx0" brushRef="#br0" timeOffset="70371.61">13594 13644 0,'25'-25'0,"-50"50"0,25-50 31,0 50-15,-25 25-16,25 99 15,-24 49 17,48-24-17,1-100-15,25 25 16,24-74 0,-24-25-16</inkml:trace>
  <inkml:trace contextRef="#ctx0" brushRef="#br0" timeOffset="70653.95">14314 13669 0,'0'0'15,"0"-25"-15,-50 25 16,-24 50 0,24 24-1,25 25 1,25 1 15,50-1-15,-25-74-16,49 24 15,-24 1 1,-26-25 0,-48-1-1,-26 1 1,25-50-1</inkml:trace>
  <inkml:trace contextRef="#ctx0" brushRef="#br0" timeOffset="70887.64">14735 13594 0,'25'0'15,"-50"0"-15,75-24 16,-25 24-1,0 0 1,-25 24-16,24 51 16,-24-1-16,-24 100 15,-1-50 1,-223 248 15,148-297-15</inkml:trace>
  <inkml:trace contextRef="#ctx0" brushRef="#br0" timeOffset="71406.73">15157 13421 0,'0'0'15,"25"-75"-15,-25 26 0,49-75 32,26 74-17,-1 25 1,1 50 0,-50 74-1,-50 25 1,0 25-1,0-99-15,25 49 16,25-25 0,0 1-1,0-1 1,-25 26 0,24-1-1,-24 0 16,50 0-15,-25 50 0,0 0-1,-50 74 1,-50-99 0,51-74-1,-1-50 1,25-50-1</inkml:trace>
  <inkml:trace contextRef="#ctx0" brushRef="#br0" timeOffset="71637.92">16348 13967 0,'49'-50'32,"-24"50"-17,25-25-15,-1 25 16,26 0 0,-1-25-1,-49 25-15</inkml:trace>
  <inkml:trace contextRef="#ctx0" brushRef="#br0" timeOffset="71789.82">16373 14215 0,'-50'24'16,"100"-48"-16,-125 98 0,50-49 16,50-25 15,0 0-31,74-50 31</inkml:trace>
  <inkml:trace contextRef="#ctx0" brushRef="#br0" timeOffset="72788.89">17762 13371 0,'0'0'0,"-25"-25"15,0 1 1,25-1 15,0 50-15,0 24-16,25 50 31,-25 25-15,0 25-1,0-74-15</inkml:trace>
  <inkml:trace contextRef="#ctx0" brushRef="#br0" timeOffset="73021.67">17117 14488 0,'0'0'0,"49"-50"31,26 0-15,24 25-16,25-24 15,0-1-15,124-24 16,-49 24 0,-100 25 15,-74 25-31</inkml:trace>
  <inkml:trace contextRef="#ctx0" brushRef="#br0" timeOffset="73504.83">17514 15133 0,'0'0'0,"-50"24"31,25 1-15,25 25-16,-25-1 15,25 1-15,0 24 16,50-49 0,49-25-1,25-74 1,-49 24-1,-75 25 1,25 25 15,-25 0-15,0 50-16,24 49 16,51-49-1,-1-1 1,-24-49-1,-1-49 1,-24-50 0,-25-50-1,-49-25 1,-1 50 0,0 74-1</inkml:trace>
  <inkml:trace contextRef="#ctx0" brushRef="#br0" timeOffset="73771.95">18308 14686 0,'24'-25'0,"-48"50"0,48-75 16,1 50-16,0 25 31,-25 0-31,0 25 16,0 74-1,0-75 1,25-24 0,99-99-1,-75 24 1,51-24-16</inkml:trace>
  <inkml:trace contextRef="#ctx0" brushRef="#br0" timeOffset="74537.3">19746 13694 0,'0'0'0,"-24"0"16,-1 0-16,74-25 31,1 0-15,24-25-1,75-49 1,-25 0 0,-99 49-16,-25-49 15,-25 25 1,-24 49-1,-26 25 1,26 74 0,-1 26-1,0 73 1,26 26 0,-1-1-1,0 50 1,25-25-1,0-49 17,-50-50-17,1-74 1,-26-25 0,50-50-1,1-25-15,-1-74 16,25 0-1,49 50 1,26 24 0,24 25-1,25 75 1,174 74 31,-273-99-47,24-25 0,-49 25 15</inkml:trace>
  <inkml:trace contextRef="#ctx0" brushRef="#br0" timeOffset="74822.22">20391 13173 0,'0'0'16,"0"-25"-16,25 25 15,25 0 1,49 0 15,-25 0-15,-49 0-16</inkml:trace>
  <inkml:trace contextRef="#ctx0" brushRef="#br0" timeOffset="75004.9">20937 12875 0,'0'0'16,"0"50"-1,25-1 1,-25 1-16,0-1 16,25 1-1,-25 25-15</inkml:trace>
  <inkml:trace contextRef="#ctx0" brushRef="#br0" timeOffset="75787.66">22177 12900 0,'0'0'0,"0"-25"16,-49 0 15,-1 25-31,-49 0 16,0 25-1,74 0 1,0 0 0,0-1-1,1 51 1,-1 49 0,-25 25-1,50-75-15,0 1 16,25 98-1,0 26 1,0 74 0,-25-125-16,0 51 15,0 247 1,49-73 0,100-101-1,99-123 1,-198-149-1</inkml:trace>
  <inkml:trace contextRef="#ctx0" brushRef="#br0" timeOffset="78337.7">23294 12949 0,'0'0'31,"-25"-24"-31,-25 48 16,1-24-1,24 25-15,0-25 0,0 25 16,25 25-1,0 24-15,25 50 16,50-25 0,-26-49-1,100-50 1,-25-25 0,-25-49-1,-49-25 1,-50 74-1,0 50 1,49 49 0,51 0-1,-1-49 17,0-50-17,-74 1-15,0-1 0,0-99 16,-1-25-1,-48 0 17,-26 50-17,0 99-15</inkml:trace>
  <inkml:trace contextRef="#ctx0" brushRef="#br0" timeOffset="78688.92">22897 14165 0,'-50'0'32,"25"0"-32,25 25 0,25-25 15,124 25 1,149-25 0,99-50-1,49 0 1,-24-24-1,-124 74 1,-224 0-16,-24 0 16</inkml:trace>
  <inkml:trace contextRef="#ctx0" brushRef="#br0" timeOffset="79154.77">23418 14934 0,'25'-74'0,"-50"148"15,50-198-15,-1 99 0,-48 0 16,-1 25 0,0 0-16,-49 75 15,-1 74 1,50-25 15,75-25-15,74-49-1,25-26 1,-50 1 0,-99 25-1,0-1 1,-74 1 0,-75-25-1,25 0 1,99-1-16</inkml:trace>
  <inkml:trace contextRef="#ctx0" brushRef="#br0" timeOffset="79404.89">23542 14512 0,'0'0'16,"25"-24"-16,-25 48 15,-25 1 1,25 0 0,-25 49-16,25-24 15,0 24 1,50-49-16,49-25 16,25-99-1,-25-25 1,-74 99-16</inkml:trace>
  <inkml:trace contextRef="#ctx0" brushRef="#br0" timeOffset="79590.02">23864 15182 0,'25'25'0,"-50"-50"0,50 75 16,-25-25-16,25-25 15,99 0 1,50-25 0,-1-25-1,-98 25 1</inkml:trace>
  <inkml:trace contextRef="#ctx0" brushRef="#br0" timeOffset="79805.9">24112 15058 0,'0'0'15,"-24"-25"1,24 50 0,0 25-16,0-1 15,24 26-15,-24 24 16,25 0-1,0 75 1,49-75 0</inkml:trace>
  <inkml:trace contextRef="#ctx0" brushRef="#br0" timeOffset="80223.83">24633 15058 0,'25'-25'0,"-50"50"0,25-50 16,-24 25-16,-26 25 16,25 25-16,0-1 15,25 1-15,25 49 16,74-24 0,25-75-1,-49-25 1,-1-25 15,-74-24-15,0-1-1,0 51 1,25 48 15,49 26 0,-24-25-31,0-25 16,-1 25 0,-24-25 15,-50 0-31</inkml:trace>
  <inkml:trace contextRef="#ctx0" brushRef="#br0" timeOffset="80471.6">25204 14587 0,'25'-25'15,"-50"50"-15,74-100 0,-49 51 16,25-1 0,0 99-1,-50 75 1,25-50-1,0-49 1,75-100 0,24-49-1,-25 25-15</inkml:trace>
  <inkml:trace contextRef="#ctx0" brushRef="#br0" timeOffset="80820.53">26643 13967 0,'0'-25'16,"0"0"31,0 50-32,24 24-15,-24-24 16,0 0-1,0 0 1</inkml:trace>
  <inkml:trace contextRef="#ctx0" brushRef="#br0" timeOffset="81522.09">27809 12974 0,'0'-25'16,"0"50"-16,0-74 16,0 98-16,-50 75 15,50 50 1,50-25 0,49-100-1,25-73 1,-50-51-1,-24-74 17,-25 25-17,-50 50 1,25 99 0,50 99-1,24 0 1,25-75-1,0-49 1,-24-49 0,-50-50-1,-1-50 1,-48 0 0,-1 74-1,-25 100 1</inkml:trace>
  <inkml:trace contextRef="#ctx0" brushRef="#br0" timeOffset="81821.67">27833 14140 0,'0'0'0,"-24"0"0,-1 25 16,0-25 0,298-50 31,-75 1-47,1-1 0,272-74 15,-99 50 16,-198 49-15,-149 50 0,-50 24-16</inkml:trace>
  <inkml:trace contextRef="#ctx0" brushRef="#br0" timeOffset="82221.03">28230 14984 0,'0'0'0,"-24"-50"16,24-24-16,-25 49 15,0 0-15,0 0 16,-25 50-1,1 25-15,-1 74 32,25-50-32,100 75 31,49-50-15,-74-74-1,-26 0-15,-24 0 16,25-1-1,-25 1-15,-25 0 16,-74-25 0,-25 25-1,74-25 1</inkml:trace>
  <inkml:trace contextRef="#ctx0" brushRef="#br0" timeOffset="82472.85">28454 14612 0,'0'0'0,"49"-50"0,-24 25 16,-25 0 0,0 50-1,0 0 1,0 74-1,0-24 1,25-51 0,24-24-1,1-49 1,-25 24-16</inkml:trace>
  <inkml:trace contextRef="#ctx0" brushRef="#br0" timeOffset="82654.89">28702 15207 0,'0'0'15,"49"0"1,-24-25-16,49 0 16,-24 1-16,25-26 15,73-25 1,-98 51-16</inkml:trace>
  <inkml:trace contextRef="#ctx0" brushRef="#br0" timeOffset="82854.82">29123 14884 0,'0'0'16,"0"25"-16,-24 0 15,24 0-15,-25 74 16,25 25 15,-25 25-15,0 0-1,25-75 1,25-74-16</inkml:trace>
  <inkml:trace contextRef="#ctx0" brushRef="#br0" timeOffset="83289.14">29495 15008 0,'0'0'16,"25"-24"-16,-50 48 31,1 1-31,24 50 16,0-1-1,24-49 1,1-25 15,25-50-15,24-24-1,-49 24 1,0 50 0,-25 25-1,25 50 1,-25-51-16,25 26 15,24-25 1,1-25 0,24-50-1,1-49 1,-75 0 0,0-1-1,-50 51 1,25 49-1</inkml:trace>
  <inkml:trace contextRef="#ctx0" brushRef="#br0" timeOffset="83555.07">29992 14562 0,'49'-50'0,"-98"100"15,148-124-15,-74 24 16,24 25-16,-24 50 16,-25 0-1,0 74 1,-25 0 0,50-99-1,49-25 1,26-74-1,-51 50 1</inkml:trace>
  <inkml:trace contextRef="#ctx0" brushRef="#br0" timeOffset="84141.97">30413 12577 0,'25'-124'32,"-50"248"-32,100-347 15,-26 198-15,26 0 16,74 25-1,-50 174 1,-74 223 15,-25-323-15,24 1-16,1-1 16,50 75-1,-50 124 1,-50-75-1,0 1 17,25-50-17,50-25 1,-26 0 0,-24-75-16,25 100 15,-50-74-15,50 74 16,25-25 15,-1-25-15,1-50-16,-25 1 15,0 0-15,-25 24 16,-75 25 0,-173 50 15</inkml:trace>
  <inkml:trace contextRef="#ctx0" brushRef="#br0" timeOffset="98171.86">15802 17216 0,'0'0'0,"-25"0"15,50 0 126,0 0-141,0 0 16,-1 0-16,26 0 15,-25-24 1,24 24-16,1 0 16,0-25-1,-25 25 1</inkml:trace>
  <inkml:trace contextRef="#ctx0" brushRef="#br0" timeOffset="98405.75">15777 17489 0,'0'0'15,"50"0"32,-1 0-31,1-25-16,24 25 16,75-24-1,-49 24 1,-26 0-1</inkml:trace>
  <inkml:trace contextRef="#ctx0" brushRef="#br0" timeOffset="99439.86">17414 16621 0,'0'0'0,"0"-25"16,-24 25-16,24-25 31,0 50-15,0 50 0,0 24-1,-25 0 1,25-25-1,-25-24 1,25-25-16</inkml:trace>
  <inkml:trace contextRef="#ctx0" brushRef="#br0" timeOffset="99723.74">16869 17514 0,'-25'25'15,"50"-50"17,0 25-17,24 0-15,26-25 16,24 25-16,25-25 15,149-24 1,-124 49-16,74-25 16,-99 0-1,-124 50 1</inkml:trace>
  <inkml:trace contextRef="#ctx0" brushRef="#br0" timeOffset="100293.69">16968 18035 0,'25'-25'16,"-50"50"-16,50-75 0,0 1 15,-25 24-15,0 0 32,0 75-17,-25 24 1,25 1 0,0-26 15,49-24-16,26-25-15,-26-50 32,1 50-17,-50-24-15,25 24 32,-25 24-32,0 51 15,49-1 1,51-24-1,-26-25 1,1-25 0,-51-50-1,-24-74 1,-49-25 0,-1 50 15,50 74-16,-25 0-15,0 25 16</inkml:trace>
  <inkml:trace contextRef="#ctx0" brushRef="#br0" timeOffset="100607.68">17687 17787 0,'25'-25'31,"0"0"-31,0 25 16,0 0 0,-1 50-16,-24-25 15,0 0 16,0-1 1,75-48-17,-26-1 1,1 0-16</inkml:trace>
  <inkml:trace contextRef="#ctx0" brushRef="#br0" timeOffset="101957.62">18878 16249 0,'0'0'15,"-50"0"-15,1 25 0,24-25 0,0 0 31,0 0-15,1 0 0,24 24 46,0 1-46,-25 25-16,25-1 15,0 26 1,-25-1-16,25 1 0,25 98 16,-25 26-1,0-1 17,25 1-17,-25-50 1,0 24-1,24-24 1,-24 0 0,0 0-1,0 0 1,25-25 0,-25-100-16,25 51 15,25-25 1,24-26-1,75 1 1,49-50 0,1-24-1</inkml:trace>
  <inkml:trace contextRef="#ctx0" brushRef="#br0" timeOffset="103107.97">19622 17067 0,'0'0'0,"0"-24"15,25 24-15,0 0 16,0 0 15,0 0-15,24-25-1,26-25 1,-51 1 0,1-1-1,0-24 1,-50 24-1,25 0 1,-25 50 15,-24 25-15,24 25 15,0 24-31,0 50 31,1 0-15,-1 0 0,25 0-1,-25-24 1,-25-1 0,25-25-1,-24-24 1,24-50-1,0 25-15,0-25 16,1 0 0,24-25-1,24-25 1,1 25 0,50 1 15,24-1-16,0 0 1,-24 25 0,-26 0-1,-24 0 1</inkml:trace>
  <inkml:trace contextRef="#ctx0" brushRef="#br0" timeOffset="103456.3">20168 16571 0,'0'-24'31,"25"24"16,0 0-31,-1 24-16,26-24 15,0 0-15,-25 0 16,49 0 0,-49 0-16</inkml:trace>
  <inkml:trace contextRef="#ctx0" brushRef="#br0" timeOffset="103673.77">20639 16373 0,'0'0'0,"0"-25"0,25 50 47,-25 0-32,0-1-15,25 26 16,-25 0-16,0-25 15,0 24-15</inkml:trace>
  <inkml:trace contextRef="#ctx0" brushRef="#br0" timeOffset="104460.58">21532 16422 0,'0'0'15,"0"-24"-15,25 24 16,-50 0 15,-24 24-15,-26-24-1,26 25 1,24-25 0,0 25 15,0 0-15,25 0-16,0 24 15,0 51 16,0-26-15,25 50 0,0-74-16,0 123 15,-25 26 1,0 74 0,49-25-1,26-25 1,74-49-1,-25-26 1,-50-73 0,-49-50-16,25-1 31</inkml:trace>
  <inkml:trace contextRef="#ctx0" brushRef="#br0" timeOffset="105190.93">22326 16422 0,'0'-24'16,"-25"73"0,25-24-16,0 0 15,0 74 1,25-24-1,0-51-15,25 1 16,49-74 0,-49-1-1,-1-49 1,-24-1 0,0 76-1,-25 48 16,0 51-15,49-1 0,75 1-1,-49-75 1,-1-25 0,-49-49-1,0-51 1,-50 26-1,25 25 1,-25 74 0</inkml:trace>
  <inkml:trace contextRef="#ctx0" brushRef="#br0" timeOffset="105522.6">21954 17415 0,'-25'0'16,"50"0"-1,-74 0 1,98 0-1,26 0 1,-1 0-16,50 0 16,248-50-16,-173 25 15,272 25 1,-99-49 0,-124 49-1,-173 0 1</inkml:trace>
  <inkml:trace contextRef="#ctx0" brushRef="#br0" timeOffset="105973.87">22326 17861 0,'0'-24'16,"0"48"-16,-25-48 31,-24 48-15,24 26-1,25 24 1,74-24 0,26 24-1,24-24 1,-75-25-16,-24 0 16,0-25-1,-50 24 1,-124 1 15,100 0-31,-51-25 16,51 0-1</inkml:trace>
  <inkml:trace contextRef="#ctx0" brushRef="#br0" timeOffset="106304.78">22674 18010 0,'-50'0'16,"50"-25"31,25 50-47,24 0 15,-49 0 1,25 0-16,0 24 31,-25-24-31,0 25 16</inkml:trace>
  <inkml:trace contextRef="#ctx0" brushRef="#br0" timeOffset="106693.84">22401 17588 0,'-25'-24'16,"25"-1"78</inkml:trace>
  <inkml:trace contextRef="#ctx0" brushRef="#br0" timeOffset="107623.62">22450 17489 0,'0'0'16,"25"0"15,0 25 63,0 0-79,-25 0 1,25-25 0,-25 24-16,0 1 31,0 0-16,24-25 32,-24-25-47,25 0 16,0 25-16,0-24 16,24 24-16</inkml:trace>
  <inkml:trace contextRef="#ctx0" brushRef="#br0" timeOffset="108356.8">22674 18035 0,'0'25'79,"24"-25"-64,1 0 1,0 0-16,25 0 15,98-25 1,-73 0 0,-26 25-16,51-25 15,-26 25 1</inkml:trace>
  <inkml:trace contextRef="#ctx0" brushRef="#br0" timeOffset="108655.57">22822 17936 0,'0'-25'31,"0"50"16,25 0-47,-25 24 15,0-24-15,0 25 16,25 74 0,0-25-1,-25 0 1,49-49-1</inkml:trace>
  <inkml:trace contextRef="#ctx0" brushRef="#br0" timeOffset="109339.88">23815 18134 0,'24'-25'0,"-24"1"16,0-1-16,0-25 46,-24 75-30,-1-25 0,0 25-1,-25 0-15,1 49 16,24 0 0,25-24-1,50 0 1,-1-50-1,1-25 1,24-50 0,-24 26-1,-25 74 32,-25-1-31,0 26-1,25-25-15,-1 49 16,-24-24 0</inkml:trace>
  <inkml:trace contextRef="#ctx0" brushRef="#br0" timeOffset="109606.87">24286 17886 0,'0'-25'47,"0"50"-47,-25 0 15,0 25 1,50 24 15,25-74-31,-1-25 16,100-24-1,-49-1 1,-51 50-16</inkml:trace>
  <inkml:trace contextRef="#ctx0" brushRef="#br0" timeOffset="110541.15">24683 16373 0,'25'-25'16,"0"25"-16,-1 0 16,26-25-1,-25 25 1,24 0-16,1 0 15,0 25 1,-26 74 0,1 25-1,-25 25 1,50 0 0,-25 25-1,49 24 1,-24 1-1,24 24 1,1 0 0,24 100-1,-50-150 17,-49-49-17,-24-24 1,-1-100-1,0 0-15</inkml:trace>
  <inkml:trace contextRef="#ctx0" brushRef="#br0" timeOffset="110906.8">26370 16993 0,'0'0'16,"0"-25"-16,0 0 0,25 1 16,-25 48 15,-25 51 0,-25 49-15,-49 0-1,25 0 1,24-50-16,-25 26 16,1-26-1,49-49 1</inkml:trace>
  <inkml:trace contextRef="#ctx0" brushRef="#br0" timeOffset="111175.48">26047 17067 0,'0'0'15,"25"-49"-15,-25 24 16,25 25 15,-25 25-15,50 24-16,49 76 15,25-1 1,25 49 0,-50-24-1,-25-25 1,-49-25-1,-25-74 1,0 0-16</inkml:trace>
  <inkml:trace contextRef="#ctx0" brushRef="#br0" timeOffset="111440.42">25898 17440 0,'-99'-25'31,"74"25"-15,25-25-1,50 25 1,124-25 0,24 0-1,-24 1 1,-125 24-16,1 0 15,-25-25 1</inkml:trace>
  <inkml:trace contextRef="#ctx0" brushRef="#br0" timeOffset="112660.77">27635 17241 0,'0'0'16,"0"-25"-1,25 25 1,0 0-16,-1 0 16,26-24-16,0-1 15,-1 25-15,1-25 16,-1-25-16,51-24 15,-76-1 1,1 1 0,-25-25-1,-25 49 1,1 25 15,-1 25 0,0 50-15,25-25-16,-25 99 16,50 0-1,0 50 1,0-26 0,-25 1-1,24 0 1,-48-25-1,-1-25 1,-25 1 0,1-26-1,-1-24 1,0-26 0,26-24 15,-1-49-16,50-26 1,24 26 0,50-1-1,-24 50 1,49 0 0,-74 0-1,-1 25 1,-24-25-1</inkml:trace>
  <inkml:trace contextRef="#ctx0" brushRef="#br0" timeOffset="113056.86">28354 16770 0,'0'-25'0,"0"0"16,0 0 15,50 25-15,-25-24-16,0 24 16,-1 0-1,1 0-15,0 0 31,0 0-15,0 0-16</inkml:trace>
  <inkml:trace contextRef="#ctx0" brushRef="#br0" timeOffset="113260.7">28850 16472 0,'0'0'0,"25"0"0,-25-25 16,0 50 15,0 0-31,0 74 16,0-49 0,-25 99-1,25-1 1</inkml:trace>
  <inkml:trace contextRef="#ctx0" brushRef="#br0" timeOffset="113990.74">29694 16646 0,'-25'-25'16,"50"50"-16,-50-75 0,0 50 15,1-25-15,-1 25 32,0 0-17,0 0-15,-25 0 16,-49 50 0,74-50-16,1 25 15,-1 0 1,50-1-1,49 26 1,0 0 0,-49-26-16,25 51 15,-50-1 1,0 1 15,0 24-15,25-25-1,0 26 1,24-1 0,-24 0-1,0 25 1,0-74-16,-1 99 16,26-25-1,0 24 1,-26 26-1,1-25 1,0-25 0,25-25-1,49-74 1,50-50 0</inkml:trace>
  <inkml:trace contextRef="#ctx0" brushRef="#br0" timeOffset="114790.84">30810 16621 0,'0'0'15,"0"-25"16,0 50-15,0 0-16,0 24 16,0 26-1,0-26-15,0 1 16,50 24 0,-1-74-1,26-24 1,-50-51-1,0-24 1,24 0 0,-49 74-1,25 124 17,25 0-17,-1-24 1,-24-50-16,0-25 31,24-50-15,-49 0-1,50-123 1,-25-1 0,-25 75-1,0 74 1,0 50-1,-25 24-15</inkml:trace>
  <inkml:trace contextRef="#ctx0" brushRef="#br0" timeOffset="115140.93">30339 17514 0,'-25'0'15,"50"0"-15,-75 0 16,100 0 15,24 0-15,26 0-1,24-25-15,49 0 16,1 1-16,24-1 16,274-74-1,-51 24 1,-272 50-16,50 1 16,-150-1-1,-98 25 1</inkml:trace>
  <inkml:trace contextRef="#ctx0" brushRef="#br0" timeOffset="115606.92">30661 17911 0,'25'-25'16,"-50"50"-16,50-75 15,0 50-15,-25-24 31,-25 24-15,0 74 0,25 25-1,25-24 1,0-51 0,49 26-1,-24-25 1,-25-25 15,-25 25-31,-25-1 16,-74 1-1,0 0 1,49-25-16</inkml:trace>
  <inkml:trace contextRef="#ctx0" brushRef="#br0" timeOffset="115891.63">30934 17712 0,'0'0'16,"25"-24"-16,-25-1 31,0 50-16,25-1 1,-50 1-16,25 25 16,0-25-16,0 0 15,25-1 1,49-48 0,26-1-1,-51 0 1</inkml:trace>
  <inkml:trace contextRef="#ctx0" brushRef="#br0" timeOffset="116070.4">31282 18209 0,'0'0'16,"0"24"-16,49-48 15,1 24-15,99-25 16,-75 0 0,0 0-16</inkml:trace>
  <inkml:trace contextRef="#ctx0" brushRef="#br0" timeOffset="116306.99">31381 18060 0,'0'0'16,"0"25"15,25-1-31,-1 1 16,1 0-16,0 25 16,0-1-16,-25 26 15,25 24 1,-1-74-1,-24-1 1,25-24-16</inkml:trace>
  <inkml:trace contextRef="#ctx0" brushRef="#br0" timeOffset="116758.87">31927 18109 0,'0'-24'15,"-25"-1"-15,0 25 16,25 25 15,25-1-31,24 26 32,-24-25-32,25 0 31,-50-50-16,0 0 1,0-25 0,0 26 15,0 48-15,49 1-1,-49 0-15,50 0 16,0 0-1,-26-25 17,1-25-17,-25-50-15,0-24 32,0 50-17,-25-1-15</inkml:trace>
  <inkml:trace contextRef="#ctx0" brushRef="#br0" timeOffset="117023.83">32299 17787 0,'0'0'16,"0"-25"-16,24 25 15,1 25 17,-25 0-17,0 24 1,0-24-16,0 0 31,50-25-15,-25-25-16,24 0 0</inkml:trace>
  <inkml:trace contextRef="#ctx0" brushRef="#br0" timeOffset="117693.01">32547 16522 0,'25'-25'0,"-50"50"0,50-75 16,-25 0-1,0 26-15,0-1 0,0 0 16,49 25 0,26 0-1,-75 25 1,0 24 0,0 51-1,0-26 1,0 25-1,49 1 1,1 48 0,-25 1-1,-1-25 1,1 0 0,25 50 15,-1-75-16,-49-24 1,0 24 0,-24 0-1,24-24 1,0-1 0,24-49-16,-24 0 15,25-1-15,-25 26 16,0-25-1,-49 24 1,49-24 0</inkml:trace>
  <inkml:trace contextRef="#ctx0" brushRef="#br0" timeOffset="118723.97">32869 15802 0,'-25'-25'0,"50"50"0,-50-74 16,1 24-1,24 0-15,24 0 0,-24 0 16,0 1-1,50-1 1,0 0-16,-1 0 16,1 25-16,49-25 15,-74 50 1,25-25 0,-26 99-1,1 50 1,50 0-1,-1 25 1,0 24 0,-24 26-1,24 24 1,-24 0 0,0 74 15,-50-173-16,0-50 1,0 25 0,0-49-1,0-1 1,0 1 0,0-51-16,0 1 15,24 50 1,-24-26-1,-24 26 1,24-26 0,0 1 15,0-25-15,0-1-1,0 1 1,0 0-1,0 25 1,0-26 0,0 1-1,-25 0 1,25 0 15,0 0-15,0 0-1,-25-1 1,-25 1 0,-24 0-16,-174 49 15,49-24 1</inkml:trace>
  <inkml:trace contextRef="#ctx0" brushRef="#br0" timeOffset="142822.47">26395 16943 0,'-25'0'16,"50"0"-16,-75 0 47,25 0 31,0 0-63,1 25 1,-1-25-16,25 25 16,-25 0-16,0 24 15,-49 26 1,74-50-1,-25 24-15,-25 26 16,1 24 0,-1 0 15,25-49-31,0-25 16,-24 49-1,24-49-15,0 0 16,-24 24-1,24-49-15,0 50 16,25-25 0,-25 0-1</inkml:trace>
  <inkml:trace contextRef="#ctx0" brushRef="#br0" timeOffset="143350.74">26246 16770 0,'0'-25'47,"0"50"0,0 24-31,25-24-1,24 50-15,-24-26 16,49 125 0,50 0-1,-49-100-15,49 75 32,74 49-17,-98-123 1,-76-50 15,1-25-15,-25-75-1,-25 25 1</inkml:trace>
  <inkml:trace contextRef="#ctx0" brushRef="#br0" timeOffset="143797.64">26047 17316 0,'-25'0'47,"25"-25"-31,50 25 31,0-25-32,49 25-15,0 0 16,25-25 0,0 0-16,0 25 15,100-24 1,-76-1-16,-73 25 31,-100 0 0,0 0-15,0 0-16</inkml:trace>
  <inkml:trace contextRef="#ctx0" brushRef="#br0" timeOffset="144259.44">26742 16745 0,'25'0'16,"-50"0"-16,75-25 0,-50 0 16,-25 25 30,0 0-30,0 25 0,0 0-1,0 25-15,-74 74 16,0 0 0,-25 25-1,-25-1 1,0-24-1,50-24 1,0-26 0,49-24-1,25-26 1,25 1 0</inkml:trace>
  <inkml:trace contextRef="#ctx0" brushRef="#br0" timeOffset="144725.94">26147 16646 0,'0'0'0,"0"-25"0,0 0 47,0 50-32,24 0 1,-24 24-16,25 1 15,0 74 1,49 25 0,-24 25-1,49 24 1,25-24 0,0-1-1,-24-73 1,-76-51-16,26 1 15,-50-25 1,25-25 15,0-50-15,-1 25-16</inkml:trace>
  <inkml:trace contextRef="#ctx0" brushRef="#br0" timeOffset="145093.72">25874 17266 0,'0'0'0,"0"-25"16,-25 25-16,25-25 15,49 25 1,-24 0-16,124 0 16,74 0-1,25 0 17,1 0-17,-125 0-15,0 0 16,-75 0-1,-24 0 1,-50 0 15,0 0-15</inkml:trace>
  <inkml:trace contextRef="#ctx0" brushRef="#br0" timeOffset="145621.63">26543 16695 0,'0'25'15,"0"-50"-15,-24 50 0,-26-25 16,0 25 0,1 49-1,-50 50 1,-1 50 0,-98 74-1,123-149 1,26-24-16,-1-1 15,-49 25 1,74-49 0,50-25 15,0-50-15,0 25-1</inkml:trace>
  <inkml:trace contextRef="#ctx0" brushRef="#br0" timeOffset="155926.37">24509 15033 0,'-25'0'15,"50"0"-15,-50-25 16,25 1 15,-24 24 16,24 24-31,0 1-1,0 0-15,-25 0 16,25 25 0,0 24-1,25 0 1,-25-24-1,24 0 1,26-1 0,-25-49-1,25 0 1,-1 0 0,-24 0-16,25 0 15,-26-25 1,26 1 15,-25-26-15,0 0-1,24 1 1,-24-1 0,-25 1-1,0 24 1,0 0 15,25 25 0,-25 25-31,0 0 16,0-1-16,49 26 16,1-25-1,-25 0 1,24-1-1,-24 1 1,0-25 15,0 0-15,0-25 0,-25 1-1,0-51 1,0 1-1,0 24 1,0 25 0,-25-49-1,0 49 1,25 0 15,0 0-15,-25 25 15</inkml:trace>
  <inkml:trace contextRef="#ctx0" brushRef="#br0" timeOffset="157472.84">23641 17936 0,'0'0'0,"-25"0"16,25-25-1,25 0 1,-25 50 46,0 0-46,0 0 0,0 24-16,0-24 15,0 0-15,0 49 16,0 1 0,25-51-1,-25 1 1,0 0-1,49 0 17,-24-50-17,50-74 1,-26-25 15,-24 74-31,-25 25 16,25-74-1,-25 74 1,0 1 0,0 48 31,0 1-32,0 50 1,0 24-1,0-74 1,25 49 0,0-49-1,-1-25 1,26 25 0,0-50-1,-26 0 1,1-25-1,0 1 1,-25 24 0,0-49-1,-25-26 1,25 26 0,-25 49-1,25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3:31:41.78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9526 2704 0,'-25'0'31,"25"-25"-16,0 0 17,25 25 15,24 0-32,-24 0-15,25 0 16,49 0-1,-24-24 1,-26 24 0,-49-25-1</inkml:trace>
  <inkml:trace contextRef="#ctx0" brushRef="#br0" timeOffset="184.39">9427 3076 0,'0'0'0,"-25"25"31,50-25-15,-1-25-1,100 0 1,-49 1-16</inkml:trace>
  <inkml:trace contextRef="#ctx0" brushRef="#br0" timeOffset="1162.43">6152 2530 0,'0'-24'15,"0"48"-15,25-98 0,-50 49 16,25 0-16,0 1 31,0 48-15,0 1-1,-25 50 1,25 24-16,-24 124 16,-1 0-1,0-74 1,0-74-1,25-51 17,50-98-17,49-100 1,-49 100-16,74-50 16,-50 74 15,-24 50-16,-1 75 1,26 49 0,-26 25-1,-24 24 1,0-74 0,0-74-1</inkml:trace>
  <inkml:trace contextRef="#ctx0" brushRef="#br0" timeOffset="1463.34">7368 2357 0,'0'0'16,"0"-25"-16,-50 25 15,25 25-15,0 0 0,-49 99 16,0 74 0,49 25 15,25 1-15,49-100-1,75-25 1,0-74-1,-49-25 1</inkml:trace>
  <inkml:trace contextRef="#ctx0" brushRef="#br0" timeOffset="1728.73">7963 2406 0,'0'0'0,"25"-24"0,-25-1 15,-25 25-15,-25 25 32,26 24-17,24 50 1,-25 1-16,0 123 16,25-25-1,50-74 1,-26-49-1,26-50 1</inkml:trace>
  <inkml:trace contextRef="#ctx0" brushRef="#br0" timeOffset="1880.13">7839 2902 0,'0'0'0,"-25"0"16,0 0-1,174-24 32,-74-1-47</inkml:trace>
  <inkml:trace contextRef="#ctx0" brushRef="#br0" timeOffset="2129.85">8410 2382 0,'-25'24'31,"50"26"-15,-1 0-16,-24-1 16,50 125-1,-25-75-15,-25 0 16,0 125-1,-25-125-15,-99 50 16,0-25 0,49-100-1</inkml:trace>
  <inkml:trace contextRef="#ctx0" brushRef="#br0" timeOffset="2646.22">11262 2332 0,'0'-25'0,"0"50"0,0-75 16,0 25-16,-49 75 46,49 0-30,-25 24 0,-25 125-16,26-1 31,-1-124-31,25-24 0</inkml:trace>
  <inkml:trace contextRef="#ctx0" brushRef="#br0" timeOffset="2879.25">10717 3126 0,'-25'0'16,"50"0"-16,-1 0 31,51 0-15,49-25-16,25 0 15,0 0-15,-1 1 16,1-1-16,-25 25 0,-49 0 16,-51 25-1</inkml:trace>
  <inkml:trace contextRef="#ctx0" brushRef="#br0" timeOffset="3378.73">10865 3671 0,'0'0'15,"-24"0"-15,24 25 16,0 0-16,-25 0 16,25 25-1,-50 49 1,50 0-16,25-49 15,49-26 1,1-73 15,24-26-15,-24-24 0,-75 25-1,24 99 16,1 49-15,0 0 0,25-24-1,-1-50 1,-24 0 0,0-25-16,0-49 15,-1-50 1,-24 0-1,-24 49 1,-1 50 15</inkml:trace>
  <inkml:trace contextRef="#ctx0" brushRef="#br0" timeOffset="3646.16">11659 3448 0,'25'0'0,"-50"0"0,75-25 15,-25 25 1,-25 25 0,0 0-16,-25 49 15,0 26 1,25-76-1,25-24 1,74-49 0,25-26 15,25 1-31</inkml:trace>
  <inkml:trace contextRef="#ctx0" brushRef="#br0" timeOffset="4461.78">13718 2034 0,'0'0'15,"25"-25"-15,-25 1 16,-25 24-16,0 0 16,-99 24-1,25 1 1,25 0 0,24 0 15,50 24-16,-25 1 1,-24 49 0,49 1-1,0 24 1,0 24 0,25-73-16,-50 148 15,25 75 16,-25-1-15,50 1 0,-25-75-1,25-24 1,-1-25 0,-24-125-16,25 26 15,25-1 1,123-74-1,-73-25-15</inkml:trace>
  <inkml:trace contextRef="#ctx0" brushRef="#br0" timeOffset="8666.08">15132 2555 0,'25'-49'31,"-25"24"-31,0 0 16,0 0-16,-74 25 16,-26 0-1,1 50 1,0 74 0,74 0-1,100-25 1,98-25-1,-24-24 17,-50 25-17,-74-26-15,0 1 16,-50 49 0,0-49-16,-24-1 15,24 1-15,-50-25 16,51-75 15,48-74-15,76 0-1,24 50 1,-25 24 0,-25 50-1,-49 25 1,25 24-1,-25 1 1,-25 24 15,0-49-31,0 0 16,0 0 0</inkml:trace>
  <inkml:trace contextRef="#ctx0" brushRef="#br0" timeOffset="8811.6">15678 2654 0,'0'0'0,"25"-24"16,-25-1-16,0 0 16,-25 0-1</inkml:trace>
  <inkml:trace contextRef="#ctx0" brushRef="#br0" timeOffset="9129.77">15901 3051 0,'0'0'15,"0"50"-15,0 0 0,-25-26 16,1 51-1,24-100 17,49-74-17,50-25 1,-24 49 0,-50 50-1,0 25-15,24 25 16,-24 50 15,0 74-15,-25-25-1,0-100-15</inkml:trace>
  <inkml:trace contextRef="#ctx0" brushRef="#br0" timeOffset="9628.68">16720 2902 0,'0'0'15,"0"-24"-15,-25 24 0,0 24 16,-24 51 0,49-25-16,0 74 15,49-75 1,26-24-1,-26-25 1,1-50 15,-25-24-15,0 0 0,-25 49-16,0 50 31,49 49-16,1 0 1,24-24 0,1-25-1,-26-50 1,-24-49 0,0-100-1,-25 75 1,-25-50-1,25 74 1,-25 51 0</inkml:trace>
  <inkml:trace contextRef="#ctx0" brushRef="#br0" timeOffset="9895.79">17737 2530 0,'25'-49'16,"-50"98"-16,75-123 0,-50 49 15,0 0 1,0 50 0,-25 25-16,25 24 15,0 100 1,-25 24-1,50-49 1,0-50 0,-1-74-1,76-25 1,24-25 0</inkml:trace>
  <inkml:trace contextRef="#ctx0" brushRef="#br0" timeOffset="10063.12">18035 2828 0,'0'0'0,"-75"-25"16,26 25-1,24-25 1,0 1 0,75 24-1,24 0-15,0 0 16</inkml:trace>
  <inkml:trace contextRef="#ctx0" brushRef="#br0" timeOffset="10697.34">20267 2530 0,'0'0'15,"0"-24"-15,0-1 31,-25 25-15,1 0 0,24 25-16,-25 24 15,0 26-15,-25-1 16,-24 100 0,-50 24-1,74-148 1,75-100 15,25-74-15,-1-25-1,-49 25 1,25 75 0,-25 24-1,0 50 16,25-1-15,-25 26 0,50 24-16,49 75 15,0-25 1,0-49 0,-74-50-1,-25-1 1,0-48-16</inkml:trace>
  <inkml:trace contextRef="#ctx0" brushRef="#br0" timeOffset="10863.3">20044 2902 0,'-50'-24'16,"100"48"-16,-149-48 0,49-1 16,25 25-1,50-25 1,25 25-1,148-25 1,50 25 0,-124 0-16</inkml:trace>
  <inkml:trace contextRef="#ctx0" brushRef="#br0" timeOffset="11580.15">21954 2332 0,'25'-25'16,"-50"50"-16,50-75 0,0 1 15,-50 24 1,0 50 0,-24-1-16,-26 26 15,26 25-15,24-1 16,0 0-16,50 50 16,124 0 15,24-24-16,1-1 1,-174-49 0,-25-26-1,-99 1 1,0-25 0,99-74-1,124-26 1,50 1-1,-25 50 1,-49 49 0,-51 0-1,1 49 1,0 26 0,-25-1-1,25 1 16</inkml:trace>
  <inkml:trace contextRef="#ctx0" brushRef="#br0" timeOffset="11720">22599 2456 0,'0'-25'0,"0"50"0,0-75 16,0 1-16,0 24 31</inkml:trace>
  <inkml:trace contextRef="#ctx0" brushRef="#br0" timeOffset="12030.14">22773 2803 0,'0'0'0,"0"50"0,0-25 15,0-1-15,-25 1 16,50-50 31,0-49-31,74-25-1,-25 49 1,1 25-1,-26 50 1,-24 50 0,0-1-16,-25 0 15,0 1-15,25-25 16,-25-1-16</inkml:trace>
  <inkml:trace contextRef="#ctx0" brushRef="#br0" timeOffset="12512.97">23740 2630 0,'0'0'0,"0"-25"0,-25 50 47,25-1-31,-24 26-16,24 0 15,24 49 1,1-50-16,25-24 16,-1-50-1,1-24 1,-50-26 0,25 26-1,-25 24 16,50 99-15,-1-24 0,1 0 15,-1-50-15,1 0-1,-50-75 1,25-74-1,-25 1 1,0 73-16,-25 26 16,25 73 15</inkml:trace>
  <inkml:trace contextRef="#ctx0" brushRef="#br0" timeOffset="12779.56">24584 2456 0,'25'-25'0,"-50"50"0,50-75 15,-25 26 1,24-1 0,-24 0-1,-24 50-15,24 74 16,-25 50-1,0 0 1,50-25 0,0-25-1,24-49 1,50-50 0</inkml:trace>
  <inkml:trace contextRef="#ctx0" brushRef="#br0" timeOffset="12963.89">24757 2580 0,'0'0'0,"-49"0"15,-26-25 1,51 25 0,48-25-1,76 1 1,73 24-1,-98 0-15</inkml:trace>
  <inkml:trace contextRef="#ctx0" brushRef="#br0" timeOffset="13630.64">25378 1786 0,'0'0'16,"-25"-99"-1,25 74 1,25 25 0,49-25-1,0 0 1,-49 50-1,0 25 1,-25 49 0,-25-24-1,0 24 1,25-50-16,0 75 16,0-24-1,-24 24 1,-1 0-1,0 0 1,0-25 15,0 0-15,1-24 0,24 24-1,0-25 1,-25 1-1,25-50-15,-25 49 16,25-24 0,-25-1-1,0 1 1,0-1 0,-24-24-1,24-25 1,-74 25-1,0 0 17,-25-50-17,24-25-15</inkml:trace>
  <inkml:trace contextRef="#ctx0" brushRef="#br0" timeOffset="13807.78">26221 3151 0,'0'0'16,"0"24"15,25-24-15</inkml:trace>
  <inkml:trace contextRef="#ctx0" brushRef="#br0" timeOffset="15279.84">9625 6847 0,'-25'0'0,"75"0"63,-25-25-63,49 25 15,1-25-15,73 0 16,-98 25 0</inkml:trace>
  <inkml:trace contextRef="#ctx0" brushRef="#br0" timeOffset="15445.98">9551 7194 0,'-25'25'0,"50"-50"0,-75 50 15,75-50 17,24 0-17,26-49 1,49 24-16</inkml:trace>
  <inkml:trace contextRef="#ctx0" brushRef="#br0" timeOffset="22030.64">11238 6276 0,'0'0'16,"0"-25"-1,0 50 48,-25 0-63,0 25 15,25 24-15,-25-24 16,0 24-16,1-24 16,-26 24-16,25 1 15,25-26 1,-25 1 0</inkml:trace>
  <inkml:trace contextRef="#ctx0" brushRef="#br0" timeOffset="22314">10667 7020 0,'-25'0'15,"50"0"-15,-75 25 16,26-25-16,-1 0 0,74 0 31,1 0-15,49-25-16,149-24 15,-24 24 1,-76 0 0,-98 25 15,-50 25-31</inkml:trace>
  <inkml:trace contextRef="#ctx0" brushRef="#br0" timeOffset="22863.97">10617 7690 0,'0'-25'16,"25"25"0,-25-24 15,-25 73-31,25 1 16,0 0-16,-24-1 15,24 75 1,24-49-1,1-51 1,74-24 0,1-49-1,-1-75 1,-99 49 0,25 75-1,-1 50 16,1 0-15,50-26 0,-50-24-16,24 0 15,26-49 1,-26-50 0,-24-26-1,-25 1 1,-25 0 15,0 124-15</inkml:trace>
  <inkml:trace contextRef="#ctx0" brushRef="#br0" timeOffset="23147.18">11535 7343 0,'0'0'16,"25"-25"-16,0 0 0,0 25 15,-1 25 17,-24 25-32,0 49 15,-24-25 16,48-74-15,1 0 0,50-49-1,49-26 1,-50 51-16</inkml:trace>
  <inkml:trace contextRef="#ctx0" brushRef="#br0" timeOffset="25049.81">13966 6177 0,'25'-25'0,"-50"50"0,50-75 16,-25 26 0,-25-1-16,1 25 15,-1-25 1,0 25-16,-25 25 16,-24 49-1,-1 25 1,1 50-1,24 0 1,26 0 0,24 25-1,-25-26 1,25-73 0,25 99-1,-25-1 1,24-24-1,1 25 1,-25-25 0,25-50-1,-25 25 1,0-25 0,-25-25-1,0 1 1,25-25-1,-24-1 1,24-24 0,-50 0-1,-74 0 1,74-1 15,26-24-31</inkml:trace>
  <inkml:trace contextRef="#ctx0" brushRef="#br0" timeOffset="25614.12">13321 9154 0,'0'0'0,"25"-25"15,-50 25 48,1 25-48,-26 0 1,50 24-16,-25-24 16,0 0-1,0 25-15,1 24 16,24 0-1,74-24 1,50-50 0,0-25-1,0-24 1,-74-1 0,-25-49-1,-25 49 1,-50-49-1,-74 49 1,25 26 0,49 24-16</inkml:trace>
  <inkml:trace contextRef="#ctx0" brushRef="#br0" timeOffset="27364.27">14239 5110 0,'0'0'0,"0"-24"16,0-1-16,25 0 31,-25 0-31,0 0 31,0 0-15,0 50 31,0 0-32,-25 74 1,0 25 0,25-49-16,-24 98 15,-1-24 1,0-49 0,50-1-1,24-50 16,51-49-15,-26 0 0,0-49-16</inkml:trace>
  <inkml:trace contextRef="#ctx0" brushRef="#br0" timeOffset="27663.71">14165 5408 0,'0'0'15,"-25"0"-15,25-25 47,50 25-31,24-25-16,-24 25 15,74-24 1,-100-1 0,1 25-16</inkml:trace>
  <inkml:trace contextRef="#ctx0" brushRef="#br0" timeOffset="28764.06">15430 6822 0,'0'0'0,"0"-25"0,0 0 15,25 1-15,-25-26 16,-50 50-1,1 0 17,-51 99-17,1 25 1,74-49-16,25-1 16,0-24-16,99 49 15,50-25 1,-25-24-1,-49 0 1,-75-1 0,0 1-1,-75 24 1,-49-49 0,50-25 15,49 0-31,25-50 15,25-49 1,49 0 0,50 25-1,-24-1 1,-1 50 0,-50 25-1,-24 25 1,0 50-1,-25-1 1,0 0 0,-25 1-1,25-50-15</inkml:trace>
  <inkml:trace contextRef="#ctx0" brushRef="#br0" timeOffset="28912.93">15802 7070 0,'0'0'0,"0"-50"0,25 26 15,0-26 1,-25 25 0,0 0-16</inkml:trace>
  <inkml:trace contextRef="#ctx0" brushRef="#br0" timeOffset="29234.47">16050 7318 0,'0'25'16,"0"-50"-16,0 100 0,-25-26 16,0 1-1,25-25-15,-24-1 16,24-73-1,74-50 17,25-25-17,-24 24 1,-26 76-16,26-1 16,-1 50 15,-24 74-16,-50-50-15,25 1 16,-25 24-16,0 26 16</inkml:trace>
  <inkml:trace contextRef="#ctx0" brushRef="#br0" timeOffset="29814.78">17018 7194 0,'24'-25'15,"-48"50"-15,48-74 16,-48 49-1,24 49 1,-50-24-16,50 74 16,0 0-1,25-74 1,49-25 0,1-49-1,-26-26 1,-24 1-1,0 24 1,-25 100 15,0-25-15,25 74 0,49-50-1,0-24 1,-24-25-1,-25-25 1,0-74 0,-25 50-16,-25-100 15,0 74 17,0 50-17,0 50 1,25 0-16</inkml:trace>
  <inkml:trace contextRef="#ctx0" brushRef="#br0" timeOffset="30146.94">18010 6847 0,'0'-25'16,"0"50"-16,0-75 16,-25 50-1,25 25 1,-25 25-16,0 24 16,1-24-16,-26 123 15,50-24 1,25-25-1,49-25 17,50-49-17,0-50 1,-49 0-16</inkml:trace>
  <inkml:trace contextRef="#ctx0" brushRef="#br0" timeOffset="30848.32">18481 6872 0,'0'0'16,"0"-25"-16,0 74 46,-25-24-30,1 74 0,24-49-1,-25 0-15,25 24 16,25 25 0,-1-49-16,51 0 15,49-26 1,0-73-1</inkml:trace>
  <inkml:trace contextRef="#ctx0" brushRef="#br0" timeOffset="31014.98">18556 7070 0,'0'0'0,"-50"0"0,0 0 16,26-25-1,48 25 17,26 0-32,74 0 15,-50 0 1</inkml:trace>
  <inkml:trace contextRef="#ctx0" brushRef="#br0" timeOffset="31197.62">19101 7045 0,'25'25'15,"25"0"17,-25-25-32,49 0 15,50 0 1,-50 0-16</inkml:trace>
  <inkml:trace contextRef="#ctx0" brushRef="#br0" timeOffset="31665.42">19746 6847 0,'-24'-50'31,"-1"50"-31,50-25 16,-1 25-1,26 0 1,0 0-16,-1 0 16,-24 0-1,-50 25 16,-24 0-15,24 0 0,25 24 15,0-24-15,-25 50-1,0-1 1,25-24-1,0-1 1,0 1-16,25 24 16,49-24-1,26-50 1,-1 0 0,-50 0-16</inkml:trace>
  <inkml:trace contextRef="#ctx0" brushRef="#br0" timeOffset="31963.85">20317 6698 0,'0'0'15,"0"-25"-15,0 0 0,0 1 31,25 24-15,24 74 0,26 50-1,-50 25 1,-1 0 0,-123 99-1,25-199 1,-1 26-16,1-26 15,-1-24-15,26 0 16</inkml:trace>
  <inkml:trace contextRef="#ctx0" brushRef="#br0" timeOffset="33017.33">22078 6624 0,'0'0'0,"0"-25"16,0 0-1,-25 25 1,-49 0 0,24 25-1,1 0-15,-26 74 16,26 25 0,98-25-1,75 0 1,75 1-1,-1 48 1,-173-98 0,-25-25-16,0 0 15,-25-1-15,0 1 16,-74 0 0,-25-75-1,99-24 16,50-25-15,74 24 0,25 1-1,0 24 1,1 50 0,-76 0-1,-24 50 1,-25 24-1,0-24-15,-25-25 16,25 49 0,-25-24-1,25-25 1</inkml:trace>
  <inkml:trace contextRef="#ctx0" brushRef="#br0" timeOffset="33163.08">22624 6896 0,'0'0'16,"0"-74"-16,0 49 15,-25-49 1,25 49 0</inkml:trace>
  <inkml:trace contextRef="#ctx0" brushRef="#br0" timeOffset="33514.18">22822 7145 0,'0'0'0,"0"49"16,25-24-1,-50 0-15,50-25 32,-25-25-17,50-74 1,-1 74 0,-24-25-16,50 25 15,-1 25 1,-24 25-1,-1 75 1,-24-26 0,0 0-1,-25-24 1</inkml:trace>
  <inkml:trace contextRef="#ctx0" brushRef="#br0" timeOffset="34032.14">23591 7045 0,'0'0'0,"0"-25"0,0 1 16,0 48 15,0 1-15,0 75-1,25-26 1,25-24 0,24-50-1,-49-25-15,0 0 16,24 0 0,-24-49-1,0-1 1,-25 50-16,0 50 31,25 0-15,0 50-1,24-26 1,-24 1 0,0-50-1,0-25 1,0-198 15,-25 173-31,-25 0 16,25 1-16,-25 24 15,25 0 17</inkml:trace>
  <inkml:trace contextRef="#ctx0" brushRef="#br0" timeOffset="34598.06">24509 6748 0,'0'0'16,"25"-25"-16,-25 0 15,0 0 1,0 0-1,25 25 1,49 0 0,26 0-1,24 0 1,-25 0 15,-74-24-15,-75 24 15,25 24-15,-24-24-16,-1 25 15,25 0 17,0 25-17,25-1 1,-24 1-1,-1 49 1,25 0 0,-50 1-1,50-1 1,25-25 0,74-24-1,75-50 1,-1-50-1,-98 25 1</inkml:trace>
  <inkml:trace contextRef="#ctx0" brushRef="#br0" timeOffset="35315.44">26742 6996 0,'25'-25'0,"-50"50"0,75-75 16,-50 25-1,0-24-15,-25 49 16,0-25-16,-25 0 15,-74 25 1,25 50 0,0 24-1,74-24 1,75 74 0,49-75-1,50-24 1,-25-25 15,-50-49-15,-49-51-1,0-98 1,-50-75 0,25 0-1,-25 149-15,0 50 16,25-1-16,-24 50 15,-26 25 1,25 149 0,0 74-1,25 1 1,50-1 0,49-74 15,-24-50-31</inkml:trace>
  <inkml:trace contextRef="#ctx0" brushRef="#br0" timeOffset="35798.15">27337 6648 0,'0'0'0,"-25"-24"16,25-26-16,-24 0 15,24 1 1,49-1 0,26 50-1,-1 0 1,-124 50 31,26-25-47,-26-1 31,25 26-15,25-25-16,-25 24 15,25 26 1,-24 24 0,-1 25-1,25-50 1,0 26-1,74-1 1,1-25 0,-1-49-1,1 0 1,24-25 0,-25-50-1</inkml:trace>
  <inkml:trace contextRef="#ctx0" brushRef="#br0" timeOffset="35962.96">28305 7120 0,'25'-25'15,"-25"0"16,24 25-31</inkml:trace>
  <inkml:trace contextRef="#ctx0" brushRef="#br0" timeOffset="46563.75">8558 11709 0,'-24'0'32,"48"0"-32,-73 0 0,24 0 31,25 25-16,25-25 1,74 25 0,50 0-1,0-50 1,0 0 0,-50 0-1</inkml:trace>
  <inkml:trace contextRef="#ctx0" brushRef="#br0" timeOffset="46720.06">8658 12106 0,'0'0'0,"-50"25"0,25 0 16,0-25-1,1 0 1,98-25-1,124-50 1,-73 51-16</inkml:trace>
  <inkml:trace contextRef="#ctx0" brushRef="#br0" timeOffset="55955.98">10245 11337 0,'-25'-25'15,"1"25"32,-1 25-47,0 25 16,25-26-1,-25 76 1,0-1 0,1-25-1,-1-24-15,0 0 16,25-26-1</inkml:trace>
  <inkml:trace contextRef="#ctx0" brushRef="#br0" timeOffset="56232.68">9476 12106 0,'0'0'16,"-25"0"-1,50 0-15,0 0 16,49 0-16,125-74 16,74-1-1,25 1 1,-100 24-1,-99 25 1,-99 50 0</inkml:trace>
  <inkml:trace contextRef="#ctx0" brushRef="#br0" timeOffset="56781.21">9501 12751 0,'25'-25'16,"-50"50"-16,75-75 16,-26 26-1,-24 48 1,0 26-1,0 49 1,0 0 0,50-49-1,25-25 1,-1-75 0,25 1-1,-74-26 16,0 50-31,-50 50 32,25 0-17,25 25 1,0-26 0,49-48-1,0-51 1,-24 1-1,-25-1 1,0 1 0,-50 24-1,25 26 1</inkml:trace>
  <inkml:trace contextRef="#ctx0" brushRef="#br0" timeOffset="57069.36">10444 12428 0,'49'-24'16,"-98"48"-16,98-73 16,-24 49-16,-25 49 31,0-24-31,0 25 15,-25 0-15,1 24 32,24-49-32,49-25 15,50-75 1,25-24 15,-24 49-15,-26 50-16</inkml:trace>
  <inkml:trace contextRef="#ctx0" brushRef="#br0" timeOffset="57949.92">12255 11163 0,'0'-24'16,"0"48"-16,0-73 15,-25 49 1,0 0 0,0 0-1,-24 49-15,24-24 0,-74 124 16,74-75 0,0 26-16,0-26 15,25 75 1,0 25-1,50-1 1,-25 1 0,-1-1-1,1 1 1,-25-99-16,0 49 16,0-25 15,-49-25-16,-1-24 1,-24-1 0,-1 1-1,1-25 1,-1-25 0,-24-50-1,74 25 1,0 25-1</inkml:trace>
  <inkml:trace contextRef="#ctx0" brushRef="#br0" timeOffset="58332.94">11709 13520 0,'0'0'16,"0"25"-16,-25-25 15,25 25 1,-50 24 0,50-24-16,-24 49 15,-1-24 1,50-25-1,24-25 1,26-25 0,-26-25-1,-24-24 1,-25 0 0,-25-1-1,-24 26 16,24-1-31</inkml:trace>
  <inkml:trace contextRef="#ctx0" brushRef="#br0" timeOffset="58866.68">12379 9923 0,'0'-25'16,"0"50"-16,0-25 47,0 50-47,-25-1 15,25 26 1,-25-1-16,0 0 16,0 75-1,25-49-15,25-26 31,50-49-15,49-25 0,-75-25-16</inkml:trace>
  <inkml:trace contextRef="#ctx0" brushRef="#br0" timeOffset="59051">12230 10369 0,'0'0'16,"-25"0"-16,25-24 15,-25 24 1,75 0 0,49-25-1</inkml:trace>
  <inkml:trace contextRef="#ctx0" brushRef="#br0" timeOffset="60083.91">13619 11263 0,'0'-25'16,"0"50"-16,0-75 0,25 25 0,-25 0 16,-25 25-1,0 0 1,-24 0-16,-26 0 16,1 0-16,-50 50 15,74-25-15,-24 0 31,74-1-15,-25-24 0,50 25 15,-1 0-15,-24 25-1,25-1 1,-25 26-1,25 24 1,-25-50-16,0 76 16,-25 23-1,25 26 17,-25-25-17,1 0 1,-1-25-1,25 0 1,0 0 0,0 0-1,-25-25 1,0 25 0,25-25-1,-25-24 1,50-1-1,-25-24 1,0-1 0,25-24-16,0 25 15,24-25 1,1-1 15,25-24-15,24 0-1,-50-24-15</inkml:trace>
  <inkml:trace contextRef="#ctx0" brushRef="#br0" timeOffset="69950.66">14512 7169 0,'-25'0'16,"0"0"-1,-24 0 1,-1 0-16,-24 25 0,-50-25 31,25 25-15,99-50 15,0 0-31,74-49 31,-24 49-31,49-25 16,0 26 0,-25 24-1,-24 0 1,0 49 0,-26 26-1,1 24 1,-25 50-1,-74 24 1,-25-24 0,-25-25-1,0-49 17,74-75-17,25-25 1,25-49-1,25 24 1,25 25 0,-1 25-1,26 50 1,73 49 0,-48-74-1,-26 0 1</inkml:trace>
  <inkml:trace contextRef="#ctx0" brushRef="#br0" timeOffset="70850.62">9824 7839 0,'-25'0'15,"25"-49"-15,25-26 47,-1 75-47,26-25 16,24 0-1,1 50 1,-26 0 0,-24 50-1,-25 24 1,-49 0 0,-26 0-1,26-24-15,-51 49 31,51-100-15,49 26-16,0-25 31,49-25-15,1 0-16,99-50 16,-25 25 15,-99 1-16,-1 24 1</inkml:trace>
  <inkml:trace contextRef="#ctx0" brushRef="#br0" timeOffset="71817.95">8980 12949 0,'-25'0'0,"1"0"15,24-24 1,0-1 0,24 0-16,1 25 15,0-25 1,25 25-1,-26 0 1,26 50 0,-25 24-1,-25 50 1,-25 0 0,-25 25-1,26-74-15,-1-26 16,0 26-1,0-51-15,25 1 16,25-25 0,0 0-16,49-25 15,-24 1-15,74-51 16,-25 50 15,-74 25-15</inkml:trace>
  <inkml:trace contextRef="#ctx0" brushRef="#br0" timeOffset="85868.06">20565 15083 0,'-124'25'15,"248"-50"-15,-322 75 0,148-1 16,-25 1-16,-24 74 15,74-75 1,50 26 0,124-50-1,-50-1-15,-24 1 16,74 25 0,-75 24-1,-124-24 1,-49 24-1,0-49 17,49-50-17,50-49 1,50-25-16,49 24 31,75 26-15,-100 24-1,-24 0 1,-1 25 0,-24 50-1,-25 24 1,-25 25 0,1-49-1,24-75 16,49-49-15,1-26 0,-1 51-1,-49 24 1,25 25 15,25 25-15,-50 0-16,0 24 15,25 1 1,-25-25 15,25-75-15,24 0 0,26 1-1,-51 24 1,1 75-1,25 24 1,-25 0 0,-1-49-1,100-25 1,-49-49 0,-26 24-16,1-25 15,0-24 1,-25-1-1,-75 75 17,25 50-17,0 0 1,75 24 0,24-49-1,26-25 1,-1 0-1,-50-25-15,1-25 16,-25 1 0,-25-1 15,-25 25-15,0 50-1,50 50 1,25 24-1,49-25 1,25-24 0,-99-25-16</inkml:trace>
  <inkml:trace contextRef="#ctx0" brushRef="#br0" timeOffset="86834.69">18109 16323 0,'0'0'0,"-25"-25"0,25 1 31,25 24-15,0 0-16,0-25 16,0 25-16,24 0 15,26 49 1,-26 26 0,-49 49-1,-25 25 1,-49 0-1,0-25 1,24-50 0,50-49-16,-25-25 31,25 0-15,99-25-1,50-25 1,-25 1-1,-99 49-15</inkml:trace>
  <inkml:trace contextRef="#ctx0" brushRef="#br0" timeOffset="87901.38">19325 16274 0,'-50'0'16,"100"0"-16,-125-25 0,26 50 15,-26-25-15,26 49 16,-26 50 0,75 26-1,25-51 1,99 0-1,0-74 1,-50 25 0,-74 25-1,0-1 1,-49-24-16,24 25 16,0-25-16,-24-25 15,24 0 16,50-50-31,-25 25 16,24-24 0,51-26-1,-1 26-15,1 24 32,-26 25-17,-24 49 1,0 1-1,-50 0 1,25-1 0,0-24-1,0 0 1,-25-25-16</inkml:trace>
  <inkml:trace contextRef="#ctx0" brushRef="#br0" timeOffset="88320.74">19746 16745 0,'0'50'15,"0"-100"-15,0 124 16,0-24-16,-24-50 16,24-25 15,24-24-31,1-75 15,0 49 1,0 75 0,24 0-1,-24 50 1,0 24 0,0 1 15,0-26-16,-1-24-15</inkml:trace>
  <inkml:trace contextRef="#ctx0" brushRef="#br0" timeOffset="88752.75">20590 16497 0,'25'-50'16,"-50"100"-16,50-125 0,-1 75 16,-48 25 31,24 25-47,-25 0 15,-25 49 1,-24 25-1,-25-50 1,49-49 0,0-25-1,25-74 1,50-26 0,-25 26-1,50 49-15,-25 25 16,24 50-1,1 24 1,24 25 0,1 1-1</inkml:trace>
  <inkml:trace contextRef="#ctx0" brushRef="#br0" timeOffset="89938.36">21185 16323 0,'0'0'16,"0"-25"-16,-25 25 31,1 0-31,-1 0 16,0 25-16,0 0 15,-25 74 1,50-24 0,50-1-1,74-49 1,-49 0 0,-26 24-1,-49 1 1,-25 24-1,1-49-15,-51 25 16,26-25 15,49-50-15,24-74 0,175-50 30,-174 149-46,-1 0 16,-24 25 0,25 24-1,0 26 1,-25-26-16,25 1 16,-25-1-1</inkml:trace>
  <inkml:trace contextRef="#ctx0" brushRef="#br0" timeOffset="90118.34">21607 16547 0,'0'0'15,"0"-25"-15,25 25 16,-25-25-1,24 25 1,1 50 0,-25-26-16</inkml:trace>
  <inkml:trace contextRef="#ctx0" brushRef="#br0" timeOffset="90336.93">21706 16720 0,'-25'99'16,"50"-74"-1,0-50 16,-75-99-31,150 174 16,-175-75-16,199-24 16,-124 24-1,25 25 1,0 0 0,0 49-1,24 75 1,-24-49-1,-25-26 1</inkml:trace>
  <inkml:trace contextRef="#ctx0" brushRef="#br0" timeOffset="90618.84">22277 16547 0,'0'0'0,"0"-25"15,0 0-15,24 25 16,-24-25 0,0 50-1,0 49 1,0-24 0,0 99-1,0 0 1,0-1-1,0-23 1,0-51 0,0-49-1</inkml:trace>
  <inkml:trace contextRef="#ctx0" brushRef="#br0" timeOffset="91035.63">22401 16671 0,'0'0'16,"0"-50"-16,0 0 0,24-74 15,-24 0 17,25 50-17,-25 49 1,50 50-1,-50 49 1,-25 25 0,0 1-1,25-75 1,50-1 0,-25-24-16,24 0 15,-24 50 1,-50 24-1,-24 26 1,24-51 0,0-24-1,-49-25 17,49-25-32</inkml:trace>
  <inkml:trace contextRef="#ctx0" brushRef="#br0" timeOffset="92417.8">23542 16422 0,'0'-24'78,"25"24"-62,-1 0-1,1 0-15,25 0 16,24-25 0,1 0-1,-51 25 1,1 0 0</inkml:trace>
  <inkml:trace contextRef="#ctx0" brushRef="#br0" timeOffset="92672.74">23591 16571 0,'0'0'0,"-24"0"15,-1 0-15,25 25 16,-25-25-1,25 25 1,25-50 0,49 25-1,25-25 1,-24 1 0,-1 24-1</inkml:trace>
  <inkml:trace contextRef="#ctx0" brushRef="#br0" timeOffset="94305.14">24782 15902 0,'0'0'15,"0"-25"-15,-25 25 16,1 0 15,-1 0-15,0 25-16,0 24 15,-24 1-15,-1 99 16,50-1 0,25-48-1,148-26 17,26-74-17,-50-50 1</inkml:trace>
  <inkml:trace contextRef="#ctx0" brushRef="#br0" timeOffset="94634.86">25278 16100 0,'0'0'0,"0"-25"0,0 0 16,-25 25-1,1 0 1,-1 25-1,-25 74 1,50 1 0,0-1-1,25-50 1,0-49 15,0 0-31,24-49 16,-24-26-1,0-24 1,-25 0 0,-25 74-1</inkml:trace>
  <inkml:trace contextRef="#ctx0" brushRef="#br0" timeOffset="94922.83">25452 15902 0,'0'-25'31,"0"50"-31,25-50 16,-25 50 0,0 24-16,0 1 15,25 24 1,-1 1-1,26-26 1,0 26 0,-50-51-1,0 1-15,-25 50 16,-25-51 0,50 1-1</inkml:trace>
  <inkml:trace contextRef="#ctx0" brushRef="#br0" timeOffset="95268.85">26097 15703 0,'0'0'16,"-25"0"-1,0 0-15,0 0 16,25 25-16,-24 74 16,-1-24-1,25-26-15,0 75 16,25 0-1,24-49 17,26-26-32,24-49 15,-25 0 1</inkml:trace>
  <inkml:trace contextRef="#ctx0" brushRef="#br0" timeOffset="95796.07">26717 15728 0,'0'0'0,"0"-25"0,0 50 47,-50-25-32,50 49-15,-24 1 16,-51 49 0,26 1-1,-26-26 1,50-49 0,-24-25-1,49-124 1,0 74-1,49-49 1,-49 74 0,25 25-1,0 0 1,25 50 0,24-1-1,0 26 1,-49-50-16,25 24 15,0-24 17,-26 0-17,1-25 17,-25 25-17</inkml:trace>
  <inkml:trace contextRef="#ctx0" brushRef="#br0" timeOffset="106519.89">27139 15926 0,'-25'0'15,"25"-24"32,-25 24-31,50 0 0,0 0 109,-25 24-125,25-24 15,24 0-15,1 0 16,24-24-16,25-1 15,-24 0 17,-25 25-17,-1 0 1,-49-25-16</inkml:trace>
  <inkml:trace contextRef="#ctx0" brushRef="#br0" timeOffset="106802.03">27486 15678 0,'-25'-25'16,"50"50"-16,-75-74 0,26 49 31,24 49 0,-25 26-31,25-26 16,0 26-16,-25-1 15,25 50 1,0-25-16,0-49 31,25-25-31</inkml:trace>
  <inkml:trace contextRef="#ctx0" brushRef="#br0" timeOffset="107084.84">27933 15728 0,'0'0'0,"24"-25"15,-24 0-15,0 0 16,-49 75 31,49-25-47,-25 49 15,0 50 1,0 25 0,25-99-1,-24 74 1,24-99-1</inkml:trace>
  <inkml:trace contextRef="#ctx0" brushRef="#br0" timeOffset="107537.17">28032 15529 0,'0'-24'0,"-25"-26"15,50 124-15,-50-173 16,50 74 0,-25 1-16,25-1 15,-1 25 1,26 0-1,-50 49 1,-50 51 0,26-26-1,-1-24 1,50-26 0,24-24-1,-24 25 1,0 25-1,-25 24 17,-25-24-17,0 0 1,0-26 0</inkml:trace>
  <inkml:trace contextRef="#ctx0" brushRef="#br0" timeOffset="107854.26">28454 15405 0,'24'-49'31,"-48"49"-15,24 49-16,0 26 16,24 74 15,26 24-15,-50 1-1,-74 0 1,-1-75-1,26-50-15,24-24 16,0 0-16</inkml:trace>
  <inkml:trace contextRef="#ctx0" brushRef="#br0" timeOffset="108280.06">28925 15951 0,'-25'0'16,"50"0"-16,-75 0 15,25 0-15,50-25 47,25 25-31,24-24-16,1 24 15,-26-25-15,1 25 16,24-25 0,-49 25 31</inkml:trace>
  <inkml:trace contextRef="#ctx0" brushRef="#br0" timeOffset="109704.13">29818 15554 0,'0'0'0,"0"-25"0,-25 25 16,25-24-16,0-1 31,-25 25 0,-24 49-15,24 1-16,0 0 16,0 74-1,1 25 1,123-1 0,0-123-1,25-25 16,-99 0-31</inkml:trace>
  <inkml:trace contextRef="#ctx0" brushRef="#br0" timeOffset="110054">30165 15703 0,'-25'-25'16,"25"0"15,-24 75-15,24-25-1,-25 24-15,25 1 16,0 0-16,0 49 16,25-49-1,-1-26 1,1-24-1,25-49 1,-25-26 15,-25 1-15,0 49-16,-25-25 16,0 26-1</inkml:trace>
  <inkml:trace contextRef="#ctx0" brushRef="#br0" timeOffset="110402.87">30513 15604 0,'0'-25'16,"-50"25"15,25 0-15,0 50-16,25-26 15,25 51 1,50-26 0,-26 1-1,-24-50 1,0 25-1,-100 25 17,26-1-17,-1-49 1,50 25-16</inkml:trace>
  <inkml:trace contextRef="#ctx0" brushRef="#br0" timeOffset="110720.92">30885 15455 0,'0'-74'31,"-25"74"0,0 24-31,25 26 16,-25 74-1,0 0 1,50 0 0,25-25-1,49-49 1,-49-50-1,49 25 1,-25-50-16</inkml:trace>
  <inkml:trace contextRef="#ctx0" brushRef="#br0" timeOffset="111137.86">31530 15455 0,'0'0'15,"0"-25"1,0 0 0,-25 25-16,25 25 15,-50 0-15,1 74 16,-26 25 0,1 0-1,-1-49 1,51-75-1,24 25 1,0-75 15,24-74-15,1 25 0,-25 49-1,50 50 1,-50 25-1,25 24 1,-1-24-16,1 50 16,0-26-1,0 1 1</inkml:trace>
  <inkml:trace contextRef="#ctx0" brushRef="#br0" timeOffset="111353.36">31654 15777 0,'24'0'32,"-24"-24"-17,25 24 1,25-25-16,0 0 15,24 25 1,-24-25-16</inkml:trace>
  <inkml:trace contextRef="#ctx0" brushRef="#br0" timeOffset="111872.45">32175 15306 0,'-25'0'16,"50"0"-16,-50 25 31,25 0 78,0 0-109,0 24 16,0 26-16,-25-1 16,25 0-1,-25 100 1,0-50-1,1-25 1,-1-24 0</inkml:trace>
  <inkml:trace contextRef="#ctx0" brushRef="#br0" timeOffset="112303.79">32249 15381 0,'25'-75'16,"-50"150"-16,25-199 15,0 99-15,0 0 16,25 0-1,-25 0 1,49 25-16,-24 0 31,-25 25-31,-25 0 16,1 49 0,-1 1-1,50-50 1,24-1-1,-24 26 1,0 0 0,-75-1-1,1 1 17,24-25-17,0-25-15</inkml:trace>
  <inkml:trace contextRef="#ctx0" brushRef="#br0" timeOffset="112618.74">32696 15207 0,'0'25'0,"0"-75"15,0 75-15,0-75 16,0 26 15,24 73-31,1-24 16,0 25-16,0 24 16,0 0-16,-25 75 15,0 0 1,-100 0 15,26-50-15,0-74-16</inkml:trace>
  <inkml:trace contextRef="#ctx0" brushRef="#br0" timeOffset="114468.77">24484 15381 0,'25'0'16,"-25"-25"15,-25 25-31,1 0 16,-26 0-1,25 0 1,0 25-16,1-1 16,-1 1-1,0 0 1,0-25 15,0 25-15,25 0-1,0 49 1,-24 25 0,24 25-1,-25 25 1,25 0-1,-25 0 1,0-25 0,25-50-1,0 50 1,0-24 0,25 24-1,-25 0 1,0-25-1,25 0 1,0-24 0,-1-1-1,-24-24 1,25-26 0,-25 1-1,50-25 16</inkml:trace>
  <inkml:trace contextRef="#ctx0" brushRef="#br0" timeOffset="115685.86">32745 14810 0,'-25'0'0,"25"-25"31,50 25 16,-25 0-47,0 0 16,-1 0-1,1 0 1,0 0 15,-25 25-31,25 0 16,0 49-1,-1 1 1,1-1 0,-25 25-1,0 50 1,0-99 0,-25 148-1,25-148 1,-24 74-1,24 0 1,-25 74 15,25-74-15,0-24 0,0-26-1,0-24 1,0-1-1,0 1 1,0-25-16,0 0 31,0-1-15,-25 1 0,-49 0-1,-26 0 1</inkml:trace>
  <inkml:trace contextRef="#ctx0" brushRef="#br0" timeOffset="138608.69">13842 11908 0,'0'0'0,"-25"0"63,25 24-1,0 1-62,25-25 32,-50-25-17,25 1 126,-24 24-16,-1 0-109,0 0 15,0 0-16,0 24 1,25 1 0,-24 0-16,24 0 15,-50 24 1,25 1 0,0 0-1,1-1 1,-1 1-1,0-1 1,0 26 0,25-26-1,0-24 1,25-25-16,-25 25 16,50 0-1,-1-25 1,26-25-1,24 0 1,-74-24 0</inkml:trace>
  <inkml:trace contextRef="#ctx0" brushRef="#br0" timeOffset="139055.6">13991 12032 0,'0'0'0,"25"0"15,-25-25 1,-25 25 15,0 0-15,25 25-16,-49 49 15,24 25 1,0 0 0,25 1-1,25-51 1,25-24 0,-1-25-1,26-50 1,-26-24 15,-49-25-15,0 24-1,-25 26-15,1 24 16,-1 25 0,25-25-1,-25 25-15</inkml:trace>
  <inkml:trace contextRef="#ctx0" brushRef="#br0" timeOffset="139458.26">14438 11982 0,'0'0'0,"0"-25"0,0 0 31,-25 50-15,0 0-1,-25 74 1,26-24 0,73-1-1,50-24 1,-49-1-1,0 1 1,-26-25 0,-24 24-1,-74 1 1,24-25-16,1 0 16,-1-25-16,-24 24 31,49-48-16,25-26-15</inkml:trace>
  <inkml:trace contextRef="#ctx0" brushRef="#br0" timeOffset="140554.68">14983 11784 0,'0'0'0,"0"-25"0,25 25 16,-50 0 30,25 25-30,-24-1-16,-1 1 16,0 50-1,-25 49 1,50-50-16,-24 75 31,24-25-15,74 0-1,0-25 1,26-24 0,-51-51-1,-24 1 1,0-25 0,-25-25-1</inkml:trace>
  <inkml:trace contextRef="#ctx0" brushRef="#br0" timeOffset="157821.79">17340 8459 0,'0'0'16,"0"-24"-1,-25 48 16,25 26 1,-25 0-32,25-1 15,-24 1 1,73-1 0,-24-24-1,25-25-15,24-25 16,25-49-1,-49 24 1,-50 26 0,25 24 15,-25 24-31,0 26 16,0-25 15,25-25-16,24 0 1,1-50 0,-1-24-1,-49 49 1,0 0 0,0 0 15</inkml:trace>
  <inkml:trace contextRef="#ctx0" brushRef="#br0" timeOffset="158173.34">18084 8435 0,'0'0'15,"25"0"-15,-25-25 0,-25 0 32,25 50-1,0 0-15,-25 49-1,1 25 1,24-24-1,0-1 1,24-49 0,26-25-1,25 0 1,-26-50 0,-24 25-1</inkml:trace>
  <inkml:trace contextRef="#ctx0" brushRef="#br0" timeOffset="158356.56">18010 8608 0,'0'0'16,"0"-25"15,25 25 0,24-24-31,-24 24 16</inkml:trace>
  <inkml:trace contextRef="#ctx0" brushRef="#br0" timeOffset="159088.96">18630 8707 0,'0'-24'47,"25"24"16,0 0-48,-1 0 1,1 0-16,0-25 16,25 25-16,-1 0 15,-24 0 32,-50 0-31,0 0-16,1 0 15,-76 25 1,76-1 0,-1-24 15,50 0-15,24-24-1,-24 24 1,0 0-1</inkml:trace>
  <inkml:trace contextRef="#ctx0" brushRef="#br0" timeOffset="161048.71">15281 12081 0,'0'25'0,"25"-50"16,0 25-1,-25-25-15</inkml:trace>
  <inkml:trace contextRef="#ctx0" brushRef="#br0" timeOffset="161690.54">15281 12081 0,'0'0'62,"-25"0"-62,25 25 157,0 0-142,-25 0 1,25-1-16,-24 1 15,24 0 1,0 0-16,-25 24 16,25-24-1,25-25 1,-1 0 0,1-25-16,0-24 15,0 24 16,0 0-15,0 0 0,-25 50 15,0 50-15,24-26-1,1-49 1,0 25-16,0-25 15,0 0-15,24-50 16,-49-24 0,25-25-1,-50 49 1,25 25 0,-25 25 15</inkml:trace>
  <inkml:trace contextRef="#ctx0" brushRef="#br0" timeOffset="162523.51">15876 11957 0,'0'-25'16,"0"1"-16,0 48 47,0 26-32,-24-25-15,24 0 16,-25 49 0,0-24-16,25 49 15,0-25 1,25-24 15,0-1-15,49-49-1,0 0 1,-49 0-16</inkml:trace>
  <inkml:trace contextRef="#ctx0" brushRef="#br0" timeOffset="162772.79">15901 12131 0,'0'0'16,"-25"0"-1,50 0 1,0 0 0,25 0-1,-26-25 1,76 25-16</inkml:trace>
  <inkml:trace contextRef="#ctx0" brushRef="#br0" timeOffset="163156.46">16273 12180 0,'-24'0'16,"24"-24"-1,24 24 32,1 0-47,0 0 16,49 0-1,-49 0 1,0 0 0</inkml:trace>
  <inkml:trace contextRef="#ctx0" brushRef="#br0" timeOffset="163727.94">16695 11982 0,'0'0'0,"0"-25"16,0 50 15,-25 0-31,25 0 16,0-1 0,-25 51-1,50-26-15,-25-24 16,0 0 15,50-50-15,-25 0-1,24-49 1,-49 49 0,0 50 15,0 49-16,0-49-15,25 25 16,0-50 0,25 0-1,-1-25 1,-24 0 0,0-49-1,-25 49 16</inkml:trace>
  <inkml:trace contextRef="#ctx0" brushRef="#br0" timeOffset="164255.9">17241 11883 0,'25'0'15,"-50"0"-15,0-25 16,50 0 31,0 25-47,-1 0 15,26 0 1,0-25 0,-26 25-1,-24 25 17,-49-25-17,24 50 1,0-25-1,0-25 1,25 24 0,0 1-1,0 25 1,0-25 0,0 24-16,0 50 15,0 1 1,0-51 15,25-24-31,25 0 16,-1-50-1,1 0-15</inkml:trace>
  <inkml:trace contextRef="#ctx0" brushRef="#br0" timeOffset="164976.19">17861 12131 0,'25'0'63,"0"0"-47,-1 25-16,26-50 15,0 25-15,-26 0 16,76 0-1,-51-25 1,-24 25 0</inkml:trace>
  <inkml:trace contextRef="#ctx0" brushRef="#br0" timeOffset="165205.66">18084 11932 0,'0'0'16,"0"-24"-1,0-1 1,-25 50-16,25 24 16,-24 50-1,24-24-15,0 74 31,-25-100-31</inkml:trace>
  <inkml:trace contextRef="#ctx0" brushRef="#br0" timeOffset="167189.54">18407 11982 0,'-25'0'15,"25"-25"1,0 50 15,0 0-15,0 24-16,0-24 15,-25 50 1,25-51-16,0 26 16,0-25-1,75-25 1,-26-75 15,1 1-15,-25 24-1,-50 100 17,25 0-17,0-1 1,25-24-1,-1-25 1,1 0-16,25-25 16,-25 0-1,-1 25 1,-24-24 0</inkml:trace>
  <inkml:trace contextRef="#ctx0" brushRef="#br0" timeOffset="167706.38">18828 11908 0,'0'-25'0,"-24"0"31,48 25 16,1 0-47,0-25 16,25 25-16,-1 0 15,-24 0 16,-50 50 1,1-25-17,-1-25 1,25 24 0,-25 26 15,25-25-31,0 0 15,-25 49 1,25-49-16,-25 49 16,50 1-1,25-26 1,49-24 0,25-50-1,-50-24 1,-24-1-1</inkml:trace>
  <inkml:trace contextRef="#ctx0" brushRef="#br0" timeOffset="168590.52">19225 11734 0,'0'0'0,"0"-25"31,25 25-15,0 25 0,0 0-16,0 24 31,24 26-16,1-1 1,-25 50 0,-1-25-1,1 1 1,-25-51-16,-25 75 16,-24-24-1,24-76 1,-49 26-1,49-50-15,0 0 16</inkml:trace>
  <inkml:trace contextRef="#ctx0" brushRef="#br0" timeOffset="169008.47">19151 11560 0,'25'0'16,"-50"0"-16,75-25 0,-26 25 15,-24-24 1,-24 48 0,-1 1-16,-25 25 15,-198 198 1,124-149 0,0 0-16,-74 75 15,49-25 1,25-25 15,49-50-15,26-49-1,24-25 1</inkml:trace>
  <inkml:trace contextRef="#ctx0" brushRef="#br0" timeOffset="169422.63">17663 11486 0,'0'0'16,"0"-25"-16,-25 25 31,0 50-31,-25-26 16,1 51-16,-100 123 15,-74 26 1,24 48-1,100-172 1,-25 49 0,74-75-1,25-74 1</inkml:trace>
  <inkml:trace contextRef="#ctx0" brushRef="#br0" timeOffset="185555.56">20590 12280 0,'0'-25'16,"-25"25"-1,75-25 79,-1 25-94,26-25 16,24 0-16,25 25 15,-50-24-15,75-26 16,-124 50 15,0 0-15,0 0 15</inkml:trace>
  <inkml:trace contextRef="#ctx0" brushRef="#br0" timeOffset="186707.73">22425 11734 0,'0'0'0,"0"-50"31,-24 50-31,-1 0 16,25-25-1,-25 25 1,0 25-1,0 0-15,-24 74 16,-1 25 0,50 0-1,50 0 1,49-74 0,50-50-1,-25-25 16,-74 0-31</inkml:trace>
  <inkml:trace contextRef="#ctx0" brushRef="#br0" timeOffset="187025.84">22822 11833 0,'0'0'16,"0"-25"-16,-24 1 15,-1-1 1,0 50-1,0 49 17,25 0-32,-25-24 15,25 24-15,25 50 16,74-49 0,1-75-1,24-25 1,-100-25-1,26-74 1,-50 0 0,-25 75-16,0-1 15,-24 25 1</inkml:trace>
  <inkml:trace contextRef="#ctx0" brushRef="#br0" timeOffset="187357.8">23517 11635 0,'0'0'0,"25"-25"0,0-25 16,-75 25 15,-49 75-15,74 49-1,25 1 1,124-26 0,-74-24-16,24-1 15,0 1 1,-49-1 0,-25 1-1,-74-25 1,-25 0-1,49-25 1</inkml:trace>
  <inkml:trace contextRef="#ctx0" brushRef="#br0" timeOffset="187757.52">24311 11535 0,'25'-24'15,"-50"48"1,50-73-16,-50 49 16,0 25-1,0 24 1,0 26 0,-24-1-16,49 25 15,-50 149 1,50-49-1,75-50 1,49-100 0,49-49-1,-73 0-15</inkml:trace>
  <inkml:trace contextRef="#ctx0" brushRef="#br0" timeOffset="189673.9">24609 11759 0,'0'-25'16,"0"50"31,-25 0-32,25 24-15,0 1 16,-25-1-16,25-24 16,0 25-16,25-25 15,0-25-15,24 0 16,26-25 15,-26-50-15,-49 1-1,25 0 1,-25 98 15,0 1-31,0 25 16,25-1 0,-25 1-1,49-50 1,-24 0-16,50-74 15,-51 24 1,1-49 0,-25 49-1</inkml:trace>
  <inkml:trace contextRef="#ctx0" brushRef="#br0" timeOffset="190041.36">25303 11585 0,'0'0'15,"0"-25"17,0 75-17,-25-25 1,25 24-16,-25 1 15,25 99 1,0-50 0,50-25-1,25-49 1,-1 0 0,-24-50-1</inkml:trace>
  <inkml:trace contextRef="#ctx0" brushRef="#br0" timeOffset="190224.87">25402 11833 0,'0'0'0,"-49"0"0,24 0 16,0 0-1,50 0 1,74-25 15,-24 25-31</inkml:trace>
  <inkml:trace contextRef="#ctx0" brushRef="#br0" timeOffset="190425.49">25874 11883 0,'0'0'31,"24"0"-15,26 0-16,49-25 31,-24 25-31</inkml:trace>
  <inkml:trace contextRef="#ctx0" brushRef="#br0" timeOffset="190975.55">26444 11759 0,'0'0'16,"0"-25"-16,0 0 0,-25 25 47,25 25-47,-24 49 16,-1 26-1,50-26 16,-25-24-15,49-50 0,1-50-1,-25 0-15,24-24 16,1 49 0,-50 0-1,25 25 1,-25 75-1,49-26 1,-24-24 0,0-25-1,25-25 17,-1-24-17,-49 24-15,25-25 16,-25 1-16,25-1 15</inkml:trace>
  <inkml:trace contextRef="#ctx0" brushRef="#br0" timeOffset="191530.57">27040 11684 0,'0'0'0,"24"-25"32,-24 1-32,50-1 15,0 0 1,24 0 0,-49 25-16,24 0 31,-24 0 16,-74 0-16,24 0-15,0 0-1,25 25 1,-25-25-16,0 0 0,-24 25 31,49 0-15,-25-1-16,25 51 15,-25-25 1,25 49 15,-25-25-15,25 1-1,-24-26-15,48 1 32,26-50-17,24-25 1,1 0 0,-50 25-16</inkml:trace>
  <inkml:trace contextRef="#ctx0" brushRef="#br0" timeOffset="194209.8">27660 11883 0,'-25'0'156,"25"-25"-62,25 25-63,0 0-31,24 0 31,-24-25-31,49 25 16,-24 0-1,-25 0 1,0-25 0,-50 25 31,0 0-32,-25 25 1,1-25-16,-1 0 15,25 0 17,50 0-17,0 0 1,74 0 0,-24 0-1,-26-25 1,-24 25 15,-50 25-15,-24-25-1,24 0 1,0 0-16,0 0 31,50 0 0</inkml:trace>
  <inkml:trace contextRef="#ctx0" brushRef="#br0" timeOffset="210177.62">28379 11684 0,'0'-25'94,"-25"50"-32,25 0-46,0 0-1,-24 25-15,48-26 16,1 26 0,-25-25-1,25-25-15,0 25 16,24-25 0,-24-25-16,-25 0 15,25-25 1,0-24-1,0 74 1,-50 0 15,25 74-15,0-24 0,25-50-1,-1 25 1,1-25-16,0-50 15,25 1 1,-26-1 15,-24 25-15,-24 0 15,-1 25-15</inkml:trace>
  <inkml:trace contextRef="#ctx0" brushRef="#br0" timeOffset="211193.34">28950 11560 0,'-25'0'0,"25"-25"109,25 25-46,0 0-48,-1 0 1,1 0-16,25 0 15,-25 0-15,-1 0 16,26 0 0,-25 0-16,0 0 31,-75 0-15,0 25-1,26-25 1,-1 0-1,0 0 1,25 25 47,-25 0-63,25 0 15,-25 49 1,-24 25-1,49-74-15,-25 50 16,25-1 0,25-24 15,-25-26-15,74 1-1,-24-25 1,49-49-16</inkml:trace>
  <inkml:trace contextRef="#ctx0" brushRef="#br0" timeOffset="211680.31">29495 11337 0,'-24'-25'31,"48"50"-31,-24-75 16,25 75 31,25 0-47,-25 25 15,0-1-15,49 75 16,-74 25 0,0 0-1,-25 25 1,0-26-1,-24-73 1,-1-1 0,25-49 15,0-25 0,1-25-15</inkml:trace>
  <inkml:trace contextRef="#ctx0" brushRef="#br0" timeOffset="211800.47">29570 12280 0,'25'0'16</inkml:trace>
  <inkml:trace contextRef="#ctx0" brushRef="#br0" timeOffset="212962.48">29942 11163 0,'-50'-24'16,"100"48"-16,-75-48 31,50 24-31,25 24 16,24 1-1,-24-25-15,49 50 16,-50-1 0,-24 1-1,-25 24 1,0 1 0,25 24-1,-25 25 1,25 50-1,0 49 1,-25 50 0,25-25-1,-25 0 1,0 0 15,-25-173-15,0-51-1,-50-24 1</inkml:trace>
  <inkml:trace contextRef="#ctx0" brushRef="#br0" timeOffset="213477.34">31257 12106 0,'0'0'15,"-25"-50"-15,25 26 0,-50-51 16,-24 50 15,-25 25-15,-1 50-1,51 49 1,24 0 0,50-24-1,24-50 1,51-25 0,-1-75-1,-25-74 1,-49-49-1,-25 74-15,-25-124 16,-24 99 0,-1 75-1,25 74 1,-24 49 15,49 100-15,25 25-1,49-25 1,-49-100-16</inkml:trace>
  <inkml:trace contextRef="#ctx0" brushRef="#br0" timeOffset="214328.06">31604 11709 0,'0'0'16,"0"-25"-16,-25 0 0,0-24 15,25 24 1,50 0 0,24 0 15,1 25-16,-50 0-15,0 0 16,-1 0 31,-24-24 0,50 24 187,0 0-218,-26 0-1,1 0 17,-50 0-17,1 24 1,-1-24-16,-25 50 16,25-25-1,-49 74 1,24-49-16,50 24 15,-25 25 1,50 50 0,25-50-1,49-24 1,-49-50 0,24-1-1,-24-24 1,-1-24-16,1-1 15</inkml:trace>
  <inkml:trace contextRef="#ctx0" brushRef="#br0" timeOffset="-209921.25">8385 14587 0,'-25'-25'47,"50"0"15,0 25-62,-1-25 16,224-24 15,-223 24-31,25 25 16</inkml:trace>
  <inkml:trace contextRef="#ctx0" brushRef="#br0" timeOffset="-209752.28">8410 14835 0,'0'0'15,"-25"0"-15,0 49 31,75-73-31,-26 24 16,100-50 0,-49 25-16</inkml:trace>
  <inkml:trace contextRef="#ctx0" brushRef="#br0" timeOffset="-209486.16">9972 14041 0,'25'-25'0,"-50"50"0,50-75 16,-25 100 31,0-25-32,-25 99 1,1-25 0,-1 25-1,0-49 1</inkml:trace>
  <inkml:trace contextRef="#ctx0" brushRef="#br0" timeOffset="-209236.38">9377 14686 0,'0'0'15,"-25"25"-15,0-25 16,50 0 0,25 0-1,-1-25 1,175-25-1,24-24 1,-25 0 0,-49 24-1,-125 50-15</inkml:trace>
  <inkml:trace contextRef="#ctx0" brushRef="#br0" timeOffset="-208785.4">9228 15058 0,'-25'0'31,"25"-25"-31,50 25 16,0-25-1,74 1 1,0 48 0,-75 26-1,-24 0-15,-50 99 16,-74-1 0,-25 1-1,0-74 1,74-51-1,26-73 1,24-50 0,49 24-1,1 1 17,24 49-17,-24 25 1,-25 25-16,24 0 15,-49-1-15</inkml:trace>
  <inkml:trace contextRef="#ctx0" brushRef="#br0" timeOffset="-208301.09">9848 15133 0,'0'0'0,"25"-25"31,-50 50-31,-24-1 16,49 1-1,-25 50 1,50-26 0,0 1-1,24-50 1,1-25-1,-1-49 1,1 24 0,-50 25-1,0 0 1,0 75 0,25 49-1,24-24 1,26-26-1,-1-49 1,1-49 15,-50-26-15,-25-49 0,0 25-1,0 74 1,-25 25-16</inkml:trace>
  <inkml:trace contextRef="#ctx0" brushRef="#br0" timeOffset="-208000.9">10493 14884 0,'0'0'0,"50"-49"31,-50 74-15,0-1-1,0 26-15,-25 74 16,25-74 15,25-25-15,25-50-1,24-50 1,25 26 0,-74 24-16,74-25 15</inkml:trace>
  <inkml:trace contextRef="#ctx0" brushRef="#br0" timeOffset="-207216.72">12354 14289 0,'0'0'16,"0"-25"-16,0 0 47,-25 25-31,25 25-1,-25 0-15,25 49 16,-25-24-16,1 99 15,24 0 1,24 0 0,1-1 15,0-48-15,-25-1-1,0 0 1,-25-49-1,0-1 1,1-24 0,-26 0-1,0-25 1,1 0-16,-1-25 16</inkml:trace>
  <inkml:trace contextRef="#ctx0" brushRef="#br0" timeOffset="-206852.4">12031 15728 0,'0'0'0,"0"25"16,-24-1-1,24 1 1,-25 0-16,0 50 16,0-1-1,50-24 1,0-26 0,49-48-1,1-26 1,-26-49-1,-24 24 1,-75 1 0,1-25 15,24 49-31</inkml:trace>
  <inkml:trace contextRef="#ctx0" brushRef="#br0" timeOffset="-206451.98">12577 13619 0,'0'0'0,"25"-25"0,0 25 16,-25-24 0,0 48 15,-25 26-16,0 74 1,25 0 0,-25-25-1,50-24 1,25-50 0,-1-50-1</inkml:trace>
  <inkml:trace contextRef="#ctx0" brushRef="#br0" timeOffset="-206286.22">12552 13843 0,'-24'24'15,"148"-24"-15,-224-24 0,51 48 0,24-24 16,25 25 15,25-25-15,74 0-1,-25 0-15</inkml:trace>
  <inkml:trace contextRef="#ctx0" brushRef="#br0" timeOffset="-205685.35">13619 14413 0,'0'0'0,"0"-25"16,0-24-16,-25 73 62,0 26-62,-24 0 16,24 24-16,0 25 15,0 50 1,25-74 0,0-26-16,100 1 15,24-25 1,24-50 0,-23-74-1,-76 49-15</inkml:trace>
  <inkml:trace contextRef="#ctx0" brushRef="#br0" timeOffset="-205369.37">14140 14463 0,'0'0'16,"-25"0"0,0 25-1,-24 24 1,24 75-1,0 0 1,50-49 0,25-26-1,24-49 1,0-25 0,-24-74-1,-25 0 1,-50-25-1,0 99-15,0 0 16,25 1 0</inkml:trace>
  <inkml:trace contextRef="#ctx0" brushRef="#br0" timeOffset="-205103.28">14537 14438 0,'0'0'0,"25"-25"15,-75 25 32,25 25-47,25 25 16,25-26-16,49 76 16,1-26-1,-25 0 1,-50-24-1,-50 0 1,-49-50 15,24 24-15,50-24-16</inkml:trace>
  <inkml:trace contextRef="#ctx0" brushRef="#br0" timeOffset="-204103.91">15033 14488 0,'0'-25'0,"-25"25"47,25 25-47,-25 24 15,1 1 1,24 24-16,0-24 0,0-1 15,49 1 1,75-75 15,-74-24-15,-25-75 0,-1 49-1,-24 26 1,0 123 15,0-24-31,25-1 16,0 26-1,0-51 1,0-24 0,24-74-1,-24-75 1,-25 50 15,0 49-31</inkml:trace>
  <inkml:trace contextRef="#ctx0" brushRef="#br0" timeOffset="-202235.25">15852 14314 0,'0'-25'16,"0"0"31,-25 50 124,25 0-171,-25 0 16,25 24 0,-25 1-16,25 0 15,-25 49 1,1 0 0,24-25-1,0-24 1,24-25-1,26 0 1,49-50 0,-49 0-16,24-49 15,-74 49 1</inkml:trace>
  <inkml:trace contextRef="#ctx0" brushRef="#br0" timeOffset="-201114.46">15678 14488 0,'0'-25'16,"-25"25"15,50 0 125,0 0-140,0 0-1,24 0-15,-24 25 16,25-50-16,-1 25 16,-24 0-1,0 0 1,0 0-1,-50 0 17,0 25-17,-25-25 1,-24 0 0,49 0-1,0 0 1,50 0 31,0 0-32</inkml:trace>
  <inkml:trace contextRef="#ctx0" brushRef="#br0" timeOffset="-199169.11">16819 14512 0,'0'-24'31,"-25"24"32,25-25 109,25 25-94,0 0-78,25 0 16,-26 0-1,26-25-15,24 25 16,50 0-16,-74-25 15,74 25 1,-99 0 0,-25-25-1,-25 50 17,0-25-32,-24 0 15,-75 0 1,24 25-1,26 0 1,24-25-16,26 0 16,-1 0 31,74 0-32,26-25 1,-1 25-1,25 0 1,-74 0 0,0 0-1,0 0 17,-50 0-32,0 0 15,0 0 1</inkml:trace>
  <inkml:trace contextRef="#ctx0" brushRef="#br0" timeOffset="-196934.3">18233 14091 0,'0'-25'16,"0"50"62,-25-25-47,1 0-15,-1 24 0,0-24-1,0 25-15,0 25 16,0 24-1,25 50 1,-24-74-16,48 0 16,26-1-1,0-24-15,74-25 16,25-25 0,-25-24-1,-50-1 1</inkml:trace>
  <inkml:trace contextRef="#ctx0" brushRef="#br0" timeOffset="-196552.47">18754 14115 0,'0'0'16,"-25"0"-16,25-24 15,0 48 17,-49 51-17,24 24 1,25-25 0,25 1-1,24-50 1,-24-25-1,25 0 1,-26-50-16,1 25 16,0 0-16,0-99 15,0 25 1,-50 50 0,0 24-1,0 25 1</inkml:trace>
  <inkml:trace contextRef="#ctx0" brushRef="#br0" timeOffset="-196217.42">19176 14041 0,'0'0'16,"0"-25"-16,25 25 0,-25-25 15,-25 25 1,0 25 0,25 25-1,50 24 1,24-24 15,0 24-15,-49-49-16,0-25 15,-25 25-15,-25 0 16,-24-1 0,-26 1-1,50-25 1,1 0 0</inkml:trace>
  <inkml:trace contextRef="#ctx0" brushRef="#br0" timeOffset="-195818.83">20044 13718 0,'0'-24'16,"0"48"-16,-25-24 31,0 25-15,1 0-16,-1 50 15,25-26 1,0 26-16,0-1 0,0 50 31,25-74-31,49 24 16,25-49 0,-24-25-1,-26 0-15</inkml:trace>
  <inkml:trace contextRef="#ctx0" brushRef="#br0" timeOffset="-194336.98">20391 13942 0,'-24'0'31,"-1"0"-15,25 25-1,-25 24 1,25 1-1,0-1-15,25-24 16,24 25 0,-24-50-16,74-25 31,-74 0-15,0-24-1,-25-26 1,0 50-1,0 75 17,0 24-17,0-24 1,0-25 0,25-50-1,24 0 1,-24-49-1,0-25 1,-25 74 15,0 0-15,0 50 0</inkml:trace>
  <inkml:trace contextRef="#ctx0" brushRef="#br0" timeOffset="-194034.33">20937 13793 0,'0'0'0,"25"-25"31,-50 50 0,25 0-31,-25 99 16,50 0 15,0-50-15,0 1-1,24-75 1,1 24-16,24-48 15,-49-1 1</inkml:trace>
  <inkml:trace contextRef="#ctx0" brushRef="#br0" timeOffset="-193861.36">21036 14041 0,'0'0'16,"-25"0"-16,1 0 15,-1 0 1,74-25 15,1 25-31,25 0 16</inkml:trace>
  <inkml:trace contextRef="#ctx0" brushRef="#br0" timeOffset="-193201.31">21781 14091 0,'0'0'15,"-25"0"-15,0 0 31,75 0 32,-26 0-47,26-25-16,0 25 15,-1 0-15,-24-25 16,0 25 15,-75 25-15,-24-25-1,-1 0 1,51 25 0</inkml:trace>
  <inkml:trace contextRef="#ctx0" brushRef="#br0" timeOffset="-191817.33">22450 13843 0,'-25'0'78,"1"0"-62,-1 0-16,0 24 16,0-24-1,0 0 1,1 0-16,24-24 31,0-1-15,49 0-1,1 0 1,49 25 15,-74 0-31,25 0 16,-1 75 0,-49-26-1,25 50 1,-25-24-1,-50 24 1,1-49 0,24-26-16,-25-24 15,25 0 1,1-24 0,24-1-1,0-25 1,24 25-1,1 1 1,75 48 15,-26 1-15,-24 0 0,24-25-1</inkml:trace>
  <inkml:trace contextRef="#ctx0" brushRef="#br0" timeOffset="-191248.37">23021 13967 0,'0'0'16,"0"-25"-16,0 0 16,-25 50 15,25 24-15,0 26-1,25-1 1,-25-49-1,25 0 1,24-25 0,26-75-1,-50 51-15,-1-26 16,-24 0-16,25 26 16,-25 48 15,0 1-16,-25 0-15,25 49 16,0-49 0,25-25 15,25 0-15,-1-49-1,1-51 1,-25 26-1,-25 49 1,0 0-16</inkml:trace>
  <inkml:trace contextRef="#ctx0" brushRef="#br0" timeOffset="-190751.32">23567 13843 0,'0'0'0,"0"-25"0,24 25 15,-24-25-15,25 0 32,0 0-17,0 0 1,0 25-1,-1 0 1,1 0-16,-25 25 47,-25-25-31,25 25-16,-24-25 15,24 25 1,-25 0-1,25 0 1,0-1-16,-25 26 16,25 24 15,0 1-15,25-1-1,0 1 1,49-26-1,-24-49-15,74 0 16,-25-25 0,-49 1-16</inkml:trace>
  <inkml:trace contextRef="#ctx0" brushRef="#br0" timeOffset="-190385.3">24187 13520 0,'0'-25'16,"0"50"-16,0-75 0,0 26 31,25 24-31,-25 24 16,74 51-1,0 74 1,-24-25 0,-25 25-1,-25-50 1,-25 0 0,-25-25-1,26-49-15,-26 25 31,25-50-15,0 0 0,1 0-16</inkml:trace>
  <inkml:trace contextRef="#ctx0" brushRef="#br0" timeOffset="-190252.03">24336 14339 0,'0'0'0,"24"0"16,-24-25-16,25 0 16</inkml:trace>
  <inkml:trace contextRef="#ctx0" brushRef="#br0" timeOffset="-180102.4">24881 13272 0,'0'0'0,"-24"0"47,24-25 0,24 50-32,1-25 1,0 0-16,49 25 16,-49 0-1,25 24 1,-50-24-16,0 0 16,25 0-16,-25 24 15,24 50 1,-24 25-1,0 1 1,0-1 0,0-75-16,25 75 15,-25-25 1,0 1 0,25-51-1,-25 1 1,0-25 15,-25-25 0</inkml:trace>
  <inkml:trace contextRef="#ctx0" brushRef="#br0" timeOffset="-179533.47">26395 13892 0,'0'0'0,"24"-25"15,-24-24-15,-24-1 16,-51 25-1,-24 0 1,0 25 0,24 75 15,1-25-15,49-1-16,25 26 15,25-26 1,49-24-1,1-25 1,-1-25 0,1-49-1,-51-75 1,1-25 0,0 25-1,0 125-15,-50-1 16,25 50 31,-25-1-47,0 26 15,1 99 1,-26 0 0,50-25-1,0-25 1,50-25-1,-1-49 1</inkml:trace>
  <inkml:trace contextRef="#ctx0" brushRef="#br0" timeOffset="-179033.97">26767 13669 0,'0'-25'0,"-124"174"0,248-273 0,-99 74 15,-50 25-15,25-24 16,0 24 0,0 0 15,49 0-15,1 25-1,-25 0 16,-25 25-15,-25-25-16,25 25 16,-25 0 15,25 0-31,0-1 16,-49 51 15,49-1-16,-50 26 1,25-1 0,0 0-1,75-25 1,74-24 0,-25-25-1,-49-50 1,-1 25-16,26-25 15,-26-24-15</inkml:trace>
  <inkml:trace contextRef="#ctx0" brushRef="#br0" timeOffset="-177684.38">13693 14165 0,'-24'-25'16,"-1"0"-1,0 25 17,0 0-17,0 0 1,1 0 0,-1 0-16,0 0 15,0 25 1,0 0-1,-24 25 17,24 24-17,-25 50 1,50-49-16,-49 98 16,49-74-1,-50 274 16,50-274-15,25-50-16,0 75 16,49-49-1,25-26 1,1-24 0,48-50-1,-73 1 1</inkml:trace>
  <inkml:trace contextRef="#ctx0" brushRef="#br0" timeOffset="-156904.21">29024 15728 0,'0'-25'78,"0"0"188,25 25-79,-25 25-171,25-25-16,-25 25 16,0 49-1,0 26 1,0-1-1,25 25 1,-25-25 0,0 0-1,0 0 1,0-49 0,0-75 46</inkml:trace>
  <inkml:trace contextRef="#ctx0" brushRef="#br0" timeOffset="-155423.71">24286 16274 0,'0'24'16,"-25"-24"-1,25-24 1,25 24 46,0 0-62,0 0 16,24 0-16,1 0 16,49 0-1,-24 0 1,-51 0-1,-48-25 17,-1 25-32,-25 0 15,-24 0 1,24 25 0,25-25-1,0 0 1,50 0 31,0 0-32,25-25 1,24 25 0,-24-25-1,-25 25 1,-50 0-1,0 0 1,-50 25 0,26-25-1,24 0 1</inkml:trace>
  <inkml:trace contextRef="#ctx0" brushRef="#br0" timeOffset="-152249.55">17191 14165 0,'0'-25'0,"-25"25"16,25-25 46,0 50-30,0 0-17,-24 0 1,-1 124 0,25 49-1,-25 50 1,0-25-1,25-24 1,0-100 0,0-74-16,0 0 15</inkml:trace>
  <inkml:trace contextRef="#ctx0" brushRef="#br0" timeOffset="-150744.43">13048 14835 0,'0'0'0,"0"-25"15,-24 25 1,73 0 93,-24 0-93,25-25-16,-1 25 16,1-25-1,49 1 1,-74 24 0,-50 0 30,0 24-46,1-24 16,-51 25 0,25-25-1,26 0 1,-1 0 0,74 0 30,1 0-30,-25 0 0,0 0-1,0 0 32,-50 0-31,50-25 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3:36:28.35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5284 3027 0,'0'0'31,"0"24"-15,25-24-16,24-24 15,-24-1 1,50 0-16,-1 0 16,75-25-1,-75 26 1,-74 48-16</inkml:trace>
  <inkml:trace contextRef="#ctx0" brushRef="#br0" timeOffset="141.26">5284 3399 0,'0'0'0,"-75"99"16,51-74 0,123-25 15,-25-25-31,50 0 15,124-74 1</inkml:trace>
  <inkml:trace contextRef="#ctx0" brushRef="#br0" timeOffset="394.2">7293 2158 0,'0'0'0,"0"-25"16,0 1-16,-25-1 31,1 50-15,-1 74 0,0 124-1,0 25 1,0-25-1,25-148-15,-49 49 16</inkml:trace>
  <inkml:trace contextRef="#ctx0" brushRef="#br0" timeOffset="607.4">6549 3299 0,'0'0'16,"-25"25"15,50-50-31,25-24 16,148-50-1,125-25 1,-1-1 0,-123 51-1,-150 49-15</inkml:trace>
  <inkml:trace contextRef="#ctx0" brushRef="#br0" timeOffset="1024.27">6499 3796 0,'0'0'0,"-24"0"16,48-25-1,1 25-15,25-25 16,24 0 0,75 25-1,0 50 1,-124 99 0,-50-25-16,-74 74 15,-75 1 1,25-100-1,75-50 1,49-49 0,25-124 15,50 75-31,-26-26 0,26 1 16,24-25-1,1 74 1,-1 0-1,1 50 1,-50 24-16</inkml:trace>
  <inkml:trace contextRef="#ctx0" brushRef="#br0" timeOffset="1490.6">7219 3920 0,'0'-25'15,"0"50"1,0-25-16,-25 49 16,25 26-1,-25 24-15,-24 74 16,49-123 0,0 0-16,24-25 15,125-125 16,-99 51-31,-1-75 32,-24 49-17,0 125 17,-25-1-32,0-24 15,50 50 1,-50-51-16,124-24 31,-99-24-15,-1-1-1,1-74-15,0-25 16,-50 49 15,25 1-31,-25 74 16</inkml:trace>
  <inkml:trace contextRef="#ctx0" brushRef="#br0" timeOffset="1774.65">7963 3547 0,'50'-24'16,"-100"48"-16,124-48 0,-49 24 15,0 49 1,-25 1 0,0 49-16,-50 50 15,26-75 1,24-49 0,74-74-1,25-51 16,-49 51-31,24-26 16,1 26-16,-1 24 0</inkml:trace>
  <inkml:trace contextRef="#ctx0" brushRef="#br0" timeOffset="2891.31">9303 1612 0,'0'-24'16,"0"-1"15,-25 0-15,0 25-16,0 0 15,-24 0-15,24 0 16,-25 0-1,25 0 1,1 0 0,24 25 46,-25 0-46,25-1-16,0 1 15,0 25 1,0 49 0,0 0-1,0-74-15,25 99 16,24 0 0,1 25-1,-1 25 1,1-1-1,0 26 1,-26-25 0,26-1-1,-25 1 1,0-25 0,-1 24-1,1 1 1,0 0 15,-25-100-31,25 50 16,-25 0-1,25-25 1,-1-24 0,1-26-1,25-49 1,99 0-1,99-49 1</inkml:trace>
  <inkml:trace contextRef="#ctx0" brushRef="#br0" timeOffset="4076.67">11188 1761 0,'0'-74'16,"0"148"-16,-25-198 0,0 99 16,1-24-1,-1 49 1,-25 0-16,-24 0 16,-1 124-1,1 50 1,74 24-1,25 0 1,74 1 0,25-25-1,0 24 1,-25-24 0,-74 49 15,-75-99-16,-49-50 1,0-49 0,0-50-1,-1-24 1,76 24 0</inkml:trace>
  <inkml:trace contextRef="#ctx0" brushRef="#br0" timeOffset="4426.18">10989 3746 0,'0'25'31,"0"0"-16,-24-1-15,-1 1 16,0 25-16,25-1 16,-25 51-1,50-26 1,49-49 0,26-25-1,-1-50 1,-49-49-1,-50 25 1,-75-1 0,-99 1-1</inkml:trace>
  <inkml:trace contextRef="#ctx0" brushRef="#br0" timeOffset="5390.35">11213 843 0,'0'-24'16,"0"48"-16,0-73 15,0 74 1,-25 99 15,-25 25-15,75-50 0,50-25-1,24-49 1,0-75-1,-74 26-15</inkml:trace>
  <inkml:trace contextRef="#ctx0" brushRef="#br0" timeOffset="5541.35">11089 1166 0,'0'0'0,"-25"0"0,25-25 31,25 0-15,99-24 0,99 24-16</inkml:trace>
  <inkml:trace contextRef="#ctx0" brushRef="#br0" timeOffset="6201.61">12528 2555 0,'0'-25'32,"-25"25"-32,0 0 15</inkml:trace>
  <inkml:trace contextRef="#ctx0" brushRef="#br0" timeOffset="6859.58">12304 2009 0,'25'0'16,"0"-24"15,-25-1 1,-25 25-17,25 25-15,-25 24 16,0 1-16,-24 123 15,24 26 17,25-75-32,25 25 15,49-25 1,50-75 0,0-24-1,0-74 1</inkml:trace>
  <inkml:trace contextRef="#ctx0" brushRef="#br0" timeOffset="7114.85">12726 2456 0,'0'0'16,"-25"0"0,25-25 15,25 25-31,25 0 16,49-49-1,-50 49-15,51 0 16</inkml:trace>
  <inkml:trace contextRef="#ctx0" brushRef="#br0" timeOffset="7876.49">13520 2183 0,'25'0'15,"-50"0"-15,50-50 0,-50 75 31,25 0-15,-25 49 0,25 51-1,25-76-15,24 1 16,1-50 0,24-25-1,-24-49 1,-25-51-1,-25 76 1,0 74 15,0 74-15,74 0 0,1-49-1,-1-25 1,1-50 15,-26-50-15,-24 26-16,-25-100 15,-25 25 1,-24 74 0,49 25-1,0 75 16</inkml:trace>
  <inkml:trace contextRef="#ctx0" brushRef="#br0" timeOffset="9142.43">14041 1811 0,'0'-50'16,"0"100"-16,-25-100 0,25 26 15,-25-1 17,-74 50-17,24-1-15,1 1 16,-25 25-16,24-1 15,1 1 1,0 0-16,-50 148 16,124-148-1,49 74 1,125-50 0,49-24-1,-24-50 1,-51 0-1,-48-25 1</inkml:trace>
  <inkml:trace contextRef="#ctx0" brushRef="#br0" timeOffset="9476.57">14636 1985 0,'25'-25'16,"-50"50"-16,25-75 0,-50 25 31,-24 25-15,-25 50-1,0 49 1,49 25 0,75-50-1,49 1 1,50-50-1,75-75 1,-150 0 0,1 26-16,-50-76 15,-50 26 1,-24 24 0,49 26-1</inkml:trace>
  <inkml:trace contextRef="#ctx0" brushRef="#br0" timeOffset="9774.57">15083 1836 0,'0'0'16,"49"-25"-16,-49 0 16,-49 25-1,24 50 1,-25-25-16,25 74 15,75 0 1,49-25 0,0-24-1,-24-25 1,-75 24 0,-50 1-1,-49 25 16,-25-51-15,99-24-16</inkml:trace>
  <inkml:trace contextRef="#ctx0" brushRef="#br0" timeOffset="10260.29">15455 2009 0,'49'-49'16,"-98"98"-16,123-98 0,-49 24 31,-25 50-31,-25 0 16,0 74-1,25 0 1,75-25 0,-26-49-1,51-25 1,-26-49-1,-49-1 1,0-49 0,-50 49-1,25 50 17,0 75-17,49-1 1,26-24-1,-1-26 1,-24-24-16,24-24 16,-49-26-1,-25-74 17,-25 0-17,-24 74 1,49 1-1,-50 49 1</inkml:trace>
  <inkml:trace contextRef="#ctx0" brushRef="#br0" timeOffset="12609.47">16745 1588 0,'0'-50'31,"0"75"16,0 0-47,0 49 16,0 1-16,-25 73 31,50-24-15,24-24-1,51-51 1,-26-24-16,50-25 16,-50-50-1,-49 26 1</inkml:trace>
  <inkml:trace contextRef="#ctx0" brushRef="#br0" timeOffset="12792.55">16819 1836 0,'0'0'0,"-25"0"0,1 0 16,-1 0-1,124 0 32,-25 0-31,100-25-16</inkml:trace>
  <inkml:trace contextRef="#ctx0" brushRef="#br0" timeOffset="13158.14">17737 1414 0,'0'-25'0,"0"50"0,0-75 62,25 100-62,24 0 16,-24-1-16,25 26 15,24-1 1,-24 50-16,-25-25 0,-1 25 16,-24 75-1,-49-25 1,-50-50-1,24-50 1,26-49 0</inkml:trace>
  <inkml:trace contextRef="#ctx0" brushRef="#br0" timeOffset="14908.69">19349 1985 0,'25'0'47,"-25"-25"0,-25 25-16,25-25-15,-24 25-16,-26-25 15,25 25 1,-24 0 0,-1 0-1,25 25-15,-99 25 16,75-1 0,-1 50-1,50-49-15,0 0 16,74 49-1,75-99 1,-25-25 0,0-49-1,-74-26 17,-25-73-17,-25 74-15,-25-1 16,25 1-16,-50-50 15,25 100 1,25 98 15,0 1-15,25 124 0,0 24-1,0-24 1,0-50-1,24-25 1,-24-25 0</inkml:trace>
  <inkml:trace contextRef="#ctx0" brushRef="#br0" timeOffset="15608.11">19796 1563 0,'0'-25'15,"25"0"79,24 25-78,26 0-16,24-25 15,0 25 1,75-24 0,-100-1-1,-98 50 1,-26-25 0,-99 49-1,25-24 1,99 0-1,0-25-15,25 25 32,0-1-32,25 26 15,25 25 1,-50 24 0,25 50 15,-1-1-16,-24 1 1,25-25 0,0-24-1,25-26 1,74-49 0,49-50-1,-98 0-15</inkml:trace>
  <inkml:trace contextRef="#ctx0" brushRef="#br0" timeOffset="16595.52">21483 2133 0,'-25'25'32,"0"-25"-32,0 0 15,1 0 17,73 25-1,75-25-16,75 0 1,24-50 0,-49 26-1,-100-1-15,0 0 16,-49 25 15</inkml:trace>
  <inkml:trace contextRef="#ctx0" brushRef="#br0" timeOffset="16810.52">21905 1935 0,'0'0'0,"0"-25"0,0 0 31,-25 25-15,25 25-1,0 25 1,0 24 0,-25 1-16,25 98 15,-25 51 1</inkml:trace>
  <inkml:trace contextRef="#ctx0" brushRef="#br0" timeOffset="17510.25">23492 1439 0,'0'-25'16,"0"50"-16,25-100 15,-50 51-15,25-1 16,0 50 31,-25 24-47,1 26 15,-51 247 1,75-198 0,0-25-16,0 25 15,50 75 1,49-1-1,-49-98-15,-1 48 16,1 1 0,-50-49 15,-25-1-15,-49-74-1,-50-1 1,0-48-1,49-1-15</inkml:trace>
  <inkml:trace contextRef="#ctx0" brushRef="#br0" timeOffset="17841.75">23244 3423 0,'25'25'16,"-50"-50"-16,25 75 16,0-25-16,-25 24 15,1-24-15,24 25 16,-25-1-16,25 26 16,74-50 15,50 0-16,-25-50 1,-24-25 0,-50-24-1,-25 24-15,-100-49 16,-73 24 0,98 26-16</inkml:trace>
  <inkml:trace contextRef="#ctx0" brushRef="#br0" timeOffset="18324.16">23715 620 0,'0'-25'31,"0"50"-31,0-74 0,0 73 32,0 1-17,-24 25 1,24 99-16,24-1 15,26-48 17,24-51-17,-24-24 1</inkml:trace>
  <inkml:trace contextRef="#ctx0" brushRef="#br0" timeOffset="18475.93">23641 868 0,'0'0'0,"-50"0"0,26 0 16,-1 0-1,50 0 1,99-25 0,74 25-1</inkml:trace>
  <inkml:trace contextRef="#ctx0" brushRef="#br0" timeOffset="19176.16">24782 1935 0,'0'-25'0,"0"50"0,25-75 16,-25 26 0,-25 24 15,0 24-15,-74 100-1,25 25 1,49-25-1,50-74-15,99 24 16,25-49 0,-50-25-1</inkml:trace>
  <inkml:trace contextRef="#ctx0" brushRef="#br0" timeOffset="19460.46">25253 2084 0,'0'-25'15,"0"50"-15,0-75 0,-24 25 16,-26 50 0,25 0-1,0 25-15,1 49 16,48 0 0,1-74-1,74 25 1,-24-50-1,-1 0 1,-74-25-16,25-25 16,-74-24-1,-1-1 17,25 26-32</inkml:trace>
  <inkml:trace contextRef="#ctx0" brushRef="#br0" timeOffset="19726.3">25626 1960 0,'0'0'15,"24"-25"-15,-48 25 16,-1 0 0,0 50-1,50 49 1,49-25-1,1-24 1,-51 24 0,-48-24-1,-1-25 1,-50 0 0,26-1-1</inkml:trace>
  <inkml:trace contextRef="#ctx0" brushRef="#br0" timeOffset="20011.2">26444 1786 0,'25'-25'15,"-50"50"-15,75-74 0,-50 24 31,-25 50-31,0-1 16,-49 51 0,24 98-1,25 1 1,75 74 15,49-124-15,25-74-1,0-50 1</inkml:trace>
  <inkml:trace contextRef="#ctx0" brushRef="#br0" timeOffset="20510.16">26742 1960 0,'0'0'0,"0"-25"15,-25 25 1,0 0 0,25 25-16,-25 74 15,50 0 17,25-24-17,49-51 1,-24-24-1,-26-49 1,1-26 0,-50-24-1,25 74 1,-25 75 0,0 24-1,49 1 1,1-50-1,-1-1 1,-24-24-16,0 0 16,25-49-1,-50-50 1,-25-25 0,0 49 15,0 26-16,0 49-15</inkml:trace>
  <inkml:trace contextRef="#ctx0" brushRef="#br0" timeOffset="23809.76">27833 1687 0,'0'0'0,"-24"50"31,24-26-31,-25 1 16,25 74-1,-25-49 1,50 74-1,0-99-15,24 49 16,75-24 0,-25-50-1,-49 0-15</inkml:trace>
  <inkml:trace contextRef="#ctx0" brushRef="#br0" timeOffset="23976.14">27759 2009 0,'0'0'16,"-25"0"-16,0 0 15,50 0 1,0-24 0,25 24-16,24-25 15,0 25-15</inkml:trace>
  <inkml:trace contextRef="#ctx0" brushRef="#br0" timeOffset="24258.02">28454 2059 0,'-50'0'47,"25"0"-47,75-25 16,49 25 15,25-25-15,-50 25-1</inkml:trace>
  <inkml:trace contextRef="#ctx0" brushRef="#br0" timeOffset="24876.45">29396 1786 0,'0'0'0,"25"-25"15,-25 1 1,25-1 0,0 25-1,-1 0 1,26 0-16,49 0 31,-49 25-31,0-1 16,-26 76-1,-73 24 1,-75 0 0,49-50-1,100-49 17,74-50-17,25 25 1,-74-25-16</inkml:trace>
  <inkml:trace contextRef="#ctx0" brushRef="#br0" timeOffset="25342.15">30066 1960 0,'0'0'0,"0"-25"0,-25 0 31,-24 124 0,49-74-15,0 25-16,0-25 15,0-1-15,0 1 16,74-25 0,-49 0-16,24-25 15,-24 1 1,0-26-16,0 25 15,0 0 1,-1 25 0,26 50 15,-25 0-15,74 24-1,-74-74 1,0-50 15,0 26-31,-1-51 16,-24 26-1,0-26 1,25 50 0</inkml:trace>
  <inkml:trace contextRef="#ctx0" brushRef="#br0" timeOffset="25709.33">30661 1786 0,'0'-25'16,"0"50"-16,25-50 0,-25 1 16,25-1-1,0 25 1,24-25-1,1 25 1,-50 25 15,0 0-31,-25-25 16,25 24 0,0 1-1,0 0-15,-25 25 16,25-1-1,25 26 1,0-1 0,25-24-1,49-1 1,25-49 0</inkml:trace>
  <inkml:trace contextRef="#ctx0" brushRef="#br0" timeOffset="26009.58">31356 1513 0,'-25'-25'16,"50"50"-16,-50-74 0,25 24 15,0 50 16,25 24-15,0 26-16,0-1 16,-25 25-16,24-24 15,-24 98 1,0-73-16,-49 48 16,-50 1 15,49-99-16,25-50-15</inkml:trace>
  <inkml:trace contextRef="#ctx0" brushRef="#br0" timeOffset="26844.03">32199 1985 0,'0'0'0,"25"-25"16,-25 0-1,0 0 1,-25 25-1,1-25-15,-26 25 16,0 25-16,-74 25 16,75-1-1,24 51 1,25-26 0,174-24-1,-50-50 1,-25-25-1,-50-50 1,-49-73 0,0-51-1,-24 1 17,-1 98-17,0 51 1,25 74-1,0 123 1,0-48 0,25 73-1,-25 1 1,49-50 0,-24-50-1</inkml:trace>
  <inkml:trace contextRef="#ctx0" brushRef="#br0" timeOffset="27393.12">32671 1885 0,'0'-49'0,"0"98"0,0-123 16,-25 49-16,25 0 15,0 1 1,0-1 0,25 25-1,0 0-15,24 0 16,100 0 0,-75 0-1,-49 0 16,-50-25-31,-24 25 32,-26 25-32,51 0 47,-1 24-16,0 50-16,0 50 1,0-25 0,50 0-1,-25-24 1,50-1 0,-1-50-1,51-49 1,48 0-1,26-24 1</inkml:trace>
  <inkml:trace contextRef="#ctx0" brushRef="#br0" timeOffset="28876.96">4689 7988 0,'0'0'0,"24"-25"62,26 25-62,24-25 16,-24 25-16,49-24 16,-24-1-1,-1-25-15,100 1 16,-125-1-16,-24 50 15</inkml:trace>
  <inkml:trace contextRef="#ctx0" brushRef="#br0" timeOffset="29059.18">4937 8236 0,'-25'50'15,"50"-100"-15,-75 124 0,25-49 16,0-25-1,75 0 1,0 0 0,148-49-1,50-1 1</inkml:trace>
  <inkml:trace contextRef="#ctx0" brushRef="#br0" timeOffset="30010.43">6971 7120 0,'0'-25'0,"-25"25"16,0 0-1,0 50 1,1 24 0,-1 0-16,0 50 15,0 50 1,0 0-1,0-75-15</inkml:trace>
  <inkml:trace contextRef="#ctx0" brushRef="#br0" timeOffset="30211.33">6375 8162 0,'0'0'0,"-24"0"31,73 0 0,26-25-31,24 25 16,50-50-16,173-24 31,-24 24-15,-100 25-16</inkml:trace>
  <inkml:trace contextRef="#ctx0" brushRef="#br0" timeOffset="30609.49">6648 8658 0,'0'0'0,"-74"25"0,24-1 16,25-24-16,50-24 31,25-1-31,-1-25 15,51 50-15,73 0 16,-49 99 0,-124 100-1,-99 49 17,-75-25-17,26-99 1,24-74-1,99-75-15,25 0 16,-25-49-16,75-75 16,49 50 15,-50 49-31,1 25 0,24 1 16,1 24-1,-25 24 1</inkml:trace>
  <inkml:trace contextRef="#ctx0" brushRef="#br0" timeOffset="31076.49">7268 8856 0,'0'0'15,"-24"75"16,-1-26-15,0 1-16,0 24 0,25-24 16,25 24-1,49-49 1,26-74 0,-1-26-1,-74-24 1,0 0-1,-25 74 1,0 50 0,24 49-1,51 50 17,-1-74-17,25-50 1,-24-25-1,-50-74 1,-25-25 0,-25 0-1,0 49 1,0 50-16</inkml:trace>
  <inkml:trace contextRef="#ctx0" brushRef="#br0" timeOffset="31329.87">7988 8534 0,'0'0'0,"49"-25"0,1-25 15,-25 50 1,-25 100 31,0 24-32,0-25 1,25-74 0,49-75-1,50-49 1,0 24 0,-74 51-16</inkml:trace>
  <inkml:trace contextRef="#ctx0" brushRef="#br0" timeOffset="35510.51">10146 6822 0,'0'0'16,"-25"0"-1,-74 0 1,49 0-16,-49 0 15,-50 25 1,25 0 0,75-25-1,-1 24 1,50 1 15,-25 0-15,25 0-16,0 24 15,-25 51 1,50 49 15,-25 24-15,0 1 0,0 24-1,0-24 1,0 24-1,0 26 1,0-1 0,0 25-1,0-25 1,-25-24 0,25-26-1,0-73-15,0 73 16,0 26-1,-24-50 1,24-25 0,0-75-1,24 1 17,26-50-17,24 25 1,26-50-1,-51 0-15</inkml:trace>
  <inkml:trace contextRef="#ctx0" brushRef="#br0" timeOffset="40796.46">11386 8534 0,'-24'0'0,"24"-25"15,-25 25 1,0 0 15,50 0 0,24-25-15,100 0 0,0 1-1,-25-1 1,-74 25-1,-50-25 1,-75 50 0,-49 0-1,0-25 1,75 24 0,24-24 15,74-24-16,-24 24 1,25 0 0,24-25-1</inkml:trace>
  <inkml:trace contextRef="#ctx0" brushRef="#br0" timeOffset="41427.37">12552 7889 0,'0'0'0,"0"-25"15,-24 25-15,24-25 32,0 0-1,49 25-31,1-24 16,49 24-16,25-50 15,-74 50 1,-26-25-1,-48 50 1,-100 25 15,49-50-15,75 24 0,-25-24 15,25 25-16,0 0 1,0 49 0,-24 75-1,-1-50-15,-25 100 16,50-100 0,0 75-1,25-100-15,25 25 16,98-24 15,-98-50-31,74-50 16,-74 0-1</inkml:trace>
  <inkml:trace contextRef="#ctx0" brushRef="#br0" timeOffset="41796.25">13917 7963 0,'0'-25'0,"0"50"0,0-74 15,0 24 1,-25 25 0,0 0-16,-25 25 15,1-1-15,-50 100 16,24 25 15,75 0-15,75-74-1,-1-51-15,100-24 16,-1 0 0,-24-49-1</inkml:trace>
  <inkml:trace contextRef="#ctx0" brushRef="#br0" timeOffset="42118.38">14438 8112 0,'0'-50'31,"-25"50"-31,0 0 16,-25 50-1,1 49 1,24-24 0,0 49-1,25-25 1,75-74-1,49-25 1,-25-25 0,0-74-1,-74-25 1,-50 0 0,0 74-16,-74 0 31,99 26-31</inkml:trace>
  <inkml:trace contextRef="#ctx0" brushRef="#br0" timeOffset="42401.18">14909 7889 0,'0'0'16,"25"-25"-16,0 25 15,-25-25 1,-25 50-1,0 25 1,50 49 0,49 0-1,25-25 1,-49-24-16,-25 24 16,-50 1-1,-149-1 16,75-49-15,74-50 0</inkml:trace>
  <inkml:trace contextRef="#ctx0" brushRef="#br0" timeOffset="42909.54">15331 8013 0,'0'0'0,"0"-25"0,0 0 15,0 50 17,0 0-17,0 74 1,49 0 0,1-24-1,24-51 1,1-24-1,-1-49 1,-24-50 0,-50-1-1,25 76 17,-25-1-17,0 50-15,0 49 16,24 0-1,51-24 1,-1-50 0,25-25-1,-49 0 1,-25-74 0,-50-25-1,25 25 1,0 49-1</inkml:trace>
  <inkml:trace contextRef="#ctx0" brushRef="#br0" timeOffset="43196.06">16521 7690 0,'50'-25'0,"-100"50"0,125-74 16,-50 24-16,-25 0 16,24 50-1,-48 24 1,24 100 0,-50 25-1,50 0 1,25-26-1,24-73 1,1-75-16,74 0 16,25-25-1,-25-74 1</inkml:trace>
  <inkml:trace contextRef="#ctx0" brushRef="#br0" timeOffset="43361.05">16844 8038 0,'0'0'16,"-50"-25"-16,1 25 16,24 0-1,50-25 1,24 25 0,1-25-16,99 0 15</inkml:trace>
  <inkml:trace contextRef="#ctx0" brushRef="#br0" timeOffset="44059.18">17960 7492 0,'0'0'0,"25"-75"16,-25 51 15,0 48-31,-25 26 15,0 24-15,-24 100 32,24 74-17,0 0 1,25 50 0,50-25-1,-25-50 1,-1-49-1,1-50 1,-50-75 0</inkml:trace>
  <inkml:trace contextRef="#ctx0" brushRef="#br0" timeOffset="44343.56">18407 9278 0,'-50'0'15,"100"0"-15,-125 25 0,51 0 16,-1-1-16,0 26 16,25 0-1,25 24 1,74-49-1,0-25 1,-24-50 0,-51 25-16,-24-49 15,-74-50 1,24 74 0,1-24-16</inkml:trace>
  <inkml:trace contextRef="#ctx0" brushRef="#br0" timeOffset="44761.43">18928 6772 0,'0'0'0,"0"-24"16,25 24-16,-25-25 46,0 50-46,-25-1 16,25 51-16,-50 49 16,50 50-1,25-1 1,-25-123 0,74 49-1,26-74 1,-1-25-1,-74-50-15</inkml:trace>
  <inkml:trace contextRef="#ctx0" brushRef="#br0" timeOffset="44946.45">18928 7020 0,'0'0'0,"-25"-24"16,0 24-16,0-25 15,75 0 17,74 25-17,50 0 1,-1 0-16</inkml:trace>
  <inkml:trace contextRef="#ctx0" brushRef="#br0" timeOffset="46428.04">20863 8583 0,'0'-24'16,"0"-1"-16,-25 25 16,0 0-1,25-25 32,-25 25-16,0 0 235,50 0-188,0 0-62,74 0-1,25-25-15,0 0 16,0 25 0,124-49-1,-74 49 1,-99-25 0,-51 25-1,-48 0 48,-1 0-63,0 0 15,0 0-15</inkml:trace>
  <inkml:trace contextRef="#ctx0" brushRef="#br0" timeOffset="46859.25">21483 8112 0,'0'-25'15,"0"50"-15,0-75 0,-25 26 16,0 24-1,0 24 17,25 26-17,0 24-15,-24 100 16,24-50 0,-50 99-1,25-24 1,25-75-1,0-74-15,-25-26 16,50-24 15,0 0-15,0 0 15</inkml:trace>
  <inkml:trace contextRef="#ctx0" brushRef="#br0" timeOffset="80379.39">25502 5234 0,'0'0'0,"0"-24"31,-25 24 0,0 0 32,25 24-48,-25 26 1,25 0-1,-25 24-15,25 0 16,-24 50 0,24-74-16,-25-25 15,50 25 1,-1-26-16,51 1 16,24 0-1,25-50 1,-74 25-1</inkml:trace>
  <inkml:trace contextRef="#ctx0" brushRef="#br0" timeOffset="80947.08">25898 5606 0,'-24'0'15,"48"0"17,1 0-32,0-24 15,25-1 1,-26-25 0,1 1-1,-50 24 1,-24 25-1,24 0 1,-49 99 0,74-25-1,0 1 1,74-25 0,0-50-1,51-25 1,-26-25-1,-50-74 1,1-74 0,-25 24-1,-25 75 1,0 74-16,0 0 16,0 50-1,-25 99 1,0 25 15,50 0-15,25-50-1,-26-50 1</inkml:trace>
  <inkml:trace contextRef="#ctx0" brushRef="#br0" timeOffset="81132.09">26271 5408 0,'0'0'15,"-25"0"-15,25-25 16,0 0 0,74 1-1,25-26 1,-24 25-1</inkml:trace>
  <inkml:trace contextRef="#ctx0" brushRef="#br0" timeOffset="86108.19">27536 5309 0,'0'-25'47,"0"50"-47,0-50 16,0 0 62,0 0 16,25 25-63,-25-24 16,0 48-47,-25 1 16,25 0-16,0 0 15,0 24 1,-25 1-16,25 24 15,50 1 1,-1-75 0,26 0-1,-1-75 1,-24-24 0,-26-50-1,-24 100 1,-24 74 31,48 24-32,-24 50 1,25-49 0,25-25-1,-1-25 1,1-25-1,0-49 1,-50 24-16,24 0 16,-24-49-1,-24 25 1,24 49 31</inkml:trace>
  <inkml:trace contextRef="#ctx0" brushRef="#br0" timeOffset="86579.4">28379 4937 0,'0'-25'16,"0"0"-1,0 0 32,0 50-47,-25 0 16,25 24 0,0 1-16,0 0 0,0 24 15,0 1 1,0 98-1,50-98 1,0-51 0,49 1-1,-25-50 1,-49 1-16</inkml:trace>
  <inkml:trace contextRef="#ctx0" brushRef="#br0" timeOffset="86797.09">28503 5160 0,'0'0'0,"-25"25"0,1-25 16,-1 0-1,25-25 1,25 0-1,49 0 1,25-24 0,-49 49-16</inkml:trace>
  <inkml:trace contextRef="#ctx0" brushRef="#br0" timeOffset="87947.3">29272 5259 0,'0'-25'16,"-25"25"31,25-24 109,25 24-156,0 0 16,0 0-1,24-25-15,1 25 16,-25-25-16,0 25 15,24 0 1,-74 0 15,-24 0-15,24 25-16,-25-25 16,26 0-16,-1 0 15,0 0 16,50 0 1,24 0-17,1 0 1,-25 0-16</inkml:trace>
  <inkml:trace contextRef="#ctx0" brushRef="#br0" timeOffset="89413.37">29868 4912 0,'-25'0'16,"0"0"15,25 25-15,25-1-16,0-24 15,-25-24 79,-25 24-47,25-25 78,25 25-109,-1 0-1,1-25-15,25 25 16,-25-25-1,24 25 1,-24 25 15,-25 25-15,25 24 0,-25 1-1,-25-26-15,25 1 16,-25-1-16,25 1 15,-74 49 1,49-24 0,0-75-1,25 24 1,75-24 15,-51 0-15,26-24-16,24-1 15,-24 0 1</inkml:trace>
  <inkml:trace contextRef="#ctx0" brushRef="#br0" timeOffset="89968.89">30364 5110 0,'25'-24'16,"-50"48"-16,50-73 16,-25 98 15,-25-24-16,50 0-15,-25 25 16,0-26-16,49 26 31,1-50-15,-25 0 0,-1-50-1,1-24 1,0 49-1,-25 0 1,0 50 0,0 50-1,25-26 1,24-24 0,-24-25-1,0 25 1,-25-50-1,25 0-15,0-24 16,-25-51 15,0 51-15,0 24 15</inkml:trace>
  <inkml:trace contextRef="#ctx0" brushRef="#br0" timeOffset="90563.07">31034 4887 0,'0'0'0,"24"-25"0,-48 0 15,24 1 17,0-1-1,49 25-15,1 0-1,24-25 1,-49 25-1,0 0 1,-75 0 0,25 0-1,1 25-15,-51-25 16,75 25 78,0-1-94,0 1 15,0 0-15,-25 25 16,25-1 0,0 75-1,0-24 1,0-51-16,25 50 15,25-24 1,-1-50 0,1-1-1,-25-24-15</inkml:trace>
  <inkml:trace contextRef="#ctx0" brushRef="#br0" timeOffset="90883.09">31604 5110 0,'0'0'0,"0"-24"0,0-1 47,50 25-31,-26 0 0,26-25-16,25 25 15,-26-25-15,-24 25 16,25 0-16,-26-25 15</inkml:trace>
  <inkml:trace contextRef="#ctx0" brushRef="#br0" timeOffset="91082.72">31604 5284 0,'0'0'0,"-25"25"32,50-25-32,25 25 15,-1-25-15,100-25 16,25 25 0</inkml:trace>
  <inkml:trace contextRef="#ctx0" brushRef="#br0" timeOffset="95181.16">32448 4763 0,'-25'0'47,"50"-25"0,-50 25 93,25-25-108,25 25-17,-1 0 1,26 0-16,24 0 16,26 0-1,-26 0 1,0 0 15,-49 25 0,-50 0-15,25 0 0,-49 74-1,-26 0 1,1 1-1,24-1 1,26 0 0,-1-49-1,25-26-15,25-24 16,24 25 0,26-50-1,73 25 1,-48-24 15,-26-1-15,-24 25-1,-26-25-15</inkml:trace>
  <inkml:trace contextRef="#ctx0" brushRef="#br0" timeOffset="95529.1">32646 5061 0,'-50'-25'0,"26"25"15,24-25 17,24 25-17,26-25-15,0 25 16,-1 0 0,26-25-16,-1 25 0,-24 0 15,74 0 1,-100 0-1</inkml:trace>
  <inkml:trace contextRef="#ctx0" brushRef="#br0" timeOffset="95649.07">33266 5061 0</inkml:trace>
  <inkml:trace contextRef="#ctx0" brushRef="#br0" timeOffset="107033.4">29570 6822 0,'-25'0'31,"50"0"47,0-25-62,0 25-1,24 0-15,-24-25 16,0 25-1,0 0-15,-1 0 16</inkml:trace>
  <inkml:trace contextRef="#ctx0" brushRef="#br0" timeOffset="107398.43">29942 6599 0,'0'0'0,"25"0"63,0 25-48,-1-1-15,-24 1 16,0 25-16,0-1 15,-24 26 1,-1-26 0,25-24-1,0 0 1,25-25 15,24-25-31,26-24 16,-1 24-1,-74 0 1</inkml:trace>
  <inkml:trace contextRef="#ctx0" brushRef="#br0" timeOffset="107881.08">30289 6648 0,'0'0'0,"0"25"47,-25 0-32,25 25 1,0-26-16,0 1 16,50-25-1,0 0 1,-25 0-1,-1-25-15,1 1 16,0-26 0,0 25-1,-25 50 17,25 25-17,-1 24 1,26-49-1,24 0 1,-49-25 0,0-50-1,0-24 1,-25 24-16,-25 0 16,25 26-16,-50-26 15</inkml:trace>
  <inkml:trace contextRef="#ctx0" brushRef="#br0" timeOffset="108365.24">31058 6648 0,'0'0'0,"25"-24"0,-50-1 16,25 0-16,-24 0 16,24 0-16,-25 25 15,0 0 1,-25 75 0,25 24-1,25-25 1,25-49-1,50 0 17,24-50-17,-25-24 1,-49-51 0,-50-48-1,1 98-15,-26-49 16,25 99-1,0 0 1,1 74 0,24 50-1,49 0 1,1-25 0,-1-49 15,1-50-31</inkml:trace>
  <inkml:trace contextRef="#ctx0" brushRef="#br0" timeOffset="108801.4">31505 6425 0,'0'0'15,"-25"-25"-15,0-24 16,25-1-1,0 25 1,25 0 0,0 25-1,0 0 1,-1 0 15,-48 0-31,24 25 16,-25 0-1,25 0 17,0 0-32,25 24 15,-25 51 1,-25-1 0,25 0-1,0 0 1,25-49-1,24-1 1,-24-49-16,0 0 16,24 0-16,51-49 15</inkml:trace>
  <inkml:trace contextRef="#ctx0" brushRef="#br0" timeOffset="108998.04">32075 6524 0,'-74'-24'31,"74"-1"-15,0 0-1,25 0 1,99 0-1</inkml:trace>
  <inkml:trace contextRef="#ctx0" brushRef="#br0" timeOffset="109165.05">32075 6624 0,'0'0'0,"-24"24"0,-1 1 16,0-25-1,50 0 1,0-25-16,99 25 16</inkml:trace>
  <inkml:trace contextRef="#ctx0" brushRef="#br0" timeOffset="109630.25">32770 6400 0,'0'0'0,"0"-25"15,0 1-15,-25 24 16,0-25 0,1 50-16,-76 24 15,26 26 1,49-1-1,0 25 1,75-49 0,24-50 15,-24 0-31,24-25 16,-24-24-1,-25-51 1,-25-73-1,-25-1 1,0 75 0,0 49-1,1 50 1,-1 50 0,25 74-1,0 0 1,25 0-1</inkml:trace>
  <inkml:trace contextRef="#ctx0" brushRef="#br0" timeOffset="109964.9">33018 6276 0,'0'-49'0,"0"98"0,0-123 15,25 49-15,-25 0 16,25 0-16,-1 1 16,26 24-1,-25 0-15,0 74 16,-25 25 0,-50 25-1,0-24 16,26-51-15,24-24 0,24 25-1,51-50 1,24 0 0,-24-25-1</inkml:trace>
  <inkml:trace contextRef="#ctx0" brushRef="#br0" timeOffset="110165.37">33167 6500 0,'-25'0'16,"50"0"-16,-50-25 15,25 0-15,50 25 16,-25 0-16,99-25 31,24 0-15,-98 25-16</inkml:trace>
  <inkml:trace contextRef="#ctx0" brushRef="#br0" timeOffset="119082.13">27461 8137 0,'0'-25'31,"0"50"-16,0 0-15,0 24 16,50 75 0,-25-99-1,0 0 1,74-25-16,-50-25 16,1-49-1,-25-1 1,-25 50-1,0 75 32,0 24-31,25-49 0,24-25-1,-24-25 1,0-24-1,0-1 1,-25-24 0,-25 74-16,25-25 15,-25 0 1</inkml:trace>
  <inkml:trace contextRef="#ctx0" brushRef="#br0" timeOffset="119831.83">28131 7938 0,'0'0'0,"0"-24"0,0-1 16,0 0 0,0 50-1,0 0 1,0 24-1,0 1-15,0 74 16,0-50 0,0-49-1,0 0 1,0 0 0,25-75-1,0 0 1,49 1-1,-24 49 17,-1 0-17,1 49 1,-50 1-16,50-25 16,-1 0-1,26-25 1,-1-50-1,-24-24 1,-26-1 0,-24 50-1,-24 25 1,-26 75 0,25 24-1,75-74 16,-25-25-15,49-25 0,-24-49-1,-26 24 1,-24 75 31,0 0-47,0-1 15,50 51 1,25-50 0,-26-1-1,-24-24-15,0 0 16,0 0-16</inkml:trace>
  <inkml:trace contextRef="#ctx0" brushRef="#br0" timeOffset="120450.81">29595 7864 0,'0'0'0,"0"-25"15,-25 25-15,25-25 16,25 1 31,0 24-32,24-25-15,-24 25 16,0 0 0,0 0 30,-50 0-46,0 0 16,0 25 0,25 24 15,-25-49-31,1 50 16,24 24-1,0 1 1,0 24-1,24-25 17,1-24-17,0-25-15,25-1 16,24-24 0</inkml:trace>
  <inkml:trace contextRef="#ctx0" brushRef="#br0" timeOffset="120715.16">30215 7988 0,'25'0'63,"-1"0"-63,26 25 15,25-25 1,123 25 0,0-1-1,-24-24 1,-75-24 0,-74 24-16</inkml:trace>
  <inkml:trace contextRef="#ctx0" brushRef="#br0" timeOffset="120985.3">31108 7889 0,'0'0'0,"0"-25"32,0 0-17,25 25-15,49 0 16,1 25-1,24 25 17,-50 24-17,-49 0 1,-49-49-16,24 25 16,-25-25-16,-49-1 15,50 1 1</inkml:trace>
  <inkml:trace contextRef="#ctx0" brushRef="#br0" timeOffset="121186.2">31083 7963 0,'25'-49'16,"-50"98"-16,50-123 0,-50 49 47,25 50-32,0 24 1,25 51 0,25-1-1,-26-25 1,1-49-16</inkml:trace>
  <inkml:trace contextRef="#ctx0" brushRef="#br0" timeOffset="121548.07">31902 7988 0,'0'-25'15,"0"50"-15,25-75 0,-25 26 32,-25 48-17,0 51 1,25-50-1,0 74 1,50-50 0,24-24-1,-24 0 1,24-75 0,-74-24-1,0-25 1,-50 0-1,1 24 1,-1 50 0,1 1-16</inkml:trace>
  <inkml:trace contextRef="#ctx0" brushRef="#br0" timeOffset="123049.96">29892 9005 0,'0'-25'16,"50"25"30,-25 0-46,0 0 16,-1 25-16,1 25 16,-25-1-1,0 75 1,-49-24 0,24-51-1,25-24 1,25 0-1,49-75 1,50 25 0,-99 1-16</inkml:trace>
  <inkml:trace contextRef="#ctx0" brushRef="#br0" timeOffset="123216.32">29992 9253 0,'-25'0'0,"174"25"0,-273-50 15,74 0 1,25 25 0,50 0-1,25-24 1,24 24-16,0-25 16,26 25-16</inkml:trace>
  <inkml:trace contextRef="#ctx0" brushRef="#br0" timeOffset="123433.64">30661 9080 0,'25'24'47,"0"-24"-47,25 0 16,24 25-16,75-25 31,-75 0-31,26 0 16,-26-25-16,25 25 15</inkml:trace>
  <inkml:trace contextRef="#ctx0" brushRef="#br0" timeOffset="123733.71">31306 9055 0,'0'0'16,"-24"0"-16,24-25 31,24 25-15,1 0-16,0 0 15,0-25-15,49 50 31,-24 0-15,-25 24 0,-50 1-1,-50 24 1,1 1 0,0-26-1</inkml:trace>
  <inkml:trace contextRef="#ctx0" brushRef="#br0" timeOffset="123949.61">31257 9055 0,'0'-25'16,"0"50"-16,0-75 15,-25 50 1,0 25-1,25 0-15,0 74 32,25 25-17,-25-25 1,0-49-16</inkml:trace>
  <inkml:trace contextRef="#ctx0" brushRef="#br0" timeOffset="124482.84">31877 9104 0,'0'-24'15,"0"48"-15,0-73 0,0 24 31,-25 25-15,25 50-16,0-26 16,25 1-1,-25 25-15,25 24 16,24-49 0,-24-25-1,25-25 1,-1-49-1,1-25 1,-50 74 0,0 50 15,25 24-15,0 26-1,-1-51 1,26-24-1,0-24 17,-26-51-17,-24 1 1,0 24-16,0 0 16</inkml:trace>
  <inkml:trace contextRef="#ctx0" brushRef="#br0" timeOffset="124781.89">32497 8906 0,'25'-50'16,"-50"100"-16,75-125 0,-50 51 15,25-1-15,-25 0 47,0 75-31,-25 49-1,25 50 1,0-50 0,25 0-1,-1-49 1,51-25-1,-1-50 1,-24 0-16</inkml:trace>
  <inkml:trace contextRef="#ctx0" brushRef="#br0" timeOffset="124950.61">32745 9104 0,'0'0'16,"-49"-24"-16,24 24 0,0 0 15,25-25 17,99 25-17,0-25 1,-49 0-16,0 25 16</inkml:trace>
  <inkml:trace contextRef="#ctx0" brushRef="#br0" timeOffset="125749.21">29644 10245 0,'0'-24'0,"0"48"0,0-73 15,-24 98 32,24 1-47,0 0 16,-25 24-16,25 1 15,0 49 1,49-100 0,26 1-1,-1-25 1,-49-25-16,0 1 15</inkml:trace>
  <inkml:trace contextRef="#ctx0" brushRef="#br0" timeOffset="126149.04">29520 10245 0,'0'-24'15,"-25"24"-15,25-25 16,0 0-1,0 0 1,75 0 15,-50 1-31,74-1 16,-49 25 0,-1-25-1,-24 25 1,0 0-1,0 0 1</inkml:trace>
  <inkml:trace contextRef="#ctx0" brushRef="#br0" timeOffset="126467.69">30215 10295 0,'0'25'15,"25"-25"48,24 0-48,1 0 1,24 0-16,1 0 0,24 0 16,99-25-1,1 25 1,-50 0 0,-50-25-1</inkml:trace>
  <inkml:trace contextRef="#ctx0" brushRef="#br0" timeOffset="126733.18">31257 10146 0,'0'-25'15,"25"100"-15,-50-174 0,25 148 0,0-123 47,25 99-31,24-1-1,75 26 1,0 0 0,-99-26-1,-50 26 1,-99 24 0,-25 1-1,50-25 1</inkml:trace>
  <inkml:trace contextRef="#ctx0" brushRef="#br0" timeOffset="126950.64">31257 10245 0,'0'-24'16,"0"48"-16,25-98 0,-25 49 16,24 0 15,-48 75 0,48 49-15,1 25-1,0-24 1,0-76-16</inkml:trace>
  <inkml:trace contextRef="#ctx0" brushRef="#br0" timeOffset="127233.43">32199 9948 0,'25'-25'16,"-50"50"-16,50-75 0,-25 75 47,0 25-47,25 98 31,-25-73-31,25-1 16,-25 1-16,25-1 15,-1-24 1,26-25 0,49-25-1,-49-25 1</inkml:trace>
  <inkml:trace contextRef="#ctx0" brushRef="#br0" timeOffset="127398.92">32373 10295 0,'0'0'0,"-50"0"0,1 0 16,49-25-1,49 25 1,100 0-1,-74 0 1</inkml:trace>
  <inkml:trace contextRef="#ctx0" brushRef="#br0" timeOffset="128033.1">29471 11362 0,'-25'0'16,"25"-25"0,25 25-1,-1 0 1,101 0-1,-1 25 1,-75 49 0,-49 50-1,-74 0 1,-1 0 0,51-74-1,73-25 1,75-25-1,0-25 1,-49 25-16,-51-25 16</inkml:trace>
  <inkml:trace contextRef="#ctx0" brushRef="#br0" timeOffset="128216.96">29719 11635 0,'-50'0'15,"100"0"-15,-125 0 0,51 0 16,-1 0 0,50 0-1,24-25 1,26 25-16,73 0 16,-73 0-16</inkml:trace>
  <inkml:trace contextRef="#ctx0" brushRef="#br0" timeOffset="128449.9">30413 11535 0,'0'0'0,"25"0"0,0 0 47,0 25-47,24-25 16,26 0-16,98 0 31,-73 0-31,-26-25 16,1 25-16,49-24 15,-50 24 1</inkml:trace>
  <inkml:trace contextRef="#ctx0" brushRef="#br0" timeOffset="128733.17">31257 11362 0,'0'0'0,"-25"-25"0,25 0 47,25 25-47,0 25 15,-1-25 1,76 25-1,-26 0 1,-24 24 0,-50 1-1,-25 24 1,-149 25 0,149-74-1,-24 0 1</inkml:trace>
  <inkml:trace contextRef="#ctx0" brushRef="#br0" timeOffset="128933.2">31430 11263 0,'0'0'16,"25"0"-1,-25 24 1,0 1-16,0 50 31,-25 49-15,25-25-1,-24-74-15</inkml:trace>
  <inkml:trace contextRef="#ctx0" brushRef="#br0" timeOffset="140484.93">32001 11436 0,'0'-25'47,"0"50"-32,-25 0-15,25 74 16,-25-74 0,50 25-16,-25 24 15,50-49 1,24-25 0,1-50-1,-26-49 1,-24 25-1,-25 98 32,0 26-31,0-25 0,25 0-16,24-1 15,26-24 1,-25-49-1,-1-26 1,-49-24 0,0 25-1,-25 49 1,25 0 0,-49 25-1,49 25-15</inkml:trace>
  <inkml:trace contextRef="#ctx0" brushRef="#br0" timeOffset="140899.87">32770 11188 0,'0'-25'16,"-25"-24"31,25 74-1,0 24-46,0 1 16,0-1-16,-25 26 16,25-1-16,25 50 15,0-25 1,25-49 0,-1-25-1,26-25 16,24-25-15,-74-25-16</inkml:trace>
  <inkml:trace contextRef="#ctx0" brushRef="#br0" timeOffset="141084.01">32795 11436 0,'-25'0'16,"50"0"-16,-75 0 0,75 0 31,0-25-31,24 25 16,1 0 0,24-24-16,-24 24 0</inkml:trace>
  <inkml:trace contextRef="#ctx0" brushRef="#br0" timeOffset="141242.09">33564 11362 0,'25'0'32,"-25"25"-1</inkml:trace>
  <inkml:trace contextRef="#ctx0" brushRef="#br0" timeOffset="142717.04">31803 11759 0,'-25'0'16,"0"0"0,25 25-1,-25-25 1,50 0-1,25 0 1,-26 0 0,1 0-16,25 0 31,-75 0 0,-25 0-15,-24 0-1,49 24 1,50-24 15,0 0-15,0-24 0,24 24-1,-24 0-15,-25 24 47,-50-24-31,26 0-1,24-24 17,24 24-17</inkml:trace>
  <inkml:trace contextRef="#ctx0" brushRef="#br0" timeOffset="147400.79">21905 8385 0,'-50'-75'16,"100"150"-16,-125-174 15,26 74-15,-1 0 16,-25 25-16,26 0 15,-26 0-15,-73 99 16,48 75 0,76 0-1,148-75 1,124-99 15,0-25-15,-50-74-1,-173-25 1,-99 0 0,-125 99-1,-99 50 1,199 49 0,124-24-1,99-50 1,50-25-1,-50-49 1,-99-1 0,-100 25-1,-99 100 1,1 74 0,98 0 15,125-25-16,24-49 1</inkml:trace>
  <inkml:trace contextRef="#ctx0" brushRef="#br0" timeOffset="148000.01">11039 13173 0,'0'0'0,"0"-25"16,50 25 0,-1 0-1,26-25-15,123 25 16,1-25 0,-51 0-1,-123 1 1</inkml:trace>
  <inkml:trace contextRef="#ctx0" brushRef="#br0" timeOffset="148186.37">11411 12825 0,'0'0'0,"-25"0"0,25-24 15,-24 24-15,-1 0 16,25 49 15,0 1-31,-25 123 16,50 26-1,0-25 1</inkml:trace>
  <inkml:trace contextRef="#ctx0" brushRef="#br0" timeOffset="148917.97">13817 12131 0,'0'49'0,"25"-148"16,-50 149-16,25-125 15,0 51-15,-24-1 0,24 0 16,-25 25 0,0 0-16,0 25 31,-24 74-16,24 75 1,0 49 0,25 25-1,0-25 1,0 25 0,50 0-1,-26-24 1,1-26-1,0 1 1,0-26 0,-50-98-16,25 49 15,-50 0 1,1-75 15,-50 1-15,-1-25-1,-24-50 1,25 0 0,74 0-16</inkml:trace>
  <inkml:trace contextRef="#ctx0" brushRef="#br0" timeOffset="151077.13">12800 15157 0,'0'-24'31,"-24"48"16,24 26-47,0 24 15,-25-24-15,50 74 16,-1-99 0,1 0-16,99-25 15,-25-75 1,-24-24 15,-50 25-15,-25 49-1,24 25 1,-24 25-16,0 24 16,0-24-16,25 25 15,0-1-15,0-24 16,25-25 0,-1-25-1,1-99 1,-50 25-1,-25-25 1,25 49 0,-25 100 31</inkml:trace>
  <inkml:trace contextRef="#ctx0" brushRef="#br0" timeOffset="151917.94">13743 15083 0,'0'-25'31,"0"0"16,0 0 94,-25 25-141,25 25 16,0 0-1,0 0-15,0 0 16,0 24-1,-25 26 1,1 24 0,24-25-16,-25 26 15,25-1 1,25-50 0,24-24-1,1-25 16,49-49-15,-49-26 0,-25 50-16</inkml:trace>
  <inkml:trace contextRef="#ctx0" brushRef="#br0" timeOffset="152184.28">13669 15405 0,'0'0'15,"-25"-24"1,50 24 15,-1 0-15,1-25-1,74-25 1,-24 25 0,-25 1-16,-26-1 15</inkml:trace>
  <inkml:trace contextRef="#ctx0" brushRef="#br0" timeOffset="153186.38">13321 11461 0,'0'0'0,"-24"0"31,48 0 16,26 0-31,0 0-16,-1 0 16,1-25-1,-1 0-15,1 1 16,-50 48 15,-50 26-15,1-25-16,-1 0 15,50-1 1</inkml:trace>
  <inkml:trace contextRef="#ctx0" brushRef="#br0" timeOffset="153734">13842 11337 0,'0'0'0,"25"0"15,-25-25 16,0 50-31,0 0 16,0 49 0,25-24-1,25-1 1,-1-24 0,1-74-1,-25-26 1,-25 50-16,0-24 15,0-1 1,0 75 15,0 0-15,24 49-16,-24-24 16,50-50 15,-25 0-16,0-50 1,24-49 0,-49 0-1,0 0 1,-25 74 0</inkml:trace>
  <inkml:trace contextRef="#ctx0" brushRef="#br0" timeOffset="154050.84">14636 11064 0,'0'-50'31,"0"26"1,0 73-17,-25 1-15,0 74 16,25 0 0,25-25-1,0-49 1,0-25-16,74-1 15,0-24 1,1-49 0,-76 24-1</inkml:trace>
  <inkml:trace contextRef="#ctx0" brushRef="#br0" timeOffset="154235.23">14586 11337 0,'-24'0'0,"48"0"0,-48-25 16,24 0 15,24 25-15,26-24-16,0 24 15,99-25 1</inkml:trace>
  <inkml:trace contextRef="#ctx0" brushRef="#br0" timeOffset="160403.09">15628 13297 0,'0'-25'31,"0"0"16,0 0-16,0 1-15,0-1-1,-24 25 1,-1 25-1,0-25-15,0 24 16,-74 51 0,74-26-16,-49 75 15,74-49 1,-25-1 0,50-24-16,-25 24 0,99-24 31,-49-25-31,123-25 15,-24-50 1,0 0 0</inkml:trace>
  <inkml:trace contextRef="#ctx0" brushRef="#br0" timeOffset="160754.1">16149 13297 0,'25'-25'15,"-50"50"-15,50-75 16,-50 50 0,1 0-1,-1 25 1,-25 99 0,0 25-1,50-25 1,75-25-1,-1-99 1,75-25 0,-99-24-16,-1-1 15,26-74 1,-75 0 0,-124 25-1,49 74 1,75 0-1</inkml:trace>
  <inkml:trace contextRef="#ctx0" brushRef="#br0" timeOffset="161135.53">16819 13123 0,'50'-50'16,"-100"100"-16,100-124 15,-50 49-15,-25 25 16,0 0-16,-24 0 16,-1 0-16,25 25 15,0 49 1,75 25 0,124 1-1,-50-51 1,-50 26-1,-49 24 1,-75-25 0,-49 1 15,0-26-15,-25-49-1,74-25 1,25-24-1</inkml:trace>
  <inkml:trace contextRef="#ctx0" brushRef="#br0" timeOffset="162770.87">17563 13024 0,'0'0'16,"-24"0"-16,-1 0 31,0 0 1,0 0-1,25-25-16,0 0 17,25 0-17,74 25 1,25-24 0,50 24-1,-100-25-15,50 50 16,-49-25 15,-50 24-15,-75 125-1,0-99 1,-49 99 0,0 0-1,49-50 1,25-50-1,25-24 1,0 0 0,25-25-16,25 25 15,-25-50-15,123 0 16,1 0 0,-99 25-1,24-24 1,-49-1-1,0 0 1</inkml:trace>
  <inkml:trace contextRef="#ctx0" brushRef="#br0" timeOffset="163018">17861 13346 0,'-25'0'0,"50"0"0,-75 0 16,26 0-16,-1 0 15,50 0 17,24 0-32,26-24 15,-1-1-15,0 0 16,26 0-16,73 0 15,-98 25 1</inkml:trace>
  <inkml:trace contextRef="#ctx0" brushRef="#br0" timeOffset="164370.24">20267 13024 0,'25'-50'16,"-50"100"-16,50-149 0,-25 74 16,-25 25-1,0-25 1,-24 25-16,24-25 0,-74 50 15,-25 25 1,25 49 0,24 25 15,50-50-31,25 50 16,100-49-1,48-50 1,51-25-1,-75-75 1,-74 26 0,-1-26-16,-24-74 15,-25-99 1,0 0 0,-25 50-1,25 98 1,0 76-1,0 98 1,0 0 0,0 150-1,25 73 1,-25-48 0,0-51-1,25-74 1,-25-74-1</inkml:trace>
  <inkml:trace contextRef="#ctx0" brushRef="#br0" timeOffset="164771.25">20937 12751 0,'0'-25'16,"0"50"-16,25-99 0,-25 49 16,0 0-16,0 0 15,25 25-15,-1-25 16,51 25-16,49 25 16,-74 50 15,-50 49-16,-75 24 1,-24-24 0,49-24-1,50-75 1,25-1 0,99-24-1,99-99 1,-99 49-1,-74 50 1</inkml:trace>
  <inkml:trace contextRef="#ctx0" brushRef="#br0" timeOffset="164952.1">20987 13123 0,'-50'0'16,"0"0"-16,299 0 31,-448-25-15,249 50-16,24-50 15,1 0-15,-26 50 16,1-25-16,-25 0 0</inkml:trace>
  <inkml:trace contextRef="#ctx0" brushRef="#br0" timeOffset="165285.81">19771 13793 0,'-74'25'15,"148"-50"-15,-173 75 0,74-26 16,25 1-1,75 0 1,173-25 0,248-74-1,99-1 1,0 25 0,-198 1-1,-173 24 1,-200 25-1,-24 0 1,-74 25 0,-25 0-16</inkml:trace>
  <inkml:trace contextRef="#ctx0" brushRef="#br0" timeOffset="165685.66">19796 14711 0,'0'0'16,"-99"25"-1,74-1-15,0 1 16,75-25 15,-25 0-15,123-49-1,1-1 1,-25 0 0,-74 50-16,-1 0 15,26-24 1</inkml:trace>
  <inkml:trace contextRef="#ctx0" brushRef="#br0" timeOffset="165985.94">20515 14537 0,'25'-25'16,"0"25"-16,25-49 15,49 49 1,0 0 15,-49 49-15,-50 1-16,0 99 15,-50 0 1,-24-50 0,49-50-1,50-49 17,24 0-32,1-24 15,-1-26-15,100-24 16</inkml:trace>
  <inkml:trace contextRef="#ctx0" brushRef="#br0" timeOffset="166468.97">21433 14463 0,'-25'0'31,"1"49"-16,24-24-15,-25 25 16,50 74 0,-1-50-1,1-49 1,50-50 0,-1-49-1,0-25 1,-49 49-1,0 50 1,0 25 0,25 49-1,24 1 1,-24-26 0,49-49-1,25-25 1,0-99-1,-75-49 1,-24-1 0,-25 100-1,0 24 1,-25 50 0,1 0-16</inkml:trace>
  <inkml:trace contextRef="#ctx0" brushRef="#br0" timeOffset="183920.45">2282 17415 0,'0'0'0,"-25"0"15,1 0 17,24 25 30,24-25-46,1 0-16,0 0 15,0 24-15,49-48 16,1 24 15,-26-25-15,-24 25-1,-25 25 17,-25-1-17</inkml:trace>
  <inkml:trace contextRef="#ctx0" brushRef="#br0" timeOffset="184136.76">2257 17762 0,'25'-25'15,"-50"50"-15,1 0 16,48-25 15,51 0 1,-26-25-32,26 0 15,-1 25 1,-24-25-1</inkml:trace>
  <inkml:trace contextRef="#ctx0" brushRef="#br0" timeOffset="184736.76">3299 16894 0,'0'-25'0,"0"0"31,0 75 16,0-25-47,0 24 15,25 1-15,-25-1 16,0 1 0,0 0-16,25-1 0,-25 1 15,0-25 1</inkml:trace>
  <inkml:trace contextRef="#ctx0" brushRef="#br0" timeOffset="184953.26">3101 17464 0,'0'0'0,"-25"25"0,0-25 31,50 0 0,0 0-15,99-49 0,25-1-1,-25 25 1,-99 25-16</inkml:trace>
  <inkml:trace contextRef="#ctx0" brushRef="#br0" timeOffset="185319.13">3101 17762 0,'0'0'0,"-25"0"32,50 0-17,24 25 1,26-25-1,-75 25 1,0 74 0,-50 0-1,1 25 1,-1-49 0,25-51 15,50-24-16,25-49 1,49-1 0,-25 1-1,-24 49 1</inkml:trace>
  <inkml:trace contextRef="#ctx0" brushRef="#br0" timeOffset="186665.65">3622 17638 0,'-25'0'16,"0"0"46,25 50-46,25-26-1,-25 1-15,0 0 16,25 25-16,-25-25 16,0-1-1,25 1 1,-1-25-1,1 0 1,0-49 0,0-1-1,-25 25 1,0 50 31,25 0-47,-25 0 15,24-1 1,26 1 0,-25-50 15,-25-49 0,-25-1-15,25 26-1,0 24 1</inkml:trace>
  <inkml:trace contextRef="#ctx0" brushRef="#br0" timeOffset="186988.79">3919 17539 0,'0'0'0,"0"-25"15,0 0 32,0 50-31,25 0-16,0 24 15,-25 1 1,25-50 15,0-25-15,0 0 0,-1 1-1,26-26 1</inkml:trace>
  <inkml:trace contextRef="#ctx0" brushRef="#br0" timeOffset="188436.68">5160 16224 0,'25'-25'15,"-50"50"-15,50-75 0,-25 26 16,0-1-1,-25 25 1,-50 25 0,-24-1-1,50 1-15,-26 25 16,50-1 0,1-24-1,24 0 1,0 25-1,0-1 1,0 51 15,24-26-15,-24-24-16,25 98 16,-25-24-1,25 25 1,-25 0-1,0 0 1,-25-25 0,0 0-1,25-25 1,-24 1 0,24-1-1,0-50 1,0 1-1,0 0 17,0-1-17,0 1 1,0-25 15,24-25-15,26 0-1,0 0 1,24-25 0,0 0-1,-24 25 1</inkml:trace>
  <inkml:trace contextRef="#ctx0" brushRef="#br0" timeOffset="190737.14">5458 16919 0,'0'0'0,"-25"0"31,0 0 0,50 0 0,0 0-15,-1 0-16,1 0 16,25 0-16,49-25 15,-49 0 1,-26 0 15,1 25-15,-50 25-1,-49 25 1,0-1 0,49-24-16,0-25 15,50-25 32,-25 0-47,25 25 16</inkml:trace>
  <inkml:trace contextRef="#ctx0" brushRef="#br0" timeOffset="191121.11">6276 16571 0,'0'-24'16,"0"48"-16,0-73 31,-25 49-31,1 25 32,24-1-17,-50 150 16,25-124-15,25-1-16,0 1 0,50 49 16,-1-49-1,26-26 17,-26-24-32,1 25 15,-25-50 1,0 1-16</inkml:trace>
  <inkml:trace contextRef="#ctx0" brushRef="#br0" timeOffset="191337.39">6202 16844 0,'0'0'16,"-75"0"15,100 0-15,0 0-1,99-25 1,25 1 0,-75 24-16</inkml:trace>
  <inkml:trace contextRef="#ctx0" brushRef="#br0" timeOffset="191804.68">7169 16695 0,'0'0'0,"-49"-24"31,24 24 1,0 24-1,0 26-31,0 49 16,25-24-1,0-1 1,50-24-1,24-50 1,1-25 0,-26 25-1</inkml:trace>
  <inkml:trace contextRef="#ctx0" brushRef="#br0" timeOffset="192155.43">7492 16745 0,'0'0'16,"0"-25"-16,-25 0 31,25 50-31,-25-25 16,25 25 0,-25 49-1,50 1 1,0-1-1,0-49 1,49-25 0,-24 0 15,-25-25-31,-1-49 16,1-1-1,-50 1 1,1 49-1,-1 0 1</inkml:trace>
  <inkml:trace contextRef="#ctx0" brushRef="#br0" timeOffset="192454.46">7889 16571 0,'0'0'16,"-25"25"0,25 0-1,0 0 1,0 49 0,49-24-1,1 24 1,-25 1-1,0-1 1,-50-24 0,-25-1-1,1-49 1,24 0-16</inkml:trace>
  <inkml:trace contextRef="#ctx0" brushRef="#br0" timeOffset="192954.34">8211 16695 0,'0'0'16,"0"-24"-1,0 48 1,-25 1-1,25 50 1,25-1 0,0-49-1,0-25 1,0-25 0,-1 0-16,26-49 15,-50 49 1,25 0-1,-25 50 17,0 49-17,25 1 1,-1-26 0,26-49-1,0-24 1,24-76-1,-49 1 1,-25 25 0,-25 74 31</inkml:trace>
  <inkml:trace contextRef="#ctx0" brushRef="#br0" timeOffset="193269.83">8931 16522 0,'0'-25'16,"0"50"-16,0-75 0,0 25 0,0 50 46,0 0-46,0 49 16,-25 50 0,25 0-1,0 25 1,0-50 0,49-74-1,1-25 1,49-49-1,-49-26 1</inkml:trace>
  <inkml:trace contextRef="#ctx0" brushRef="#br0" timeOffset="193453.78">8931 16795 0,'0'0'0,"-25"24"0,0-48 15,75-1 17,-26 0-17,100-49 1,0-26 0</inkml:trace>
  <inkml:trace contextRef="#ctx0" brushRef="#br0" timeOffset="204437.59">10196 16968 0,'-25'25'15,"0"-25"1,25 25 31,0-50-47,25 25 31,24 0-15,1 0-1,49 0 1,-24 0-1,-1-25 1,-49 25 0,0 0-1</inkml:trace>
  <inkml:trace contextRef="#ctx0" brushRef="#br0" timeOffset="204722.83">10469 16795 0,'0'0'0,"0"-25"0,-25 25 16,0 0 0,0-25-1,25 50 16,-25 0-31,25 49 16,0 0 0,0-24-16,0 99 15,0-25 1,0-25 0,0-74-1</inkml:trace>
  <inkml:trace contextRef="#ctx0" brushRef="#br0" timeOffset="205339.92">11684 16323 0,'0'0'16,"0"-25"-16,-25 25 15,25-24-15,-25 24 16,1 0 0,-1 0-1,25 49 1,-25 26 0,25 74-1,0-25 1,25-25-1,0 25 1,-1-25 0,1 25-1,25-25 1,-25 25 0,-1-49-1,-24-50-15,0-1 16,0 1-16,0 25 31,-24-25-15,-26-1-1,0-24 1,-24-24 0,49-1-1</inkml:trace>
  <inkml:trace contextRef="#ctx0" brushRef="#br0" timeOffset="205855.02">10965 17936 0,'-25'0'15,"25"25"1,25-25 0,-1 0-16,26 0 31,0 0-31,-1 0 16,26 0-1</inkml:trace>
  <inkml:trace contextRef="#ctx0" brushRef="#br0" timeOffset="206387.59">11510 17936 0,'0'0'0,"-24"-25"0,-1 25 31,25 25-15,0 0-1,0-1 1,0 1-16,0 0 16,0 0-1,0 0 1,25-25-1,-1-25 1,1 25 0,0-25-1,0 50 17,-25 0-32,25-1 15,24 26 1,1-50-1,-25 25 1,24-25 0,-24-50-1,-25 1 1,0-26 0,0 26-1,0 24 1,0 0-1,-25 25 1</inkml:trace>
  <inkml:trace contextRef="#ctx0" brushRef="#br0" timeOffset="206771.16">12031 17861 0,'25'0'16,"-25"-24"-1,-25 48-15,75-24 78,-50 50-78,0-25 16,0 24 0,0 75-1,0-74-15,0 24 16,0-24 0,25-50-1,24 25 1,1-50 15,-25 0-31</inkml:trace>
  <inkml:trace contextRef="#ctx0" brushRef="#br0" timeOffset="206987.63">12131 18159 0,'-50'0'16,"100"0"-16,-125 0 16,125-25 15,-25 25-15,-1 0-16,26 0 15,24-25 1</inkml:trace>
  <inkml:trace contextRef="#ctx0" brushRef="#br0" timeOffset="207988.75">11634 15926 0,'0'-24'0,"-24"24"15,-1 0-15,25 24 16,25-24-16,-25 100 16,24-1-1,-24-25 1,25-24 0,25-50-1,-25-25 1,-1-25 15,-24-24-15,25 49-1,-25 0 1,25 50 15,-25 0-31,50-25 16,-1 0-1,-24-25 1,0 0 0,-25-49-1,0 0 1,0 24 0,-25 50-1,0 25 1</inkml:trace>
  <inkml:trace contextRef="#ctx0" brushRef="#br0" timeOffset="208275.1">12155 15852 0,'0'-25'0,"0"50"0,0-75 47,0 75-47,0 0 15,0 74 1,0 0 0,25 1-1,25-26 1,-25-49-16,24 24 31,-24-49-15</inkml:trace>
  <inkml:trace contextRef="#ctx0" brushRef="#br0" timeOffset="208473.16">12230 16100 0,'-25'0'15,"0"0"1,149 0-16,-198 0 16,49 0-1,75 0 1,-1 0-16,1 0 16,-1-25-16</inkml:trace>
  <inkml:trace contextRef="#ctx0" brushRef="#br0" timeOffset="209389.92">13569 16695 0,'0'0'16,"0"-24"-16,-24 24 15,-1 0 1,-25 24 0,1 51-1,-1 49 1,50 25 0,74-75-1,75-49 1,0-50-1,-25 0 1</inkml:trace>
  <inkml:trace contextRef="#ctx0" brushRef="#br0" timeOffset="209870.87">13942 16844 0,'-25'0'0,"50"25"15,-25-50-15,-75 75 16,75-25-16,0 74 15,25-25 1,25-24 0,-1-25 15,1-25-15,24 0-1,-49-50 1,0-24-1,-50-26 1,25-24 0,-25 50-1,25 99 32,25 0-31,0-25-16,49 49 15,-24 1 17,-25-25-32,-25 24 15,0 26 1,-25-51 0,25 1-1,0 0 1,-25-25-16</inkml:trace>
  <inkml:trace contextRef="#ctx0" brushRef="#br0" timeOffset="210138.31">14487 16745 0,'0'-25'15,"0"50"-15,25-50 0,0 25 16,-25-25-16,25 25 15,-25 50 1,0-25-16,24 74 16,1 50-1,-25-25 1,0-50 0,0-24-1,25-25-15,25 0 16,24-25-1,25-75 1</inkml:trace>
  <inkml:trace contextRef="#ctx0" brushRef="#br0" timeOffset="210339.07">14686 17067 0,'0'0'16,"-50"0"-16,25 0 15,0 0 1,1 0 0,73-24-1,75-1 1,0 0 0,-49 25-16</inkml:trace>
  <inkml:trace contextRef="#ctx0" brushRef="#br0" timeOffset="211123.74">15876 16819 0,'25'-24'16,"-50"48"-16,50-73 0,-25 24 16,-25 25-1,1 0 1,-26 0-16,25 25 15,-24 24-15,-51 26 16,76 49 0,24-25-1,49-74 1,75-25 0,-25-50-1,-24-24 1,-26-75-1,-49 0 17,-24 75-32,-1-50 15,0 74 1,0 50 0,0 25-1,1 49 1,48 26-1</inkml:trace>
  <inkml:trace contextRef="#ctx0" brushRef="#br0" timeOffset="211437.78">16273 16571 0,'25'-49'15,"-50"98"-15,75-123 16,-25 49-16,0 25 15,-1 0 17,-24 99-17,-24 50 1,-26 0 0,25-50-1,25-49 1,25-25-1,49-25 1,26 0 0,-51-50-1,-24 50-15</inkml:trace>
  <inkml:trace contextRef="#ctx0" brushRef="#br0" timeOffset="211638.96">16373 16919 0,'-25'0'16,"149"24"-16,-223-48 0,49-1 15,75 25 1,0-25 0,-1 25-1,76-25 1,-1 0-1,0 25 1</inkml:trace>
  <inkml:trace contextRef="#ctx0" brushRef="#br0" timeOffset="212938.92">16645 16050 0,'0'-24'15,"25"24"-15,-25-25 16,-25 74-16,75-123 0,-25 74 16,0-25-16,24 25 15,-24 0-15,25 0 16,-1 25-1,-24 0 1,0 24 0,0 51-1,-25-51-15,0 100 16,0-25 0,25 50-1,-1-1 1,1 26 15,0 24-15,0-24-1,-25-100-15,0 0 16,0 0-16,-25 75 16,25 0-1,-25-50 1,25 0-1,-25-50 1,-24 0 0,-26-49-1,1-50 1</inkml:trace>
  <inkml:trace contextRef="#ctx0" brushRef="#br0" timeOffset="-211255.89">14314 16770 0,'-25'0'31,"50"0"78,-1 0-93,1 0-1,25 0 1,24 0 0,1-25-1,-1 0 1,-49 25 0,0 0-1,-25-25 16,0 50 94,0 0-125,0 0 16,0 0-16,-25-1 16,25 26-16,0 49 15,0 0 1,-25 50 15,0-49-15,25-51-16</inkml:trace>
  <inkml:trace contextRef="#ctx0" brushRef="#br0" timeOffset="-210223.65">10816 16497 0,'0'-25'31,"-25"25"0,25 25-31,0 0 16,0 74 0,0 0-1,0-49-15,0 24 31,0 1-15,0-51-16</inkml:trace>
  <inkml:trace contextRef="#ctx0" brushRef="#br0" timeOffset="-209957.56">10717 17092 0,'-25'0'16,"50"0"-16,-50 25 15,50-25 17,24 0-32,75-50 15,25 1 1,-50 24 15,-74 0-31,0 25 16</inkml:trace>
  <inkml:trace contextRef="#ctx0" brushRef="#br0" timeOffset="-209358.77">10617 17464 0,'25'-24'62,"0"24"-46,0 0-1,0 0-15,-1 0 16,1 124 15,-25-75-31,-25-24 16,1 25-16,-1-1 15,0-24 1,0-25 31,75-25-31,-1 0-1,1-24 1,24 24-1,-49 25-15</inkml:trace>
  <inkml:trace contextRef="#ctx0" brushRef="#br0" timeOffset="-208840.72">11064 17440 0,'0'-25'0,"-25"50"63,25-1-63,0 1 16,0 0-16,0 0 15,0 24 1,25-49-1,0 0-15,0-24 16,24-1 0,-49-25-1,25 50 1,-25 25 15,25 0-15,49 24-1,-24-24 1,-1-50 0,1-24 15,-50-26-15,0-24-1,-25 50-15,0-1 16,1 25-16,24 0 15,-25 25 1</inkml:trace>
  <inkml:trace contextRef="#ctx0" brushRef="#br0" timeOffset="-207058.01">17861 17018 0,'50'0'156,"-26"-25"-124,1 25-32,0 0 15,0 25-15,0-25 16,49 0-1,-49 0 1,0 0 0,24 0-1</inkml:trace>
  <inkml:trace contextRef="#ctx0" brushRef="#br0" timeOffset="-206806.66">17886 17291 0,'0'25'31,"25"-25"-31,-1 0 16,1 0-1,50 0 1,-26-25-16,26 0 16,-26 0-1,-24 25 1</inkml:trace>
  <inkml:trace contextRef="#ctx0" brushRef="#br0" timeOffset="-206323.99">19027 16522 0,'0'-25'16,"0"50"-16,0-75 0,0 25 47,0 75-31,0 0-16,-25-1 15,25 75 1,25-25-1,-25 1 1,0-26 0,-25-49-1</inkml:trace>
  <inkml:trace contextRef="#ctx0" brushRef="#br0" timeOffset="-206073.99">18680 17216 0,'0'0'0,"-25"0"0,25 25 31,49-25-15,1-25-1,24 25-15,26 0 16,-1-24-16,99-1 15,-74 0 1,-74 0 0</inkml:trace>
  <inkml:trace contextRef="#ctx0" brushRef="#br0" timeOffset="-205670.49">18754 17638 0,'-25'25'31,"25"-50"-31,25 25 16,0 0-1,0 0 1,-1 0-16,1 25 16,-25 49-1,-49 26 1,-1-26 0,0-24 15,50-26-16,25-48 17,25 24-32,24-50 15,1 0 1,-1 50 0</inkml:trace>
  <inkml:trace contextRef="#ctx0" brushRef="#br0" timeOffset="-205157.15">19101 17688 0,'0'0'16,"0"-25"-1,0 50 1,-24-1-16,24 26 15,0 25 1,24-26 0,1 1-1,0-50-15,0 0 16,24-25 0,1-49-1,-25-1 1,0 75-1,-25-25 1,24 75 15,1-25-31,25 49 16,-1-49 0,-24-25-1,0 0-15,0 0 16,0-25-16,-1-24 31,1-26-15,-25-24-1,-25 49 1,25 25 0,-24 1-1</inkml:trace>
  <inkml:trace contextRef="#ctx0" brushRef="#br0" timeOffset="-204841.13">19771 17464 0,'25'-24'15,"-50"-1"1,50 25-1,0 74 1,-50 1 15,25-1-15,0-49 0,25-50-1,0 0 1,24-24-1,1 24-15,-25 25 16,-1-25-16</inkml:trace>
  <inkml:trace contextRef="#ctx0" brushRef="#br0" timeOffset="-204206.63">20887 16150 0,'0'-25'16,"0"50"-16,0-75 0,-24 50 31,-26 0-15,-24 25-1,24-25 1,50 25 0,-25-25-1,0 24 1,25 1-1,-24 0 1,-1 25 0,25-26-16,0 26 15,-25 74 1,25 0 0,25 25-1,-25 25 1,0 49-1,0 0 1,0 0 0,0 1-1,25-26 1,-1 50 15,1-124-15,-25-74-1,50-25 1,24-25 0,-24-50-16</inkml:trace>
  <inkml:trace contextRef="#ctx0" brushRef="#br0" timeOffset="-203574.05">21011 17440 0,'0'0'16,"50"-25"31,-25 25-47,0 0 15,24-25-15,1 25 16,0-25 0,-26 25-1</inkml:trace>
  <inkml:trace contextRef="#ctx0" brushRef="#br0" timeOffset="-203239.63">21607 16943 0,'0'0'0,"0"-24"0,25-26 16,-25 25 0,0 0-1,-25 75 1,25-25-1,-25 99 1,25 25 0,-25 24-1,50-98-15,0 24 16,49-49 0,-24-26 15,0 1-31,-1-50 0,-24 1 15</inkml:trace>
  <inkml:trace contextRef="#ctx0" brushRef="#br0" timeOffset="-203038.94">21706 17192 0,'-50'0'16,"26"0"-16,-1-25 15,199 74 1,-249-73-16,-24-26 16,124 50-16,24 0 15,125-25 1,-75 25 0</inkml:trace>
  <inkml:trace contextRef="#ctx0" brushRef="#br0" timeOffset="-202623.28">22475 16844 0,'0'-25'16,"0"50"-16,0-74 0,0 24 31,-25 25-15,-49 49-1,24 1 1,25 0-16,1-1 16,-1 75-1,25-49 1,0-1 0,49 1-1,1-51-15,24-24 16,1 0-16</inkml:trace>
  <inkml:trace contextRef="#ctx0" brushRef="#br0" timeOffset="-202073.93">22698 17043 0,'0'-25'16,"0"99"-16,0-123 0,0-1 15,-24 50 1,-1 0-1,0 50 1,0 49 0,25-49-1,0-1-15,25 50 16,25-49 0,-1-50-1,26-25 1,-1-74-1,-49-25 1,-25-25 0,0 99-16,0-24 15,-25 0 1,50 98 31,-25 26-16,-25 0-15,50 24-1,49-24 1,50-1 0,-49 1-1,-50-25 1,-50 49-1,-25-49-15,-24 49 16,24-49 0,-49-25-1</inkml:trace>
  <inkml:trace contextRef="#ctx0" brushRef="#br0" timeOffset="-201574.46">23443 16919 0,'0'-25'15,"0"50"-15,0-75 16,-25 50-16,25 25 16,-25 49-1,0 25 1,25-49-16,50 49 15,-25-74 1,24 0 0,1-75-1,-1-24 1,-24-25 0,0 49-1,-50 75 16,25 74 1,25 0-17,25-49 1,-1-25 0,-24-25-16,25-50 15,-26-24 1,-24-26-1,0 1 1,-24 50 0,24 24-1</inkml:trace>
  <inkml:trace contextRef="#ctx0" brushRef="#br0" timeOffset="-201290.63">24013 16795 0,'25'-25'16,"-25"0"-16,25 0 16,-224 174-16,348-223 15,-99 24 1,-50 100 0,0-1-1,0 100 1,25 0-1,-1 0 1,1-100-16,0 26 16,49-50 15,-49-25-31,50-25 16</inkml:trace>
  <inkml:trace contextRef="#ctx0" brushRef="#br0" timeOffset="-201090.08">24212 17092 0,'0'0'0,"-25"0"15,0 0 1,0-25 15,50 25-31,0-24 16,99-1-1,-25 0 1,-49 25 0</inkml:trace>
  <inkml:trace contextRef="#ctx0" brushRef="#br0" timeOffset="-199773.78">24956 17043 0,'-25'0'31,"25"-25"47,25 25-62,0 0-1,-1 0-15,26 0 16,0 0-16,24-25 16,-24 25-16,49-25 15,-49 0 1,-26 25 0,1 0-1</inkml:trace>
  <inkml:trace contextRef="#ctx0" brushRef="#br0" timeOffset="-199487.26">25303 16795 0,'0'-50'31,"0"25"-15,-25 25 0,0 25-1,25 0-15,0 0 16,25 74 0,-25 25-1,0-75 1,0 76-1,25-26 1</inkml:trace>
  <inkml:trace contextRef="#ctx0" brushRef="#br0" timeOffset="-199173.87">26047 16373 0,'-25'49'31,"25"1"-31,0 0 16,-24-1-16,48 26 16,-24 24-1,25-25 1,0 1 0</inkml:trace>
  <inkml:trace contextRef="#ctx0" brushRef="#br0" timeOffset="-198923.68">25849 17043 0,'0'0'16,"-25"0"-16,50 0 31,24 0-31,100-25 31,0-25-15,-74 50-16,-1 0 15,25-25 1,-74 25-16</inkml:trace>
  <inkml:trace contextRef="#ctx0" brushRef="#br0" timeOffset="-198572.99">25898 17415 0,'0'0'15,"25"0"32,0 0-47,-25 25 16,0-1-1,0 26-15,-74 49 16,24-24 0,25-75-1,25 24 1,50-24-1,24-49 1,25-1 0,-49 25-16</inkml:trace>
  <inkml:trace contextRef="#ctx0" brushRef="#br0" timeOffset="-198091.82">26320 17440 0,'-49'24'16,"98"-73"-16,-49 74 0,0-25 31,0 24-15,-25 51-1,50-26 1,0-24-1,25-25 1,-1-25 0,1-49-1,-25 24-15,-25 26 16,0 48 31,24 1-32,26 25 1,24-25 0,1-1-1,-1-48 1,-49-51 0,-25-24-1,-49 0 1,24 24-1,-25 51 1</inkml:trace>
  <inkml:trace contextRef="#ctx0" brushRef="#br0" timeOffset="-196540.37">27536 16199 0,'0'0'0,"25"0"0,-1 0 16,1 0-1,-25-25 1,-25 25 15,1 0 0,-1 0-31,0-24 16,-25 24-16,-24 0 16,24 0-1,25 24 1,25 1 93,0 0-93,0 25-1,0-26 1,0 1-16,0 50 16,0 24-1,25-25 1,0 1 0,0 24-1,0 0 1,-25 25-1,0 0 1,-25 0 15,25-74-31,0 24 16,25-24 0,-25 24-1,24-24 1,1 0-1,25-26 1,-25 1 0,74-25 15,-25-25-31,-24 1 0</inkml:trace>
  <inkml:trace contextRef="#ctx0" brushRef="#br0" timeOffset="-183806.01">27461 4738 0,'0'-25'15,"0"50"-15,-25-50 47,25 50-16,-24 50-31,24-26 0,-25 50 16,25 1 0,-25 148-1,-25 0 1,26-50-1,24-98-15,0 48 16,0-24 0,0-24-1,0-76 1</inkml:trace>
  <inkml:trace contextRef="#ctx0" brushRef="#br0" timeOffset="-181775.03">27461 4540 0,'0'-25'0,"0"50"0,0-75 15,0 25 1,-25 25 0,50 0-1,99-24 1,50-1 0,-75 25-1,174 0 1,50-25-1,-175 25 1,225-25 0,-175 25-16,174-25 15,25 0 1,198 1 0,-223-1-1,-173 25 1,-25-25-16,24 25 15,0-25-15,150 25 32,396-49-1,-595 49-31,0 0 16,99-25-1,-124 25-15,74 0 16,25 0 15,-223-25 47,0 50-62,0 0 31,0 24-47,0-24 15,0 25-15,0-1 16,0 26-16,0 49 16,0 0-1,0 25 16,0-25-15,0-75-16,0 1 16,0 0-16,0 24 15,0 0 1,0-49 0,0 0 30,0 0 48,-24-25-94,-26 25 16,-24-25-16,-1 24 15,-148-24 1,-25 25 0,124-25-1,-124 25 1,0-25 0,49 25-1,1-25 1,-1 0-1,26 0 1,-51 0 15,150 0-31,0 25 0,-75-25 32,0 0-17,0 0 1,0 24-1,25-24 1,0 25 0,-25-25-1,-24 25 1,-1 0 0,-49 24-1,148-24 1,26-25-16,-100 25 15,74 0 1,-123 25 0,74-50 15,0 24-15,50-24-16,24 25 15,-149 0 1,125 0-1,-50 0 1,-25-25 0,25 49-1,0-24 1,50-25 0,-50 25-1,74-25-15,0 25 16,-74-25-1,50 24 1,-50 1 0,49-25-16,-24 25 15,74-25 1,-49 0 0,49 0-1,0 25 1,-24-25 15,24 0-15,0 0-1,-24 25 17,24-25-17,-25 24 1,25-24-1</inkml:trace>
  <inkml:trace contextRef="#ctx0" brushRef="#br0" timeOffset="-131950.21">28454 16348 0,'-50'0'16,"75"0"15,-25-25-15,0 0-1,-25 25 1,0 0 0,0 0-16,1 0 15,-26 25 1,0 0-1,26 25-15,-1 24 16,74-24 0,75 24-1,-24-24 1,-1-25 15,-50-25-15,-49 49-1,-49 1 1,-26-1 0,26-24-1,24-50 1,50-49 0,24-25-1,26 24 1,-1 51-1,-24-1 1,-1 25 15,-24 0-15,0 0-16,0 49 31,0 1-15,-25 0-16,0-1 15,-25 1 1,25-75 15</inkml:trace>
  <inkml:trace contextRef="#ctx0" brushRef="#br0" timeOffset="-131819.02">28801 16298 0,'0'-24'31,"0"-1"-31,-25 25 16,50 74-16,-25-99 0</inkml:trace>
  <inkml:trace contextRef="#ctx0" brushRef="#br0" timeOffset="-131436.71">28975 16497 0,'24'25'0,"-24"24"15,-24 1 1,-26-224-16,100 224 0,-50 99 16,0-174 15,0 0-31,24 0 15,-24-24-15,50-1 32,-25 0-17,-25 26 1,49 24 0,-24 24-1,0 51 1,0-1-1,0 1 1,-1-26 0</inkml:trace>
  <inkml:trace contextRef="#ctx0" brushRef="#br0" timeOffset="-128051.88">27784 16646 0,'-25'0'47,"0"0"-32,50 0 48,0 0-48,0 0-15,-1 0 0,26 0 16,0 0 15,-26 0 0,-48 0-15,-1 0 0,0 0-1,0 0-15,-49 0 16,24 0 0,25 0 15,50 0-16,0 0 1,25 0 0,-26 0 15,1 0-31</inkml:trace>
  <inkml:trace contextRef="#ctx0" brushRef="#br0" timeOffset="-126853.14">29495 16348 0,'0'0'0,"0"25"141,0 0-126,25-1-15,-25 1 16,0 25-16,25-25 15,0 0 1,-25-1-16,50-24 16,-26-24-1,1-26 1,0-25 0,-25 26-1,0 24 1,0 0-1,0 50 17,25 49-17,0-24 1,-1-25 15,-24 0-31,25-25 16,0 25-1,0-100 1,0 25 0,-50-24-1,25 24 1,-25 50 0,25-24-1,0-1 16</inkml:trace>
  <inkml:trace contextRef="#ctx0" brushRef="#br0" timeOffset="-125583.06">29471 16249 0,'-25'0'31,"0"0"1,50 0 15,0 0-32,-1 0 1,26 0-16,0 0 15,24-25-15,-24 25 16,24 0-16,1-25 16,-51 25-1,1-25 1,-50 50 31,1 0-47,-1-25 15,0 50 1,0-26 0,0 26-16,-24 49 15,24-49 1,0 0-16,0-1 16,1 26-1,-1-26 1,50-49 31,-1-25-32,51 1 1,24-1 0,-25 0-1,-49 25-15,0 0 47,0 0-31</inkml:trace>
  <inkml:trace contextRef="#ctx0" brushRef="#br0" timeOffset="-125168.89">29545 16447 0,'-25'0'15,"0"0"-15,25-25 16,-24 25-1,24-24 17,24 24-17,1 24-15,25-24 16,0 0 0,98-24-1,-24-1 1,-24 0-1,-76 25 1,1 0 0,0 0 15,-50 0-15</inkml:trace>
  <inkml:trace contextRef="#ctx0" brushRef="#br0" timeOffset="-124341.9">29371 16249 0,'-24'0'31,"48"-25"0,1 25-31,25 0 16,-1 0-16,1 0 15,0 0-15,74 0 32,-50 0-32,25 0 15,-24 0 1,-125 25 62,50 0-78,-25-1 16,-24 26-1,24 0 1,0-1-16,0 1 15,-24 49-15,-1 0 16,25-24 15,1-50-15,24-1 0,24-48 30,1-1-30,74 0 0,1-25-1,-26 26 1,-24-1 0,-26 25-1,1 0 1,-50 0 31</inkml:trace>
  <inkml:trace contextRef="#ctx0" brushRef="#br0" timeOffset="-123953.09">29371 16422 0,'0'25'47,"25"-25"-47,0 0 16,25 25-16,-1-25 15,26 0-15,-1 0 16,75 0 0,-99-25-1,49 0 1,-74 25-1,-1 0 1</inkml:trace>
  <inkml:trace contextRef="#ctx0" brushRef="#br0" timeOffset="-122268.08">30612 15976 0,'0'-25'79,"-25"25"-64,25 25 32,0 0-31,0 0-1,0-1 1,0 1 0,0 0-16,0 25 15,0 24 1,0 25-1,25 25 1,-25-49 0,0 74-1,0-1 1,25 1 0,-50-25-1,25 25 1,0-50-1,0 1 1,0-1 0,0-74-1,0-1 1</inkml:trace>
  <inkml:trace contextRef="#ctx0" brushRef="#br0" timeOffset="-119799.8">27883 16472 0,'-25'0'15,"25"-25"1,-25 25 46,25 25-46,-24 0 0,24 25-16,0-1 15,24-24 1,-24 25-16,-24 49 15,24-25 1,0-24 0,0-25 15,24-25-15</inkml:trace>
  <inkml:trace contextRef="#ctx0" brushRef="#br0" timeOffset="-118684.18">30587 18010 0,'0'-25'0,"25"25"16,-25-24-1,0 48 17,0 1-17,0 0 1,25 25-16,-25-1 15,24-24 1,26-50 0,0 0-1,-1-24 1,-24-1 0,0 25-1,-25 50 32,25 0-47,-25 0 16,24 0-16,1-1 15,-25 1 1,50-50 15,-50 1-15,0-26-16,25-49 15,-50 24 1,25 26 0,-50 49-1,25 0 1</inkml:trace>
  <inkml:trace contextRef="#ctx0" brushRef="#br0" timeOffset="-118384.73">31232 17712 0,'0'0'16,"0"-24"31,-25 73-47,25 26 15,0-1 1,0-24-16,0 49 16,25 0-1,0-49 1,0-25 0,24-25-1,-24 0 1</inkml:trace>
  <inkml:trace contextRef="#ctx0" brushRef="#br0" timeOffset="-118201.02">31282 18010 0,'0'0'0,"-25"0"31,50 0-16,-1-25 1,76 1 0,-51-1-16</inkml:trace>
  <inkml:trace contextRef="#ctx0" brushRef="#br0" timeOffset="-116984.73">30860 15777 0,'0'0'0,"25"0"79,-1 0-64,1 0 1,25 0-16,-25 0 0,0 0 15,-1 0-15</inkml:trace>
  <inkml:trace contextRef="#ctx0" brushRef="#br0" timeOffset="-116451.53">31282 15554 0,'0'0'16,"0"25"15,-25 0-31,25 0 16,0 24-16,-25-24 15,50 49 1,0-24-1,24-50 1,1-25 0,-25-24-1,-1-1 1,-24 25 0,0 0-1,25 75 1,0 0-1,0-26 17,0 1-17,24-99 17,-24 49-17,-25-74 1,0 49-1,0 25 1,-25 50 0,0 0-1</inkml:trace>
  <inkml:trace contextRef="#ctx0" brushRef="#br0" timeOffset="-116166.41">31927 15455 0,'0'0'0,"0"-25"0,0 0 15,0 1-15,0-1 32,-25 74-17,25-24 1,-25 25-1,25 49 1,25 75 0,0-150-1,-25 1-15,49 0 16,26-25 0</inkml:trace>
  <inkml:trace contextRef="#ctx0" brushRef="#br0" timeOffset="-115998.55">32001 15554 0,'-50'0'16,"26"0"-16,148 25 16,-174-50-16,-24 50 15,98-25 1,26 0-1,0-25-15</inkml:trace>
  <inkml:trace contextRef="#ctx0" brushRef="#br0" timeOffset="-115001.11">32472 15157 0,'-24'-24'16,"-1"-1"15,50 0-15,-1 25-1,26 0-15,24-25 16,1 25-1,-50 0 1,-1 0 15,-24 25-15,25 0 0,0 49-1,-25 25 1,0 25-1,-25 124 1,50-24 0,-25-100-1,0 149 1,25-25 0,-25 0-1,0 0 1,-50 74-1,25-173 1,-24 0 15,-1-25-15,1 0 0,24-25-1,0-24-15,25-50 16,-50 74-1,50-50-15,-24 1 16,-1 24 0,25-24-1,-25 0 1,25-26-16,-25 51 16,0-25-1,0-26 1,1 26-1,-1-25 17,0 0-1,0-25-15,-24 0-1,-1 0-15,-148 24 16,74-24-16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3:42:30.60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30190 18184 0,'0'-25'15,"0"0"1,-25 25 46,50 0-30,25-25-32,24 25 15,1 0-15,-1-24 16,50-1 0,-99 0-1,24 25-15,-49-25 31</inkml:trace>
  <inkml:trace contextRef="#ctx0" brushRef="#br0" timeOffset="950.85">30959 15604 0,'0'-25'16,"-25"0"15,25 50 47,0 0-78,0 0 16,0 24-16,0 1 15,25 24-15,-50 50 16,25-24 0,0-1 15,0-74-31,0-1 31,0-48 0,0-1-15,25 25-16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3:42:07.68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4912 2332 0,'-25'-50'16,"50"100"-16,-50-125 31,0 100-15,25 25-16,-49 124 16,-26 74-1,26-50 1,49-74-1,-25-99 1,50-75 0,74-74 15,50-49-15,-75 73-1,-24 76 1,-26 48-1,26 100 1,-25-49-16,-25 99 16,0-50-1,0-100 1,0 1 0</inkml:trace>
  <inkml:trace contextRef="#ctx0" brushRef="#br0" timeOffset="265.71">5557 2357 0,'0'0'16,"25"-25"-16,-1 0 0,-24 0 31,-49 125-15,24 98-1,-25 75 1,26-50 0,73-99-1,50-49 1,50-75 0,25-75-1</inkml:trace>
  <inkml:trace contextRef="#ctx0" brushRef="#br0" timeOffset="503.17">6400 2431 0,'0'-49'0,"0"98"16,25-123-16,-25 49 16,-25 50-1,0 24 1,-24 125-1,49 74 1,25-49 0,49-51-1,25-48 1,-49-76 0</inkml:trace>
  <inkml:trace contextRef="#ctx0" brushRef="#br0" timeOffset="650.81">6276 3002 0,'0'0'16,"-25"0"-16,1 0 15,-26 0 1,50-25 0,99-25-1,100-24 1</inkml:trace>
  <inkml:trace contextRef="#ctx0" brushRef="#br0" timeOffset="883.14">7095 2456 0,'0'0'31,"0"-25"-31,25 25 0,-1 75 16,1 73-1,-25 100 17,-49 1-17,-1-101 1,50-98-16,-25-25 16,0-25-16</inkml:trace>
  <inkml:trace contextRef="#ctx0" brushRef="#br0" timeOffset="1048.83">7566 2853 0,'0'0'16,"25"0"15,0-25-31,24 25 16,26-25-16,-1 25 15</inkml:trace>
  <inkml:trace contextRef="#ctx0" brushRef="#br0" timeOffset="1217.08">7690 3126 0,'-49'25'0,"98"-50"0,-123 74 16,49-49-16,25 25 15,-25-25 1,149-25 0,99-49-1</inkml:trace>
  <inkml:trace contextRef="#ctx0" brushRef="#br0" timeOffset="2382.98">9402 2109 0,'0'-25'47,"0"50"0,0 24-31,-25 26-1,0 24-15,25 0 16,-25 0-16,1 125 16,-1-125-1,25 25 1,25-99 0</inkml:trace>
  <inkml:trace contextRef="#ctx0" brushRef="#br0" timeOffset="2633.82">8782 3126 0,'0'0'16,"-75"25"-1,50-1-15,75-24 16,0 0-1,74-24-15,198-51 16,100-24 15,-50 49-15,-124 25 0,-198 50-1</inkml:trace>
  <inkml:trace contextRef="#ctx0" brushRef="#br0" timeOffset="2999.81">8682 3796 0,'0'0'0,"-24"0"16,48 0-1,1 0 1,74 0-16,50 0 31,-74 74-15,-50 0-16,-50 1 16,-99 247-1,49-247 1,1 24-1,49-49 1,99-75 0,100-74-1,0-1 1,-100 51 0</inkml:trace>
  <inkml:trace contextRef="#ctx0" brushRef="#br0" timeOffset="3450.65">9551 3845 0,'0'0'15,"-25"0"1,0 50 0,25-1-1,-25 26-15,0 74 16,25-25-1,50-75 1,49-49 0,-24-74-1,-1-75 1,-74 25 0,25 74-16,-25 75 31,0 0-16,25 74 1,0-49-16,74-1 31,-50-24-15,26-74 0,-26-1-1,-49-74 1,-49-25-1,-1 50 1,25 49 0</inkml:trace>
  <inkml:trace contextRef="#ctx0" brushRef="#br0" timeOffset="3717.31">10220 3448 0,'50'0'15,"-100"0"-15,150-25 0,-75 25 16,-1-24-16,1 24 16,0 49 15,-25 50-15,0 1-1,0-51 1,50-74-1,49 1 1,-25-26-16,75-49 16,-75 49-1</inkml:trace>
  <inkml:trace contextRef="#ctx0" brushRef="#br0" timeOffset="4301.79">12776 1513 0,'24'-25'0,"-24"1"16,-24 73-16,-1-123 15,-50 74-15,-123-25 16,-1 50 0,100-25-1,74 25 1,1-1-1,-26 26 1,25 24 0,0 51 15,25-1-15,0 49-1,25-74-15,25 174 16,-25 50-1,-25 49 1,-25 25 0,-25-25-1,25-223-15,1-25 16,-1 0-16,25-50 16,0 1-1,25-1 1,74-74-1,-25 0-15</inkml:trace>
  <inkml:trace contextRef="#ctx0" brushRef="#br0" timeOffset="4718.09">12701 2654 0,'-25'0'15,"50"0"-15,-74 0 16,24 0-1,99-24 1,-24 24-16,49-25 16,25 0-16,50-25 15</inkml:trace>
  <inkml:trace contextRef="#ctx0" brushRef="#br0" timeOffset="5535.86">13693 2133 0,'0'0'0,"0"-24"15,25 24 95,25 0-95,-25-25 1,24 25-16,-24 0 16,25 0-16,-25 0 15,49 0 1,-49 0-1,-50 0 17,-25 0-17,-49 0 1,0 25 0,49-25-1,25 0 1,50 0 46,0 49-30,-25 1-17,25 49 1,-50 50-1,0 74 1,0 0 0,25-123-1,25 73 1,25-123-16,74-25 16,50-50-1,-75 0 1</inkml:trace>
  <inkml:trace contextRef="#ctx0" brushRef="#br0" timeOffset="6214.78">15083 2233 0,'24'-25'16,"-48"50"-16,48-75 15,1 50 32,-50 0-47,1 0 32</inkml:trace>
  <inkml:trace contextRef="#ctx0" brushRef="#br0" timeOffset="6899.65">13892 1786 0,'-25'-25'0,"50"50"0,-75-50 15,25 25 1,1 0 15,24 25 32,0 0-63,-25 25 15,25-26-15,0 26 16,-25 24 0,25-24-16,0 24 15,-25 26 1,50-51-16,-25 51 16,25-51-1,0-24-15</inkml:trace>
  <inkml:trace contextRef="#ctx0" brushRef="#br0" timeOffset="7166.98">13520 2208 0,'0'0'16,"25"0"-1,-1 0 1,-24-25-16,50 25 16,49-50-1,25 1 1,-49 24-16</inkml:trace>
  <inkml:trace contextRef="#ctx0" brushRef="#br0" timeOffset="7568.54">14983 2158 0,'0'0'0,"0"-25"15,-24 1 17,-1 24-17,0 49-15,-49 1 16,-1 49 0,-49 75-16,99 24 31,50-99-31,99-49 31,75-50-31</inkml:trace>
  <inkml:trace contextRef="#ctx0" brushRef="#br0" timeOffset="7883.92">15380 2357 0,'0'-25'16,"0"50"-16,0-75 0,-24 50 15,-1 0 1,-50 99 0,50-49-16,-24 124 15,49-1 1,99-49 0,25-74-1,0-50 1,-25-50-1,-74-74 17,-25-49-17,-74-1 1,24 75 0,50 49-16</inkml:trace>
  <inkml:trace contextRef="#ctx0" brushRef="#br0" timeOffset="8133.69">16100 2133 0,'25'-24'0,"-50"48"0,74-48 15,-123 48 1,-25 51 0,49 74-1,124-25 1,100 0-1,0-50 1,-125-24 15,-49-25-31,-49 24 16,-100-24 0,50 0-1</inkml:trace>
  <inkml:trace contextRef="#ctx0" brushRef="#br0" timeOffset="8599">16596 2332 0,'49'-25'0,"-24"0"16,-99 75-16,148-125 16,-99 100-1,1 25 1,24 0-16,-25 24 15,25 25-15,25-24 16,49 49-16,25-75 31,1-74-15,-26-74 0,-49-50-1,-25 1 1,0 98-1,0 75 1,0 74 0,49 25-1,1-50 1,49-24 15,-24-75-15,-51-49-1,1-50 1,-50-25-16,25 50 31,-24 74-31</inkml:trace>
  <inkml:trace contextRef="#ctx0" brushRef="#br0" timeOffset="8850">17712 2034 0,'0'0'16,"25"-25"-16,-25 50 47,0 50-47,-25-1 0,25 25 15,25 1 1,0 148-1,24-50 1,26-99 0,-1-74-1,1-75-15</inkml:trace>
  <inkml:trace contextRef="#ctx0" brushRef="#br0" timeOffset="9017.5">17861 2506 0,'-50'-25'0,"100"50"0,-149-75 16,49 25 0,25 0-1,75 1 1,99-1 0,49 25-1</inkml:trace>
  <inkml:trace contextRef="#ctx0" brushRef="#br0" timeOffset="12032.98">19573 2828 0,'-25'0'16,"0"-25"-1,25 0-15,-25 25 16,75-24 15,-1-1-15,26 25-16,99-50 16,-50 1-1,-75 49 1</inkml:trace>
  <inkml:trace contextRef="#ctx0" brushRef="#br0" timeOffset="12218.6">19870 2506 0,'-24'-25'0,"48"50"0,-48-75 16,-1 50-1,25-25 1,0 75-1,0 74 1,0-50-16,0 25 16,25-24-16</inkml:trace>
  <inkml:trace contextRef="#ctx0" brushRef="#br0" timeOffset="12449.81">20689 2183 0,'25'-74'0,"-50"148"0,75-223 15,-26 100-15,-24 24 16,0 50 15,-24 123-15,24 51-1,0 24 1,0-24 0</inkml:trace>
  <inkml:trace contextRef="#ctx0" brushRef="#br0" timeOffset="12651.97">20466 2902 0,'-25'0'16,"50"-49"0,0 49-1,148-75 1,50 1 0,1 24-1,-100 50 1</inkml:trace>
  <inkml:trace contextRef="#ctx0" brushRef="#br0" timeOffset="12951.75">20515 3473 0,'0'0'0,"0"25"31,25-25-16,-25 49-15,25-24 16,-25 74 0,0-24-1,-25-25-15,0 74 16,25-75 0,-24-24-1,98-50 1,50-49-1,0-1 1,-74 51 0</inkml:trace>
  <inkml:trace contextRef="#ctx0" brushRef="#br0" timeOffset="13416.84">21160 3473 0,'-24'0'32,"-1"25"-17,0 24 1,25 1-16,0-25 16,25 49-16,0-49 15,49-25 1,0-25-1,1-99 1,-26 25 0,-49 74-1,50 50 17,-25 49-17,24-49-15,51 50 31,-1-26-15,0-49 0,-24-74-1,-75-50 1,-50-25 0,0 25-1,1 74 1,49 26-1</inkml:trace>
  <inkml:trace contextRef="#ctx0" brushRef="#br0" timeOffset="15117.68">22698 1389 0,'0'0'15,"25"0"-15,-25-25 16,-49 1 15,-26 24-15,1-25 0,49 25-1,0 0-15,0 0 16,25 25 78,0-1-94,25 1 15,-50 50-15,25 49 16,0 49-1,0 26 17,0-100-32,0 0 15,25 75 1,0 0 0,-25-1-1,25 1 1,-25-75-16,25 75 15,-25-25 1,0-1 0,0 1-1,0-50 1,0-24 0,24-1-1,-24-24 1,25-25-1,25 0 17,24-25-17,1 0 1,-1-25-16</inkml:trace>
  <inkml:trace contextRef="#ctx0" brushRef="#br0" timeOffset="26352.94">23343 2208 0,'25'0'32,"-50"0"-32,50-25 0,-25 0 31,-25 25 0,1 0-15,-26 25-16,0 0 15,1 24-15,24 1 16,0 0-16,50 49 16,124-49-1,49-1 1,-24 1 15,-149-1-15,-25 1-1,-75 0 1,-49-1 0,99-24-1,1-50 1,73-74-1,50-25 1,50 25 0,-74 49-1,-51 50 1,1 0 15,-25 50-15,0-1-16,-25 51 31,25-1-15,25-50-1,-25-24 1</inkml:trace>
  <inkml:trace contextRef="#ctx0" brushRef="#br0" timeOffset="26485.54">23864 2431 0,'25'-49'16,"-50"98"-16,50-148 0,-25 49 16,0 1-1,0 24-15</inkml:trace>
  <inkml:trace contextRef="#ctx0" brushRef="#br0" timeOffset="26872.14">24236 2555 0,'0'0'16,"0"25"-16,0 0 16,0 0-16,-24-25 31,24 24-16,0-48-15,0-26 16,24 0-16,26-49 16,0 25-1,-1 24 1,1 25 0,24 25 15,26 50-16,-51 24 1,-24 1 0,-25 49-1,0-50 1,0-24 0</inkml:trace>
  <inkml:trace contextRef="#ctx0" brushRef="#br0" timeOffset="28551.81">25055 2208 0,'-25'-25'16,"25"50"31,0 0-32,0-1-15,0 51 16,-25 49 0,25-25-1,75-24 1,-26-75 0,1 0-16,0-75 15,-26-24 16,-24 0-15,0 24 0,0 125 15,0-25-15,25 74-1,25-25 1,0-49-1,-26-25 1,1-25 0,0-49-1,-50-25 1,25 49-16,-25-24 16,25 49-1,0 0 1</inkml:trace>
  <inkml:trace contextRef="#ctx0" brushRef="#br0" timeOffset="28869.79">25874 2009 0,'0'0'15,"0"25"1,-25 25-16,25 24 16,-25 25-16,0-24 15,25 24 1,0 0-16,25-49 15,25 49 1,-26-74-16,26-25 16,24 25-16,-24-50 15,74-25 1,-99 26-16</inkml:trace>
  <inkml:trace contextRef="#ctx0" brushRef="#br0" timeOffset="29034.72">25923 2332 0,'0'0'0,"-25"0"0,1 0 15,-1 0 1,74-25 0,75 0-1,-49 25 1</inkml:trace>
  <inkml:trace contextRef="#ctx0" brushRef="#br0" timeOffset="29750.86">26940 2406 0,'-24'0'15,"48"0"-15,-48-24 16,-1 24-1,25-25 1,-25 25 0,50 0 46,0-25-46,49 25-16,25 0 15,0-25-15,100 25 16,-25-25 15,-125 0-15,-24 25 0,-25 25 109</inkml:trace>
  <inkml:trace contextRef="#ctx0" brushRef="#br0" timeOffset="30851.12">28627 1712 0,'0'-25'16,"0"50"-16,25-75 0,-50 50 47,0 0-47,-24 25 16,24 49-1,-49 50-15,49 25 16,99-50 15,100-24-15,-25-1-1,-125-49 1,-24 0-16,-99 49 16,0-24-1,25-25 16,74-100-15,24 26-16,100-51 16,-24 26-1,-1 49 1,-49 25 15,-1 25-15,-24 49-1,0 1 1,-25-1 0,0-24-1</inkml:trace>
  <inkml:trace contextRef="#ctx0" brushRef="#br0" timeOffset="30984.02">29099 1935 0,'0'0'16,"0"-50"-16,24 26 16,-24-1-16,-24 0 31</inkml:trace>
  <inkml:trace contextRef="#ctx0" brushRef="#br0" timeOffset="31301.78">29297 2282 0,'0'0'16,"25"25"-16,-25 0 0,0 0 15,0 0 1,0-1 0,0-48-1,0-51 1,49-49-1,1 99-15,-25-24 16,74 24 0,-49 25-1,-25 25 1,-1 74 0,-48 25-1,48 0 1,-24-99-1</inkml:trace>
  <inkml:trace contextRef="#ctx0" brushRef="#br0" timeOffset="31801">30116 1761 0,'0'-24'16,"0"48"-16,0-73 15,0 24 1,-25 25-16,-25 50 15,1 49 1,-26 74 0,26 26-1,49-25 1,74-26 0,50-24-1,25-74 1,-25-50-1</inkml:trace>
  <inkml:trace contextRef="#ctx0" brushRef="#br0" timeOffset="32035.51">30339 2257 0,'-25'0'16,"50"0"-16,-75 0 0,25-24 31,50 24-15,25 0-16,24-25 15,-24 25-15,0 0 16,-1-25-16</inkml:trace>
  <inkml:trace contextRef="#ctx0" brushRef="#br0" timeOffset="32518.65">30810 2084 0,'0'-25'0,"0"50"16,-25-50 15,25 75-31,0-26 16,-24 26-16,48 0 15,1-1 1,0 1 0,25-25-1,-1-75 1,-24 25-16,25-49 31,-25 24-15,-1 50-1,-24 0 1,0 50 0,25-1-1,25-24 1,-25-25-1,-1-25 1,-24-49 0,0-25-1,-24 24 1,24 51 0</inkml:trace>
  <inkml:trace contextRef="#ctx0" brushRef="#br0" timeOffset="32785.78">31505 1836 0,'0'-25'16,"0"50"-16,0-75 0,0 25 31,0 50-16,-25 50 1,25-1-16,0 75 16,0 0-1,50-50 1,24-49 15,25-26-15,-74-24-16</inkml:trace>
  <inkml:trace contextRef="#ctx0" brushRef="#br0" timeOffset="32919.21">31579 2084 0,'0'0'16,"-49"0"-16,24-25 16,50 0-1,49 0 1,0 1-16</inkml:trace>
  <inkml:trace contextRef="#ctx0" brushRef="#br0" timeOffset="33135.86">31976 1737 0,'0'0'0,"0"-25"0,25 50 46,-25 24-30,25 1-16,0 49 16,-25-25-16,24 125 15,-48-25 1,-26-75 0,50-74-1</inkml:trace>
  <inkml:trace contextRef="#ctx0" brushRef="#br0" timeOffset="33634.08">31976 1116 0,'0'0'15,"0"-24"-15,25-1 16,25-25 0,24 25-1,50 0 1,-25 1 0,-24 48-1,-50-24 1,-1 50-1,26 49 1,-50 25 0,25 25-1,-25-74-15,0 148 16,-25 0 0,25-24-1,-25-1 1,0-24 15,-24-25-15,49-25-1,-25-75 1,0-49 0</inkml:trace>
  <inkml:trace contextRef="#ctx0" brushRef="#br0" timeOffset="34167.75">32596 645 0,'0'0'0,"0"-74"0,25-26 31,25 100-31,49 0 31,75 50-15,-50 49 0,-50-49-16,1 99 15,-51 24 1,1 1-1,0 49 1,-25 0 0,0 50-1,0 0 1,-25 0 0,25-25-1,0 0 1,50-49 15,-50-26-15,-25 51-1,-49-100 1,-51-25 0,51-49-1,-25-50 1,-50 0-1</inkml:trace>
  <inkml:trace contextRef="#ctx0" brushRef="#br0" timeOffset="35635.81">7144 7740 0,'-24'0'31,"-1"0"-15,50 0 46,24 0-62,26 0 16,-1-25-16,149 0 31,-49 0-15,-50 1-1,-99 24 1,-25-25-16,-25 25 16</inkml:trace>
  <inkml:trace contextRef="#ctx0" brushRef="#br0" timeOffset="35818.83">7219 8062 0,'-25'25'15,"50"-50"-15,-75 75 0,25-50 32,50 0-32,99 0 15,75-25 1,24-24 15,-74 24-31</inkml:trace>
  <inkml:trace contextRef="#ctx0" brushRef="#br0" timeOffset="37467.97">9923 7343 0,'0'-25'15,"0"50"-15,0-75 0,-25 26 0,25-1 16,-50 25 15,26 49-15,-26 125-1,0 0 1,26-25 0,24-75-1</inkml:trace>
  <inkml:trace contextRef="#ctx0" brushRef="#br0" timeOffset="37702.56">9154 8038 0,'0'0'16,"-50"0"-16,25 0 16,1 0-1,73 24 1,1-24 0,223-24-1,99-26 1,-174 0-16,1 26 15,-26-1-15,100 0 16,-174 25 0</inkml:trace>
  <inkml:trace contextRef="#ctx0" brushRef="#br0" timeOffset="38055.18">9154 8757 0,'0'0'16,"-25"25"-16,50-50 15,0 0 1,24 25 0,1-25-16,74 25 15,-50 50 1,-74 99-1,-74 49 1,-75-24 0,25-50-1,99-99 1,25-25 15,124-50-15,50-49-1,-50 0 1</inkml:trace>
  <inkml:trace contextRef="#ctx0" brushRef="#br0" timeOffset="38535.78">9923 8831 0,'0'0'16,"0"-24"-16,-25 24 15,0 24 1,0 26-16,-24 49 16,49 1 15,49-26-31,1-74 31,0-50-31,49-49 16,-25-25 15,-49 74-15,-25 125 15,25 49-15,49-25-1,1-49 1,-1-50-1,-49-25-15,25-74 16,-26-50 0,-24-25-1,-24 75 1,24 49 15,-25 50-15</inkml:trace>
  <inkml:trace contextRef="#ctx0" brushRef="#br0" timeOffset="38786.01">10741 8360 0,'25'0'15,"-50"0"-15,50-25 16,0 25-16,-25 25 15,25 0 1,-50 25-16,25-1 16,0 26-16,0-1 31,50-49-31,24-75 16,50-49 15,25 25-31</inkml:trace>
  <inkml:trace contextRef="#ctx0" brushRef="#br0" timeOffset="39337.71">12676 6822 0,'0'-50'16,"0"100"-16,0-124 0,-24 49 15,-26 0-15,-24 0 16,-26 25-1,1 0-15,25 0 16,-50 25-16,74-25 16,25 50-1,0-26 1,25 26 0,0 0-1,25 49 1,0 75-1,-25 49 1,25 248 0,-50-148-1,25-1 17,-25 25-17,0-74 1,-24 25-1,74-248 1,-1-1-16,51-24 16,-1-25-1</inkml:trace>
  <inkml:trace contextRef="#ctx0" brushRef="#br0" timeOffset="39953">12875 7839 0,'-25'0'31,"0"0"-15,50 0 0,0 0-1,99 0 1,0-25-1,-25 1 1,-24-1 0</inkml:trace>
  <inkml:trace contextRef="#ctx0" brushRef="#br0" timeOffset="40268.72">13817 7393 0,'25'-50'0,"-50"100"0,75-125 15,-25 50 1,-50 75 0,0 0-1,-24 148 1,-1 1-1,50-1 1,25-99 0,124-49-1,0-50 1,-1-25 0,-98 0-16</inkml:trace>
  <inkml:trace contextRef="#ctx0" brushRef="#br0" timeOffset="40435.75">13867 7889 0,'0'0'0,"-50"0"0,26-25 16,24 0 0,0 0-1,74-24 1,75 24-1,49 0 1</inkml:trace>
  <inkml:trace contextRef="#ctx0" brushRef="#br0" timeOffset="40736.81">15356 7417 0,'0'-24'16,"0"48"-16,0-98 0,0 49 15,-25 25 1,0 0-16,0 25 16,-25 25-16,-74 74 15,75 24 1,24 1-1,50-49 1,49-26 0,75-49-1,0-50 1</inkml:trace>
  <inkml:trace contextRef="#ctx0" brushRef="#br0" timeOffset="41036.85">15728 7616 0,'0'-25'16,"0"0"-16,-75 273 0,150-446 16,-150 148-1,50 50-15,-24 25 16,24 0-16,0 24 16,25 1-16,-25 99 15,75-25 1,0-50-1,24-49 1,25-50 0,-74-49-1,0 0 1,-50-1 0,25 1-16,-74-50 15,49 49 1,25 50-16</inkml:trace>
  <inkml:trace contextRef="#ctx0" brushRef="#br0" timeOffset="41303.1">16125 7417 0,'0'0'0,"-25"0"31,-25 25-15,0 0-16,75 198 47,124-123-32,-99-51-15,24 1 0,-49-25 16,0 49 0,-50-74-16,0 25 15,-49 0 1,-1-25-16,1 24 15,-1-24 1</inkml:trace>
  <inkml:trace contextRef="#ctx0" brushRef="#br0" timeOffset="41784.93">16497 7541 0,'24'-24'16,"-48"48"-16,48-73 0,1 49 0,-50 49 31,1 1-15,24 0-16,0 99 15,24-50 1,26-25 0,0-74-1,-1-49 16,1-51-15,-25 1 0,0 25-1,-25 148 17,24 50-17,-24-74-15,25-25 16,0 24-16,49-24 15,1-25 1,-26-74 0,-24-50-1,-50-50 1,-24 50 0,24 74-1</inkml:trace>
  <inkml:trace contextRef="#ctx0" brushRef="#br0" timeOffset="42068.23">17390 7318 0,'24'-25'0,"-48"50"0,48-74 16,1 49-16,-50 24 15,25 26 1,-49 74 0,24 74-1,25 1 1,25-50 0,24-75-1,26-49 1,49-50-1,-25-49 1</inkml:trace>
  <inkml:trace contextRef="#ctx0" brushRef="#br0" timeOffset="42222.8">17563 7616 0,'-74'0'15,"148"0"-15,-223 0 0,100-25 0,24 25 16,0 0-1,50 0 1,99-25 0,-25 25-16,100-25 15</inkml:trace>
  <inkml:trace contextRef="#ctx0" brushRef="#br0" timeOffset="42952.86">18407 7641 0,'0'0'0,"0"-25"47,49 25 0,1 0-31,24-25-16,26 25 15,24-25-15,0 25 16,-25-25-16,0 25 15,-24-24 1,-75-1 0</inkml:trace>
  <inkml:trace contextRef="#ctx0" brushRef="#br0" timeOffset="43168.58">18828 7293 0,'0'0'0,"0"-24"32,-24 24-32,24 24 15,0 1 1,0 99 0,0 75-1,24-26 1,1-98-16</inkml:trace>
  <inkml:trace contextRef="#ctx0" brushRef="#br0" timeOffset="43418.53">20367 6921 0,'24'-25'15,"-48"50"-15,48-74 0,-24 24 16,-24 25 0,-1 49-1,0 51 1,50 73 0,0 26-1,49-26 1,-49-49-1</inkml:trace>
  <inkml:trace contextRef="#ctx0" brushRef="#br0" timeOffset="43620.12">20094 7665 0,'0'0'0,"-25"0"0,0 0 15,75-24 16,49-1-15,149-25 0,25 25-1,-100 25 1,-123 0-16</inkml:trace>
  <inkml:trace contextRef="#ctx0" brushRef="#br0" timeOffset="43871.24">20292 8162 0,'0'0'0,"0"24"0,-25 51 16,25 24 0,-49 25-1,24 0 1,25-49-1,0-51 1,25 1-16,24-25 16,1 0-16,124-49 15,-26-1 1,-48-49 0</inkml:trace>
  <inkml:trace contextRef="#ctx0" brushRef="#br0" timeOffset="44336.11">21011 8261 0,'0'0'0,"0"-25"0,-74 75 31,74-26-15,0 26-16,0 0 15,25 49 1,74-74 0,0-75-1,25-24 1,-49-50 0,-50 24-1,-1 51 1,-24 74-1,0 49 1,25 50 0,25-49-1,99-51 1,-100-24 0,75-124-1,-99 0 1,-50-49 15,-24 24-15,-1 74-1</inkml:trace>
  <inkml:trace contextRef="#ctx0" brushRef="#br0" timeOffset="44969.39">22748 6549 0,'25'-25'16,"-50"50"-16,50-99 0,-75 24 15,-24 25 1,-1 0-16,-98 25 15,73-24 1,26 48 0,49 51-1,25-25 1,0 49 0,0-25-1,25 50 16,0 50-15,24 173 0,-24-49-1,-50 24 1,1 26 0,24-125-1,24-49 1,1-100-1,50-49 1,-26-25 0,1-25-1</inkml:trace>
  <inkml:trace contextRef="#ctx0" brushRef="#br0" timeOffset="47254.87">27015 4738 0,'0'-25'0,"0"50"0,0-99 16,25 49 0,-25 0-16,-25 0 0,25 1 15,-25 24 1,0 0-16,-49 24 15,-1 76 1,75 24 0,100 0-1,73-25 1,75 0 15,-223-49-15,-99-1-1,-75-24 1,0-25 0,75-25-1,98-49 1,125-50 0,0 49-1,0 51 1,-50 24-1,-49 24 1,-1 26 0,-24 49-1,-25-24 1,-25-26 0</inkml:trace>
  <inkml:trace contextRef="#ctx0" brushRef="#br0" timeOffset="47585.82">27982 5086 0,'0'0'16,"0"24"0,0 1-1,0 0-15,0 0 16,0 24-16,-25-24 15,25 0 1,25-25 0,0-25-16,49-74 15,26-50 1,-26 75 0,1 74-1,-51 0 16,1 74-15,0 50 0,-25-25-16</inkml:trace>
  <inkml:trace contextRef="#ctx0" brushRef="#br0" timeOffset="47820.9">28801 4763 0,'0'0'0,"25"-50"16,-25 26-16,24-1 16,-73 25-1,-1 99 1,50 75 0,25 24 15,25-24-16,24-50 1,-24-75-16,-25-24 0</inkml:trace>
  <inkml:trace contextRef="#ctx0" brushRef="#br0" timeOffset="47986.71">29148 5086 0,'0'0'15,"25"0"-15,0-50 16,0 0 0,74 25-1,25 1 1</inkml:trace>
  <inkml:trace contextRef="#ctx0" brushRef="#br0" timeOffset="48454.95">29793 4738 0,'0'0'0,"0"-25"15,0 1-15,-25-1 16,-24 50 15,49 24-31,-25 1 16,0 123-1,50-24 1,0-25 0,0-74-1,24-50 1,-24 0-16,49-74 16,1-50-1,-1-50 16,-49 25-15,-50 25 0,-24 74-1,-51 26 1,26 48 0,24 26-1,50 49 1,0-49-16,25-1 15,50 1-15,49 24 16,0-74 0</inkml:trace>
  <inkml:trace contextRef="#ctx0" brushRef="#br0" timeOffset="48704.9">30215 4589 0,'0'0'0,"25"-49"0,-25 24 31,24 25-15,1 50-1,-25-1 1,50 100 0,-25-75-16,24 125 15,-49-25 1,-24-26-1,-76-48 1,-24-76 0</inkml:trace>
  <inkml:trace contextRef="#ctx0" brushRef="#br0" timeOffset="49033.32">30736 5011 0,'0'-25'16,"0"0"-1,25 25 1,24 0 0,-24-24-16,25 24 15,74 0 1</inkml:trace>
  <inkml:trace contextRef="#ctx0" brushRef="#br0" timeOffset="49185.54">30736 5160 0,'0'0'16,"-25"25"-16,-25 24 31,50-24-31,100-25 15,48 0 1</inkml:trace>
  <inkml:trace contextRef="#ctx0" brushRef="#br0" timeOffset="49736.84">31306 5160 0,'-24'0'16,"48"0"-16,-24 0 46,25 0-30,25-25-16,-1 25 16,1 0-16,0 0 15,-26-25-15,26 25 16</inkml:trace>
  <inkml:trace contextRef="#ctx0" brushRef="#br0" timeOffset="50319.97">31927 4763 0,'0'0'16,"24"-50"-16,-24 26 0,0-1 15,0 0 1,-49 75 15,24 24-15,25 50-1,50-74 1,49 74 0,0-50-1,-25-24 1,-49-25-1,-74-1 1,-199 1 31,248-50-47,0 1 16,49-26-1,50 0 1,-24 1-1,-26 24 1,-24 25 0,25 25-1,-25 24 1,-25-24-16,24 50 31,-24-1-15,0-24-1,0-26 1</inkml:trace>
  <inkml:trace contextRef="#ctx0" brushRef="#br0" timeOffset="50703.73">32497 5086 0,'0'0'0,"0"-25"15,25 25-15,-25-25 16,0 50 0,25 49-1,-50 25 1,25-49 15,0-25-15,25-50-1,0 0 1,-1 0-16,51-49 16,-1 24-1,-49 75 17,0 0-17,-25 0-15,25 74 16,-1 25-1,1-74 1,0-50 0</inkml:trace>
  <inkml:trace contextRef="#ctx0" brushRef="#br0" timeOffset="51272.97">33167 4887 0,'0'0'0,"0"-25"0,25-24 16,-25 24 0,0 0-1,-25 50 1,0 74 0,0 100 15,25-125-31,0 50 15,0-74 1,25-1-16,-25-24 16,75 0-1,-1-25 1,-24-25-16,24-25 16,-24-98-1,-1-1 16,-49 74-31,0-49 16,-25 25 0,-24 25-1,-1 24 1,-24 50 0,24 25-1,-24 24 1,49 26-1,25 24 1,99 25 0,-49-99-1,-1 0-15,26 0 16,-75-50 15</inkml:trace>
  <inkml:trace contextRef="#ctx0" brushRef="#br0" timeOffset="55535.81">23467 7343 0,'25'0'32,"-50"0"-32,50-25 15,-50 50-15,1-25 16,-1 25 0,-25-25-16,-24 25 0,24-1 15,-24-24-15,-1 0 16,-49 25-1,75-50 1,24-24 0,50-1-1,-1 1-15,100-1 32,25 25-17,0 25 1,-50 50-1,-49-1-15,-25 26 16,-25 74 0,-25 49-1,-124 25 1,50-148 0,-25-50-1,25-50 16,74-50-15,50-24 0,-1 50-16,101-1 15,-1 50 1,49 25 0,-49 24-1,-25 1 1</inkml:trace>
  <inkml:trace contextRef="#ctx0" brushRef="#br0" timeOffset="56102.71">24584 7070 0,'-25'-25'0,"50"50"0,-75-75 16,50 26-16,-74-1 15,49 50 1,-74 74 0,49 50-1,75 0 1,173 49 15,-98-148-31,-1-26 16,-25 26-16,1 0 15,-75-1 1,-124-49 0,-25 0-1,49-49 1,76-1-1,98-49 1,100 0 0,24 24-1,1 50 17,-150 75-17,-49 24 1,-25 26-1,1-26 1,24-49 0,-25-25-1</inkml:trace>
  <inkml:trace contextRef="#ctx0" brushRef="#br0" timeOffset="56219.71">25154 7393 0,'-25'74'16,"50"-148"-16,-25-1 0,25-49 15,0 75 1,-25 24 0,0 0-1</inkml:trace>
  <inkml:trace contextRef="#ctx0" brushRef="#br0" timeOffset="56537.06">25477 7417 0,'0'0'0,"25"50"16,-25 49 0,0 0-1,0-24 1,0-150 31,24 1-47,76-50 15,-76 50-15,51 24 16,-26 50 0,-24 50-1,0 49 1,0 74 15,-50-48-15,25-101-16</inkml:trace>
  <inkml:trace contextRef="#ctx0" brushRef="#br0" timeOffset="57002.85">26072 7467 0,'50'-99'32,"-50"74"-32,25 25 15,-249 397-15,373-670 0,-99 199 16,-75 148-1,25 25 1,74-24 0,1-51-1,-1-48 1,1-51 0,-51-24-1,1 0 16,-25 74-15,0 75 0,25 24-1,25 25 1,-1-49 0,1-25-1,-25-50 1,-1-74-1,-48-75 1,-1 0 0,25 125-1,-25-1-15,0 25 16</inkml:trace>
  <inkml:trace contextRef="#ctx0" brushRef="#br0" timeOffset="57242.75">27040 6996 0,'0'0'15,"24"-25"1,-24 50 15,-24 24-31,24 26 16,-25-1-16,50 100 15,49-1 17,25-49-17,25-74 1,-99-50-16</inkml:trace>
  <inkml:trace contextRef="#ctx0" brushRef="#br0" timeOffset="57403.87">27263 7343 0,'-25'-50'0,"124"199"16,-173-248-16,24 25 0,25 74 16,1-25-1,48-25 1,76 50 0,48-49-1,-73 24-15</inkml:trace>
  <inkml:trace contextRef="#ctx0" brushRef="#br0" timeOffset="57777">27610 6748 0,'0'0'0,"0"-50"16,0 0-16,25 1 31,25-1-16,24 25 1,0 50 0,-49 25-1,0 49 1,25 75 0,-26-50-1,1 74 1,0 25-1,0 25 1,0-49 0,-1-25-1,1-75 1,0-74 15,-25-1-31</inkml:trace>
  <inkml:trace contextRef="#ctx0" brushRef="#br0" timeOffset="58235.8">28230 6326 0,'0'-50'16,"0"1"-16,0 148 15,25-223-15,0 99 0,0 25 16,24 0 0,1 25-1,49 49 1,0 50 0,-74-74-16,25 124 31,24 98-16,-49-48 1,0 73 0,-25-24-1,25-25 1,-1-49 0,26-50-1,-25 49 1,-25-49 15,-75 25-15,-73-100-1,48-49-15,1-25 16</inkml:trace>
  <inkml:trace contextRef="#ctx0" brushRef="#br0" timeOffset="59165.18">7120 13198 0,'-25'0'31,"0"0"-15,25-25-16,50 25 16,-26-25-16,26 25 15,0-25-15,24 0 16,25 0 0,-49 1-16,-25 48 31</inkml:trace>
  <inkml:trace contextRef="#ctx0" brushRef="#br0" timeOffset="59353.77">7120 13644 0,'0'0'16,"0"50"-16,24-26 31,51-24-16,24 0 1,0 0 0,-49-24-1,-25 24 1</inkml:trace>
  <inkml:trace contextRef="#ctx0" brushRef="#br0" timeOffset="60254.12">9898 12428 0,'0'0'15,"0"-49"1,0 24-16,0 50 31,-25 0-31,0 49 16,-24 100-1,-26-1 1,75-98-16,-49 74 16</inkml:trace>
  <inkml:trace contextRef="#ctx0" brushRef="#br0" timeOffset="60520.65">9055 13495 0,'-50'50'31,"50"-25"-31,0-1 0,74-24 15,26 0 1,24-24-16,248-51 16,49-49-1,-24 25 1,-124 49 15,-198 50-31</inkml:trace>
  <inkml:trace contextRef="#ctx0" brushRef="#br0" timeOffset="60921.33">9030 14239 0,'0'0'0,"-25"0"16,0 0-1,75-24 1,49-1 0,75 25-1,-75 25 1,-50 99 0,-98 49-1,-50 51 16,-75-51-15,100-98-16,-50 24 16,99-74-1,50-25 1,49-50 0,75-49-1,0 24 1,24 1-1</inkml:trace>
  <inkml:trace contextRef="#ctx0" brushRef="#br0" timeOffset="61405.25">9873 14413 0,'0'0'0,"25"-25"15,-25 0 1,0 50-1,-25 25 1,0 74 0,25 0-1,25-74-15,74-1 16,-74-24 0,25-50-16,-1 0 15,1 1-15,49-100 16,-74 0-1,-25 24 1,-25 75 0,25 75-1,0 25 1,50 49 0,24-50 15,26-74-16,-1-25 1,-50-49 0,-24-50-1,-50 24 1,-49 1 0,24 50-1</inkml:trace>
  <inkml:trace contextRef="#ctx0" brushRef="#br0" timeOffset="61688.94">10791 13917 0,'0'0'0,"25"-50"0,0 1 15,-1 24 16,-24 50-15,0 24-16,0 75 16,25-24-1,-25-76 1,50-24 0,49-74-1,25-25 1,0 24-1,-74 51 1</inkml:trace>
  <inkml:trace contextRef="#ctx0" brushRef="#br0" timeOffset="62219.75">12850 11982 0,'25'-50'0,"-50"100"0,50-149 16,-25 74-1,-99 0 1,-25 50-1,0 0 1,74 0 0,25-25-1,25 24 17,0 1-32,0 0 15,-25 74 1,25 25-1,0 99 1,25 26 0,-25 73-1,-25 50 1,-24 25 0,24-50-1,0-74 1,50-49-1,0-100 1,24-100 0,51-73-1</inkml:trace>
  <inkml:trace contextRef="#ctx0" brushRef="#br0" timeOffset="62536.67">13371 13371 0,'0'0'15,"-25"0"1,50 0 0,25 0-1,24-25-15,75 1 16,0-26 0,-50 0-1,-74 26 1</inkml:trace>
  <inkml:trace contextRef="#ctx0" brushRef="#br0" timeOffset="63103.78">14835 12553 0,'0'-25'0,"0"50"0,24-75 16,-24 25-16,0 0 15,0 0 1,-24 75 0,24 25-16,-25 24 15,-50 149 1,51 25-1,73-50 1,125-124 0,49-99-1,-49-49 1</inkml:trace>
  <inkml:trace contextRef="#ctx0" brushRef="#br0" timeOffset="63304.91">14909 12949 0,'-74'25'0,"148"-50"0,-198 50 15,99-25-15,50 0 32,149-49-17,98-1 16,26 0-15</inkml:trace>
  <inkml:trace contextRef="#ctx0" brushRef="#br0" timeOffset="63621.53">16472 12428 0,'0'-24'15,"0"48"-15,25-73 0,-50 49 32,0 0-32,-25 49 15,1 1 1,-125 124-1,125-75-15,-1 0 16,0 100 0,125-50-1,98-75 1,-73-74-16</inkml:trace>
  <inkml:trace contextRef="#ctx0" brushRef="#br0" timeOffset="63920.91">16993 12776 0,'0'0'16,"0"-50"-16,-25 25 15,-25 50-15,-24 0 16,24 74 0,26 50-1,48 0 16,26-50-15,0-99-16,74 0 16,-25-49-1,-50-51 1,-49-24 0,-49 0-1,24 25 1,25 49-16</inkml:trace>
  <inkml:trace contextRef="#ctx0" brushRef="#br0" timeOffset="64187.7">17588 12453 0,'25'-25'16,"-199"100"-16,323-125 0,-149 25 31,-49 75-16,24 0-15,0 74 16,75 25 0,74-75-1,-50 0 1,-74 1 0,-74-1-1,-75 1 1,25-50-1,99-50-15</inkml:trace>
  <inkml:trace contextRef="#ctx0" brushRef="#br0" timeOffset="64669.2">18084 12553 0,'-49'49'0,"98"-98"0,1-1 16,-25 25-16,-50 50 31,0 25-15,0 74-1,25-50-15,25 0 16,-25-24-16,25 24 16,49-74-1,-24-49 1,0-50-1,24-1 1,-49 1 0,0 149 15,-25 24-15,24 25 15,26-49-16,24-50 1,-49 0-16,99-273 47,-99 174-47,-25 0 16,25-1-16,-25 51 15,0-26 1</inkml:trace>
  <inkml:trace contextRef="#ctx0" brushRef="#br0" timeOffset="64937.5">19077 12081 0,'0'0'0,"24"-25"15,1 1-15,-25-1 31,0 0-15,25 75 0,-25-1-16,0 125 15,-25 99 1,0-50 0,25-99-1,50-74 1,74-50-1,0-75 1</inkml:trace>
  <inkml:trace contextRef="#ctx0" brushRef="#br0" timeOffset="65104.21">19300 12528 0,'-75'0'15,"1"0"1,49 0-1,50-25 1,223 75-16,-372-150 16,149 175-16,124-175 15,-50 76-15</inkml:trace>
  <inkml:trace contextRef="#ctx0" brushRef="#br0" timeOffset="66154.6">20664 12900 0,'0'0'16,"0"-25"-16,0 0 31,25 25-15,74 0-1,75-25 1,24 1 0,-98-1-16,-51 25 15,50-25 1</inkml:trace>
  <inkml:trace contextRef="#ctx0" brushRef="#br0" timeOffset="66371.1">20987 12404 0,'-25'0'16,"50"0"-16,-50-25 0,0 25 15,50 49 1,-25 1-16,25 124 16,-25-75-1,49 99 1,1-98-16</inkml:trace>
  <inkml:trace contextRef="#ctx0" brushRef="#br0" timeOffset="67047.66">22996 11957 0,'-50'-25'16,"100"50"-16,-149-74 0,24 49 16,1 0-16,0 24 15,-50 76 1,99-26 0,25 25-16,99 50 15,124-25 1,-124-74-1,50 74 1,-99-25 0,-174 25-1,0-74 1,49-50 0,51-75-1,73-98 1,75 24-1,-74 74-15,74 26 32,-50 49-17,50 273 17,-124-199-17,50 0 1,-50-49-1</inkml:trace>
  <inkml:trace contextRef="#ctx0" brushRef="#br0" timeOffset="67170.23">23542 12180 0,'0'0'0,"25"-74"0,-25 24 15,24 1 1</inkml:trace>
  <inkml:trace contextRef="#ctx0" brushRef="#br0" timeOffset="67472.8">23889 12478 0,'0'0'16,"25"75"-16,-25-26 15,0 50 1,-50-24-1,25-26 1,1-49 0,73-74-1,51-75 1,24 0 0,-25 50-1,-50 74 1,-24 50-16,25 49 15,-25 75 1,-1-25 0,1-49-1</inkml:trace>
  <inkml:trace contextRef="#ctx0" brushRef="#br0" timeOffset="67921.23">24609 12379 0,'0'0'0,"24"-50"0,-24 1 32,0 98-17,-24 1 1,24-1-16,49 76 16,50-51-1,1-74 1,-1-25-1,-50-74 1,-49-25 0,0 49-1,0 175 17,50-1-17,24 0 16,26-74-15,-51-25-16,26-25 16,-26-49-1,-49-100 1,-49 0 0,-26 26-1,50 98 1</inkml:trace>
  <inkml:trace contextRef="#ctx0" brushRef="#br0" timeOffset="68205.63">25799 11784 0,'25'-50'0,"-50"100"0,50-125 16,0 100 15,-25 25-15,0 98-1,25 100 1,24 0 0,26-74-1,-1-75 1,1-99-1,-51 0-15,1-49 16,-25-1-16</inkml:trace>
  <inkml:trace contextRef="#ctx0" brushRef="#br0" timeOffset="68337.78">26171 12379 0,'-49'-223'32,"198"223"-1,-75 24-16,-248 175-15,497-373 16,-274 224 0,-49-1-16</inkml:trace>
  <inkml:trace contextRef="#ctx0" brushRef="#br0" timeOffset="68673">23343 13470 0,'0'0'0,"-148"25"0,23 0 15,51 0-15,24 0 16,26-25 0,24 49-1,74 1 1,125-25-1,272-75 1,223-49 0,-321 49-16,371-74 15,-99-25 1,-199 50 0,-173 49-1,-99 26 1,-125 24-1</inkml:trace>
  <inkml:trace contextRef="#ctx0" brushRef="#br0" timeOffset="69387.85">24311 13917 0,'0'-25'0,"-50"124"47,50-49-47,0 24 15,50 26 1,123-51 0,26-74-1,-25-49 1,-100-50-1,-49 74 1,-25 26-16,-25 24 16,25 99 15,74 25-15,75-25-1,-25-74 1,-24-50-1,-76 0-15,1-24 16,0-100 0,-75-99-1,1 74 1,24 50 0,50 74-1</inkml:trace>
  <inkml:trace contextRef="#ctx0" brushRef="#br0" timeOffset="69921.64">26519 11461 0,'0'0'0,"-50"-74"0,25 24 16,25 0-1,-25-24 1,100 24 0,-1 50-16,125-24 15,-1 73 1,-99 50-1,-74 50 1,-25 25 15,-49 223-15,49-199 0,-25 1-16,0 222 15,50 51 1,0-249-1,-1 25-15,51 25 16,-26-25-16,125 273 16,-25-74-1,-124-125 1,-125-124 0,-222-98-1,-100-75 1,125-100-1</inkml:trace>
  <inkml:trace contextRef="#ctx0" brushRef="#br0" timeOffset="70404.37">29371 13892 0,'-24'25'16,"48"-50"-16,-48 75 0,24-25 16,0 24-16,24 150 15,-24-75 1,-24 149 0,-1-100-1,0-98 1,99-100-1,175-149 1,98-148 0,50-100-1,-100-74 1,-173 148 0,-99 224-1,-25 100 1</inkml:trace>
  <inkml:trace contextRef="#ctx0" brushRef="#br0" timeOffset="70788.32">29371 13346 0,'25'-49'15,"-50"98"-15,50-148 0,0 74 16,-25 50 15,0 50-31,-25 98 16,50-24 0,25-50-1,74-99 1,173-149-1,150-99 1,24-124 0,-74-25-1,-223 224 1,-50 49 0,-50 49-16,25 26 15,-74 49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6:19:36.37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2208 2704 0,'0'0'0,"0"-25"15,0 0-15,-25 50 32,0 25-17,-24 49 1,-51 124 0,76 100-1,98-224 1,124-49-1,1-100 1</inkml:trace>
  <inkml:trace contextRef="#ctx0" brushRef="#br0" timeOffset="249.56">2233 2704 0,'0'0'0,"0"-25"15,0 0 1,0 1 0,74-76-1,100 1 1,-1 0-1,-123 74-15</inkml:trace>
  <inkml:trace contextRef="#ctx0" brushRef="#br0" timeOffset="400.25">2133 3151 0,'0'0'0,"-24"49"0,24 1 16,24-50 15,100-50-15,75-74-1</inkml:trace>
  <inkml:trace contextRef="#ctx0" brushRef="#br0" timeOffset="750.28">3026 2630 0,'0'0'0,"25"-25"16,0 0-1,0 25 1,-75 99 0,-49 100-1,49-75-15,-49 124 16,25-25 0,49-74-1,0-124 1,0-75-1,1-124 17,-1-24-17,50 24 1,-25 125 0,49 49-1,26 99 1,49 75-1,0 198 1</inkml:trace>
  <inkml:trace contextRef="#ctx0" brushRef="#br0" timeOffset="1000.43">1464 4465 0,'0'0'0,"-100"0"32,125-24-17,50-1 1,222-99 0,-73 49-16,297-123 15,49 24 1,-99 0-1,-173 26 1</inkml:trace>
  <inkml:trace contextRef="#ctx0" brushRef="#br0" timeOffset="1233.82">4143 2902 0,'0'0'0,"0"-24"16,0-1 0,0 50 31,0-1-32,-25 26 1,25-25-16</inkml:trace>
  <inkml:trace contextRef="#ctx0" brushRef="#br0" timeOffset="1383.94">4068 3423 0,'0'0'16,"0"50"-16,0 0 15</inkml:trace>
  <inkml:trace contextRef="#ctx0" brushRef="#br0" timeOffset="3016.55">7839 2183 0,'0'0'0,"0"-74"15,-25 49 1,25 0 0,0 0-1,-25 75 1,-24-1 0,-50 200-1,-25 48 1,24 26-1,75-75 1,25-199-16</inkml:trace>
  <inkml:trace contextRef="#ctx0" brushRef="#br0" timeOffset="3233.18">8459 2084 0,'0'0'0,"99"-174"16,-74 174 0,-50 0-1,-49 149 1,-25 49 0,24 100-1,26-25 1,24 0-1</inkml:trace>
  <inkml:trace contextRef="#ctx0" brushRef="#br0" timeOffset="3451.59">7343 3126 0,'0'0'16,"-50"-99"-1,75 49 1,74 0 0,149-24-1,100-25 1,49-1 0,-199 51-16</inkml:trace>
  <inkml:trace contextRef="#ctx0" brushRef="#br0" timeOffset="3704.15">9700 1960 0,'0'0'0,"0"-50"0,-25 25 31,-50 25-31,-49 75 16,0 98-1,50 76 17,49 73-17,25-198-15,50 0 16,74 50 0,173-125-1</inkml:trace>
  <inkml:trace contextRef="#ctx0" brushRef="#br0" timeOffset="4001.08">10345 2059 0,'0'0'0,"-50"-74"31,25 49-31,-49 50 16,-1 74-1,75 50 17,75 0-17,49-25 1,-50-25 0,-74-50-16,-49 51 15,-76-1 1,-73-50-1,124-49-15</inkml:trace>
  <inkml:trace contextRef="#ctx0" brushRef="#br0" timeOffset="4266.45">10989 1811 0,'0'0'0,"75"-50"31,-50 50-15,0 50-1,-1 99 1,1 74 0,-50 50-1,-49 25 1,-1-100-1,26-99 1</inkml:trace>
  <inkml:trace contextRef="#ctx0" brushRef="#br0" timeOffset="4517.18">12131 2357 0,'0'-25'31,"-25"25"-15,50 0 15,24 0-31,1 0 16,123-25-1,-48 0 1,-76 0 0</inkml:trace>
  <inkml:trace contextRef="#ctx0" brushRef="#br0" timeOffset="4683.89">12131 2654 0,'0'0'0,"-100"100"16,51-76 15,98 1 0,75-50-15,50-49-16</inkml:trace>
  <inkml:trace contextRef="#ctx0" brushRef="#br0" timeOffset="16052.75">14934 1191 0,'0'-25'15,"0"50"110,-25 0-125,25-1 16,-25 51-16,25-1 16,-25 125-1,1 24 1,-1-49-1,0-75 1,25-74 0,0-50 15</inkml:trace>
  <inkml:trace contextRef="#ctx0" brushRef="#br0" timeOffset="16417.52">13718 2630 0,'0'0'0,"-74"24"16,49-24-1,50 0 1,24 0 0,100-24-1,124-26 1,174 0 0,-174 1-16,248-26 15,-125 26 16,-73 24-15,-125-25 0,-98 50-1,-76 0 1</inkml:trace>
  <inkml:trace contextRef="#ctx0" brushRef="#br0" timeOffset="16984.46">14462 3473 0,'0'0'0,"0"-25"0,-24 0 15,24 1 1,-75 24 0,1 49-1,24 75 1,1 25 0,49-25-1,74 0 1,0-49 15,26 24-15,-76-25-1,-24 1 1,0-51-16,-74 26 16,-50-25-1,50-25 1,24-25-16</inkml:trace>
  <inkml:trace contextRef="#ctx0" brushRef="#br0" timeOffset="17353.28">14537 3076 0,'25'-25'16,"-50"50"-16,74-74 0,-24 49 16,0 0-16,-25-25 15,25 25 1,0 49-1,-25 75 1,-25-24 0,25-51-16,0-24 15,124-75 32,0-24-31,-25 49-16</inkml:trace>
  <inkml:trace contextRef="#ctx0" brushRef="#br0" timeOffset="17934.84">15628 3151 0,'0'0'0,"-24"0"15,24-25 1,-25 74 0,0 1-1,-25 0-15,-49 123 16,25 75 0,24 0-1,50 25 16,99-99-15,25-50 0,25-50-1,-99-49-15,49 0 16,-74-50-16</inkml:trace>
  <inkml:trace contextRef="#ctx0" brushRef="#br0" timeOffset="18501.66">16125 3324 0,'24'-25'32,"-48"25"-17,24 25-15,-50 0 16,25 25-16,0 74 16,0 0-1,75 0 16,49-50-15,1-24 0,-26-25-1,-49-1 1,-25 51 0,-75-1-1,-49 50 1,-25-74-1,125-50 1</inkml:trace>
  <inkml:trace contextRef="#ctx0" brushRef="#br0" timeOffset="18784.3">16373 3151 0,'0'0'16,"24"-25"-16,-24 0 0,25 25 31,-25 50-15,0-1-16,0 26 16,0-1-1,-25 50 1,100-124-1,49-74 1,0-1 0,-50 50-1</inkml:trace>
  <inkml:trace contextRef="#ctx0" brushRef="#br0" timeOffset="18983.89">16745 4019 0,'0'0'0,"25"0"0,-1 0 15,1-25 1,74-25 0,50-24-1,0 24 1,-75 26-1</inkml:trace>
  <inkml:trace contextRef="#ctx0" brushRef="#br0" timeOffset="19200.88">17067 3721 0,'0'0'0,"-25"0"31,1 0-31,24 50 16,24-1 0,-24 100-1,0 50 1,-49-1 0,24-99-1</inkml:trace>
  <inkml:trace contextRef="#ctx0" brushRef="#br0" timeOffset="19419.41">17563 3374 0,'0'0'16,"0"-25"-1,0 75 1,25 74 15,25 49-15,-25 1-1,-25-75 1</inkml:trace>
  <inkml:trace contextRef="#ctx0" brushRef="#br0" timeOffset="19720.41">17935 2803 0,'0'0'0,"0"-25"0,25 25 31,0 50-15,25 0-1,49 148 1,-25-99-16,-49 25 16,0-24-16,-25 24 15,-124 223 1,25-173 0,-1-75-1,26-50 1</inkml:trace>
  <inkml:trace contextRef="#ctx0" brushRef="#br0" timeOffset="22634.68">3721 6326 0,'25'0'31,"-25"49"0,-50 1-31,25 49 16,-24 1 0,-75 123-1,74-74 1,50-125 0,50-73-1,74-100 1,25-74-1,-75-50 1,0 25 0,-49 223-1,-25 124 1,-25 174 0,25 25-1,0-50 16,25-124-15,-25-74-16</inkml:trace>
  <inkml:trace contextRef="#ctx0" brushRef="#br0" timeOffset="23184.72">3547 7020 0,'0'0'0,"0"-24"16,25-1-1,50-25 1,123-49 0,25-25-1,1 25 1,-76 24 0,-98 51-1,-25 24 16,-75 74-15,1 75 0,-26 24-1,75-73-15,-49 98 16,24-24 0,0-75-1,25-74 1,25-100-1,24-98 1,-24-75 0,25-25-1,24 50 1,-24 123 0,-1 75-1,26 75 16,-75 0-31,0 148 16,-50 75 0,-24-99-1,-25-50 1,74-99 0</inkml:trace>
  <inkml:trace contextRef="#ctx0" brushRef="#br0" timeOffset="23601.45">4937 6599 0,'0'0'15,"24"-25"1,-24 50-16,-24 49 16,-26 75-1,0 49 16,-24 26-15,49-75 0,25-125-1,-25 1 1,25-149 0,25-74-1,50-100 1,-1 25-1,0 149 1,-49 99-16,25 0 16,-1 125-1,-49 123 1,-24 0 0,-26-74 15,50-74-31</inkml:trace>
  <inkml:trace contextRef="#ctx0" brushRef="#br0" timeOffset="24301.01">5259 6921 0,'0'0'15,"25"-25"1,0 25-16,-1-49 15,26-50 1,49-50 0,-24-75-1,-50 51 1,-25 74 0,-25 123-1,-25 100 1,-24 100 15,74-1-15,25-74-1,-1-124-15,51-25 16,-1-75 0,-24-49-1,-25 50 1,-25 49-1,24 50 1,1 74 0,50-49-1,24-26 1,-25-48 0,1-51-1,-50-24 16,-25 49-31,0 1 16,24 123 15,-24 100-15,-24 99 0,-51 99-1,-49 0 1,-50-124-1,26-124 1,-1-124 0,49-198-1,76 24-15</inkml:trace>
  <inkml:trace contextRef="#ctx0" brushRef="#br0" timeOffset="24801.46">20168 1960 0,'0'0'0,"-50"248"31,1-99-31,-150 124 16</inkml:trace>
  <inkml:trace contextRef="#ctx0" brushRef="#br0" timeOffset="25051.91">21284 1364 0,'0'0'0,"0"-24"31,0 48-31,0 26 15,-49 124 1,24 49 0,0 0-1,50-99 1</inkml:trace>
  <inkml:trace contextRef="#ctx0" brushRef="#br0" timeOffset="25234.76">21210 1588 0,'0'0'0,"0"-100"16,0-24-1,25 75 1,49-26 0,75 26-1,49 24 1,-24 0-1</inkml:trace>
  <inkml:trace contextRef="#ctx0" brushRef="#br0" timeOffset="25401.6">21235 1861 0,'0'0'0,"25"24"31,-1 1-31,51-50 16,123-24 0,-99 24-16</inkml:trace>
  <inkml:trace contextRef="#ctx0" brushRef="#br0" timeOffset="25535.25">21905 1712 0,'24'0'15,"-48"49"1,24 51-1,-25-26 1,25-24-16,0 24 16,-25-24-1</inkml:trace>
  <inkml:trace contextRef="#ctx0" brushRef="#br0" timeOffset="25855.56">22351 1687 0,'0'0'0,"25"0"31,-25 25-31,0 24 16,-50 75 0,-24 50-1,74-149 1,0 0-1,49-75 1,75-99 0,-24 25-1,-26 75 1,-49 73 15,25 76-15,-26-51-1,1-24-15</inkml:trace>
  <inkml:trace contextRef="#ctx0" brushRef="#br0" timeOffset="26236.02">23343 1761 0,'50'-49'0,"-100"98"0,100-148 16,-25 74-1,-100 50 1,-24 50-1,74-1-15,1-24 16,-1 74 0,50-75-1,49-24 1,0-25 0,26-50-1,-51-24 1,50-149-1,-24-100 1,-26 1 0,-24 148-1,-25 149 1,-49 75 0,-51 124-1,26 74 1,24-100-16</inkml:trace>
  <inkml:trace contextRef="#ctx0" brushRef="#br0" timeOffset="26901.36">25923 918 0,'25'-25'31,"-50"75"-15,0 24 0,1 25-1,-51 149 1,-24 100 0,99-299-1,-25-24-15,25-25 31,99-124-15,75-25 0,0 50-1,-75 74 1,-49 75 0,-1 74-1,-49 74 16,-49-24-15,24-75 0</inkml:trace>
  <inkml:trace contextRef="#ctx0" brushRef="#br0" timeOffset="27152.36">27089 1017 0,'0'0'16,"25"-25"0,-25 0-16,-50 50 15,-24 75 1,-25 98 0,49 75-1,50 0 16,0-174-31,99 50 16,50-75 0,25-99-1</inkml:trace>
  <inkml:trace contextRef="#ctx0" brushRef="#br0" timeOffset="27351.9">27809 1191 0,'0'0'0,"24"-75"15,1 26 1,-74 98 31,24 26-47,0 24 0,0 149 16,0 0-1,50-99 1</inkml:trace>
  <inkml:trace contextRef="#ctx0" brushRef="#br0" timeOffset="27534.69">27784 1687 0,'0'0'0,"-25"-25"15,25 0 1,0 0-1,50 25 1,-1-24-16,150-26 16,-125 25-1</inkml:trace>
  <inkml:trace contextRef="#ctx0" brushRef="#br0" timeOffset="27801.22">28627 1017 0,'0'0'0,"25"0"16,-25-25 0,25 25 15,24 75-15,26 74-1,-50-75-15,-1 174 16,-24 0-1,-74-49 1,-50-26 0,-50-49-1,125-99 1</inkml:trace>
  <inkml:trace contextRef="#ctx0" brushRef="#br0" timeOffset="27943.2">28627 2332 0,'0'0'0,"0"-25"63</inkml:trace>
  <inkml:trace contextRef="#ctx0" brushRef="#br0" timeOffset="32328.23">29520 1637 0,'25'0'62,"-25"-25"-30</inkml:trace>
  <inkml:trace contextRef="#ctx0" brushRef="#br0" timeOffset="32479.17">29347 2158 0,'0'0'0,"-25"25"0,25 0 16,0 0-1,-25-25 1,0 0-1</inkml:trace>
  <inkml:trace contextRef="#ctx0" brushRef="#br0" timeOffset="35352.04">8161 6400 0,'0'0'0,"25"0"16,-25-25-1,0 50 32,0 25-31,-25 24-16,-24 100 16,-1 0-1,25-75 1</inkml:trace>
  <inkml:trace contextRef="#ctx0" brushRef="#br0" timeOffset="35518.01">8137 6326 0,'0'0'0,"0"-124"31,0 99-31</inkml:trace>
  <inkml:trace contextRef="#ctx0" brushRef="#br0" timeOffset="35835.28">8434 6748 0,'0'0'16,"0"49"-16,-24 1 0,-1-25 16,-25 24-1,25-49 1,25-99 0,100-75-1,24 26 1,-25 73-1,-25 75 1,-49 99 0,-25 75-1,-25 0 1,25-75 0,0-74-1</inkml:trace>
  <inkml:trace contextRef="#ctx0" brushRef="#br0" timeOffset="36135.83">9030 6400 0,'0'0'0,"25"-25"16,-25 50 15,0 25-15,0 99-1,0 0 1,0-75 0,24-49-1,26-50 1,24-99 0,-24 50-1,0-125 1,-1 25-1,-24 150 1,-25 24 0</inkml:trace>
  <inkml:trace contextRef="#ctx0" brushRef="#br0" timeOffset="36719.61">9501 6723 0,'0'0'0,"25"0"31,0 0-31,-1-75 16,1 1-1,-25 49-15,0 0 16,-25 75 0,1 74 15,-1-25-16,74-49 1,26-75 0,74-49-1,-50-26 1,-25 76 0,-49 24-1,0 99 1,-25-50-16,0 26 15,50-50 1,-1-75 0,50-49-1,1-100 1,-26 1 0,-24 99 15,-25 74-16,-1 74 1,26 51 0,0 24-1,-1 49 1,-74-98 0,-49-50-1,24-25 1</inkml:trace>
  <inkml:trace contextRef="#ctx0" brushRef="#br0" timeOffset="36985.44">10816 6500 0,'0'0'0,"49"24"16,1-24 0,49-24 15,-24-1-16,-1-99 1,-123 74 0,-51 75-1,1 99 1,74 50 0,50-50-1,49-50 1,75-24-1</inkml:trace>
  <inkml:trace contextRef="#ctx0" brushRef="#br0" timeOffset="37336.18">12255 6103 0,'0'0'0,"24"-50"15,-24 25 1,0 0 15,25 75-31,-25-25 16,25 99 0,-25 0-1,-25 25 1,0 0-1,1-50 1,24-74 0,0-1-16,49-24 15,26-24 1,49-1 0,-25-50-1</inkml:trace>
  <inkml:trace contextRef="#ctx0" brushRef="#br0" timeOffset="37568.78">13222 6276 0,'0'0'0,"50"-74"16,-50 49-1,-25 50 16,0 99-15,0 25 0,25-25-1,-25-25 1,25-74 0</inkml:trace>
  <inkml:trace contextRef="#ctx0" brushRef="#br0" timeOffset="37768.74">13073 6177 0,'0'0'0,"-25"-124"16,1 99-16,-1 0 16,25-24-1,49 24 1,75 0-1,1 0 1,-51 25 0</inkml:trace>
  <inkml:trace contextRef="#ctx0" brushRef="#br0" timeOffset="37942.03">13768 6301 0,'0'0'0,"0"50"16,0-26 31,0 1-31</inkml:trace>
  <inkml:trace contextRef="#ctx0" brushRef="#br0" timeOffset="38084.43">13743 6748 0,'0'24'16,"0"-48"-16,-25 73 15</inkml:trace>
  <inkml:trace contextRef="#ctx0" brushRef="#br0" timeOffset="39452.78">4887 9948 0,'0'0'0,"25"-50"31,-25 25-15,-25 75-1,-25 124 1,-24 98 0,-25 1-1,24-49 1,50-100-1,1-75 1,24-24 0,0-75-16,74-98 15,25-26 1,50 50 0,-25 50 15,-49 49-16,-1 74 1,-74 51 0,0 73-1,-50-24 1,50-25 0,-24-99-1</inkml:trace>
  <inkml:trace contextRef="#ctx0" brushRef="#br0" timeOffset="39752.89">5805 10146 0,'0'0'0,"25"-49"0,-25 24 15,0 0 1,-25 25-1,0 25 1,0 99 0,-49 74-1,24 50 1,50-124-16,-25 100 16,75-75-1,49-100 1,25-74-1,-25 1-15</inkml:trace>
  <inkml:trace contextRef="#ctx0" brushRef="#br0" timeOffset="39985.36">6524 10171 0,'0'0'0,"25"-25"0,-25-49 31,0 123-15,-25 1 0,0 124-1,25 24 1,50-24 0,0-75-1,-1-49 1,-24-50-16</inkml:trace>
  <inkml:trace contextRef="#ctx0" brushRef="#br0" timeOffset="40137.8">6450 10692 0,'0'0'0,"-25"0"16,0 0 15,100 0-16,73-74 1,26-26 0</inkml:trace>
  <inkml:trace contextRef="#ctx0" brushRef="#br0" timeOffset="40352.11">6996 10121 0,'0'0'0,"24"-24"16,1 24-1,0 0-15,0 24 16,0 76 0,-1-51-16,1 150 15,-25 24 1,-74-49 15,24-75-15,25-99-16</inkml:trace>
  <inkml:trace contextRef="#ctx0" brushRef="#br0" timeOffset="40554">7665 10469 0,'0'0'0,"25"0"15,0 0-15,0 0 16,24 0 0,51-25-1,-1-25 1</inkml:trace>
  <inkml:trace contextRef="#ctx0" brushRef="#br0" timeOffset="40703.56">7789 10816 0,'0'25'15,"0"-50"-15,0 75 0,-24-50 0,73-25 32,75-50-17</inkml:trace>
  <inkml:trace contextRef="#ctx0" brushRef="#br0" timeOffset="42170.87">9228 10171 0,'0'0'0,"0"25"0,0 0 16,25-25-1,25 0-15,74-100 16,74-48 0,-74-1-1,-74 25 1,-50 24 15,-25 76-15,-25 48-1,1 51-15,-1 99 16,0 74 0,26 0-1,24 0 1,-25 0 0,-25-25-1,-24-24 1,-25-75-1,24-75 1,1-74 0,49-74-1,0-124 17,50 148-17,25 51 1,24 24-1,25 49 1,0 1 0,1-50-1,-76 0-15</inkml:trace>
  <inkml:trace contextRef="#ctx0" brushRef="#br0" timeOffset="42470.17">9997 9650 0,'0'-25'31,"0"0"-15,25 25-1,25 0 1,74 0 0,25 0-1,-1-24 1</inkml:trace>
  <inkml:trace contextRef="#ctx0" brushRef="#br0" timeOffset="42652.89">10617 9352 0,'0'-24'31,"0"48"-16,-24 1-15,24 25 16,-25-1 0,0 75-16</inkml:trace>
  <inkml:trace contextRef="#ctx0" brushRef="#br0" timeOffset="43153.02">12007 9080 0,'0'0'0,"0"-25"0,24 0 16,-48 25-16,-76-25 31,-73 50-16,-1 49 1,124-49-16,-24 74 16,24-24-1,26-26 1,-26 26 0,25 74-1,0 24 1,-24 75-1,24 25 1,-25 25 0,26 24-1,-26 75 1,-25 174 15,51-273-15,73-125-1,51-123 1,98-100 0,-49-24-16</inkml:trace>
  <inkml:trace contextRef="#ctx0" brushRef="#br0" timeOffset="43752.62">14314 8955 0,'0'0'15,"0"-24"1,-25 48-16,0 1 16,-25 75-1,1 73 1,24 26-1,-25-1 1</inkml:trace>
  <inkml:trace contextRef="#ctx0" brushRef="#br0" timeOffset="44019.25">13197 10345 0,'0'0'0,"-49"24"31,73 1-31,26-25 16,173-25 0,199-24-1,198-26 1,25 1-1,-99 49 1,-224 25 0</inkml:trace>
  <inkml:trace contextRef="#ctx0" brushRef="#br0" timeOffset="44470.3">13644 11139 0,'0'0'0,"49"-100"15,-73 125 17,-26 0-32,-99 124 15,50 49 1,99-24 0,50-50 15,24-25-16,0-49 1,-49-1 0,-25 1-1,-74-25 1,-50 0 0,0-1-1,49-73 1</inkml:trace>
  <inkml:trace contextRef="#ctx0" brushRef="#br0" timeOffset="44769.3">13793 10816 0,'0'0'16,"49"-74"-16,-24 49 15,-25 74 17,25-24-17,0 198 1,-50-123 0,25-75-1,50-50 1,49-75-1,0 1 1,0 74 0</inkml:trace>
  <inkml:trace contextRef="#ctx0" brushRef="#br0" timeOffset="45319.38">17216 10022 0,'0'-49'16,"-25"49"-1,0 0-15,1 24 16,-1 1 0,25 25-1,25-25 1,49-25-1,0-25 1,-74 0-16,0-25 16,-74 26-1,0-1 1,-1 25 0</inkml:trace>
  <inkml:trace contextRef="#ctx0" brushRef="#br0" timeOffset="45871.34">19250 8683 0,'0'0'0,"0"-25"32,0 50-17,0 24-15,-25 1 16,1 49-16,-51 224 31,26-150-15,49-74-1,-25-24-15</inkml:trace>
  <inkml:trace contextRef="#ctx0" brushRef="#br0" timeOffset="46086.95">18531 10097 0,'0'0'16,"-25"0"-16,25 24 15,25-24 1,198-49 0,199-75-1,99 25 1,-248 49 0,124 25-1,-273 25-15</inkml:trace>
  <inkml:trace contextRef="#ctx0" brushRef="#br0" timeOffset="46537.07">18903 11114 0,'0'0'16,"50"-100"15,-75 100-31,0 25 16,-25 50-1,-49 98 1,49-98-16,26 24 16,24 25-1,99-25 1,0-49 0,-24-25-1,-51-25-15,-24 25 16,-49 24-1,-51 26 1,-24-51 0,0-24-1</inkml:trace>
  <inkml:trace contextRef="#ctx0" brushRef="#br0" timeOffset="46836.93">19126 10791 0,'0'0'15,"75"-49"-15,-51 24 0,1-25 16,0 50 0,25 0-1,-50 75 1,-25 73-1,0-24 1,25-74 0,50-50-1,-26-50 1,51 26 0,74-100-1</inkml:trace>
  <inkml:trace contextRef="#ctx0" brushRef="#br0" timeOffset="47021.66">19498 11535 0,'0'0'0,"0"50"0,50-25 31,-1-25-15,1-25-16,25 0 15,-26 0 1,26 1-16,-51-1 0</inkml:trace>
  <inkml:trace contextRef="#ctx0" brushRef="#br0" timeOffset="47204.71">19821 11337 0,'-50'0'0,"25"25"31,25 0-15,25 74-1,-25 25 1,0-50-16,0 1 16,0-26-16,-25 26 15</inkml:trace>
  <inkml:trace contextRef="#ctx0" brushRef="#br0" timeOffset="47403.5">20565 10990 0,'0'-25'15,"0"50"-15,0-75 0,25 75 16,-25 24-1,0 26 1,25 24-16,-50 100 16,25-100-1</inkml:trace>
  <inkml:trace contextRef="#ctx0" brushRef="#br0" timeOffset="48053.59">21061 8186 0,'0'0'15,"25"0"-15,0-24 16,0-1-16,74 0 16,50 0-1,24 0 1,-49 25-1,-49 25 1,-26 74 0,-24 50-1,-25 50 1,-25 98 15,-24 175-15,24-125-1,50-24 1,24-1 0,-49 25-1,0 25 1,-74 1 0,-1-26-1,1-99 1,24-50-1,26-74 1,-26 0 15,0-99-15,26-50-16</inkml:trace>
  <inkml:trace contextRef="#ctx0" brushRef="#br0" timeOffset="60353.18">7268 15133 0,'-24'0'32,"24"24"30,24-24-62,26 25 16,0-25-16,-1 25 15,26-25-15,49 0 16,-25 0 15,-99-25-15</inkml:trace>
  <inkml:trace contextRef="#ctx0" brushRef="#br0" timeOffset="60537.07">7244 15753 0,'0'0'0,"-50"49"15,50-24 16,25-25-31,49 0 16,75-50 0,0-24-1</inkml:trace>
  <inkml:trace contextRef="#ctx0" brushRef="#br0" timeOffset="68337.98">9154 15058 0,'0'0'0,"25"0"94,-1 0-94,1 0 16,25-25-16,-1 0 15,75-74 1,-24 25 0,-26-1-1,-74 1 1,0 0-1,-25 49 1,-24 0 0,24 50-1,-25 49 17,1 75-17,-26 25 1,50-75-16,-49 99 15,-25 26 1,24-51 0,1-49-1,24-49 1,26-26 0,-1-49-1,0 0 32,50-24 109,-25-1-156,0 0 16,25-25-16,-25 1 16,24 24-16,1-25 15,74 1 1,-24 24-1,-26 0-15,51 50 16,-1 49 0,0 25-1,-25-24 17,-24-50-17</inkml:trace>
  <inkml:trace contextRef="#ctx0" brushRef="#br0" timeOffset="68638.53">9749 14438 0,'0'0'0,"0"-25"31,0 0-15,25 50-1,0-25 1,24 0-1,51-25 1,-26 0 0,-49 1-16</inkml:trace>
  <inkml:trace contextRef="#ctx0" brushRef="#br0" timeOffset="68837.64">10295 14066 0,'0'0'0,"0"-25"31,0 50-15,-25 24 0,0 26-1,0-26-15,25-24 0</inkml:trace>
  <inkml:trace contextRef="#ctx0" brushRef="#br0" timeOffset="69337.82">11262 13818 0,'0'0'0,"25"-50"31,-50 25-31,1 25 0,-26 0 16,-99 0 15,99 25-31,1 0 31,24 0-15,25 0-1,-25 24 1,25 1 0,-25 49-1,1 25 1,-26 99 0,0 75-1,-24 74 1,49-173-16,-49 197 15,-1-23 1,75-76 0,0-123-1,75-75 17,24-74-17,25-75-15</inkml:trace>
  <inkml:trace contextRef="#ctx0" brushRef="#br0" timeOffset="69871.97">12081 14388 0,'0'0'0,"0"-25"32,-25 25-17,25 25-15,-25 99 32,-24 124-17,24-124-15,0 125 16,0-76-1,1-98 1</inkml:trace>
  <inkml:trace contextRef="#ctx0" brushRef="#br0" timeOffset="70120.92">12031 14562 0,'0'0'0,"25"-25"0,-25-24 32,25-26-17,0 25 1,99 1 0,0-1-1,50 25 1,-100 1-1</inkml:trace>
  <inkml:trace contextRef="#ctx0" brushRef="#br0" timeOffset="70304.23">12106 14835 0,'0'0'0,"-50"74"16,25-49-16,25 0 15,50-25 1,49-25 0,50-74-1,-50 49 1</inkml:trace>
  <inkml:trace contextRef="#ctx0" brushRef="#br0" timeOffset="70571.52">13247 14215 0,'0'0'0,"0"-25"31,-25 25-31,-25 49 16,-49 51-1,50 98 1,24 50-1,25-25 1,74-74 0,100-99-1,24-50 17,-98-50-32</inkml:trace>
  <inkml:trace contextRef="#ctx0" brushRef="#br0" timeOffset="70840.42">13867 14314 0,'0'-25'16,"0"50"-16,-50-75 15,26 50 1,-1 25 0,0 74-1,75 25 1,99 0-1,-50 0 1,-25-24 0,-74-1-1,-74-25 17,-100 1-17,100-50-15,-1-25 16</inkml:trace>
  <inkml:trace contextRef="#ctx0" brushRef="#br0" timeOffset="71104.63">14214 14239 0,'0'0'15,"50"-49"1,-25 24-16,0 25 0,-1 0 15,-24 50-15,75 49 32,-26 99-17,-24 100 1,-50 0 0,-74-100-1,25-74 1,49-124-16</inkml:trace>
  <inkml:trace contextRef="#ctx0" brushRef="#br0" timeOffset="72021.14">16199 13967 0,'0'-25'0,"0"50"0,0-75 15,0 25 1,-50 25-1,-74 25 1,50 25-16,-50 98 16,25 26-1,123 25 1,125-26 0,99-74-1,0-74 1,-99-25-1,-124-49 1,-75-26 0,-98 1-1,-1 24 17,124 25-17,149-49 1,0 49-1,0 0 1,-25 0 0,-49 75-1,-50 99 1,0 49 0,0 50-1,0-24 1,50-26-1,-26-74 1,26-99 0</inkml:trace>
  <inkml:trace contextRef="#ctx0" brushRef="#br0" timeOffset="72288.36">17489 14115 0,'0'0'0,"25"-49"0,-25 24 15,0 0-15,0 0 16,-25 25 0,-25 124-1,1 100 1,24-100-16,25 173 15,74-73 1,75-125 0,25-124-1</inkml:trace>
  <inkml:trace contextRef="#ctx0" brushRef="#br0" timeOffset="72554.45">18258 14140 0,'0'0'0,"-50"-25"16,26 25-1,-51 100 1,50-51-16,25 100 16,75 0-1,24 0 1,-49-50-1,-50-25 1,-75 1 0,-24-50-1,49-50 1</inkml:trace>
  <inkml:trace contextRef="#ctx0" brushRef="#br0" timeOffset="72771.16">18680 14115 0,'0'0'16,"49"0"-16,-24 0 15,0 75 1,0 74 0,-50 74-1,-50 75 1,-49-50-1,50-124 1,24-99 0</inkml:trace>
  <inkml:trace contextRef="#ctx0" brushRef="#br0" timeOffset="73270.85">19002 13818 0,'0'0'0,"25"-75"31,0 50-15,24 1-16,-24-1 16,99 0-1,-25 25 1,-49 25-1,-25 49 1,0 26 0,-1-51-16,-48 100 31,-1 49-15,0 26-1,0 49 1,0-1-1,25-48 1,50-1 0,24 25-1,1 0 1,-1 0 0,-74-49-1,-149 74 1,-74-149-1,-99-25 1,198-50 0</inkml:trace>
  <inkml:trace contextRef="#ctx0" brushRef="#br0" timeOffset="74605.14">21284 15455 0,'25'0'16,"0"0"-16,-25-25 46,-25 25-46,25 50 47,0-25-31,0 24 0,-25 100-1,25 0 1,-49-25-16</inkml:trace>
  <inkml:trace contextRef="#ctx0" brushRef="#br0" timeOffset="99190.4">21359 15008 0,'-25'0'0,"0"0"15,0 0 17,50 0-1,0 0-16,49 0-15,1-24 16,74-26 0,0 25-1,-125 0 1,-24 50 0</inkml:trace>
  <inkml:trace contextRef="#ctx0" brushRef="#br0" timeOffset="99373.1">21210 15405 0,'0'0'0,"-74"50"31,49 0-15,25-26 0,99-48-1,124-51 1,100 1-1,-174 24-15</inkml:trace>
  <inkml:trace contextRef="#ctx0" brushRef="#br0" timeOffset="100223.14">22996 15033 0,'0'0'16,"-25"0"-1,0-25-15,50 25 47,0 0-31,99-49 0,25-75-1,-25-25 1,-50 0-1,-49-25 1,-50 50 0,1 50-1,-26 49 1,25 100 0,-24 98-1,24 75 1,0-99-16,25 149 15,-25-50 1,-49-50 15,-26-49-15,26-99 0,0-50-1,49-99 1,0-1-1,50 26 1,24 49 0,75 25-1,25 25 1,-49-25-16,48 25 16,-24-25-1,-49 0 1</inkml:trace>
  <inkml:trace contextRef="#ctx0" brushRef="#br0" timeOffset="100457.1">23864 14091 0,'0'-25'47,"25"50"-31,0-25-16,25 0 16,-1 0-16,26-25 15</inkml:trace>
  <inkml:trace contextRef="#ctx0" brushRef="#br0" timeOffset="100656.29">24236 13694 0,'0'0'0,"0"24"31,0 1-15,0 50-16,0-26 15,25 100 1,-25 25 0,0-100-16</inkml:trace>
  <inkml:trace contextRef="#ctx0" brushRef="#br0" timeOffset="101856.33">24906 14115 0,'0'0'0,"25"-24"16,-25-1-1,0 0 1,-25 25 31,0 0-47,1 25 15,-51 24 1,26 1 0,24 24-1,-25 75 1,25 50-1,1 98 1,24 51 15,-25-199-31,74 148 16,-24-98 0,25-75-1,-1-99 1,1-25-16</inkml:trace>
  <inkml:trace contextRef="#ctx0" brushRef="#br0" timeOffset="102090.12">25278 14636 0,'0'0'0,"-25"-74"15,1 74 1,24 25 0,0 24-1,-25 125 1,50 49 0,-25 1-1,0-100 1</inkml:trace>
  <inkml:trace contextRef="#ctx0" brushRef="#br0" timeOffset="102289.98">25278 14587 0,'0'0'0,"0"-99"31,0 74-31,50-25 15,49-24 1,50-26 15,-50 76-31</inkml:trace>
  <inkml:trace contextRef="#ctx0" brushRef="#br0" timeOffset="102456.62">25303 14760 0,'0'0'0,"-25"50"0,25-25 16,-25 0-1,50-25 1,99-75 0,-49 26-1</inkml:trace>
  <inkml:trace contextRef="#ctx0" brushRef="#br0" timeOffset="102673.97">25874 14314 0,'0'0'0,"-25"0"32,0 49-17,-25 26-15,1 123 16,49 26-1,74-1 1,25-74 0,-49-100-16,24-24 15,-24-25-15</inkml:trace>
  <inkml:trace contextRef="#ctx0" brushRef="#br0" timeOffset="103174.88">26345 14289 0,'0'25'32,"0"0"-17,0 49 1,50 75 0,24 0-1,0-25 1,1-25-1,-50-25 1,-50 26 0,-25-75-16,-74 49 15,25-49 1</inkml:trace>
  <inkml:trace contextRef="#ctx0" brushRef="#br0" timeOffset="103724.34">26742 13991 0,'0'0'16,"25"0"-16,0 0 15,49 25 1,0 25 0,-24-1-1,0 26 1,-26 24 15,-24-25-31,0-24 16,25 25-16,-25-26 15,25 174 1,-25-99 0,-25 25-1,25-49 1,0-1-1,0 0 1,-25-25 0,1 26-1,-1-26 1,0 0 0,-25-49-1,26-25 1</inkml:trace>
  <inkml:trace contextRef="#ctx0" brushRef="#br0" timeOffset="104225.07">28652 14289 0,'0'0'0,"0"-25"15,0 0 1,0 1-16,-25 48 31,0 1-31,-49 124 16,24-50-1,26 1-15,-51 73 16,26-24 0,24-99 15</inkml:trace>
  <inkml:trace contextRef="#ctx0" brushRef="#br0" timeOffset="104473.12">28330 14512 0,'0'0'0,"24"-49"16,-24-1 0,0 0-1,0 26 1,0 48-1,0 1 1,25 50-16,25 74 16,49 49-1,0-49 1,-24-25 0,-51-99-1</inkml:trace>
  <inkml:trace contextRef="#ctx0" brushRef="#br0" timeOffset="104690.11">28181 14760 0,'0'0'0,"-50"-49"31,25 49-31,25-25 15,50 0 1,124 0 0,24 1-1,25-1 1,-49 25 0</inkml:trace>
  <inkml:trace contextRef="#ctx0" brushRef="#br0" timeOffset="105692.54">29620 14289 0,'0'0'0,"0"-25"32,24 25-17,1 0 1,74-49 0,75-26-1,-75-24 1,-74 0-1,-25 24 1,-25 26-16,0 49 16,-49 25-1,0 123 1,24 51 0,25 24-1,0 50 1,25 0-1,0-99 1,-49-50 15,-26-75-15,1-49 0,-1-149-1,75 50 1,50 25-1,25 24 1,24 50 0,-50 25-16,1-25 15,74 0 1,0-25 0</inkml:trace>
  <inkml:trace contextRef="#ctx0" brushRef="#br0" timeOffset="105926.71">30165 13594 0,'0'-24'31,"25"24"-15,25 24-1,-1-24-15,1 0 16</inkml:trace>
  <inkml:trace contextRef="#ctx0" brushRef="#br0" timeOffset="106092.38">30537 13371 0,'0'0'15,"0"25"-15,0 25 16,-24 24 0,48 0-16,-48 1 15,24-26-15</inkml:trace>
  <inkml:trace contextRef="#ctx0" brushRef="#br0" timeOffset="106494.96">31034 13718 0,'0'0'16,"0"-24"-16,0-1 15,-25 25 1,0 0 0,-50 49-1,1 1 1,24-25 0,26 25-1,24-26 1,0 1-16,-25 50 15,0 24 1,25 99 0,-25 50-1,50 75 1,25-25 0,-26-75-1,100-50 16,-49-148-15</inkml:trace>
  <inkml:trace contextRef="#ctx0" brushRef="#br0" timeOffset="107023.89">31629 14215 0,'-25'-50'16,"50"100"-16,-50-125 0,0 26 15,0 24 1,1 25-16,-1 0 16,-50 74-1,26 1 1,-26 98-1,75 26 1,50-75 0,74-75-1,0-49 1,-50-99 0,-49 0-1,-50 0 1,25 49-1,25 75 17,25 25-17,-25 74 1,-25-75-16,-25 125 16,25-25-1,25-25 1,0-25-1,-1-99 1,1-50 0</inkml:trace>
  <inkml:trace contextRef="#ctx0" brushRef="#br0" timeOffset="107258.43">32125 14215 0,'25'-50'16,"-50"100"-16,50-125 16,-25 100-1,0 74 1,0 75 0,25 24-1,-1-49 1,26-74 15,0-75-31</inkml:trace>
  <inkml:trace contextRef="#ctx0" brushRef="#br0" timeOffset="107490.52">32572 14215 0,'0'0'15,"24"-75"1,-73 75-1,24 50 1,25 74 0,74 0-1,-49-25 1,0 0 0,-50-24-1,-24-50 1,-1-50-1</inkml:trace>
  <inkml:trace contextRef="#ctx0" brushRef="#br0" timeOffset="107673.38">32745 14314 0,'0'-25'16,"0"50"-16,25-50 16,0 25-16,0 0 15,-1 74 1,1 51-1,-25 23 1,-74 1 0,-1-74-1,51-75-15</inkml:trace>
  <inkml:trace contextRef="#ctx0" brushRef="#br0" timeOffset="108057.27">33018 13818 0,'0'0'0,"0"-50"0,25 25 15,-50-24 1,50-1 0,24 0-1,26 50 1,-25 25-1,-50 74 1,24 50 0,1 25-1,0-25 1,-25 74 0,0 0-1,-50 149 1,50-198-1,25 0 1,0-75 15,0-25-15,-75-24-16</inkml:trace>
  <inkml:trace contextRef="#ctx0" brushRef="#br0" timeOffset="108824.1">21756 17365 0,'0'0'0,"-25"0"15,0 0 1,0 0-16,50-25 47,99-49-32,75 0 1,-51-1 0,-98 50-16</inkml:trace>
  <inkml:trace contextRef="#ctx0" brushRef="#br0" timeOffset="108974.7">21781 17514 0,'0'0'0,"-100"74"15,75-49 1,50-25 0,149-25-1,-75 1-15,50-26 16</inkml:trace>
  <inkml:trace contextRef="#ctx0" brushRef="#br0" timeOffset="109341.23">23319 16745 0,'0'0'0,"-25"-99"16,0 99 0,25-25-16,-25 25 15,-24 74 1,49 75 0,-25 25-1,50 24 1,24 26-1,-24-51 1,0-24 15,0-50-15,-75-24 0,0-50-1,26-25-15</inkml:trace>
  <inkml:trace contextRef="#ctx0" brushRef="#br0" timeOffset="109506.88">22922 17564 0,'0'0'0,"24"-50"16,1-24 0,74-1-1,50 1 1,0-1-1,-74 51 1</inkml:trace>
  <inkml:trace contextRef="#ctx0" brushRef="#br0" timeOffset="109740.78">23765 16894 0,'0'0'0,"0"25"31,-25-1-15,0 100 0,1 50-1,48 0 1,26-25 0,0-50-1,24-74 1,-49-25-1</inkml:trace>
  <inkml:trace contextRef="#ctx0" brushRef="#br0" timeOffset="109991.13">24385 16770 0,'0'0'0,"0"-50"31,-25 100-15,50-1 0,0 100-1,0 25 1,24 0 0,-24-75-1,0-50-15,25-49 16,-25 0-1</inkml:trace>
  <inkml:trace contextRef="#ctx0" brushRef="#br0" timeOffset="110174.15">24584 17167 0,'0'0'0,"-25"0"15,0 0 1,25 25-1,25-1 1,49-24 0,26-24-1,-51-26-15</inkml:trace>
  <inkml:trace contextRef="#ctx0" brushRef="#br0" timeOffset="110391.57">24981 16695 0,'0'0'0,"24"0"0,-24-24 16,25 48 15,0 51-15,0 49 0,-25 0-1,0 50 1,-25-1-1,-25-98-15,-49 49 16,-25-75 0</inkml:trace>
  <inkml:trace contextRef="#ctx0" brushRef="#br0" timeOffset="114824.17">26618 16745 0,'0'0'16,"0"-99"0,-25 99 15,0 0-31,-24 49 15,-51 125 17,26-75-32,-75 149 15,25-74 1,74-100 0</inkml:trace>
  <inkml:trace contextRef="#ctx0" brushRef="#br0" timeOffset="115040.51">26221 16720 0,'0'0'15,"0"-49"-15,25 24 16,0 223 31,-1-99-47,1 150 15,50-26 17,-51-74-17,1-100-15</inkml:trace>
  <inkml:trace contextRef="#ctx0" brushRef="#br0" timeOffset="115224.54">25973 16993 0,'0'0'0,"-25"-50"16,75 50 15,-1 0-31,150 25 16,123-25-1,-148 0 1</inkml:trace>
  <inkml:trace contextRef="#ctx0" brushRef="#br0" timeOffset="116440.82">28032 16571 0,'-25'-24'16,"25"-1"-1,0 0 48,-25 25-16,0-25-32,-24 25-15,24 0 16,-25 0-16,-24 0 16,24 25-1,-49 49 1,50 26 0,49-1-1,124-74 1,24-50-1,1-50 1,-50 1 0,-49 0-1,-50 49-15,0 25 32,0 99-17,0 75 1,0 74-1,0 25 17,-25-1-17,0-23 1,-49-26 0,-50-99-1,25-99 1,74-50-16,-25-174 15,26-74 1,73-24 0,50 74-1,25 98 1,-74 76 0</inkml:trace>
  <inkml:trace contextRef="#ctx0" brushRef="#br0" timeOffset="116741.75">28602 16522 0,'-49'25'0,"98"-50"0,1 0 16,0-25 0,-50 25-1,0 50 1,-25 25-1,0 99 1,0 74 0,0 0-1,75-49 1,49-50 0,50-99-1,25-50 1,-25-74-1</inkml:trace>
  <inkml:trace contextRef="#ctx0" brushRef="#br0" timeOffset="116940.84">29347 16497 0,'0'0'0,"0"-99"16,0 74-1,-25 50 1,-25 99-1,50 49 1,50 26 0,-1-1-1,51 50 1,-76-198 0</inkml:trace>
  <inkml:trace contextRef="#ctx0" brushRef="#br0" timeOffset="117107.56">29272 16819 0,'0'0'0,"-25"-49"15,25 24 1,50 25 0,24 0-1,1-25 1,49-24-1</inkml:trace>
  <inkml:trace contextRef="#ctx0" brushRef="#br0" timeOffset="117308.06">29868 16373 0,'49'-25'15,"-24"75"-15,25 49 16,-1 50-1,-24 74 17,-25 50-17,-99 25 1,-75-100-16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6:20:52.4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8906 2729 0,'0'0'0,"25"-50"15,-25 25-15,0 1 31,-25 48-15,25 1-16,-75 149 16,-24 74 15,25 0-15,49-74-1,25-125-15</inkml:trace>
  <inkml:trace contextRef="#ctx0" brushRef="#br0" timeOffset="233.2">8980 2654 0,'0'0'0,"0"-49"31,0 24-31,0 0 0,0 0 15,75-49 1,98 0 0,1-1 15,-25 25-15,-125 50-16</inkml:trace>
  <inkml:trace contextRef="#ctx0" brushRef="#br0" timeOffset="399.62">8856 3051 0,'0'0'0,"-99"124"16,148-99 15,1-50-31,124-24 16,49-50-1</inkml:trace>
  <inkml:trace contextRef="#ctx0" brushRef="#br0" timeOffset="632.87">10047 2431 0,'0'0'0,"0"-25"31,-25 25-31,0 0 16,0 50-16,-49 99 16,0 124-1,49-25 1,74-25 0,100-99-1,-74-99-15</inkml:trace>
  <inkml:trace contextRef="#ctx0" brushRef="#br0" timeOffset="899.65">10667 2580 0,'0'0'0,"0"-99"31,-50 99-31,1 0 16,24 25-1,25 99 1,99 0 0,0-25-1,-74 25 1,-25-25 0,-124 0-1,-49-24 1,98-50-16</inkml:trace>
  <inkml:trace contextRef="#ctx0" brushRef="#br0" timeOffset="1134.34">11188 2357 0,'0'0'0,"99"-50"16,-74 50-1,0 0 1,0 50 0,-1 148-1,-73 100 1,-26 24 0,26-148-1,49-100 1</inkml:trace>
  <inkml:trace contextRef="#ctx0" brushRef="#br0" timeOffset="1300.03">11758 2828 0,'0'0'0,"25"-25"15,0 25 1,0 0-1,25-25 1,98-24 0</inkml:trace>
  <inkml:trace contextRef="#ctx0" brushRef="#br0" timeOffset="1468.77">12106 3126 0,'0'0'0,"-50"49"32,75-49-32,25 0 0,98-74 15,-48 24 1</inkml:trace>
  <inkml:trace contextRef="#ctx0" brushRef="#br0" timeOffset="1717.04">13445 1960 0,'0'0'0,"25"-75"32,-25 51-17,0 48-15,-25 26 16,25 74-1,0 74 1,25-24 0,-25 0-1,0-125 1</inkml:trace>
  <inkml:trace contextRef="#ctx0" brushRef="#br0" timeOffset="1899.81">13197 2927 0,'0'0'0,"-49"0"31,98-25-31,1 1 16,148-51-1,1 1 1,-50 24-1</inkml:trace>
  <inkml:trace contextRef="#ctx0" brushRef="#br0" timeOffset="2233.51">13644 3275 0,'0'0'0,"-25"49"31,0-24-31,-49 25 16,-1 49-1,26 50 1,49 0 0,49-25-1,1-50 1,0-24-16,-26-26 15,1 1 1,-50 25 0,-99-1 15,-49-49-15,98 25-16</inkml:trace>
  <inkml:trace contextRef="#ctx0" brushRef="#br0" timeOffset="2483.4">13942 3076 0,'0'0'0,"24"-25"31,1 1-31,0 73 16,-25 50-1,-25 25 1,25-74 0,75-50-1,73-50 17,1-24-32</inkml:trace>
  <inkml:trace contextRef="#ctx0" brushRef="#br0" timeOffset="2733.31">15529 2679 0,'0'0'16,"50"75"0,-50-26-16,0 125 15,-75 49 17,-24-99-32</inkml:trace>
  <inkml:trace contextRef="#ctx0" brushRef="#br0" timeOffset="3333.08">18729 2481 0,'-49'0'16,"73"25"15,1-25-16,50 0-15,-1 0 16,174-25 0,-124 0-1,25 0 1</inkml:trace>
  <inkml:trace contextRef="#ctx0" brushRef="#br0" timeOffset="3499.7">19027 2729 0,'0'0'0,"-25"49"31,50-49-31,74-24 32,100-26-17,-75 0-15</inkml:trace>
  <inkml:trace contextRef="#ctx0" brushRef="#br0" timeOffset="3716.5">19846 2208 0,'0'-25'15,"0"50"-15,24-50 32,1 50-17,74 0 1,1 49-1,-51 50 1,-49 50 0,-124 24-1,-49-74 1</inkml:trace>
  <inkml:trace contextRef="#ctx0" brushRef="#br0" timeOffset="3882.86">19697 2332 0,'0'0'0,"25"-50"0,-25 25 15,24 25 1,-24 50 0,0 74-1,25 75 1</inkml:trace>
  <inkml:trace contextRef="#ctx0" brushRef="#br0" timeOffset="4266.59">22078 1637 0,'0'0'0,"0"-74"0,-49 24 15,24 25-15,0 1 16,-49 24 0,-1 99-1,26-25-15,24 125 16,25-26-1,49 26 1,-24 24 0,0 0 15,-75 25-15,1-74-1,-51-99 1,51-51-16</inkml:trace>
  <inkml:trace contextRef="#ctx0" brushRef="#br0" timeOffset="4433.89">21458 2630 0,'0'0'0,"0"-25"0,-25-25 15,50 1 1,74-26-1,75 1 1,-75 24 0</inkml:trace>
  <inkml:trace contextRef="#ctx0" brushRef="#br0" timeOffset="4699.91">22698 1737 0,'0'0'0,"25"0"0,-25-25 16,-25 25 0,1 25-1,-26 49 1,25 100 0,-24 49-1,49-25 1,49-24-1,50-100 1,50-74 0,25-49-1</inkml:trace>
  <inkml:trace contextRef="#ctx0" brushRef="#br0" timeOffset="4933.59">23443 1786 0,'0'0'0,"0"-25"16,0 1 0,0 48 15,-25 76-15,0 73-1,25 1 1,50-25-1,-26-75 1</inkml:trace>
  <inkml:trace contextRef="#ctx0" brushRef="#br0" timeOffset="5083.17">23294 2332 0,'0'0'0,"-25"0"16,0-25-1,100-25 17,98 1-17,-98 24-15</inkml:trace>
  <inkml:trace contextRef="#ctx0" brushRef="#br0" timeOffset="5316.3">23914 1712 0,'0'0'0,"0"-25"32,25 25-32,24 50 15,1 74 17,0 49-17,-50 1 1,-25 0-1,-25-50 1,25-100 0</inkml:trace>
  <inkml:trace contextRef="#ctx0" brushRef="#br0" timeOffset="5483.63">24633 2109 0,'0'0'0,"25"-25"32,0 25-17,0-25 1,74 25 0,25-25-16</inkml:trace>
  <inkml:trace contextRef="#ctx0" brushRef="#br0" timeOffset="5667.07">24584 2357 0,'0'0'16,"-75"49"-16,75-24 31,50-25-15,74 0-1,25-25 1</inkml:trace>
  <inkml:trace contextRef="#ctx0" brushRef="#br0" timeOffset="9116.81">9476 6152 0,'0'0'16,"0"-25"-16,-25 1 15,25-1 16,-24 25 1,-1 0-32,-50-25 31,-24 50-15,50 24-1,-26 51 1,50 73-1,1 51 1,24-26 0,74-99-1,100-99 1,-1-49 0,-24-75-1,-99 0 1,-50 24-1,-50 26 1,0 74-16,26-25 16,98 0 31,50 0-32,25 25 1,-25 0-1,-50 100 1,-49 98 0,0 50-1,-50-49 1,50-100 0,0-74-1</inkml:trace>
  <inkml:trace contextRef="#ctx0" brushRef="#br0" timeOffset="9350.7">10444 6152 0,'0'0'16,"25"-74"-1,-50 74 1,25 49-1,-25 125 1,0 273 0,50-299-1,0 1-15,124 25 16,-50-124 0</inkml:trace>
  <inkml:trace contextRef="#ctx0" brushRef="#br0" timeOffset="10134.14">25427 1513 0,'0'0'0,"0"-49"32,-25 98 14,25 26-46,-24-1 16,24 25-16,-50 25 16,25 100-1,25-51 1,25-24 0,25-99-16,24-25 15,0-25 1</inkml:trace>
  <inkml:trace contextRef="#ctx0" brushRef="#br0" timeOffset="10316.95">25303 1985 0,'0'0'15,"-99"0"1,99-25-1,25 0 1,124-25 0,-25 26-16,0-1 15</inkml:trace>
  <inkml:trace contextRef="#ctx0" brushRef="#br0" timeOffset="11117.91">10989 6177 0,'0'0'15,"25"-25"1,0 25 0,-25-25-1,0 75 1,-25 74-1,25 99 1,0-24 0,25-50-1,25-50 1,49-74 0,-49-50-16,49 0 15</inkml:trace>
  <inkml:trace contextRef="#ctx0" brushRef="#br0" timeOffset="11717.43">11114 6103 0,'0'0'0,"0"-25"15,-25 50 17,0-1-17,0 51 1,0-1-16,-24 100 15,49-25 1,49-25 0,75-50-1,-24 1 1,-26-1 0,-49 25-1,-25 1 1,-75-1-1,-24-50 1,0-24 0,49-50 15,25-24-31</inkml:trace>
  <inkml:trace contextRef="#ctx0" brushRef="#br0" timeOffset="12000.66">11659 6103 0,'0'0'0,"0"-25"31,25 50-15,0 24-16,49 100 15,-24 50 1,-25 49 0,-75-50 15,-49-24-15,0-75-1</inkml:trace>
  <inkml:trace contextRef="#ctx0" brushRef="#br0" timeOffset="12167.67">12304 6698 0,'0'0'0,"25"-25"15,25 25 16,-26-25-31,76-24 16</inkml:trace>
  <inkml:trace contextRef="#ctx0" brushRef="#br0" timeOffset="12334.62">12478 6847 0,'0'0'0,"-50"49"0,25 26 31,75-75-15,124-50-1,-50 25 1</inkml:trace>
  <inkml:trace contextRef="#ctx0" brushRef="#br0" timeOffset="12583.63">14115 5805 0,'0'0'0,"0"-25"16,0 75 30,0-1-46,0 1 16,0 24-16,0 26 16,0 48-1,0-73-15</inkml:trace>
  <inkml:trace contextRef="#ctx0" brushRef="#br0" timeOffset="12834.7">13445 6872 0,'0'0'0,"-24"24"15,-1-24 1,74 0 0,125-49-1,99-26 1,74 1-1,25 0 1,-49 24 0,-125 25-1,-148 25-15</inkml:trace>
  <inkml:trace contextRef="#ctx0" brushRef="#br0" timeOffset="13200.84">13892 7641 0,'0'0'0,"-25"0"15,0 24 1,-24 26-1,-26 49 1,75 25 0,25-49-1,49-1 1,26-24 0,-75-50-16,-1 25 15,-24-1 1,-74 1-1,-75 25 1,25-50 15,99-25-31</inkml:trace>
  <inkml:trace contextRef="#ctx0" brushRef="#br0" timeOffset="13451.11">14090 7269 0,'0'0'0,"75"-75"31,-50 100 1,-50 25-32,25 74 15,-25 0 1,75-75-1,74-74 1,0-49 0,-25 0-1</inkml:trace>
  <inkml:trace contextRef="#ctx0" brushRef="#br0" timeOffset="13617.84">14487 7740 0,'0'0'16,"0"25"-16,50 0 16,74-50-1,50-25 1,-26 0 0,-98 26-16</inkml:trace>
  <inkml:trace contextRef="#ctx0" brushRef="#br0" timeOffset="13817.38">14810 7541 0,'25'-49'32,"-25"98"-17,0-24-15,0 25 16,24 74-1,1 25 1,0 0 0,-25-75-1</inkml:trace>
  <inkml:trace contextRef="#ctx0" brushRef="#br0" timeOffset="14017.87">15455 7417 0,'0'0'0,"25"-24"31,-50 48-31,25 26 16,0 24 0,0 100-1,25 0 1,-25-75-16</inkml:trace>
  <inkml:trace contextRef="#ctx0" brushRef="#br0" timeOffset="14500.64">18828 6276 0,'0'0'0,"-24"0"31,48-25-15,51 25-16,148-49 31,100 24-15,-75-25-1,-199 50-15</inkml:trace>
  <inkml:trace contextRef="#ctx0" brushRef="#br0" timeOffset="14651.41">19176 6351 0,'0'0'15,"-50"24"-15,25-24 16,100 25 0,98-50-1,125-49 1,-149 49-1</inkml:trace>
  <inkml:trace contextRef="#ctx0" brushRef="#br0" timeOffset="14883.79">20118 5855 0,'0'0'0,"0"-25"15,0 0 1,50 25-1,74 74 1,0 26 0,-49 73-1,-125 75 1,-99-49 0,-49-75-1,98-99-15</inkml:trace>
  <inkml:trace contextRef="#ctx0" brushRef="#br0" timeOffset="15067.43">20143 5929 0,'0'0'0,"25"-50"16,-25 26-1,0 48 1,-25 76-1,0 73 1,100 26 0,-1-100-16</inkml:trace>
  <inkml:trace contextRef="#ctx0" brushRef="#br0" timeOffset="15633.97">22351 5755 0,'0'0'0,"25"-99"16,-50 49 0,-49 1-1,-75 49 1,0 49-1,75 51 1,74-26 0,49-49-16,75-25 15,25-50 1,-50 1 0,-24 24-1,-51 25 1,-24 25-1,25 99 1,0 49 0,-25 51 15,0 24-15,-25 25-1,-49-1 1,-25-197-1,-1-75 1,1-99 0,50-125-1,98-24 1,26 25 0,49 49-1,-50 100 1</inkml:trace>
  <inkml:trace contextRef="#ctx0" brushRef="#br0" timeOffset="15884.4">23046 5532 0,'0'0'0,"0"-25"16,24 25 15,-48 50-31,-1 24 15,-25 100 1,25 49 0,25 0-1,75-99 1,49-74 0,50-75-1,-1-74 1</inkml:trace>
  <inkml:trace contextRef="#ctx0" brushRef="#br0" timeOffset="16085.8">23666 5755 0,'0'0'16,"25"-149"-16,-1 75 31,-48 124 0,24 74-15,0 49-1,24-73-15,-24-1 16,0 0-16,25 25 16,-25-99-1,0 0-15</inkml:trace>
  <inkml:trace contextRef="#ctx0" brushRef="#br0" timeOffset="16217.7">23591 6103 0,'-24'-25'15,"48"50"-15,-48-100 0,24 50 16,0 1 0,49-1-1,50-25 1,25 1-16</inkml:trace>
  <inkml:trace contextRef="#ctx0" brushRef="#br0" timeOffset="16435.32">24112 5582 0,'0'-25'16,"0"50"-16,0-75 0,50 50 31,-25 74-15,24 51 0,-24 48-1,-50 50 1,-24-24 15,-1-150-31,25-24 16,25-50-16</inkml:trace>
  <inkml:trace contextRef="#ctx0" brushRef="#br0" timeOffset="16618.38">24832 5755 0,'0'0'0,"25"-24"47,-1 24-47,1-25 15,25 25-15,74-25 16,0 0 0,-75 0-16</inkml:trace>
  <inkml:trace contextRef="#ctx0" brushRef="#br0" timeOffset="16768.91">24906 5979 0,'-49'24'15,"98"-48"-15,-98 73 0,49-24 16,99 0 15,-25-25-31,1-25 16,49 25-1</inkml:trace>
  <inkml:trace contextRef="#ctx0" brushRef="#br0" timeOffset="17667.91">26271 5185 0,'0'0'15,"0"-50"1,-50 50-16,-24 50 16,-51 74-1,101 49 1,123-49 0,124 1-1,-24-26 1,-100-25-1,-124-24 1,-124-1 0,-24-24 15,49-25-15,99-74-1,50 24-15,99-74 16,24 25-1,-24 49 1,-74 50 0,0 0-1,-26 50 1,-24 24 0,0 26-1,0-26 1,0-24-1</inkml:trace>
  <inkml:trace contextRef="#ctx0" brushRef="#br0" timeOffset="17802.62">26692 5532 0,'0'0'0,"25"-99"16,-25 74-1,0 0 1</inkml:trace>
  <inkml:trace contextRef="#ctx0" brushRef="#br0" timeOffset="18104.9">26990 5656 0,'25'50'16,"-50"-100"-16,50 125 0,0-1 15,-25-24-15,24 24 32,-24 0-17,0-98 17,50-100-17,49-50 1,0 75-1,-24 49 1,-50 75 0,-1 49-1,-24 125 1,0-100 0</inkml:trace>
  <inkml:trace contextRef="#ctx0" brushRef="#br0" timeOffset="18367.59">27809 5284 0,'0'0'0,"24"-149"32,1 149-32,-50 25 15,25 25 1,-24 123-1,-1 26 1,99 98 0,25-173-1,25-74 1,1-75 0,-101 0-1</inkml:trace>
  <inkml:trace contextRef="#ctx0" brushRef="#br0" timeOffset="18502.12">27908 5582 0,'-50'0'15,"100"0"-15,-174-25 16,124 0 15,49 25-31,75-25 16</inkml:trace>
  <inkml:trace contextRef="#ctx0" brushRef="#br0" timeOffset="18667.53">29049 5532 0,'0'0'16,"0"25"-16,0 0 0,0-1 15,0 1 32</inkml:trace>
  <inkml:trace contextRef="#ctx0" brushRef="#br0" timeOffset="19801.75">2456 10444 0,'0'0'0,"0"-75"16,0 51-1,0-1 1,25 74-1,-50 100 1,0 124 0,-25 25-1,26-124 1,24-125 0,0-74-1,99-148 1,0-75-1,-49 148 1,-1 1-16,26 25 31,24 123-15,-74 100 0,0 74-1,-25 1 1,0-75-1,24-75 1,1-99 0</inkml:trace>
  <inkml:trace contextRef="#ctx0" brushRef="#br0" timeOffset="20084.22">3547 10394 0,'0'0'0,"50"-74"16,-75 74 0,0 25-1,1 24 1,-51 100 0,26 74-1,49 50 1,0 0-1,49-99 1,50-100 0,25-99-1,-49-49-15</inkml:trace>
  <inkml:trace contextRef="#ctx0" brushRef="#br0" timeOffset="20301.52">4044 10518 0,'0'-49'0,"0"98"0,-25-73 47,25 48-31,-25 125 0,25 50-1,25-1 1,0-74-1,49-74 1,-49-50-16</inkml:trace>
  <inkml:trace contextRef="#ctx0" brushRef="#br0" timeOffset="20451.75">3994 10990 0,'-25'0'0,"50"0"0,-75 24 16,25-24-1,75-24 1,74-76 0,0 1-1</inkml:trace>
  <inkml:trace contextRef="#ctx0" brushRef="#br0" timeOffset="20667.46">4440 10345 0,'0'24'0,"0"-48"0,0-1 31,50 74-15,24 26-1,1 74 1,-25 74 0,-50 50-1,-50-75 1,0-74-1</inkml:trace>
  <inkml:trace contextRef="#ctx0" brushRef="#br0" timeOffset="20884.5">5681 10692 0,'0'0'0,"25"25"32,-1-25-1,26 0-31,0-25 16,98-25-1,-48 26 1</inkml:trace>
  <inkml:trace contextRef="#ctx0" brushRef="#br0" timeOffset="21051.01">5730 11014 0,'0'0'16,"-74"125"0,49-76-1,124-74 16,25-49-15,-49 49-16</inkml:trace>
  <inkml:trace contextRef="#ctx0" brushRef="#br0" timeOffset="44919.33">7467 10270 0,'0'0'0,"25"-74"32,-50 74-32,25-25 15,0 50 16,-25 24-15,25 125 0,-25-75-16,25 149 15,0-24 1,50-75 0,74-75-1,50-74 1,-1-74 15,-98-26-31</inkml:trace>
  <inkml:trace contextRef="#ctx0" brushRef="#br0" timeOffset="45103.1">7318 10692 0,'0'0'0,"-25"-25"0,25 0 16,-25 1 0,50-26-1,124 0 1,-25 50 0</inkml:trace>
  <inkml:trace contextRef="#ctx0" brushRef="#br0" timeOffset="45436.28">9352 10221 0,'0'0'15,"0"-25"1,-25 25 0,1 25-1,-1 24 1,-25 26-16,-49 74 16,0 49-1,0 0 1,49-74-1,50-74 17</inkml:trace>
  <inkml:trace contextRef="#ctx0" brushRef="#br0" timeOffset="45686.32">9005 10419 0,'0'0'0,"0"-50"16,0-24-1,0 49 1,50 100 31,-26-26-47,51 75 16,-1 0-1,1 25 1,-51-50-1,1-49 1,-25-25 0,-49 0-16</inkml:trace>
  <inkml:trace contextRef="#ctx0" brushRef="#br0" timeOffset="45870.53">8806 10692 0,'0'0'0,"-49"-25"15,24 0 1,174 1 31,-50 24-47,100-25 16,-125 25-16,75 0 15</inkml:trace>
  <inkml:trace contextRef="#ctx0" brushRef="#br0" timeOffset="46853.59">10816 10097 0,'0'0'0,"25"-124"31,-50 99-31,25 0 16,-25 25-1,0 25 1,0 0-16,-99 148 16,100 1-1,73-50 1,75-25-1,25-49 1,-50-25 0,-74 49-1,-99 25 1,-50-24 0,-25-51-1,50-24 1,49-74 15,124-50-15,75 0-1,-25 50 1,-49 24 0,-1 25-1,-24 75 16,-50 24-15,0 1 0,0-1-1,0-49 1,0 0-16</inkml:trace>
  <inkml:trace contextRef="#ctx0" brushRef="#br0" timeOffset="47002.57">11114 10245 0,'0'0'0,"0"-49"15,-25-1 1,0 1 0,25 24-1</inkml:trace>
  <inkml:trace contextRef="#ctx0" brushRef="#br0" timeOffset="47336.03">11411 10444 0,'0'0'0,"25"50"0,-25 74 16,-99-25-1,24 0 1,75-124 15,25 0-15,50-123-1,73-26 1,-48 50 0,-26 74-1,-24 50 1,-26 50-16,-24 74 15,0 25 1,0-50 0,0-49-1,50-75 1</inkml:trace>
  <inkml:trace contextRef="#ctx0" brushRef="#br0" timeOffset="47603.51">12230 10047 0,'0'0'16,"49"-99"0,-49 74-1,0 50 1,-24 74 0,-1 99-1,25 1 1,0-1-1,0-49 1,74-74 0,1-75-1,49-50 1,-99 0-16</inkml:trace>
  <inkml:trace contextRef="#ctx0" brushRef="#br0" timeOffset="47803.51">12180 10394 0,'0'0'0,"-25"-25"32,1 25-32,48 0 15,1-24 1,74 24-1,25-25 1,-74 0-16</inkml:trace>
  <inkml:trace contextRef="#ctx0" brushRef="#br0" timeOffset="59437.23">13892 10494 0,'25'0'0,"-25"-25"94,25 50-94,-1-25 15,26 0-15,0 0 16,24 0-16,25-25 15,25 0 17,-99 0-32</inkml:trace>
  <inkml:trace contextRef="#ctx0" brushRef="#br0" timeOffset="59637.51">13867 10791 0,'0'0'16,"-25"0"-16,25 25 16,-25-25-16,50-25 31,25 25-31,24-25 16,174-49-1,-74 74-15</inkml:trace>
  <inkml:trace contextRef="#ctx0" brushRef="#br0" timeOffset="64821.66">16000 9675 0,'0'0'0,"25"-75"16,-25 51 0,-25 24-1,1 0 1,-51-25 0,1 74-1,-1 1 1,1 74-1,49 0 1,0 25 0,25 25-1,25-26 1,50 1 0,-26 50-1,-24-75-15,25 99 31,-1-24-15,-24-26 0,-25-24-1,-25-50 1,0-24 0,-74-1-1,25 1 1,-1-51-1,-24-24 1,25-24 0,49-1-1</inkml:trace>
  <inkml:trace contextRef="#ctx0" brushRef="#br0" timeOffset="65270.7">15653 12354 0,'0'25'16,"-49"-25"15,49 25-15,-25-1-16,0 51 15,0 24 1,0 0 0,50-24-1,25-50 16,49-25-15,0-75 0,-24-24-1,-51-25 1,-48 49 0,-26 51-16,-124-1 15,1 0 1,123 25-16</inkml:trace>
  <inkml:trace contextRef="#ctx0" brushRef="#br0" timeOffset="66720.73">16546 8608 0,'0'0'0,"0"-25"15,0 1 1,0 48 15,-25 100-15,1-49 0,-1 123-1,25-123-15,0 74 16,25-75 15,49-24-15,0-50-1,1-50 1,-50 25-16</inkml:trace>
  <inkml:trace contextRef="#ctx0" brushRef="#br0" timeOffset="66887.92">16397 8980 0,'0'0'0,"-24"0"0,-1 0 31,25-25-31,49 1 16,75-26-1,25 0 1</inkml:trace>
  <inkml:trace contextRef="#ctx0" brushRef="#br0" timeOffset="68787.61">17340 10221 0,'50'-25'16,"-50"0"-1,0 0-15,-25 0 16,0 1 0,-25-1-1,1 25 1,-1 74 0,-24 75-1,74-25 16,0 0-15,25 25 0,-1 0-1,-24-25 1,0-25 0,-49 0-1,-26-24 1,26-75-1,24-25-15</inkml:trace>
  <inkml:trace contextRef="#ctx0" brushRef="#br0" timeOffset="68987.52">16943 10717 0,'0'0'16,"-25"-25"-1,25 0 1,50 25 0,0-25-1,74 1 1,0-26 0,-75 25-16</inkml:trace>
  <inkml:trace contextRef="#ctx0" brushRef="#br0" timeOffset="69388.34">18134 10121 0,'0'0'0,"25"-49"31,-25 24-31,-25 25 16,-25 50-1,-24 74 1,-1 49-1,26 51 1,24-51 0,50-49-1,49-49 1,50-51 0,25-48-1,-74-1 1</inkml:trace>
  <inkml:trace contextRef="#ctx0" brushRef="#br0" timeOffset="69687.9">18779 10245 0,'0'0'0,"-25"-99"16,25 74-1,-25 50 17,0 25-32,25 24 15,-24 75 1,-1 0 0,50-99-16,-1 24 31,26-24-16,24-50 1,1-25 0,-25 0-16</inkml:trace>
  <inkml:trace contextRef="#ctx0" brushRef="#br0" timeOffset="69871.55">18680 10444 0,'0'0'0,"-25"0"15,-25 0-15,25-25 16,1 25 0,73 0 15,1 0-31,99 0 16,-75-25-1</inkml:trace>
  <inkml:trace contextRef="#ctx0" brushRef="#br0" timeOffset="70054.89">19325 10369 0,'24'0'31,"-24"25"-31,50-50 16,74 25-1,-25-49 1,-24 49 0</inkml:trace>
  <inkml:trace contextRef="#ctx0" brushRef="#br0" timeOffset="70521.53">20094 10072 0,'-25'0'32,"0"-25"-32,25 0 15,25 25 1,74-25 0,-25 25-1,-24 0 1,-75 25 15,0 0-31,1 0 16,-51 24-1,50-49 1,1 25 0,24 0-16,-25 0 15,0 24 16,25 26-15,-25 49 0,0-25-1,50-24 1,50-51 0,49-24-1,-25-74 1,-49 24-16</inkml:trace>
  <inkml:trace contextRef="#ctx0" brushRef="#br0" timeOffset="70737.77">20590 9873 0,'0'0'0,"0"-24"31,25 24-16,24 74 1,26 50 0,-1 74-1,-74 1 1,-50-1 0,-49-74-1</inkml:trace>
  <inkml:trace contextRef="#ctx0" brushRef="#br0" timeOffset="71337.93">22078 9849 0,'0'0'0,"0"-100"16,-74 75-16,-25 25 31,-75 50-15,50 74 0,99-25-1,50-49 1,24-25-16,76-50 15,-1-25 1,-25-49 0,-74 50-1,-1 49 1,-24 49 0,25 75-1,-25 75 16,-25 24-15,-24-25 0,-26-24-1,-24 0 1,0-150 0,0-73-1,49-75 1,50-75-1,74 26 1,51 49 0,-1 0-1,-50 74 1</inkml:trace>
  <inkml:trace contextRef="#ctx0" brushRef="#br0" timeOffset="71591.83">22525 9724 0,'0'0'0,"25"-24"16,-25-1-1,-75 174 32,75-50-47,-25 124 16,0-24-1,25-100-15,50 25 16,-25-99 0,99 0-1,-25-25-15</inkml:trace>
  <inkml:trace contextRef="#ctx0" brushRef="#br0" timeOffset="72022.37">23046 9898 0,'0'0'0,"-25"-49"32,25 24-17,49 25 1,1-25-16,99 0 15,-99 25 1,-1-25-16,-24 25 16,-50 0 15,-49 25-15,-1 50-16,26 24 15,24 0 16,-25 25-15,50-25 0,0 0-1,0 1 1,50-26 0,148-74-1,-49-49 1,-74-1-1</inkml:trace>
  <inkml:trace contextRef="#ctx0" brushRef="#br0" timeOffset="72255.64">23740 9774 0,'0'0'0,"0"-25"0,0 0 31,0 1-31,50 24 15,-1 49 1,1 1 0,49 99-1,-49 173 1,-124-148 0,-51-50-1,76-99-15</inkml:trace>
  <inkml:trace contextRef="#ctx0" brushRef="#br0" timeOffset="72705.38">25154 9898 0,'0'-49'16,"0"98"-16,25-123 15,-25 49-15,-50-25 16,1 50 0,-50 25-1,-1 99 1,1 25 0,50 25-1,49-100 1,24-49-16,51 0 15,-26-25 1,26-50 0,-26-49-1,-24 0-15,25-149 32,-50-50-17,-25 50-15,-49 74 31,-1 100-15,26 49 0,24 25-1,25 25-15,0 24 16</inkml:trace>
  <inkml:trace contextRef="#ctx0" brushRef="#br0" timeOffset="73204.77">25502 9452 0,'0'-25'15,"0"50"-15,24-50 0,-24 0 0,25 0 16,50 0 15,-1 1-31,25 24 16,100-25-1,-75 0 1,-50 0 0,-123 25 15,-26 50-15,-24 74-1,74-25 1,0 0-1,0 25 1,25 0 0,-24 25-1,24-74 1,49-1 0,-24-24-1,49-26 16,-24-24-31,99 0 16,-25-49 0,-74 24-1,-26-25-15</inkml:trace>
  <inkml:trace contextRef="#ctx0" brushRef="#br0" timeOffset="74071.38">14066 14140 0,'49'0'63,"-24"0"-48,25 0-15,-1 0 16,26-25-16,49 1 15,0-26 1,-100 25 0,1 25-1</inkml:trace>
  <inkml:trace contextRef="#ctx0" brushRef="#br0" timeOffset="74238.39">14140 14463 0,'0'0'0,"-25"49"0,25 1 32,0-25-17,99-25 1,-24-25-16,98-25 16,-73 26-16</inkml:trace>
  <inkml:trace contextRef="#ctx0" brushRef="#br0" timeOffset="74888.45">16472 13768 0,'25'-25'15,"-50"50"-15,50-99 0,-25 49 16,-25 0 0,0 25-16,-25 50 31,26 49-16,-1 50 1,25 0 0,0 24-1,25 51 1,49-1 0,-24 25-1,-1-74 1,-24-50-1,-25-75-15,0 1 16,-50-1 0,-24-24 15,-25 0-15,-50-75-16,50-24 31,74 0-31</inkml:trace>
  <inkml:trace contextRef="#ctx0" brushRef="#br0" timeOffset="75289.2">16373 15753 0,'0'0'0,"-50"24"16,25 1-16,-24 50 15,-1-1 16,50 25-15,0-49-16,50 24 16,-1-49-1,100-50 1,-50-24 0,-49-75-1,-75 25 1,-74-26-1,-100 26 1</inkml:trace>
  <inkml:trace contextRef="#ctx0" brushRef="#br0" timeOffset="75923.42">16745 12875 0,'0'-25'0,"0"50"0,25-75 15,-50 26 1,25 48 15,0 1-31,0 50 16,0 73-1,-25 1 1,25-25 0,50-24 15,-1-100-16,26-25 1,-26 0-16</inkml:trace>
  <inkml:trace contextRef="#ctx0" brushRef="#br0" timeOffset="76088.36">16695 13123 0,'0'0'15,"-25"0"-15,0 0 16,50-25 0,50 25-1,49-25 1</inkml:trace>
  <inkml:trace contextRef="#ctx0" brushRef="#br0" timeOffset="76989.39">18010 13942 0,'0'0'0,"0"-25"16,0 0-16,-25 50 47,0 25-31,0-1-16,1 26 15,-1-1 1,-25 100-1,25-1 1,75-24 0,74-74-1,0-26 1,0-49 0,-99-49-16</inkml:trace>
  <inkml:trace contextRef="#ctx0" brushRef="#br0" timeOffset="77306.8">18556 13892 0,'0'0'0,"24"0"16,-24-25-1,-24 50 1,-1 0 0,-25 99-1,25 74 1,50-74 0,50-24-1,-1-26 1,25-49-1,-24-50 1,-26 0 0</inkml:trace>
  <inkml:trace contextRef="#ctx0" brushRef="#br0" timeOffset="77473.5">18481 14140 0,'0'0'0,"-25"0"31,50 0 0,0 0-31,25 25 16,49-50 0</inkml:trace>
  <inkml:trace contextRef="#ctx0" brushRef="#br0" timeOffset="77755.95">19325 14115 0,'24'0'78,"1"25"-78,25-50 15,-1 25-15,1 0 16,74-24 0,-25 24-1,-74-25 1</inkml:trace>
  <inkml:trace contextRef="#ctx0" brushRef="#br0" timeOffset="78255.17">20019 13843 0,'0'-25'0,"25"25"16,0 0-16,24 0 15,1 0 1,49-25 0,-74 50-1,-50-25 1,-74 49-1,49-49 1,26 25 0,-1-25-1,25 25 1,25 25 0,-1 24-1,-24 50 16,25 0-15,0 0 0,0-74-16,0-1 15,74 1 1,0-50 0,25-50-1,-49 1 1</inkml:trace>
  <inkml:trace contextRef="#ctx0" brushRef="#br0" timeOffset="78555.28">20664 13669 0,'0'0'0,"-25"-50"16,25 25-1,25 50 17,74 50-17,1 74 1,-1 24 0,-74 50-1,-75-24 1,-99-1-1,-24-24 1,-51-100 0</inkml:trace>
  <inkml:trace contextRef="#ctx0" brushRef="#br0" timeOffset="82105.28">22401 13594 0,'0'0'0,"24"-24"16,-24-1 0,0 0-1,-49 25 1,-26 74 0,-49 50-1,50 25 1,74-25-1,74-74 1,1-50-16,98 25 16,-48 0-1,-51-25 1,-74 49 0,-74 1 15,-1-1-16,1-24 1,49-50 0,50-74-1,74-25 1,50 0 0,-25 50-1,-99 123 16,-25 51-15,0-1 0,0-50-1,0 1 1</inkml:trace>
  <inkml:trace contextRef="#ctx0" brushRef="#br0" timeOffset="82222.12">22922 13619 0,'0'0'0,"0"-49"15,0 24 1,24 25 0</inkml:trace>
  <inkml:trace contextRef="#ctx0" brushRef="#br0" timeOffset="82522.2">23095 14016 0,'0'0'0,"0"25"0,25 0 15,-25 0 1,25-75 31,-25 0-32,74-24 1,26 0 0,-26 49-1,25 25 1,-24 74 0,-26 25-1,-49 25 1,0-74-1</inkml:trace>
  <inkml:trace contextRef="#ctx0" brushRef="#br0" timeOffset="83055.07">24112 13545 0,'0'0'0,"0"-50"15,0 25 1,0 1 0,-24 24-1,48-25 1,76 25 0,-1-25-1,-50 25 1,-24 0-1,-74 25 1,-1 0 0,-24-25-1,24 24 1,50 1 31,0 0-32,0 25 1,0-1 0,-25 100-1,0 50 1,25-51 0,50-24-1,0-99-15,98 0 16,51-50-1,-1-49 1,-123 24 0</inkml:trace>
  <inkml:trace contextRef="#ctx0" brushRef="#br0" timeOffset="83555.25">25650 13743 0,'0'0'16,"25"-124"0,-25 99-16,-25 1 15,-24 24 1,-75 49-1,0 100 1,49 25 0,50-25-1,75-75 1,49-74 0,1-25-1,24-74 16,-100 25-31,26-100 16,-75-99 0,-24 0-1,-51 99 1,76 100 0,-1 74-1,0 50 1,50 99-1,0 74 1,-1-99-16</inkml:trace>
  <inkml:trace contextRef="#ctx0" brushRef="#br0" timeOffset="84006.49">26147 13297 0,'0'0'0,"0"-25"16,0 0-16,0 0 16,0 1-1,24-1 1,76 0 0,-26 25-1,-24-25 1,-50 50-1,-50 25 1,0-1 0,26 1-1,-1 24 1,25 1 0,-25 24 15,25 50-16,-50-25 1,26 0 0,48-25-1,76-74 1,73-25 0,-98-25-16,98-74 15,-73 49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6:24:21.44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3820 1216 0,'0'0'0,"0"-25"0,0 0 32,-25 25-1,1 0-15,-1 0-16,-50 99 15,-49 100 16,25 98-15,50-148-16,49 74 16,124-123-1,74-100 1,50-75 0,-74-74-1,-75-24 1,-124-1-1,-99 0 1,-74 75 0,-1 74-1,75 25 1</inkml:trace>
  <inkml:trace contextRef="#ctx0" brushRef="#br0" timeOffset="217.92">4639 1191 0,'0'0'0,"25"-25"16,-50 50 15,0 24-31,0 26 16,-24 173-1,-1 50 1,25-26 0,0-172-16,25 49 15</inkml:trace>
  <inkml:trace contextRef="#ctx0" brushRef="#br0" timeOffset="634.45">4788 1364 0,'0'0'16,"49"-272"-1,-24 197 1,0 25-16,25 26 16,24-26-1,25 50 1,-74 50-16,0 123 15,-100 51 1,-73-1 0,-26-74-1,25-75 17,99-74-32,26 0 31,24 25-16,0 0 1,74 124 0,50-1-1,50 1 1,-1-25 0,-73-49-16</inkml:trace>
  <inkml:trace contextRef="#ctx0" brushRef="#br0" timeOffset="1767.64">7641 1464 0,'0'0'0,"0"-50"0,24 25 15,-24 0-15,0 50 47,-24 50-31,-1 49-1,-99 372 1,74-347 0,25-25-16,0-50 15,25 25 1,25-123 0,99-125-1,25 0 1,-50 25-1,1 99 1,-76 50 0,1 74 15,-25-25-31,0 1 16,0-1-16,0-24 15,0 0-15</inkml:trace>
  <inkml:trace contextRef="#ctx0" brushRef="#br0" timeOffset="2049.34">8658 1513 0,'0'0'0,"0"-25"0,24 1 16,-48 24-1,-1 0-15,-50 124 16,51-25 0,-1 25-16,0 0 15,25 223 1,50-198 15,98-99-15,76-50-1,-125 0-15</inkml:trace>
  <inkml:trace contextRef="#ctx0" brushRef="#br0" timeOffset="2283.42">9600 1464 0,'25'-50'16,"-50"100"-16,50-125 0,-50 75 15,0 50 1,-49 198 0,49-25-1,75-49 1,49-50 15,0-99-15,-74-1-16</inkml:trace>
  <inkml:trace contextRef="#ctx0" brushRef="#br0" timeOffset="2435.54">9575 1985 0,'0'0'16,"-24"0"0,24-25-1,0 0-15,74-49 16,25-50-1,25 49 1</inkml:trace>
  <inkml:trace contextRef="#ctx0" brushRef="#br0" timeOffset="2651.14">10022 1513 0,'0'0'0,"25"0"15,0 25 1,-1 0-16,26 74 15,0 25 1,-50 50 0,0-75-1,-100 199 1,26-174 0,24-99-1,50-1-15</inkml:trace>
  <inkml:trace contextRef="#ctx0" brushRef="#br0" timeOffset="2901.62">10791 2009 0,'0'0'0,"25"0"47,24 0-31,1 0-16,24-24 16,51-1-1,-76 25-15</inkml:trace>
  <inkml:trace contextRef="#ctx0" brushRef="#br0" timeOffset="3050.7">10741 2282 0,'-49'25'16,"98"-50"-16,-148 75 0,99-25 16,50-25 15,49-25-16,124-25 1</inkml:trace>
  <inkml:trace contextRef="#ctx0" brushRef="#br0" timeOffset="3883.42">12602 1811 0,'0'0'0,"25"-25"62,24 0-62,26-24 16,-1-26-16,75-74 16,-99 25 15,-50 0-16,-25 75 1,-25 24 0,1 75-1,-75 222 1,99-23 0,0-1-1,25-25 1,0-25-1,-50-24 1,-24-75 0,0-49-1,-1-75 1,25-74 0,26-25 15,24 49-16,49 26 1,51 74 0,24-1-1,0 51 1,-25-26 0,-25-49-1</inkml:trace>
  <inkml:trace contextRef="#ctx0" brushRef="#br0" timeOffset="4166.42">13297 1017 0,'0'0'0,"0"-25"31,24 25 1,26-25-32,0 25 15,98 0 1,-24 0-1</inkml:trace>
  <inkml:trace contextRef="#ctx0" brushRef="#br0" timeOffset="4333.74">13768 819 0,'0'0'15,"0"24"1,0 1-1,-25 0-15,25 25 16,0-1 0,-25 1-16</inkml:trace>
  <inkml:trace contextRef="#ctx0" brushRef="#br0" timeOffset="5166.76">15132 893 0,'25'-25'0,"-50"50"0,50-75 15,-25 26 1,-25 24-16,0-25 16,-49 25-1,-75 49 1,25 26-1,25-26 1,74 26 0,0-1-1,25 50 1,0-74-16,-25 99 31,25 24-15,-24 76-1,24 73 1,-50 50 0,25 25-1,-24-50 1,24-74 0,74-74-1,75-125 1,-24-49-16</inkml:trace>
  <inkml:trace contextRef="#ctx0" brushRef="#br0" timeOffset="5600.67">17142 918 0,'0'0'0,"-75"74"31,50 26-31,-24-1 16,24 25 0,0 99-1,25-99-15</inkml:trace>
  <inkml:trace contextRef="#ctx0" brushRef="#br0" timeOffset="5882.77">15827 2158 0,'0'0'0,"-50"0"16,50 25 0,50-25-1,74-25 1,74 25-1,26-25-15,421-24 16,99-1 0,-124 1-1,-223-1 1,-199 25 0,-173 25-16</inkml:trace>
  <inkml:trace contextRef="#ctx0" brushRef="#br0" timeOffset="6366.76">15827 2902 0,'0'0'0,"0"-24"32,0-1-32,-25 50 31,0 24-16,0 26-15,-24 49 16,24 0 0,50-25-1,74-25 1,0-24 15,-49 0-15,-25-50-1,-100 24 17,-74 1-17,25-25 1,100 0-16</inkml:trace>
  <inkml:trace contextRef="#ctx0" brushRef="#br0" timeOffset="6617.52">16273 2530 0,'0'0'0,"50"-24"31,-75 73-15,25 1-1,-25 74 1,25-25 0,75-74-1,-26-25-15,75-75 16,0 1 0</inkml:trace>
  <inkml:trace contextRef="#ctx0" brushRef="#br0" timeOffset="6917.06">17018 2803 0,'-25'0'16,"0"0"-1,-49 99 1,-26 50 0,76 25-1,24-25 1,99 0 0,50-50-1,24-74 1,-49-1-1</inkml:trace>
  <inkml:trace contextRef="#ctx0" brushRef="#br0" timeOffset="7217.46">17737 2977 0,'0'0'0,"0"-50"0,-25 1 31,-24 49-16,-1 24 1,0 51 0,50 49-1,100-25 1,-26-24 0,0-26-1,-74-24 1,0 0-1,-99 24 1,-149-24 0,198-25-1</inkml:trace>
  <inkml:trace contextRef="#ctx0" brushRef="#br0" timeOffset="7466.88">17911 2729 0,'0'0'0,"49"-50"0,-24 25 16,-25 75 31,-25 74-32,0 25 1,25-75-1,50-49 1,49-74 0,25-26-1</inkml:trace>
  <inkml:trace contextRef="#ctx0" brushRef="#br0" timeOffset="7633.51">18208 3200 0,'0'0'0,"0"25"0,25 0 16,0-25-1,74 0 1,25-25 0,-25 0-1</inkml:trace>
  <inkml:trace contextRef="#ctx0" brushRef="#br0" timeOffset="7849.79">18456 2952 0,'0'0'0,"-24"-25"32,-1 25-17,0 25 1,25 50-1,0-1-15,0 50 16,25 0 0,0-74-1,-1-50-15</inkml:trace>
  <inkml:trace contextRef="#ctx0" brushRef="#br0" timeOffset="8033.54">18828 2902 0,'0'0'16,"25"-49"-16,-25 24 16,0 0-1,0 100 1,25-26-16,-25 75 31,25 0-15,-25-74-16</inkml:trace>
  <inkml:trace contextRef="#ctx0" brushRef="#br0" timeOffset="8282.94">19151 2605 0,'0'0'0,"25"-75"31,0 75-15,24 50 0,26 74-1,-51 74 1,-73 26 15,-100-26-15,50-148-16</inkml:trace>
  <inkml:trace contextRef="#ctx0" brushRef="#br0" timeOffset="9000.71">19548 719 0,'-25'-49'15,"50"49"1,0-25 0,74 25-1,50-25 1,-50 50-1,-74 49 1,-50 75 0,-49 0-1,24 0 1,50 0 0,50-25 15,24 25-16,-49-50-15,24 75 16,1-1 0,-25 50-1,0 50 1,-25-173 0,0 98-1,-25-24 1,0-1-1,-49-24 1,-1-50 0,1-49-1,49-25-15,-25-25 16,1 0 0</inkml:trace>
  <inkml:trace contextRef="#ctx0" brushRef="#br0" timeOffset="9232.94">20416 2034 0,'0'0'0,"50"-25"31,-25 25-31,74-24 16,50-1-1,-25 0 1</inkml:trace>
  <inkml:trace contextRef="#ctx0" brushRef="#br0" timeOffset="9400.69">20540 2307 0,'0'0'0,"-74"75"15,49-75-15,25 24 16,-25-24 0,224-24-1,49-26 1</inkml:trace>
  <inkml:trace contextRef="#ctx0" brushRef="#br0" timeOffset="11133.53">21805 1712 0,'-24'0'31,"24"-25"-16,24 0 17,1 25-32,25-25 15,24 0-15,50-74 16,-49 0 0,-26 25 15,-49-1-16,0 50-15,-25 75 32,-24 0-17,-50 148 1,-1 50 0,76 25-1,-1-25 1,0 0-1,-25-49 1,1-26 0,-1-73-1,25-100 1,0 0-16,-24-75 31,24-74-15,25 0-1,0 50 1,50 74 0,24 25-1,75 0 1,-25 25 0,-74-25-16</inkml:trace>
  <inkml:trace contextRef="#ctx0" brushRef="#br0" timeOffset="11433.59">22475 1216 0,'0'0'16,"25"-50"-1,0 50 32,24-25-31,1 25-16,24 0 15,-24-25-15,0 25 16</inkml:trace>
  <inkml:trace contextRef="#ctx0" brushRef="#br0" timeOffset="11570.09">22872 1042 0,'25'0'31,"0"25"-15,-1 0-16,-24-1 16</inkml:trace>
  <inkml:trace contextRef="#ctx0" brushRef="#br0" timeOffset="12100.19">23790 719 0,'0'0'0,"0"-24"31,-25 24-15,-74 0-1,-25 0 1,25 24 0,49 1-1,50 0 1,-25 0 0,25 0-1,0 49 1,0 25-1,25 25 1,-25 75 0,0 98-1,-25 26 1,25-149-16,-49 198 31,-1 25-15,0-75-1,50-99 1,50-99 0,99-99-1,-50-25-15</inkml:trace>
  <inkml:trace contextRef="#ctx0" brushRef="#br0" timeOffset="12785.41">24683 1290 0,'0'0'0,"0"-25"16,0 0 15,-25 75-31,-74 99 16,-25 74 0,0-49 15,49-100-16,75-99 1,50-24 0,49-125-1,50-74 1,-25 0 0,-49 124-1,-26 74 1,-24 50 15,-25 25-15,0 25-16,0 74 15,0 49 17,25-98-32,-25 74 15,49-25 1,-49-75-16</inkml:trace>
  <inkml:trace contextRef="#ctx0" brushRef="#br0" timeOffset="12984.27">24435 1662 0,'0'0'0,"-25"-25"0,0 25 15,0-25 1,50 25-1,25-24 1,198-26-16,-99 25 16,272-49-1</inkml:trace>
  <inkml:trace contextRef="#ctx0" brushRef="#br0" timeOffset="13234.84">24360 2382 0,'50'0'31,"-25"-25"-31,24 0 15,26 25-15,148-50 16,50 1 15,-25-1-31,-99 0 16</inkml:trace>
  <inkml:trace contextRef="#ctx0" brushRef="#br0" timeOffset="13533.54">24906 2456 0,'0'0'16,"-25"25"-16,1 0 16,-1-25-16,-25 99 15,25 25 1,50 0-1,74 25 1,25-50 0,-49-25-1,-75-24 1,-50-25 0,-74 0 15,-49-50-31</inkml:trace>
  <inkml:trace contextRef="#ctx0" brushRef="#br0" timeOffset="13754.3">25774 2133 0,'0'0'0,"174"-74"31,-100 49-15,100-24-1</inkml:trace>
  <inkml:trace contextRef="#ctx0" brushRef="#br0" timeOffset="13969.21">25948 1761 0,'-25'-24'16,"0"-1"-1,25 50 1,0 74 15,25-25-31,-25 125 16,0-100-1,25-25-15</inkml:trace>
  <inkml:trace contextRef="#ctx0" brushRef="#br0" timeOffset="14602.8">26643 1315 0,'0'-50'0,"0"100"0,0-125 16,0 51-16,-25 24 15,25-25 1,0 74-1,0 125 1,25 0 0,-25-25-1,0-75 1,0-49 15,-25-75 0,25-49-15,0-75 0,25 75-16,-1-75 15,1 125 1,99-100 0,-49 99-1,-1 25 1,-49 50-1,-50 75 1,-49 73 0,24-49-1,100-25 17,49-74-17,25 0 1,-74 25-1,-100 123 1,-124-49 0,1 25-1,98-99 1</inkml:trace>
  <inkml:trace contextRef="#ctx0" brushRef="#br0" timeOffset="14834.71">26667 2133 0,'0'0'16,"-24"25"-16,73-25 31,75-25-15,0 25-16,224-49 15,-26-1 1,-99 25 0,-173 25-16</inkml:trace>
  <inkml:trace contextRef="#ctx0" brushRef="#br0" timeOffset="15168.48">27288 2754 0,'0'0'16,"-25"24"-16,-25 1 0,-24 0 15,24 0-15,-49 49 16,74 1 15,50 24-15,49-25-1,1-49 1,-26 25 0,-24-25-1,-99 74 1,24-74 0,-99 49-1,100-74 16,24-25-31</inkml:trace>
  <inkml:trace contextRef="#ctx0" brushRef="#br0" timeOffset="15434.78">27610 2481 0,'25'-25'15,"-25"50"17,0 24-17,0 26-15,-25 24 16,25-25 0,50-74-1,99-24 1,-1-100-1,-73 49 1</inkml:trace>
  <inkml:trace contextRef="#ctx0" brushRef="#br0" timeOffset="15850.45">28726 1588 0,'0'0'0,"-24"0"15,24 24-15,-25 26 16,25 49-1,0 75 1,25 0 0,-25-50-1,24-75-15</inkml:trace>
  <inkml:trace contextRef="#ctx0" brushRef="#br0" timeOffset="16467.24">28131 1985 0,'25'0'31,"0"0"-15,24-25 0,26 25-1,24-25 1,0 0-1,0 0 1,-49 1 0,-25 24-1</inkml:trace>
  <inkml:trace contextRef="#ctx0" brushRef="#br0" timeOffset="16851.49">29644 1092 0,'0'0'0,"25"-25"0,-25 0 32,-25 0-32,-49 25 15,-50 75 17,0 73-17,74-48-15,50 73 16,75-24-1,73-50 1,1-74 0,-25-25-1,-74-25-15</inkml:trace>
  <inkml:trace contextRef="#ctx0" brushRef="#br0" timeOffset="17135.55">30240 1191 0,'0'0'0,"-50"-99"31,25 99-15,-49 24 0,74 76-1,74 24 1,50 24-1,-24-48 1,-51-26 0,-49-49-16,-25 0 15,-24-25-15,-26 25 16,-198-1 0</inkml:trace>
  <inkml:trace contextRef="#ctx0" brushRef="#br0" timeOffset="17305.21">30637 1538 0,'0'0'0,"24"-25"0,1 25 16,0-49 15,74 24-16,25 0 1,-49 25-16</inkml:trace>
  <inkml:trace contextRef="#ctx0" brushRef="#br0" timeOffset="17522.18">30885 1216 0,'0'0'0,"-50"-25"31,25 25-15,25 25-1,0-1-15,25 100 16,25 124 15,-26-173-15,1-1-16</inkml:trace>
  <inkml:trace contextRef="#ctx0" brushRef="#br0" timeOffset="17785.12">31579 1042 0,'0'-50'15,"0"100"-15,0-125 0,0 51 16,0 48 15,0 1-15,0 25-16,0 24 16,25 1-16,-25 24 15,25-25-15,-25 50 16,25-74-16</inkml:trace>
  <inkml:trace contextRef="#ctx0" brushRef="#br0" timeOffset="18067.99">31579 992 0,'0'0'0,"25"-49"0,-25-1 16,50-24-1,-26 49 1,76 25-16,-51-25 16,1 50-16,74 24 15,-25 51 1,-24 24 15,-51 0-15,-48-25-1,-125 25 1,-74 25 0</inkml:trace>
  <inkml:trace contextRef="#ctx0" brushRef="#br0" timeOffset="18434.74">29520 2431 0,'-25'0'16,"50"0"-16,-50-25 15,50 25 1,124-24-1,124-1 1,174-25 0,-175 25-16,373-49 15,-49-25 1,-175-1 0,-148 51-1,-149-1 1,-99 50-1,-74 0 1</inkml:trace>
  <inkml:trace contextRef="#ctx0" brushRef="#br0" timeOffset="18885.7">29892 3200 0,'0'0'16,"0"-25"-16,0 1 15,-24 24 1,-1 0-16,-124 49 31,149-24-31,-25 74 32,50-49-32,49 49 15,1-49 1,-50-26-1,-1-24 1,-24 50 0,-49 0-1,-100-1 1,50-24 0,74-50-16</inkml:trace>
  <inkml:trace contextRef="#ctx0" brushRef="#br0" timeOffset="19136.34">30140 2977 0,'0'0'16,"25"-25"-16,-25 0 0,25 25 31,-25-25-15,-25 75-1,0 49 1,-24 1 0,24-51-1,50-49-15,49 25 16,75-75 0,-50 50-16</inkml:trace>
  <inkml:trace contextRef="#ctx0" brushRef="#br0" timeOffset="19302.5">30438 3448 0,'25'0'16,"-50"0"-16,75 0 15,-1 0-15,1-25 0,99 25 31,-100-24-31</inkml:trace>
  <inkml:trace contextRef="#ctx0" brushRef="#br0" timeOffset="19451.34">30736 3200 0,'-25'75'31,"50"-26"-16,-25-24-15,0 74 16,0 0 0</inkml:trace>
  <inkml:trace contextRef="#ctx0" brushRef="#br0" timeOffset="21896.42">30835 3399 0,'25'0'16,"-50"0"31,50-25-47</inkml:trace>
  <inkml:trace contextRef="#ctx0" brushRef="#br0" timeOffset="22793.03">31455 3002 0,'0'-25'15,"0"0"1,0 0-1,0 0 48,0 50-32,0 0-15,-25 50-16,25-26 15,0 26-15,0 24 16,25 74 0,0 1-1,0-50 1,0-49 15,-25-51-15,24-48-1</inkml:trace>
  <inkml:trace contextRef="#ctx0" brushRef="#br0" timeOffset="23651.14">32720 695 0,'0'0'0,"-49"-25"0,24 0 16,0 0-16,75 0 31,99 1-15,24-1-1,-49 0 1,-99 25 15,0 25-15,-25 74-1,25 50 1,-25 74 0,0 50-1,25 74 1,-25 174 0,0-173-1,-25-1 1,0-49-1,0-75 1,25-25 0,-25-24-1,0-50 1,1 0 15,-1 0-15,0-50-1,0-24 1,0 0 0,25-26-1,-49 1 1,-1-25 0,-148 25-1,49-25-15</inkml:trace>
  <inkml:trace contextRef="#ctx0" brushRef="#br0" timeOffset="24884.54">24708 5408 0,'0'0'0,"0"-25"16,0 0-16,0 1 15,-25-1-15,25 0 16,-25 25 15,0 50-31,-124 98 16,-49 175-1,24 123 1,125 26 0,123-100-1,199-124 1,74-124 0,-198-99-16</inkml:trace>
  <inkml:trace contextRef="#ctx0" brushRef="#br0" timeOffset="25785.55">25328 6103 0,'0'0'0,"0"-75"15,0 50-15,-25 50 16,-25 99 0,26 25-1,123-75 1,99-98 15,1-100-15,-75-25-1,-75 50 1,-49 49-16,-24 124 31,24 100-15,24 74 0,1 0-1,0-25 1,-25-49-1,-74-99 1,-50-75 0,0-50-1,0-124 1,99-24 15,25 99-31,149-100 16,74 75-1</inkml:trace>
  <inkml:trace contextRef="#ctx0" brushRef="#br0" timeOffset="26617.72">26345 6177 0,'0'0'0,"25"-25"16,0 0 0,-50 75 15,0 74-16,0 25 1,75-25 0,-25-99-16,24 24 15,26-49 17,-1-49-17,-49-26 1,-50-74-1,-49 50 1,-1 25 0,-24 99-1,25 99 1,49 0 0,50-50-1,49-49 1,-24-50-16,49-24 15,0-51 1,-74-24 0,0 25-1,-25 49 17,0 125-1,0 74-16,24-50 1,-24-25 0,50-74-1,-25-24 1,0-26-16,0-74 16,-1 0-1,1 74 1,0 50-1,-25 50 1,50 24 0,-26-49-1,-24 0 1,100-50 15,24-49-15,-75 49-1,1 25 1,-50 49 0,0 1-1,-25 74 1,0 50 0</inkml:trace>
  <inkml:trace contextRef="#ctx0" brushRef="#br0" timeOffset="26951.65">28230 5631 0,'0'0'0,"-24"-124"32,-1 124-32,0 0 15,0 25 1,25 0-1,50 99 1,49 25 0,0 0-1,-49 24 1,-75-24 0,-74 0-1,24-99 1,26-26-1,-26-73 1,75-51-16</inkml:trace>
  <inkml:trace contextRef="#ctx0" brushRef="#br0" timeOffset="27618.54">28156 6103 0,'0'-75'16,"-25"174"-16,50-123 0,0-76 31,124 76-15,49-26-1,25-24 1,-49-26 0,-124 51-1,-75 49 1,-99 25 0,-124 99-1,198-75 1,50-24-16,124 0 15,50-50 1,-100-25 0,25 1-1,-74 123 32,0 1-31,49-51-1,1 1 1,-26-25 0,-49 25-1,0 0 1,0 0-16,-124 99 16,50-50-1,49-74 1,0-50-1,75-98 1,49-76 0,25-24-1,-25 99 17,-74 125-17,-25 48 1,0 100-1,0 125 1,25-76 0,25-24-1,-1-75 1,-24-74 0</inkml:trace>
  <inkml:trace contextRef="#ctx0" brushRef="#br0" timeOffset="27867.87">29892 5681 0,'0'0'16,"0"-25"-16,25 0 15,-174 100 32,1 49-31,73-25-1,75-25 1,25-49 0,99 0-1,0 0 1,-74-50-16</inkml:trace>
  <inkml:trace contextRef="#ctx0" brushRef="#br0" timeOffset="28234.53">30190 5011 0,'0'0'16,"-50"-74"-16,26 24 15,-1-24 1,50 24-1,49 25 1,50 25 0,-25 75-1,-24 49 1,-50 99 0,-50 0-1,25-24 1,0-100-16,0 75 15,25-1 1,-25 26 0,-50-1-1,-74 1 1</inkml:trace>
  <inkml:trace contextRef="#ctx0" brushRef="#br0" timeOffset="28368.43">30537 6772 0,'0'0'0,"25"0"15,-124 25 1,49 0 0</inkml:trace>
  <inkml:trace contextRef="#ctx0" brushRef="#br0" timeOffset="40036.3">1513 10543 0,'-25'25'16,"25"-50"46,0 0 79,25 1-126,0-1 1,0 0-16,0 0 16,-1 0-16,51 0 15,-75 50 17,0 75-17,-50 24 1,1-50-1,24-24 1,25-26 0,49-24-1,26 0 1,-1 25 0,-49 25-1,0 24 1,-25 1-1,-50-1 1,25-49-16,-49 0 16,0 0 15,-1-25-15,26-25-1,24 0 1,50 0-16</inkml:trace>
  <inkml:trace contextRef="#ctx0" brushRef="#br0" timeOffset="40235.05">2158 10866 0,'0'0'0,"0"74"31,-25-49-15,25 0-16,-24-25 31</inkml:trace>
  <inkml:trace contextRef="#ctx0" brushRef="#br0" timeOffset="44664.62">4267 10072 0,'0'0'15,"0"-25"1,0 0 0,0 0 30,0 50 142,0 25-172,0-1-16,0 26 15,-50 24-15,50 0 16,-49 100-1,-1-1 1,0-74 0,26-49-1,-1-75 17,50 0 14</inkml:trace>
  <inkml:trace contextRef="#ctx0" brushRef="#br0" timeOffset="45052.56">4912 10097 0,'0'0'0,"0"-25"31,-25 25-15,25-25-1,0 50 16,0 24-15,-25 1-16,25 74 16,-25 25 15,-24 0-15,24 0-1,-25-25 1,50-75-1</inkml:trace>
  <inkml:trace contextRef="#ctx0" brushRef="#br0" timeOffset="46024.56">4143 10543 0,'0'0'0,"0"-25"47,25 25-15,-50 25-17</inkml:trace>
  <inkml:trace contextRef="#ctx0" brushRef="#br0" timeOffset="46585.57">4217 10022 0,'0'0'0,"-25"-25"0,50 25 15,-25-24 1,0-1 0,25 0-1</inkml:trace>
  <inkml:trace contextRef="#ctx0" brushRef="#br0" timeOffset="48112.91">4292 10022 0,'0'-25'32,"0"1"-1,-25 24 63,25 24-79,0 1 48,0-50-48,0 1 64,0-1-48,25 25 31,-25 25-30</inkml:trace>
  <inkml:trace contextRef="#ctx0" brushRef="#br0" timeOffset="48785.59">4961 10196 0,'0'-50'16,"-49"25"-16,-1 25 16,-99 0-1,-74 50 1,0 74 0,74-25-1,124-24 1,100-75-1,148-100 1,25-24 0,-74 50 15,-100 49-15,-124 100-1,-148 123 1,49-49-16,-74 74 15,148-99 1,100-124 0,149-74-1,99-50 1,-75 49 0,-74 51-1,-124 73 1,-124 75-1,-49 50 1,73-100 0,75-74 15,100-49-15,-1-26-1,-24 50 1,49 1-1</inkml:trace>
  <inkml:trace contextRef="#ctx0" brushRef="#br0" timeOffset="49635.47">5904 9774 0,'0'0'16,"0"-99"-1,0 74-15,0 75 47,0-1-31,0 51-16,0 24 15,-25 124 1,-24 25 0,-1-50-1,0-99 1,50-99-1,-24-1 1,73-123 0,75-74-1,25 24 17,0 49-17,-75 76 1,-49 98-1,-25 50 1,-25 25 0,-24-50-1,-1-24 1,50-51 0</inkml:trace>
  <inkml:trace contextRef="#ctx0" brushRef="#br0" timeOffset="49953.17">6971 9873 0,'0'0'0,"25"-49"0,-25-1 16,0 0-1,-25 50 1,0 25 0,-49 149-1,-1 49 1,50 50 0,0 0-1,50-50 1,124-74-1,-25-149 1,25-74 0</inkml:trace>
  <inkml:trace contextRef="#ctx0" brushRef="#br0" timeOffset="50203.36">7740 9948 0,'0'0'0,"25"-99"16,-1 74 0,-98 74-1,0 100 1,-1 50 0,75-75-16,0 99 15,25-74 1,49-75-1,1-24 1,-26-75 0</inkml:trace>
  <inkml:trace contextRef="#ctx0" brushRef="#br0" timeOffset="50386.67">7442 10618 0,'0'0'0,"-74"0"15,-1 24 1,75-48 0,99-26-1,75-49 1,49-25 0,-123 74-1</inkml:trace>
  <inkml:trace contextRef="#ctx0" brushRef="#br0" timeOffset="50621.16">8112 9973 0,'0'0'0,"25"-75"16,-1 50 15,26 25 0,0 100-15,-25-26-16,-1 124 15,-48 100 1,-51 0 0,-24-100-1,49-98 1</inkml:trace>
  <inkml:trace contextRef="#ctx0" brushRef="#br0" timeOffset="50902.73">9154 10320 0,'0'0'16,"-25"0"-1,25 25-15,25-1 32,24-24-32,-24 25 15,50-50-15,-26 25 16,75-49 0,-25 24-1,-74 0 1</inkml:trace>
  <inkml:trace contextRef="#ctx0" brushRef="#br0" timeOffset="51086.59">9079 10667 0,'0'0'0,"-49"25"16,-26 25-1,51-50 1,272-50 31,-174 25-47,25 0 15</inkml:trace>
  <inkml:trace contextRef="#ctx0" brushRef="#br0" timeOffset="52503.35">10717 9675 0,'0'0'16,"24"0"-16,-24-25 16,0 0-16,0 50 31,-24 0-15,-1 49-16,0 150 15,-74 48 1,74-23-1,25-51 1,124-124 0,74-74 15,1-74-15,-125 49-16</inkml:trace>
  <inkml:trace contextRef="#ctx0" brushRef="#br0" timeOffset="52672.23">10741 10394 0,'0'0'0,"-74"-25"15,0-24 1,49 49 0,50-50-1,99 25 1,-25 1-1,25-1-15</inkml:trace>
  <inkml:trace contextRef="#ctx0" brushRef="#br0" timeOffset="52952.92">12379 9973 0,'0'0'0,"0"-25"32,-25 25-17,0 0-15,0 25 16,-24 74 0,-51 50-1,1 24 1,-50 26-1,100-125 1,24-74 0</inkml:trace>
  <inkml:trace contextRef="#ctx0" brushRef="#br0" timeOffset="53186.34">11932 10295 0,'0'-50'16,"0"100"-16,25-199 15,-25 124 17,0 50-17,50 74 1,49 100 0,-25-75-1,1-50 1,-26-49-1</inkml:trace>
  <inkml:trace contextRef="#ctx0" brushRef="#br0" timeOffset="53370.2">11907 10419 0,'0'0'15,"-99"-25"1,25 0-1,98 25 1,125 25 0,99-50-1,25 1 1,-149 24 0</inkml:trace>
  <inkml:trace contextRef="#ctx0" brushRef="#br0" timeOffset="53670.21">13148 9824 0,'0'0'0,"0"-50"31,0 100 0,-25-1-31,25 26 16,-50 123 0,1 1-1,24-50 1,50-50 0,24-50-1,75-49 1,0-74-1</inkml:trace>
  <inkml:trace contextRef="#ctx0" brushRef="#br0" timeOffset="53920.45">12949 10270 0,'0'0'0,"-74"0"31,49 0-31,50-25 16,0 1-1,148-1 1,1-25 0,-100 25-1,-74 1 1,-74 48-16,-25 1 15</inkml:trace>
  <inkml:trace contextRef="#ctx0" brushRef="#br0" timeOffset="66620.27">14785 10494 0,'0'-25'16,"0"0"-16,-25 25 16,50 0 46,25 25-46,-1-25-16,1 0 15,24-25-15,1 0 16,49 0 0,-50 0-1</inkml:trace>
  <inkml:trace contextRef="#ctx0" brushRef="#br0" timeOffset="66804.5">14686 10742 0,'0'0'0,"-100"124"31,125-149 0,25 25-31,24-25 16,150-25-1,-125 26-15</inkml:trace>
  <inkml:trace contextRef="#ctx0" brushRef="#br0" timeOffset="67570.98">16645 9600 0,'0'0'0,"-74"-74"15,74 49 1,-25 25-1,0 0 1,1 99 0,-26 25-1,25 75 1,0-1 0,25 26-1,-24-1 1,24 25-1,0 25 1,24-25 15,1-50-15,-25-74 0,-25-74-16,-49 25 15,-25-51 1,-25-24-1,24-24 1,76 24-16</inkml:trace>
  <inkml:trace contextRef="#ctx0" brushRef="#br0" timeOffset="67970.89">15827 12230 0,'0'0'0,"-50"50"16,25-1-1,1 26 1,24-1 0,24 1-1,51-26 1,24-49 0,25-49-1,-99 24-15,49-99 16,-74 0-1,-74 49 17,-25 26-17,49 49-15</inkml:trace>
  <inkml:trace contextRef="#ctx0" brushRef="#br0" timeOffset="68553.85">16695 8435 0,'0'0'16,"0"-50"0,0 25-1,0 50 16,0 25-15,-25 24 0,-24 124-1,24-24 1,25-25 0,0-124-16,74 24 15,26-24 1,-1-50-1,-50-49 1</inkml:trace>
  <inkml:trace contextRef="#ctx0" brushRef="#br0" timeOffset="68871.07">16571 8931 0,'0'0'15,"-50"0"1,50-25 15,75-25-15,24 1 0,-24-1-1,-100 50 16,-25 0-31,0 25 16,-49 0 0,74-1-1,1-24 1,48 0 0</inkml:trace>
  <inkml:trace contextRef="#ctx0" brushRef="#br0" timeOffset="74888.98">17588 10196 0,'0'-25'16,"0"0"-1,0 0 1,-49 50 62,24 0-78,0 49 16,-25-24-16,25 24 15,1 51 1,-1-26 0,74 25-1,-24-99 1,75-1 0,-51 1-16,50-25 15</inkml:trace>
  <inkml:trace contextRef="#ctx0" brushRef="#br0" timeOffset="75221.2">18159 10022 0,'0'0'0,"-25"-74"15,25 99 17,-25 24-17,25 1-15,-50 99 16,26-25 0,-1 0-1,50 0 1,-1-50-1,51-24 1,24-25 15,0-25-31</inkml:trace>
  <inkml:trace contextRef="#ctx0" brushRef="#br0" timeOffset="75421.28">18035 10345 0,'0'0'0,"-50"0"15,50-25 1,50 0 15,-26 25-31,51-25 16,-25 25-1</inkml:trace>
  <inkml:trace contextRef="#ctx0" brushRef="#br0" timeOffset="75672.08">18630 10320 0,'-25'25'31,"0"-25"-31,75 24 31,-25-24-15,124 0 0,24 0-1,-24-24 1,-25-1-1</inkml:trace>
  <inkml:trace contextRef="#ctx0" brushRef="#br0" timeOffset="76171.97">19473 10047 0,'0'0'0,"0"-25"15,0 0 17,25 25-17,0 0-15,0-24 16,49 24-16,-24-25 16,-25 25-1,-25 25 1,-50 24-1,-49 1 17,49-1-17,25-49 1,25 25 15,0 0-15,0 0-1,-24 99 1,24-50-16,-25 1 16,25-1-16,0 25 15,25-24 1,24-50 0,26-25-1,-1-25 1,-24 0-1</inkml:trace>
  <inkml:trace contextRef="#ctx0" brushRef="#br0" timeOffset="76471.87">19970 9948 0,'0'0'15,"-25"-75"1,25 51 0,0 48-1,74 100 1,1 50 0,-1 24-1,-49 1 1,-75-25-1,-74-26 17,-25-48-17,50-51-15</inkml:trace>
  <inkml:trace contextRef="#ctx0" brushRef="#br0" timeOffset="78104.75">20763 10146 0,'-24'-25'31,"24"1"-15,24 24 15,26 0-31,0 0 16,98-25-1,-23 0 1,-76 25-1,-98 25 1,-1-25 0,-99 49-1,75-24 1,24 0 0,50 0 46,25-25-46,-25 74-1,25 25 1,-25 50 0,0 0-1,-25 0 1,50-50-1,-1-24 1,1-75 0,25 0-16,99-50 15,-50 0 1</inkml:trace>
  <inkml:trace contextRef="#ctx0" brushRef="#br0" timeOffset="78721.67">22649 10394 0,'0'0'16,"-124"-49"15,99 49-31,-25 0 16,1 24-16,-51 51 15,51 49 17,24 0-17,75-50 1,-1-49-16,50 0 16,26-50-1,-51-74 1,-24-50-1,-50-99 1,-25-50 0,0 75-1,0 99 1,0 124 0,1 50-1,-1 99 1,25 173-1,49-99 17,51-99-17,-1-49 1</inkml:trace>
  <inkml:trace contextRef="#ctx0" brushRef="#br0" timeOffset="79206.53">23170 9997 0,'0'0'0,"-25"-124"15,25 100 1,0-1-16,-25 0 16,75 25 15,-1 0-31,75 0 15,-49 0 17,-50 0-17,-100 25 1,-49 24 0,75-24-16,-1 0 15,0 49 1,50 26-1,0-1 1,25 0 0,-25 0-1,0 1 1,25-1 0,25-50 15,24-24-16,25-25 1,25-49 0,-74 24-16</inkml:trace>
  <inkml:trace contextRef="#ctx0" brushRef="#br0" timeOffset="80107.07">13297 14363 0,'0'0'16,"0"25"15,24-25 16,26-25-32,0 1-15,24 24 16,0-25-16,1 0 16,-26 0-16,51 25 15</inkml:trace>
  <inkml:trace contextRef="#ctx0" brushRef="#br0" timeOffset="80288.69">13247 14810 0,'0'0'0,"-50"25"16,-24 24-1,74-24 1,49-25 0,76-25-1,222-49 1,-248 49-16</inkml:trace>
  <inkml:trace contextRef="#ctx0" brushRef="#br0" timeOffset="83038.53">15579 13867 0,'0'-24'32,"-25"24"-32,25 49 47,-25-24-32,25 25-15,-25-1 16,25 26-16,-24 98 15,-26 1 17,50-25-17,25-25 1,24-75 0,26-49-1,24-24 1,-25-51-1</inkml:trace>
  <inkml:trace contextRef="#ctx0" brushRef="#br0" timeOffset="83241.23">15455 14512 0,'0'0'0,"-75"-24"16,75-1 15,0 0-15,75 0-1,49 0 1,-50 25-16,1-25 0</inkml:trace>
  <inkml:trace contextRef="#ctx0" brushRef="#br0" timeOffset="83840.89">17365 13818 0,'0'-50'0,"0"100"0,-25-125 16,0 50-16,25 1 16,-25 24-1,-24-25 1,24 50-1,-25 49 1,26 1 0,-1 49-1,0-50-15,0 0 16,0 150 0,25 98 15,25-123-16,25-51 1,-25-23 0,-1-26-1,1-25 1,-50 1 0,-24-26-1,-26 1 1,1-25-1,24-25 1,1-25 0,24 25-16</inkml:trace>
  <inkml:trace contextRef="#ctx0" brushRef="#br0" timeOffset="84224.56">16968 15877 0,'0'0'0,"0"25"16,-25-1-1,0 1 1,25 25-16,-24 24 16,24 25-1,0-49 1,49-25 0,1 0-1,24-100 1,-24-24-1,-50 0 17,-50 24-17,1 26-15</inkml:trace>
  <inkml:trace contextRef="#ctx0" brushRef="#br0" timeOffset="84722.43">17539 12825 0,'0'0'0,"0"-24"32,0 73-1,0-24-31,-25 25 16,0 148 15,25-99-31,0 1 31,50-51-15,24-49-1,25-49 1</inkml:trace>
  <inkml:trace contextRef="#ctx0" brushRef="#br0" timeOffset="84922.09">17489 13098 0,'0'0'0,"0"-25"0,-25 25 16,25-24 0,99-1 15,75 0-31,-75 25 15</inkml:trace>
  <inkml:trace contextRef="#ctx0" brushRef="#br0" timeOffset="86321.87">18208 13867 0,'-24'0'15,"24"25"-15,24-25 47,1 0-31,25 0-16,-1 0 16,75 0-1,-49-25-15,24 1 16,-74-1-1,0 25 1,-125 0 0,-24 25-1,25-1 1,74-24 0,25 25 30,0 0-30,0 0 0,0 99-1,-24 25 1,24-50 0,-25 0-16,25 100 15,0-51 1,74-48-1,50-76 1,-49-24-16</inkml:trace>
  <inkml:trace contextRef="#ctx0" brushRef="#br0" timeOffset="86858.38">19870 14239 0,'0'-24'15,"0"48"-15,0-73 0,0 24 16,-24 0 0,-1 25-1,-50 0 1,-49 25-1,25 74 1,25 25 0,74-74-16,24 74 15,76-74 1,-51-50 0,125-50 15,-100-74-16,-49-50 1,0-99 0,-50 25-1,0 99 1,25 125 0,-24 24-16,24 24 15,0 100 1,0 50-1,24 99 1,51-124 0,-26-25-1,1-99 1</inkml:trace>
  <inkml:trace contextRef="#ctx0" brushRef="#br0" timeOffset="87306.13">20391 13917 0,'0'0'15,"0"-74"1,0 49-16,25 0 16,-25-25-1,25 25 1,25 1-1,-26 24-15,1 24 32,-74 26-17,-26 0 1,26-1 0,24-24-1,25 0 1,25 25-1,-50 24 17,0 75-17,0 24 1,25-24 0,0-74-16,50 49 15,24-75 1,25-24-1,50-74 1</inkml:trace>
  <inkml:trace contextRef="#ctx0" brushRef="#br0" timeOffset="88090.04">21458 14413 0,'-25'0'16,"25"-25"15,25 50 32,0-25-63,24 0 15,26-25-15,24 25 16,0 0 0,125-25-1,-76 1 1,-123 24 0,0 0-1,0 0 1,-25-25 15,-50 50 0</inkml:trace>
  <inkml:trace contextRef="#ctx0" brushRef="#br0" timeOffset="89622.47">23889 13470 0,'0'0'15,"0"-49"1,0 24-16,-25 25 16,-49 0-1,24 74 1,-49 50 0,49 75-1,26-1 1,48 1 15,1-1-15,0-98-16,0 73 15,-25 1 1,0-25 0,0-50-1,-25 0 1,25 0-1,-25-49 1,0-25 0,1-25-1,-26-25 1,25 0 0</inkml:trace>
  <inkml:trace contextRef="#ctx0" brushRef="#br0" timeOffset="89972.29">23467 15653 0,'0'0'0,"-49"75"16,24-26-16,25 1 16,0 25-1,0-26-15,50 1 16,24-25 0,0-50-1,1-50 1,-50 1 15,-75-25-15,-24-1-1,49 51-15</inkml:trace>
  <inkml:trace contextRef="#ctx0" brushRef="#br0" timeOffset="90456.25">24236 12553 0,'0'-50'31,"0"25"-16,-24 25 1,-1 75 0,-25 49-1,1 24 1,49 1 0,49-50-1,50-24 1,25-50-1,-24-25 17,-51 0-32</inkml:trace>
  <inkml:trace contextRef="#ctx0" brushRef="#br0" timeOffset="90605.85">24088 12974 0,'0'0'0,"-25"0"15,0-25 1,50-24 0,49 24-1,1 25-15,24-25 16</inkml:trace>
  <inkml:trace contextRef="#ctx0" brushRef="#br0" timeOffset="91291.56">25055 14016 0,'0'0'0,"-50"-25"31,26 25-31,24-24 47,24 24-32,26-25 1,0 25-16,-1-25 16,50 25-1,-74-25 1,-50 25 15,-49 25-15,-75 25-1,124-26 1,25 1 47,0 0-48,0 0-15,0 24 16,0 1-1,-24 24-15,24 1 16,-25 99 0,25 49-1,0-174 1,25 1-16,-1 0 16,51-26-1,49-73 1,-50-1-16</inkml:trace>
  <inkml:trace contextRef="#ctx0" brushRef="#br0" timeOffset="91605.35">25502 13495 0,'0'0'0,"24"-49"0,1 24 16,0 0-16,0 25 15,0 25 1,-1 49 0,-24 75-1,-24-25 1,-1-74-1,50-25 1,24-50-16,1 0 16,49-25-1,-49 25-15</inkml:trace>
  <inkml:trace contextRef="#ctx0" brushRef="#br0" timeOffset="92139.99">26692 14264 0,'25'-25'0,"-50"50"0,50-74 15,0 24-15,-50 0 16,-25 0-1,-24 25-15,-50 50 16,25 49 0,49 25-1,75 0 17,49-49-32,26-26 15,24-49 16,-50-99-15,-49-50 0,-25-223-1,0 99 1,0 149 0,-25 0-1,25 99 1,-25 100-1,0 98 1,25 26 0,25 24 15,25 0-31,0-74 16,-26-124-1</inkml:trace>
  <inkml:trace contextRef="#ctx0" brushRef="#br0" timeOffset="92624.77">27362 13843 0,'0'0'15,"-25"-50"-15,25 25 0,0-25 16,0 1-1,25 24 17,25 25-32,49 0 15,-49 0 1,-26 25-16,-24 0 16,-149 49 15,25 1-16,50-51 1,49 1 0,50 25 15,0-1-15,-50 75-1,0 25 1,25 25-1,25-100-15,0 1 16,74 24 0,50-74-1,49-50 17,-74-74-32</inkml:trace>
  <inkml:trace contextRef="#ctx0" brushRef="#br0" timeOffset="93673.01">13520 17365 0,'0'0'0,"0"-25"31,-25 25-31,25-24 31,50 24-15,49-25 0,50 0-1,-100 0-15,26 25 31</inkml:trace>
  <inkml:trace contextRef="#ctx0" brushRef="#br0" timeOffset="93825.67">13445 17638 0,'0'0'0,"-24"25"15,-1 24 1,99-49-1,-24 0-15,24-24 16,174-26 0</inkml:trace>
  <inkml:trace contextRef="#ctx0" brushRef="#br0" timeOffset="94225.65">15157 16869 0,'25'-25'0,"-50"50"0,50-75 15,-25 26-15,-25 24 47,25 49-47,-50 75 16,26 50 0,-1 0-1,25-26 1,25-24 15,49-49-15,50-50-1,25-50 1</inkml:trace>
  <inkml:trace contextRef="#ctx0" brushRef="#br0" timeOffset="94410.16">15132 17316 0,'0'0'16,"-49"0"-16,-1 0 15,25 0-15,25-25 16,-25 25 0,50 0-16,50 0 15,198-50 16</inkml:trace>
  <inkml:trace contextRef="#ctx0" brushRef="#br0" timeOffset="95690.11">17613 16571 0,'0'0'0,"25"0"0,-25-24 16,-99 24 31,49 24-47,-25 1 16,-24 0-16,-25 49 15,50-49 16,99-25 16,-1 25-31,-24 0 0,0 24-1,0 26 1,0 24-1,0-49-15,-24 99 16,-1-50 0,-50 198-1,26-98 1,24-25 0,25-26 15,50-73-16,74-75 1,74-25 0</inkml:trace>
  <inkml:trace contextRef="#ctx0" brushRef="#br0" timeOffset="96124.57">18605 16547 0,'0'0'15,"0"-50"1,0 25 31,0 75-47,0-1 16,-25 75-1,1 50 1,24-25-1,24-25 1,1-50 0,50-49-1,24-50 1,-50-24 0</inkml:trace>
  <inkml:trace contextRef="#ctx0" brushRef="#br0" timeOffset="96325.45">18680 16819 0,'0'0'16,"-75"-24"-1,50 24-15,-24 0 16,24 0 15,99 0-15,50-50-1,0 0 1,-74 26-16</inkml:trace>
  <inkml:trace contextRef="#ctx0" brushRef="#br0" timeOffset="97152.47">18283 16447 0,'25'0'16,"-1"0"-1,1 0 32,0-25-47,25 25 16,24-24-16,50-1 15,-25 0 1,-24 25 15</inkml:trace>
  <inkml:trace contextRef="#ctx0" brushRef="#br0" timeOffset="97490.96">19027 16075 0,'0'-25'0,"0"50"0,25-50 16,-25 1-16,25 24 15,-1 0 1,-24 24 0,25 1-16,-25 74 15,-25 1 16,1-76-15,48 1 0,51-74-1,24 24 1,-49 25-16</inkml:trace>
  <inkml:trace contextRef="#ctx0" brushRef="#br0" timeOffset="97896.68">18432 17539 0,'-25'0'16,"0"25"-16,75-25 47,-26 24-32,51-24-15,24 0 16,273-49 0,-124 24-1,-74 0 1,-100 0 0,-99 50 15</inkml:trace>
  <inkml:trace contextRef="#ctx0" brushRef="#br0" timeOffset="98173.08">19151 17787 0,'50'50'31,"-75"-26"-31,0 76 16,-25 24 0,1-50-1,49-49 1,25-25 0,99-25 15,-50-25-31,0 1 15,100-50-15</inkml:trace>
  <inkml:trace contextRef="#ctx0" brushRef="#br0" timeOffset="98541.34">20168 16497 0,'0'-50'16,"0"100"-16,0-125 0,-25 51 16,25-1 15,-25 50-31,25 99 15,-24-25 1,24 273 0,-25-124-1,0 0 1,0-74 0,0-50-1,25-50 1,25-49-1</inkml:trace>
  <inkml:trace contextRef="#ctx0" brushRef="#br0" timeOffset="98905.99">20466 17663 0,'0'0'15,"-50"25"17,25-1-17,-24 26 1,24 25 0,0-1-1,0-24 1,50-50-1,25 24 1,24-48 0,-24-26-1,-25 50-15,-1-74 16,-48-1 0,-26 50-1,25 0 1</inkml:trace>
  <inkml:trace contextRef="#ctx0" brushRef="#br0" timeOffset="99289.53">20838 16001 0,'0'-25'16,"0"50"-16,25-75 0,-25 75 46,0 0-30,0 99 0,0 0-1,0 25 1,0-100-16,24 51 16,26-51-1,0-49 1,-26 0-16</inkml:trace>
  <inkml:trace contextRef="#ctx0" brushRef="#br0" timeOffset="99473.38">20912 16298 0,'-49'0'0,"98"0"0,-148-24 15,74 24 1,0 0 15,50 0-31,50 0 16,49-25-1,0 25 1</inkml:trace>
  <inkml:trace contextRef="#ctx0" brushRef="#br0" timeOffset="100040.28">21830 17365 0,'-49'-25'31,"73"25"0,1 0-15,25 0 0,74-24-1,49-1 1,1-25 0,-50 50-1,-74-25 1,-50 50-1</inkml:trace>
  <inkml:trace contextRef="#ctx0" brushRef="#br0" timeOffset="101022.86">24683 16522 0,'-50'-25'16,"100"50"-16,-100-75 16,26 50-16,24-25 31,49 0-31,50 1 31,75-1-15,-25 0-1,-50 25 1,-74 0 0,-75 0-1,1 25 1,-75 0-1,49-1 1,50-24 0,1 0-1,24 25 1,0 0 0,0 74-1,-25 25 1,-25 50 15,50-50-15,25-50-1,25-24 1,74-75 0,24-24-1,-98 24-15</inkml:trace>
  <inkml:trace contextRef="#ctx0" brushRef="#br0" timeOffset="101440.68">25502 15976 0,'0'0'0,"0"-99"16,0 74-1,0 0 1,49 25-16,1-25 16,24 25-1,-24 25 1,-50 50-1,-50 24 1,25-50 0,25 1-1,75-50 1,-1 25 0,-49 24-1,-75 26 1,-24-1 15,24-24-31,1-25 16</inkml:trace>
  <inkml:trace contextRef="#ctx0" brushRef="#br0" timeOffset="101806.84">24584 17514 0,'0'0'0,"-25"0"0,25 25 15,-25-25 1,50 0 15,74-25-15,75-25-1,24 26 1,25-26 0,50 0-1,-49 26 1,-26-1-1,-124 25-15</inkml:trace>
  <inkml:trace contextRef="#ctx0" brushRef="#br0" timeOffset="102172.87">25378 17588 0,'0'0'15,"0"25"-15,-25-25 16,50 0 0,24 0-1,1 0 1,-1 25 0,-24 25-1,-25-1 1,0-24-16,50-25 15,49 0 1,0 50 0,-74 24-1,-75 25 1,-49-24 0,25-1-1</inkml:trace>
  <inkml:trace contextRef="#ctx0" brushRef="#br0" timeOffset="102523.4">26866 16298 0,'-25'-24'15,"50"48"-15,-75-73 0,26 24 16,24 50 15,-25 24-15,25 1-16,0 24 15,0 125 1,0 74 0,-25 25-1,25-26 1,-25-48 0,0-100-1,50-75 1</inkml:trace>
  <inkml:trace contextRef="#ctx0" brushRef="#br0" timeOffset="102823.28">27164 17688 0,'0'-25'31,"-25"25"-31,-25 49 31,-24 26-15,74 24 0,25-24-1,24-51 1,26-24 0,-1-49-1,-49-1 1,-25-24-1,-99-1 1,74 26-16</inkml:trace>
  <inkml:trace contextRef="#ctx0" brushRef="#br0" timeOffset="103173">27188 15902 0,'0'0'0,"0"-75"15,-24 50 17,24 75-17,0 0-15,0 74 16,24 49 0,1-74-1,25-49 1,-1 0-1</inkml:trace>
  <inkml:trace contextRef="#ctx0" brushRef="#br0" timeOffset="103340.11">27164 16150 0,'0'0'15,"-25"0"-15,0 0 16,0 0-1,100-25 1,49 0 0,24 0-1</inkml:trace>
  <inkml:trace contextRef="#ctx0" brushRef="#br0" timeOffset="104090.34">27387 17092 0,'0'0'0,"0"-25"16,-25 25-16,25-24 16,25 24-1,24-25 1,26 0-1,24 25 1,-24-25 0</inkml:trace>
  <inkml:trace contextRef="#ctx0" brushRef="#br0" timeOffset="104275.36">27387 17216 0,'0'0'0,"-25"0"0,0 25 31,0-25-15,50 0-16,74 0 16,50 0-1,-74-25-15</inkml:trace>
  <inkml:trace contextRef="#ctx0" brushRef="#br0" timeOffset="108589.92">18332 16422 0,'0'0'0,"-24"0"15,-26 25-15,75-50 63,24 25-47,-24 0-16,74-24 15,50-1 16,-25 25-15,-25-25 0,-49 25-1,-25 0 1,0 0 31,-50 0-16,0 0-31,-25 0 16,-24 0-1,49 0 17,0 0-17,1 25 95,-1 0-110,25-1 15,-25-24-15,0 25 16,0 25-1,1 0 1,-1-26 0,25 26-1,-25-25 1,25 24 0,0-24-1,0 0 1,0 25 15,0-1-15,0 1-1,-25 24 1,25-24 0,-25 24-1,25-24 1,0-25-1,0 0 1,50-25 0,-25 0-1</inkml:trace>
  <inkml:trace contextRef="#ctx0" brushRef="#br0" timeOffset="112340.79">28230 16547 0,'0'0'0,"25"0"16,-50 0-1,1 0 1,-1 0 15,0 0 32,25-25 62,0 0-110,0 0-15,25 25 16,-25-25-16,25 25 31,-25-25 16,0 75-31,0-25-16,-25 25 15,25-1 1,0 50 0,25 25-1,-25 50 1,0-100 0,24-24-1,51-25 1,24-25-1,25-50 1,-50-24 0,-49 49-16</inkml:trace>
  <inkml:trace contextRef="#ctx0" brushRef="#br0" timeOffset="112590.51">28230 16745 0,'0'0'0,"-24"0"16,-1 0 0,0 0-1,50-25 1,0 25-1,74-25 1,0 1 0,-25-1-1</inkml:trace>
  <inkml:trace contextRef="#ctx0" brushRef="#br0" timeOffset="113091.4">28478 16075 0,'0'0'0,"0"-25"15,0 1-15,50-1 16,0 0 0,-1 25-1,-24 0 1,0 0 0,0 50-1,-50 24 16,0-24-31,0 49 16,25-74 0,25-25-1,49 0 1,1 0 0,-50 0-1,-25 24 1,-50 26-1,-24 24 1,24-24 0,25-50-1</inkml:trace>
  <inkml:trace contextRef="#ctx0" brushRef="#br0" timeOffset="113823.66">28255 17415 0,'0'0'0,"-25"0"0,1 25 31,-1-25 141,0 0-156,25 24-16,-25-24 15,0 0 17,50 0 14,25 0-46,-1-24 16,26 24-16,24-25 16,-25 0-1,100 0 1,-75-24 0,-24 49-1,-51 0 1,1-25 15</inkml:trace>
  <inkml:trace contextRef="#ctx0" brushRef="#br0" timeOffset="114390.79">28528 17663 0,'0'-25'16,"25"25"15,0-25-15,-1 25-16,1 0 15,0 25 1,0 0 0,-25 0-1,25-1-15,-25 51 16,-25-50-1,-50 74 1,-24-49 0,74-50-1,1 24-15,-1-24 16,50 25 15,-1-50-31,26 1 16,74-1-1,-25 0 1,0 0 0,-49 25 15,-25 0-31</inkml:trace>
  <inkml:trace contextRef="#ctx0" brushRef="#br0" timeOffset="116032.43">29620 17192 0,'0'-25'0,"-25"25"31,74-25 63,-24 25-79,25-25-15,24 25 16,-24-25-1,49 0 1,-74 25 0,24 0-1</inkml:trace>
  <inkml:trace contextRef="#ctx0" brushRef="#br0" timeOffset="123541.47">30661 16298 0,'0'0'16,"0"-24"15,-24 24-15,24 24-16,0 1 31,0 25-31,0 49 15,0 25 1,0-25 0,0-24-1,24-1 1,26-49 0,24-25-1,26-25 1,-26-24-1</inkml:trace>
  <inkml:trace contextRef="#ctx0" brushRef="#br0" timeOffset="123758.37">30562 16646 0,'0'0'0,"-25"0"15,25-25 1,0 0 0,50 0-1,49 1 1,0-1 0,-74 25-16</inkml:trace>
  <inkml:trace contextRef="#ctx0" brushRef="#br0" timeOffset="124274.66">30736 15877 0,'0'0'15,"0"-25"1,25 25-16,-1-25 16,-24 0-16,0 0 15,25 25 1,25-24-1,-1 24 1,-24 24 0,-25 51-1,0-1 1,-25 26 0,25-76 15,50 1-16,25 0 1,-51 0 0,-73 49-1,-26 1 1,-24-26 0,49-24-1</inkml:trace>
  <inkml:trace contextRef="#ctx0" brushRef="#br0" timeOffset="124657.74">30463 17390 0,'0'0'0,"-25"0"31,50 0 0,25-25-15,-26 25-16,51 0 16,98-49-1,-98 24-15,74 0 16,-25 0 0,-99 0 15</inkml:trace>
  <inkml:trace contextRef="#ctx0" brushRef="#br0" timeOffset="125107.9">30736 17613 0,'0'0'0,"-25"0"31,75 0-15,-50-25-1,24 25-15,51-24 16,-1 24 0,-49 0-1,-25 24 16,-25 26-15,0 0 0,25-26-1,0 1 1,50 0 0,-25-25-16,0 25 15,0 49 1,-75-24-1,25 0 1,-49-1 0,49-49-1,0 0 1</inkml:trace>
  <inkml:trace contextRef="#ctx0" brushRef="#br0" timeOffset="125624.84">31430 17142 0,'0'0'0,"25"0"16,-25-25 46,25 25-62,0 0 16,24 0-16,1-25 16,0 25-16,74-25 15,-99 1 1</inkml:trace>
  <inkml:trace contextRef="#ctx0" brushRef="#br0" timeOffset="125791.67">31505 17316 0,'0'0'0,"-50"0"16,75 0 15,25-25-15,98 25-1,-73 0-15</inkml:trace>
  <inkml:trace contextRef="#ctx0" brushRef="#br0" timeOffset="131058.54">32398 16447 0,'0'0'0,"0"-25"16,0 1 0,0 48 46,0 1-62,0 0 16,0 25-1,-25 49 1,0 0 0,0 0-1,25 1 1,0-76-16,25 1 16,50 0-1,24-50 1,-25 0-1,-49 1 1</inkml:trace>
  <inkml:trace contextRef="#ctx0" brushRef="#br0" timeOffset="131258.51">32373 16745 0,'0'0'0,"-50"-50"31,75 26-15,0 24-1,50-25 1,24 25 0,-25-25-1</inkml:trace>
  <inkml:trace contextRef="#ctx0" brushRef="#br0" timeOffset="131808.44">32696 16100 0,'0'0'0,"0"-74"16,24 74-1,1-25 1,-25 0-1,50 25 1,-1 0 0,-24 0-16,0 25 15,-25 24 1,-50 51 15,1-51-15,49-24-1,25 0 1,24-25 0,1 25-1,-25-1 1,-50 26 0,-50 0-1,1-1 1,49-24-16,0-25 15</inkml:trace>
  <inkml:trace contextRef="#ctx0" brushRef="#br0" timeOffset="132225.54">32398 17464 0,'0'0'0,"-25"0"16,0 0-16,0 0 15,50 0 48,0 0-47,25 0-16,-1 0 15,26-24 1,98-26-1,-49 25-15,75 0 16,-75 1 0,-99 24-1</inkml:trace>
  <inkml:trace contextRef="#ctx0" brushRef="#br0" timeOffset="132742.67">32696 17712 0,'0'-24'31,"0"-1"-31,24 25 16,26-25-1,49 0 1,-24 25 0,-1 0-1,-49 25 1,-75 49 0,-24 1-1,-1-25 1,51-50-1,48 24 1,100-24 0,-49 0-16,24 0 15,-49 25 1,-25 25 15,-1-1-15,-48 1-1,-26 24 1,-49-24 0,24-25-1,1 0 1,49-50-16</inkml:trace>
  <inkml:trace contextRef="#ctx0" brushRef="#br0" timeOffset="133411.29">32423 15331 0,'0'0'0,"0"-25"0,0 0 16,-25 1-16,25-1 15,25 50 17,-25 24-17,0 1 1,0 24 0,25-24-1,-1-50 16,1 0-31,25-50 16,99-99 0,-25 25-1,0 0-15,124-124 16,-174 174-16,1-50 31,-75 99-15,24 25-16</inkml:trace>
  <inkml:trace contextRef="#ctx0" brushRef="#br0" timeOffset="133826.07">32448 14736 0,'0'0'0,"-50"-75"31,75 50-31,-25 1 16,0-1 0,0 50-16,0 74 31,0 50-16,0-75 1,0-49 0,25-25-1,49-50 1,75-99 0,74-74-1,-99 74-15,124-74 16,-74 99-1,-75 99 1,-74 25 0</inkml:trace>
  <inkml:trace contextRef="#ctx0" brushRef="#br0" timeOffset="156599.68">33341 17638 0,'24'0'31,"-24"-25"-31,-24 0 63,-1 25-48,25-24-15,-25 24 32,0-25-17,-24 25 1,-26 0-1,1 0 1,-1 25 0,1 24-1,-1 1 1,26 24 0,-1 26-1,1 24 1,24-25-1,25-50-15,0 26 16,49-1 0,51-49-1,-1 0 17,25-25-17,-50 0 1,1-50-1,-26 1 1,-24-26 0,-25 1-1,0 24 1,-74-24 0,24 49-1,-24 25 1,24-25-1,25 25 1,0 0 0,1 0-1,73 0 32,26-25-31,24 1-1,0 24 1,-74 24-16,25-24 16,-26 50-1,-24-25 1,0 74 0,-24-49-1,-26 49 1,-49-25-1,-1-24 1,26-50 0,0 0-1,24-50 17,0-24-17,26 49 1,24-25-1,0-49 1,24 25 0,1-1-1,25 1 1,24 24 0,-24 1-1,49-1 1,-24 25-1,-1 0 1,0 1 0,-24-1-1,0 25 17,-50-25 46,-25 25-63,0 0 1,0 0 0,-24 0-16,24 25 15,-25-25-15,1 25 16,-1-1-16,-49 26 15,24 24 1,1 26 0,24-1-1,1-25 17,24 1-17,0-26 1,25 1-1,25-25 1,24 0 0,26-1-1,24 1 1,25-50 0,-49 1-1,-1-26 1,-24 0-1,-1 1 1,-24-26 0,0 26-1,-25 24 17,-25 0-17,0 0 1,0 1-1,-24-1 1,-50 25 0,-26 25-1,76-25 1,-26 24 0,26 1-1,24 0 1,0-25-1,25 25 1,0 0 0,50-25 31,49-50-32,-49 50-15,49-25 16,0 0-1,-24 25 1,-51 0 0,1 50-1,0-25 1,0 49 0,-25 1-1,-25-1 1,-25 0-1,1-49 1,-26 0 0,-49 0-1,50-75 17,-1 1-17,51-26 1,-1 1-1,0-1 1,50 1 0,24 0-1,75-1 1,1-24 0,-1 24-1,-25 1 1,-50 49-1,-24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3:08:18.93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4788 3374 0,'-25'0'15,"0"0"1,0 0-16,75 0 734,-25-25-718,24 25-16,1-25 16,74-24-1,-50 24-15,50-25 32</inkml:trace>
  <inkml:trace contextRef="#ctx0" brushRef="#br0" timeOffset="199.91">4788 3671 0,'0'0'16,"-25"0"-16,0 0 16,0 0-1,75 0 1,0-24-1,123-26 1,26-24 0,-125 49-16</inkml:trace>
  <inkml:trace contextRef="#ctx0" brushRef="#br0" timeOffset="528.88">5433 3002 0,'0'0'0,"-25"-25"0,0 0 16,0 0-16,0 0 15,75 50 32,0-25-31,99 25-1,24 25 1,-98-50-16,24 49 16,-74 1-1,-50 24 1,-74 50 0,-25-24-1,0-1 1</inkml:trace>
  <inkml:trace contextRef="#ctx0" brushRef="#br0" timeOffset="762.16">5284 2977 0,'0'0'0,"25"-25"0,-50-25 16,25 26-1,0 73 17,0 100-17,0 50 1,25 73 0,24-48-1</inkml:trace>
  <inkml:trace contextRef="#ctx0" brushRef="#br0" timeOffset="1795.72">8856 2506 0,'0'-25'0,"0"50"0,0-100 16,0 50-16,0 1 15,0-1 1,0 0-1,0 50 1,0 0 0,0 123-1,0 26 1,25 0 0,25-75-1,49-49 1,25-100-1,-50 25 1,1-25 0,-26 1-16,1-100 15,-25 0 1,-25 75-16,0-25 16,0 74 15,0 0-16,0 99 1,0 75 0,0 25-1,49 24 1,-24-74 0,49-49-1,1-26 1,-50-49-16</inkml:trace>
  <inkml:trace contextRef="#ctx0" brushRef="#br0" timeOffset="2129.35">10146 2133 0,'0'-24'16,"0"48"-16,-25 26 16,25 0-16,-25 24 15,1 100 1,24 24-1,49 1 1,-24-125-16,49 50 16,75-74 15,0-50-15,-74-25-16</inkml:trace>
  <inkml:trace contextRef="#ctx0" brushRef="#br0" timeOffset="2413.25">10965 2233 0,'0'-25'16,"0"50"-16,0-75 15,-25 50 1,0 0-16,25 74 15,-25 1 1,25-1-16,0 75 16,25 0-1,49-75 17,-49-49-32,25 0 15,0-25-15,-1 0 16,-24-25-16</inkml:trace>
  <inkml:trace contextRef="#ctx0" brushRef="#br0" timeOffset="2612.1">10940 2605 0,'-25'-25'16,"50"50"-16,-75-50 0,25 25 15,1 0 16,24-25-15,24 25-16,26 0 16,0-25-16,74 1 15,-75-1 1</inkml:trace>
  <inkml:trace contextRef="#ctx0" brushRef="#br0" timeOffset="2799.97">11659 2406 0,'0'0'15,"25"0"1,0 0 0,0 0-1,24 0-15,1 0 16,49-49-16,25 24 15</inkml:trace>
  <inkml:trace contextRef="#ctx0" brushRef="#br0" timeOffset="3196.34">12478 2133 0,'0'0'0,"0"-24"15,-75-1 17,26 50-17,-1-1-15,25 1 16,-24 0-16,24 0 16,25 49-1,25-49 1,0-25-1,74-25 1,-50-24 0,-24-1-1,0 75 32,0 0-31,0 24-1,0 51 1,-1-51-16,-24 1 16</inkml:trace>
  <inkml:trace contextRef="#ctx0" brushRef="#br0" timeOffset="3462.74">12726 1960 0,'0'-25'0,"0"50"0,0-75 16,0 25 15,25 50-31,-25 25 16,25-1-16,49 75 31,-49-49-31,0 148 15,-50 50 1,0-149 0,-25 0-16,26-49 0</inkml:trace>
  <inkml:trace contextRef="#ctx0" brushRef="#br0" timeOffset="3896.01">13545 2382 0,'0'0'31,"24"0"1,26-25-17,0 25 1,74-25 0,-25 0-1,-74 25 1</inkml:trace>
  <inkml:trace contextRef="#ctx0" brushRef="#br0" timeOffset="4064.03">13644 2630 0,'0'0'0,"-25"0"0,0 0 31,75 0-16,-1 0-15,100-50 16</inkml:trace>
  <inkml:trace contextRef="#ctx0" brushRef="#br0" timeOffset="5632.16">14562 2456 0,'0'0'0,"-25"0"16,25-25 46,25 25-62,-1 0 16,26 0 0,0-25-16,24 1 15,50-51 1,-49 50-16,-51-24 15,51-51 1,-50 1 0,-25 0 15,-25 49-15,25 26-1,-25-1 1,-25 50-1,1 49 1,-1 25 0,1 25-1,24 25 1,0 25 0,25-1-1,0 26 1,-25-25-1,0-26 1,-24 1 0,-1-50-1,0-49 1,1 0 15,-1-50-15,1-25-1,24-50 1,0 26 0,25-26-1,25 26 1,49-1 0,25 25-1,50 1 1,0 48-1,0 1 1,-25 0 0,-50 0 15,-24 0-15,-25-25-1</inkml:trace>
  <inkml:trace contextRef="#ctx0" brushRef="#br0" timeOffset="6227.96">15356 1786 0,'0'-25'31,"-25"25"-15,50-24 31,-1 24-32,1-25-15,50 0 32,-51 25-32,1 0 0,0-25 15,-25 0 17,-25 50-17,-49-25 1,24 25-16,1-25 15,24 0 1,0 0 0</inkml:trace>
  <inkml:trace contextRef="#ctx0" brushRef="#br0" timeOffset="6462.96">15728 1439 0,'0'-25'16,"24"0"15,-24 50-31,0 0 0,0 0 15,-24 99 1,24 0 0,0-25-1</inkml:trace>
  <inkml:trace contextRef="#ctx0" brushRef="#br0" timeOffset="7362.85">16720 1786 0,'25'-25'16,"-50"50"-16,50-74 15,0 49 1,-25-25-16,0 0 16,0 0-16,-25 25 31,-99 25-16,-25 74 1,25 0 0,99-24-1,50-50 1,99-1 0,25 1-1,-75 25 1,-49 24-1,-50-24-15,-74 99 16,24-50 0,51-49 15,24-26-15,0 1-1,49 0 1,-24 49-1,-25 50 1,0-49-16,-25 99 16,0-26-1,25-73 1,0 148 0,0 0-1,25 100 1,0-26-1,0-98 1,24-100 15,100-124-15,-49-24-16</inkml:trace>
  <inkml:trace contextRef="#ctx0" brushRef="#br0" timeOffset="8180">18357 1935 0,'-25'-25'16,"50"50"-16,-25-25 62,25 25-46,25-25-16,-1 0 16,26 25-16,-26-50 15,75 25 1,-49-50-1,-51 25 1,-24-49 0,0 0-1,-49-1 1,-26 50 0,-24 25-1,-50 100 1,-24 98-1,98-24 1,51-26 15,73 1-15,75-74 0,124-50-1,25-25 1,-25-25-1,-149 0-15,1-25 0</inkml:trace>
  <inkml:trace contextRef="#ctx0" brushRef="#br0" timeOffset="8615.92">19002 1315 0,'-25'0'0,"25"-25"15,-24 25 1,24-25 15,99 0-15,0 1-1,-25 24 1,-98 0 15,-76 24-15,26-24-1,24 25 1,1-25-16,24 25 16,0-25-1,50 0 17</inkml:trace>
  <inkml:trace contextRef="#ctx0" brushRef="#br0" timeOffset="9179.26">19771 1191 0,'0'0'16,"0"-25"-16,0 0 0,0 0 31,0 1-15,-25-1 15,1 25-31,-1 0 16,0 0-16,-50 25 15,26 24 1,-26 50 0,51-24-1,48-26 1,76-24 0,24-25-1,-50-49 1,-24-1-1,-50 25-15,0-49 16,0 49 15,25 50 1,-25 24-17,0 51 1,0-51-16,24 1 15,1-25-15,0 24 16</inkml:trace>
  <inkml:trace contextRef="#ctx0" brushRef="#br0" timeOffset="9496.95">20416 1092 0,'0'0'0,"0"-25"0,0 0 16,0 0-16,-25 25 16,1-25-1,-1 75 1,0 49 15,25-74-31,50 74 16,24-24-1,-24-26 1,-50-24 0,0 0-1,-50 24 1,-74-49 0</inkml:trace>
  <inkml:trace contextRef="#ctx0" brushRef="#br0" timeOffset="10496.79">17762 3126 0,'0'-25'46,"49"50"-14,51-25-32,48 0 15,51-50-15,74 25 16,49-24-16,373-51 16,-50 1 15,-174 50-16,-198-1 1,-199 25-16,1 0 16,-75 25 15,-75 25-15</inkml:trace>
  <inkml:trace contextRef="#ctx0" brushRef="#br0" timeOffset="11029.82">19523 3771 0,'0'-25'15,"0"50"-15,0-75 0,0 25 16,0 0-16,-25 25 16,0 0-16,1 25 15,-76 50 1,26-1-1,24 25 1,75-24 0,74-1-1,-24-24-15,74 24 32,-25 1-17,-75-1 1,-49 75 15,-99-99-15,25-26-16,24 1 15,-24-25-15,-100 25 16,124-50 0,-74 0-1,100 1-15</inkml:trace>
  <inkml:trace contextRef="#ctx0" brushRef="#br0" timeOffset="12179.03">21185 1290 0,'0'0'0,"-25"-25"16,1 25 15,24-25 63,24 25-79,1 0-15,0 0 16,0-24-16,24 24 16,26 0-1,-50 24-15,49-24 16,-24 25 15,-26 25-15,-24-1-16,-24 75 15,-51 50 1,1-25 0,49-50-1,0 25 1,0-49 0,50-51-1,74 26 1,50-25 15,-99 0-31,24-25 0,-49 24 16,25 26-16,-1 0 15,-24 49 1,-25 25 15,-49-25-15,-1 25-1,25-49 1,0-1 0,25-49-16,25 25 15,25 24 1,-25 100 15,-1-75-31,1 74 16,25 76-1,-1-1 1,-49-124 0,25 99-1,0-74 1,-75 74 15,26-149-15,-1-24-1,-74 24-15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3:44:38.98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23269 4961 0,'0'-24'16,"-25"24"15,0 0-15,1 24-1,-1 1 1,25 25 0,-50 74-1,0 25 1,1-25 0,24-75-16,0 51 15,25-51 1</inkml:trace>
  <inkml:trace contextRef="#ctx0" brushRef="#br0" timeOffset="298.08">23195 4912 0,'0'-25'16,"0"50"-16,24-50 15,1 25 1,0 0 0,25 0-16,-26 0 15,76 0 1,-1-25-1,-25 25 1</inkml:trace>
  <inkml:trace contextRef="#ctx0" brushRef="#br0" timeOffset="500.01">23120 5284 0,'0'0'0,"-25"25"16,25 0-16,-25-25 15,25 24 1,50 1 0,49-25-1,25 25 1,0-50-1</inkml:trace>
  <inkml:trace contextRef="#ctx0" brushRef="#br0" timeOffset="784.92">24063 4887 0,'0'-25'15,"0"50"-15,0-75 0,-25 50 16,0 0 0,0 0-1,-49 50 1,24 74 0,25 25-1,1-25 1,24-74-16,99 24 15,99 0 17</inkml:trace>
  <inkml:trace contextRef="#ctx0" brushRef="#br0" timeOffset="1083.76">24584 5036 0,'0'0'0,"0"-50"0,-50 1 32,25 24-17,-24 50 1,49 49 0,0 25-1,24-49-15,26 49 16,-25-49-1,-25-1 1,-25 1 0,-74-25-1,0 0 1,24-25 0</inkml:trace>
  <inkml:trace contextRef="#ctx0" brushRef="#br0" timeOffset="1366.25">24832 4912 0,'0'0'16,"25"-25"-16,-1 25 15,-24 25 16,25 74-15,-25 25 0,-25 50-1,-24-50 1,-1-25 0,1-25-1,24-49 1</inkml:trace>
  <inkml:trace contextRef="#ctx0" brushRef="#br0" timeOffset="1549.3">25154 5284 0,'25'0'47,"0"0"-47,24 0 16,-24 0-16,25-25 15</inkml:trace>
  <inkml:trace contextRef="#ctx0" brushRef="#br0" timeOffset="1716.18">25278 5557 0,'0'0'0,"-25"25"0,25-1 15,25-24 1,25 0 0,124-49-1</inkml:trace>
  <inkml:trace contextRef="#ctx0" brushRef="#br0" timeOffset="2132.98">26370 4713 0,'-25'-24'0,"50"48"0,-75-73 16,25 49-1,1 25 1,-1-1-16,0 1 16,0 25-1,0-1-15,25 26 16,0-1-16,-49 75 16,49-50-1,0 1-15,49 98 16,-24-24-1,25-25 1,-25-50 0,-1 0-1,-73-25 1,-26-24 0,1-25-1,-25 0 1,74-25-1</inkml:trace>
  <inkml:trace contextRef="#ctx0" brushRef="#br0" timeOffset="2485.02">25998 6475 0,'-25'25'16,"50"-50"-16,-75 74 0,25-24 15,25 0-15,-25 49 16,1 1 0,24-26-1,0-24-15,24 0 31,26 0-15,24-50 0,-24-49-1,-50-26 1,-50 1 0,-24 25-1,-50-1 1</inkml:trace>
  <inkml:trace contextRef="#ctx0" brushRef="#br0" timeOffset="2982.98">26395 3969 0,'0'-25'16,"24"25"0,-24-24 15,0 48-31,-24 76 15,-26 24 17,25 0-17,25-25 1,0-25 0,50-49-1,-25-25-15</inkml:trace>
  <inkml:trace contextRef="#ctx0" brushRef="#br0" timeOffset="3167.07">26147 4341 0,'0'0'0,"-25"0"0,0 0 15,0 0-15,25-25 31,50 25-31,74-24 32,25 24-32</inkml:trace>
  <inkml:trace contextRef="#ctx0" brushRef="#br0" timeOffset="4416.22">26891 5334 0,'0'0'0,"25"0"15,-25 24-15,0 1 16,0 0 0,24-25-1,1 0-15,25 0 16,24 0 0,-49-50-1,-25-24 1,-25 24-1,0 26 1,-24 24 0,-26 24-1,1 76 1,24 24 0,50-25-1,75 0 1,98-49 15,-73-50-15,-76-25-16</inkml:trace>
  <inkml:trace contextRef="#ctx0" brushRef="#br0" timeOffset="4684.14">27139 4887 0,'-25'0'16,"50"0"-16,-75 0 16,50-25 15,50 25-16,-25 0 1,99 0 0,-100-25-16,1 25 15,0 0-15</inkml:trace>
  <inkml:trace contextRef="#ctx0" brushRef="#br0" timeOffset="5018.3">27685 4689 0,'0'0'0,"0"-25"0,0 0 32,-25 50-1,25 24-16,0-24 1,0 0-16,25 25 16,24 24-1,1-49 1,-50 0 0,25-25-16,-25 24 15,-50 1 1,-24-25-1,-1 0 1</inkml:trace>
  <inkml:trace contextRef="#ctx0" brushRef="#br0" timeOffset="5316.23">28106 4614 0,'0'0'0,"0"-25"0,-25 25 47,25 50-32,0-25 1,-24 49-16,24-24 0,0 24 15,49 25 1,-24-24 0,25-50-1,-1 0-15</inkml:trace>
  <inkml:trace contextRef="#ctx0" brushRef="#br0" timeOffset="5467.31">28354 4813 0,'-49'0'31,"49"-25"-31,25 25 16,24 0-16</inkml:trace>
  <inkml:trace contextRef="#ctx0" brushRef="#br0" timeOffset="5751.99">28925 5160 0,'0'0'0,"-25"0"16,0 25-1,25 0 1,0-1-16,0 26 16,-25 0-1,50-1-15,-25 26 16,0-1-16,-25-24 16,25 24-16,0 25 15,-24 1 1</inkml:trace>
  <inkml:trace contextRef="#ctx0" brushRef="#br0" timeOffset="6316.27">28925 5185 0,'0'0'0,"-25"-75"15,25 51-15,0-51 16,25 75 15,0-50-15,-25 26 171,25 24-187,-1-25 32,1 25-32,50-50 31,-51 50-31,1 0 16,25-25-1,-1 25 1,-24 25-1,0-25 1,0 25 0,0 0-1,-25 24 1</inkml:trace>
  <inkml:trace contextRef="#ctx0" brushRef="#br0" timeOffset="6600.13">28702 5507 0,'24'0'32,"1"0"-32,0 0 31,0 0-31,24 0 16,26-25-16,-1 25 15</inkml:trace>
  <inkml:trace contextRef="#ctx0" brushRef="#br0" timeOffset="6917.13">29570 5135 0,'0'0'0,"25"-25"0,-25 1 15,0-1 17,-25 50-17,0-1-15,-25 100 16,1 25 0,24 25-1,25-50 1,50-50 15,49-24-15,-49-25-16</inkml:trace>
  <inkml:trace contextRef="#ctx0" brushRef="#br0" timeOffset="7168.95">30140 5061 0,'0'-25'0,"0"50"0,0-75 15,0 25 1,-24 50 0,24 25-16,-25 49 15,50-25 1,-25 1-1,0-1-15,0 1 16,24-1-16,1 0 16,0-24-1</inkml:trace>
  <inkml:trace contextRef="#ctx0" brushRef="#br0" timeOffset="7334.08">30215 5532 0,'0'0'16,"-25"0"-16,25-25 16,25 0-1,24 25 1,76-24 0</inkml:trace>
  <inkml:trace contextRef="#ctx0" brushRef="#br0" timeOffset="7566.95">30711 5036 0,'0'0'16,"25"25"15,-25 24-31,25 1 16,-25 24-16,49 75 15,-49 25 1,-25-125 0,-24 26-16,24-50 15,0 0-15</inkml:trace>
  <inkml:trace contextRef="#ctx0" brushRef="#br0" timeOffset="8019.38">31480 5334 0,'0'-50'16,"0"100"-16,0-125 0,0 50 16,-50 25-1,26 0 1,-1 25-16,-25 0 0,1 74 15,49-49 1,0-1-16,0 51 16,49-26-1,26-74 1,-26 0 0,1-50-1,-50-74 1,25-99 15,-25 0-15,-25 49-1,25 75 1,-25 49 0,-25 50-1,26 100 1,-1 48-1,50 1 1</inkml:trace>
  <inkml:trace contextRef="#ctx0" brushRef="#br0" timeOffset="8283.17">32001 4961 0,'0'-24'16,"0"48"-16,25-73 0,-25 24 16,0 50-1,-25 0-15,25 24 16,-50 150 0,26-1-1,24-24 1,24-25-1,26-75 1,24-74 0</inkml:trace>
  <inkml:trace contextRef="#ctx0" brushRef="#br0" timeOffset="8444.19">32051 5358 0,'-50'-24'31,"100"48"-31,-50-48 16,49 24-16,75 0 15,-99 24 1,25-24-16</inkml:trace>
  <inkml:trace contextRef="#ctx0" brushRef="#br0" timeOffset="36160.87">16745 5805 0,'25'0'0,"-1"0"32,1 0-1,0 0 31</inkml:trace>
  <inkml:trace contextRef="#ctx0" brushRef="#br0" timeOffset="49484.47">18084 6524 0,'25'-24'31,"-50"48"250,25 1-281,0 0 16,0 0-16,0 0 16,0 24-1,0-24 1,25 49 15,0-49-31,0-25 16,0 0-1,-1 0 1,26-25 0,0 1-1,-50-1-15,49-25 32,-49 1-17,25-1 1,-25-24-1,25 49 1,-25 0 0,0 0-16</inkml:trace>
  <inkml:trace contextRef="#ctx0" brushRef="#br0" timeOffset="50970.98">18754 6425 0,'25'0'47,"-50"0"453,25 25-500,-25-25 16,0 50-1,1-1 1,-1 26-1,0-1 1,25-24 0,0 24-1,0-24 1,0-26 0,25 1-1,-25 0-15,25-25 16,-1 25-1,1-25 1,0 0 0,25 25-1,-26-25 17,-24-25-17</inkml:trace>
  <inkml:trace contextRef="#ctx0" brushRef="#br0" timeOffset="51819.02">19052 6599 0,'25'0'32,"-1"-25"-1,1 25-31,0 0 15,0 0-15,0 0 16,-1 0 0,1 25-1,-25 0-15,0 24 16,-25-24 0,1 49-1,-1-49 1,0 0-1,75-50 48,-26 0-63,51-24 16,-1-50 15,-24 49-16,-25 0 1,-1 26 0,-24-1-1,-24 50 1,24-1 0,-25 1-1,25 0-15,-25 49 16,25-24-1,0 0 1,25-26 0,0 1-1</inkml:trace>
  <inkml:trace contextRef="#ctx0" brushRef="#br0" timeOffset="52002.03">19746 6822 0,'0'0'0,"25"0"15,-25 25 1,-25 24 0,1-24-1,24 25 1,0-25-16,-25-1 0</inkml:trace>
  <inkml:trace contextRef="#ctx0" brushRef="#br0" timeOffset="52491.08">20044 6425 0,'0'-25'0,"0"0"15,-25 25 1,25 50-16,-25 0 16,25 24-1,-24-24 1,24-25-16,49-25 31,1-25-15,24-25-16,-24 1 15,-50-1 1,25 50 15,-25-25-15,0 75-1,0 24 1,0 1 0,0-1-1,0-24 1,-25-1 0,-25-49-1,1 25 1</inkml:trace>
  <inkml:trace contextRef="#ctx0" brushRef="#br0" timeOffset="52705.86">20565 6921 0,'25'0'15,"-50"0"-15,50 50 16,-25-25-16,-50 24 16,50 1-1,-25-25-15,-24 49 16,24-49 0</inkml:trace>
  <inkml:trace contextRef="#ctx0" brushRef="#br0" timeOffset="53339.97">21061 6524 0,'0'0'0,"0"-24"16,0-1 15,-25 50 16,0-1-32,25 1-15,-24 25 16,24-1 0,24 26-1,1-26 1,50 26 0,-26-26-1,-24-24 1,-50 0-1,1-25 1,-1 25 0,0-25-1,-50 0 1,1 0 0,49-25-16</inkml:trace>
  <inkml:trace contextRef="#ctx0" brushRef="#br0" timeOffset="53653.31">21408 6475 0,'0'0'15,"25"-50"-15,0 75 32,0-25-17,0 25-15,-1 24 16,51 75 0,-75-74-1,25 0-15,-75 98 31,25-123-31,-49 25 16,-50-1-16</inkml:trace>
  <inkml:trace contextRef="#ctx0" brushRef="#br0" timeOffset="55067.96">18035 6351 0,'0'24'94,"0"1"-79,24 0 1,-24 0-1,0 0-15,0 24 16,25 1-16,-25-25 16,0 0-16,0 24 31,0-24-15,0 0-16,0 0 15,0-1 1,0 26 15,25-25-15,-25 0-1,0-1 17,25-24-32,-25 25 15,25-25 1,0 25-1,-1-25 17,1 0-32,0 0 15,25-25 1,-1 0 0,-24-24 15,0-1-16,0 1 1,-25 24-16,0-25 16,24-24-1,-24-1 1,0 1 0,25 49-1,-25 0 1,0 0-1,-25 25 17</inkml:trace>
  <inkml:trace contextRef="#ctx0" brushRef="#br0" timeOffset="56652.41">18084 7442 0,'-25'-25'16,"25"1"0,0 48 62,-24 1-78,24 0 15,0 0-15,0 0 16,0-1-16,0 51 16,24-26 15,26-24-16,0 0 1,-25-25-16,24 0 16,1 0 15,-50-25-15,25 0-1,-25 1-15,24-1 31,1-25-31,0 1 16,0-1 0,-25 0 15,0 1-15,0 24-1,0 0 1,-25 25-1</inkml:trace>
  <inkml:trace contextRef="#ctx0" brushRef="#br0" timeOffset="57053.87">18853 7293 0,'0'0'0,"0"-24"31,-25 24-15,25 24-1,-49 1 1,49 0 0,-25 0-16,0 74 15,0-25 1,25 26 0,25-1-1,25-25 1,24-24-1,1-25 1,-1-25 0,-49-25-1</inkml:trace>
  <inkml:trace contextRef="#ctx0" brushRef="#br0" timeOffset="57503.44">19176 7467 0,'0'-25'15,"-25"25"-15,25-25 32,25 25-32,0 0 15,49 0 1,-24 50-1,-50 24 1,0-49-16,-25 50 16,-25-26-1,75-49 17,49-49-1,-24-26-16,0 26 1,-26 49 0,-24-25-1,0 50 1,0-1 0,-24-24-16,24 50 15,24 0 1,1-26-1</inkml:trace>
  <inkml:trace contextRef="#ctx0" brushRef="#br0" timeOffset="57690.78">19895 7790 0,'0'0'0,"0"24"16,0 1-1,-25 0 1,25 0 0,-24 24-1,24-24-15,0 0 16</inkml:trace>
  <inkml:trace contextRef="#ctx0" brushRef="#br0" timeOffset="58153.86">20168 7417 0,'25'-24'16,"-50"48"-16,50-73 15,-50 49 16,25 25-31,0 24 16,0-24 0,50 25-1,24-26 1,-24-48 0,-1-1-1,-24 0 1,-25 0-1,25 75 17,-25-25-32,0 24 15,0 26 1,25-1 0,0 1-1,-50-51 1,-25 1-1,-49-25 1,74 25-16</inkml:trace>
  <inkml:trace contextRef="#ctx0" brushRef="#br0" timeOffset="58336.95">20763 7814 0,'25'0'15,"-50"0"-15,75 0 0,-50 25 16,0 25 0,-50 24-1,50-49-15,-24 25 16,-26 24 0,50-49-16</inkml:trace>
  <inkml:trace contextRef="#ctx0" brushRef="#br0" timeOffset="58619.96">21136 7566 0,'24'-25'15,"-48"50"-15,73-50 0,-24 1 0,0 24 16,0 0-1,-25 24-15,0 51 16,-50 74 0,0-25-1,26-50 1,48-49 0,76-25 15,-51 0-31</inkml:trace>
  <inkml:trace contextRef="#ctx0" brushRef="#br0" timeOffset="58792.8">21284 7839 0,'0'-49'16,"0"98"-16,-24-98 0,24 24 15,24 25 1,26 0 0,0 0-16,-1 0 15</inkml:trace>
  <inkml:trace contextRef="#ctx0" brushRef="#br0" timeOffset="58970.21">21656 7839 0,'25'25'16,"-50"-50"-16,50 75 0,-25-25 16,0 24-1,0-24 1,-25 0-16,1 0 0,-1-1 16,0 1-16</inkml:trace>
  <inkml:trace contextRef="#ctx0" brushRef="#br0" timeOffset="59386.82">22599 7343 0,'0'-25'15,"0"50"-15,0-75 16,0 26 0,-25 24-16,1 0 15,-1 24-15,0 1 16,-50 50 0,26-1-1,49 25 1,25 50-1,24-74 17,1-26-17,-50 1 1,0-25 0,-25-1-1,-25-24-15,26 0 16,-26 25-16,25-25 15,-24-25 1</inkml:trace>
  <inkml:trace contextRef="#ctx0" brushRef="#br0" timeOffset="59621.03">22922 7318 0,'0'-25'16,"0"50"-16,0-74 0,0 24 16,24 25-1,-24 49 1,50 1-16,-25 74 16,-25-50-1,25 26-15,-100 98 16,1-123-16</inkml:trace>
  <inkml:trace contextRef="#ctx0" brushRef="#br0" timeOffset="79752.16">21359 9179 0,'-25'0'15,"50"0"95,0 0 15,-1 25-110,26-25 1,-25 0-1,0 0 1,49 0 0,25 0-1,-74 0-15,25 0 16,-1 24 0,1-24-1,-25 0 1,24 25 15,1-50-15,24 25-16,1 25 15,-1-25 17,1 0-17,-26 25 1,1-25-1,-25 0-15,49-25 16,-24 25 0,-1 0-1,1 0 1,24 0 0,1 0-1,-1 0 1,-24 25-1,24-25 1,1 0 0,-1 0-1,1 0 17,24-25-17,-74 25-15,24 0 16,50 0-1,-24 0 1,-26 0 0,26 0-1,-26 0 1,26 0 0,24 0-1,-24 0 1,24-25-1,-25 25 17,-24 0-32,24 0 15,25 0 1,-24-24 0,-26 24-1,26 0 1,-25 0-16,49-25 15,0 0 1,25 25 0,-25 0-1,-24-25 1,24 25 0,0-25-1,-49 25-15,24 0 31,-24 25-31,74-25 32,-75-25-32,1 25 15,0 0 1,24 0 0,0 0-1,-24 0 1,0 0-1,-26 0 1,1 0 0,0 0-1,0 0 32,0 0 172,-50 0-203,-25-24 280</inkml:trace>
  <inkml:trace contextRef="#ctx0" brushRef="#br0" timeOffset="94856.07">19027 10642 0,'0'-24'15,"0"48"-15,25-48 32,0 24-17,-1 0 32,1 0 0,-25 24-31,0 1-1,25-25 1,-25 25-1,0 25-15,0-26 16,25 51-16,-25-50 16,25 24-1,-25-24 17,0-50 14,74-24-30,25-1 0,75-74-1,24 25 1,26 24 0,-76 1-1,-98 49 1,-25 0-1,0 25 32,-1 25-15,1-25-1</inkml:trace>
  <inkml:trace contextRef="#ctx0" brushRef="#br0" timeOffset="96955.9">20863 12925 0,'0'-25'15,"0"50"-15,0-25 94,24 0-94,1 24 16,-25 1-1,25 0 1,-25 0 0,25 24-1,0-49 16,-1 0-15,1-24 0,25 24-1,0-50-15,98-24 16,51-50 0,24 0-1,-24-25 1,-75 49-1,-50 51 1,-74 24 0,25 0-1,-25 50 17</inkml:trace>
  <inkml:trace contextRef="#ctx0" brushRef="#br0" timeOffset="101961.34">23765 10146 0,'0'-25'63,"0"50"-63,25-25 16,-25 25-1,0 0-15,0 24 16,0 75-1,-25 1 1,25-1 0,-25-50-1,25 0 1</inkml:trace>
  <inkml:trace contextRef="#ctx0" brushRef="#br0" timeOffset="102257.22">23839 10072 0,'0'-25'0,"0"50"0,-24-75 15,48 50 17,-24-25-17,50 25-15,-25 0 16,0-24-16,49-1 16,1 0-1,-51 25 1</inkml:trace>
  <inkml:trace contextRef="#ctx0" brushRef="#br0" timeOffset="102449.84">23815 10320 0,'24'0'16,"1"0"-1,0 0 1,0 25-16,0-50 16</inkml:trace>
  <inkml:trace contextRef="#ctx0" brushRef="#br0" timeOffset="102722.77">24509 9749 0,'25'0'0,"-25"-25"15,-25 1 17,0 48-17,25 1-15,-24 25 16,-26 24 0,25-24-1</inkml:trace>
  <inkml:trace contextRef="#ctx0" brushRef="#br0" timeOffset="103007.02">24733 9973 0,'0'0'16,"24"0"-16,-48 0 31,-26 74-15,0 75-1,1 0 1,24-25 0,25-75-16,25 26 15,49-26 1,-24-24-1</inkml:trace>
  <inkml:trace contextRef="#ctx0" brushRef="#br0" timeOffset="103306.99">25204 9997 0,'0'0'0,"-25"-49"31,0 24-31,0 50 16,25 24-1,-24 51 1,48 24 0,1-75-16,0 26 15,0-51 1,-25 1 15,0 0-15,-75-25-1,1 25-15</inkml:trace>
  <inkml:trace contextRef="#ctx0" brushRef="#br0" timeOffset="103574.13">25551 9973 0,'25'-25'0,"-50"50"0,75-75 16,-50 25 15,49 124-15,-24-49-1,0 24-15,-25 26 16,0-26-16,-25 100 16,-74-50 15,25-50-31</inkml:trace>
  <inkml:trace contextRef="#ctx0" brushRef="#br0" timeOffset="104172.98">22599 10047 0,'25'-25'15,"-50"50"-15,50-75 0,-25 26 47,0 48-31,0 1-16,0 25 0,-25-1 15,25 100 1,0-50-16,-25 75 31,25-50-15,0-25 0,25-49-1,-25-25 1,99-25-1,1-50 1,24 1 0,-75 24-16</inkml:trace>
  <inkml:trace contextRef="#ctx0" brushRef="#br0" timeOffset="104641.9">23492 9799 0,'0'-25'16,"0"50"-16,0-75 15,-25 50-15,1 0 16,-1 0-16,0 0 16,-25 0-16,1 25 15,-1 0 1,50 0 0,-25 24-1,1 1 1,24 24-1,0 50 17,0 25-17,-25 50 1,25-50 0,0-1-1,25 51 1,24-125-1,26 1 1</inkml:trace>
  <inkml:trace contextRef="#ctx0" brushRef="#br0" timeOffset="105208.9">26122 9650 0,'0'-25'15,"0"50"-15,0-75 0,0 26 32,0-1-1,25 25-31,-1 0 15,1 74 1,0-49-16,-25 74 31,0 25-15,0 25 0,0 0-1,25 0 1,0 25-1,-1-50 1,-48 0 0,24-100-16,-25 51 15</inkml:trace>
  <inkml:trace contextRef="#ctx0" brushRef="#br0" timeOffset="105423.66">26568 10245 0,'25'-24'0,"-50"48"16,50-73-16,0 24 31,0 0-31,-1 25 16,26 0-1,-25-25-15</inkml:trace>
  <inkml:trace contextRef="#ctx0" brushRef="#br0" timeOffset="105576.7">26593 10394 0,'-25'25'16,"50"-50"-16,-75 75 0,75-25 31,0-25-31,25 0 16</inkml:trace>
  <inkml:trace contextRef="#ctx0" brushRef="#br0" timeOffset="105975.99">27412 9873 0,'0'-24'0,"0"48"0,0-73 16,-25 24-16,25 0 15,-25 25 1,0 0-16,-24 0 0,24 25 16,0 0-1,0 24-15,0 51 16,25-1 0,50 0-1,24-25 1,-24 1-1,-25-26 1,-25-24 0,-50 25-1,-49-25 1,49-25-16,-24 25 16,24-25-1</inkml:trace>
  <inkml:trace contextRef="#ctx0" brushRef="#br0" timeOffset="106257.8">27858 10022 0,'0'-25'16,"0"50"-16,0-74 0,0 24 15,-25 25 1,25 49 0,0 1-1,0 0-15,-24 74 16,24 0 0,-25-75-1,25 1-15,-50 0 16,50-1-1</inkml:trace>
  <inkml:trace contextRef="#ctx0" brushRef="#br0" timeOffset="106523.08">27883 9799 0,'0'-25'0,"0"50"0,0-75 31,25 50-15,0 0-16,49 0 15,0-25 1,-24 1-1,-25 24 1</inkml:trace>
  <inkml:trace contextRef="#ctx0" brushRef="#br0" timeOffset="106672.26">27759 10171 0,'0'25'16,"0"-50"-16,25 50 0,0-25 15,24 25-15</inkml:trace>
  <inkml:trace contextRef="#ctx0" brushRef="#br0" timeOffset="106940.87">28578 9774 0,'0'0'0,"0"-25"32,-25 25-32,25 50 15,-50 49 1,25 75-1,1-25 1,24-25 0,24-25-1,26-74 1</inkml:trace>
  <inkml:trace contextRef="#ctx0" brushRef="#br0" timeOffset="107210.32">29099 9973 0,'0'0'0,"-25"-25"0,25-25 31,-25 50-15,0 50-1,25 24 1,25 25-1,25 1 1,-26-51-16,1 1 16,0-25-1,-75-1 1,-49 1 0</inkml:trace>
  <inkml:trace contextRef="#ctx0" brushRef="#br0" timeOffset="107475.03">29322 9873 0,'25'0'0,"-50"0"0,50-24 15,-1 24-15,1 0 16,25 24-1,-25 51 1,-25-1 0,0-24-16,-25 99 15,0-50 1,-25-25 0,26-74-1</inkml:trace>
  <inkml:trace contextRef="#ctx0" brushRef="#br0" timeOffset="107649.78">29793 10245 0,'0'-24'15,"0"48"-15,25-48 0,0-1 16,0 25-16,74-25 15,-25 25 1,-24 0-16</inkml:trace>
  <inkml:trace contextRef="#ctx0" brushRef="#br0" timeOffset="108091">30959 9625 0,'0'-49'15,"0"98"-15,0-123 0,-25 74 16,0 0-1,1 0 1,-1 25-16,0-1 16,0 26-16,25 0 0,-25-1 15,25 100 1,0-25 0,0 25-1,25-50 1,0 50-1,-50-74 17,0-1-17,-49-49 1,0 0 0,24-25-16</inkml:trace>
  <inkml:trace contextRef="#ctx0" brushRef="#br0" timeOffset="108253.82">30587 10345 0,'0'-25'0,"0"50"0,25-75 16,0 25-16,-25 0 16,49 25-16,1-24 15,-1 24 1,1-25-16,24 25 15,-24-25-15</inkml:trace>
  <inkml:trace contextRef="#ctx0" brushRef="#br0" timeOffset="108508.03">31381 9873 0,'0'0'0,"0"-24"0,25 24 16,-25-25-1,-25 25 1,25 25-16,-50 49 16,25 50-1,-24 25 1,49-25 0,25-25 15,-1-74-16,1-25-15</inkml:trace>
  <inkml:trace contextRef="#ctx0" brushRef="#br0" timeOffset="108840.77">31778 10121 0,'0'-24'15,"0"48"-15,0-73 0,-25 24 16,25 0-1,-25 25-15,0-25 16,0 75 0,1 24-1,24 26 1,49-26 0,-24-49-1,50 0 1,-51-25-16,1-25 15,0-50 17,-25-98-17,-25 74 1,25 24 0,-25 75-16</inkml:trace>
  <inkml:trace contextRef="#ctx0" brushRef="#br0" timeOffset="109140.75">31976 9774 0,'0'0'16,"25"-25"-16,0 0 0,0 25 15,-1 0-15,1 0 16,0 0-1,0 25 1,24 75 0,1 48-1,0 26 1,-1 0 0,-74-1-1,-49-73 1,-50-26-1,25-49 1</inkml:trace>
  <inkml:trace contextRef="#ctx0" brushRef="#br0" timeOffset="114791.6">22798 11957 0,'24'-25'15,"-24"1"1,0-1 31,0 50-32,0 24-15,0 1 16,0-1-16,0 26 16,0-1-16,-24 50 15,24-49 1,0-51 0,49-24 15,26-24-16,49-26 1,0 0 0,-75 26-16</inkml:trace>
  <inkml:trace contextRef="#ctx0" brushRef="#br0" timeOffset="115207.22">23691 11759 0,'0'0'15,"0"-50"-15,-25 0 16,0 50-16,0 0 16,-49 0-1,-1 25 1,26 25 15,24-25-15,50 0-1,0 24 1,-1 26 0,-24 24-1,25 149 1,-50-149-1,50 124 1,-25-49 0,50-25-1,-25-50 1,74-74 0</inkml:trace>
  <inkml:trace contextRef="#ctx0" brushRef="#br0" timeOffset="115459.21">24112 12056 0,'0'-24'15,"0"48"-15,-24-73 0,24 24 16,-25 75-1,0-26 1,25 26-16,0 0 16,0 74-1,0-50-15,0 0 16,0-24 0</inkml:trace>
  <inkml:trace contextRef="#ctx0" brushRef="#br0" timeOffset="115690.72">24137 12032 0,'0'0'15,"-25"-50"-15,25 0 16,-24 1-1,48-1 1,51 25 0,24-24-1,0 24 1</inkml:trace>
  <inkml:trace contextRef="#ctx0" brushRef="#br0" timeOffset="115891.43">24088 12156 0,'-50'24'0,"100"-48"0,-125 48 31,150-48-15,49-1-1,0-50 1</inkml:trace>
  <inkml:trace contextRef="#ctx0" brushRef="#br0" timeOffset="116123.95">24733 11585 0,'0'0'16,"0"-25"-16,-25 25 47,25 25-47,-25-25 16,25 50-16,0-26 15,-25 51 1,50-50-1</inkml:trace>
  <inkml:trace contextRef="#ctx0" brushRef="#br0" timeOffset="116357.68">25105 11560 0,'0'0'15,"0"-25"1,-25 50 15,25 0-15,-25 0-16,0 24 0,0-24 16,1 50-1,-1-26-15</inkml:trace>
  <inkml:trace contextRef="#ctx0" brushRef="#br0" timeOffset="116774.4">25229 11511 0,'0'0'0,"0"24"15,-25 26 17,25-25-32,-50 99 15,25 0 1,1 50 0,73 49 15,-24-149-31,74 1 15,-24-51 1,-1-24-16</inkml:trace>
  <inkml:trace contextRef="#ctx0" brushRef="#br0" timeOffset="117091">25824 11784 0,'0'0'16,"-25"-25"-16,25 0 0,-25 25 16,-24-25-1,24 25 1,0 50 0,25 74-1,75-25 1,-51-49-16,51 24 31,-26-24-15,-24-26-1,-25 1 1,-74-25 0,-1-49-1</inkml:trace>
  <inkml:trace contextRef="#ctx0" brushRef="#br0" timeOffset="117359.55">26147 11734 0,'0'0'0,"24"-25"0,1 25 31,-25-25-15,0 100-1,0 49 1,0 0 15,-49 25-15,-26-25 0,25-50-1</inkml:trace>
  <inkml:trace contextRef="#ctx0" brushRef="#br0" timeOffset="117809.06">26295 11560 0,'25'0'31,"-25"-25"-15,25 25-16,0 0 0,0 0 15,-1 0 1,-24 25 0,25-25-16,-25 50 15,25 24 1,0 224 15,0-224-31,-1 125 16,-24-50 15,25-75-31,-50 50 16,1-74-1,-1-50-15</inkml:trace>
  <inkml:trace contextRef="#ctx0" brushRef="#br0" timeOffset="119272.77">25253 9973 0,'0'0'0,"25"-25"15,-25 0 32,0 75-16,0-1-15,0 1-16,0 24 16,0 1-16,25 73 15,-25-48 1,50-1 0,-1-25 15,-24-49-31,25 0 15,-1-25-15,1 0 16</inkml:trace>
  <inkml:trace contextRef="#ctx0" brushRef="#br0" timeOffset="119473.71">25303 10320 0,'0'0'0,"0"-25"32,-25 25-32,50-25 31,25 25-31,99-25 16,-25 25-1</inkml:trace>
  <inkml:trace contextRef="#ctx0" brushRef="#br0" timeOffset="120023.61">25898 11908 0,'0'-25'15,"0"50"-15,0-75 0,-24 25 16,24 0-16,-25 25 16,25-24 30,0 48-46,-25 51 16,25-26 0,-25 26-16,0 98 15,25-24 17,0-25-17,25-74-15,74 0 16,1-75 15,-51 0-31</inkml:trace>
  <inkml:trace contextRef="#ctx0" brushRef="#br0" timeOffset="120208.35">25874 12056 0,'-50'0'0,"100"0"0,-125-24 15,50-1-15,75 0 47,0 0-47,49 25 16,25 0-16,0-25 16</inkml:trace>
  <inkml:trace contextRef="#ctx0" brushRef="#br0" timeOffset="120738.16">27288 12205 0,'0'0'0,"-25"0"31,50 0 16,-1-25-47,100 1 16,-49-1-1,-25 25-15,-1-25 16</inkml:trace>
  <inkml:trace contextRef="#ctx0" brushRef="#br0" timeOffset="120907.84">27238 12354 0,'-25'25'16,"50"-50"-16,-75 50 0,26 0 31,98-25-16,50-50 1,-25 25-16</inkml:trace>
  <inkml:trace contextRef="#ctx0" brushRef="#br0" timeOffset="121191.67">27933 12007 0,'0'0'0,"0"-25"0,0 0 31,-25 25-15,0 0 0,0 50-1,0 24 1,25 50 0,50-25-1,0 1 1,-26-26-1,1-49 1,-50 0 15,1-50-31,-26 25 16,25-25-16</inkml:trace>
  <inkml:trace contextRef="#ctx0" brushRef="#br0" timeOffset="121490.87">27982 11759 0,'50'-50'16,"-100"100"-16,125-125 15,-75 50 16,24 25-31,-24 25 16,0 25-16,0-25 16,0 24-16,-24 26 15,48-75 17,1 0-32,25-25 15,0 0 1</inkml:trace>
  <inkml:trace contextRef="#ctx0" brushRef="#br0" timeOffset="121809.85">28528 12007 0,'0'49'32,"0"26"-17,0-26-15,-25 26 16,25 74-1,0-75-15,0-24 16,0-1-16,0-24 16,0 0-1,0 0 1</inkml:trace>
  <inkml:trace contextRef="#ctx0" brushRef="#br0" timeOffset="122035.87">28627 11957 0,'0'-74'31,"0"148"-31,-25-198 0,1 99 0,48 1 31,1-1-31,74 25 31,25-25-15,-49 25-16,-25 0 16</inkml:trace>
  <inkml:trace contextRef="#ctx0" brushRef="#br0" timeOffset="122208.53">28503 12106 0,'-49'25'15,"24"0"-15,99-75 0,-173 124 16,124-49 0,0-25-1,24 0 1,100 0 0,0-25-16</inkml:trace>
  <inkml:trace contextRef="#ctx0" brushRef="#br0" timeOffset="122458.68">29173 11932 0,'25'0'15,"-50"0"-15,50-24 16,-50 24 15,0 24-31,0 1 16,1 25-16,-1 74 15,0 25 1,50-50 0,24-25-1,51-49 1,-51 0 0</inkml:trace>
  <inkml:trace contextRef="#ctx0" brushRef="#br0" timeOffset="122708.9">29595 12106 0,'0'0'0,"0"-25"16,0 0-1,-25 25 1,0 0 0,25 75-1,50 24 1,-25-25-1,24-24 1,-49-25 0,-25 0-1,-49-1 1,49-48 0</inkml:trace>
  <inkml:trace contextRef="#ctx0" brushRef="#br0" timeOffset="122957.89">29818 12056 0,'0'-24'16,"0"48"-16,25-73 0,-25 24 16,25 25-1,-1 50 1,-24-26-1,25 26-15,-25 0 16,0 98 0,-74-24-1,24-49 1,50-50 0</inkml:trace>
  <inkml:trace contextRef="#ctx0" brushRef="#br0" timeOffset="123192.68">30314 12304 0,'-25'-24'15,"50"48"-15,-50-73 16,75 49 15,-25 0-31,24 0 16,1-25-16,24 25 15,-24 0 1</inkml:trace>
  <inkml:trace contextRef="#ctx0" brushRef="#br0" timeOffset="123591.47">31058 11957 0,'0'-25'16,"0"50"-16,0-74 15,0 24-15,-24 25 16,-26 0 15,0 49-15,50 26-1,0 24 1,50-25 0,0 1-1,-1-1 1,1-24 15,-50-25-31,-25-25 31,-25 24-31,-49 1 16,0-25 0</inkml:trace>
  <inkml:trace contextRef="#ctx0" brushRef="#br0" timeOffset="124024.78">31778 11957 0,'0'-25'16,"-50"-24"15,25 49-31,0 0 0,1 0 16,-26 25-1,0 49 1,26 0-1,24 26 1,0-26 0,24 25-1,26 0 1,-25 1 0,-25-26-1,-75 1 16,26-51-15,-1-24-16</inkml:trace>
  <inkml:trace contextRef="#ctx0" brushRef="#br0" timeOffset="124242.62">31455 12404 0,'-25'0'0,"50"0"0,-50-25 16,25 0-16,0 0 15,100 0 1,24 1 0,25 24-1,-100-25 1</inkml:trace>
  <inkml:trace contextRef="#ctx0" brushRef="#br0" timeOffset="124474.85">32224 12081 0,'0'0'16,"25"-25"-16,-25 1 15,-25 48 16,0 1-15,1 25-16,-1 49 16,0 0-1,25-24 1,25-26 0,0-24-1</inkml:trace>
  <inkml:trace contextRef="#ctx0" brushRef="#br0" timeOffset="124776.32">32547 12255 0,'0'-25'16,"0"50"-16,0-75 0,0 25 16,0 1-1,-50-1 1,25 74-1,-24 26 1,49 24 0,25-25-1,24-24 1,1-50 0,-1-50-1,-24-24 1,-25 24-1,0-24 1,0 24 0</inkml:trace>
  <inkml:trace contextRef="#ctx0" brushRef="#br0" timeOffset="125026.16">32919 11982 0,'25'0'16,"-50"0"-16,50-25 0,-1 25 15,1 0 1,0 50 0,-25-25-1,25 99 1,-50 273 15,-49-323-15</inkml:trace>
  <inkml:trace contextRef="#ctx0" brushRef="#br0" timeOffset="125674.92">27734 13793 0,'25'-25'47,"0"25"-31,0 0-1,24 0-15,50-25 16,-49 25 0,-25-25-16,24 25 0</inkml:trace>
  <inkml:trace contextRef="#ctx0" brushRef="#br0" timeOffset="125975.8">28677 13446 0,'0'0'0,"0"-25"0,-25 25 31,-49 0-15,24 74-1,25 25 1,25 25-1,50 1 1,-25-76-16,-1 26 16,1-26-16,0-24 15,-25 25-15,0-26 16,-25 26 0,0-50-1</inkml:trace>
  <inkml:trace contextRef="#ctx0" brushRef="#br0" timeOffset="126128.95">28429 13991 0,'0'0'16,"0"-24"-16,0-1 31,25 0-31,49 0 16,0 0-1</inkml:trace>
  <inkml:trace contextRef="#ctx0" brushRef="#br0" timeOffset="126336.93">29198 13173 0,'0'0'16,"-25"-25"-16,-49 99 47,49-49-47,0 0 0</inkml:trace>
  <inkml:trace contextRef="#ctx0" brushRef="#br0" timeOffset="126574.93">29347 13346 0,'0'0'15,"-25"0"1,0 25-16,0 0 15,0 99 1,1-50 0,24 1-16,0 24 15,24 50 1,26-75-16</inkml:trace>
  <inkml:trace contextRef="#ctx0" brushRef="#br0" timeOffset="126875.9">29744 13644 0,'0'0'0,"0"-25"0,24 0 15,-73 25 1,24-24 0,0 73-1,25 26 1,25-1-1,25-49 17,-26-25-32,26 0 15,-50-75 1,-25-24 0,0 0-1,1 49 1</inkml:trace>
  <inkml:trace contextRef="#ctx0" brushRef="#br0" timeOffset="127128.93">29992 13421 0,'0'0'0,"24"0"0,1-25 15,0 25-15,25 0 31,24 25-15,-24 24 0,-1 100-1,-49 25 1,-74 24 0,-25-49-1,-100 0 1,100-124-1</inkml:trace>
  <inkml:trace contextRef="#ctx0" brushRef="#br0" timeOffset="141528.01">5507 2133 0,'0'0'0,"-25"0"31,1 0-15,24 25-1,-25-25 1,50 0 46,24 0-46,1 25-16,123-25 16,125 0-1,49 0 16,25 0-15,-24 0 0,-51 25-1,-148-25-15,-49 0 16,-1 0-16,25 0 16,-99 0-1,-1 0 16,-24 25 110</inkml:trace>
  <inkml:trace contextRef="#ctx0" brushRef="#br0" timeOffset="157784.64">20342 15480 0,'0'25'47,"0"-50"-31,0 0 62,0 50-62,0 0-1,0-1-15,0 26 16,25-25-16,-25 24 15,0-24 1,24 50 0,-24-51-16,25-24 31,-25-24-15,99-51-1,1-49 1,24 25-1,0 0 1,-50 0 0,0 49-1,-24 0 1,-25 50 0,0-24-1</inkml:trace>
  <inkml:trace contextRef="#ctx0" brushRef="#br0" timeOffset="162079.62">18729 16174 0,'0'-24'47,"0"-1"62,0 50 126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3:08:54.15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1488 8261 0,'-24'0'16,"-26"-50"-1,25 50 1,0-25-1,25-24 1,50-1 0,49-24-1,50-1 1,-25 51 0,-74 24-16,-1 49 15,-49 75 1,-74 99-1,-50 50 1,0-49 0,49-100 15,51-75-15,-1-49-1,99-49 1,75-75-1,0 24 1,-75 51 0,-49 49-16,25 0 15</inkml:trace>
  <inkml:trace contextRef="#ctx0" brushRef="#br0" timeOffset="232.7">2605 8559 0,'0'-25'16,"25"0"-16,-50 75 0,50-75 31,-25 50-31,0-1 15,0 1 1</inkml:trace>
  <inkml:trace contextRef="#ctx0" brushRef="#br0" timeOffset="1619.52">4589 7442 0,'25'-25'16,"-25"1"15,0 48-15,0 26 0,0 124-1,25 148 1,0-173 15,-25-50-31,0-74 16</inkml:trace>
  <inkml:trace contextRef="#ctx0" brushRef="#br0" timeOffset="1953.5">4589 7467 0,'0'-25'16,"0"50"-16,0-75 0,-25 26 16,25-1-1,50 25 17,0 0-32,148 49 15,1 26 1,-51 24-1,-24-25 1,-99 26 15,-74-1-15,-51 25 0,1-50-16,-99 26 15,49-76 1,124-24-1</inkml:trace>
  <inkml:trace contextRef="#ctx0" brushRef="#br0" timeOffset="2320.82">5582 7566 0,'24'0'16,"-48"0"-16,48-25 0,-24 50 31,-24 25-15,24 49-1,0 0 1,24 1 0,-24-26-1,0-49 1,0 0-16</inkml:trace>
  <inkml:trace contextRef="#ctx0" brushRef="#br0" timeOffset="2466.73">5606 7566 0,'0'0'0,"-24"-49"15,24 24-15,-25 0 16,-25-25-1,25 1 1</inkml:trace>
  <inkml:trace contextRef="#ctx0" brushRef="#br0" timeOffset="2763.81">5954 7591 0,'0'0'16,"0"50"-16,24-1 15,1 75 1,-25-49 0,50-125 30,-50-24-46,50-26 0,74-197 32,-100 247-17,1 50 1</inkml:trace>
  <inkml:trace contextRef="#ctx0" brushRef="#br0" timeOffset="3218.86">6574 7790 0,'0'-50'16,"0"100"-16,0-125 0,25 25 0,-25 26 16,0-76-1,0 26 1,-25 49 15,25 50-31,-50 25 16,1-1-16,-1 26 15,0-1-15,1 50 16,49-74 0,99-50-1,0-75 1,0-24-1,-49 25 1,-50 24 0,25 50 15,0 25-15,24 124-1,1-75 1,0-24-1,49-50 1</inkml:trace>
  <inkml:trace contextRef="#ctx0" brushRef="#br0" timeOffset="3433.87">7144 7616 0,'0'0'0,"0"-50"0,0 25 16,0 1-1,-74 24 16,74 49-15,-25 50 0,25-49-1,50 74 1,-1-99 0,51-25-1,-76-25-15</inkml:trace>
  <inkml:trace contextRef="#ctx0" brushRef="#br0" timeOffset="5716.79">8410 7442 0,'24'-25'16,"-48"-24"0,-26 49-1,25-25-15,0 25 16,-49 0 0,-75 99-1,124-49 1,-24 99-1,49-50 1,49-25 0,50-74-1,26-74 1,-1-50 0,-75-50-1,-24-24 1,-50 99-16,-24-100 31,-26 100-15,50 74-1,1 99 1,-1 100 0,50 0-1,49-1 1,-24-123-16,-1 0 15,1-26-15</inkml:trace>
  <inkml:trace contextRef="#ctx0" brushRef="#br0" timeOffset="6033.96">8782 7467 0,'0'0'0,"74"-74"47,-49 49-32,-25 0-15,25 0 16,-25 0 0,-50-24-1,-24 24 1,24 50 0,0 74-1,26 50 1,48 0-1,51-25 1,49-50 0,-50-74-16,75-25 15,-50-49 1,-49-75 0</inkml:trace>
  <inkml:trace contextRef="#ctx0" brushRef="#br0" timeOffset="6201.08">9253 7194 0,'0'0'0,"0"-149"15,-25 100 1,0 98 15,25 1-15,-24 148 0,48 26-1,51-51 1,-26-123-16</inkml:trace>
  <inkml:trace contextRef="#ctx0" brushRef="#br0" timeOffset="6416.31">9824 6996 0,'0'-50'15,"0"100"-15,-50-100 16,25 75-1,0 0-15,1 49 16,-1 100 0,25 49-1,25-124-15,-1 0 16,1-24-16,0-25 16,0-26-1</inkml:trace>
  <inkml:trace contextRef="#ctx0" brushRef="#br0" timeOffset="6985.49">9700 7616 0,'0'-25'15,"0"50"-15,-25-75 0,25 25 16,0 1 0,25-1-16,49-25 15,75 1 1,0 24-1,-50-25 1,-74 25 15,-50 1-15,-50 48 0,-24 26-1,50 49 1,73 25-1,26-49 1,49-75 0,0-50-1,-24-74 1,-75 25 0,-25 74-1,50 99 16,0 125 1,0-150-17,24 1-15,1 0 16,-1-50 0,-24-50-1,0 0 1,0-123-1,0-1 1,-25 125 0</inkml:trace>
  <inkml:trace contextRef="#ctx0" brushRef="#br0" timeOffset="7649.88">12726 7020 0,'-25'0'15,"-24"-24"17,73 24-1,51 0-31,-1-25 16,75-74-1,-50-25 1,-74 24-1,-75 26 1,-24 49 0,49 25-16,-74 124 15,25 50 17,24 24-17,25 26 1,25 48-1,-49-23 1,24-1 0,-25-75-16,1-74 31,-26-74-31</inkml:trace>
  <inkml:trace contextRef="#ctx0" brushRef="#br0" timeOffset="7834.98">12428 7765 0,'0'0'0,"0"-100"16,25 26-1,25 0 1,148-50 0,-49 74-1,-50 25 16,-74 25-31</inkml:trace>
  <inkml:trace contextRef="#ctx0" brushRef="#br0" timeOffset="8083.28">13024 7417 0,'0'0'15,"0"25"1,-25 0 0,25 25-1,25 24 1,24-24-1,-24-50-15,74 0 16,-49-50 0,-25-49-1,0-25 1,-50 25 0,25 24-1,74 75 16</inkml:trace>
  <inkml:trace contextRef="#ctx0" brushRef="#br0" timeOffset="8616.16">13520 7368 0,'0'0'16,"25"25"-16,-25-1 16,24 1-16,-24 25 15,0-1 1,0-24 15,25-99-15,25-25-1,24 24 1,1 1 0,-26 74-1,1 25 1,-25 74-1,0-50 1,-1 26 0,26-50-1,24-25 1,50-75 0,-24-24-1,-51 0 1,-49 49-1,-49 50 1,-26 25 0,-24 25-1,74 24 1,0 25 0,25-49-16,75 24 15,-26 1 16,51-75-15,-1 0 0,-74-25-16</inkml:trace>
  <inkml:trace contextRef="#ctx0" brushRef="#br0" timeOffset="8818.62">14711 6872 0,'0'0'16,"24"-25"-16,-24 0 15,0 0 1,0 50 15,0 25-31,25 49 16,0 75 0,-25 24-1,-25-49 1</inkml:trace>
  <inkml:trace contextRef="#ctx0" brushRef="#br0" timeOffset="9067.16">14735 7343 0,'0'0'0,"25"-50"16,0-74-1,0 25 1,24 49-1,1 50 1,24 50 0,-49 74-1,-25 25 1,-25-75 0,25-49-1,50-50 1</inkml:trace>
  <inkml:trace contextRef="#ctx0" brushRef="#br0" timeOffset="9336.7">15380 7194 0,'0'-25'32,"-24"25"-17,24 25-15,-25 50 16,0-26-1,75 26 1,-1-51 0,50-24-1,-24 0 1,-50-24 0,-50-76-1,0 51 1,0-1-1,-24-24 1</inkml:trace>
  <inkml:trace contextRef="#ctx0" brushRef="#br0" timeOffset="9683.83">15852 7169 0,'0'0'0,"24"25"0,1-25 16,0 50-1,0-1 1,-25 26 0,0-26-1,-25-49 1,50 0 0,24-124-1,1 50-15,49-50 16,-24 49-1,-26 51 1,1 73 15,0 26-15,-1-1 0,-24 1-1,-25-26 1</inkml:trace>
  <inkml:trace contextRef="#ctx0" brushRef="#br0" timeOffset="14482.77">17762 7070 0,'0'-25'31,"0"0"-15,-25 25 15,0 25-15,-49 99 0,74-49-16,-25-26 15,75 26 1,49-26-1,-25-49 1,50-49 0,-49-26-1,-75-24 1,-25-25 0,-74 25-1,-25 49 1,24 50-1,26 25 1,74 25 0</inkml:trace>
  <inkml:trace contextRef="#ctx0" brushRef="#br0" timeOffset="14802.79">18407 6996 0,'25'-25'16,"-50"50"-16,74-50 16,-24 50-1,-25 24 1,-25 1-16,25 0 16,-24 24-16,24 0 15,-25 1 1,25-100 15,25-74-15,24-50-1,1-25 1,-1 125-16,-24-1 16,0 50-1</inkml:trace>
  <inkml:trace contextRef="#ctx0" brushRef="#br0" timeOffset="15567.38">20342 7020 0,'0'0'0,"0"-24"31,-25 73-15,25-24 0,-25 50-16,25-26 15,0 75 1,75-74 0,24-50-1,50-50 1,-50-74-1,-74 0 1,-25 25 0,-25 0-1,-25 49 1,25 25 0,25 0-1,-24 25-15</inkml:trace>
  <inkml:trace contextRef="#ctx0" brushRef="#br0" timeOffset="15949.69">20912 6921 0,'0'0'0,"25"0"16,0 0-1,-25 50 1,0 24-1,-25 50 1,25-24 0,-25-76-1,50-48 17,-25-51-32,50-49 15,24-25 1,1 100 15,49 73-15,-100 1-1,1 25 1,-25 74 0,0-25-1,0-74 1</inkml:trace>
  <inkml:trace contextRef="#ctx0" brushRef="#br0" timeOffset="16151.71">21582 6921 0,'0'0'0,"25"-25"0,-25 1 47,0 48-32,0 1 1,0 25-16,-25 24 16,25 26-1,0-76 1</inkml:trace>
  <inkml:trace contextRef="#ctx0" brushRef="#br0" timeOffset="16298.83">21632 6673 0,'0'0'16,"-25"-25"-16,25-24 15,-25 24 1</inkml:trace>
  <inkml:trace contextRef="#ctx0" brushRef="#br0" timeOffset="16551.66">21880 6549 0,'0'0'0,"0"-25"0,25 1 31,-25 73-15,-25 50-1,0 75 1,25 0 0,50-50-1,-1-75-15,50-24 16,1-50 0,-51 1-1</inkml:trace>
  <inkml:trace contextRef="#ctx0" brushRef="#br0" timeOffset="16718.86">22128 6896 0,'0'0'15,"-25"0"-15,0 0 16,-49-24 0,99-1 15,99 0-16,-50 0-15</inkml:trace>
  <inkml:trace contextRef="#ctx0" brushRef="#br0" timeOffset="17167.82">23815 6624 0,'0'0'0,"0"-25"31,-25 74 0,25-24-31,0 50 16,-25-26-1,25 26-15,0 24 16,25-25 0,-50-49-1</inkml:trace>
  <inkml:trace contextRef="#ctx0" brushRef="#br0" timeOffset="17306.82">23889 6500 0,'0'-50'16,"0"100"-16,-25-125 0,0 50 15,25 0-15</inkml:trace>
  <inkml:trace contextRef="#ctx0" brushRef="#br0" timeOffset="17816.64">24162 6822 0,'-25'50'15,"50"-100"-15,-75 124 16,26-24-16,-1-25 15,25 0 1,-25-25 0,75-75-1,24-24 1,25 0 0,0 49-1,-49 50 1,-25 75-1,-50 24 17,25 0-17,25-99 17,0-50-32,-1 26 15,76-76 1,-26 26-1,-49 49-15,25 25 16,-26 50 0,1 24-1,-25 25 1,0-24 0,0-50-1</inkml:trace>
  <inkml:trace contextRef="#ctx0" brushRef="#br0" timeOffset="18067.8">25179 6475 0,'0'0'0,"25"-25"0,-50 25 47,0 50-32,25 74 1,0 99 0,-25 25-1,25 25 1,0-50 0,0-99-1,0-74 1</inkml:trace>
  <inkml:trace contextRef="#ctx0" brushRef="#br0" timeOffset="18337.91">25204 7020 0,'0'-99'0,"0"198"0,0-272 16,25 49-1,24 25 1,1 24-1,24 50 1,-24 50 0,-25 74-1,-25 75 1,-50-25 0,1-75-1,49-24 1,0-75 15</inkml:trace>
  <inkml:trace contextRef="#ctx0" brushRef="#br0" timeOffset="19133.75">25650 6723 0,'0'0'0,"0"-25"31,0 50-16,0 0 1,25 24 0,0 1-1,0-50 1,24 0 0,1-25-16,0-49 15,-1-26 1,-49 1 15,25 50-15,-25 73 15,0 100-15,0-74-16,25 74 15,24-74 1,26-26-1,-1-48 1,1-51 0,-50-98-1,-25-51 1,0 26 0,0 123-1,0 51 1,0 48-1,0 26 1,0 124 0,49 74 15,50-99-15,1-149-1,-1-50 1,-50 0-1,-24 26 1,-25-1 0,50 74 15,0 1-15,-1 0-1,-24-1 1,-25 1-1,-50-25 1,-24-1 0,49-48-1</inkml:trace>
  <inkml:trace contextRef="#ctx0" brushRef="#br0" timeOffset="19417.99">27089 6748 0,'0'0'16,"25"-25"-16,0 25 0,0 0 16,24-25-1,26-25 1,-26 1 0,-24-1-1,-50 50-15,-24-25 31,-26 50-15,1 50 0,24-1-1,50 25 1,25-24 0,0-51-16</inkml:trace>
  <inkml:trace contextRef="#ctx0" brushRef="#br0" timeOffset="19921.97">28925 6202 0,'25'-50'15,"-50"100"-15,50-125 0,-25 51 16,-50-1 0,25 0-1,-24 50-15,24 0 16,-25 24-16,1 125 16,24 0-1,25 24 1,25 25-1,-1 1 1,-24-26 0,-24-49 15,-1-100-31,-25-24 16,-49-50-1</inkml:trace>
  <inkml:trace contextRef="#ctx0" brushRef="#br0" timeOffset="20851.45">28379 6996 0,'75'-124'16,"-150"248"-16,174-298 16,-49 149-16,74-49 15,-50 49 1,50 0-1,-49 25-15,-25-25 16,-26 25 31,-73 25-31,49 0-16,-25 49 15,50 26 1,74-51-1,25-24 1,-50-25 0,-49-25-1,-25-24 1,0-51 0,0 51-1,0-1-15,50 25 31,-1 1-15,1 73 0,-25 26-1,0 24 1,-25-50 0,0-24 15,24-74-16,1 24-15,25-50 16,0 26 0,-26 24-16,26 0 15,0 25 1,-26 50 0,-24-25-1,50 49 1,24-49 15,1-25-15,-26-50-1,-24 1 1,0 24 0,0-50-1,-50 51-15,-25 24 31,26 24-15,24 26 0,-25-25-1,25 24-15,0 1 16,49 24-16,1 1 16,49-75-1,0 0 16,-24-50-15,-50 25-16</inkml:trace>
  <inkml:trace contextRef="#ctx0" brushRef="#br0" timeOffset="21072.03">30513 6326 0,'-25'99'0,"50"-198"0,-1 24 16,1-24-1,-25 124 16,0 25-15,0 98 0,0 1-1,25 0 1,-25-50 0,-25-24-1</inkml:trace>
  <inkml:trace contextRef="#ctx0" brushRef="#br0" timeOffset="21633.17">30587 6822 0,'25'-50'16,"-50"100"-16,50-174 0,0 74 15,-1 1 1,1-1-16,25-24 16,-1 49-1,1 25 1,-25 25-1,-25 74 1,-25 50 0,0-75-1,0-24 1,50-100 15,25 25-31,-25-24 16,99-75-1,-124 149 32,0-1-31,0 76 0,25-51-1,-1-24 1,26-25-1,24-50 1,-49-24 0,0 24-16,0 1 15,-25 24 17,25 50-17,-1 24 1,1 26-1,25-1 17,-25-49-17,-1-25-15</inkml:trace>
  <inkml:trace contextRef="#ctx0" brushRef="#br0" timeOffset="21900.98">31877 6450 0,'-25'-25'16,"50"50"-16,-75-75 15,26 50-15,-1 25 16,0 0 0,25 25-16,0-26 15,25 26-15,24 0 16,1-26-1,0-24 1,-26-24 15,1-1-15,0 0-16,-25 0 0</inkml:trace>
  <inkml:trace contextRef="#ctx0" brushRef="#br0" timeOffset="22201.08">31976 6971 0,'-25'25'16,"50"-50"-16,-50 74 0,1-49 15,24 25-15,-25-25 16,25 25-16,0 25 31,49-25-15,1-25-1,0-25 1,-50-50 0,-50 1-1,-49 49 1,49 0-16</inkml:trace>
  <inkml:trace contextRef="#ctx0" brushRef="#br0" timeOffset="24521.09">6971 11734 0,'0'-25'15,"0"0"17,-25 25-17,-25 25 1,26 25 0,-51 99-1,-24 24 1,74 1-1,50-25 1,24-149 0,26 24-16,-1-24 15,1-24-15,49-26 32,-75 0-32,1-24 15,-50 0 1,-50-50-1,-74-100 17,25 51-17,0-1 1,49 50 0,1 0-1,73 25 1,101-1-1,23 76 1,-24 73 0,0 125-1,-99-75 1</inkml:trace>
  <inkml:trace contextRef="#ctx0" brushRef="#br0" timeOffset="24900.82">8037 11213 0,'0'-25'15,"0"50"-15,0-75 16,-49 75 0,-1 74-1,-24 100 1,-1 74 0,51 0-1,48-1 1,76-48-1,48-125 1,1-74 0,-49-50 15,-51 0-31</inkml:trace>
  <inkml:trace contextRef="#ctx0" brushRef="#br0" timeOffset="25216.71">8583 11610 0,'0'25'0,"0"-1"16,-25 51 0,1-25-16,-1 24 0,25 25 15,0 50 1,49-25 0,26-50-1,24-49 1,0-50-1,-24-24 1</inkml:trace>
  <inkml:trace contextRef="#ctx0" brushRef="#br0" timeOffset="25418.06">8633 11982 0,'-25'0'15,"50"0"-15,-75 0 16,50-25 15,75 0-15,49-24 0,-75 24-16</inkml:trace>
  <inkml:trace contextRef="#ctx0" brushRef="#br0" timeOffset="25635.04">9303 11957 0,'0'0'0,"24"25"0,1-25 31,50 0-16,49-50 1,0 1 15,0-1-31</inkml:trace>
  <inkml:trace contextRef="#ctx0" brushRef="#br0" timeOffset="26051.72">10543 11684 0,'0'0'0,"0"-49"15,0 24-15,-50-50 16,1 51 0,-50 48-1,-26 76 1,51-1-1,74 0 17,25-74-17,74-25 1,0-50 0,-24-24-1,-1-1 1,-74 51-16,25 24 15,0 0 1,-25 74 0,25 25-1,-1 1 1,1 24 0,0-100-1</inkml:trace>
  <inkml:trace contextRef="#ctx0" brushRef="#br0" timeOffset="26335.08">10841 11238 0,'0'-50'0,"0"100"0,0-125 31,24 100-16,1 25 1,25 74 0,24 74-1,-74-99-15,25 26 16,-50-1-16,-24 124 16,-51-75-1,1-98 16,74-75-31</inkml:trace>
  <inkml:trace contextRef="#ctx0" brushRef="#br0" timeOffset="26617">11585 11684 0,'0'0'0,"25"0"47,-1 0-32,1 0-15,74-25 16,-24 1-1,-1-1 1</inkml:trace>
  <inkml:trace contextRef="#ctx0" brushRef="#br0" timeOffset="26769.74">11709 11932 0,'0'0'0,"-50"25"0,50 0 15,-25-25-15,50 0 32,74-50-17,50 1 1</inkml:trace>
  <inkml:trace contextRef="#ctx0" brushRef="#br0" timeOffset="27752.92">13024 10444 0,'0'0'0,"24"-50"32,-24 25-32,0 1 15,0-1 1,-24 25-1,-51 0 1,-49 25 0,-49 24-1,98-24-15,26 25 16,-1-25-16,25 24 16,-25 26-1,150-51 16,-26-24-15,125 25 0,-26 0-1,-74 25 1,-74 74 0,-74 24-1,-51 1 1,26-25-1,49-49 1,25-1 0,50-24-1,-25-50 1,-1 49-16,1 26 16,-25 24-1,0 25 1,0-74-1,-25 99 17,-24 123-17,24-148 1,-74 224 0,49-175-1,1 150 1,49-75-1,99-25 1,25-173 0,0-50-1</inkml:trace>
  <inkml:trace contextRef="#ctx0" brushRef="#br0" timeOffset="28868.21">14686 10717 0,'0'0'0,"0"-25"0,25 25 16,-25-25-16,0 0 47,0 50-32,-25 0-15,0 0 16,-50 49 0,26-49-1,24 0-15,0-50 16,0-74 15,1 0-15,48 24-1,1 26 1,50 24 0,24 50-1,-25 49 1,26 25-1,-51-49-15,75-1 16,0-24 0,-25-74-1,-49-1 1,-50 0 0,-74-24-1,-50 24 1,0 26 15,49 24-15,50 24-16</inkml:trace>
  <inkml:trace contextRef="#ctx0" brushRef="#br0" timeOffset="30585.23">17712 10221 0,'0'0'15,"0"-25"-15,25 0 16,-25 50 78,0 24-79,0 1-15,-25 0 16,25 49 0,0-74-16,0 49 15,0-49 1</inkml:trace>
  <inkml:trace contextRef="#ctx0" brushRef="#br0" timeOffset="30734.02">17737 10022 0,'0'0'0,"0"-49"15,0-1 1,-25 50 0</inkml:trace>
  <inkml:trace contextRef="#ctx0" brushRef="#br0" timeOffset="31171.36">17985 9849 0,'25'-25'15,"-25"50"1,0-1-16,0 26 16,0 24-1,0 26-15,25 123 16,-25 50-1,0 24 1,24-48 0,26-101-1,25-123 1,-1-50 0,-24-49-1,-50-125 16,-75 26-15,-24-26 0,0 75-1,49 50 1,25 49 0</inkml:trace>
  <inkml:trace contextRef="#ctx0" brushRef="#br0" timeOffset="31520.79">19275 10097 0,'0'-25'0,"0"50"16,0-1 15,0 26-15,0 0-16,0 24 15,0 0-15,25 75 16,0-99-1,24 49 1,26-49 0,24-50-1,25-75 1</inkml:trace>
  <inkml:trace contextRef="#ctx0" brushRef="#br0" timeOffset="31702">19399 10419 0,'-25'0'16,"-24"0"15,24 0-31,50-25 31,24 25-15,1 0-16,24-25 15</inkml:trace>
  <inkml:trace contextRef="#ctx0" brushRef="#br0" timeOffset="31937.03">19945 10270 0,'25'0'47,"-1"0"-32,26 0-15,24-25 16,-24 25 0,24-24-16,26-1 15,-51 0 1</inkml:trace>
  <inkml:trace contextRef="#ctx0" brushRef="#br0" timeOffset="32138.32">20143 10419 0,'-49'25'31,"98"-25"0,1-25-31,24 25 16,75-50-1,0 26 1</inkml:trace>
  <inkml:trace contextRef="#ctx0" brushRef="#br0" timeOffset="32668.8">21136 10221 0,'24'-25'16,"-48"50"-16,48-75 0,-24 25 15,25-24 1,-50 24-16,1-50 16,-1 75-1,-25 25-15,0 0 16,-74 74-1,75 75 17,74-75-17,49-49 1,-24-50-16,-1 0 16,26-50-1,-26-24 1,-24 24-16,-25 25 15,0-24-15,25 24 16,-50 74 31,25 1-47,0 74 16,25-74-16,25-1 15,-1-24 1,1-25-1,-1-49 17,1-51-17,-25 1 1,-25 49 0,-25 50-16</inkml:trace>
  <inkml:trace contextRef="#ctx0" brushRef="#br0" timeOffset="33467.78">14686 12949 0,'-25'0'0,"50"0"0,-50-24 16,25-1-16,0 0 15,-25 25 17,0 0-32,-24 50 15,24-1-15,-25 125 16,25-75 0,100 50 15,24-124-16,50-100 1,-50-49 0,-49-25-1,-100 25 1,-74 25 0,-25 50-1,75 49-15,24-25 16,1 74-1,49-24-15</inkml:trace>
  <inkml:trace contextRef="#ctx0" brushRef="#br0" timeOffset="34087.93">17663 12751 0,'24'0'15,"-24"25"32,0 0-31,0 24-16,25 1 16,-25-1-16,0-24 15,25 50 1</inkml:trace>
  <inkml:trace contextRef="#ctx0" brushRef="#br0" timeOffset="34250.74">17811 12379 0,'0'-25'0,"0"50"0,0-75 15,0 25-15,0 1 16,-24 24 0</inkml:trace>
  <inkml:trace contextRef="#ctx0" brushRef="#br0" timeOffset="34707.91">18109 12404 0,'25'0'0,"-50"0"0,75 24 31,-50 1-31,0 0 16,0 50-16,0-1 15,0 0-15,0 26 16,-25 98-1,25 100 1,50-149 0,-1-75-1,1-49 17,-1-25-17,26-50-15,-75 25 16,25 1-1,-50-1 48,0 25-32,-25 0-15</inkml:trace>
  <inkml:trace contextRef="#ctx0" brushRef="#br0" timeOffset="35786.44">18134 12602 0,'0'0'16,"0"25"15,0 0-15,0 24-16,-25 1 15,25 24 1,0 75 0,25 50-1,-25-1 1,25-49-1,24-99-15,-24 49 16,0-50 0,0-49-1,24-24 17,26-26-17,-26-49 1,-24 24-1,0 1 1,-25 0 0,-74-1-1,-26-24 1,26 0 0,24 49-1,-24 25 1,49-24-1,-25 24 1,50 0 0,0 0 15,75 50-15</inkml:trace>
  <inkml:trace contextRef="#ctx0" brushRef="#br0" timeOffset="36135.36">19349 12503 0,'0'-25'15,"0"50"-15,0-75 32,0 25-17,0 50-15,0 0 16,25 50-16,-25-26 16,50 100-1,-1-25 1,51-25-1,-51-74 1,75 0 0,0-75-1,-99 25-15</inkml:trace>
  <inkml:trace contextRef="#ctx0" brushRef="#br0" timeOffset="36303.65">19697 12701 0,'0'0'16,"-50"0"-16,25 0 16,0 0-16,50 0 31,25-24-15,99-1-1,-50 0-15</inkml:trace>
  <inkml:trace contextRef="#ctx0" brushRef="#br0" timeOffset="36536.06">20441 12652 0,'0'0'16,"50"0"15,-1 0-31,26 0 15,-1 0-15,0-25 16,26 0-16,24 0 16,-25 1-1,-99-1 1,-25 25 0</inkml:trace>
  <inkml:trace contextRef="#ctx0" brushRef="#br0" timeOffset="36736.11">20565 12875 0,'0'0'16,"-74"50"-1,49-50 1,50 24 0,49-24-1,0-24-15,75-26 16,-25 0-1,0 1 1,-99 24 0</inkml:trace>
  <inkml:trace contextRef="#ctx0" brushRef="#br0" timeOffset="37002.6">20838 12453 0,'0'0'16,"-25"0"-16,0-25 16,-24 25-1,24 50 1,25 25 0,0-26-16,0 100 15,-25 25 1,0 49-1,-24-25 1,24-49 0,0-124-1</inkml:trace>
  <inkml:trace contextRef="#ctx0" brushRef="#br0" timeOffset="37569.75">21880 12677 0,'0'-25'16,"0"50"-16,0-100 0,0 50 16,0 1-16,0-1 15,-25-25 1,-25 0-1,-24 50 1,-25 50 0,-1 49-1,51 25 1,49 25 0,124-50-1,0-99 1,0-24 15,-50-51-15,-49 1-1,0-1 1,0 26 0,-25 24-1,0 50 1,0 0-1,-25-1-15,50 76 16,-25-51 0,0-24-16,49 0 15,26-25 1,-1-25 0,-49-25-1,-25 1 1</inkml:trace>
  <inkml:trace contextRef="#ctx0" brushRef="#br0" timeOffset="43303.08">4490 16199 0,'0'0'0,"-50"-49"16,26 24-1,24-50 1,0 26 0,-50 49-1,-24 49 1,-1 51-1,50 24 1,1-50 15,24-49-31,74-25 16,25-25 0,-24-49-1,-26 24 1,-24 25-1,0 50 1,0 49 0,-1 50-1,1-24 1,0-26 0,-25-49-16</inkml:trace>
  <inkml:trace contextRef="#ctx0" brushRef="#br0" timeOffset="44019.05">4937 16174 0,'0'0'0,"24"0"16,-24-24 0,0 48-1,-24 76 1,24-1-1,24-25 1,76-223 31,-76 100-47,1-26 16,0 51 15,0 73-31,0 26 15,24-26 1,75-49 15,25-49-15,0-26 0,-75 1-1,-24-1 1,-50 26-1,-25 49-15,-24 0 16,-26 74 0,1 50-1,49 0 1,0 0 0,50-49-1,49-50 16,26-50-15,-1-75 0,-25-73-1,-24-100 1,-75-124 0,0 248-1,0 124 1,1 50-1,24 124 1,49 99 0,1 75-1,-1-175 1</inkml:trace>
  <inkml:trace contextRef="#ctx0" brushRef="#br0" timeOffset="44719.41">9129 15480 0,'0'-75'16,"0"150"-16,-25-150 16,0 75-16,1-24 15,-1 24-15,0 0 16,-49 148-1,74 26 1,24 25 0,1 24-1,0 0 1,25-24 15,-1-1-31,-24-49 31,0 0-15,-25-25 0,-25-50-1,0-24 1,-99-50 0,50-25-1,-1-49 1,50 49-1</inkml:trace>
  <inkml:trace contextRef="#ctx0" brushRef="#br0" timeOffset="45102.94">8806 17539 0,'-24'0'15,"-1"0"17,0 25-32,25-1 15,-25 26 1,25 49-1,25-24 1,0-26 0,49-49-1,26-24 1,-26-26 0,-74 0-1,0-24 1,-25-1-1,-49 1 1,24 49-16</inkml:trace>
  <inkml:trace contextRef="#ctx0" brushRef="#br0" timeOffset="45769.51">9104 14884 0,'0'-24'16,"0"48"-16,25-48 0,-50 24 31,0 24-31,-24 1 16,-1 0-16,1 0 15,24-25 1,0 25 0,0-25-16,0-50 15,25 0 1,0 1 0,75 24 15,-1 0-16,25 75 1,-24-1 0,-26-24-16,-24 0 15,25 0 1,-25-25 0,-1-25-1,1-74 1,-25 0-1,-49-1 1,-26 100 0,1 50-1,49 0 1</inkml:trace>
  <inkml:trace contextRef="#ctx0" brushRef="#br0" timeOffset="46602.5">10419 16075 0,'0'-25'16,"0"50"-16,-25-74 0,0 49 15,1 0 1,-1 49-16,0-24 16,0 25-1,-25 74-15,50 0 16,50 0 15,49-75-15,50-49-1,-50-24 1,-49-51 0,-75 1-1,-49-26 1,-50-24-1,74 75-15,-24-75 16,24 0 0,25 24-1,25 1 1,50 0 15,24 49-15,-24 26-16,24 73 31,-49 26-31</inkml:trace>
  <inkml:trace contextRef="#ctx0" brushRef="#br0" timeOffset="46922.01">11138 15802 0,'0'0'0,"0"-25"16,0 50 0,0 0-16,-24 74 15,-1 50 16,0 25-15,50-75-16,0 50 16,49-50-1,-24-74 1,-1 0-16,1-25 16,99-50-1</inkml:trace>
  <inkml:trace contextRef="#ctx0" brushRef="#br0" timeOffset="47221.3">11858 15827 0,'0'-25'15,"0"50"-15,-25-50 0,0 25 16,0 0-16,25 50 15,0 0 1,-25 24 0,25 0-16,0 100 15,25-25 1,0-50 0,25-24-1,49-75 1,25-25-1,-50-25 1</inkml:trace>
  <inkml:trace contextRef="#ctx0" brushRef="#br0" timeOffset="47437.03">11758 16224 0,'-24'0'15,"48"0"-15,-73 0 0,24 0 16,0 0 0,75 0-1,-25 0 1,49-25-16,-24 25 16,74-25-1,-75 1-15</inkml:trace>
  <inkml:trace contextRef="#ctx0" brushRef="#br0" timeOffset="47619.71">12503 16125 0,'25'0'16,"24"0"-1,-24-25-15,74 25 16,25-25-1,0 0 17,-49 1-32</inkml:trace>
  <inkml:trace contextRef="#ctx0" brushRef="#br0" timeOffset="48019.74">13470 15728 0,'0'0'0,"0"-25"0,-25 0 16,-24 25-1,-26 50 17,26 49-17,24-24 1,25 24-1,50-124 1,-1-49 0,26-26-1,-51 51 1,1-1 0,0 25-1,25 75 1,-26 49-1,26 50 1,-50 0 0,0-50-1,0-74 1</inkml:trace>
  <inkml:trace contextRef="#ctx0" brushRef="#br0" timeOffset="48253.12">13842 15629 0,'0'-25'0,"0"50"0,25-25 47,0 24-32,0 1-15,0 25 16,-1 74-1,-24 74 1,-24-24 0,-51-50-1</inkml:trace>
  <inkml:trace contextRef="#ctx0" brushRef="#br0" timeOffset="49818.95">15653 15802 0,'0'0'0,"0"-25"15,0 1-15,0-1 47,-25 25-31,-24 49-1,-50 26 1,24 49 0,50-25-1,25 0 1,25-49-1,74-25 1,1-75 0,-51 25-16,1-49 15,-25-25 17,-25-25-17,-25-25 1,-25 25-1,25 74 1,25 25 31,-24 25-16,48 0-31,-24 25 219,25 0-203,0 0-1,0 0-15,-25 24 16,25 26-16,-25-1 15,0 100 1,0-100-16,0 100 16,24-75-1,1-49 1,0-26 0,49-24-1,-49-24 1</inkml:trace>
  <inkml:trace contextRef="#ctx0" brushRef="#br0" timeOffset="50169.66">16422 15480 0,'0'-25'16,"0"50"-16,-25-50 31,25 0-15,0 75 0,-24-25-1,24 24-15,0 75 16,0 25-1,24-50 1,76 75 0,24-124-1,-25-50 1,50-25 0,-100 25-16</inkml:trace>
  <inkml:trace contextRef="#ctx0" brushRef="#br0" timeOffset="50352.98">16497 15902 0,'-25'0'16,"0"0"-16,0 0 16,25-25-16,-25 25 31,100 0-16,49-25 1,50 0-16</inkml:trace>
  <inkml:trace contextRef="#ctx0" brushRef="#br0" timeOffset="50753.04">17960 15653 0,'0'-24'31,"-25"24"-15,50 0 15,25 0-15,-25 24-16,24-24 15,1 0 1,49-24-1,-49-1-15,24 25 16,-49-25 0</inkml:trace>
  <inkml:trace contextRef="#ctx0" brushRef="#br0" timeOffset="50952.96">18035 15926 0,'0'0'15,"-25"25"-15,0 0 16,-25 0 0,100-25-1,24 0 1,-24-25 0,0 25-16,74-50 15,0 26 1,-75-1-16</inkml:trace>
  <inkml:trace contextRef="#ctx0" brushRef="#br0" timeOffset="51703.31">19846 15157 0,'0'0'16,"0"-24"-16,-25 48 62,25 1-62,0 50 16,0-26 0,0 26-16,0 24 15,25 74 1,-25-24-1,0 0 1,24-74 0,-24-51-1,0 1 1,0 0-16,25-25 16,0-50 15,-25 26-16</inkml:trace>
  <inkml:trace contextRef="#ctx0" brushRef="#br0" timeOffset="56040.81">21235 16050 0,'0'0'16,"25"0"0,-50 0-16,25-24 15,-25 24-15,0 0 16,25-25 46,-25 25 79</inkml:trace>
  <inkml:trace contextRef="#ctx0" brushRef="#br0" timeOffset="58004.02">12825 17712 0,'0'-24'0,"0"-1"32,-25 25-32,1 25 15,-1-1 1,25 26-1,0 0-15,-50 49 16,50-49 0,0-50 15,0-75-15,25-74 15,25-24-16,-26 98-15,1-24 16,0 49 0,0 50 15,0 25-31,24 99 16,26 50-1,-26 24 1,1-24-1,-25-75 1,-1-74 0,-24 0-1</inkml:trace>
  <inkml:trace contextRef="#ctx0" brushRef="#br0" timeOffset="58186.6">12751 17886 0,'-25'-25'16,"50"50"-16,-50-74 31,50 24-15,99-25 0,0 0-1,-75 1-15</inkml:trace>
  <inkml:trace contextRef="#ctx0" brushRef="#br0" timeOffset="58387.65">13272 17464 0,'25'0'15,"-75"75"-15,75-150 0,0 51 32,-25 48-32,0 51 31,24 74-16,1 24 1,25-24 0,-25-25-1,24-99 1</inkml:trace>
  <inkml:trace contextRef="#ctx0" brushRef="#br0" timeOffset="58686.05">13693 17638 0,'0'0'0,"25"-50"16,-25 26-16,0-1 31,-25 74-31,1 1 16,48 0 0,51-1-1,24 1 1,-74 0 15,-25-1-15,-25 1-1,-49 24 1,-1-49 0,26-25-1</inkml:trace>
  <inkml:trace contextRef="#ctx0" brushRef="#br0" timeOffset="58970.75">14066 17737 0,'0'0'0,"24"0"0,-48 25 31,24 0-31,0 49 16,49-49-1,1 0 17,-1-25-17,1-50 1,-50 26-16,0-51 16,-50 1-1,-49 24 1,50 25-1</inkml:trace>
  <inkml:trace contextRef="#ctx0" brushRef="#br0" timeOffset="59153.67">14810 17985 0,'49'25'0,"-98"-50"0,123 50 15,-49 0 1,-25 0-16,0 74 16,-74 75-1,24-1 1,50-98-16</inkml:trace>
  <inkml:trace contextRef="#ctx0" brushRef="#br0" timeOffset="60019.71">18357 17291 0,'0'-25'15,"0"50"-15,0-75 0,0 25 16,-25 25 0,1-24-1,-1 24-15,0 24 16,0 51 0,0 49-1,25 0 1,50 0 15,24 0-15,-24-25-1,0 0 1,-50-24-16,24 24 16,-48 0-1,-26 0 1,-24-24-1,-1-50 1,-24-1 0,0-48-1,49-1 1</inkml:trace>
  <inkml:trace contextRef="#ctx0" brushRef="#br0" timeOffset="60457.18">17960 18506 0,'25'0'15,"-25"25"1,-25-25-16,0 25 16,1 25-1,-1-1 1,25 26-1,25-26 1,24-24 0,1-25-16,-25 0 15,49-25 1,-49-24 0,0-26-1,-25 50-15,-50-49 16,-49-1-1</inkml:trace>
  <inkml:trace contextRef="#ctx0" brushRef="#br0" timeOffset="61102.73">18456 16819 0,'25'-24'16,"-50"48"-16,50-73 0,-25 24 15,-25 25 17,1 25-17,-1-25 1,-25 25-16,25-1 15,-49 1 1,24-50 0,26-24-1,24-1 1,24 25-16,26-24 16,0 49-1,-1 25 1,26 24-1,-1 1 1,0-25 0,-24-25-1,-25 0 1,-25-50 0,-50 0-1,-24 50 16,-25-24-15,74 24-16</inkml:trace>
  <inkml:trace contextRef="#ctx0" brushRef="#br0" timeOffset="63272.66">19573 17440 0,'0'-25'63,"0"0"-47,0 0-1,0 0 1,-25 1 15,0 24-31,0 24 16,-24-24-1,24 25-15,-50 50 16,26-1 0,49-24-1,0-26 1,49-73-1,1-1 1,-25 1 0,24 24-16,-24 0 15,-25 0 1,25 25 0,-25 25-1,0 74 1,0-49-1,25 99 1,-25-75-16,-25 100 16,0-1-1,0 1 1,-49-50 0,0-50-1,49-49 1,-25-74-1,1-75 1,49-100 0,0 125-16,24-74 15,26 24 1</inkml:trace>
  <inkml:trace contextRef="#ctx0" brushRef="#br0" timeOffset="63605.14">19970 17365 0,'24'0'16,"-48"0"-16,73-25 15,-98 100 1,24-26 0,0 175-1,0-125 1,25-25-16,0 26 16,50-26 15,-1-49-16,1-25-15,74-25 16,-74 0 0</inkml:trace>
  <inkml:trace contextRef="#ctx0" brushRef="#br0" timeOffset="63853.94">20565 17489 0,'0'0'0,"0"-25"0,-25 1 15,0 24 1,25 24 15,0 26-15,0 0-16,25-1 16,-25 26-1,50 24 1,-50-74-16,49 24 15,1-49 1,-25 0-16</inkml:trace>
  <inkml:trace contextRef="#ctx0" brushRef="#br0" timeOffset="64037.12">20540 17638 0,'0'0'16,"-25"-25"-16,1 25 15,-1 0 1,74 0 15,1 0-31,0 0 16,49 0 0</inkml:trace>
  <inkml:trace contextRef="#ctx0" brushRef="#br0" timeOffset="64220.9">20912 17415 0,'-25'49'16,"50"-98"-16,0 49 15,-25 25-15,50-1 16,-26 51 0,1 49-1,-50 50 1,-74 24-1,50-124-15</inkml:trace>
  <inkml:trace contextRef="#ctx0" brushRef="#br0" timeOffset="65441.05">21979 17440 0,'-25'-25'16,"0"50"78,1 24-79,-1-24-15,-25 74 16,50-49 0,0-25-16,0 24 15,50 1 1,-1-25-16,1-25 15,-25 0-15,24 0 16,26-25 0,-75-25-1,0-24 17,-50-25-17,-24-25 1,-1 0-1,26-25 1,24 49 0,0 76-16,50-26 15,0-49 1,74 49 0,25 25-1,-99 100 1</inkml:trace>
  <inkml:trace contextRef="#ctx0" brushRef="#br0" timeOffset="65921.64">22971 17092 0,'25'-25'0,"-50"50"0,50-74 15,-25 24 17,0 50-17,0-1-15,-25 51 16,25 74 0,-25 0-1,50-25 16,-25-75-31,50 50 16,49-74 0,25-25-1,0-49 1,-49-26 0</inkml:trace>
  <inkml:trace contextRef="#ctx0" brushRef="#br0" timeOffset="66187.85">23542 17067 0,'0'0'16,"-25"0"0,25-24-16,-25 24 31,25 24-31,0 51 15,-25 24 1,25 25 0,25-25-1,0-24 1,74-50 0,-74-1-1,0-24 1</inkml:trace>
  <inkml:trace contextRef="#ctx0" brushRef="#br0" timeOffset="66386.88">23492 17390 0,'-49'0'15,"98"0"-15,-123 0 16,49 0-1,50 0 1,0 0 0,74-25-1,-25 25-15</inkml:trace>
  <inkml:trace contextRef="#ctx0" brushRef="#br0" timeOffset="66554">24088 17316 0,'0'0'16,"49"0"15,-24 0-15,25 0-16,49-25 15</inkml:trace>
  <inkml:trace contextRef="#ctx0" brushRef="#br0" timeOffset="66954.48">24782 17117 0,'0'-25'15,"0"50"-15,0-75 0,-25 50 0,1 0 16,-26 25-1,-24 25 1,24 49 0,25 25-1,25-49 1,25-75 0,25 0-1,-1-50 16,1-24-15,-50 24-16,49-24 16,-49 49-1,25 50 1,25 24 0,-1 50-1,-24 1 1,0-26-1</inkml:trace>
  <inkml:trace contextRef="#ctx0" brushRef="#br0" timeOffset="67204.84">25105 16993 0,'0'0'0,"24"0"15,1-25 1,-25 0 0,25 75-1,25 49 1,-1 25 0,-49 50-1,-49 0 1,24-100-16</inkml:trace>
  <inkml:trace contextRef="#ctx0" brushRef="#br0" timeOffset="67921.83">26345 17216 0,'0'-24'16,"0"48"-16,-25-73 15,-24 49 1,24-25 0,0 25-16,-124 74 31,99-24-31,1 0 16,-50 98-1,99-98-15,-25 0 16,74-26-1,26-48 1,24-26 0,-24-49-1,-51-50 1,1-25 0,-25 75 15,-25 149 0,1 74-15,24 49-1,0-73-15,24 24 16,1-75 0,25-24-1</inkml:trace>
  <inkml:trace contextRef="#ctx0" brushRef="#br0" timeOffset="68186.73">26593 16919 0,'0'0'0,"25"-25"16,-25-25-16,0 75 47,-25 74-32,0 75 1,50 49 0,0-24-1,24-75 1,51-75 0,-1-24-1,-49 0-15</inkml:trace>
  <inkml:trace contextRef="#ctx0" brushRef="#br0" timeOffset="68345.39">26742 17291 0,'0'0'0,"-25"0"0,-25-25 16,125 0 30,-1 0-30,1 1-16</inkml:trace>
  <inkml:trace contextRef="#ctx0" brushRef="#br0" timeOffset="68836.73">27585 17291 0,'-24'0'0,"-1"-25"15,50 25 48,-1 0-63,26 0 16,-25-25-16,24 25 15,1-25-15,24 1 16</inkml:trace>
  <inkml:trace contextRef="#ctx0" brushRef="#br0" timeOffset="69004.67">27561 17489 0,'-50'50'15,"100"-100"-15,-125 100 16,50-25-16,0-25 15,25 24 1,100-24-16,-26 0 16,100-24-1</inkml:trace>
  <inkml:trace contextRef="#ctx0" brushRef="#br0" timeOffset="70021.85">29173 17167 0,'25'-25'15,"-50"50"-15,50-100 0,-25 50 16,0 1-1,-25-1-15,0 0 16,-24 25 0,-26 0-1,26 25 1,-1 49-16,-25 50 16,51-24-1,73-51 1,51-49-1,24-74 1,-25-1 0,-74 26-1,-1 24 17,-48 99-1,24-24-31,-25 99 15,0-25 1,0 49 0,-49 100 15,-1-149-15,51-99-16,-26 0 15,0-25 1,1-25-1,-1-99 1,50-74 0,50 24-1,24 25 1</inkml:trace>
  <inkml:trace contextRef="#ctx0" brushRef="#br0" timeOffset="70305.92">29694 16943 0,'25'0'0,"-50"0"0,50-24 16,-25-1-1,0 50-15,-25-1 16,0 51-1,-24 99-15,-1 49 16,50-124 0,-25 0-16,75 75 15,-1-50 17,51-74-17,24-50-15</inkml:trace>
  <inkml:trace contextRef="#ctx0" brushRef="#br0" timeOffset="70737.57">30264 17365 0,'0'0'0,"0"-49"15,0-26 1,-49 50-1,-26 50 1,-49 74 0,50 75-1,49-75 1,25-49 0,50-25 15,24-75-16,1-24 1,-26-50 0,-49 49-1,25 50 1,-25 50 0,0 74-1,0 1 1,25-26-1,0-24 1,-1-26 0</inkml:trace>
  <inkml:trace contextRef="#ctx0" brushRef="#br0" timeOffset="71071">30661 16943 0,'0'0'16,"0"-24"-16,0-1 0,25 0 15,0 25 1,0 25 0,49 0-1,50 74 1,-24 75-1,-26 24 1,0 50 0,-49-149-16,-25 25 31,-74 100-15,24-175-16,-49 1 31,49-50-31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3:10:19.00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3845 2828 0,'0'0'31,"0"-25"-31,-25 25 0,0 0 15,25 50-15,-24-1 16,98 76 15,-49-125-15,24-25-16,1-50 16,-25 1-1,-50 24 16,-49 25-15,-1 50 0,26 0-16</inkml:trace>
  <inkml:trace contextRef="#ctx0" brushRef="#br0" timeOffset="282.88">3572 3349 0,'0'25'0,"0"-50"32,-25 25-32,25 25 15,-24 0 1,24-1-16,0 1 16,49 50-1,1-26 1,-25-49-1,-1 0 1,-24-49 0,-74 24-1,24 0-15</inkml:trace>
  <inkml:trace contextRef="#ctx0" brushRef="#br0" timeOffset="566.14">3200 3002 0,'-25'-25'15,"50"50"-15,-99-50 0,49 25 16,25 25-16,0 0 16,-25-1-1,50 51 1,74-75-1,25-25 1,-49-99 0,-75 25-1,-75 24 1,-24 50 0,0 50-1</inkml:trace>
  <inkml:trace contextRef="#ctx0" brushRef="#br0" timeOffset="1399.86">5879 2530 0,'-25'0'15,"50"0"-15,-25 0 32,25-24-17,25 24 1,24-50-16,-24 25 0,-1-24 15,26-51 1,-50 26 0,-25-25-1,-50 49 1,-24 25 0,24 25-1,0 50 1,1 49-1,-1 75 1,25 49 0,25 50 15,0 149-15,-49-199-1,-1-74 1,-24-100-1,-1-49 1,1-49 0,24-51-1,50 26 1,25 0 0,74 24-1,75 25 1,-1 25-1,51 0 1,-125 0 15,-74 0-31</inkml:trace>
  <inkml:trace contextRef="#ctx0" brushRef="#br0" timeOffset="1984.95">7268 2034 0,'0'-74'16,"0"148"-16,25-198 0,-25 75 0,0 24 15,0 0-15,-99 25 16,-50 99 0,25 0-1,75-49 1,148-50 15,0 0 0,-25 0-15,-49 25-16,0 49 16,-50 25-1,-24 26 1,24-51 0,25-24-1,25-1 1,-25 50-1,24 75 1,-48 99 0,-1 49-1,25-49 1,0-49 15,25-51-15,74-24-1,0-149 1</inkml:trace>
  <inkml:trace contextRef="#ctx0" brushRef="#br0" timeOffset="2648.84">8137 2530 0,'0'0'0,"0"-74"16,-25 74 15,0 25-31,0 24 15,-74 75 1,74 75 0,25-100-16,50 25 15,74-99 1,0-25 15,-50 0-15,-49-50-1,-50-24 1,-74-25 0,-25-1-1,25 1 1,49 0 0,25-25-1,25 25 1,0 24-16,50 1 15,-25 49 1,74 0 0,0 75-1</inkml:trace>
  <inkml:trace contextRef="#ctx0" brushRef="#br0" timeOffset="2948.84">8658 2282 0,'0'0'16,"-25"25"15,0 25-31,0 24 16,0 1-16,1 49 15,-1 74 1,74 1 0,26-100-1,49-50 1,0-49 0,-50-24-1</inkml:trace>
  <inkml:trace contextRef="#ctx0" brushRef="#br0" timeOffset="3218.67">9377 2406 0,'0'0'16,"0"-49"-16,-25 49 0,25-25 15,0 50 1,-25 0-1,1 99 1,-1 49 0,25-24-1,49-25 1,26-74 0,-1-25-1,25-25 1,1-50-1</inkml:trace>
  <inkml:trace contextRef="#ctx0" brushRef="#br0" timeOffset="3416.78">9402 2729 0,'0'0'15,"-25"-25"-15,0 25 0,0 0 16,1 0 15,48-25-31,26 0 16,0 1-16,98-26 15,-98 25 1</inkml:trace>
  <inkml:trace contextRef="#ctx0" brushRef="#br0" timeOffset="3753.82">10345 2506 0,'0'0'0,"24"0"16,-24-25-16,25 0 16,0 25-1,-25-25-15,25 0 16,24 25-16,1-24 15,-25 24 1,0-25 0,-1 25 31</inkml:trace>
  <inkml:trace contextRef="#ctx0" brushRef="#br0" timeOffset="4217.66">11262 2332 0,'0'-25'16,"0"50"-16,0-75 0,0 25 15,-24-24-15,-26 24 31,0 25-15,26 50-16,-76 49 16,26 25-1,74-25 1,25-74 0,74-25-1,0-50 1,-24-49-1,-26 25 1,-49 49 0,25 25 15,0 99-15,24 0-1,1 25 1,-25-49-1</inkml:trace>
  <inkml:trace contextRef="#ctx0" brushRef="#br0" timeOffset="4449.64">11610 2084 0,'0'0'0,"0"-25"0,0 0 16,0 50 15,24 49-15,1-24-16,74 173 15,-74 50 1,-25 25 0,-25-174-1</inkml:trace>
  <inkml:trace contextRef="#ctx0" brushRef="#br0" timeOffset="5050.08">12106 2009 0,'0'-24'15,"0"48"-15,0-73 0,0 24 16,0 0-16,25 0 31,24 25-31,75-24 16,-99 48-1,0 150 1,-75 24 0,-24-24-1,49-99 1,50-1-1,24-24 1,1 49 0,0 50-1,-26 0 1,1-25 15,25 0-15,0 0-1,-50 0 1,-25 0 0,-99 25-1,-25-25 1,50-75 0</inkml:trace>
  <inkml:trace contextRef="#ctx0" brushRef="#br0" timeOffset="5250.13">12974 2803 0,'0'0'0,"0"-25"15,25 1 1,24-26-1,51 0 1,-1 1 0</inkml:trace>
  <inkml:trace contextRef="#ctx0" brushRef="#br0" timeOffset="5401.11">13024 3076 0,'0'0'0,"-25"50"0,25-25 15,-25-25 1,99-75 0,125-24-1</inkml:trace>
  <inkml:trace contextRef="#ctx0" brushRef="#br0" timeOffset="6066.33">14363 2084 0,'0'-25'16,"0"50"-16,25-75 0,-50 25 15,25 1-15,-49 24 32,-26 49-17,-24 50 1,25 50-1,49 25 1,25 0 0,25-26-1,74 26 1,0-25 15,-74-50-31,24 50 16,-49 25-1,-49-50 1,-26-25 0,-24-49-1,50-50 1,-1 0 0</inkml:trace>
  <inkml:trace contextRef="#ctx0" brushRef="#br0" timeOffset="6483.72">14165 4192 0,'-50'0'47,"50"25"-47,-25 0 16,1 25-16,-1-26 15,0 26-15,25 25 16,25-75-1,0 24-15,-1-24 16,125-24 15,-99-26-15,-25 25 0,-75-49-1,-24 24 1,-26 25-1,51 25-15</inkml:trace>
  <inkml:trace contextRef="#ctx0" brushRef="#br0" timeOffset="7265.82">14289 1439 0,'0'0'32,"-25"49"-32,0 1 0,-49 24 15,-50 51 1,49-101-1,26-24 1,49-74 0,25-75-1,24 50 1,-24 49 0,0 50 15,-25 25-31,74 25 31,25 24-15,-24-49-1,-1-25 1,-24-25 0,-50 0-1,0-49 1,-75-1-1,-24 26 1,25 24 0,24 25-1</inkml:trace>
  <inkml:trace contextRef="#ctx0" brushRef="#br0" timeOffset="8233.15">15306 2853 0,'-25'0'16,"0"0"15,50 25 32,0-1-48,25-24-15,-26 0 16,26 25 0,-25-50-16,49 25 15,-49-24 1,0-26 0,-25-24-1,-25-1 1,0 50-16,-49 1 15,24 24 1,-99 148 15,75 51-15,24-1 0,75-74-1,74-99 1,75-25-1,0-25 1</inkml:trace>
  <inkml:trace contextRef="#ctx0" brushRef="#br0" timeOffset="8898.36">15628 2307 0,'0'0'0,"-24"0"16,-1 0 15,50 0 0,-1 0-15,26 0 0,-25 0-16,0-25 15,-25 50 17,-25 0-17,-50 0 1,51-25-1,-1 0 1</inkml:trace>
  <inkml:trace contextRef="#ctx0" brushRef="#br0" timeOffset="9720.25">16323 2133 0,'0'-24'16,"0"48"-16,0-73 0,0 24 31,-25 25-15,-24 25 0,49 0-1,-25 24-15,25 26 16,49-1-1,1-24 1,-25-25 0,-25-1-1,-25 26 1,-49-25 15,-26 0-15,51-25-16,-1-25 15</inkml:trace>
  <inkml:trace contextRef="#ctx0" brushRef="#br0" timeOffset="10000.04">16695 2009 0,'25'-24'15,"-50"48"-15,75-48 32,-75 48-17,25 1-15,-25 25 16,25-1-16,0 26 16,0-26-16,0 1 15,50 25 1,24-51-1,-24-24 1,-1 0-16,75-24 16</inkml:trace>
  <inkml:trace contextRef="#ctx0" brushRef="#br0" timeOffset="10170.82">16770 2208 0,'0'0'15,"-25"0"-15,-25 0 0,75 0 63,25-25-63,24 25 16</inkml:trace>
  <inkml:trace contextRef="#ctx0" brushRef="#br0" timeOffset="10905.2">18407 2803 0,'0'0'0,"-25"-74"15,-25 49 1,26 50-1,-51 49 1,1 50 0,49-24-1,50-26 17,74-24-17,-49-50-15,49 24 16,-74-24-1,-25-24 1,-25-76 0,0-49-1,-25 1 1,1 24 0,-1 24-1,25 1 1,1 0-1,-1 0 1,50 49 15,49 50-15</inkml:trace>
  <inkml:trace contextRef="#ctx0" brushRef="#br0" timeOffset="11183.85">18903 2382 0,'25'0'32,"-25"-25"-32,0 50 15,-50 49 1,25 0-1,0 100 1,1 0 0,48-50-1,51-75 1,24-24 0,25-74-1</inkml:trace>
  <inkml:trace contextRef="#ctx0" brushRef="#br0" timeOffset="11449.94">19622 2357 0,'0'-25'16,"0"50"-16,0-75 16,-25 50-1,1 25 1,24 25-1,0-1-15,24 26 16,-24-26-16,25 75 31,25-49-15,0-51 0,-1-24-1</inkml:trace>
  <inkml:trace contextRef="#ctx0" brushRef="#br0" timeOffset="11617">19548 2630 0,'-25'0'0,"50"0"0,-75-25 16,75 0 15,99 0-16,-25 0 1</inkml:trace>
  <inkml:trace contextRef="#ctx0" brushRef="#br0" timeOffset="11850.72">20466 2506 0,'25'0'31,"24"0"-15,-24 0-16,25-25 16,49 0-1,0 0 1,-74 0-1</inkml:trace>
  <inkml:trace contextRef="#ctx0" brushRef="#br0" timeOffset="12267.93">21235 2307 0,'0'-25'0,"0"0"16,-25 25 0,0 0-1,-24 25 1,-51 50 0,75-1-1,25-24-15,0-1 16,50-24 15,49-50-15,-24-24-1,-26-26 1,-24 26 0,0 49 15,0 74-16,-25 25 1,25 1 0,-1-76-16</inkml:trace>
  <inkml:trace contextRef="#ctx0" brushRef="#br0" timeOffset="12484.01">21632 2233 0,'0'0'0,"0"-25"0,0 0 31,24 25-31,26 50 16,0 49 15,-50 75-15,-25-1-1,-25-123-15</inkml:trace>
  <inkml:trace contextRef="#ctx0" brushRef="#br0" timeOffset="12950.84">22475 2481 0,'0'-25'16,"0"50"-16,0-100 0,0 51 0,-25-1 15,25 0 1,-74 25-16,49 25 16,-25 24-1,26 51 1,-1-26-1,25-24-15,0-1 16,49 1 0,51-50-1,-26-75 1,-49-24 0,-25-99-1,0-75 1,0 25-1,-25 74 1,0 149 0,0 100 15,1 74-15,-1 49-1</inkml:trace>
  <inkml:trace contextRef="#ctx0" brushRef="#br0" timeOffset="13235.44">22946 2208 0,'0'-25'0,"0"50"0,25-75 16,-25 25 15,-25 25-16,25 50 1,-24-25-16,24 49 16,0-24-1,49 24 1,-24 1 0,0-1-1,0 1 1,-75-26-1,-24-24 1</inkml:trace>
  <inkml:trace contextRef="#ctx0" brushRef="#br0" timeOffset="13985.99">22922 2059 0,'0'-25'15,"0"0"1,-25 50 62,25 0-78,0 25 16,0-26-1,25 1-15,-25 74 16,24 50 0,1 0-1,25 0 1,49-25 15,-24-99-31,49 0 16,0-25-1,-75-25 1</inkml:trace>
  <inkml:trace contextRef="#ctx0" brushRef="#br0" timeOffset="14217.55">22996 2530 0,'0'0'0,"-50"-24"0,26 24 16,-1 0 0,74-25 15,-24 25-15,124-25-1,-25 0 1,-49 0-16</inkml:trace>
  <inkml:trace contextRef="#ctx0" brushRef="#br0" timeOffset="14450.28">24112 2406 0,'25'0'31,"25"0"0,-25-24-15,49 24-16,0-25 16,-24 25-1,24 0-15</inkml:trace>
  <inkml:trace contextRef="#ctx0" brushRef="#br0" timeOffset="14601.02">24112 2679 0,'0'0'0,"-49"25"0,24 0 16,0 0-16,25-1 15,75 1 1,-26-25-1</inkml:trace>
  <inkml:trace contextRef="#ctx0" brushRef="#br0" timeOffset="28434.93">25650 2555 0,'0'0'0,"-24"-25"16,48 25 46,1 0-62,25 0 16,-1 0 0,1 0-16,0-24 15,74-1 1,0-25 0,-75-24-1,-24 49 1,-74-25-1,-1 25 1,-25 25 0,-73 50-1,-1 49 1,25 25 0,74 0-1,50 75 1,99-100-1,125-49 1,73-25 15,-49-75-15,-49 0 0,-100-24-16</inkml:trace>
  <inkml:trace contextRef="#ctx0" brushRef="#br0" timeOffset="28888.73">26246 2084 0,'0'-25'16,"0"50"-16,-25-50 0,25 0 16,-25 25 15,50-25-15,0 25-16,49-24 0,100-26 31,-149 50 0,-50 0-15,-50 0-1,1 25 1,24-25 0,26 0-1,48 0 1,26 0 15,-25 0-31,49 0 16,-49 0-1</inkml:trace>
  <inkml:trace contextRef="#ctx0" brushRef="#br0" timeOffset="29684.37">27362 1786 0,'0'-25'16,"0"1"0,0-1-1,0 0 1,0 0-16,0-25 16,-25 26-1,0-1-15,1 25 16,-51 0-1,-49 49 1,25 76 0,49 23-1,50-48 1,75-51 15,49-24-15,25-75-1,-25-49 1,-100-25 0,-24 25-1,25 74 1,-25 0 0,-25 125 30,50 24-30,-25-50 0,25-24-16,-25-1 0,25 26 15,0-26 17,-25-24-32</inkml:trace>
  <inkml:trace contextRef="#ctx0" brushRef="#br0" timeOffset="31152.29">28206 1612 0,'24'-49'16,"-48"98"-16,24-123 0,0 49 15,-50 0 1,25 1 0,-25 24-1,1 24 1,-1 1-16,25 0 16,-49 74-1,49-49-15,25 24 16,75 26-1,24-51 1,-25 26 0,-24-26-1,-25 1 1,-75-25 0,-49-1-1,0-24 16,24 0-15,50 0-16,1 0 31,24-24-31</inkml:trace>
  <inkml:trace contextRef="#ctx0" brushRef="#br0" timeOffset="31335.94">28578 2109 0,'24'24'15,"-48"-48"-15,73 48 47,-24 1-31</inkml:trace>
  <inkml:trace contextRef="#ctx0" brushRef="#br0" timeOffset="35586.81">5656 7417 0,'-25'-24'16,"25"-1"0,-25 25-16,1 0 15,24 25 1,0-1-16,0 26 15,0-25 1,49-25 0,-24-25-1,-25-25 1,-25 26 0,-24-1-1,-1 25 1</inkml:trace>
  <inkml:trace contextRef="#ctx0" brushRef="#br0" timeOffset="35885.67">5333 7839 0,'0'25'16,"0"25"31,0-26-47,25-24 15,0 0-15,0 0 16,25 0 0,-26-24-16,1-26 15,-50 0 1,-24 1-1,-75-1 17</inkml:trace>
  <inkml:trace contextRef="#ctx0" brushRef="#br0" timeOffset="36187.01">5160 7095 0,'0'0'16,"-50"-25"-1,25 75-15,25-25 16,-24 74 0,73-50-1,1-24 1,-1-25-16,-24-25 15,0-24 1,-50-1 15,-74 25-15,-50 25 0,50 50-1</inkml:trace>
  <inkml:trace contextRef="#ctx0" brushRef="#br0" timeOffset="37801.05">8856 7145 0,'0'0'0,"-25"0"31,0 0-16,50 0 48,0-25-63,25 25 16,-1 0-16,1-25 15,24 0-15,26-49 16,24-1-1,-50-24 1,-49 0 0,0 0 15,-25 24-15,-25 50-1,-25 25 1,1 75-1,-1 74 1,0-1 0,26 51-1,-1 24 1,0 25 0,0-49-1,-49-50 1,24-50 15,-24-25-15,24-74-1,25-25 1,0 1 0,50-26-1,25 0 1,74 26-1,25-1 1,0 25 0,-50 0-1,-50 25 1</inkml:trace>
  <inkml:trace contextRef="#ctx0" brushRef="#br0" timeOffset="38101.74">9675 6673 0,'0'-25'0,"-25"1"16,0 24 0,50-25 15,25 25-15,-26 0-16,76-25 31,-100 0-16</inkml:trace>
  <inkml:trace contextRef="#ctx0" brushRef="#br0" timeOffset="38281.11">10022 6351 0,'0'0'16,"25"49"15,-25-24-15,25 0-16,-25 25 15,24-1-15,-24 1 16</inkml:trace>
  <inkml:trace contextRef="#ctx0" brushRef="#br0" timeOffset="38818.8">11089 6202 0,'25'-25'16,"-50"50"-16,74-75 0,-49 25 15,-49 25 1,24 0-1,-74 50 1,24 24 0,26-24-1,49-25 1,0 0-16,0-1 16,49-24-1,1 75 1,-25 24-1,-50 50 17,25-25-17,0 0 1,0-99 0,0 0-16,25 49 15,-25 100 1,0 99-1,-25 0 1,-25-50 0,50-99-1,0-25 1,50-25 0,49-49-1</inkml:trace>
  <inkml:trace contextRef="#ctx0" brushRef="#br0" timeOffset="39485.35">12155 7219 0,'-24'0'16,"-1"0"-1,25 25 17,25-25-17,-1 25-15,1-25 16,25 0-16,24 0 15,-24-25-15,24 0 16,50-25 0,-74-24-1,-25 24 1,-25 1 0,-99-26-1,-1 75 1,-24 75-1,0 74 1,25 49 15,74 0-15,75-49 0,123-124-1,76-75 1,-1-74-1,-75 25 1</inkml:trace>
  <inkml:trace contextRef="#ctx0" brushRef="#br0" timeOffset="39902.75">12776 6549 0,'0'0'16,"-25"0"-16,25-25 15,-25 25-15,50-24 47,74-26-31,25 0-1,-74 50 1,-50-25 0,-100 25-1,-24 0 1,25 50-1,25-25 1,74 0 0,49 0-1</inkml:trace>
  <inkml:trace contextRef="#ctx0" brushRef="#br0" timeOffset="40369.57">13817 6276 0,'0'-25'16,"0"50"-16,0-74 16,0-1-1,-24 50-15,24-25 0,-50 0 31,0 1-15,-24 98-16,24-24 16,26-1-1,-1 75 1,50-24 0,24-76-1,50-48 1,-49-26-1,-25-49 1,0-25 0,-25 74-1,0 75 17,24 49-17,1 50 16,0 0-31,50-74 16</inkml:trace>
  <inkml:trace contextRef="#ctx0" brushRef="#br0" timeOffset="40619.56">14239 6177 0,'0'0'0,"25"-50"0,-50 1 31,0 24-15,-24 50 0,24 24-1,50 1-15,49 24 16,25-24 0,-24 0-1,-75 24 1,-50 1 15,-74-26-31</inkml:trace>
  <inkml:trace contextRef="#ctx0" brushRef="#br0" timeOffset="41305.35">15182 6103 0,'0'-25'16,"0"50"-16,0-100 0,0 50 15,0 1-15,25-1 32,-1 0-32,51 25 15,-50 0-15,24 25 16,-24 74-1,-25 50 1,-49 0 0,24-50-1,25-49 1,25-1 0,24 26-1,1 49 1,-50 24-1,0 26 1,0-99-16,25 49 31,24-50-15,50 25 0,-74 0-1,-25-49 1,0 49-16,-25 25 15,1 25 17,24-99-32,-25-25 15,-25-1 1,-99 1 0</inkml:trace>
  <inkml:trace contextRef="#ctx0" brushRef="#br0" timeOffset="41567.28">16199 7194 0,'-25'0'0,"50"0"0,-25-25 31,25 25-31,0-24 16,74-1-1,25 0 1,-25-25 0</inkml:trace>
  <inkml:trace contextRef="#ctx0" brushRef="#br0" timeOffset="41719.9">16298 7417 0,'0'0'16,"0"25"0,50-50-1,-25 25-15,24-24 16,1 24-1,-25-25-15</inkml:trace>
  <inkml:trace contextRef="#ctx0" brushRef="#br0" timeOffset="45185.38">18382 6797 0,'0'-25'16,"0"1"0,0-1 15,-25 25-16,0 25-15,1-25 16,-1 24 0,-25 1-16,-24 74 15,24 1 1,50-1 0,99-25-1,50-24 1,0-50-1,-50-25 1,-49-49 0,-100-26-1,-24-48 1,-25-1 0,49 74-16,25-24 15,-24 25-15,-1-50 31,25-25-31,50 50 16,25-1 0,24 76 15,0 48-15,-24 51-16</inkml:trace>
  <inkml:trace contextRef="#ctx0" brushRef="#br0" timeOffset="45736.18">19424 6500 0,'0'-25'0,"0"50"0,0-75 15,-25 25 1,25 50 15,-25 25-31,-24 98 31,24-73-31,0 24 16,25 75 0,50-25-1,49-50 1,50-50-1,-75-49-15,75-24 16</inkml:trace>
  <inkml:trace contextRef="#ctx0" brushRef="#br0" timeOffset="46036.62">20218 6524 0,'-25'-49'32,"0"49"-32,0 49 15,25-24 1,0 25 0,-25 24-16,25 100 15,25-50 1,0-25-1,74-24 1,-24-51 0,-1-24-1,-49 0-15</inkml:trace>
  <inkml:trace contextRef="#ctx0" brushRef="#br0" timeOffset="46219.41">20242 6896 0,'0'0'16,"-49"0"-16,24 0 15,0 0 1,25-24 0,50 24-1,99-25 1,-25 0-1</inkml:trace>
  <inkml:trace contextRef="#ctx0" brushRef="#br0" timeOffset="46418.71">20863 6822 0,'0'0'0,"0"25"31,49-25-15,-24 0 0,49-25-16,75 0 31,25-24-31</inkml:trace>
  <inkml:trace contextRef="#ctx0" brushRef="#br0" timeOffset="46819.71">21905 6524 0,'0'-74'16,"-25"49"0,0 25-16,-49 0 15,-26 25 1,26 74-1,49 0 1,25-49 0,50-25 15,-26-25-31,26-25 16,25-49-1,-26 49-15,1-50 16,-25 51-1,24 48 1,-24 1 0,25 50-1,-50 49 1,0-50 0,0-49-16</inkml:trace>
  <inkml:trace contextRef="#ctx0" brushRef="#br0" timeOffset="47053.11">22177 6227 0,'0'0'0,"25"-25"16,0 25 15,0 49-16,49 51 1,-24 98 0,-50 25-1,-99 1 1,24-125-16,1-25 16</inkml:trace>
  <inkml:trace contextRef="#ctx0" brushRef="#br0" timeOffset="48018.04">28206 5383 0,'0'0'0,"-25"0"16,0-25-1,0 25 17,0 25-17,0 25 1,-99 99-1,0 0 1,75-75 0</inkml:trace>
  <inkml:trace contextRef="#ctx0" brushRef="#br0" timeOffset="48203.57">27833 5482 0,'0'0'0,"25"-248"16,-25 199 15,0 24-15,25 124 15,25-49-31,-1 49 16,26 50-1,-1 25 1</inkml:trace>
  <inkml:trace contextRef="#ctx0" brushRef="#br0" timeOffset="48386.23">27833 5606 0,'0'0'0,"-24"-49"16,-1 24-16,0-25 15,0 50 1,149 0-1,50 25 1,-75 0 0</inkml:trace>
  <inkml:trace contextRef="#ctx0" brushRef="#br0" timeOffset="49252.88">28578 5706 0,'0'0'16,"-25"0"-1,50 0 64,-1-25-64,1 25 1,25-25-16,-25 25 15,-1-25-15,26 0 16,-25-49 0,-25-25-1,0 24 1,0 51 0,-25-1-1,0 25 48,0 25-48,1-25-15,24 49 16,-50 26 0,25 24-1,25 25 1,0 50-1,0-1 1,-25-24 0,-24-25-1,-1-50 1,1-49 0,24 0-1,-25-50 1,50-24-1,0 24-15,25-50 16,49 26 15,1 49-15,49-25 0,25 25-1,-100 0 1,1 0-1,24 25 1,-74 0-16</inkml:trace>
  <inkml:trace contextRef="#ctx0" brushRef="#br0" timeOffset="49752.56">29247 5458 0,'0'0'15,"25"-25"-15,-25 0 16,0 0 0,-25 25-1,-24 25 1,24 0-1,0 0-15,50-1 32,0 1-17,0 0-15,-25 49 16,0 1 0,-25 24-1,50-49 1,24 49 15,-49-74-31,25 99 16,-25 74 15,-25 26-15,0-51-1,1-49 1,48-99-16,1 25 15,50-50 1,-26-25-16</inkml:trace>
  <inkml:trace contextRef="#ctx0" brushRef="#br0" timeOffset="50119.78">29744 6276 0,'0'0'0,"0"-25"0,-50 1 32,100-1-17,-26 0 1,51 25 0,-26-25-16,51-24 15,-51-1 1,-49 25-1,-49-24 1,-26 49 0,1 24-1,-1 76 1,26 24 0,49 0-1,49-25 1,51-25-1,98-98 1</inkml:trace>
  <inkml:trace contextRef="#ctx0" brushRef="#br0" timeOffset="50615.16">29992 5656 0,'-25'0'31,"0"0"-15,50 0 47,24 0-63,26-25 15,-50 25 1,-1 0-1,1 0 1</inkml:trace>
  <inkml:trace contextRef="#ctx0" brushRef="#br0" timeOffset="51402.2">30612 5532 0,'0'0'0,"0"-25"0,-25 25 47,25-25-16,-25 25 0,0-24-31,1 48 16,-26 1 0,0 25 15,26 24-15,24 1-1,49-50 1,26-1-1,-26-48 1,-24-1 0,0-25-1,-25-24 1,0 24 0,0 25 15,0 100-16,25-1 1,-25 25 0,0-74-1</inkml:trace>
  <inkml:trace contextRef="#ctx0" brushRef="#br0" timeOffset="51687.23">30885 5309 0,'0'0'0,"0"-50"0,0 25 47,0 50-47,0 0 16,0 0-16,-25 99 15,50 0 1,-1-25 15,1-49-31,25-1 16,24-24 0,-49-25-16</inkml:trace>
  <inkml:trace contextRef="#ctx0" brushRef="#br0" timeOffset="51835.82">31034 5507 0,'0'0'0,"-25"-25"16,0-24 0,75-1-1,-26 50 1</inkml:trace>
  <inkml:trace contextRef="#ctx0" brushRef="#br0" timeOffset="52336.02">31430 5259 0,'25'-25'15,"-50"50"-15,75-74 0,-25 24 16,0 25-16,-1 0 15,1 25 1,-50 49 0,-24 50-1,24-50-15,25-49 16,0 50 0,25-1-1,-25 25 1,0 1-1,-25 73 17,25-74-17,25 1 1,0-1 0,-1 25-1,-24 25 1,0 0-1,0-75-15,0-24 16,0-1-16,0 50 16,-24-74-1,-1 25 1,-74-25 0,-50-25-1,99-25 1</inkml:trace>
  <inkml:trace contextRef="#ctx0" brushRef="#br0" timeOffset="52602.96">31852 6251 0,'25'0'0,"-50"0"0,75-24 16,-25-1 0,-1 25-1,1 0-15,50-25 16,-51 0-1</inkml:trace>
  <inkml:trace contextRef="#ctx0" brushRef="#br0" timeOffset="52753.6">31902 6425 0,'0'0'0,"-50"25"15,50 0 1,0 0-1,75-25 1,-26-25-16</inkml:trace>
  <inkml:trace contextRef="#ctx0" brushRef="#br0" timeOffset="53236.24">33043 5681 0,'-25'-25'16,"50"50"-16,-75-75 0,50 25 16,-25 25-1,25-24 1,-24 98 0,24 50-1,0 50 1,0-1-1,-25-98-15</inkml:trace>
  <inkml:trace contextRef="#ctx0" brushRef="#br0" timeOffset="53452.64">32522 6524 0,'0'0'16,"-25"0"-16,75 0 31,24 0-15,50-24-16,199-1 31,-50-25-15,-75 25-1,-173 25-15</inkml:trace>
  <inkml:trace contextRef="#ctx0" brushRef="#br0" timeOffset="53752">32497 7020 0,'0'0'0,"-49"25"15,-1-25-15,-25 50 16,51 0-1,98 24 1,50 0 0,0 1 15,-74-1-15,-50 1-1,0-51-15,-75 1 16,-24 25-1,0-50 1,74 0-16</inkml:trace>
  <inkml:trace contextRef="#ctx0" brushRef="#br0" timeOffset="53919.77">32894 7318 0,'0'0'0,"25"-25"16,0 25-16,-1-49 16,100-1 15,-99 25-31</inkml:trace>
  <inkml:trace contextRef="#ctx0" brushRef="#br0" timeOffset="54353.67">33564 7145 0,'0'0'0,"0"-25"0,0 0 16,0 0-1,-50 25 16,1 25-15,24 0-16,-25 49 31,50 1-15,25-1 0,25-74-1,24 0 1,-24-74-1,-26 24 1,1 0 15,0 50-15,-25 25-16,25 25 16,0 74-1,-25 0 1,-25-75-1</inkml:trace>
  <inkml:trace contextRef="#ctx0" brushRef="#br0" timeOffset="99256.5">1265 11337 0,'-49'-25'15,"98"50"-15,-98-75 0,-1 26 16,25-26 0,25 25-1,25-24-15,0-1 16,24 25-16,-24 25 15,0-25 1,0 125 0,-25 24-1,0-75-15,25 26 16,49-26 0,0-24-1,-24 25 16,-50 49-15,0-50-16,0 1 16,-25 25-16,-49 49 15,-1-25 1,-24-25 0,0-49-1,25-25 1,-1-74-1,25-26 1,50 51 0</inkml:trace>
  <inkml:trace contextRef="#ctx0" brushRef="#br0" timeOffset="99561.72">2183 11684 0,'0'25'47,"0"0"-32,0 0 1,0 0 0,0-1-16,0 1 47,0-50-47,0 1 15</inkml:trace>
  <inkml:trace contextRef="#ctx0" brushRef="#br0" timeOffset="110392.9">4540 10890 0,'0'0'16,"0"-24"15,0-1 110,0 0-126,0 0-15,0 0 16,0 1-16,0-1 16,0 50 46,0-1-31,24-24-15,-24-24 46,0-1-46,0 0 0,-24 25-1,24-25-15,-25 0 16,25 1-16,-25 24 31,25-25-31,-74 25 16,49 25-1,-50 24 1,1 50 0,-50 199-1,74-149 1,50 372 15,50-447-15,0-24-1,24-25 1,100-25 0,-100 0-16,50-25 15</inkml:trace>
  <inkml:trace contextRef="#ctx0" brushRef="#br0" timeOffset="110825.49">5259 11238 0,'0'0'0,"-25"-25"0,25 0 15,-25 25-15,1-25 31,-1 25-15,0 50-16,-49 49 16,49 50-1,0-25 1,50-25 0,74-99-1,25-25 1,0-24-1,-74-26 1,-25 51-16,-50-51 16,-50 1 15,-24 24-15,74 50-1,0-25 1</inkml:trace>
  <inkml:trace contextRef="#ctx0" brushRef="#br0" timeOffset="111207.49">5706 11188 0,'0'0'0,"24"0"0,-24 25 16,25 0-1,-25 49 1,-25 1-1,1-26 1,24-74 15,0-49-31,49-50 16,50-25 0,1 75 15,-1 49-16,-25 74 1,-49 100 0,0 50-1,-50-125-15,0 75 16,25-99 0,0-26-1</inkml:trace>
  <inkml:trace contextRef="#ctx0" brushRef="#br0" timeOffset="111609.67">6499 10915 0,'0'0'0,"0"-25"0,0 1 16,25 24 15,0 24-15,0 26-1,0 0-15,-1 99 16,1-1 0,0-24-1,-25-49 1,50-100 15,-1-99-15,26-99-1,-50 99 1,24 0-16,-24 49 16,25-24-1,-75 149 16,25-1-15</inkml:trace>
  <inkml:trace contextRef="#ctx0" brushRef="#br0" timeOffset="111956.93">7219 11014 0,'0'0'0,"25"-24"0,-25-1 15,0 0 1,0 50 15,-25 0-15,25 24-16,-25 26 16,25 24-1,50-25 1,24-74-1,50-24 1,-25-26 0,-49-49-1,-50 24 1,-74 1 0,-1 74-1,50 0 1</inkml:trace>
  <inkml:trace contextRef="#ctx0" brushRef="#br0" timeOffset="113006.76">7690 11263 0,'25'0'15,"25"0"16,-50-25-15,24 0-16,26 0 16,-25-24-16,49-76 15,-49-48 1,0-50 0,-25 24-1,-25 100 1,0 74-1,0 25 1,-24 50 0,24 99 15,-25 74-31,50 25 31,0-25-15,50-99-1,0-74-15,49-50 16,-50 0 0,1-25-1,24-49 1,26-150 0,-100 150-1,25 49 1,-50 75-1,0 49 1,25 25 0,25-50 15,24-74-15,1-74-1,-25 24 1,0-24-16,-25 24 15,49-123 1,-49 197 15,0 1-15,0 25-16,0-1 16,0 26-16,25-25 15,0 24-15,0-24 16,-1-1-16,1-24 15,25 0 1,24-25 0,-24-99-1,-1-100 1,-49-247 0,0 222-1,-24 100 16,-1 99-15,0 1 0,0 123-1,0 75 1,25 49 0,25-124-1,0 75 1,25-25-1,-50-25 1,0-75 0</inkml:trace>
  <inkml:trace contextRef="#ctx0" brushRef="#br0" timeOffset="113258.16">8757 11064 0,'0'0'0,"0"-50"0,-25-24 16,50-25 15,24 49-15,1 1-1,25 49 1,-26 24 0,-49 26-16,25 74 15,-25 0 1,0-25-1,0-74 1,50-25 0</inkml:trace>
  <inkml:trace contextRef="#ctx0" brushRef="#br0" timeOffset="113592.4">9303 11064 0,'0'0'16,"24"0"-16,-24-25 15,0 0 17,-24 50-17,24 0-15,0 50 16,0 24 0,74-50-1,25-24 1,0-25-1,-49-74 1,-25-25 0,-25-26-1,-25 51 1,0 49 0,25 0-1,-25 25 1,75 0-1</inkml:trace>
  <inkml:trace contextRef="#ctx0" brushRef="#br0" timeOffset="113923.47">9700 10915 0,'49'25'16,"-24"25"-1,0-26 1,0 26-16,-25 25 16,-124-299-16,248 572 15,-149-324-15,25 26 16,25-75 15,-1 0-15,26-123-16,24-1 15,-24 49 17,24 76-17,-49 48 1,0 1-1,0 149 1,-25-25 0,49-75-1,1-49 1,0-50 0</inkml:trace>
  <inkml:trace contextRef="#ctx0" brushRef="#br0" timeOffset="114192.61">10642 10990 0,'25'-50'0,"-124"149"0,173-148 0,-24-26 16,-50 50 15,-25 25-31,25 50 16,0 0 0,25-50 15,0 24-16,24-48 1,-24-1 0,0-50-1,-25 51-15,-25-1 16,-25 25 0,-24 25-1</inkml:trace>
  <inkml:trace contextRef="#ctx0" brushRef="#br0" timeOffset="114489.42">10642 11387 0,'0'0'15,"25"24"-15,-25 1 16,25-25-16,-25 25 15,25-25 1,-1 25 0,26-25-1,-25-50 1,-25 1 0,0-1-1,-50 50 1,1 0-1,-1 25-15</inkml:trace>
  <inkml:trace contextRef="#ctx0" brushRef="#br0" timeOffset="115416.54">3399 12776 0,'0'0'0,"-25"-25"16,25 0-1,49 0 32,-24 50-47,99-25 16,50 0-1,49 0 1,75 0 0,74 0-1,0-25 16,-25-24-15,1-1 0,24 1-1,49-1 1,51 0 0,-1 1-1,-248 24-15,224-25 16,-50 1-1,-25-1 1,-25 0 0,-74 26-1,-25-1 1,-49 0 15,-1 25-15,-49-25-1,-50 25 1,-49-25-16,-25 25 16,-25-24 15</inkml:trace>
  <inkml:trace contextRef="#ctx0" brushRef="#br0" timeOffset="118956.55">13048 10692 0,'-24'-25'31,"48"50"-31,-73-50 0,24 0 16,0 25-1,0 0-15,-24 25 16,-26 124-1,26 74 1,24 25 0,0-24-1,75-76 1,24-73 0,50-50-1,-74-25-15</inkml:trace>
  <inkml:trace contextRef="#ctx0" brushRef="#br0" timeOffset="119189.66">13743 10791 0,'0'0'0,"0"-25"0,-25 25 31,0 25-15,1 74 0,-1 50-1,25-25 1,0 0 0,0-24-16</inkml:trace>
  <inkml:trace contextRef="#ctx0" brushRef="#br0" timeOffset="119389.57">13371 11535 0,'0'0'0,"-25"0"16,25-24 0,50 24-1,24-25-15,75-50 16,25-24 15,-50 25-15,-75 49-16</inkml:trace>
  <inkml:trace contextRef="#ctx0" brushRef="#br0" timeOffset="119541.82">13693 10766 0,'0'0'15,"-24"-49"-15,-1-1 16,25 1-16,0 24 16,0-25-16,49 1 31,1 24-31,24 0 0</inkml:trace>
  <inkml:trace contextRef="#ctx0" brushRef="#br0" timeOffset="120123.12">14165 10915 0,'0'0'0,"0"50"0,0-25 16,0 49 0,-25-24-1,25-25 1,-25-50-1,100-75 1,-1-73 0,25 49-1,0 74 1,-49 75 0,-50 74 15,0 75-16,0-25 1,50-100 0,49-49-1,25-74 1,0-100 0,-74 75-16,-1-199 15,-49 75 1,0 124-1,-25 148 17,1 51-17,-1 98 1,50 1 0,49-26-1,0-49 16,26-74-15</inkml:trace>
  <inkml:trace contextRef="#ctx0" brushRef="#br0" timeOffset="120274.51">14983 10866 0,'0'0'0,"-24"0"15,24-50 1,74-24 0,50 24-1</inkml:trace>
  <inkml:trace contextRef="#ctx0" brushRef="#br0" timeOffset="120789.6">15380 10841 0,'0'25'0,"0"-50"0,25 74 16,25-49 0,-1 0-1,1-24-15,124-26 16,-50-24 0,-25-1-1,-74 26 1,-75 24-1,-74 74 1,-25 26 0,50 49-1,99-25 17,99-74-17,25 0 1,-25-1-1,-24 76 1,-50 49 0,-25 49-1,-25-24 1,-50-50 0,-24-50-1,-25-99 1,50-99-1,24-74 1,100-25 0,24 24-1,50 75 1</inkml:trace>
  <inkml:trace contextRef="#ctx0" brushRef="#br0" timeOffset="121074.51">16100 10816 0,'25'0'16,"-50"0"-16,74 0 0,-24 0 16,74 50-1,-74-50 1,0 99 0,0-50-16,-25 51 15,0-75 1,25-125 15,24-73-15,26 49-1,-26 49 1,-49 50 0,75 50-1</inkml:trace>
  <inkml:trace contextRef="#ctx0" brushRef="#br0" timeOffset="121574.95">16943 10866 0,'-99'-25'15,"198"50"-15,-124-25 16,-74 0 0,50 0-1,-26 24-15,1 26 16,74 0-1,49-26 1,75-24 0,0-74-1,-24 0 17,-51 24-17,-49 25 1,25 75 15,0-1-31,49 51 16,1-76-1,-26-48 1,26 24 0,49-174-1,-50-99 1,-49-49-1,0 98 1,-25 200 0,-75 73 15,51 26-31,-51 148 16,25 50-1,50-149-15</inkml:trace>
  <inkml:trace contextRef="#ctx0" brushRef="#br0" timeOffset="122041.01">19250 10593 0,'25'-50'15,"-50"100"-15,75-100 0,-50 25 32,-25 75-32,-25 0 15,-24 98 1,49 1-1,75-50 1,24-99-16,100 0 16,-1-74 15,-123 24-31</inkml:trace>
  <inkml:trace contextRef="#ctx0" brushRef="#br0" timeOffset="122255.93">19374 10394 0,'-25'-25'16,"50"50"-16,-74-74 16,49 24-1,49 0 1,1-25-16,99-24 15,-50 24 1</inkml:trace>
  <inkml:trace contextRef="#ctx0" brushRef="#br0" timeOffset="122377.17">19300 10518 0,'0'0'0,"-50"25"16,25 0-16,25 0 15,75 0 1,74-75 0</inkml:trace>
  <inkml:trace contextRef="#ctx0" brushRef="#br0" timeOffset="122707.63">20069 10469 0,'-50'-25'31,"1"25"-15,-1 0-16,-49 25 16,74 0-1,25 24 1,25-24 0,49 0-1,1 24 1,-26 26-1,1 24 1,-25 50 0,-25 25-1,24 24 1,1-99 0,-25-49-1</inkml:trace>
  <inkml:trace contextRef="#ctx0" brushRef="#br0" timeOffset="123591.69">20441 10642 0,'25'-49'16,"-50"98"-16,50-123 0,-25 49 31,0 75-15,0 24-1,49 25 1,1-24 0,24-75-1,-24-25 1,24-74 0,-49 24-1,-25 51-15,25 24 31,0 24-31,24 51 16,75-26 0,25-24-1,0-25 17,-50-49-17,-74-51 1,-99 26-1,-1 74 1,1 25 0,24 24-1,50 51 1,50-76 0,49-24-1,0-49 1,-49-26-1,-25 1 1,0 74 15,-25 74-15,24 26 15,1-76-31,25 51 16,49-50-1,0-25 1,1-50 0,-26-74-1,-49 0 1,49 0 0,1-174-1,-51 199 1,-24 0 15,0 148-15,0 1-16,-24 24 31,24 26-31,-25 73 16,25 26-1,0-50 1,0-100-16</inkml:trace>
  <inkml:trace contextRef="#ctx0" brushRef="#br0" timeOffset="123842.53">22128 10692 0,'0'0'0,"0"-50"0,0 1 16,0-50-1,25-1 1,-1 75-16,51 1 15,-1 24 1,-49 74 15,0 50-15,-50 25 0,0-50-1,0-74 1,100-25-16</inkml:trace>
  <inkml:trace contextRef="#ctx0" brushRef="#br0" timeOffset="124341.19">22723 10593 0,'25'-25'16,"-25"0"0,-99 100-16,148-150 15,-24 125-15,-74-100 0,24 75 16,-25 25-16,25 24 15,25 0 1,25-49 0,74 0 15,-24-50-31,-26-49 31,1-25-15,24 49-1,-49 75 17,-25 0-32,0-1 15,0 26-15,-25 0 16,75-100 15,0 0-15,24-24-1,-49 49 1,0 25 0,0 50-1,49 24 1,-24 1 15,-26-51-15,1-24-16</inkml:trace>
  <inkml:trace contextRef="#ctx0" brushRef="#br0" timeOffset="124691.25">23542 9724 0,'0'0'0,"0"-24"16,0-26-16,0 25 15,0 50 17,25 0-32,24 124 15,-24-50 1,74 99 0,-24 50-1,-51 25 1,-48 0-1,-76-25 1,-24-74 0,0-75-1,25-49 1,74-50 0</inkml:trace>
  <inkml:trace contextRef="#ctx0" brushRef="#br0" timeOffset="125106.55">24782 10568 0,'25'0'15,"-50"0"-15,50-25 16,0 25 31,-25 25-31,0 0-1,0 0 1</inkml:trace>
  <inkml:trace contextRef="#ctx0" brushRef="#br0" timeOffset="125341.28">24807 10841 0,'-25'25'0,"0"-25"16,1 24-16,-1 1 16,0-25-1,25 25-15,-50 0 16,26 0 15,24-1-15,-25-24-16</inkml:trace>
  <inkml:trace contextRef="#ctx0" brushRef="#br0" timeOffset="132392.44">8782 13247 0,'24'-49'15,"-24"-1"-15,-24 25 16,24 0-1,-50-24-15,-24 49 16,-26 74 15,26 50-15,74 0 0,124-25-1,74-99 1,1 50-1,-149-25-15,-26-25 16,-24 74 0,-99 25-1,-75-24 1,1-50 0,148-100-1,99-49 1,50 0-1,25 75 1,-25 24 0,-49 25-1,-1 0 1,-49 49 15,-25 75-15,0-49-1,-25-26 1,25-24 0</inkml:trace>
  <inkml:trace contextRef="#ctx0" brushRef="#br0" timeOffset="132506.76">9228 13247 0,'25'-74'15,"-25"49"-15,0 0 16,0 0 0</inkml:trace>
  <inkml:trace contextRef="#ctx0" brushRef="#br0" timeOffset="132809.29">9476 13421 0,'0'25'16,"0"24"-16,25-24 15,-25 25 1,-50-274-16,75 299 0,0 98 16,-50-197-1,50-76 1,25 1 0,24 25-1,25 49 1,-74 25-16,0 25 15,-25 0-15,25 49 16,-25-24-16,25 74 16,24-50-1,-24-49 17,0-50-32</inkml:trace>
  <inkml:trace contextRef="#ctx0" brushRef="#br0" timeOffset="133009.62">10096 13346 0,'25'-49'16,"-25"24"0,-25 25-1,1 25 1,48 24-16,-73-49 0,49 50 16,-25 0-16,25 24 15,25-24-15,24 24 16,51-49-1,24-25 1,-25-50 0</inkml:trace>
  <inkml:trace contextRef="#ctx0" brushRef="#br0" timeOffset="133291.71">10593 13495 0,'0'-49'31,"24"49"-31,-24-25 15,75 0 1,-1 0 0,-49-24-1,-223 222-15,396-371 16,-248 173 0,-24 50-16,-25 74 15,24 0 1,75 25-1,50-25 1,49-49 15,50-25-15,-75-25-16</inkml:trace>
  <inkml:trace contextRef="#ctx0" brushRef="#br0" timeOffset="134507.73">13421 13446 0,'24'0'16,"-24"-25"15,0 50-15,25-25-1,0 0-15,0-25 16,24 0-16,1 0 15,0-24-15,49-26 16,-25-24 0,-24 0-1,-25-25 1,0 24 15,-25 26-15,0 49-1,-50 50 17,50 0-32,-50 49 15,1 50 1,24 0 0,0 25-1,0 25 1,0-25 15,25-50-31,-24-25 16,-26 50-16,-49 0 15,24-74 17,1 0-17,49-50-15,-24 0 16,24-25-1,25-25 1,49 1 0,26-1-1,74 25 1,-1 25 0,1 0-1,-25 0 1,-24 25-1</inkml:trace>
  <inkml:trace contextRef="#ctx0" brushRef="#br0" timeOffset="135192.72">15033 12726 0,'0'-25'16,"0"50"-16,25-74 0,-25 24 16,0 0-1,-50 25 1,-99 25-1,50 0 1,50-1 0,73 1-1,1-25-15,0 25 16,25-25-16,24 25 16,-49 24-1,-25 26 1,-50 24-1,25-49 17,25-1-17,25-24 1,0 25 0,-25 24-1,-50 75 1,-24 74-1,-25-24 1,74-100-16,25 25 16,0 25 15,50-75-15,-1-74-16,1 0 15</inkml:trace>
  <inkml:trace contextRef="#ctx0" brushRef="#br0" timeOffset="135591.44">15976 12875 0,'-25'-25'0,"50"50"0,-50-75 16,0 50-16,0-24 15,0 24 1,1 0-16,-1 49 0,-25 1 16,1 49-1,24 100 1,50-150-1,74 150 17,-99-75-17,-25-25 1,0-50 0,0 1-1,-74 0 1</inkml:trace>
  <inkml:trace contextRef="#ctx0" brushRef="#br0" timeOffset="135741.6">15579 13545 0,'0'0'0,"0"-25"16,0-25 0,49-24-1,26 24 1,24 1-1,25 24 1</inkml:trace>
  <inkml:trace contextRef="#ctx0" brushRef="#br0" timeOffset="136041.96">16521 12949 0,'0'-24'15,"0"48"-15,-24-73 0,24 74 32,-25-1-17,25 51-15,-25-26 16,0 26-1,75 223 17,-25-274-32,24 1 15,1 0-15,-1-25 0,-24 0 16,25 0-16</inkml:trace>
  <inkml:trace contextRef="#ctx0" brushRef="#br0" timeOffset="136275.63">17018 12999 0,'0'0'16,"24"-25"-16,-24 0 31,-24 50-15,24 25-1,0-1-15,24 51 16,1 24-1,50-50 1,-26-49 0,1 0-1</inkml:trace>
  <inkml:trace contextRef="#ctx0" brushRef="#br0" timeOffset="136442.63">17117 13297 0,'0'0'0,"-50"-25"0,25 25 16,1-25 0,48 0-1,51-24 1,24 24 0,-49 0-16</inkml:trace>
  <inkml:trace contextRef="#ctx0" brushRef="#br0" timeOffset="136641.81">17489 12949 0,'25'-24'16,"0"24"-1,-1 0-15,-123 49 0,124-74 0,49-24 0,-49 49 16,0 0 0,0 49-1,0 75 1,-25 50-1,-75-25 1,1-50 0,74-74-1</inkml:trace>
  <inkml:trace contextRef="#ctx0" brushRef="#br0" timeOffset="136832.66">18208 13173 0,'25'0'15,"25"0"1,-1-25 0,1 25-16,24-25 15,-24 25-15,74-25 16</inkml:trace>
  <inkml:trace contextRef="#ctx0" brushRef="#br0" timeOffset="137041.6">18432 12999 0,'0'0'16,"-25"0"-16,25 25 15,-25 0-15,25 24 16,0-24-16,0 25 16,0-1-1,0 26-15,0-26 16,0 1-16</inkml:trace>
  <inkml:trace contextRef="#ctx0" brushRef="#br0" timeOffset="137744.84">19548 12801 0,'0'-50'15,"0"100"-15,0-125 0,-25 75 16,0 0-16,-74 25 16,49 25-1,-24 24-15,24 50 16,50-25 0,75-74-1,74-50 1,-50-24-1,-50-26 1,-24 26 0,0 24-1,-25 50 1,0 74 15,0 149-15,0-50-1,-25 26 1,0-51 0,-49-73-1,-25-76 1,49-24-16,-24-74 16,49-100-1,50-49 1,49 25-1,50 74 1</inkml:trace>
  <inkml:trace contextRef="#ctx0" brushRef="#br0" timeOffset="138042.94">20267 12850 0,'0'0'0,"0"-25"16,0-24 0,25 49-1,-50 74 17,-24 75-17,24 25 1,0-1-1,25-98-15,50 49 16,24-75 0,50-49-1,0-24 1</inkml:trace>
  <inkml:trace contextRef="#ctx0" brushRef="#br0" timeOffset="138275.57">20887 12974 0,'0'-25'16,"0"1"-16,-24 148 16,48-199-16,1 1 0,-50 49 15,25 0 1,-24 75 0,24 24-1,0 50 1,49 0-1,1-24 1,-25-76 0,-1-24-1</inkml:trace>
  <inkml:trace contextRef="#ctx0" brushRef="#br0" timeOffset="138441.91">20912 13198 0,'-25'0'15,"25"-25"-15,-24 25 16,148 99-16,-248-248 16,173 224-16,-49-200 15,75 101 1,-1-1 0,-24 0-16</inkml:trace>
  <inkml:trace contextRef="#ctx0" brushRef="#br0" timeOffset="138626.6">21408 12875 0,'-49'25'15,"98"-50"-15,-24 0 16,0 25 0,-25 50-1,0 49 1,-25 0-1,-24 50 1,-1-50 0</inkml:trace>
  <inkml:trace contextRef="#ctx0" brushRef="#br0" timeOffset="139194.57">22004 12404 0,'0'0'16,"0"-25"-16,0 0 15,25-25 1,-25 1-1,49 148 17,-49-25-17,-49 75 1,24-25 0,0-74-16,50 0 15,24-1 1,-24 1-1,-25 24 1,-25 50 0,1-24-1,24-1 17,49-25-17,-24 50 1,0 0-1,-50 0 1,0 0 0,0 0-1,25-74 1,-24 0-16,-51-26 16,-24 1-1</inkml:trace>
  <inkml:trace contextRef="#ctx0" brushRef="#br0" timeOffset="139625.64">22351 13098 0,'0'0'16,"50"0"15,-1-25-15,1 25-1,24 0-15,-24-24 16,0 24-16,24-25 16</inkml:trace>
  <inkml:trace contextRef="#ctx0" brushRef="#br0" timeOffset="139809.78">22525 13371 0,'-25'25'15,"50"-50"-15,-50 75 0,50-50 32,0 0-17,24 0-15,75-25 32,25 0-32</inkml:trace>
  <inkml:trace contextRef="#ctx0" brushRef="#br0" timeOffset="141592.47">23666 13049 0,'0'24'0,"0"-48"0,25 48 32,-1-24-17,26-24-15,24-26 32,1 0-17,-50 1-15,24 24 16,-24-49-1,0-1 1,0-24 0,-25 0-1,0 74 1,-50 0 0,1 50-1,-1 25 1,0 49-1,1 0 1,24 50 0,0 0-1,0 0 1,-24 24 15,-51 75-15,26-124-1,0-49 1,24-50 0,0-50 15,50-50-15,0 26-1,25 24-15,25-50 16,-1 26-1,51 49 17,-51-25-32,50 50 15,1-25 1,-26 49 0,-24-49-1,-25 0 1</inkml:trace>
  <inkml:trace contextRef="#ctx0" brushRef="#br0" timeOffset="142328.81">24782 12726 0,'0'-49'16,"0"98"-16,0-123 0,25 49 15,-25 0-15,0 0 31,-25 1-31,-24 48 16,-51 1 0,26 0-1,74 25 17,50-26-17,49 1 1,-74 0-16,-1 49 15,-48 26 1,-51 24 0,50-100-1,25 26-15,0 0 16,50-50 0,0 49-1,-50 75 1,0 25-1,-75 50 17,50-100-32,1 50 15,24-75 1,24-49-16,26 25 16,0-26-1,-1-48 1</inkml:trace>
  <inkml:trace contextRef="#ctx0" brushRef="#br0" timeOffset="142691.53">25427 12801 0,'0'0'0,"0"-25"0,-25 0 47,1 50-47,24 0 16,-50-1 0,50 1-16,-25 99 15,25 0 1,0-24-1,50-1 1,-25 0 0,-1-25-1,-24 1 1,-74-26 0,24-24-16</inkml:trace>
  <inkml:trace contextRef="#ctx0" brushRef="#br0" timeOffset="142860.75">25080 13470 0,'0'0'15,"0"-24"-15,25-1 0,24-25 32,26-49-17,24 49 1,0-24-1,-49 49-15</inkml:trace>
  <inkml:trace contextRef="#ctx0" brushRef="#br0" timeOffset="143111.9">25874 12875 0,'0'-25'15,"-75"149"-15,150-223 0,-75 49 16,0 75 15,-25 0-31,0 74 16,25 25 15,-25 25-15,50 0-1,0-124-15,49 24 16,25-49-1,-24-74 1</inkml:trace>
  <inkml:trace contextRef="#ctx0" brushRef="#br0" timeOffset="143329.04">26271 12925 0,'0'0'0,"0"-25"0,0 0 15,0-25 1,0 75 31,0 0-47,0 25 15,24 74 1,26-25 0,-25-25-1,0-24 1</inkml:trace>
  <inkml:trace contextRef="#ctx0" brushRef="#br0" timeOffset="143493.16">26320 13148 0,'0'0'0,"0"-25"31,25 25-15,0-25-16,24 0 15,1 1-15</inkml:trace>
  <inkml:trace contextRef="#ctx0" brushRef="#br0" timeOffset="143729.57">26866 12677 0,'25'-25'16,"-149"124"-16,223-173 0,-74 24 31,0 50-31,-25 25 16,49 74-1,-24 50 1,-25 24 0,-25-48-1,0-76-15,25 26 16,-24-75-1</inkml:trace>
  <inkml:trace contextRef="#ctx0" brushRef="#br0" timeOffset="144209.56">27164 12677 0,'49'-124'16,"-98"248"-16,123-298 0,-24 124 16,-26 25-1,1 25-15,0 0 0,0 50 16,-25 0 0,-25 74-1,0 0 1,25-75-16,0 26 15,25-26 1,25 1 15,-50 49-15,0-24 0,24-26-16,-24 26 15,25-1 1,0 75 15,-75 25-15,1-75-1,-1-49 1,50-26-16,-25-24 16,1 0-1,-1 0 1</inkml:trace>
  <inkml:trace contextRef="#ctx0" brushRef="#br0" timeOffset="144435.69">28007 13073 0,'25'-24'15,"-50"48"-15,99-48 16,-49-1 0,99 0-1,0 25 1,-74-25 0,0 0-16,-26 1 0</inkml:trace>
  <inkml:trace contextRef="#ctx0" brushRef="#br0" timeOffset="144643.28">28280 12825 0,'0'0'16,"-25"0"-16,50 0 31,-25 25-31,0 25 15,0-1-15,25 26 16,-25 49 0,-50 25-1</inkml:trace>
  <inkml:trace contextRef="#ctx0" brushRef="#br0" timeOffset="145442.73">29049 13123 0,'0'-25'16,"0"0"-16,50 1 15,-26 24 1,26-25-16,0-25 16,173-272 31,-223 247-47,0 26 15,0-1 1,-25 0-1,-74 75 1,49 50 0,1 49-1,49 25 1,0-1 0,24-24-1,1 50 1,-25-50-1,-49 0 1,-26-49 0,26-51-1,24-24 17,25-49-17,25-1 1,49 25-1,25 1 1,0 48 0,25 1 15,-99-25-31,0 0 0,25 25 16,-1-50-1</inkml:trace>
  <inkml:trace contextRef="#ctx0" brushRef="#br0" timeOffset="145961.64">30215 12503 0,'25'-25'16,"-50"50"-16,25-75 0,0 25 15,-25 1 1,-25 24-16,-49 49 16,25 26-1,99-1 1,74 1 0,-25-51-1,-24 26 1,-25 0-1,-50-1 1,0 1-16,25-1 16,0 26-1,50-26 17,24 51-17,-49 24 1,0 25-1,-25-1 1,25 1 0,24-74-1,-24-26 1,0-24 0,24-50 15,1 1-31</inkml:trace>
  <inkml:trace contextRef="#ctx0" brushRef="#br0" timeOffset="146459.07">31232 12999 0,'-25'-74'0,"50"148"0,-75-198 15,-24 74 1,-50 26-1,74-1-15,-24 50 16,49 49 15,75-49-31,-26 0 16,76-25 0,-26 24-16,-24-48 15,-25 24-15,-1 0 16,1 0-1,0 24 17,0 51-17,-25-26-15,25 1 16,-25 25-16,0 24 16,-25 25-1,0-50 1,0-24-1,0-25 1,-24-25 0,-1-25-1,25-25 1,25-74 0,0 0-1,25 75-15</inkml:trace>
  <inkml:trace contextRef="#ctx0" brushRef="#br0" timeOffset="146729.64">31678 12652 0,'0'0'0,"0"-25"15,-24 25 1,24-25-1,-75 100 1,50 49 0,1 24-1,-1 26 1,50-25 0,24-25-1,-24-124 1,0 25-16,49-50 15</inkml:trace>
  <inkml:trace contextRef="#ctx0" brushRef="#br0" timeOffset="146976.78">32026 12925 0,'25'-100'31,"-25"51"-31,-50 272 0,75-297 0,0-100 16,-50 174-1,0 74 17,25 26-17,0 24 1,25-25 0,24-25-1,-24-74-15,25 25 16,-25 0-1</inkml:trace>
  <inkml:trace contextRef="#ctx0" brushRef="#br0" timeOffset="147112.59">32075 13098 0,'0'0'15,"0"-25"-15,0 1 16,25-1-1,0 0-15,49 0 16</inkml:trace>
  <inkml:trace contextRef="#ctx0" brushRef="#br0" timeOffset="147360.49">32398 12751 0,'0'0'0,"0"-25"16,25 25-1,0 0 1,-1 25 0,-24 0-16,25 74 15,-50 50 17,1-100-32,-1 76 15,0-76 1</inkml:trace>
  <inkml:trace contextRef="#ctx0" brushRef="#br0" timeOffset="147842.5">32547 12528 0,'0'0'15,"0"-75"-15,25 26 0,-1-1 16,1 0-16,0 26 16,25-26-1,-1 50 17,-49 99-17,0 50 1,0-25-1,25-25 1,-25 1 0,0-26-1,-25 25 1,0 0 0,25 1-1,0-26 1,0-49-16,25 25 15,-25-1-15,-25 26 16,25 49 0,-24-25 15,24 0-15,24-24-1,-24-51 1,-49 1-1</inkml:trace>
  <inkml:trace contextRef="#ctx0" brushRef="#br0" timeOffset="149911.96">6227 15703 0,'0'-50'0,"0"100"0,24-149 15,-24 49-15,-24 1 16,-1 49 15,25 49-31,-25 125 16,25 49 15,50-24-15,-26-100-1,26-74 1,-25-50-1,49-74 1,1-75 0,24 50-1,-74 99-15,-1 25 16,1 124 0,-25 25-1,-74 0 1,-25-25-1,-75-50 17,100-74-17,-26-25 1,76 25-16,-26-74 16,50 49 15,74 75-16,26-1 1,48-24 0,26-50-1,-25-74 1,-50 0 0,-49-25-1,-50 50 1,0 49-1,0 50 1,-25-1 0,50 76-1,0-26 1,24-49 0,26-25-1,-26-75 1,-24 1-1,0 0 1,-25 24 0,25 75 15,24 74-15,50-49-1,-24-26-15,-1-24 16,125-24-1,-125-26 1,25-124 15,-99-74-15,0 149 0,-24 0-1,-1-25 1,0 149-1,25 99 1,50 74 0,24 25-1,-49-99-15,24 50 16</inkml:trace>
  <inkml:trace contextRef="#ctx0" brushRef="#br0" timeOffset="150077.41">7690 15728 0,'-25'-25'15,"50"50"-15,-74-75 0,24 50 16,74-25 0,26 25-1,24-24-15</inkml:trace>
  <inkml:trace contextRef="#ctx0" brushRef="#br0" timeOffset="150876.24">10568 16026 0,'-25'0'31,"50"0"-31,-25 0 16,25 0-16,49 0 15,0-25-15,75-74 16,-74 49-1,-1 0 1,25-49 0,-74-25-1,-50 50 1,-24-1 0,-1 75-1,0 25 1,1 25-1,-1 74 1,25 49 0,25 51-1,-24-26 1,-1 75 0,-50-124-1,1-50 1,0-49-1,-1-50 17,26-75-32,24 1 15,74-1 1,51 51 15,24 24-15,49 0-1,26 0 1,-26 49 0</inkml:trace>
  <inkml:trace contextRef="#ctx0" brushRef="#br0" timeOffset="151493.6">12478 15579 0,'0'-25'15,"0"50"-15,-25-75 16,0 50-16,-99 0 16,-25 50-1,50 24 1,149-49 15,24-50-15,-24 50-1,-50 0 1,0 49 0,-25 1-1,25-25 1,25-26 15,0 26-15,-1 0-1,1-1-15,-25 100 16,-25 25 0,1-1-1,-1 1 1,25 0 0,-25-1-1,25-49 1,0-49-1,50-75-15</inkml:trace>
  <inkml:trace contextRef="#ctx0" brushRef="#br0" timeOffset="152093.75">13619 15852 0,'0'-25'15,"0"50"-15,-25-75 0,0 50 16,1-25-16,-1 1 16,-25 24-16,25 0 15,-24 24-15,-50 76 16,49 49-1,50 49 1,74-24 0,1-25-1,-75-1 17,-25-24-17,-49-24 1,24-51-16,0-49 0</inkml:trace>
  <inkml:trace contextRef="#ctx0" brushRef="#br0" timeOffset="152276.59">12850 16571 0,'25'-24'15,"0"197"-15,-75-322 0,75 100 0,24-26 16,75 26-1,-49-1 1,-1 25 0,1 0-16,24 1 15,-25 24-15</inkml:trace>
  <inkml:trace contextRef="#ctx0" brushRef="#br0" timeOffset="152560.76">14066 16026 0,'0'0'16,"0"-25"-16,0 0 15,-50 149 32,25-74-47,0 24 16,-24 100-16,24-25 15,75-25 17,-1-75-17,75-49 1,75-74 0,-100 49-16</inkml:trace>
  <inkml:trace contextRef="#ctx0" brushRef="#br0" timeOffset="152778.74">14711 16001 0,'0'-50'15,"0"25"-15,-25 149 16,50-173-16,-50-1 31,25 100-31,-25 99 16,25-75-1,0 0-15,0 26 32,50-26-17,-1-74-15</inkml:trace>
  <inkml:trace contextRef="#ctx0" brushRef="#br0" timeOffset="152930.59">14661 16323 0,'-25'25'0,"124"-25"16,-173-25-16,24 50 15,50-50-15,0 0 16,25 1-16,74-51 16</inkml:trace>
  <inkml:trace contextRef="#ctx0" brushRef="#br0" timeOffset="153145.65">14983 15902 0,'0'0'0,"25"0"32,0 0-32,0 24 15,0 26 1,-25 74-1,0 25 1,-25 0 0,25-75-16,-25 25 15</inkml:trace>
  <inkml:trace contextRef="#ctx0" brushRef="#br0" timeOffset="153727.54">16050 15852 0,'-25'-25'15,"50"50"-15,-99-50 0,49 25 16,-25 0-16,1 0 16,-51 50-1,51 24 1,49 1 0,74-75-1,25-25 1,1-25-1,-100 25 1,24 25 0,1 25-1,0 74 1,0-24 0,25 98-1,-26 51 1,-48-1-1,-26-49 1,-49-75 0,-1-74-1,51-75 1,49-24-16,0-26 16,25 1-16,74-124 15,50 49 1,-75 100-1</inkml:trace>
  <inkml:trace contextRef="#ctx0" brushRef="#br0" timeOffset="153976.46">16794 15753 0,'0'0'15,"0"-25"-15,0 0 16,-24 25-1,24 25 1,-50 74 0,50 50-1,0-50-15,25 100 16,24-51 0,1-73-1,49-50 1,-49-50-1</inkml:trace>
  <inkml:trace contextRef="#ctx0" brushRef="#br0" timeOffset="154210.17">17489 15753 0,'25'-100'16,"-50"200"-1,25-200 16,0 125-15,-25 25-16,50 74 16,0 50-1,24-26 1,26-24 0,-1-49-1,-49-75 1</inkml:trace>
  <inkml:trace contextRef="#ctx0" brushRef="#br0" timeOffset="154361.53">17613 16174 0,'0'0'0,"-25"0"0,0-24 16,1 24-1,48 0 1,1-25-1,99-25 1</inkml:trace>
  <inkml:trace contextRef="#ctx0" brushRef="#br0" timeOffset="154578.06">18010 15802 0,'0'0'0,"25"-25"16,-25 1-16,24 24 15,1-25 1,0 50 0,0 24-16,49 150 31,-49-1-15,-50-24-1,-24-50 1</inkml:trace>
  <inkml:trace contextRef="#ctx0" brushRef="#br0" timeOffset="155143.38">18580 15381 0,'0'-25'16,"0"50"-16,25-75 0,-25 25 15,25 0-15,0 25 16,49 0-1,-24 0-15,-1 75 16,-49 74 0,-49-1-1,24-73 1,25-26-16,0 1 16,0-25-16,74 25 15,-24 24 16,0 0-15,-1 1 0,1-1-1,0 1 1,-1 24 0,-49 50-1,-25 0 1,-74-25-1,-25-50 1,0-24 0,74-50-16</inkml:trace>
  <inkml:trace contextRef="#ctx0" brushRef="#br0" timeOffset="155627.04">19945 15951 0,'-25'0'46,"50"0"-14,24 0-32,26 0 15,24-25-15,50 25 16,0-24 0,24 24-16,100-25 15,-124 0 1,-74 25-1,-100 0 1</inkml:trace>
  <inkml:trace contextRef="#ctx0" brushRef="#br0" timeOffset="155844.12">20416 16125 0,'-174'99'31,"398"-223"-15,-274 149-16,-74 99 0,273-124 16,74 0-1,-24-50 1,-26 25 15,-49-49-15,-74 24-1</inkml:trace>
  <inkml:trace contextRef="#ctx0" brushRef="#br0" timeOffset="156112.54">20664 15678 0,'-25'-25'16,"50"50"-16,-74-50 0,24 1 15,-25 48 1,25 26 0,25 74-1,-24 99 17,24-99-32,0 0 15,0 25-15,-25 99 16,-74 0-1,-26-49 1</inkml:trace>
  <inkml:trace contextRef="#ctx0" brushRef="#br0" timeOffset="157043.69">22351 15926 0,'-25'0'0,"50"0"0,-75 0 16,26 0 0,-1 0-1,50-24 1,24 24-1,75-50 1,0 0 0,-74-24-1,-25-1 1,-25 1 0,0 0-1,-25 49 1,0 0-1,0 25-15,-49 50 16,24 49 0,1 25 15,-1 25-15,0 0-1,-148 223 16,124-298-15,24-49 0,25-25-1,0 0 1,25-25-16,0 0 16,25 0-16,50-49 15,24 24 1,0 50-1,25 0 1,-25 25 0,25-25 15,-24 25-31</inkml:trace>
  <inkml:trace contextRef="#ctx0" brushRef="#br0" timeOffset="157663.74">23517 15455 0,'25'-50'16,"-50"100"-16,75-100 16,-50 26-16,-25 24 15,-124 49 1,50 1-16,24-1 15,26 1 1,74-25 0,74-25-1,0-25 1,-49 50 0,-50 24-1,0 1-15,-50 24 31,50 1-15,0-25 0,0 24-1,25 25 1,-25 50 0,0 49-1,0 26 1,49-51-1,26-73 1,49-76 0,74-48-1,-123-26 1</inkml:trace>
  <inkml:trace contextRef="#ctx0" brushRef="#br0" timeOffset="157960.04">24509 15703 0,'0'0'15,"-25"-25"-15,1-24 0,-26 24 32,25 0-17,-24 50 1,-26 74-1,50-25-15,1 75 16,24 0 0,49-25-1,1 0 1,-25-25 0,-75-24-1,-24-1 1</inkml:trace>
  <inkml:trace contextRef="#ctx0" brushRef="#br0" timeOffset="158146.41">23939 16298 0,'0'-49'0,"0"98"0,0-123 16,0 49-1,74-24 1,25-26-1,50 50 1,-99 1-16,123-1 16,-24 0-1</inkml:trace>
  <inkml:trace contextRef="#ctx0" brushRef="#br0" timeOffset="158409.76">25030 15653 0,'0'0'0,"0"-24"16,-25 48 15,25 1-31,-24 25 16,-1-1-1,25 26-15,0 99 16,0-26-1,74-48 1,1-51 0,24-49-1,25-49 1</inkml:trace>
  <inkml:trace contextRef="#ctx0" brushRef="#br0" timeOffset="158643.59">25601 15653 0,'0'-24'16,"0"172"-16,0-272 0,0 75 16,-25 49-1,0 0 1,25 49 0,-25 75-1,25 1 1,25-1-1,0-50 1,49-49 0,-24-25-1</inkml:trace>
  <inkml:trace contextRef="#ctx0" brushRef="#br0" timeOffset="158794.57">25650 15926 0,'-24'0'0,"-1"-24"31,74 48-15,-73-48-1,48-1-15,76 0 16</inkml:trace>
  <inkml:trace contextRef="#ctx0" brushRef="#br0" timeOffset="159010.81">25998 15604 0,'24'-75'31,"1"75"-31,-99 100 0,99-125 0,49-50 0,-49 100 16,0 0 0,-25 25-16,49 74 15,-49 49 1,-49 1-1,-1 0 1,25-100 0</inkml:trace>
  <inkml:trace contextRef="#ctx0" brushRef="#br0" timeOffset="159729.94">26097 15356 0,'0'0'0,"0"-25"0,25 25 15,0-50 1,-1 50 0,26-24-16,24-1 0,-24 25 15,24-25 1,-74 75 0,0-1-16,-24 26 15,-26-1-15,25-24 16,-24 49-1,98 0 17,-24-49-17,25 24 1,-26 50 0,1 0-1,0 0 1,25-25-1,49 25 1,-25 1 0,-24-1-1,-50-25 1,0 0 0,-124-49-1,49-50 1,75-75-1</inkml:trace>
  <inkml:trace contextRef="#ctx0" brushRef="#br0" timeOffset="160303.4">27213 15877 0,'0'-25'31,"-25"25"-15</inkml:trace>
  <inkml:trace contextRef="#ctx0" brushRef="#br0" timeOffset="161512.69">27312 15777 0,'0'-24'16,"25"24"-1,0 0-15,49-50 32,26 0-17,-26-49 1,-49 25-1,-50-25 1,-49-25 0,-1 74-1,26 25 1,-1 50 0,0 74-1,50-24 1,-24 173-1,24-149 1,0 99 0,-25-98-1,0 73 1,-74-24 0,24-75-1,51-74 1,-1-74 15,74 0-15,26-1-1,49 50 1,-25 1 0,0 73-1,25-24 1,25 25-1,-25-26 1,-74-24 0,49 25-1</inkml:trace>
  <inkml:trace contextRef="#ctx0" brushRef="#br0" timeOffset="162044.81">28528 15430 0,'0'0'0,"25"-25"0,-50-24 16,25 24-16,0 0 31,-25 50-31,-49 0 15,24 49 1,25-49 15,100 0-15,-1-25 0,-49 25-1,0-1 1,-50 51-1,25-1 1,0-24-16,50-25 16,-1 74-1,-24-49-15,0 123 16,-25 50 0,-25 1-1,25-26 1,0-99-1,50-24 17,49-75-17,-25-25 1,-24 0-16</inkml:trace>
  <inkml:trace contextRef="#ctx0" brushRef="#br0" timeOffset="162561.07">29644 15678 0,'0'0'0,"-24"-49"0,-1-1 16,0 0-16,-74 26 15,-1 24 1,1 49 15,74 75-15,100-99-1,24-25 1,0-50 0,-24 1-1,-50 24 1,-1 50-1,26 49 1,-25 75 0,0 0-1,24 49 1,-49-49 0,-25-25-1,1-74 1,-51-25-1,-24-100 1,49-49 15,50-49-15,25-1 0,0 100-16</inkml:trace>
  <inkml:trace contextRef="#ctx0" brushRef="#br0" timeOffset="162827.31">30066 15430 0,'0'0'0,"0"-25"32,0 75-17,-25-25-15,25 49 16,-25 174-1,50-49 17,25-26-17,-1-73 1,26-76 0,49-48-1,-74-26-15</inkml:trace>
  <inkml:trace contextRef="#ctx0" brushRef="#br0" timeOffset="163043.31">30637 15703 0,'24'-198'31,"-24"173"-15,-24 248-16,48-347 31,-24 248-15,25 25-1,25-50 1,-1-24 0,-24-51 15</inkml:trace>
  <inkml:trace contextRef="#ctx0" brushRef="#br0" timeOffset="163177.44">30661 15976 0,'-24'-50'16,"24"26"0,24 98-16,-24-148 15,25 49-15,74-50 16,-74 50 0</inkml:trace>
  <inkml:trace contextRef="#ctx0" brushRef="#br0" timeOffset="163409.93">31108 15529 0,'-25'25'0,"75"-50"15,-75 25-15,99 0 16,-49 25 0,0 0-1,-25 25 1,25 24-16,0 100 15,-25-1 1,-25-49 0,0-74-1</inkml:trace>
  <inkml:trace contextRef="#ctx0" brushRef="#br0" timeOffset="163844.31">31629 15430 0,'25'-74'15,"49"-75"1,-24 124 0,24-24-1,1 49 1,-75 24-1,0 100 1,0 0 0,-25 0-1,25-24 1,-25-1 0,0 25-1,0-50-15,1 50 16,24 0-1,74-24 1,-24 24 0,-26 0 15,-73 0-15,-75 0-1,-50 0 1,50-75-16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3:13:12.60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3969 1960 0,'25'0'16,"-50"0"0,25 25-1,-25 24 1,25 1-16,0 24 16,-25 50-1,25-49 1,25-50-16</inkml:trace>
  <inkml:trace contextRef="#ctx0" brushRef="#br0" timeOffset="183.27">3994 1985 0,'-25'-25'0,"25"-25"16,25 125-16,-50-175 0,0 76 15,50-1-15,25-74 16,49 24 0,0 50-1</inkml:trace>
  <inkml:trace contextRef="#ctx0" brushRef="#br0" timeOffset="352.14">3994 2109 0,'-25'0'16,"25"24"15,0 1-31,25-25 16,25-25-16,74-49 15</inkml:trace>
  <inkml:trace contextRef="#ctx0" brushRef="#br0" timeOffset="850.18">4391 2009 0,'-25'0'32,"0"25"-32,0 0 15,1 0-15,24 49 16,0 1-1,74-51 1,0 1 0,1-50-1,-26-24 1,-49 24 0,-24-49-1,24-26 1,0 26 15,124 49-15,-50 25-1,1 75 1,-26 24 0,-24-25-1,0-24 1,0-50 15,24-99-15,1-25-1,-1 24 1,1 51 0,-25 49-16</inkml:trace>
  <inkml:trace contextRef="#ctx0" brushRef="#br0" timeOffset="1616.12">6251 1960 0,'0'-25'15,"0"50"-15,25-50 0,-25 0 0,0 0 32,0 1-17,0-1-15,0 0 0,0 0 16,0 0 0,-25 25-16,-24 0 15,-1 25 1,1 0-1,-51 74-15,51 0 16,73-24 0,76-50 15,49-1-15,-1-48-1,-73-1 1,-50 0-16,-1-49 15,26-50 1,0 49 0,24 26-1,-49 49 1,0 24 0,-1 51 15,-48 49-16,-26-50 1,50-49-16,50-99 47,-1 24-47,26-49 16,-50 24-1,-50 125 32,25 24-31,25 1-1,-1-26 1,51-24 0,-1-25-1,-49 0 1</inkml:trace>
  <inkml:trace contextRef="#ctx0" brushRef="#br0" timeOffset="2284.46">7194 1836 0,'25'-75'15,"-50"150"-15,75-174 0,-75 99 32,-50 74-17,51 25 1,24-49-1,24-25 1,26-25 0,0-25-1,-26-50 1,-24 51-16,25-1 16,0 99 46,0-74-62,0 25 16,-1-25-1,1-25 1,0 0 0,-25 1-1,25 24 1,0 0-1,0 24 1,74 1 0,-50-25-16,51 0 15,-51 0 1,50-74 0,-74 24-1,0-49 16,0 0-15,-25 74 0,0 74 15,0 51-15,-25 24-16,25 124 15,0-124 1,0-25-16,-25 50 15,25-99 1</inkml:trace>
  <inkml:trace contextRef="#ctx0" brushRef="#br0" timeOffset="2934.08">8037 2009 0,'0'-74'16,"0"148"-16,25-198 0,-25 75 0,50-26 15,-25 26 17,-1 49-17,1 25 1,0 49 0,25-24-1,-25-50 1,24 24-16,-24-48 15,25-1-15,49-50 16,-50-24 0,1-99-1,-50-1 1,0 75 0,-25 124-1,-24 50 1,-1 223 15,50-75-15,50-49-1,24-75 1,50-74 0,50-49-1,-50-50 1,-99-26-1,-25 26 1,0 74 0,-50 25-1,-24 50 1,49 49 0,25 25-1,25-74 1,-1-25-1,26 0 1,24-1 0,1-24-1,-50-24-15</inkml:trace>
  <inkml:trace contextRef="#ctx0" brushRef="#br0" timeOffset="3134.83">9600 1439 0,'0'0'0,"0"-25"0,0-25 31,25 75 0,-25 25-15,0-25-1</inkml:trace>
  <inkml:trace contextRef="#ctx0" brushRef="#br0" timeOffset="3277.23">9700 1885 0,'0'0'0,"24"25"0,-48 0 31,24 0-16</inkml:trace>
  <inkml:trace contextRef="#ctx0" brushRef="#br0" timeOffset="5434.13">11312 1811 0,'0'-25'16,"0"0"-16,-25 25 15,0 0-15,1 0 16,-1-24-16,-25 24 15,25 0 1,1 49 0,-26 174-1,25-49 1,50 0 0,0-1-1,0 1 1,-25-50 15,-50 0-15,50-49-16,-25-51 15,0 1-15,-24-25 0</inkml:trace>
  <inkml:trace contextRef="#ctx0" brushRef="#br0" timeOffset="5583.41">10791 2803 0,'-25'-99'16,"50"198"-16,-50-248 0,50 75 16,25 49-1,-1-24-15,1 24 16,24-25-16,26 1 0</inkml:trace>
  <inkml:trace contextRef="#ctx0" brushRef="#br0" timeOffset="5883.96">11982 1885 0,'0'0'0,"0"-74"32,0 49-17,-75 50 1,26 99-1,-26 50 1,50 24 0,25 1-1,100-51 1,24-98 0,25-50-1,-75 0-15,0-25 16,-24-24-16</inkml:trace>
  <inkml:trace contextRef="#ctx0" brushRef="#br0" timeOffset="6119.42">12528 1935 0,'0'0'0,"24"-25"16,-24-49-1,0 49 1,0 50-1,-24 49 1,-1 75 0,25-75-16,0 1 15,25 49 1,-1-74-16,51-1 16,-1-24-1,-49 0 1</inkml:trace>
  <inkml:trace contextRef="#ctx0" brushRef="#br0" timeOffset="6284.09">12577 2357 0,'0'0'16,"-25"0"-16,1 0 16,48-50 15,1 25-31,99-24 15,-74 24 1,49 0-16,-25 0 16</inkml:trace>
  <inkml:trace contextRef="#ctx0" brushRef="#br0" timeOffset="6551.11">13371 1811 0,'25'-25'32,"-25"50"-32,0 0 15,0 0 1,25 24-16,-1 100 16,-24 0-1,25 25 1,-50-26-1,25-48 1,-24-76 0,48-24-1</inkml:trace>
  <inkml:trace contextRef="#ctx0" brushRef="#br0" timeOffset="6821.49">14165 2059 0,'0'-25'15,"49"25"16,-24 0-15,0 0 0,25-25-16,-1 25 15,1 0-15,-1-24 0,-24 24 16</inkml:trace>
  <inkml:trace contextRef="#ctx0" brushRef="#br0" timeOffset="6983.08">14239 2257 0,'-74'25'15,"148"-50"-15,-173 50 0,99 0 16,50 0 0,-26-50-1,26 25-15,24-25 16</inkml:trace>
  <inkml:trace contextRef="#ctx0" brushRef="#br0" timeOffset="8001.08">15604 1935 0,'-25'0'31,"25"25"1,25-25-17,-1 25-15,100-1 16,50-48-1,-75-1 1,-24-25-16,-1 25 0,-49 1 16,0-51-1,-50 26 1,-49-1 0,-26 50-1,-24 25 1,-25 173 15,125-49-15,24-25-1,49-25 1,75-49 0,25-25-1,0-50 1,-75 25-16</inkml:trace>
  <inkml:trace contextRef="#ctx0" brushRef="#br0" timeOffset="8285.77">16596 918 0,'0'-25'16,"0"50"-16,-25 0 31,0 24-15,0 100 0,25-74-16,0 24 15,0 50 1,25-25-1,25-75 1,74-24 0</inkml:trace>
  <inkml:trace contextRef="#ctx0" brushRef="#br0" timeOffset="8466.84">16596 1414 0,'0'0'16,"-50"-25"0,75 0-1,0 1-15,24-1 16,1 25 0,0 0-16</inkml:trace>
  <inkml:trace contextRef="#ctx0" brushRef="#br0" timeOffset="8790.45">17613 2431 0,'0'0'15,"25"0"1,-25 25-1,0 0-15,0 0 16,-25-1-16,0 26 16,-24 0-16,-1 24 0</inkml:trace>
  <inkml:trace contextRef="#ctx0" brushRef="#br0" timeOffset="9500.93">21111 1464 0,'-25'-75'16,"50"150"-16,-75-175 0,-24 76 15,-1 48-15,-24 1 16,0 0 0,-25 99-1,99 25 1,99-99 0,100-50-1,-50-25 1,-74-50-1,-50 50 1,0 50 0,0 75-1,-25 98 1,25 25 0,-50 1-1,-24 24 1,-50-50 15,-25-74-15,50-99-1,24-75 1,26-99 0,98-223-1,51 149 1,-26 124-16</inkml:trace>
  <inkml:trace contextRef="#ctx0" brushRef="#br0" timeOffset="9783.11">21532 1488 0,'0'0'0,"0"-24"31,-24 48-31,-1 26 16,25 0-1,-25 49-15,25-25 0,-25 26 16,25 98 0,50 0-1,24-98 1,75-75-1,25-25 1,-100-25-16</inkml:trace>
  <inkml:trace contextRef="#ctx0" brushRef="#br0" timeOffset="9984.12">22227 1637 0,'0'-49'16,"0"98"-16,0-148 0,0 74 31,-25 50-15,0 0-16,25 49 15,0 100 1,50 124 0,-25-224-1,24 25 1</inkml:trace>
  <inkml:trace contextRef="#ctx0" brushRef="#br0" timeOffset="10134.25">22277 1960 0,'24'0'16,"-48"0"-16,48-25 0,-24 0 0,0 0 15,50-24 1,-25 24-1,24 0-15</inkml:trace>
  <inkml:trace contextRef="#ctx0" brushRef="#br0" timeOffset="10352.01">22773 1588 0,'0'0'0,"25"0"31,-25 24-16,24 26-15,-24 0 16,0 24-16,0 125 16,-49-1-1,-26-49 1,26-99 0</inkml:trace>
  <inkml:trace contextRef="#ctx0" brushRef="#br0" timeOffset="10534.35">23294 2084 0,'0'0'16,"25"-25"-1,-1 25 1,1-25-1,25 0-15,-1 25 16,26-24-16,-26 24 0</inkml:trace>
  <inkml:trace contextRef="#ctx0" brushRef="#br0" timeOffset="10683.55">23393 2208 0,'-25'25'0,"50"-50"0,-99 50 15,74-1 1,24-24 0,26 0-16,124-49 15</inkml:trace>
  <inkml:trace contextRef="#ctx0" brushRef="#br0" timeOffset="11221.99">24385 1563 0,'0'-25'0,"0"50"0,-25-50 32,1 25-1,-1 50-31,0 49 15,0 50 1,25 0 0,0-50 15,0-50-31,25-24 16,0 25-1</inkml:trace>
  <inkml:trace contextRef="#ctx0" brushRef="#br0" timeOffset="11383.45">25030 2406 0,'0'25'31,"25"-25"-16</inkml:trace>
  <inkml:trace contextRef="#ctx0" brushRef="#br0" timeOffset="14117.38">7219 5185 0,'0'-25'16,"0"50"-16,-25-50 0,0 0 15,0 75 17,25-1-32,-49 26 15,24 24-15,0 0 16,-24 0-16,-26 75 16,50-75-1</inkml:trace>
  <inkml:trace contextRef="#ctx0" brushRef="#br0" timeOffset="14535.05">7417 5061 0,'0'0'16,"0"25"-1,0 24-15,-25 26 16,1-1-16,-26 124 16,0-49-1,26-25 1,-1-74 0,50-75 15,-25 0-31,74-74 15,25-25 1,1 25 0,-26 74 15,-49 25-31,24 50 16,-24 49-1,0 25 1,-25-50-1,25-24 1</inkml:trace>
  <inkml:trace contextRef="#ctx0" brushRef="#br0" timeOffset="15168.14">8062 5706 0,'0'0'0,"0"-25"16,25 0-1,-25 0 1,25 0-16,24-24 16,26-26-1,-25 1 1,-26 24-1,-48 50 1,-51 50 0,-49 49-1,74 25 1,26-24 0,73-51-1,-24-49 1,74 0-1,1-49 1,24-26 0,-25 1-1,-50-1 1,-24 75 0,0 50-1,-50 24 1,25 1-1,50-100 17,49-25-17,-25-24 1,-24 74-16,-25-25 16,25 25 15,49 50-16,-25-26 1,-49-24 0</inkml:trace>
  <inkml:trace contextRef="#ctx0" brushRef="#br0" timeOffset="15533.93">7095 4937 0,'0'0'15,"-50"-25"17,75 0-32,25 0 15,24-24 1,50 24 0,0-25-16,99 1 15,-99 24 1,-99 0-1,0 25 1</inkml:trace>
  <inkml:trace contextRef="#ctx0" brushRef="#br0" timeOffset="16285.55">12652 4713 0,'-25'-24'0,"50"48"0,-75-73 16,25 49-1,0-25-15,-24 25 16,-26 50 0,1 74-1,-1 24 1,51 26 15,73 0-31,1-1 16,-1-24 15,-24-25-15,-25 0-1,-99-24 1,25-26-1,-1-49 1,50-25-16,1 0 16</inkml:trace>
  <inkml:trace contextRef="#ctx0" brushRef="#br0" timeOffset="16452.04">12056 5656 0,'25'-50'16,"-50"100"-16,75-149 15,24 24 1,25 1 0,75 0 15,-99 49-31</inkml:trace>
  <inkml:trace contextRef="#ctx0" brushRef="#br0" timeOffset="16952.55">13247 4763 0,'-25'0'31,"25"-25"-31,-25 25 47,0 0-31,25 25-16,-24 0 16,24 24-16,-75 100 31,50-49-31,-24 123 15,49-124-15,0 25 32,74-25-17,50-99 1,0 0 0</inkml:trace>
  <inkml:trace contextRef="#ctx0" brushRef="#br0" timeOffset="17217.8">13669 5061 0,'0'-50'16,"0"100"-16,0-125 0,0 50 0,0 1 15,-25 24 1,0 24-1,25 26 1,0 74 0,0 50-1,50-50 1,-1-50 0,-24-49-16</inkml:trace>
  <inkml:trace contextRef="#ctx0" brushRef="#br0" timeOffset="17368.08">13693 5334 0,'0'0'0,"-24"-25"16,24 0 0,0 0-16,74-24 15,50-26 1</inkml:trace>
  <inkml:trace contextRef="#ctx0" brushRef="#br0" timeOffset="17583.32">14165 4912 0,'0'0'16,"0"-25"0,25 25-16,-1 0 15,26 50 1,-25 49-1,-25 99 1,-25 26 0,0-51-1,25-98 1,25-75-16</inkml:trace>
  <inkml:trace contextRef="#ctx0" brushRef="#br0" timeOffset="18071.14">15256 4961 0,'0'0'16,"0"-49"-16,0-1 0,-49 25 16,-75 25-1,-25 25 1,99 50-1,25-51 1,125 1 0,-1-74-1,-25 24-15,-24 0 16,-1 0 0,-49 100 30,25 49-30,-50 74 0,1 25-1,-51 1 1,1-26 0,-1-74-1,26-99 1,-1-75-1,50 1-15,-25-125 16,75-49 0,49 49-1,25 25 1</inkml:trace>
  <inkml:trace contextRef="#ctx0" brushRef="#br0" timeOffset="18335.06">15728 4813 0,'0'0'0,"0"-25"0,0 0 31,-25 25-15,25 25-16,-25 74 15,0 75 1,25 49-1,25-25 1,0-98 0,74-76-1,25-73 1,-74 24 0</inkml:trace>
  <inkml:trace contextRef="#ctx0" brushRef="#br0" timeOffset="18535.22">16199 4912 0,'0'-50'16,"0"100"-16,25-149 0,-25 74 31,-25 25-31,0 49 16,0 75-1,50 50 1,25-25-1,-1-50 1,1-74 0</inkml:trace>
  <inkml:trace contextRef="#ctx0" brushRef="#br0" timeOffset="18667.45">16224 5309 0,'0'0'0,"-25"0"0,25-50 15,0 25 1,25 1 0,24-1-16,1-25 0</inkml:trace>
  <inkml:trace contextRef="#ctx0" brushRef="#br0" timeOffset="18886.03">16571 4788 0,'25'-25'16,"-50"50"-16,75-25 16,-50 74-1,24-24 1,-24 24-16,0 26 0,-24-1 16,-51 74-1,1-24 16</inkml:trace>
  <inkml:trace contextRef="#ctx0" brushRef="#br0" timeOffset="19053.29">17191 5135 0,'25'-25'0,"-50"50"0,75-50 15,-1 1-15,1-1 16,0 0 0,74-25-1,-75 50-15</inkml:trace>
  <inkml:trace contextRef="#ctx0" brushRef="#br0" timeOffset="19202.09">17266 5284 0,'0'0'0,"-75"50"0,1 24 32,74-49-17,25 0 1,24-50-16,1 0 0</inkml:trace>
  <inkml:trace contextRef="#ctx0" brushRef="#br0" timeOffset="19903.59">19225 5036 0,'-24'0'15,"48"0"-15,-48-25 0,-1 25 16,25 25-1,25 0 1,49 0 0,-24-25-16,24 0 15,25-50 1,-24 25 0,-75-49-1,-25 24 1,-50 0-1,1 50 1,-50 100 0,25 24-1,74 25 1,25-1 0,50-48-1,148-51 16,-49-74-15,-25-49-16</inkml:trace>
  <inkml:trace contextRef="#ctx0" brushRef="#br0" timeOffset="20217.12">19920 4143 0,'-25'-25'15,"50"50"-15,-75-50 0,26 0 16,24 50 0,-25 0-16,0 99 15,-25 25 1,50 0 15,25-75-31,0 0 16,25 1-1,49-50 1,0-25 0</inkml:trace>
  <inkml:trace contextRef="#ctx0" brushRef="#br0" timeOffset="20385.41">19870 4441 0,'-24'-25'15,"48"50"-15,-73-50 0,-1 25 16,50-25 0,25 25-1,0 0 1,49-25-16,1 25 15,-1 0-15</inkml:trace>
  <inkml:trace contextRef="#ctx0" brushRef="#br0" timeOffset="21149.35">20491 5334 0,'24'0'16,"-24"24"31</inkml:trace>
  <inkml:trace contextRef="#ctx0" brushRef="#br0" timeOffset="21467.38">21061 4738 0,'25'-25'15,"-50"50"-15,50-74 16,-50 49-16,0 0 31,0 0-31,25 49 16,-24 50-1,-1-49 1,25 24-16,-25 75 16,25-74-1,0 49 1,0-50 0,0-49-16</inkml:trace>
  <inkml:trace contextRef="#ctx0" brushRef="#br0" timeOffset="23234.86">22029 5160 0,'0'-25'63,"24"25"-63,26 0 15,0 0-15,-1-25 16,26 25 0,24-24-1,-50 24-15</inkml:trace>
  <inkml:trace contextRef="#ctx0" brushRef="#br0" timeOffset="23384.05">22128 5309 0,'0'0'0,"-25"0"31,0 25-31,124-50 16,75 0-1</inkml:trace>
  <inkml:trace contextRef="#ctx0" brushRef="#br0" timeOffset="23784.41">23095 5086 0,'50'0'31,"-25"0"-15,49 0-16,-24-25 15,99 0 1,-100 0 0,1 0-1,-25 0-15,-25-24 16,-75-1-1,-49 50 1,50 0 0,-125 124-1,150 0 1,24 0 0,50-24-1,74-1 1,25-50-1,25-49 1,-25-49 0</inkml:trace>
  <inkml:trace contextRef="#ctx0" brushRef="#br0" timeOffset="24101.96">23889 4093 0,'0'-25'16,"0"50"-16,0-74 0,-25 49 16,0 24 15,25 26-31,0 24 15,-24 1-15,24-1 16,0 1 0,0 74-16,24-25 15,26-75 1,0-24 0,49-50-1</inkml:trace>
  <inkml:trace contextRef="#ctx0" brushRef="#br0" timeOffset="24335.97">23790 4391 0,'0'0'16,"-50"0"-16,1 0 15,24-25 1,50 25 15,-1 0-31,100-25 16,1 0-1,-26 25 1,-74-24 0</inkml:trace>
  <inkml:trace contextRef="#ctx0" brushRef="#br0" timeOffset="24485.38">24584 4391 0,'0'25'31,"25"-25"-15</inkml:trace>
  <inkml:trace contextRef="#ctx0" brushRef="#br0" timeOffset="29068.06">8037 8385 0,'-24'0'31,"48"-25"78,1 25-93,0 0-16,0 0 16,24-25-1,26-24 1,-1-1-1,1-24 1,-26-1 0,-24-24-1,0 25 1,-25 24 0,0 0-1,-25 26-15,-24-26 31,24 50-15,0 25 0,-25 24-1,26 26 1,-26 49 0,25 0-1,0 25 1,-24 24-1,24 1 1,0-25 0,-49 49-1,24-98 17,0-51-17,-49-49 16,74-25-15,25 1-16,-24-1 16,24 0-16,0 0 15,24-25 1,26 1 0,24-1-1,50 25 1,0 1-1,1 48 1,-26 1 0,-50-25-1,1 0 1</inkml:trace>
  <inkml:trace contextRef="#ctx0" brushRef="#br0" timeOffset="30717.57">9129 7839 0,'0'0'0,"0"-25"47,-25 25-47,25 25 16,-49 50-1,-1 73 1,0 26 0,26-75-1,-1 149 1,25 0-1,99 50 17,-49-248-32,-26-25 15,51-1 1,-1 1 0,-49-25-16</inkml:trace>
  <inkml:trace contextRef="#ctx0" brushRef="#br0" timeOffset="31151.91">9774 7988 0,'-25'-25'16,"50"50"-16,-50-75 0,0 50 15,1 0 1,-26 0-16,25 50 15,0 0-15,0 98 16,25 1 0,50-25-1,0 0 1,-1 0 0,-49 0-1,-49 0 1,-51-49-1,26-50 1</inkml:trace>
  <inkml:trace contextRef="#ctx0" brushRef="#br0" timeOffset="31304.95">9377 8707 0,'0'0'15,"0"-74"1,50 0-1,49 24 1,50-24 0,0 24-1</inkml:trace>
  <inkml:trace contextRef="#ctx0" brushRef="#br0" timeOffset="31574.24">10295 8137 0,'25'-25'16,"-25"0"15,0 50-31,-25 0 16,0 99-1,0 0 1,0 25-1,50-50 1,50-25 0,24-49-1,-49-50 1,74-24 0</inkml:trace>
  <inkml:trace contextRef="#ctx0" brushRef="#br0" timeOffset="31820.18">10766 8112 0,'0'0'16,"0"-25"-16,25 0 15,-25 1 1,-25 48 0,-24 51-1,49 74 1,0 24-1,24-49 1,26-49 0,0-26-1,-26-49-15</inkml:trace>
  <inkml:trace contextRef="#ctx0" brushRef="#br0" timeOffset="31968.97">10766 8484 0,'0'0'0,"-25"-25"32,50 1-17,0-1 1,74-25 0,-49 25-16</inkml:trace>
  <inkml:trace contextRef="#ctx0" brushRef="#br0" timeOffset="32168.95">11337 8137 0,'0'0'15,"0"-25"-15,25 25 16,-1 25 0,-24 0-16,25 49 15,-50 75 1,-24 74-1,-1-74 17,50-124-32</inkml:trace>
  <inkml:trace contextRef="#ctx0" brushRef="#br0" timeOffset="32702.18">12304 8211 0,'0'0'0,"0"-49"0,-74-1 16,-50 25 0,0 25-1,25 75 1,99-26 15,49 1-15,1-50-16,74 0 15,-25-25 1,-49 0 0,-26 0-1,-24 75 1,25 24-1,0 75 1,-25 25 0,-74 24-1,-1-24 1,-49-50 0,75-99-1,-1-25 1,0-50-16,1-198 31,98 25-15,26 25-1,49 49 1,-50 99-16</inkml:trace>
  <inkml:trace contextRef="#ctx0" brushRef="#br0" timeOffset="32969.22">12676 7914 0,'0'0'0,"0"-25"15,0 50 1,0-1-16,-24 26 16,24 0-1,-25 74 1,25 49-1,25 1 1,24-75 0,26-74-1,49-25 1,-25-74 0,-50 24-16</inkml:trace>
  <inkml:trace contextRef="#ctx0" brushRef="#br0" timeOffset="33167.89">13222 8137 0,'0'-75'0,"0"26"16,0-1 0,-25 298-16,50-322 15,-50-100 1,25 224-16,-25 74 16,50 0-1,0 0 1,25-25-1,-25-49 17</inkml:trace>
  <inkml:trace contextRef="#ctx0" brushRef="#br0" timeOffset="33319.18">13073 8360 0,'0'0'0,"-25"-25"0,25-24 15,-24 24-15,48-25 16,76-24 0,-1 24-1,-49 25 1</inkml:trace>
  <inkml:trace contextRef="#ctx0" brushRef="#br0" timeOffset="33536.1">13396 7963 0,'25'0'15,"-50"25"-15,25-50 0,25 0 0,-1 25 16,1 0 0,25 25-1,-1 50 1,1 24 0,-25-25-16,-25 100 15,-50-25 1,-24-50-1,74-74 1</inkml:trace>
  <inkml:trace contextRef="#ctx0" brushRef="#br0" timeOffset="33853.35">13966 7814 0,'0'0'16,"25"-24"-16,-25-1 31,0 50-15,25-1-16,0 26 15,24 74 1,1 74-1,-25 1 1,-75-1 0,-24-24-1,-1-50 1,51-99-16,24 0 16,-25-25-1</inkml:trace>
  <inkml:trace contextRef="#ctx0" brushRef="#br0" timeOffset="34052.94">14785 8261 0,'0'0'15,"0"-25"1,25 25-1,0 0-15,-1 0 16,26 0-16,24 0 16,50 0-1,-74 0-15</inkml:trace>
  <inkml:trace contextRef="#ctx0" brushRef="#br0" timeOffset="34219.1">14859 8559 0,'-24'24'16,"48"-48"-16,-48 73 0,-1-49 16,50 25-1,24-25 1,50-25 0,-24 0-16,-26 1 0</inkml:trace>
  <inkml:trace contextRef="#ctx0" brushRef="#br0" timeOffset="40389.97">16000 8013 0,'0'0'0,"-24"0"31,73 0 1,75-25-17,-24-25 1,-26 26-16,0-26 16,26-24-1,-76 24 1,-48-49-1,-26 49 1,0 25 0,26 75-1,-51 74 17,26 50-32,24-1 31,0 26-16,0-1 1,0-24 0,-24-25-1,24-75-15,-74 25 16,74-74 0,-25-25-1,1-99 1,49 0-1,49-25 1,50 74 0,26 25-1,48 25 1,1 25 0,-25-25-1,-75 25 16,-49-25-31,25 0 16</inkml:trace>
  <inkml:trace contextRef="#ctx0" brushRef="#br0" timeOffset="40968.99">17539 7715 0,'0'0'0,"0"-50"0,24 1 16,1 24-16,-25 0 15,-49 25 16,24 25-15,-50 0-16,-24 49 16,74-49-1,50 25 1,25-50 0,-1 25-1,-24 24 1,-25 26-1,0 24 1,0-25 0,0-49-16,50 25 15,49 24 1,-74 50 15,-50 99-15,-49 25-1,24-24 1,50-100 0,25-25-1,0-49 1,24-26 0,50-24-1</inkml:trace>
  <inkml:trace contextRef="#ctx0" brushRef="#br0" timeOffset="41436.39">18630 8335 0,'0'-25'0,"-25"25"16,50 0 31,25 0-47,-1 0 15,1-24-15,-1 24 16,26 0 0,-50-50-16,24 50 15,-24-50 1,-25 26-16,-74-1 15,-50 25 1,0 74 0,24 25-1,26 50 1,49-25 0,50 0-1,25-49 16,49-26-15,25-49 0,-25-49-1,25-50-15</inkml:trace>
  <inkml:trace contextRef="#ctx0" brushRef="#br0" timeOffset="41736.28">19250 7591 0,'0'-50'16,"0"100"-16,25-124 0,-25 49 16,-25 25 15,0 49-16,1 1 1,-1 0-16,25 99 16,0-25-1,49-50 1,26-49 0,-1 0-1,1-50 1</inkml:trace>
  <inkml:trace contextRef="#ctx0" brushRef="#br0" timeOffset="41903.25">19275 7765 0,'-25'25'16,"50"-50"-16,-75 50 0,26-50 15,48 25 1,76-25 15,24 0-31</inkml:trace>
  <inkml:trace contextRef="#ctx0" brushRef="#br0" timeOffset="42419.52">20069 7591 0,'25'0'16,"-25"-25"0,0 0-16,0 1 15,24 24 1,1 0-16,25 0 16,-50 24-1,0 51 1,-50 74-1,-24 0 1,49-50 0,0-50-1,50 26 1,-25-1 0,25 75-1,-25-50 1,25 1-1,-1-1 1,26 0 0,-25 25-1,-25 25 1,-25-50 15,-25-24-15,1-26-1,-26-24 1,1 0 0,24-50-16</inkml:trace>
  <inkml:trace contextRef="#ctx0" brushRef="#br0" timeOffset="42652.67">20887 8435 0,'25'-25'15,"-50"50"-15,50-75 32,0 50-32,0-25 15,24 25-15,1-25 16,25 0-1,-1 25-15,25-24 16,-74 24-16</inkml:trace>
  <inkml:trace contextRef="#ctx0" brushRef="#br0" timeOffset="42820.21">20987 8509 0,'-50'25'15,"100"-50"-15,-150 75 0,76-26 16,24 1-1,24-25 1,26 0 0,24 0-16,75 0 15,-49-25 1</inkml:trace>
  <inkml:trace contextRef="#ctx0" brushRef="#br0" timeOffset="44903.27">22649 7740 0,'0'-25'15,"0"50"-15,0-75 16,0 25 15,0 75 0,0 0-31,0-1 16,0 51-16,0-26 16,25 0-16,-25 75 15,0-25 16,0-49-15,0-50-16</inkml:trace>
  <inkml:trace contextRef="#ctx0" brushRef="#br0" timeOffset="45220.32">22153 8633 0,'-25'0'16,"0"0"0,75 25-1,-1-50 1,75 25-1,25-25-15,50 0 16,272-24 0,-25 24-1,-98 0 1,-224 25-16,-25 0 16,-74 0-16</inkml:trace>
  <inkml:trace contextRef="#ctx0" brushRef="#br0" timeOffset="45687">22649 9154 0,'0'-25'15,"0"50"-15,0-75 0,0 26 16,-25 24 15,0 24-31,-24 1 16,-1 25-1,0-25-15,50 24 16,0 1-16,75 24 16,74-24-1,-50 24 1,-25 1 0,-74-1-1,-49 0 16,-125 1-15,25-75 0,75 0-1,74-50 1</inkml:trace>
  <inkml:trace contextRef="#ctx0" brushRef="#br0" timeOffset="46086.01">23319 9402 0,'-25'0'31,"74"0"16,1-25-47,24 0 15,1 25-15,-26-24 16,26-1 0,-125 25-1,-24 49 1,-50 1-1,0-25 1,99 0 0,0-25-16,100-25 31,-51 0-15</inkml:trace>
  <inkml:trace contextRef="#ctx0" brushRef="#br0" timeOffset="46419.04">23964 9080 0,'0'0'16,"24"-50"15,-24 75 16,0 0-31,0 24-16,0 26 15,0-1-15,0-24 16,25 98 0,0-24-1,-25-74-15,25 0 31,-25-26-15</inkml:trace>
  <inkml:trace contextRef="#ctx0" brushRef="#br0" timeOffset="70254.84">3547 11387 0,'0'0'0,"0"-25"16,0 74 15,0 1-31,-24 24 16,24-24-16,-25 74 16,0-99-1,50-50 16,-25-25-31,0-123 32,25-1-32,-1 50 31,1 124-15,25 75-1,24 73 1,50 26-1,-49-174 1,-51-50 0,1-74-1,-25-99 1,-25 49 0,25 75-1,0 124 16</inkml:trace>
  <inkml:trace contextRef="#ctx0" brushRef="#br0" timeOffset="70571.12">4292 11064 0,'0'0'0,"0"-25"16,0 50-1,-25 0 1,0 99 0,25 0-1,50-50 1,24-49 0,0-74-1,-24-26 1,-25-24-1,-75 0 1,25 49-16,1 50 16,-1-25-16,-50 50 15,75 0 1</inkml:trace>
  <inkml:trace contextRef="#ctx0" brushRef="#br0" timeOffset="71019.83">4788 11064 0,'0'75'32,"0"-1"-32,-25 0 0,25-24 15,0 0 1,50-1-16,-1-24 15,1-75 1,-1-74 15,-24 0-31,0 50 32,0 124-1,0 74-16,49-50 1,-24-49 0,-26-25-1,1-75 1,-25-49 0,-25-25-1,1 50 1</inkml:trace>
  <inkml:trace contextRef="#ctx0" brushRef="#br0" timeOffset="71173.23">5780 11362 0,'25'25'16,"0"49"-1,-25-24-15,-75 74 32,-24 25-17,99-75-15</inkml:trace>
  <inkml:trace contextRef="#ctx0" brushRef="#br0" timeOffset="72024.03">8335 11312 0,'-25'0'16,"1"0"-16,-1 0 16,25-25 15,99-24-15,75-50-1,-50-26 1,-50 26-1,-74 0 1,-25 49 0,-24 26-1,49-1 1,-25 25 0,0 99-1,0-25-15,25 100 16,0 25-1,25 24 1,-25 0 15,0-24-15,-25-26 0,-24-74-1,-51-24 1,1-50-1,25-50 1,-1-50 0,75 1-1,-25 24 1,75 1 0,99-50-1,0 49 1,24 25-1,-24 0 1</inkml:trace>
  <inkml:trace contextRef="#ctx0" brushRef="#br0" timeOffset="72605.06">9575 10915 0,'25'-25'16,"-50"50"-16,75-99 16,-50 49-16,25 0 0,-25 0 15,0 1 1,-50 24-1,-24 49 1,49-49 0,25 25 15,-25-25-31,25 50 47,0-26-32,0 150 1,25-99 0,25-26-1,24-24 1,-49 25 0,0-1-1,-50 26-15,25 24 0,-25 0 16,-25 0-16,26 1 15,-1 48 1,25-48 0,49-1-1,-24-50 1,25 1 0,-25-50-16</inkml:trace>
  <inkml:trace contextRef="#ctx0" brushRef="#br0" timeOffset="72920.78">10394 11213 0,'0'0'15,"-25"-50"-15,1 26 0,24-26 16,-25 50-1,0-25-15,-25 50 16,25 49 0,1 26 15,48 24-15,1 0-1,0 0 1,-25 0-1,-50 0 1,-74-25 0</inkml:trace>
  <inkml:trace contextRef="#ctx0" brushRef="#br0" timeOffset="73073.11">10047 11759 0,'0'0'0,"0"-25"15,0 0-15,0-25 16,74-24 0,25 0-1,26-1 1</inkml:trace>
  <inkml:trace contextRef="#ctx0" brushRef="#br0" timeOffset="73337.17">10741 11014 0,'0'0'0,"0"-24"0,0-1 31,0 50-15,-24 74-1,-1 50 1,25 24-1,25 1 1,49-100 0,-24-49-1,-1 0-15,75-25 16,-74-50 0</inkml:trace>
  <inkml:trace contextRef="#ctx0" brushRef="#br0" timeOffset="73541.2">11262 11039 0,'0'-49'0,"0"98"0,0-123 16,0 99 15,-24-1-15,-1 76-1,25 24 1,0-50-16,25-24 15,-1 24-15,26 1 16,-25-75 0</inkml:trace>
  <inkml:trace contextRef="#ctx0" brushRef="#br0" timeOffset="73690.07">11213 11337 0,'0'0'0,"-25"-25"0,0 25 16,0-25 0,75 1-1,49-51 1</inkml:trace>
  <inkml:trace contextRef="#ctx0" brushRef="#br0" timeOffset="73938.32">11634 10940 0,'0'0'0,"25"0"0,-25-25 16,25 25-16,-25 25 15,25 25 1,24 74 15,1 49-15,-25 26-1,-25-50 1,-25-75 0,0-49-1</inkml:trace>
  <inkml:trace contextRef="#ctx0" brushRef="#br0" timeOffset="74390.02">12180 10816 0,'25'-50'15,"-50"100"-15,75-124 0,-25 24 16,-1 25-16,26 0 16,-25 75 15,-50 0-16,25-1-15,0 50 16,0-24 0,25-26-1,-25 1 1,25 25 0,-25 24-1,0 0 1,24-49-1,-24 24 1,0 0 0,0 26-1,-24 24 1,-26-25 0,-24-25 15,24-49-16,25-50 1</inkml:trace>
  <inkml:trace contextRef="#ctx0" brushRef="#br0" timeOffset="74605.83">12875 11411 0,'0'0'16,"25"0"-16,-1 0 31,1 0-15,25-24-16,-1 24 16,51-25-1,-76 0-15</inkml:trace>
  <inkml:trace contextRef="#ctx0" brushRef="#br0" timeOffset="74787.88">12900 11659 0,'-50'25'0,"100"-50"16,-150 75-16,76-50 15,48 0 1,1 0-16,25 0 15,99-25 1,-50 0-16</inkml:trace>
  <inkml:trace contextRef="#ctx0" brushRef="#br0" timeOffset="75988.23">14041 11014 0,'0'-24'16,"25"24"-1,-1 0 1,1 0 0,25 0-1,24-25 1,-24 25-16,-1-25 16,26-49-1,-50-1 1,-25 1-1,-50 24 1,25 25 0,-24 25-1,-26 75 1,26-26-16,-1 26 16,25 24-16,-49 75 15,49 24 1,-25 1 15,26-100-31,-51 75 16,1-125-1,74-24 17,-25-50-17,0-49 1,50-26-1,0 51 1,49-1 0,25 50-1,1 0 1,-1 0 0,25 0-1,-75 0-15</inkml:trace>
  <inkml:trace contextRef="#ctx0" brushRef="#br0" timeOffset="76522.34">15132 10667 0,'0'-25'15,"0"50"-15,0-99 0,25 49 16,-25 0-16,-25 25 31,-49 25-15,-1 0 0,51 0-1,48-25 1,1 0-1,0 24 1,-25 51 0,-25 24-1,0 25 17,25-99-32,50 49 15,0 1 1,-1-1-1,-24 50 1,-25 75 0,-25-1-1,0-49 1,1-50 0,24-24-1,0-51 1,24-24-1,26-24-15</inkml:trace>
  <inkml:trace contextRef="#ctx0" brushRef="#br0" timeOffset="76906.43">15976 11436 0,'0'0'0,"49"-25"31,-24 1-15,0 24-1,0-25-15,24 0 16,1 0-16,0-24 16,-26-1 15,-48 25-31,-1 25 0,-25-25 15,-74 75 1,-25 99 0,75-25-1,74 25 1,49-50 15,75-25-15,50-74-1,-75-24-15,50-51 16,-74 25 0</inkml:trace>
  <inkml:trace contextRef="#ctx0" brushRef="#br0" timeOffset="77190.27">16745 10543 0,'0'-25'16,"0"50"-16,-25-99 0,25 49 15,0 50 17,-25 0-17,25 24 1,0 75-1,25 25 1,25-50 0,-1-49-1,-24-50-15,25 0 16</inkml:trace>
  <inkml:trace contextRef="#ctx0" brushRef="#br0" timeOffset="77359.11">16794 10667 0,'0'0'0,"-49"-25"16,24 25-1,0 0 1,248-49 31</inkml:trace>
  <inkml:trace contextRef="#ctx0" brushRef="#br0" timeOffset="77855.62">17290 10444 0,'25'0'15,"-50"0"-15,75-25 0,-50 0 16,50 25-16,-26-25 15,26 25-15,-25-24 0,25 48 16,-50 51 15,-50 49-15,50-50-16,0-24 16,50 0 15,-1-1-16,-24 1 1,-25 49 0,-25 0-1,25-24 1,0-26-16,25-24 16,0 99-1,-25 0 1,-25 25-1,0 0 1,0-75-16,25-24 16,-24 0-16,-1-1 31,-50 26-15,-49-26-1,0-24-15</inkml:trace>
  <inkml:trace contextRef="#ctx0" brushRef="#br0" timeOffset="78089.13">18208 11287 0,'0'0'0,"25"0"15,50-24 17,-51 24-32,51-25 15,24 0 1,-74 0 0</inkml:trace>
  <inkml:trace contextRef="#ctx0" brushRef="#br0" timeOffset="78239.93">18308 11461 0,'-25'25'15,"50"-50"-15,-75 75 0,25-50 16,0 0 0,75 0-1,49-25 1</inkml:trace>
  <inkml:trace contextRef="#ctx0" brushRef="#br0" timeOffset="78754.95">20143 10543 0,'0'-25'0,"-25"100"47,25-1-47,-24 1 15,24 73 1,0-73-16,0-1 15</inkml:trace>
  <inkml:trace contextRef="#ctx0" brushRef="#br0" timeOffset="79023.6">19449 11362 0,'0'0'15,"-25"25"-15,0-25 16,50 24 0,24-24-1,26 0 1,247-24 0,-98-1-16,247-25 15,-49 1 1,-149 24-1,-199 50 1</inkml:trace>
  <inkml:trace contextRef="#ctx0" brushRef="#br0" timeOffset="79389.32">19970 11883 0,'0'0'16,"-25"0"0,0 0-1,0 25 1,0 24 0,1 50-1,48 1 1,51-1-1,24-25 1,-49 1 0,-50-51-1,24 1 1,-48 0-16,-26 25 16,-49-50-1,0 25 1,49-25-1,50-50-15</inkml:trace>
  <inkml:trace contextRef="#ctx0" brushRef="#br0" timeOffset="79572.89">20515 12156 0,'0'0'16,"50"-25"-16,-25 25 15,24 0 1,1-25 0,0 25-16,49 0 31,-74 0-31</inkml:trace>
  <inkml:trace contextRef="#ctx0" brushRef="#br0" timeOffset="79773.45">21210 11833 0,'0'0'0,"0"-25"0,0 50 32,0 0-17,0 49 1,0 1-16,25-26 15,-25 26-15,49 24 16</inkml:trace>
  <inkml:trace contextRef="#ctx0" brushRef="#br0" timeOffset="80939.1">8211 14339 0,'25'0'32,"0"-25"-32,24 0 15,-24-25 1,74-24-1,-49 0-15,49-50 16,-49 24 15,-50 26-15,0 49-16,-25 25 31,0 0-15,-24 75-1,-1 24 1,0 74 0,1 1-1,24 25 1,0-26 0,0 1-1,-99 24 1,75-148-1,-1-50 17,0-50-17,50-24 1,0-1 0,25 26-1,74 24 1,1 0-1,24 25 1,25-25 0,-50 1-1,-50 24-15</inkml:trace>
  <inkml:trace contextRef="#ctx0" brushRef="#br0" timeOffset="81472.14">9476 13669 0,'25'-25'16,"-50"50"-16,50-100 0,-25 26 16,25 24-16,-50 0 15,-49 75 16,-50 49-15,99-49-16,0-1 16,50-24-1,49-25 1,-24 0 0,-50 50-1,-25 24 1,0 25-1,25-49 1,25-25 0,49 24 15,-49-24-31,0 99 16,-50 224 15,0-100-16,1-75 1,-1-24 0,25-50-1,25-24 1,24-50 0,-24-1-16</inkml:trace>
  <inkml:trace contextRef="#ctx0" brushRef="#br0" timeOffset="82639.53">10369 14115 0,'0'-24'0,"0"-1"16,0-25-1,0 25-15,-49 1 16,-1-1 0,0 50-1,26-1 1,-26 26-16,25 74 16,25-25-1,99-74 1,50-50-1,-49-24 1,-51-1 0,-24 50 15,-50 50-31,0-1 16,1 125-1,-26 74 1,25-124-16,-49 99 15,-26-49 17,1-75-17,25-74 1,49-99-16,0-150 31,50-49-15,74 50-1,0 99 1</inkml:trace>
  <inkml:trace contextRef="#ctx0" brushRef="#br0" timeOffset="82939.08">11089 14091 0,'0'0'0,"25"0"16,-25-25-16,-25 25 16,-25 49-1,0 51 1,1 48 15,24 26-15,75-50-1,49-74 1,25-50 0,25-50-1,-100 1-15</inkml:trace>
  <inkml:trace contextRef="#ctx0" brushRef="#br0" timeOffset="83157.2">11709 14016 0,'25'-74'15,"-75"223"1,75-224-16,-25 1 16,-25 99-1,25 24-15,-25 50 16,50 25 15,-25-49-31,50 49 16,49-25-1,-49-49 1</inkml:trace>
  <inkml:trace contextRef="#ctx0" brushRef="#br0" timeOffset="83304.89">11758 14339 0,'75'74'16,"-150"-148"-16,51 74 0,24-50 15,0 0 1,99-24 0,-49 24-1</inkml:trace>
  <inkml:trace contextRef="#ctx0" brushRef="#br0" timeOffset="83505.53">12255 13967 0,'0'0'0,"0"-25"15,24 25 1,1 25 0,0 74-1,0 25 1,-50 49 0,-25 26-1,1-100 1,49-74-16</inkml:trace>
  <inkml:trace contextRef="#ctx0" brushRef="#br0" timeOffset="83955.27">12751 13669 0,'0'0'0,"25"-50"16,-1 1-16,1-1 15,0-24 1,-25 49 0,0 50-1,0 99 1,-25-75-16,25 50 16,50-24-1,-1-50 1,-24 24 15,-25 51-15,-25 24-1,25 0 1,0-75 0,25-24-16,-25 0 15,0 49 1,-25 26-1,-49 24 1,24-25 0,-24-25-1,24-24 1,26-50 0</inkml:trace>
  <inkml:trace contextRef="#ctx0" brushRef="#br0" timeOffset="84141.49">13222 14239 0,'0'0'0,"25"-24"0,0-1 16,0 0 15,49 0-16,-24 25-15,24-25 16</inkml:trace>
  <inkml:trace contextRef="#ctx0" brushRef="#br0" timeOffset="84339.93">13222 14463 0,'0'0'0,"-25"0"0,0 0 15,25 25 1,50-50 0,25-25-1,24 0 1,-74 26 0</inkml:trace>
  <inkml:trace contextRef="#ctx0" brushRef="#br0" timeOffset="88239.98">14388 13991 0,'-25'0'46,"25"25"-14,-25-25-32,50 0 31,25-25-31,24-49 16,1 0-1,-51-1 16,-24-24-15,-24 24 0,-1 51-16,-25 24 15,1 49 1,-1 50 0,25 75-1,-24 0 1,24 24-1,-25 26 1,-49-51 15,25-74-31,24-74 16,25-50 15,25-24-31,25-100 16,0 25-1,49 49 1,25 51 0,25 48-1,0 26 1,0 0 0,-49-25-1,-1-25 1</inkml:trace>
  <inkml:trace contextRef="#ctx0" brushRef="#br0" timeOffset="88992.18">15331 13594 0,'25'0'0,"-50"0"0,74-24 15,-49-1-15,-49 0 32,-51 50-17,1 0 1,74-1-1,1-24 17,48 0-17,1-24-15,0 48 16,-25 1 0,0 0-16,0 25 15,-25 99 1,50-100-1,0 1 17,24-25-17,-49 49 1,0 25 0,-24 25-1,-26 25 1,25 0-1,25-25 1,0 50 0,25 24-1,-25-24 1,25-75 0,124-74-1,0-124 1</inkml:trace>
  <inkml:trace contextRef="#ctx0" brushRef="#br0" timeOffset="90472.54">16348 13967 0,'0'-25'15,"0"50"-15,0-75 47,0 75-31,0 0-16,0 49 15,25 75 1,-50 0 0,25-25-1,0-75 1,0-24 0</inkml:trace>
  <inkml:trace contextRef="#ctx0" brushRef="#br0" timeOffset="90992.54">16894 13570 0,'0'-50'15,"0"100"-15,-25-125 0,25 50 16,49-49 0,51 0-1,24 49 1,-75 25-16,-24 124 16,-50 49-1,-49 1 1,49-75-1,50-24 1,0-26 15,24 26-15,-24 24 0,0 75-1,0-1 1,-1-24-1,51-25 1,-26 75 0,-73-26-1,-26-49 1,-49-24 0,24-76-1,26-48 1</inkml:trace>
  <inkml:trace contextRef="#ctx0" brushRef="#br0" timeOffset="91958.95">18084 14339 0,'0'0'0,"-49"0"16,24 0-1,50 0 16,-1 0-31,1 0 16,25 0-16,74-50 16,-74 25-1,-26 0-15,51 1 16,-50-1 0</inkml:trace>
  <inkml:trace contextRef="#ctx0" brushRef="#br0" timeOffset="92140.32">18010 14661 0,'0'0'0,"0"25"0,-25-25 32,75-25-17,24 0 1,1 1-1,173-51-15</inkml:trace>
  <inkml:trace contextRef="#ctx0" brushRef="#br0" timeOffset="94539.39">20019 13793 0,'0'0'0,"0"-25"15,0 0 48,0 50-48,0 0 1,0 25 0,0-1-16,0 26 0,-25-26 15,25 50 1,0 1-1,0-51 1,0-24 0</inkml:trace>
  <inkml:trace contextRef="#ctx0" brushRef="#br0" timeOffset="94821.84">19573 14661 0,'0'25'0,"0"-50"0,-25 50 31,0-25-15,75 0-1,99-50 1,123 1-1,1-26 1,-25 51 0,-148-1-1</inkml:trace>
  <inkml:trace contextRef="#ctx0" brushRef="#br0" timeOffset="95373.42">20143 15281 0,'25'-24'16,"-50"48"-16,50-98 0,0 49 15,-25 0-15,0 1 16,-25 24 31,0 24-47,-49 51 31,24-1-15,25-24-1,50-1 1,25 1 0,-1 0-16,1 24 15,-25 0 1,-25 26 0,0-26-1,-50-24 1,25-25-1,-24-25-15,-50 0 32,49-25-32,-49-50 15,24 26 1,51-1 0,24 25-16,-25-24 15,50-1 1,-1 25-16</inkml:trace>
  <inkml:trace contextRef="#ctx0" brushRef="#br0" timeOffset="95536.22">21111 15405 0,'0'0'16</inkml:trace>
  <inkml:trace contextRef="#ctx0" brushRef="#br0" timeOffset="96888.95">7169 16968 0,'0'-25'15,"0"1"48,25 24-47,-25-25-16,25 25 15,-25-25 1,0 0-1</inkml:trace>
  <inkml:trace contextRef="#ctx0" brushRef="#br0" timeOffset="97139.9">6996 17167 0,'-25'0'0,"50"0"0,-50 25 16,25-1-16,-25 1 16,25 0-1,25 0 1,0-25 0,-1 0-1,-24-25-15,25 0 16,-25 0-1,0 1-15</inkml:trace>
  <inkml:trace contextRef="#ctx0" brushRef="#br0" timeOffset="97407.12">6797 16943 0,'-25'0'0,"0"0"16,50 50-1,50-75 17,-50 0-32,-1 1 15,1-26 1,-25 25-16,0 0 15,-49 1 1,-1 24-16</inkml:trace>
  <inkml:trace contextRef="#ctx0" brushRef="#br0" timeOffset="98123.87">8806 16869 0,'-24'0'0,"48"0"0,-73 0 31,74-25-15,-1 0-16,1 1 15,25-26-15,49-24 16,-49-1-1,-25 50 1,-25 1 0,-25 24-1,0 0 17,0 49-17,0 50 1,1 25-1,-1 25 1,0 0 0,-25-25-1,1-25 1,24-49-16,-50-25 16,26-25-1,24-25 1,0-25-1,25 26 1,0-1 0,75 0 15,49 0-15,49 25-1,-24 0 1,-74 0-16,-1 0 0</inkml:trace>
  <inkml:trace contextRef="#ctx0" brushRef="#br0" timeOffset="98740.45">9873 16547 0,'0'-75'31,"0"150"-31,0-175 16,-49 125 0,24-25-16,-25 25 15,25 0-15,1 0 16,24-1 15,24-24-31,1 0 16,0 0-1,-25 50 1,0 49 0,-25-74-16,25 49 15,25-24 17,0-25-17,24 24 1,-49 51-1,0 49 1,-24 74 0,24-149-1,0-24 1,24-25 0,51-1-1,-50-24 1</inkml:trace>
  <inkml:trace contextRef="#ctx0" brushRef="#br0" timeOffset="99373.8">10617 16596 0,'0'0'16,"-24"0"31,24-25 78,0 1-125,-25 24 15,25-25 17,0 50 15,-25-1-32,25 1-15,-25 0 16,25 74-1,-25-49-15,25 49 16,25-25 0,-25-24-16,0 74 15,0-25 1,-49 25 15,-51-24-15,76-76-16</inkml:trace>
  <inkml:trace contextRef="#ctx0" brushRef="#br0" timeOffset="99542.19">10220 17167 0,'0'0'0,"75"-100"46,-25 76-46,24-1 0,-24 0 16,24 0-16,25 0 16</inkml:trace>
  <inkml:trace contextRef="#ctx0" brushRef="#br0" timeOffset="99807.02">11039 16671 0,'0'0'0,"0"-25"31,0 50-15,0-1-16,-25 26 16,25 74-1,0-74-15,0 98 16,25-73-1,25-25 1,-1-50 0,-24 0-1</inkml:trace>
  <inkml:trace contextRef="#ctx0" brushRef="#br0" timeOffset="100055.93">11510 16695 0,'0'0'0,"0"-49"0,0 24 32,0 0-32,0 75 31,0 24-15,25 25-1,0 25 1,0-24-1,0-51 1,-25-24 0</inkml:trace>
  <inkml:trace contextRef="#ctx0" brushRef="#br0" timeOffset="100205.9">11535 17018 0,'-25'0'31,"50"0"-31,-50-25 0,25-25 16,50 26-1,24-26 1,-49 25-16</inkml:trace>
  <inkml:trace contextRef="#ctx0" brushRef="#br0" timeOffset="100439.97">11883 16646 0,'0'0'0,"0"-25"16,0 0-1,24 25-15,26 0 32,-25 25-32,0 0 15,-1 24-15,1 26 16,0 74-1,-25 24 1,-50-49 0,1-74-1,24-50-15</inkml:trace>
  <inkml:trace contextRef="#ctx0" brushRef="#br0" timeOffset="100925.93">12478 16373 0,'0'-50'16,"0"100"-16,25-125 0,0 51 16,-25-1-1,24 25 1,1 0-1,-25 49 1,0 26 0,-25-26-1,25 1 1,0-25-16,0 49 16,0 1-1,-24-1 1,24 1 15,0-26-15,0 1-1,0-1 1,-25 26 0,25-1-1,-25 1 1,25-26-1,-50 26 1,25-26 0,-49-24-1</inkml:trace>
  <inkml:trace contextRef="#ctx0" brushRef="#br0" timeOffset="101158.12">13098 17043 0,'0'-25'31,"0"0"-16,25 25 1,-25-25-16</inkml:trace>
  <inkml:trace contextRef="#ctx0" brushRef="#br0" timeOffset="102008.09">13842 16596 0,'0'0'15,"25"0"32,0 0-47,25 0 16,-1-25-16,1 1 15,49-51 1,-74 25-16,-25 26 16,0-1-16,0 0 15,0 0-15,-25 25 16,0-25 0,0 100-1,-24 49 1,24 25-1,0 24 17,0 26-17,1-25 1,24-125-16,-25 1 16,-25-1-16,25-24 15,0 0 1,1-75-1,-1-49 1,50 0 0,24 49-1,1 25 1,-25 25-16,74 0 16,25 25-1,0 0 1,-25-25-1</inkml:trace>
  <inkml:trace contextRef="#ctx0" brushRef="#br0" timeOffset="102690.82">15008 16348 0,'25'-25'16,"-50"50"-16,50-75 0,-25 26 0,-50-1 16,26 25-1,-26 0 1,0 25-16,26-1 15,-26 26 1,50-25 0,50 0-1,-1 24 1,-24-24 0,-25 0-16,-25 74 15,25-49 1,-25 24-1,50-24 1,50-25 0,-26 49-1,-49 0 17,-25 75-17,1-25 1,24-24-1,24-51 1,26-49 0,-25 25-16,0-25 15,-1 0-15</inkml:trace>
  <inkml:trace contextRef="#ctx0" brushRef="#br0" timeOffset="103458.01">15480 16547 0,'24'-50'16,"-48"100"-16,24-125 0,-25 75 31,-25 0-31,1 25 16,-1 0-1,25 0-15,0 49 16,25-24 0,75-50-1,24-50 1,0 25 0,-99 0-1,25 25 1,0 75-1,-25 49 1,25 0 0,-25 25-1,0 49 17,-25-99-17,-25-49 1,25-50-1,1-50 1,-1-74 0,25-49-1,49 24 1,51 25 0</inkml:trace>
  <inkml:trace contextRef="#ctx0" brushRef="#br0" timeOffset="103740.75">16050 16447 0,'0'-25'16,"0"50"-16,0-74 16,-25 73 15,0 26-16,1 74 1,24 25 0,24 0-1,26-25 1,49-25 0,1-74-1,24-75 1</inkml:trace>
  <inkml:trace contextRef="#ctx0" brushRef="#br0" timeOffset="103959.08">16720 16447 0,'0'0'16,"-25"-25"15,0 25-31,25 25 15,-25 25 1,50 49 0,0-24-16,25 24 15,-1-25 1,-49-49 0</inkml:trace>
  <inkml:trace contextRef="#ctx0" brushRef="#br0" timeOffset="104124.78">16720 16770 0,'0'0'15,"-25"-25"-15,25 0 16,0 0 0,25 1-1,49-26 1,-24 25-16,24 0 0</inkml:trace>
  <inkml:trace contextRef="#ctx0" brushRef="#br0" timeOffset="104375.55">17191 16348 0,'0'0'0,"0"-25"15,25 25-15,-25-25 16,25 50 15,0 0-31,-1 25 16,1 74 0,-25 49-1,-25-24 1,-24-50-1</inkml:trace>
  <inkml:trace contextRef="#ctx0" brushRef="#br0" timeOffset="104941.08">17514 16224 0,'0'0'0,"0"-25"15,0 0 1,25 25-16,-1-24 0,1 24 15,50 0 1,-51 24 0,1 1-16,-50 99 15,1-74 1,-1 49 0,25-49-1,49 24 1,-24-24-1,0 24 1,-25 1 15,25-26-15,0 26 0,-1-1-1,-24-24-15,-24 49 16,-26 0-1,-49 0 1,0-49 0,49-25-1,25-75 1</inkml:trace>
  <inkml:trace contextRef="#ctx0" brushRef="#br0" timeOffset="105158.96">18208 16819 0,'25'-24'16,"-25"-1"0,25 25-1,25-25 1,-26 25-16,51-50 15,-26 26 1,51-1 0</inkml:trace>
  <inkml:trace contextRef="#ctx0" brushRef="#br0" timeOffset="105342.88">18233 16919 0,'0'0'0,"-25"24"32,50-48-1,0 24-31,25-25 16,-1 25-1,1-25-15</inkml:trace>
  <inkml:trace contextRef="#ctx0" brushRef="#br0" timeOffset="106509.01">19846 16447 0,'0'0'15,"0"-25"-15,-25 25 32,25 50-1,0 0-31,0-1 16,25 26-16,-25-26 15,24-24-15,-24 50 16,25-51-1</inkml:trace>
  <inkml:trace contextRef="#ctx0" brushRef="#br0" timeOffset="106806.96">19473 17018 0,'-24'0'16,"48"0"-16,-73 0 0,24 0 16,50 0 15,99 0-15,124-50-1,99-49 1,1 25-1,-26 49 1,-148 0 0,-125 25-1</inkml:trace>
  <inkml:trace contextRef="#ctx0" brushRef="#br0" timeOffset="107256.12">19821 17564 0,'0'0'0,"0"-25"15,0 0-15,0 0 16,-50 25 0,1 75-1,-1-26 17,50 26-17,74-1 1,-49-49-16,50 25 15,-51-1 1,1 1 0,-25-25-1,-25-1 1,-49 1 0,-25-25-1,49 0 1,25-49-1</inkml:trace>
  <inkml:trace contextRef="#ctx0" brushRef="#br0" timeOffset="107540.18">20143 17737 0,'-25'0'15,"25"-25"1,0 1 15,25 24-31,0 0 16,74-25-1,-24 0 1,-26 0 0</inkml:trace>
  <inkml:trace contextRef="#ctx0" brushRef="#br0" timeOffset="108256.14">20763 17464 0,'0'-24'16,"-24"24"-1,24 24 17,0 1-32,0 25 15,24 24 1,-24-24 0,0 24-1,-24-24 1</inkml:trace>
  <inkml:trace contextRef="#ctx0" brushRef="#br0" timeOffset="108925.72">21607 16795 0,'-25'-25'16,"50"50"-16,-50-75 15,0 50 1,25 25 0,0 0-1,25-25-15,0 0 32,24 0-17,-49-25 1,0-25-1,-24 50-15,-1-49 16,0 49 0,25-25-1</inkml:trace>
  <inkml:trace contextRef="#ctx0" brushRef="#br0" timeOffset="109441.07">22872 16298 0,'-50'-49'16,"26"24"0,24 50 15,0 0-31,0 24 15,24 75 1,-24-24 0,25-1-1,-25-74-15</inkml:trace>
  <inkml:trace contextRef="#ctx0" brushRef="#br0" timeOffset="109674.93">22450 16844 0,'0'0'15,"-25"0"1,75 0 0,25-49-1,49 24-15,24-25 16,175-24-1,24-25 1,-99 49 0,-173 25-16</inkml:trace>
  <inkml:trace contextRef="#ctx0" brushRef="#br0" timeOffset="111356.87">22971 17415 0,'25'-25'16,"-25"0"15,0 0-31,25 25 31,-25-24-15,25 24-1,-25-50 1,24 50 0,1-50-1,-25 26-15,0-1 16,-49 50 15,-1 49-15,0 25-1,50-49-15,0-1 16,25 26 0,25-26-1,-25 51 16,-25-76-31,0 26 16,-25-25 0,0 0-16,-25-25 0,1 25 15,-50-75 17,49-25-17,50 26-15</inkml:trace>
  <inkml:trace contextRef="#ctx0" brushRef="#br0" timeOffset="111642.14">24286 16795 0,'0'-25'0,"0"50"0,0-75 47,25 25-31,0 25-16,24 0 15,1-25-15,-1 25 16,-24 0-16,0-24 15</inkml:trace>
  <inkml:trace contextRef="#ctx0" brushRef="#br0" timeOffset="111775.81">24286 16993 0,'0'0'0,"-25"25"31,75-25 0,-1-25-31</inkml:trace>
  <inkml:trace contextRef="#ctx0" brushRef="#br0" timeOffset="112257.69">26246 15976 0,'-25'-50'16,"50"100"0,-75-100-16,50 26 0,-25 24 31,25 24-31,25 76 16,0-26-1,0 0-15,0 50 16,-50 0-1</inkml:trace>
  <inkml:trace contextRef="#ctx0" brushRef="#br0" timeOffset="112489.79">25650 16819 0,'0'0'0,"-24"0"31,73-24-15,150-1 0,173-50-1,149-24 1,99 50 0,-99-1-1,-199 50 1</inkml:trace>
  <inkml:trace contextRef="#ctx0" brushRef="#br0" timeOffset="112890.92">26295 17266 0,'-24'0'16,"48"0"-1,-73-25-15,24 25 16,0 0-16,-24 50 16,24-25-16,0-1 15,99 150 16,26-124-15,-51-1 0,-49-24-1,25 0-15,-50 24 32,-74-24-17,-25 0 1,0-25-1,99 0-15</inkml:trace>
  <inkml:trace contextRef="#ctx0" brushRef="#br0" timeOffset="113174.2">26767 17241 0,'0'0'0,"-50"0"32,25 25-17,0 25-15,1-1 16,-1 1 0,0 24-16,25 50 15,25-25 1,49-49-1,26-25 1,24 0 0,-75-25-16</inkml:trace>
  <inkml:trace contextRef="#ctx0" brushRef="#br0" timeOffset="113477.9">27263 17316 0,'0'-25'0,"0"50"0,-25-75 15,0 50-15,0 0 32,1 25-32,-1 49 15,25 1 1,74-26-1,-24 26 1,-25-26 0,-25-24-1,-50 0 1,-24 0 0,49-50-1</inkml:trace>
  <inkml:trace contextRef="#ctx0" brushRef="#br0" timeOffset="113674.87">27585 17464 0,'0'0'16,"50"0"-16,-25-24 15,49-1 1,1 0-1,-1 0 1,0 0 0,-24 25-16</inkml:trace>
  <inkml:trace contextRef="#ctx0" brushRef="#br0" timeOffset="113874.84">28206 17192 0,'0'-25'16,"0"50"-1,24-1 1,1 1 0,0 74-1,-25 1 1,0-51-16</inkml:trace>
  <inkml:trace contextRef="#ctx0" brushRef="#br0" timeOffset="114160.07">28578 17092 0,'0'0'0,"0"-25"15,24 25 1,51 25 0,-1 50-1,1 24 17,-75-25-32,0 50 15,-25 0 1,-74 0-1,-75 1 1,-24-101 0</inkml:trace>
  <inkml:trace contextRef="#ctx0" brushRef="#br0" timeOffset="118156.81">25477 8236 0,'25'0'31,"-1"0"31,26 0-62,24 0 16,50 0-16,25-25 16,25 25-16,0 0 15,148-25 1,-173 1 0,49 24-1,-123 0-15,-1-25 16,-49 25 15</inkml:trace>
  <inkml:trace contextRef="#ctx0" brushRef="#br0" timeOffset="118440.85">27511 7938 0,'0'-24'0,"0"48"0,25-48 32,-25-1-17,0 50 1,0 49-1,25 25 1,-25-24 0,24-1-1,-24-24-15</inkml:trace>
  <inkml:trace contextRef="#ctx0" brushRef="#br0" timeOffset="118725.49">27660 7517 0,'-25'0'16,"50"0"-16,-75-25 0,25 25 15,1 0-15,24 25 16,-25-1-16,25 1 15,0 25-15,49-25 16,-24-1 0,0-24-1,-25-24 1,-50-76 0,1 51-1</inkml:trace>
  <inkml:trace contextRef="#ctx0" brushRef="#br0" timeOffset="118975.05">27312 7963 0,'0'0'0,"50"0"31,-75 25-15,-24 74 0,24 25-1,25 0 1,25-49 0,74-26-1</inkml:trace>
  <inkml:trace contextRef="#ctx0" brushRef="#br0" timeOffset="119159.25">28255 8186 0,'0'0'16,"50"0"-1,-50 25 1,0 25-16,25 24 15,-25 125 1,-25 49 0</inkml:trace>
  <inkml:trace contextRef="#ctx0" brushRef="#br0" timeOffset="119909.66">29868 16547 0,'-25'-25'15,"50"50"-15,-75-50 0,25 25 16,25-25-1,-25 25 1,50 0 15,25 0-15,123 25 0,51-25-1,-1-25 1,-124 25-16,-24 0 15,-26 0-15,1-25 16,-25 25 0</inkml:trace>
  <inkml:trace contextRef="#ctx0" brushRef="#br0" timeOffset="120191.83">30885 16348 0,'0'-25'15,"-25"75"-15,50-75 0,-25-25 16,24 50 15,1 0-15,0 0 0,74 25-1,-49-25-15,24 25 16,-49 0-1,-50 24 1,-49 26 0,-25-25-1,-1 24 1</inkml:trace>
  <inkml:trace contextRef="#ctx0" brushRef="#br0" timeOffset="120390.74">30860 16398 0,'49'-25'31,"-49"0"-15,-24 50-1,24 49 1,-25 1-1,0 24 1</inkml:trace>
  <inkml:trace contextRef="#ctx0" brushRef="#br0" timeOffset="120874.27">31629 16323 0,'0'0'0,"0"-25"15,-25 25 1,25-24-1,0 48 17,0 1-17,0 50 1,0-26-16,0 1 16,0 0-1,0-1 1</inkml:trace>
  <inkml:trace contextRef="#ctx0" brushRef="#br0" timeOffset="121057.71">31927 16422 0,'0'-24'16,"-50"73"-16,100-74 0,-26 1 31,-24 48-16,0 1-15,0 50 16,25-26 0,-25-24-1</inkml:trace>
  <inkml:trace contextRef="#ctx0" brushRef="#br0" timeOffset="121358.9">31703 15777 0,'-25'-24'0,"50"48"0,-74-73 16,24 49-16,0 0 15,0 74 1,25 1-1,25-26 1,25-49 0,-26 0-1,1 0 1,-25-49 0,-25 49-1</inkml:trace>
  <inkml:trace contextRef="#ctx0" brushRef="#br0" timeOffset="121541.61">31976 15926 0,'0'0'0,"25"0"0,0-24 15,-50 24 32,25 24-47</inkml:trace>
  <inkml:trace contextRef="#ctx0" brushRef="#br0" timeOffset="121829.89">31381 16249 0,'-25'0'16,"25"25"-1,-25-25 1,25 24-16,0 51 15,25 24 1,-25-24 15,50 24-15,24-74 0,-24-1-16</inkml:trace>
  <inkml:trace contextRef="#ctx0" brushRef="#br0" timeOffset="122042.38">32373 16373 0,'25'0'0,"-50"0"0,75 0 16,-50-25-16,25 25 16,-25 25-16,24 0 15,-24-1-15,25 26 16,-25 0-16,25 99 31,-75 24-31,-24-98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3:15:19.49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7665 3126 0,'-24'0'15,"-26"-25"1,75 25 15,24 0-15,26 0 0,-1-25-16,25 0 15,1 1-15,24-51 16,-75 50-1</inkml:trace>
  <inkml:trace contextRef="#ctx0" brushRef="#br0" timeOffset="154.76">7715 3275 0,'0'0'0,"0"24"15,-25 1-15,25 0 31,50-25 1,24-25-32,100-24 15</inkml:trace>
  <inkml:trace contextRef="#ctx0" brushRef="#br0" timeOffset="433.66">8360 2704 0,'0'0'16,"-50"-50"-1,26 50 1,24-24 0,74 24-1,-24 24 1,123 26-1,-74 24 1,-74 50 0,-99 50-1,-50-25 1,49-99-16</inkml:trace>
  <inkml:trace contextRef="#ctx0" brushRef="#br0" timeOffset="636.84">8261 2704 0,'0'0'15,"25"-50"-15,-25 26 0,24-1 16,-24 50 0,-24-1-1,24 125 1,0-25-16,0 149 31,0 0-31</inkml:trace>
  <inkml:trace contextRef="#ctx0" brushRef="#br0" timeOffset="1335.02">10196 2580 0,'-25'-25'0,"50"25"16,-1-25 0,26-24-16,0 24 15,123-74 1,-49-1 0,-74-48-1,-50 73 1,-25 75-1,0-25-15,-24 50 16,-26 50 0,26 24-1,24 50 1,0 24 0,25 26-1,-25 24 1,-24-24 15,-75-51-15,0-48-1,49-76-15,1-24 16,-1-49 0,51-50-1,48 24 1,51 50-1,24 1 1,50 24 0,25 24-1,-1 26 1,-49-25 0,-25-25-1</inkml:trace>
  <inkml:trace contextRef="#ctx0" brushRef="#br0" timeOffset="1817.9">11436 2109 0,'0'-25'16,"0"50"-16,0-75 0,0 25 0,-74 0 15,24 25 1,0 0 0,-24 50-16,74-25 15,74 0 1,-49-1 0,25-24-1,-25 75 1,-75 24-1,0 25 1,50-25 15,25-24-15,0 24 0,-25 50-1,-50 99 1,-49 0-1,50-50 1,49-74 0,49-74-1,-24-25-15,74-25 16,-49 0 0</inkml:trace>
  <inkml:trace contextRef="#ctx0" brushRef="#br0" timeOffset="2201.31">12428 2406 0,'-25'-49'0,"50"98"0,-74-148 15,49 74-15,-25 0 16,0 1 0,25 48 15,-25 26-31,-24 74 16,24 50-1,25-1 1,25-24-1,24-25 1,-24 0 15,-50-99-31,-24 74 16,-51-49 0,51-25-16</inkml:trace>
  <inkml:trace contextRef="#ctx0" brushRef="#br0" timeOffset="2354.48">11932 3101 0,'0'0'15,"0"-25"-15,0 0 16,25 1 0,25-1-1,49-25-15,74 0 16</inkml:trace>
  <inkml:trace contextRef="#ctx0" brushRef="#br0" timeOffset="3618.15">13545 2406 0,'0'-24'16,"0"-1"15,0 0 1,-50 0-17,25 0-15,-24 25 16,-1 0-1,-24 25-15,-26 74 16,26 1 0,99-1-1,99-74 1,49-50 0,-49-25-1,-74-24 1,-25 49-1,-25 0 1,0 50 15,25 0-31,-25 24 16,0 125 0,24 24-1,-24 26 1,0-26-1,-49-74 1,-1-74 0,1-25-1,-26-75 1,26-74 0,24-74-1,50 74-15,74-75 31,-25 100-31</inkml:trace>
  <inkml:trace contextRef="#ctx0" brushRef="#br0" timeOffset="4084.03">14214 2034 0,'25'-74'15,"-50"148"-15,50-173 0,-25 74 16,0 0-16,25 25 16,0-24-1,24 73 1,-49 50 0,0 25-1,0-24 1,0-51 15,50 26-31,-50 49 31,0 49-15,-25 1 0,0-25-1,100 25 1,-50-100-1,-1 25 1,-24-24 0,-74 24-1,-25-50 1,0-24 0,49-50-1</inkml:trace>
  <inkml:trace contextRef="#ctx0" brushRef="#br0" timeOffset="4317.92">15058 2704 0,'0'-25'16,"0"50"-16,25-75 0,-1 26 15,26 24 1,0-25 0,24 0-16,100-25 15,-50 1 1,-99 49-16</inkml:trace>
  <inkml:trace contextRef="#ctx0" brushRef="#br0" timeOffset="4501.46">15207 2803 0,'-25'50'16,"50"-100"-16,-75 125 15,25-75-15,25 24 16,75-24 0,123-49-1,25-26 1,-24-24-1,-100 74-15</inkml:trace>
  <inkml:trace contextRef="#ctx0" brushRef="#br0" timeOffset="4751.87">15529 2282 0,'0'0'15,"-25"0"-15,1-25 0,-1 25 16,-25 100 0,25 49 15,-24 99-15,-1 25-1,-74 49 1,50-49-1,49-99 1</inkml:trace>
  <inkml:trace contextRef="#ctx0" brushRef="#br0" timeOffset="5452.58">16621 2555 0,'0'0'0,"24"-49"31,1-1-15,50 25-16,98-99 16,-49 0-1,-49 0 1,-75 25-1,0 74 1,-50 0 0,-24 100 15,24-26-31,-24 125 16,24 24-1,25-24 1,25 24-1,-49-49 1,-1-25 0,-49-49-1,24-75 1,51-25 0,-1-49-1,50-26 1,24 26-1,50 49 1,100 25 15,-75 0-15,-25 25 0,25-25-1</inkml:trace>
  <inkml:trace contextRef="#ctx0" brushRef="#br0" timeOffset="5901.16">18010 2133 0,'0'0'0,"25"-49"0,-25 24 16,0 0-16,-25-24 15,-74 24 1,24 25-1,50 25 17,75 24-17,24-24 1,-24 25 0,-50 24-1,-99 75 1,74-50-1,25 0 1,25 1 0,0 24-1,-25 74 1,-75-24 0,26-25-1,24-75 1,25-49-1,74 0 17,50-50-32</inkml:trace>
  <inkml:trace contextRef="#ctx0" brushRef="#br0" timeOffset="6171.96">18729 2357 0,'0'0'0,"-25"-50"0,-24 25 16,-50-24-1,49 24 1,25 50 0,0 74-1,50 25 1,0 50-1,0-1 17,-25-98-32,0-26 15,-25 26-15,-49 24 16</inkml:trace>
  <inkml:trace contextRef="#ctx0" brushRef="#br0" timeOffset="6333.8">18283 3027 0,'0'0'16,"0"-50"-1,0 25-15,25-49 16,49-26 0,75 1-1</inkml:trace>
  <inkml:trace contextRef="#ctx0" brushRef="#br0" timeOffset="6751.89">19101 2084 0,'0'0'16,"0"-25"-16,0 0 0,0 0 15,25 25 1,-25-49-1,25 74 1,-25 74 0,25 0-1,0 0 1,-25-74-16,24 74 16,1 1-1,-25 48 1,0 1 15,-25-25-15,25-24-1,25-26 1,-25 0 0,0 1-1,-25-26 1,-49 1-1,-25-25 1</inkml:trace>
  <inkml:trace contextRef="#ctx0" brushRef="#br0" timeOffset="7146.78">19895 2754 0,'25'0'16,"-25"-25"15</inkml:trace>
  <inkml:trace contextRef="#ctx0" brushRef="#br0" timeOffset="7867.94">20590 2208 0,'0'0'0,"0"25"0,25-50 47,-1 0-47,26 0 15,0 0-15,24-24 16,-24 24-16,-26 0 16,1-24-16,0 24 15,-25 0-15,0 0 16,-25 25 0,-24 25-1,-26 74 1,50 0-1,25 50 17,0 0-17,50 25 1,-25-1 0,-25-98-16,-25 49 15,-25-50 1,-24-49-1,0-25 1,49-74 0,25-1-1,49 1 1,26 24 15,24 50-31,25 0 16,0 0-1</inkml:trace>
  <inkml:trace contextRef="#ctx0" brushRef="#br0" timeOffset="8385.74">21731 2034 0,'0'-25'15,"0"50"-15,25-74 0,-25 24 16,0 0 0,-25 25-1,0 0-15,-25 25 16,50 0-1,25 24 17,0-24-17,0 25 1,-25-26 0,0 26-16,0 49 15,0 1 1,50-1-1,24 50 1,0-25 0,-74 24-1,0 1 1,-24-99 0,24 49-16,24-49 31,1-50-16,50 0 1,-26-25-16</inkml:trace>
  <inkml:trace contextRef="#ctx0" brushRef="#br0" timeOffset="8867.58">22773 2282 0,'0'0'0,"0"-49"15,-50-1-15,1 25 16,-51 0 0,-24 25-1,75 75 1,49-26 0,99-24-1,50-25 1,-100 0-16,51-25 15,-76 25 17,1 0-17,0 75 1,0 49 0,24 25-1,-49 0 1,0-1-1,0-23 1,-49-76 0,-1-24-1,25-50-15,1-24 16,-1-100 0,50-50-1,49 26 1,-24 98-1</inkml:trace>
  <inkml:trace contextRef="#ctx0" brushRef="#br0" timeOffset="9385.41">23467 1910 0,'-24'-25'15,"48"50"-15,-48-74 0,24 24 16,24 0 0,26 0-16,24 25 15,1 0 1,-50 50 15,-1-25-31,-48 74 16,24-50-1,24 26 1,51 49 0,-26-25-1,-24 0 1,-25 1-1,25-26 1,-25 0 0,50 26-1,-25-1 1,-1 0 0,-24 0-1,-74 1 1,-25-26-1,74-74 1</inkml:trace>
  <inkml:trace contextRef="#ctx0" brushRef="#br0" timeOffset="9521.79">24683 3200 0,'50'0'16,"-100"0"-16,124 0 0,-49 0 15</inkml:trace>
  <inkml:trace contextRef="#ctx0" brushRef="#br0" timeOffset="26635.76">1290 5904 0,'0'-25'31,"0"25"-31,-25 25 16,-24 174 0,-1-51-16,-49 150 15,-1-50 1,26-99-1,74-124 1</inkml:trace>
  <inkml:trace contextRef="#ctx0" brushRef="#br0" timeOffset="27035.85">1637 5855 0,'0'-25'16,"0"50"-16,25-25 0,-25 49 16,-25 26-16,0 24 15,-24 25-15,-50 149 16,-25-75 0,74-99-1,50-74 16,0-50-31,50-99 16,-1 0 15,50 25-15,-49 149 0,-25 49-1,0 75 1,-50-26-1,50-73 1,-25-50 0</inkml:trace>
  <inkml:trace contextRef="#ctx0" brushRef="#br0" timeOffset="27603.74">1910 6698 0,'0'0'0,"25"0"0,0 0 16,0-25 0,24-24-1,1-51 1,-25 26 0,-25-1-1,-25 51 1,-50 98-1,-24 75 1,50 0 0,24-75-1,50-49-15,-25 0 16,49-25-16,50-25 31,25-74-15,-49-25-1,49 0 1,0 49 0,-50 50-1,1 75 1,-75 49 0,25-49-16,-25 49 15,-25-74 1,25 0-16,0-50 31,49-25-15,1-98-1,24 48 1,-24 51 0,0 49-1,-26 49 1</inkml:trace>
  <inkml:trace contextRef="#ctx0" brushRef="#br0" timeOffset="28138.51">3299 6475 0,'0'-25'16,"0"50"-16,25-75 0,0 25 15,-25 0 1,25 25 31,-25-24-16,0 48 47,-25-24-78,0 0 31,50 0 47,0 25-46,0-50-17,-1 25 1,1 0 0,0 0-16,0-24 15,-25-1 16,0-25-15,0 25 0,-50-24-16</inkml:trace>
  <inkml:trace contextRef="#ctx0" brushRef="#br0" timeOffset="29369.79">3374 6227 0,'0'0'16,"-75"74"0,26 25-1,-1 25 1,25-24-1,50 24 1,0-124 0,25 0-16,24-25 15,100-50 1,-1-73 0,26-200 15,-125 150-16,-49 123 1,-25 51 0,-25 98-1,25 0 1,-25 199 0,-49 75-1,24 48 1,25-247-16,1 75 15,-1-125 1,50-74 15,24-50-31,-24-25 16,25-24-16,-1-1 0,26-148 31,-50 0-15,-50 49-1,-50 75 1,1 74 0,24 0-1,50 1-15,0-26 16,25 25 15,0 25-31,24 0 16,26 0-1,-1 0 1,1 0 0,-1-50-1,-24 50 1,-75 0 46,25 25-46,-25-25 0,50-25-1,0-49 1,0 24 0,49-24-1,0 74-15,-24 25 16,-25 74-1,-50 50 1,25-75 0,0-24-1,25-100 17,0 1-17,24-1 1,-24 0-16,50-24 15,-26 49 1,-24 25 0,-25 25-1,25 0-15,24 24 16,26-49 0,24-24-1,-25-51 1,-49 1-1,-25-1 1,-74 75 0,24 25-16,25 25 15,1-1-15,-1 51 32,50-1-17,49-49 1,-24-50-1,24 0 1</inkml:trace>
  <inkml:trace contextRef="#ctx0" brushRef="#br0" timeOffset="29719.78">1513 5582 0,'0'-25'16,"0"50"-16,25-100 31,25 75-15,173-99 0,99-25-1,-49 50 1</inkml:trace>
  <inkml:trace contextRef="#ctx0" brushRef="#br0" timeOffset="30441.99">6301 6103 0,'0'-25'15,"25"25"32,-25 25-31,25-25 31,-1 0 15,-24-25 63,0 50-125,0-50 47</inkml:trace>
  <inkml:trace contextRef="#ctx0" brushRef="#br0" timeOffset="30668.91">6524 6599 0,'0'0'15,"25"0"-15,-25 25 16,-25-1-1,25 26 1,-25 24 0,-24 1-1,-26-26-15</inkml:trace>
  <inkml:trace contextRef="#ctx0" brushRef="#br0" timeOffset="42835.71">8806 6053 0,'0'0'0,"-24"0"31,24-25-31,-25 25 16,25 25-1,25-25 48,-1 0-48,26-25-15,25 0 16,-1-24-16,0 24 16,75-99-1,-25 0 1,-74 0-1,-50 25 1,0 74 0,0 0-16,-50 25 15,-49 99 1,25 50 0,-1 50 15,1-1-31,49 25 31,-49 1-15,-1-51-1,-49-49 1,74-124 0,26-49-1,24-75 1,49 0-1,1 49 1,49 50 0,25 25-1,0 50 1,0 0 0,-25-26-1</inkml:trace>
  <inkml:trace contextRef="#ctx0" brushRef="#br0" timeOffset="43137.78">9972 5731 0,'0'-25'15,"0"50"-15,0-75 16,0 25-16,-24 25 15,-1 0-15,0 0 16,0 0-16,-24 99 16,-1 100-1,25 24 1,25 0 15,25-49-15,0-124-16,99 24 15,0-49 1,-50-25-16</inkml:trace>
  <inkml:trace contextRef="#ctx0" brushRef="#br0" timeOffset="43653.61">10469 5780 0,'-25'0'0,"50"-25"31,24 1-31,1-1 16,49-25 0,-49 0-1,-26 26-15,1-26 0,-25-24 16,0 49 0,-25 25-16,-24 0 31,-1 25-31,25 24 15,-24 75 1,24 25 0,0 74-1,25-49 1,-25 0 0,1-25-1,-26-25 16,0-50-15,-24-49 0,24-50-16</inkml:trace>
  <inkml:trace contextRef="#ctx0" brushRef="#br0" timeOffset="43803.94">10196 6326 0,'0'0'0,"0"-25"0,24 0 31,51 0-15,49-24-1,25-1 1</inkml:trace>
  <inkml:trace contextRef="#ctx0" brushRef="#br0" timeOffset="44119.8">11138 5706 0,'0'0'15,"0"-25"-15,0 50 31,25 24-15,25 150 15,-25-75-31,-25 0 16,-25 0-16,0 0 16,-25 0-16,-49 74 15,25-98 1,49-76-1</inkml:trace>
  <inkml:trace contextRef="#ctx0" brushRef="#br0" timeOffset="44837.66">11883 5954 0,'-25'0'0,"0"0"15,124-25 32,-24 25-47,-1-25 16,25 0 0,-24 1-16,-1-1 0,-24-25 15,-26-24 1,-24-26-1,-74 1 1,24 74 0,26 50-1,-26 50 17,25 98-17,0 26 1,1 24-1,-1 0 1,0-24 0,0-100-16,0-25 15,-74 1 1,0-50 0,49-75-1,25-99 1,50 75-1,25 49 1,49 25 0,0 25-1,1 24 17,24-49-17,-75 25-15</inkml:trace>
  <inkml:trace contextRef="#ctx0" brushRef="#br0" timeOffset="45420.45">13148 5532 0,'0'-25'15,"0"50"-15,0-75 0,-25 50 16,0 0 0,0 50-1,0 0 1,-49 123 0,0 26-1,24 24-15,25 0 31,25-49-15,50-50 0,24-74-1,50-50 1</inkml:trace>
  <inkml:trace contextRef="#ctx0" brushRef="#br0" timeOffset="46637.63">14066 5706 0,'24'-25'16,"-48"50"-16,73-75 0,-49 25 16,25 0-1,-50-24 1,-24 49-16,-51 25 16,51-1-1,-75 76 1,74-1-1,25-49 1,75-26 0,49-48-1,0-26 1,-24-74 0,-26 74 15,-49 1-16,25 49 1,0 0 0,-25 24-1,0 76 1,25-51-16,-25 150 16,-25-100-1,-25 149 1,1 0-1,-26 25 1,1-199 0,24-49 15,-24-99-15,49-75-1,0 50 1,25-100-1,25 50 1,49 50-16</inkml:trace>
  <inkml:trace contextRef="#ctx0" brushRef="#br0" timeOffset="46890.71">14487 5606 0,'0'0'0,"0"-24"32,25 24-32,25 24 15,49 76 1,-25 98 0,-98 100 15,-1-125-31,-124 125 15,0-99 1,50-100 0</inkml:trace>
  <inkml:trace contextRef="#ctx0" brushRef="#br0" timeOffset="47438.73">16149 5879 0,'0'0'16,"0"-24"-16,-24 24 31,-1 49-31,0 1 16,0 24-16,0 25 15,0 75 1,25-124 0</inkml:trace>
  <inkml:trace contextRef="#ctx0" brushRef="#br0" timeOffset="47737.6">16125 5631 0,'-25'-49'16,"50"98"-16,-50-123 0,0 49 15,0 25-15,0 25 16,50 0-1,0-1 1,0-24-16,24 25 16,1-25-1,-25 0 1,-25-25 0,-50-24-1,-49 24 1,74 25-16</inkml:trace>
  <inkml:trace contextRef="#ctx0" brushRef="#br0" timeOffset="47987.28">16745 5879 0,'25'0'16,"-50"0"-16,25 25 0,-25 25 0,-25-1 15,25-24 1,25 25-16,0 24 16,75 1-1,-25-51 1,-26 26 0,-98 0-1,-75-50 1,99 24-16</inkml:trace>
  <inkml:trace contextRef="#ctx0" brushRef="#br0" timeOffset="48237.48">18134 5631 0,'0'0'0,"50"-25"0,-50 1 16,-25-1 0,-25 74-1,0 26 1,50 74 0,-24 49-1,24-49 1,-25-75-1</inkml:trace>
  <inkml:trace contextRef="#ctx0" brushRef="#br0" timeOffset="48853.97">17861 6078 0,'0'0'16,"0"-25"-16,25-25 0,-25 26 15,0-26-15,74-24 31,25-26-15,26 26 0,-51 24-1,-49 50 1,0 75 0,-75 74-1,-24-1 1,49-48-1,0-51 1,99-98 15,26-51-15,-1 26 0,-74 49-1,-1 25 16,26 50-15,24 49 0,1-49-1,49-50 1,-25-25 0,-49 0-16,-25-74 15,-25 0 1,-25 24-1,-25 50 1,0 75 0,26 24-1,24 50 1,49 0 0,26-24-1,49-26 1</inkml:trace>
  <inkml:trace contextRef="#ctx0" brushRef="#br0" timeOffset="49486.4">21160 5383 0,'0'0'16,"25"-49"-16,-25 24 0,-25 74 46,1 26-30,-26 123 0,0 50-1,50-49 1,25-50 0,74-100-1,25-49 1,-74-25-16</inkml:trace>
  <inkml:trace contextRef="#ctx0" brushRef="#br0" timeOffset="49836.67">21011 5929 0,'0'0'0,"-24"-50"0,48 1 16,26-26 15,49 26-15,25 24-1,0 75 1,-49 74 0,-50 0-1,-1-25 1,-48-50-16,24-73 47,0-1-47,49-124 15,26 25 1,-26 50 0,26 49-1</inkml:trace>
  <inkml:trace contextRef="#ctx0" brushRef="#br0" timeOffset="50171.46">22004 5780 0,'0'0'15,"0"-25"1,-149 50 0,25 50-1,49 24 1,75 0-1,50-49 1,25-26 0,24-73-1,0-26 1,-49-49 0,-26 75-1,1 49 32,-25 25-47,0 99 16,0 0-1,-25-50 1</inkml:trace>
  <inkml:trace contextRef="#ctx0" brushRef="#br0" timeOffset="50570.67">22301 5855 0,'0'0'16,"25"-25"-16,-25 0 15,25 25-15,-25-25 16,0 100 0,-25-26-1,25 1 1,-25 49-1,25-74 1,25 0 0,25-50-1,24-74 1,26 24 0,-76 50-1,26 25 1,-50 75-1,-25 49 1,25 0 0,25-99-1,74-50 1,0-74 0</inkml:trace>
  <inkml:trace contextRef="#ctx0" brushRef="#br0" timeOffset="50770.56">22971 5904 0,'25'-25'15,"-50"50"-15,75-74 16,-100 49 0,25 49-1,25 1 1,25 24 0,0-24-1,0-1 1,-50-24-1,-49-25 1,24 0 0</inkml:trace>
  <inkml:trace contextRef="#ctx0" brushRef="#br0" timeOffset="51137.43">23939 5532 0,'0'0'16,"49"-74"-16,-24-1 0,-25 1 15,0 24 1,-25 25-16,-24 1 16,24 24-1,0 74 1,25 25-1,0 75 1,0-25 0,25 74-1,-25 0 1,-25 0 0,0-49-1,-49-25 16,-1-99-15,26-26-16,-1-24 0</inkml:trace>
  <inkml:trace contextRef="#ctx0" brushRef="#br0" timeOffset="51653.41">23443 6500 0,'0'0'0,"0"-75"15,74-49 1,25 0-1,50 0 1,25 0 0,-25 50-1,-75 24 1,-74 0 0,-25 50-1,-24 0 16,24 25-15,25 25 0,49 24-1,26 1 1,-26-51 0,-24-24-1,0 0 1,25-49-1,-1-26 1,26 51 0,-51 24-16,26 49 15,-25 50 1,-25-24 0,-25-1-1,0-74 16,0 0-15,25-49 0,25-75-16</inkml:trace>
  <inkml:trace contextRef="#ctx0" brushRef="#br0" timeOffset="52137.75">24857 5855 0,'24'0'16,"-48"0"-16,73 24 15,-49 1 1,0 25 0,0-1-1,-25-49 1,25 25 15,50-74-31,0-26 16,-1 50 15,1 1-15,-25 48-1,-25 51 1,0-26-16,-25 1 16,50-50 15,49-74-16,-24 24 1,99-74 0,-1 50-1,-98 74 1,24 24 0,-49 76-1,0-1 1,-25-25 15,25-24-31,-50-25 0</inkml:trace>
  <inkml:trace contextRef="#ctx0" brushRef="#br0" timeOffset="55737.37">27858 5681 0,'0'0'0,"25"-25"0,-50 25 63,0 25-48,-24 0 1,24 49-16,-74 50 16,49 25-1,50-75 1,50-49 15,49-50-15,-49-24-1,-26-50 1,-73-1 0,-50 26-1,-1 74 1,51-25-16</inkml:trace>
  <inkml:trace contextRef="#ctx0" brushRef="#br0" timeOffset="56137.71">28280 5507 0,'0'0'0,"50"-49"0,-26-26 31,-24 50-15,-24 75 0,-26 74-1,25 99 1,25-74-16,-25 149 16,25 0-1,50-100 1,24-99-1,1-74 1,24-50 0,-25-74-1,-98-75 1,-100-74 0,-75 0-1,75 124 16,74 25-15,50 74-16</inkml:trace>
  <inkml:trace contextRef="#ctx0" brushRef="#br0" timeOffset="56388.57">29595 5408 0,'0'0'16,"0"-25"-16,0 75 31,-25-1-15,25 26-16,-50 148 31,25-24-16,1-51 1,-1-48 0</inkml:trace>
  <inkml:trace contextRef="#ctx0" brushRef="#br0" timeOffset="57038.49">29396 6003 0,'0'0'0,"0"-49"16,25-1-16,0-24 15,0 24 1,24 25-16,100-74 16,-25 0-1,-74 49 1,-25 50 0,-50 75 15,-25 74-16,1-25 1,24 0 0,25-75-1,-25-49 1,99-74 0,50-25-1,-24-1 1,-76 100-1,26 25 1,-50 50 0,50 24-1,49-25 1,50-49 0,0-25 15,-1-124-16,-123-25 1,-25 50 0,-25 74-1,-49 75 1,49 24 0,0 50-1,50 0 1,25-49-1,24-26 1,-24-24 0,-25 0-16</inkml:trace>
  <inkml:trace contextRef="#ctx0" brushRef="#br0" timeOffset="59237.99">1637 9427 0,'0'-25'16,"0"50"-16,-25-75 0,25 25 16,-24 25-1,24-24 1,-75 24-1,1 49 1,-25 75 0,49 50-1,0-50 1,50-50-16,0-49 16,100 25-1,48-25 1,26-75-1</inkml:trace>
  <inkml:trace contextRef="#ctx0" brushRef="#br0" timeOffset="59787.88">1910 9724 0,'25'-74'15,"-50"148"-15,50-173 16,-50 74-16,-24 1 16,24 48 15,-25 76-16,50 24 1,50 0 0,24-75-1,1-24 1,-26-50 0,-24-74-1,-25-50 1,25-24-1,24 24 1,-24 124-16,25 0 16,-25 124-1,-1 75 17,-24 25-17,0-100 1,0-74-1,25-75 1,0 0-16,25-99 16,24 1-1,25 73 1,25 75 0,-24 75-1,-51 49 1,-49 0-1,0-25 1,0-74 0</inkml:trace>
  <inkml:trace contextRef="#ctx0" brushRef="#br0" timeOffset="60520.47">3101 9501 0,'25'-49'15,"-50"98"-15,50-123 32,-25 123-17,0 100 1,24 50-1,1-50 1,0-100 0,25-74-1,49-99 1,-74 50-16,24-25 16,-24-100-1,0 75 1,-25 99-1,0 100 1</inkml:trace>
  <inkml:trace contextRef="#ctx0" brushRef="#br0" timeOffset="60788.55">3671 9675 0,'0'-25'16,"0"50"-16,0-75 15,-24 25 1,-76 125 0,76 24-1,24-75 1,24 1 0,100-75-1,-74-49 1,-25-26-1,-25 26 1,-25 0 0,0 74-1</inkml:trace>
  <inkml:trace contextRef="#ctx0" brushRef="#br0" timeOffset="61638.42">3919 9849 0,'50'24'0,"-100"-48"0,125 24 16,-50-25 0,-25 0-16,49-74 15,1-50 1,24-25 0,-49 1-1,-25 49 16,-25 124-15,-24 74 0,-1 75-1,25-50 1,1 75 0,48-75-1,26-50 1,49-49-1,0-74 1,-24-25 0,-26-25-1,-24 99 1,-25 0 0,-25 124-1,25 1 1,50 24-1,0-124 17,-1-25-32,1-50 15,-25-24 17,-25 0-32,0 74 31,0 100 0,0 49-15,49 24-1,26-48 1,24-51 0,-49-73-16,123-76 31,-123 26-16,-25-25-15,-1-25 0,1-174 16,-50 75 0,25 148-1,-24 75 1,-1 99 0,25-24 15,-25 123-16,25 100 1,0-124-16</inkml:trace>
  <inkml:trace contextRef="#ctx0" brushRef="#br0" timeOffset="62355.45">5061 9600 0,'0'0'0,"0"-124"16,24 75-16,51-26 15,-1 26 1,50 49 0,-49 74-1,-50 75 1,-25-25 15,0-50-15,0-49-1,99-124 1,-25 0 0,-24 0-1,-50 74 1,0 50 0,-25 49-1,25 25 1,50-74-1,-1-25 1,75-50 0,-25-24-1,-74 24 1,-25 1 0,25 24-1,-25 0-15,-25 50 16,0 74-1,25 25 1,0-99 0,25 25-1,99-26 1,0-48 0,-49-51-1,-26-49 1,-24-25-1,-25 199 17,25 24-17,0 26 1,24-26 0,1-24 15,-25-50-31</inkml:trace>
  <inkml:trace contextRef="#ctx0" brushRef="#br0" timeOffset="63059.15">8484 9303 0,'0'-25'16,"0"50"-16,0-75 15,-25 75 1,-49 0 0,24 99-1,25 0 1,75-75 0,49-49-1,0-24 1,-49-51-1,-75-24 1,-49 25 0,-25 24-1,49 50 1,25 0 0</inkml:trace>
  <inkml:trace contextRef="#ctx0" brushRef="#br0" timeOffset="63655.09">9104 8980 0,'0'-25'16,"0"50"-16,0-74 0,0 24 0,-25 25 31,-49 49 0,49 51-15,-24 49 0,49 24-1,0 26 1,0-1 0,49-24-1,26-50 1,98-75-1,-74-73 1,-49-51 0,-50-74-1,-124-24 1,-50-1 0,50 50 15,75 50-16,49 24-15,0 25 16,99 0 0,-25 25-1</inkml:trace>
  <inkml:trace contextRef="#ctx0" brushRef="#br0" timeOffset="64021.99">11014 8931 0,'0'0'16,"0"-50"-16,0 0 0,-25 1 31,-24 24-16,-26 50 1,26 74 0,49 0-16,0 75 15,25 0 1,-1-1 0,-24-24-1,-24 0 1,-76 0-1,1-50 1,50-74-16</inkml:trace>
  <inkml:trace contextRef="#ctx0" brushRef="#br0" timeOffset="64171.62">10469 9749 0,'0'-49'15,"24"-26"1,26 1-1,24-1 1,-222 472-16,420-868 16,-544 818-16,693-744 15,-322 373-15</inkml:trace>
  <inkml:trace contextRef="#ctx0" brushRef="#br0" timeOffset="64689">12552 9278 0,'-24'-74'16,"48"148"-16,-48-173 0,48 74 15,-48 25 1,-26 0-16,0 25 15,-24 24-15,24 26 16,1-1 0,24 25-1,25-74-15,99-25 16,-49-25-16,99-49 16,-25-25-1,-50 49 16,-49 75 1,-25 74-17,-50 0 1,50-49-16</inkml:trace>
  <inkml:trace contextRef="#ctx0" brushRef="#br0" timeOffset="65290.23">12949 9328 0,'0'0'0,"50"-50"16,-1 0-16,-24 26 16,25 24-1,-75 49 1,0 50 0,0-24 15,1-50-16,98-25 1,25-75 0,-49 26-16,24-1 15,-24 25 1,0 25 0,49 25-1,25-50 1,25 0-1,-25-24 1,-50-50 0,-99-1-1,1 51 1,-125 73 15,74 76-15,26 24-1,49 25 1,24-75 0,51-49-1,24-75 1,0-49 0,-49-75-1,-25-74 1,0 99-16,-1-99 47,-24 248-32,0 50-15,25 0 0</inkml:trace>
  <inkml:trace contextRef="#ctx0" brushRef="#br0" timeOffset="65841.84">15182 8856 0,'49'-25'15,"-98"50"-15,98-74 16,-24 49-16,-25-25 16,-25 25-1,1 25-15,-26-1 16,25 26-16,-24 0 15,49-26-15,-25 1 16,99-25 0,25-25 15,1-74-15,-26 25-1,-49 49-15,-25 0 31,25 25-31,-25 50 16,0 49 0,0 100-1,25 24 1,-25 74 0,0-123-16,-75 149 15,-24-75 1,0-124-1,-25-99 1,-25-75 15,50-149-15,99-73 0,49 23-1,1 150-15,49 0 16</inkml:trace>
  <inkml:trace contextRef="#ctx0" brushRef="#br0" timeOffset="66396.64">16670 9501 0,'25'0'16,"-50"0"-16,50 25 31,-25 25-31,-25-1 15,-24 26-15,24-1 16,-25 25-16,1-24 16</inkml:trace>
  <inkml:trace contextRef="#ctx0" brushRef="#br0" timeOffset="67288.45">19275 9055 0,'0'-25'16,"25"25"-1,-25-25-15,-25 25 16,-25 0-16,-24 0 16,24 25-1,-123 25 1,24 74 0,99-75-16,1 75 31,148-49-16,75-100 1,-26-99 0,-48-25-1,-51-50 1,-74-73 0,-24-1-1,-1 99 1,25 149-1,-24 100 1,24 148 0,50 50-1</inkml:trace>
  <inkml:trace contextRef="#ctx0" brushRef="#br0" timeOffset="68438.12">19523 8881 0,'-25'0'31,"50"0"0,-25 25-15,0 0-1,0-1-15,50-24 16,-1 0 0,1-24-1,74-26 1,-74-24-1,-26-1 1,-73 26 0,-26 49-1,-24 99 1,25 50 0,49-50-16,0 50 15,50-75 1,24-49-1,26-75 17,-25 26-32,49-100 15,-50 49 1,125-49 0,-124 99-1,-26 124 1,-48 50-1,24-74 1,-50 24 0,75-99-1,49-74 1,25-26 0,26-24-1,-51 99 1,-24 25-1,-50 50 1,24 25 0,-24-26-1,25-49 32,-25-25-31,0 50 15,0 25-15,25-1-1,0-49 1,24 25 0,26-50-1,-50 25-15,-1-24 16,1-1-16,0 0 15,-25 0 17,0 0-32,-25 25 15,-24-24 17,-1 24-17,0 49 1,1-24-1,24 0 1,50 0 0,49-25-1,1-25 1,49-25 0</inkml:trace>
  <inkml:trace contextRef="#ctx0" brushRef="#br0" timeOffset="68705.7">21185 8534 0,'25'-50'16,"-50"100"-16,50-125 0,-25 51 16,-25-1-1,25 74 32,-25 26-31,25 49-1,-24-25-15,-1 25 16,0 50 0,25-75-1,0-25 1,0-49-16,25 0 16</inkml:trace>
  <inkml:trace contextRef="#ctx0" brushRef="#br0" timeOffset="68838.61">21136 9129 0,'0'-25'0,"24"125"0,-48-175 0,-1 50 16,25 1-1,0-1 1,49 25-16,26-50 31,-26 50-31,1-25 0</inkml:trace>
  <inkml:trace contextRef="#ctx0" brushRef="#br0" timeOffset="69386.87">21508 9030 0,'0'0'15,"49"25"1,1-25 0,49-50-1,25-24 1,-74 24-1,-50 25 1,-25 0 0,-49 75-1,-1 0 1,50 24 0,75 1-1,0-75 1,49 0-16,74 0 15,26-25 1,-75-25 0,-99 50-1,-50-25 1,-50 75 0,51-25-1,-1 0-15,0 24 16,0 1-1,100-25 1,-26-25 0,1 0-1,49-100 17,-49-73-17,-25-51 1,-50-48-1,25 247 1</inkml:trace>
  <inkml:trace contextRef="#ctx0" brushRef="#br0" timeOffset="70372.97">23591 8435 0,'0'0'0,"50"-50"16,-50 0-16,25 50 15,-25 25 1,0 74 0,-25 75 15,0 0-16,0-50 1,25-75 0,25-49-1,0-25-15,74-74 16,25 0 0,-49 74-1,-50 50 1,-1 49-1,-73 26 1,-51-26 0,51-24 15,24-50-15,0-50-1,25 25 1,50 25 15,-1 25-15,51 0-1,-1-50 1,25 0 0,-25-49-1,-49-1 1,-25 51-1,-25-1 1,0 50 0,0 49-1,24-24 1,1-50 15,0 0-31,74 0 16,-49-50-1,-25 0 1,0-24 0,-1 99 15,-24 0-31,0 49 16,-24 0-16,24 100 15,-25-75 1,-25 249 15,25-175-31,-24-24 16,-100 174-1,25-224 17,-25-99-17,0-50 1,50-99-1,74-24 1</inkml:trace>
  <inkml:trace contextRef="#ctx0" brushRef="#br0" timeOffset="72406.45">25973 8757 0,'0'-50'15,"0"100"-15,0-50 47,-25 74-47,0 26 16,0-26-16,1 1 16,-26-1-1,50-49 1,25-124-1,0 49 1,99-124 0,99-24-1,-124 173 1,-74 75 15,-25 98-15,-25 26-1,-24-50 1,49-49 0,24-75-1</inkml:trace>
  <inkml:trace contextRef="#ctx0" brushRef="#br0" timeOffset="72690.81">26643 8831 0,'0'0'0,"-25"0"16,0 0 0,0 50-1,-24-25-15,24 24 0,25 1 16,0 49 0,25-74-1,74-25 1,-25 0-16,50-49 15,-49-26 1,-75-24 0,-50 24-1,-24 26 1,49 49 0</inkml:trace>
  <inkml:trace contextRef="#ctx0" brushRef="#br0" timeOffset="72955.45">27238 8608 0,'25'-49'16,"-50"98"-16,75-148 0,-50 74 15,0 0 1,-50 174 31,50-74-47,-50 98 15,50-74-15,0-24 16,0-25-16,0-1 16,0 1-16</inkml:trace>
  <inkml:trace contextRef="#ctx0" brushRef="#br0" timeOffset="73409.57">27114 9104 0,'0'-24'0,"0"48"0,0-98 16,25 49-16,0-25 16,99-49-1,24 0 1,26 25-1,-75 49 1,-247 74 15,48 1-31,26 24 16,-50 26 0,99-51-1,124-49 1,50-49-1,0-26 1,-50 1 15,-74 24-15,0 50 0,-25 50-1,0 49 1,25 25-1,24-25 1,50-49 0,-49-25-16,24-25 15</inkml:trace>
  <inkml:trace contextRef="#ctx0" brushRef="#br0" timeOffset="73622.48">28404 8435 0,'25'-100'16,"-50"200"-16,50-225 16,-50 150 15,0 25-31,25 24 16,-25 1-16,25 98 31,0 51-16,0-75-15</inkml:trace>
  <inkml:trace contextRef="#ctx0" brushRef="#br0" timeOffset="74205.66">28305 9030 0,'0'0'16,"25"-75"-16,-1-49 15,51 50 1,24 24-1,-25 26 1,-24 48 0,-50 76-1,0 24 1,-25-25 0,50-74 15,0-25-31,74-25 15,25-74 1,-49-1 0,-51 51-1,1 49 1,-25 49 0,-25 51-1,25-1 1,50-74-1,24-25 1,1-50 0,-26-24-1,-24-26 1,-25 76 0,25 48 15,0 51-16,0-1 1,49-24 0,25-25-1,-24-50 1,-50-25 0,-1-49-1</inkml:trace>
  <inkml:trace contextRef="#ctx0" brushRef="#br0" timeOffset="75205.62">1836 11461 0,'-25'-74'16,"50"148"-16,-50-173 0,25 74 16,-25 25-1,0 0-15,0 50 16,-24 98 0,-1 76-1,25 24 1,50 0-1,0-25 1,-25-24 0,-25-26-1,-24-49 1,24-25 0,0-99-1</inkml:trace>
  <inkml:trace contextRef="#ctx0" brushRef="#br0" timeOffset="75355.81">1488 12602 0,'0'323'15,"0"-671"-15,0 299 0,0 123 0,0-198 16,25 50 0,99 24 15,-74 25-31</inkml:trace>
  <inkml:trace contextRef="#ctx0" brushRef="#br0" timeOffset="75606.42">2927 12081 0,'0'0'0,"0"-25"0,-25 50 62,-24 50-62,24-1 16,-25 0 0,-24 100-1,0-75 1,74-74-16,-25 0 0</inkml:trace>
  <inkml:trace contextRef="#ctx0" brushRef="#br0" timeOffset="75825.85">2605 12230 0,'0'-50'16,"0"100"-16,0-124 16,0 49-16,25 25 46,-1 49-30,1-24-16,50 99 16,-1-25-1,-24-24 1,-26-50 15</inkml:trace>
  <inkml:trace contextRef="#ctx0" brushRef="#br0" timeOffset="76009.73">2679 12428 0,'149'75'16,"-298"-150"-16,124 51 0,-49-1 15,49 0 1,0 25 0,75-25-1,-25 25 1,99-25-1,49 1 1,-73 24-16</inkml:trace>
  <inkml:trace contextRef="#ctx0" brushRef="#br0" timeOffset="76706.06">4267 11957 0,'0'0'0,"25"-25"0,-25-24 16,0 24-16,0 0 15,-25-24-15,0-1 16,-49 25 0,24 50 15,0 49-16,50 26 1,25-76 0,50-24-1,-51-24-15,51-26 16,-26 25 0,-24 25-1,-25-25 1,50 75-1,-1 99 1,-49 49 15,0 75-15,-24 0 0,-51-50-1,1-99 1,-1-49-1,26-75 1,24-25-16,-25-149 16,26-74-1,24 124 1,0-74 0,24 148-1</inkml:trace>
  <inkml:trace contextRef="#ctx0" brushRef="#br0" timeOffset="78840.05">6152 11982 0,'0'0'16,"0"-25"-16,0 0 0,-99-24 31,49 98-15,1 1-1,-26 99 1,75-100-16,0 26 16,75-100-1,24-49 1,-25-26-1,-49 76 17,0 24-17,-25 49-15,0 1 16,0 24-16,0 100 16,-25-25-1</inkml:trace>
  <inkml:trace contextRef="#ctx0" brushRef="#br0" timeOffset="79524.42">6499 12007 0,'0'74'15,"0"-148"-15,0 198 16,0-50-1,0 1-15,0-26 16,-24-24 0,24 0-1,49-100 1,26-73 0,-26 73-1,1 1-15,-1 49 16,-24 25-1,-25 99 1,0 50 0,50-50-1,148-124 1,-24-74 0,-25-25-1,-50 0 1,-49 0-1,-50 99 17,-50 75-17,-24 49 1,24 50 0,25-25-1,25-50 1,50-74-1,-1-49 1,26-26 0,-1-98-1,1-224 1,-50 149 0,-1 99-1,-48 149 16,-1 149-15,25-50 0,0 75-16</inkml:trace>
  <inkml:trace contextRef="#ctx0" brushRef="#br0" timeOffset="80841.95">10072 11759 0,'-25'0'79,"0"-25"-79,-25 50 15,-49 0 1,50-1-1,-75 125 1,124-99-16,-25-1 16,50 26-1,24-26 1,26-49-16,73-24 16,1-100-1,-50-25 1,-49 0-1,-50-174 17,-50 150-17,26 98 1,-26 75 0,25 124-1,50-49-15</inkml:trace>
  <inkml:trace contextRef="#ctx0" brushRef="#br0" timeOffset="81706.64">10493 11784 0,'25'24'31,"0"-24"-31,0 0 0,0 0 16,24-49-1,26-26 1,-75 26-16,24-1 31,-48 50-15,-51 99 0,75-49-1,0 74 1,50 0-1,74-50 1,0-49 0,-25-50-1,0-74 1,-24-99 0,-1-199-1,-49 248 1,-99 248 15,24 100 0,0 74-15,26 99-16,24-50 16,24-99 15,26-123-16,24-125 1,1-74 0,-50 24-16,24-198 15,-49 25 1,-74 99 0,-25 125-1,24-1 1,50 25-1,50-50 17,99-24-17,50-1-15,-25 1 16,-75 74 15,-124 74 0,1 50-15,24 0 0,25-74-16,-25 0 15,50-26 1,-25 1 0</inkml:trace>
  <inkml:trace contextRef="#ctx0" brushRef="#br0" timeOffset="82491.73">11932 11808 0,'0'0'0,"25"0"16,0 25-16,-25 0 16,0 0-1,0 24 1,0-24-16,25-50 31,-1 1-15,51-76-1,-26 51 1,-49 24 0,25 50-1,-25 74 1,25-25-1,0-49-15,74 0 32,50-25-17,-25-50 1,0-24 0,-99 24-1,-75 50 16,25 50-15,25 0 0,75-50-1,74-25 1,-1 0 0,1-25-1,-99 26-15,24 24 16,-74-25-1,-49 25 17,-26 49-17,26 26 1,24-26 0,25 1-1,0-25 1,25-25-1,-1 0 1,26-50 0,0-49-1,49-149 1,-25-99 0,-74 223-1,0 24-15,0 26 16,-99 24-1</inkml:trace>
  <inkml:trace contextRef="#ctx0" brushRef="#br0" timeOffset="82662.56">12552 11263 0,'-49'0'15,"98"0"-15,-123 0 16,24 0-16,25 0 16,1 24-16,-1-24 15</inkml:trace>
  <inkml:trace contextRef="#ctx0" brushRef="#br0" timeOffset="84073.3">15132 11263 0,'0'-25'16,"-25"25"0,25 49-1,-24 75 1,-26 25 0,0 0 15,1-50-16,49-74 1,-25 0 0,75-75-1,74-49 1,24 0 0,-73 74-16,-1 0 15,-49 50 1,-50 49-1,-74 26 1,25-26 0,49-49-1,0-25 17,25-50-17,50 1 1,-1 24-1,1 50 1,49 24 0,50-24-1,-25-50 1,74-74 15,-173 74-31,0-49 16,-50 49-1,0 50 17,25 0-17,25-1 1,25 1 0,-25-50-16,24 25 15,26-74 1,-1-50-1,-49 50 1,-25 49 0,0 50-1,0 24-15,0 50 16,-25 1-16,25-1 16,-49 199-1,-1-125-15,-74 199 16,-50-99 15,100-198-31,-25-1 16,-174-74-1,74-174 1,174 50 0</inkml:trace>
  <inkml:trace contextRef="#ctx0" brushRef="#br0" timeOffset="84389.6">17638 11039 0,'0'0'0,"-25"50"15,0-25 1,25 24-16,-25 26 0,25-1 15,-49 75 1,-1 0 0</inkml:trace>
  <inkml:trace contextRef="#ctx0" brushRef="#br0" timeOffset="85006.82">17365 11635 0,'0'0'16,"0"-25"-16,0-25 0,25 1 15,49-1 1,50-49 0,25 0-1,-25 49 17,-50 25-17,-49 75 1,-50 49-1,-49 75 1,24-100-16,1 50 16,24-74-1,75-100 17,74-74-17,0 0 1,-50 50-1,-49 74 1,-25 24 0,0 76-1,25-1 1,74-25 0,-25-74-1,-24-25 1,124-74-1,-100-25 1,-74-25 0,-50 100 15,1 98-31,24 1 16,-25 24-16,26 100 15,24-100-15,0-24 16,99 49-1,-50-74-15</inkml:trace>
  <inkml:trace contextRef="#ctx0" brushRef="#br0" timeOffset="85459.14">20987 11287 0,'0'-49'16,"0"98"-16,0-123 16,-25 74-1,0 50-15,25 24 16,-25 0-16,-24 100 16,24-50-1</inkml:trace>
  <inkml:trace contextRef="#ctx0" brushRef="#br0" timeOffset="85589.65">21011 11163 0,'0'0'0,"0"-74"0,-24 49 15</inkml:trace>
  <inkml:trace contextRef="#ctx0" brushRef="#br0" timeOffset="86140.45">21185 11461 0,'-49'74'16,"98"-148"-16,-123 198 15,74-99-15,-25-25 16,50-25 15,0-49-31,24 24 16,75-99 0,-74 75-1,-1 49-15,-24 0 16,0 50-1,-50 99 1,0 50 0,75-50-1,24-75 1,26-49 0,24-74-1,-25-75 1,-25-74-1,-24-25 1,-50 74 0,0 124-1,-25 75 1,-49 124 0,24 50-1,25 49 1,25-75-1,50-49 1,-25-99-16</inkml:trace>
  <inkml:trace contextRef="#ctx0" brushRef="#br0" timeOffset="86273.78">21929 11362 0,'-24'-25'16,"48"50"-16,-48-75 15,24 25 1,24 1-16,26-26 16</inkml:trace>
  <inkml:trace contextRef="#ctx0" brushRef="#br0" timeOffset="86756.59">22202 11436 0,'0'25'15,"0"-50"-15,25 75 16,25-75-16,-26 25 16,51-25-16,74-49 15,0-1 1,-125 51 0,26-26-1,-124 124 16,24 1-15,25-26 0,25-24 15,25-25-15,25 50-1,-26 24 1,1-24-16,25 99 15,-25 49 1,-50 1 0,-50-26-1,-49-98 1,50-75 0,-1-100-1,75-123 1,100-74-1,49 48 1</inkml:trace>
  <inkml:trace contextRef="#ctx0" brushRef="#br0" timeOffset="87057.46">23145 11238 0,'0'0'0,"25"0"16,24 25-1,1 24 1,-25 26 0,-50 24-1,0-25 1,50-123 15,49-26-15,1-24-1,-26 25 1,-24 74 0,25 0-1,74 74-15,-50-49 16</inkml:trace>
  <inkml:trace contextRef="#ctx0" brushRef="#br0" timeOffset="87573.84">23988 11461 0,'50'-25'16,"0"0"-16,-50-24 15,0 24 1,-100 149-16,100-298 16,-99 174-1,74 25-15,0 0 16,25 25 0,50-26-16,25 1 15,24-50 1,25 1-1,-75-26 1,-24 25 0,0 50 15,0 49-15,-25 1 15,25-50-31,-1-1 15,51 1 1,24-74 0,-24-1-1,-51-24-15,51-125 16,-1-74 0,-24 75-1,-50 99 1,-25 198 15,0 50-15,0 49-1,25-24 1,0-1 0</inkml:trace>
  <inkml:trace contextRef="#ctx0" brushRef="#br0" timeOffset="87705.42">25303 11560 0,'50'0'0,"-100"0"15,125 0 17</inkml:trace>
  <inkml:trace contextRef="#ctx0" brushRef="#br0" timeOffset="94908.43">6450 14339 0,'0'0'0,"0"24"47,-25-24 63,0 0-110,0 25 15,-24 0 1,24 25 0,-25-1-16,1 51 15,24 48 1,0 1-1,50 25 1,0-25 0,0-100-1,-25 26 1,24 98 0,-48-73-1,-26 24 1,0-25-1,1-25 1,-26-24 0,26-50-1</inkml:trace>
  <inkml:trace contextRef="#ctx0" brushRef="#br0" timeOffset="95108.13">5978 15356 0,'0'-25'0,"0"50"0,25-50 15,-25 0 1,50-24 0,24 24-1,75 0 1,-99 0-16</inkml:trace>
  <inkml:trace contextRef="#ctx0" brushRef="#br0" timeOffset="97607.59">7070 14463 0,'0'0'16,"0"-25"0,-25 25-1,0 0 1,1 50-16,-1-1 15,-25 50-15,25 1 16,-24 24 0,-26 99-16,50 0 31,50-49-15,25-125-16,74 1 15,25-50 1,-75-25-16</inkml:trace>
  <inkml:trace contextRef="#ctx0" brushRef="#br0" timeOffset="97890.74">7665 14537 0,'0'0'0,"25"-25"16,-50 50 0,1 0-1,-1 49 1,0 1-16,0 98 16,25-24-1,25-49 1,25-51-1,-1-24 1</inkml:trace>
  <inkml:trace contextRef="#ctx0" brushRef="#br0" timeOffset="98074.42">7517 15108 0,'-25'0'16,"198"49"-16,-321-98 0,98 49 15,25 0-15,50-25 32,25 0-32,49-49 31,50-26-15,-100 76-16</inkml:trace>
  <inkml:trace contextRef="#ctx0" brushRef="#br0" timeOffset="98308.42">8112 14562 0,'0'0'0,"0"-25"0,25 25 16,-1 25 0,1 0-1,-25 0-15,25 123 31,-25 26-31,-25 49 16,-49-49 0,24-50 15,50-25-31</inkml:trace>
  <inkml:trace contextRef="#ctx0" brushRef="#br0" timeOffset="98626.43">9402 14785 0,'0'0'0,"-25"25"31,0 0-15,-24 24-16,24 1 16,-25 24-1,25 1-15,-24-25 16,-1 24-16,1 0 15,24-49 1</inkml:trace>
  <inkml:trace contextRef="#ctx0" brushRef="#br0" timeOffset="98874.76">9129 14884 0,'0'-24'16,"25"-26"-1,-25 25 1,25 50 0,-25 0-1,24 24-15,26 75 32,-25-24-32,24 49 15,-49-50 1,25-50-1,-25-24-15</inkml:trace>
  <inkml:trace contextRef="#ctx0" brushRef="#br0" timeOffset="99074.77">8955 15083 0,'-24'-25'0,"48"50"16,-73-50-16,49 0 15,-25 25 1,75-25 0,-1 25-16,125 0 31,24-24-15,-123 24-16</inkml:trace>
  <inkml:trace contextRef="#ctx0" brushRef="#br0" timeOffset="99924.4">10766 14488 0,'25'-50'16,"-50"100"-16,50-125 0,-25 25 15,-25 50 1,-24-24-16,-1 24 16,0 0-1,-98 99 1,24 75 0,99-100-16,25-24 15,25-1-15,-1-24 16,100-25-1,25-99 1,25-75 0,-149 100-1,-25 49 1,0 50 0,-25 74-1,0 75 1,25 49-1,0 50 1,0-124 0,0-25-1,-50 0-15,1 74 16,-50-49 0,-1-99-1,26-50 1,24-149-1,26-99 1,73 0 0,75 24-1,0 75 1</inkml:trace>
  <inkml:trace contextRef="#ctx0" brushRef="#br0" timeOffset="100224.72">11510 14438 0,'0'-50'16,"0"100"-16,0-125 0,0 51 31,-74 73-15,0 100-1,24 74 1,25 25 0,75 149 15,-25-347-31,24 0 16,26-26-16,49-48 15,-50-1 1</inkml:trace>
  <inkml:trace contextRef="#ctx0" brushRef="#br0" timeOffset="100490.76">12230 14587 0,'0'0'16,"0"-25"-16,25 0 15,-25 0 1,-50 50-1,50 0-15,-25 25 16,0 24-16,25 124 16,0-24-1,50-75 1,0-49 0,24-25-1,0-75 1,-49 25-1</inkml:trace>
  <inkml:trace contextRef="#ctx0" brushRef="#br0" timeOffset="100691.53">12155 14934 0,'0'0'16,"-24"-25"-16,-1 25 31,50-25-15,24 1-1,26 24-15,98-75 16,-98 75-16</inkml:trace>
  <inkml:trace contextRef="#ctx0" brushRef="#br0" timeOffset="100956.76">12850 14363 0,'0'0'0,"0"-24"15,0-1 17,25 74-17,0 51 1,24 73-1,-24 26 1,0-1 0,-25-49-1,-50 0 1,-49-75 0,25-24-1</inkml:trace>
  <inkml:trace contextRef="#ctx0" brushRef="#br0" timeOffset="101058.82">12825 15405 0,'-25'25'0,"50"-50"0,-50 25 47,-24 25-47</inkml:trace>
  <inkml:trace contextRef="#ctx0" brushRef="#br0" timeOffset="110642.79">5160 15108 0,'-25'0'16,"50"0"62,24 0-78,-24 0 16,25 0-16,-1-25 15,1 25 1,0-25-16,24 0 15,1 25 1,-75-25 0</inkml:trace>
  <inkml:trace contextRef="#ctx0" brushRef="#br0" timeOffset="110810.38">5234 15331 0,'0'0'0,"-25"0"0,25 25 15,25-25 17,0 0-32,74-25 15,-49 0 1,74 0 0</inkml:trace>
  <inkml:trace contextRef="#ctx0" brushRef="#br0" timeOffset="111775.66">2034 14860 0,'0'-25'15,"-25"25"16,25-25 1,0 75-32,0-1 15,0 1-15,-24 124 16,24-1 0,0 26-1,-25-26 1,25-24-1,-25-74 1,25-51 0,0-73 31,50-75-32,-1-25 1,26 50-1,-1 49 1,-49 50-16,0 0 16,24 25-1,1 49 1,-25 149 15,-1-148-31,-24 49 31,0-74-31,25-1 16,-25-24 0</inkml:trace>
  <inkml:trace contextRef="#ctx0" brushRef="#br0" timeOffset="112091.57">2952 14959 0,'0'0'15,"-25"0"17,25 49-32,-25 1 15,1 0-15,-1 99 16,25-50-1,-25 50 1,50-50-16,0 74 16,49-48 15,50-51-15,-25-49-1,1-50 1</inkml:trace>
  <inkml:trace contextRef="#ctx0" brushRef="#br0" timeOffset="112391.78">3498 15108 0,'0'0'0,"0"-25"0,0 50 47,-25 0-31,25 24-16,0 100 31,0-25-15,0-50-1,50 1 1,-1-26-1,1 1 1,-25-50-16,-25 25 16</inkml:trace>
  <inkml:trace contextRef="#ctx0" brushRef="#br0" timeOffset="112578.28">3448 15629 0,'-25'0'0,"1"-25"15,197 99-15,-297-123 0,50 24 0,49 25 16,50-25 15,24 0-15,1 0-16,74-24 16,0-26-1</inkml:trace>
  <inkml:trace contextRef="#ctx0" brushRef="#br0" timeOffset="112842.9">4019 14984 0,'0'-25'32,"25"25"-32,-1-25 15,26 75 1,24 24-1,-24-24 1,0 123 0,-26 1-1,1-25 1,-74-25 0,-26-50-1,26-24-15</inkml:trace>
  <inkml:trace contextRef="#ctx0" brushRef="#br0" timeOffset="115211.58">14338 14785 0,'-24'0'16,"-1"0"-1,0 0 1,75 0 15,-26 0-31,26 0 16,24 0-16,1 0 15,99-25 1,-50 1 0,-75 24-1</inkml:trace>
  <inkml:trace contextRef="#ctx0" brushRef="#br0" timeOffset="115392.43">14239 15133 0,'0'0'0,"-25"24"0,1-24 16,-1 25-1,0-25 1,50 0-1,99-25 1,0 1-16,25-1 16</inkml:trace>
  <inkml:trace contextRef="#ctx0" brushRef="#br0" timeOffset="116392.62">17638 14190 0,'0'-25'15,"0"50"-15,25-75 0,-50 25 16,0 25 15,0 0-15,0 25-1,-24 50 1,-51 173 15,100-199-31,-24 26 16,24 74-1,49-1 1,1 51 0,24-25-1,1 24 1,-50 0 0,-1-49-1,-24-74-15,-24 49 16,-51 0-1,-24-25 17,-25-25-17,25-24 1,24-25 0,1 0-1,-1-50 1,1 25-1,74-25 1</inkml:trace>
  <inkml:trace contextRef="#ctx0" brushRef="#br0" timeOffset="116842.47">16968 16720 0,'0'25'31,"0"-50"-31,-25 50 31,0 0-15,25 0-1,0-1-15,-24 26 16,24 0 0,49-50-1,26 0 1,-1-25-1,-49 0 1,0-25 0,-1 1-1,-73-1 1,-1 25 0,-24 1-1,24 24-15</inkml:trace>
  <inkml:trace contextRef="#ctx0" brushRef="#br0" timeOffset="117427.49">17861 13148 0,'0'0'0,"25"-25"0,-25 0 16,0 0 15,0 50-15,0 0-1,-25 25 1,-25 99 0,1-1-1,24-73-15,25 49 16,0-50-1,74-24 1,26-50 0,-1-25-1,-50 0 1</inkml:trace>
  <inkml:trace contextRef="#ctx0" brushRef="#br0" timeOffset="117825.48">17712 13570 0,'-25'-25'15,"50"50"-15,-50-75 16,75 25-1,-25 25 1,24-25-16,26 1 0,74-26 31,-25 0 1,-149 50-17,-50 0-15,-73 25 16,-1 50-1,25-51 1,99 1 0,50-25 15,0 0-15,-1 25-16</inkml:trace>
  <inkml:trace contextRef="#ctx0" brushRef="#br0" timeOffset="119175.45">18804 14388 0,'0'-25'0,"0"50"16,0-74-16,0 24 0,-25 25 31,0 0-15,0 25-16,0 24 16,-49 150-1,49-100 1,0 149 15,50-99-15,0-25-1,0 0 1,0-25 0,-25 0-1,0-24 1,-25-1-1,-25-24 1,25-25-16,-24-25 16,-26-25-1,1-50 1</inkml:trace>
  <inkml:trace contextRef="#ctx0" brushRef="#br0" timeOffset="119375.35">18332 15207 0,'25'-25'16,"-50"50"-16,50-75 0,-25 26 15,-25-1 1,75-25 0,49 0-1,25 1 1,25 49-1,-75-25-15</inkml:trace>
  <inkml:trace contextRef="#ctx0" brushRef="#br0" timeOffset="119694.6">19622 14587 0,'0'0'16,"25"-25"-16,-25 0 0,-50 25 31,-24 25-15,0 49-1,-1 100 1,50 24-1,25-123-15,0 74 16,25-25 0,74 0-1,25-75 1,1-49 0</inkml:trace>
  <inkml:trace contextRef="#ctx0" brushRef="#br0" timeOffset="120292.46">19994 14785 0,'0'0'0,"0"-25"0,-24 1 16,24-1-1,0 0 1,49 0 0,50 0-1,25 1 1,-24 24 0,-51-25-1,-73 25 1,-1 25-1,-25-1-15,-49 1 16,24 0 15,51 0-15,-1-25 0,25 25 30,-25 24-30,25 1 0,-50 74-1,26-50-15,-1 50 16,0-24 0,25-51-1,25-24 1,49-25 15,25 0-15,25-25-1,-74 0-15</inkml:trace>
  <inkml:trace contextRef="#ctx0" brushRef="#br0" timeOffset="120626.31">20615 14537 0,'0'0'0,"0"-25"0,0 1 16,-25 24 15,50 49-16,-1 75 1,-24 50 15,25 24-15,-25 26 0,0-51-1,-25-98-15,-74 49 16,-25-25-1,50-74-15</inkml:trace>
  <inkml:trace contextRef="#ctx0" brushRef="#br0" timeOffset="121525.99">21954 14711 0,'0'0'0,"-49"-99"31,49 74-15,-25 0-16,0 25 15,-49-25 1,-125 124 15,149 1-15,50-26-1,50-24 1,49-50 0,-49 0-16,24-50 15,-24-24 1,-25 24 15,-25 25-15,25 25 15,-25 75-31,0 49 16,0 49 15,-25 26-15,25-75-16,-25 124 15,-25-50 1,1-24-1,-1-100 1,0-49 0,26-74-1,-26-75 1,25-75 0,25 1 15,75-1-16,-1 100 1,-49 49 0,25 26-16</inkml:trace>
  <inkml:trace contextRef="#ctx0" brushRef="#br0" timeOffset="121874.46">22450 14363 0,'25'-24'16,"-50"48"-16,50-73 16,-50 49-1,0 0 1,25 25-16,-24 49 15,-1 75 1,-25 74 0,50-99-1,0-25-15,0 125 16,50-75 0,24-50-1,26-50 1,-1-49-1,50-49 1</inkml:trace>
  <inkml:trace contextRef="#ctx0" brushRef="#br0" timeOffset="122275.61">22922 14537 0,'0'0'16,"0"-25"-16,0 1 16,-25 24-1,25-25-15,-25 25 16,25 25-1,0-1 1,-25 125 0,25-74-16,0 123 15,0-24 1,25-75 0,25-25 15,-1-49-31,50-50 31,-24-24-15,-25-1-16</inkml:trace>
  <inkml:trace contextRef="#ctx0" brushRef="#br0" timeOffset="122491.29">22946 14909 0,'-74'-25'16,"148"50"-16,-173-50 0,74 25 16,25-24-1,0-1 1,75 25 0,24-25-1,0 25 1,-24-25-1</inkml:trace>
  <inkml:trace contextRef="#ctx0" brushRef="#br0" timeOffset="122709.32">23517 14835 0,'0'0'15,"25"0"1,0 0 15,-1 0-15,51 0-1,49 0 1,0-25 0,-25 25-1</inkml:trace>
  <inkml:trace contextRef="#ctx0" brushRef="#br0" timeOffset="123283.7">24236 14587 0,'0'-25'15,"0"50"-15,-49-50 16,49 0 0,49 0-1,1 25 1,24 0-16,1-24 15,-1 24-15,26-25 16,-76 25 0,1 0 15,-50-25 0,25 75-15,-24-1-1,-1 1 1,25-25-16,0 49 16,-25 25-1,25 0 17,0 25-17,50-24 1,-1-26-1,1-24 1,-1-50 0,75-25-1</inkml:trace>
  <inkml:trace contextRef="#ctx0" brushRef="#br0" timeOffset="123609.7">25055 14314 0,'0'-25'0,"0"50"0,25-50 47,0 75-47,49 49 15,25 25 1,-74-50 0,-25 1-1,25 74 1,-50-1 0,-49-23-1,-1-51 1,26-24-16</inkml:trace>
  <inkml:trace contextRef="#ctx0" brushRef="#br0" timeOffset="124692.38">26395 14785 0,'0'-25'15,"0"50"-15,0-74 32,0 24-32,-50 25 31,25 0-15,-74 49-1,0 51 1,24-1-1,75-50-15,0 51 32,0-75-32,50-1 0,24 1 15,1-25 1,-1-74 15,-49-26-15,-25 1-16,25 0 0,-25-174 15,-25-25 1,0 75 15,0 99-15,1 99 0,-1 75-1,25 223 1,25-75-1,-1 1 1,26-1 0,-25-74-1,24-25 1,-24-74-16</inkml:trace>
  <inkml:trace contextRef="#ctx0" brushRef="#br0" timeOffset="125218.48">26940 14537 0,'0'-25'16,"0"50"-16,-24-74 0,48-1 15,1 25-15,0 0 16,25-24-1,49 49 1,25-25 0,-50 25-1,-49 0 1,-50 0 0,0 25-16,-74-1 15,25 1 16,74 0-15,-25 0 0,25 0-1,25 24 1,-25 1 0,-25 74-1,25 25 1,25 24-1,24-24 1,26 50 0,-26-100-1,26-49 1,99-50 15,-50-75-15</inkml:trace>
  <inkml:trace contextRef="#ctx0" brushRef="#br0" timeOffset="138260.6">14314 17737 0,'0'0'0,"24"0"187,1 0-171,25 0-16,-1 0 16,1 0-16,49 0 15,1-25 1,-26 1-1,-24-1 1</inkml:trace>
  <inkml:trace contextRef="#ctx0" brushRef="#br0" timeOffset="138493.24">14438 17985 0,'-25'0'15,"50"0"17,-1 0-32,76-24 15,49-1 1,-75 25-1,-24-25-15</inkml:trace>
  <inkml:trace contextRef="#ctx0" brushRef="#br0" timeOffset="140093.49">18233 16844 0,'0'-25'32,"0"50"-32,-25-50 31,25 1-16,-24 24 17,24 49-32,-25-24 15,0 74 1,25 25 0,0 0-1,50 0 1,-1-24-1,1-1 1,-1 0 0,-24-25-1,0 1 1,-25-50-16,0 24 31,-25 1-15,-24 0-1,24-26 1,-25 1 0,-24 0-1,-1-25 1,50 0 0,1 0 15</inkml:trace>
  <inkml:trace contextRef="#ctx0" brushRef="#br0" timeOffset="140643.84">17935 18283 0,'0'-25'0,"0"0"31,-24 25-15,-1 0 0,25 25-1,-25 0 1,25 0-16,-25 0 16,25 24-1,50 1 1,-25-50-1,-1 25 1,1-25-16,25 0 16,-25 0-1,-1-25 1,-48-25 0,24 1-1,-25 24 1,0 0-1,0 0 1,0 25 0</inkml:trace>
  <inkml:trace contextRef="#ctx0" brushRef="#br0" timeOffset="141228.54">18456 16224 0,'0'0'0,"-24"0"16,-1 25 0,25 0-1,-25-1-15,25 1 16,-25 0-16,25 25 15,0 49 1,0-25 0,0 1-1,50-26 1,-25-24-16,49-25 16,0-25-1,-24 1 1</inkml:trace>
  <inkml:trace contextRef="#ctx0" brushRef="#br0" timeOffset="141427.53">18332 16472 0,'-24'0'0,"48"0"0,-73 0 16,49-25-16,25 25 16,-1 0-16,51-25 15,-50 25 1</inkml:trace>
  <inkml:trace contextRef="#ctx0" brushRef="#br0" timeOffset="142293.53">19498 16919 0,'0'-25'0,"0"50"0,-25-75 16,25 25-16,-24 25 31,-1 0-31,0 50 16,0-25 0,-24 74-1,24 25 1,25 0-1,0-25 1,25 0 0,-1-24-1,1-26-15,0 1 16,25 0 0,-50 24-1,-25-24 1,-25-25-1,1-1 1,-26 1 15,1-25-31</inkml:trace>
  <inkml:trace contextRef="#ctx0" brushRef="#br0" timeOffset="142510.6">19101 17489 0,'0'-25'16,"0"50"-16,0-74 15,25 49 1,74-25 15,-24 25-31,-26-25 0</inkml:trace>
  <inkml:trace contextRef="#ctx0" brushRef="#br0" timeOffset="142844.29">19994 17018 0,'0'0'0,"-24"-25"15,-1 25 1,0 0 0,0 0-1,0 25-15,25 24 16,-24 51-1,-1 49 1,25-75 0,0 25-16,25 25 15,49 0 1,50-24 0,74-51-1,1-49 1</inkml:trace>
  <inkml:trace contextRef="#ctx0" brushRef="#br0" timeOffset="143327.31">20615 17043 0,'24'-25'0,"-48"50"0,24-50 15,0 0-15,0 0 47,-25 50-47,25 0 16,-25 24-16,25 51 16,-25 24-1,0-25 1,50 0-1,-25-24 1,75-26 15,24-49-15,-25 0-16,1-25 16</inkml:trace>
  <inkml:trace contextRef="#ctx0" brushRef="#br0" timeOffset="143543.47">20491 17365 0,'-25'0'16,"50"0"-16,-75 0 0,25-25 0,25 1 46,25 24-30,25 0-16,-1 0 16,-24-25-1,74 25-15</inkml:trace>
  <inkml:trace contextRef="#ctx0" brushRef="#br0" timeOffset="143776.72">21086 17340 0,'0'0'15,"25"0"-15,0 0 47,-1 0-47,1 0 16,25 0-16,24 0 15,75-24 1,-99 24 0,24 0-16,-24-25 0</inkml:trace>
  <inkml:trace contextRef="#ctx0" brushRef="#br0" timeOffset="144295.15">21706 17043 0,'0'0'0,"-25"0"0,25-25 16,0 0 0,25 25-1,25 0 1,49-25-1,-25 0 17,-49 25-17,0 0 1,-75 50 0,1 0-1,-1-1 1,25-49-1,1 25 17,24 0-17,-25 49 1,25 26 0,0-1-1,25-25 1,-25 1-1,74-51 17,0-48-17,50-26-15</inkml:trace>
  <inkml:trace contextRef="#ctx0" brushRef="#br0" timeOffset="144595.99">22277 16844 0,'0'0'0,"-25"-25"16,25 1-16,25-1 47,-25 50-47,74 49 15,25 25 1,-24 50 15,-75 0-15,0-75-16,-25 75 16,-74-50-1,24 1 1</inkml:trace>
  <inkml:trace contextRef="#ctx0" brushRef="#br0" timeOffset="145428.69">24261 16894 0,'-25'-50'15,"50"100"-15,-99-149 0,74 74 16,-25-25-16,-25 50 16,-49-25-1,0 75 1,49 24 0,50 1-1,25-26 1,99-24-1,-25-99 1,-24-1 0,-50 1-1,-25 99 32,0 24-47,0 75 16,24 25 15,1 25-15,-25 24-1,0-98-15,-25 73 16,25-123 0,-49 24-1,-1-49 1,-74-99-1,75-75 1,49-25 0,0 1-1,49 73 1</inkml:trace>
  <inkml:trace contextRef="#ctx0" brushRef="#br0" timeOffset="145747.94">24559 16571 0,'25'-24'0,"-50"48"0,50-73 15,-25 98 16,-25-24-15,25 50-16,0-1 16,0 124-1,25 26 1,24-1 0,26-74-1,-1-100 1,25 1-1,1-50 1</inkml:trace>
  <inkml:trace contextRef="#ctx0" brushRef="#br0" timeOffset="146244.69">25179 16943 0,'-25'-49'16,"50"98"-16,-50-123 0,0 49 16,25 0-1,0 1 1,25 24 0,25-25-16,49 0 15,-49 25-15,-25-25 16,-1 25-1,-98 75 17,-1-26-17,26-49 1,24 25 0,25 0 15,25-25-31,-25 25 15,25 49 1,-25-24-16,0 24 16,0 25-1,24-49 1,26-25 0,0 0-1,24-25 16,-49 0-31</inkml:trace>
  <inkml:trace contextRef="#ctx0" brushRef="#br0" timeOffset="146530.47">25725 16720 0,'0'-25'15,"0"50"-15,0-74 0,25 49 47,-25 24-47,24 1 16,1 25-16,50 123 16,-75 76-1,-25-1 16,0-149-31,0-25 16,0 1-16,-24-26 16,24-24-1</inkml:trace>
  <inkml:trace contextRef="#ctx0" brushRef="#br0" timeOffset="147127.23">27015 17117 0,'0'0'15,"-25"-25"-15,25 0 16,0 1-1,-50-1 1,50-25 0,-49 50-1,-26 0 1,1 75 0,24-1-1,25 50 1,25-49-1,50-1 1,0-74 0,49-25-1,-49-99 1,-1-25 0,-49-74 15,-49 0-16,24 74 1,0 50 0,0 74-1,0 25 1,25 74 0,0 50-1,25 50 1,0-100-16,0 1 15,24-1-15</inkml:trace>
  <inkml:trace contextRef="#ctx0" brushRef="#br0" timeOffset="147678.51">27387 16819 0,'25'-24'15,"-50"48"-15,50-73 0,-25 24 16,0 0-16,0-24 31,49 24-15,26 25 0,24-25-1,-74 25-15,0-25 16,-1 25-1,-48 25 1,-51 25 0,1-26-1,74 1 1,-25 0 0,25 0-1,-25 24 1,25 1 15,-25 24-15,50 1-1,-25-26-15,25 51 16,-25-1 0,0 25-1,-25-50 1,25 1-1,75-75 1,49 0 0,0-50-1,-75 1-15</inkml:trace>
  <inkml:trace contextRef="#ctx0" brushRef="#br0" timeOffset="182245.62">9303 2158 0,'-50'397'16,"100"-794"-16,-100 1042 15,25-397 1,25 0-16,-25-24 16,1-1-16,-1-49 0,25-1 15,-50 150 16,50-274-31</inkml:trace>
  <inkml:trace contextRef="#ctx0" brushRef="#br0" timeOffset="184012.63">14090 868 0,'273'0'16,"-546"0"-16,794-25 0,-273 25 15,-24-24-15,24 24 16,-50-25-16,224 25 31,-25 0-15,0-50 0,74 25-1,25-24 1,-273 49-16,1 0 15,173 0 1,198-25 0,-223 25-1,50-25 1,74 50 0,0 0-1,25 0 1,-25 24 15,-223-24-31,223 49 16,25-24-1,-25 24 1,-272-49 0,-1 0-16,223 50 15,-98-51 1,-125 1-1,-74 0 1,-75-25 0,-24 25-1,-25-25 1,24 25 0,-24 49-1,0-24 1,-25 49-1,25 25 1,-25 25 0,-25 74-1,-25 50 1,-49 25 0,25 24-1,24-74 1,0 0-1,50-74 1,-25-1 0,-24-48-1,24-51 1,-25-24 0,-24-26-1,-124 26 16,-26-50-15,-123 25 0,-124 0-1,-75-25 1,-124 24 0,-24-24-1,-75-24 1,0 24-1,-1 0 1,26 0 0,-298 24-1,397-24 1,75-24 0,24 24 15,75-25-16,24 25 1,26-25 0,48 50-1,1-25 1,25 25 0,198-1-16,-198 1 15,24-25 1,26 25-1,-1-25 1,0 25 0,25-25-1,50 25 1,25-25 0,-26 24-1,26-24 1,49 25-1,75-25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3:18:29.64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2357 2084 0,'0'0'0,"0"-25"46,0 50-14,0 24-17,-25 26-15,0-1 16,0 1 0,0 74-1,25-75 1,25-49-16,74-50 15,50-49 1,-25-26 0</inkml:trace>
  <inkml:trace contextRef="#ctx0" brushRef="#br0" timeOffset="200.73">2481 2059 0,'-25'0'32,"25"-25"-32,0 0 15,25 1 1,99-76 0,-25 26-1,-74 49 1</inkml:trace>
  <inkml:trace contextRef="#ctx0" brushRef="#br0" timeOffset="350.53">2357 2257 0,'0'0'16,"0"25"-16,49-74 31,51-26-16,-1 26-15</inkml:trace>
  <inkml:trace contextRef="#ctx0" brushRef="#br0" timeOffset="749.21">3299 1836 0,'25'0'31,"-50"0"-15,1 25-16,-1-1 16,0 26-16,0 24 0,-25-24 15,-24 49 1,0-49 0,49-50-1,0-25 16,25-49-15,25-26 0,0 26-1,49 49 1,-24 25 0,-1 25-1,26 49 1,-1-24-1,1 24 1,-51-74-16</inkml:trace>
  <inkml:trace contextRef="#ctx0" brushRef="#br0" timeOffset="1717.8">3696 1935 0,'0'0'0,"25"0"31,-25-25-31,-25 75 31,0 49-15,1-25 0,-1-49-1,25 0 1,25-99-1,24-75 1,50-25 0,-24 50-1,-26 74 1,1 50 0,0 75 15,-50-1-31,0 75 15,0 0 1,-25-50 0,-25-49-1,-24-25 1,-1-75 31,51 0-32,24 26-15,0-1 16,49-50 0,50-24-1,26 50 1,-51 49 0,-24 24-1,-26 51 1,-48-1 15,-1-49-31,0 0 16,25 0-1,25-75 1,24-49 0,51-50-1,-51 99 1,-24 26-1,0 73 1,-25 75 0,0 50-1,25-149 17,-1-50-17,76-50 1,-1-73-1,-25 48 1,-24 76 0,-25 48-1,-25 1 1,0 74 0,25 25-1,-25-99 1,49-25-16</inkml:trace>
  <inkml:trace contextRef="#ctx0" brushRef="#br0" timeOffset="1916.45">5135 1662 0,'25'-50'0,"-50"100"16,75-100 0,-75 100-16,25 49 15,-50 75 16,25-75-15,-49 199 0,-25-50-1,74-174 1,-25-24-16</inkml:trace>
  <inkml:trace contextRef="#ctx0" brushRef="#br0" timeOffset="2149.39">4986 1935 0,'50'-174'16,"-1"75"-1,-148 372-15,248-645 32,-124 347-32,49 25 15,-24 50 1,-50 24-1,0 25-15,0 1 0,-75 98 32,51-124-17</inkml:trace>
  <inkml:trace contextRef="#ctx0" brushRef="#br0" timeOffset="2400.52">5681 1464 0,'0'0'0,"-25"49"31,0 1-15,0 24-16,1 26 15,24-26 1,-25-24-16,25 49 15,25-25 1,24-49 0,1-25-1,-25 0-15</inkml:trace>
  <inkml:trace contextRef="#ctx0" brushRef="#br0" timeOffset="2633.64">6276 1563 0,'25'-25'31,"-50"50"-31,25 24 16,-25 1 0,1 99-1,24-25 1,49-50-1,1-74 1,49-24 0,-49-1-16</inkml:trace>
  <inkml:trace contextRef="#ctx0" brushRef="#br0" timeOffset="2827.66">6276 1414 0,'-25'0'16,"50"0"-16,-74-25 0,73 0 47,1 1-32,50-1-15,-1-25 16,-24 25-16</inkml:trace>
  <inkml:trace contextRef="#ctx0" brushRef="#br0" timeOffset="2969.26">6326 1662 0,'0'0'0,"0"25"0,25-25 31,-1 0-31,76-25 15</inkml:trace>
  <inkml:trace contextRef="#ctx0" brushRef="#br0" timeOffset="3483.45">1761 3523 0,'0'-25'16,"25"25"15,0-25-31,0 25 16,24 0-1,26 0-15,24-25 16,199-24-1,-125-1-15,299-49 16,49-25 0,49-25-1,-24 0 1,24 25 0,-98 25-1,-100 24 1,-50 26-1,-198 24-15</inkml:trace>
  <inkml:trace contextRef="#ctx0" brushRef="#br0" timeOffset="3834">8037 1612 0,'25'0'0,"-50"0"0,50-24 15,-50 24 32,25 24-31,0 1-1,0 25-15,25-50 16,-25 25 15,25-25-15,0-25-16</inkml:trace>
  <inkml:trace contextRef="#ctx0" brushRef="#br0" timeOffset="4152.42">8211 1910 0,'0'0'0,"0"25"15,0 0-15,0 0 16,0 24 0,0-24 31,25-25-47,0-25 15,0-24 16,-25 24-15,-25 25 0,0 0-1</inkml:trace>
  <inkml:trace contextRef="#ctx0" brushRef="#br0" timeOffset="5166.81">9774 1364 0,'0'0'0,"25"-49"31,-25 74-15,-25 24-1,25 26-15,-25 24 0,-24 25 16,-1 124 0,25-74-1,75-125 1,-1-49-16</inkml:trace>
  <inkml:trace contextRef="#ctx0" brushRef="#br0" timeOffset="5700.38">10022 1985 0,'25'24'31,"0"-48"-31,24-1 16,26-50-1,-51 51 1,1-76-16,-25 51 16,-49 98 15,-26 51-15,1 24-1,74 24 1,74-73-1,75-50 1,50-50 0,-1-74-1,-99 24 1,50-123 0,-99-75-1,-50 50 1,-25 123-1,0 100 1,-25 50 0,26 74-1,24 50 1,49-1 0,-24 1-1,25-75 1</inkml:trace>
  <inkml:trace contextRef="#ctx0" brushRef="#br0" timeOffset="5887.26">10766 1861 0,'0'-50'31,"0"100"-31,0-125 15,25 50 1,74 1 0,75-26-1,-75 50-15</inkml:trace>
  <inkml:trace contextRef="#ctx0" brushRef="#br0" timeOffset="7367.32">13297 1464 0,'24'0'15,"-48"0"-15,48-25 0,-24 0 16,0 0-16,0 0 62,-24 75-62,24 0 16,-25 24-16,-25 25 16,-24 149-1,-1-49 1,1-26-1,49-98 1</inkml:trace>
  <inkml:trace contextRef="#ctx0" brushRef="#br0" timeOffset="7635.31">13718 1389 0,'0'0'16,"25"-25"-16,-25 1 16,0 48 31,-25 125-32,-24 25 1,24 24-1,-25-24 1,25-50 0,1-74-16,24-26 15</inkml:trace>
  <inkml:trace contextRef="#ctx0" brushRef="#br0" timeOffset="7834.8">13247 2034 0,'0'0'0,"-25"0"0,-25 0 47,50-25-47,25 25 16,0-24-1,149-1 1,74-25-16</inkml:trace>
  <inkml:trace contextRef="#ctx0" brushRef="#br0" timeOffset="8151.37">14363 1439 0,'0'-50'16,"0"100"-16,0-125 15,0 51 1,-25 24-16,-24 74 16,-26 100 15,51-75-31,-1 124 15,0 0 1,75-49 0,74-99-1,-50-51-15</inkml:trace>
  <inkml:trace contextRef="#ctx0" brushRef="#br0" timeOffset="8616.39">15107 1389 0,'0'0'0,"0"-25"15,-24 25 17,-1 0-32,-25 50 15,1 0 1,24-1-16,0 26 0,25 24 15,50-49 1,74 24 0,-25-24-1,0 49 1,-99-25 15,-74-24-15,-50-1-1,24-49 1,76-24-16</inkml:trace>
  <inkml:trace contextRef="#ctx0" brushRef="#br0" timeOffset="8900.36">15554 1414 0,'0'-25'0,"0"50"0,25-50 16,-25 0-16,0 50 31,25 0-15,-1 49-1,1 100 1,-25 25-1,-25-1 1,-24-74 0,-1-50-1,25-74-15</inkml:trace>
  <inkml:trace contextRef="#ctx0" brushRef="#br0" timeOffset="9234.34">16397 1737 0,'25'0'47,"0"0"-31,25 0 0,-1 0-16,26-25 15,-26 25-15,26-25 16,-26 25-16,1 0 15</inkml:trace>
  <inkml:trace contextRef="#ctx0" brushRef="#br0" timeOffset="9406.7">16472 2009 0,'-25'25'16,"50"-50"-16,-75 50 0,50 0 15,-25-25 1,25 25-16,124-25 16,-74-25-1,24 25-15,26 0 16,-26-25-16</inkml:trace>
  <inkml:trace contextRef="#ctx0" brushRef="#br0" timeOffset="10717.49">19101 1116 0,'0'0'0,"0"25"47,0 0-32,-24 49-15,-1 1 16,0 24-16,0 0 16,-24 75-1,24-50 1,25-74-16</inkml:trace>
  <inkml:trace contextRef="#ctx0" brushRef="#br0" timeOffset="11217.41">18084 2357 0,'0'0'0,"-25"0"31,50 0-15,0 0-1,25-25 1,24 25-16,50 0 15,50-25-15,272 0 16,100 0 0,-25 1-1,-99-1 1,-149 0 0,-149 0-1,-50 0 1</inkml:trace>
  <inkml:trace contextRef="#ctx0" brushRef="#br0" timeOffset="12134.17">18382 3250 0,'0'0'15,"0"-25"1,25 0-16,-25 0 15,-25 25 1,0 0-16,-74 0 16,-25 50-1,25 24 1,49-49 0,25 25-16,25 24 15,99 1 1,26-1-1,-26-24 1,-50-1 0,-49 26-1,-99-1 17,25-49-32,-75 0 15,25-25 1,74-25-1,50-49 1,25-26 0,49 51-16</inkml:trace>
  <inkml:trace contextRef="#ctx0" brushRef="#br0" timeOffset="12417.52">18903 3225 0,'0'0'0,"0"-25"31,-25 25-15,25 25 0,-25 25-16,-24 74 31,24-50-31,0 124 15,25 1 1,50-75 0,74-50-1,49-74 1,1-49 0</inkml:trace>
  <inkml:trace contextRef="#ctx0" brushRef="#br0" timeOffset="12753.11">19548 3299 0,'0'0'0,"0"-49"16,0 24-16,-25 25 31,-25 25-15,1 49-1,49 1 1,25 24 0,49-25-1,0-24 1,-49-1 0,-25 1-1,-49 0 1,-1-25-16,-49-1 15,0-24 17,74-49-32</inkml:trace>
  <inkml:trace contextRef="#ctx0" brushRef="#br0" timeOffset="12953.91">19945 3498 0,'25'0'16,"-50"0"-16,74 0 0,-49-25 15,25 25 1,0 0-16,99-25 16,25-24-1,0 24 1</inkml:trace>
  <inkml:trace contextRef="#ctx0" brushRef="#br0" timeOffset="14345.45">20962 3200 0,'0'0'0,"0"-25"16,0 1-16,0-1 31,-50 25-15,1 25 0,-26 74-1,1-25 1,49 25-1,25-49 1,25-25 0,24 0-1,1-25 1,-25 0 46,-50 0-62,50 0 282,0-25-251,-1 0-31,-24 0 62,0 0-46,25 1 15,-25-1-15,25 0 15,-25 0-15,0 0-1,0 1 1,0-1 0,0 74 265,0 1-265,0-25-16,0 0 15,-25 49 1,25-24-1,0-1 1,25 1 0,0-50-1,-25 25 1,25-25 15,-1 0-15,1 0-1</inkml:trace>
  <inkml:trace contextRef="#ctx0" brushRef="#br0" timeOffset="14866.32">21185 2927 0,'0'0'0,"0"-25"16,0 1-1,25 24 32,0 24-31,24-24-16,-24 25 15,0 25 1,25-25-16,-26 24 0,1-24 16,0 74-1,0 25 1,-25-24-1,-25-26 1,-25 0 0,1-24-1,24 0 17,0-50-17,25 24 1</inkml:trace>
  <inkml:trace contextRef="#ctx0" brushRef="#br0" timeOffset="20584.39">6549 6574 0,'25'-25'15,"-50"50"-15,25-25 47,0 25-47,-25 49 16,0 1-16,1 24 15,-1 25-15,-50 74 16,1 1 15,49-50-15,25-100-16</inkml:trace>
  <inkml:trace contextRef="#ctx0" brushRef="#br0" timeOffset="20835.3">7070 6524 0,'25'-24'16,"-50"48"-16,50-73 0,-50 74 31,0 24-31,-24 1 16,-1 99-1,25-50 1,-24 99-16,24-24 16,25-25 15,0-100-16</inkml:trace>
  <inkml:trace contextRef="#ctx0" brushRef="#br0" timeOffset="21051.23">6425 7318 0,'0'0'0,"-50"-25"0,26 25 16,24-24-1,-25 24 1,25-25 0,49 25-16,1-25 15,49 0-15,0 0 16,125-49 0,-125 49-16</inkml:trace>
  <inkml:trace contextRef="#ctx0" brushRef="#br0" timeOffset="21319.6">7690 6599 0,'0'0'0,"0"-25"0,0 0 16,-25 0-1,1 25 1,-1 25-1,-25 99 1,25-25-16,-24 100 16,49-1-1,25-24 1,123-75 15,-24-99-15</inkml:trace>
  <inkml:trace contextRef="#ctx0" brushRef="#br0" timeOffset="21617.73">8335 6748 0,'25'-25'16,"-50"50"-16,25-75 0,-25 25 15,1 25-15,-1 0 16,-25 25-1,25 49 1,25-24-16,25 49 16,74-24-1,-24-1 17,-50 25-17,-25 1 1,-75-26-1,1 0 1,-26-74 0</inkml:trace>
  <inkml:trace contextRef="#ctx0" brushRef="#br0" timeOffset="21885.47">8732 6673 0,'0'0'0,"25"-25"16,0 25-16,24 75 31,-49-1-31,25 50 31,-25 75-15,-50 24-1,26-74 1,-1-100-16,25-24 16,-25-25-1</inkml:trace>
  <inkml:trace contextRef="#ctx0" brushRef="#br0" timeOffset="22068.35">9377 7145 0,'0'0'0,"25"0"0,0 0 31,-1 0-15,26 0-16,74-50 31,-49 0-31</inkml:trace>
  <inkml:trace contextRef="#ctx0" brushRef="#br0" timeOffset="22251.65">9551 7467 0,'-25'50'0,"50"-100"0,-75 124 16,25-74-1,50-24 1,49-1-1,51-50 1,23 26 0</inkml:trace>
  <inkml:trace contextRef="#ctx0" brushRef="#br0" timeOffset="23468.35">12056 6524 0,'0'-24'15,"0"48"-15,0-73 0,-25 49 16,1 49 0,-1 1-1,-25 124 1,1-1 0,24-24-1,0-50 1,25-49-1</inkml:trace>
  <inkml:trace contextRef="#ctx0" brushRef="#br0" timeOffset="23684.34">11362 7492 0,'0'0'0,"-25"0"0,0 0 16,25 25-16,25-25 31,49 0-31,25 0 16,149-75-1,100-24 1,-199 74-16,99 0 16,-174 25-1</inkml:trace>
  <inkml:trace contextRef="#ctx0" brushRef="#br0" timeOffset="24104.07">11808 8137 0,'0'-25'31,"0"0"-15,-25 75-1,0-25-15,-24 99 16,24-25 0,75-25-1,74-24 1,0 24-1,-50 1 1,-49-1 0,-50 1-1,-24-51 1,-26 1 0,1 0-16,-75-50 15,25-49 1,99-50-1,25 74-15</inkml:trace>
  <inkml:trace contextRef="#ctx0" brushRef="#br0" timeOffset="24502.88">13148 7393 0,'0'0'0,"0"-25"15,-25 25 16,0 25-15,25-1-16,25-24 16,24 25-1,26-25 1,-50-25 0,-25 1-1,-50-1 1,0 0-1,50 0 1,-24 0 0</inkml:trace>
  <inkml:trace contextRef="#ctx0" brushRef="#br0" timeOffset="25001.3">15182 6400 0,'25'0'15,"-50"0"-15,50-25 16,-50 25 0,25 25-1,-25 25-15,25 124 16,-25-1-1,25-49 1,0-25 0</inkml:trace>
  <inkml:trace contextRef="#ctx0" brushRef="#br0" timeOffset="25251.65">14537 7368 0,'0'0'16,"25"0"15,49-25-31,1 0 16,49 25-1,24-49-15,175-26 16,-1 26-1,-98 24 1,-150 25 0,-24 0-16</inkml:trace>
  <inkml:trace contextRef="#ctx0" brushRef="#br0" timeOffset="25634.55">15132 7814 0,'-25'25'16,"-24"-25"-16,-1 25 16,25 0-1,-24 99 1,49-75-1,49 51 1,51-1-16,-76-74 16,26 24-1,-25 26 1,-25-26 0,-50 1-1,-49 0 1,-25-50-1,74 24-15,1-48 16,49-1 0</inkml:trace>
  <inkml:trace contextRef="#ctx0" brushRef="#br0" timeOffset="25818.4">15579 8112 0,'0'0'16,"49"0"-16,-24 0 0,0 0 16,25 0-1,24-25 17,75-24-17,-25 24-15</inkml:trace>
  <inkml:trace contextRef="#ctx0" brushRef="#br0" timeOffset="26304.34">16472 8062 0,'25'-49'0,"-50"98"0,99-148 16,-74 50-1,0 24 1,-25 0-16,-24 50 16,-50 24-1,-25 75 1,74 0-1,50 0 1,25-49 0,49-50-1,1-75 1,24-24 0,-25-50-1,-49 0 1,0 99 15,0 25-15,-1 173 15,-24-123-15,0-25-16,25 24 0,-50-24 15</inkml:trace>
  <inkml:trace contextRef="#ctx0" brushRef="#br0" timeOffset="27851.58">17787 7070 0,'0'0'0,"24"-25"16,26 25 15,0 0 1,49 0-17,0-25 1,25 25-1</inkml:trace>
  <inkml:trace contextRef="#ctx0" brushRef="#br0" timeOffset="28018.41">17935 7393 0,'0'0'0,"-49"24"16,74-24 15,24 0-31,125-49 16,-75 24-1</inkml:trace>
  <inkml:trace contextRef="#ctx0" brushRef="#br0" timeOffset="29385.58">19821 6500 0,'0'0'0,"0"-25"16,0 0-16,0 0 15,-25 0-15,25 0 16,0 1-1,-25 24 1,0 49 125,25 1-126,-24 49-15,24 0 16,-50 25-16,25 25 16,-49 124-1,-1-74 1,50-100-1,25-74 1,0-1 15,25-24-31,0-24 16,49 24 0,75-25-1,0 0 1,-50 0-1,-24 0 1,-50 25 0,-25-24-1</inkml:trace>
  <inkml:trace contextRef="#ctx0" brushRef="#br0" timeOffset="30086.27">21036 6227 0,'0'-25'16,"-25"0"0,1 25-1,-26 0 1,0 0 0,1 0-16,-1 0 15,1 25 1,24-25-1,0 0 17,25 25-1,25-1-31,-25 26 16,25 49-1,-1 50 1,-24 99-1,-24 25 1,-1 25 0,25-50-1,25-50 17,-1-123-32,51-1 15,49-74 1,-50 0-16</inkml:trace>
  <inkml:trace contextRef="#ctx0" brushRef="#br0" timeOffset="30585.9">21656 6872 0,'0'0'0,"-24"-25"0,-1 25 16,25-25-1,-25 25-15,25-25 16,149-49 15,-25-25-15,-25-1-1,-74 1 1,-50 0 0,25 49-16,-49 25 15,24 1 1,-50 48 0,26 76-1,-1 49 1,25 49-1,25-24 1,25 99 0,-25-100-1,-25-24 17,-49-25-17,-1-50 1,51-74-16</inkml:trace>
  <inkml:trace contextRef="#ctx0" brushRef="#br0" timeOffset="30752.23">21359 7269 0,'0'-50'0,"0"100"0,0-125 16,49 50-1,-24 1 1,50-1-16,73-25 15,51 0 1,-100 26 0</inkml:trace>
  <inkml:trace contextRef="#ctx0" brushRef="#br0" timeOffset="31036.16">22550 6475 0,'0'0'16,"-50"-25"15,25 50-31,0 0 16,0 24-16,-24 75 16,49 50-1,-25-1 1,50 1-1,24-50 1,51-74 0,24-50 15,-50-25-31</inkml:trace>
  <inkml:trace contextRef="#ctx0" brushRef="#br0" timeOffset="31268.82">22996 6648 0,'0'0'16,"25"-49"-16,0-1 16,-25 25-1,-25 50 1,0 25 0,0 99-1,25-75 1,0 75-1,50-25 1,-1-50 0,-24-49-1</inkml:trace>
  <inkml:trace contextRef="#ctx0" brushRef="#br0" timeOffset="31417.46">22971 7020 0,'0'0'0,"-25"-24"15,25-1 1,-24 25 0,73-25-1,100-25 1,-74 1-16</inkml:trace>
  <inkml:trace contextRef="#ctx0" brushRef="#br0" timeOffset="31655.54">23492 6475 0,'0'0'16,"0"-25"-16,25 25 15,25 25 17,-1 74-17,1 50 1,-25 0-1,-25-75-15,-50 0 16,25 1-16,-74 24 16,0-49-1,74-50 1</inkml:trace>
  <inkml:trace contextRef="#ctx0" brushRef="#br0" timeOffset="32185.66">23939 6177 0,'0'-25'0,"0"50"15,25-99-15,-25 49 0,24 0 16,1 0-1,25 0 1,-1 25 0,-24 25-1,0 50 1,-25-1 0,0 25-1,-25 0 1,25 1-1,-25 24 17,1 25-17,-1-25 1,25-50-16,-25 50 16,0 0-1,25 25 1,-25-99-1,25-1-15,-49 75 16,-26-49 0,26-51-1,-26 1 1,26-25 0,-26-49-1</inkml:trace>
  <inkml:trace contextRef="#ctx0" brushRef="#br0" timeOffset="32704.94">25204 6772 0,'25'0'0,"-25"-24"15,0 48 32,-25 1-31,25 0-16,0 0 47</inkml:trace>
  <inkml:trace contextRef="#ctx0" brushRef="#br0" timeOffset="33701.15">26147 6524 0,'0'0'0,"0"-24"16,0-1-1,0 0 1,0 50 31,0 24-32,0 100 1,0-74 0,0 24-16,-25 25 15,0-25-15,25 0 16,-25 1-16,0-51 15,25 1-15,0-1 16,0-24 0,100-25-1,73-25 1,1-24 0,-125 49-16,51-25 15</inkml:trace>
  <inkml:trace contextRef="#ctx0" brushRef="#br0" timeOffset="34269.64">27337 6276 0,'25'-49'16,"-50"98"-16,50-123 15,-50 74 1,-24 0-16,-100 25 16,99-25-1,1 24 1,24-24 15,25 25 0,0 50-15,25 49 0,-25 49-1,0 51 1,0 98 0,0-148-16,-50 173 31,25-74-16,0-99 1,50-75 0,74-99-1,-24 0-15</inkml:trace>
  <inkml:trace contextRef="#ctx0" brushRef="#br0" timeOffset="37620.28">28007 6698 0,'0'0'0,"0"-74"47,0 49-47,-25 25 16,0 0-16,-24 0 15,-1 25-15,-24 24 16,-1 26 0,100 49 15,99-124-15,-74-25-16,24-25 15,25-24 1,-49 24-1,-25 50 1,-25-25 0,0 125-1,-25 24 1,25 49 0,-25 26-1,0-1 1,1-24-1,-51-50 1,26-124 15,-1-75-15,0-73 0,50-26-1,50 0 1,49 75-1,25 25 1,-74 49-16</inkml:trace>
  <inkml:trace contextRef="#ctx0" brushRef="#br0" timeOffset="37904.4">28776 6574 0,'0'0'16,"0"-25"-16,0 0 31,-25 50-15,0 25 0,-49 99-1,24 49 1,26-24-1,73-25 1,-24-100-16,99 26 16,25-51-1,-25-73 1</inkml:trace>
  <inkml:trace contextRef="#ctx0" brushRef="#br0" timeOffset="38136.1">29297 6723 0,'0'-50'0,"0"100"0,25-125 16,-25 51-16,-25 48 47,25 26-32,0 173 1,0-74-1,50-25 1,24-49 0</inkml:trace>
  <inkml:trace contextRef="#ctx0" brushRef="#br0" timeOffset="38285.37">29247 6996 0,'0'0'0,"-24"0"0,24-25 0,-25 25 16,74-25 15,1 0-31,49 0 16</inkml:trace>
  <inkml:trace contextRef="#ctx0" brushRef="#br0" timeOffset="38519.22">29843 6599 0,'25'-25'16,"-50"50"-16,74-50 0,-24 25 15,0 25-15,-25 0 16,99 148 0,-74-24-1,-25 99 1,-50-25 15,-24-74-15,49-124-1,0-25-15</inkml:trace>
  <inkml:trace contextRef="#ctx0" brushRef="#br0" timeOffset="39036.36">30364 6400 0,'25'-49'0,"-50"98"0,50-148 16,-1 74 0,-24 0-16,0 1 0,25-1 15,25 0-15,49 25 16,-25 0-1,-24 74 17,-75 50-17,-49 1 1,49-51-16,25-24 16,0-1-16,0 1 15,25-1-15,0 51 16,-1 24-1,-24-25 1,-24 0 0,48 0-1,1-49 1,0 24 0,-25 1-1,25-1 1,-25 1-1,0-26 17,0-24-17,-50 0 1,1 0-16</inkml:trace>
  <inkml:trace contextRef="#ctx0" brushRef="#br0" timeOffset="39167.58">30513 7889 0,'0'0'0,"24"0"47</inkml:trace>
  <inkml:trace contextRef="#ctx0" brushRef="#br0" timeOffset="47374.5">9923 11114 0,'0'-25'15,"-25"25"-15,0 0 32,50 0 46,0 0-78,24-25 15,1 25-15,0 0 16,49-25 0,-25 25-1,1-25 1,-50 25-1,-50 25 17</inkml:trace>
  <inkml:trace contextRef="#ctx0" brushRef="#br0" timeOffset="47587.4">9972 11486 0,'0'0'15,"-24"25"-15,-1-25 16,74 0 31,1-25-47,0 25 16,24-25-16,50-25 15,25 1 1,-99 24-1</inkml:trace>
  <inkml:trace contextRef="#ctx0" brushRef="#br0" timeOffset="64220.92">1588 10047 0,'0'-25'31,"-25"75"-15,25-1-16,-25 51 16,0-26-16,0 25 15,1 75 1,24-100-16</inkml:trace>
  <inkml:trace contextRef="#ctx0" brushRef="#br0" timeOffset="64704.54">1216 10692 0,'0'0'0,"0"-25"0,-25 0 31,74 1-15,75-51 0,75-49-1,-26 25 1,-24 24 0,-99 51-16,-25-1 15,0 0 1,-75 25-1,-49 50 17,24 24-17,26-24 1,123-75 15,25-50-15,-74 51-16,50-51 15,-26 75 1,26 25 0,-26 49-1,50 1 1,-24-26 0,-50-49-1,24 0 1</inkml:trace>
  <inkml:trace contextRef="#ctx0" brushRef="#br0" timeOffset="64905.2">2481 9774 0,'0'-25'16,"0"50"-16,0-75 0,0 75 31,0 25-15,0 0-1,0 24-15,0 100 16,-25-26 0,25-48-1,50-100 1</inkml:trace>
  <inkml:trace contextRef="#ctx0" brushRef="#br0" timeOffset="65289.25">2927 9948 0,'0'0'16,"25"-50"-16,-75 50 31,26 25-15,-26 25-16,-24 24 16,49 25-1,50-49 1,24-1-1,75-49 1,25-24 0,-50-1-1,-49-25 1,-25 25 0,-25 1-1,-50 73 16,25 1-31,25-1 16,-25-24 15,50-50 1</inkml:trace>
  <inkml:trace contextRef="#ctx0" brushRef="#br0" timeOffset="65673.28">3374 9973 0,'198'-50'47,"-173"75"-47,-298 74 0,323-173 0,173 74 15,-198 24-15,-25 26 16,25-25-16,-1 0 16,51-1-1,24-98 1,-25-25-1,-24 24 1,-100 125 31,1 49-31,49 0-1,25-49-15,24 49 16,1 0-1,-25 1 1,-25 24 0,-50-50-1,0-24 1,-98-25 0</inkml:trace>
  <inkml:trace contextRef="#ctx0" brushRef="#br0" timeOffset="65806.86">3299 9824 0,'0'-100'31,"0"200"-31,0-224 0,25 99 0,-25 0 16,0-25 0,0 26-16,25-26 15</inkml:trace>
  <inkml:trace contextRef="#ctx0" brushRef="#br0" timeOffset="66204.27">5333 9749 0,'-24'-25'16,"48"50"-16,-48-74 0,24 73 47,-25 26-47,25 0 15,0 24 1,-25 25-16,25-24 16,-25-1-16,25 25 15,0-74-15</inkml:trace>
  <inkml:trace contextRef="#ctx0" brushRef="#br0" timeOffset="66637.88">5458 9749 0,'0'0'0,"24"-49"0,-24 24 16,0 0-1,25 50 16,0 24-15,25 51 0,-1-1-1,-24-25 1,-25-49 0,0 0-1,0-75 1,50-49-1,24 25 1,-49 49 15,24 75-15,-24 49 0,0 25-1,0-25 1,0-49-1,24-50 1,-24-25 0,0-25-16</inkml:trace>
  <inkml:trace contextRef="#ctx0" brushRef="#br0" timeOffset="66905.42">6127 9849 0,'25'-50'16,"0"0"-1,-75 150-15,125-175 31,-75 150-15,25 49 15,-25-50-15,24-24-16,1-50 16,25 0-1,-1-100 1,26-48-1,-26-1 1,-24 74 0,0 75-1,-25 25-15</inkml:trace>
  <inkml:trace contextRef="#ctx0" brushRef="#br0" timeOffset="67439.63">6599 9873 0,'0'0'0,"24"0"31,1 0-15,0 0 31,0 0-32,0 0-15,-1 25 16,26-25-1,0 0 1,-25 0-16,-1 50 16,1-25-1,-25 24 1,25-24 15,25-99-15,49-100-1,0-25 1,0 75 0,-99 75-1,0 74 1,-25 74 0,25 25-1,50-25 1,24 25-1,-49-25 1,-25 1 0,0-76-1,-74-24 1,24-124 0,75 0-1</inkml:trace>
  <inkml:trace contextRef="#ctx0" brushRef="#br0" timeOffset="67690.17">7715 9799 0,'0'0'15,"50"0"-15,-1 0 16,26 0 0,-1-25-1,25-25 1,-74 1-16,0-1 15,-25 1-15,0-26 16,-50 75 0,-24 75-1,49 24 1,25-50 0,50 76-1</inkml:trace>
  <inkml:trace contextRef="#ctx0" brushRef="#br0" timeOffset="69088.5">5681 11263 0,'0'-25'15,"0"50"-15,0-75 0,0 25 31,0 50 1,0 0-17,0 124 1,0-50-16,0 124 16,-25 0-1,25 1 1,-50-76-1,50-73 1,-24-50 0,24-75-1,49-99 1,26-24 0,24 49-1,0 49 1,0 75 15,-74 0-31,50 75 16,-26 49-1,-49 24 1,0 1 0,0-74-1,25-75 1</inkml:trace>
  <inkml:trace contextRef="#ctx0" brushRef="#br0" timeOffset="69371.64">6772 11362 0,'0'0'0,"25"-50"0,-25 25 16,-25 50-1,0 0 1,-49 99 0,49 74-1,0 26 1,50-1 0,25-25-1,24-74 1,50-74-1,0-75 1,0-74 0</inkml:trace>
  <inkml:trace contextRef="#ctx0" brushRef="#br0" timeOffset="69607.12">7492 11387 0,'0'0'16,"0"-50"-16,25 25 0,-50 0 15,0 25 17,25 50-17,-25 124 1,25 24 0,25 1-1,-25-100-15,50 25 16,-26-75-1,26-49 1</inkml:trace>
  <inkml:trace contextRef="#ctx0" brushRef="#br0" timeOffset="69772.05">7492 11883 0,'-25'0'0,"75"25"0,-75-50 15,-25 25-15,25 0 0,0 0 31,75-25-31,74 0 32,25-49-17,-75 49-15,-24-25 0</inkml:trace>
  <inkml:trace contextRef="#ctx0" brushRef="#br0" timeOffset="70004.39">8013 11362 0,'0'0'15,"24"0"-15,1-50 16,0 50 0,25 50-1,-1 49 1,1 75 0,-50 74-1,0-124 1,0 0-1,-25 0-15,0 0 16,-49 25 0,24-124-16</inkml:trace>
  <inkml:trace contextRef="#ctx0" brushRef="#br0" timeOffset="71020.25">11659 10990 0,'0'0'0,"0"24"32,25-24-17,0 0-15,173-124 32,-123 75-32,-26-26 15,51-24 1,-76 0-1,-24 25 1,-24 49 0,-76 50-1,26 74 1,49 74 0,0 26-1,50 49 16,-25-25-15,25-24 0,0-100-16,-25 50 15,-25-25 1,0-99 0,-49-1-1,-26-48 1,51-76-1,24 1 1,25 25 0,25 49-1,49 25 1,1 0 0,-1 0-1,149 50 1,-148-26-1,-26 1 1,26-25 15,-26 0-31</inkml:trace>
  <inkml:trace contextRef="#ctx0" brushRef="#br0" timeOffset="71257.45">12602 10444 0,'0'0'16,"-25"-25"-16,25 0 16,50 0 30,24 50-30,1-25 0,-1 0-1</inkml:trace>
  <inkml:trace contextRef="#ctx0" brushRef="#br0" timeOffset="71438.28">13172 10171 0,'0'0'0,"0"25"31,0 0-31,-24-1 0,-1 100 16,0 1 0,25-51-1</inkml:trace>
  <inkml:trace contextRef="#ctx0" brushRef="#br0" timeOffset="72221.23">14338 10146 0,'25'-74'16,"-50"148"-16,50-173 15,-25 74-15,-49 25 16,-1 0-16,-99 50 15,25 49 1,75-25 0,98-49-1,26 0 1,-1 0 0,-49 0-1,-25 74 1,-124 99 15,99-74-15,25-24-1,50-26 1,24 0 0,-49 75-1,-25 75 1,-75-1-1,26 0 1,49 0 0,0-24-1,25-1 1,-1 1 0,51-26-1,24-123 1,-25-50-16</inkml:trace>
  <inkml:trace contextRef="#ctx0" brushRef="#br0" timeOffset="73206.25">15504 10791 0,'0'-25'0,"0"50"0,-24-74 15,24 24 1</inkml:trace>
  <inkml:trace contextRef="#ctx0" brushRef="#br0" timeOffset="73672.95">15455 10692 0,'0'-25'16,"0"50"-16,0-75 15,0 26 1,0 73 15,0 26-15,-25-1-16,25 50 15,-25 0-15,-24 124 16,-1 0 0,0-99-1,50-74 1</inkml:trace>
  <inkml:trace contextRef="#ctx0" brushRef="#br0" timeOffset="73888.64">15529 10841 0,'0'0'0,"0"-50"0,-25 1 32,25 24-32,0 0 15,0 0-15,50 0 16,74-24-1,74 24 1,-49 0 0,-124 25-1</inkml:trace>
  <inkml:trace contextRef="#ctx0" brushRef="#br0" timeOffset="74058.66">15504 11064 0,'0'0'0,"-49"50"15,-26-1-15,1 51 32,99-76-17,99-24 1,198-99 15,-223 50-31</inkml:trace>
  <inkml:trace contextRef="#ctx0" brushRef="#br0" timeOffset="74323.02">16670 10568 0,'25'-25'16,"-50"50"-16,0-50 0,25 0 15,-49 50 1,-1 25-1,1 99 1,49 74 0,0 25-1,49 0 1,50-99 0,26-75-1,-1-99 1</inkml:trace>
  <inkml:trace contextRef="#ctx0" brushRef="#br0" timeOffset="75024.69">17811 10642 0,'0'-24'15,"0"48"-15,0-73 0,0 24 0,-24 25 31,-26 0-31,0 50 16,1-1-16,-50 75 16,99 50-1,74-50 1,100-25 0,24-24 15,-148-26-16,-75 1 1,-50-1-16,-148 1 31,124-50-15</inkml:trace>
  <inkml:trace contextRef="#ctx0" brushRef="#br0" timeOffset="75337.58">18258 10568 0,'0'0'0,"50"-25"0,-50 0 16,0 1 0,24 24-1,-24 24-15,50 1 16,74 198-1,-74 1 17,-26-1-17,-48 0 1,-76-74 0,1-75-1,50-49 1</inkml:trace>
  <inkml:trace contextRef="#ctx0" brushRef="#br0" timeOffset="77187.33">20193 10394 0,'0'-25'15,"0"50"-15,25-74 0,-25 24 16,-25 25 0,-25 0-16,1 49 0,-26 1 15,-74 124 1,50 74-1,99-25 1,149-99 0,99-74-1,0-25 1,-124-50 0,-99 25-1,-124-50 16,49 50-31,-24-74 16,74-1 0,74-24-1,50 25 1,0 74 0,-49 49-1,-26 50 1,-24 50-1,-25 25 1,0 0 0,25-50-1,0-50 1,49-74 0,-24-25-16</inkml:trace>
  <inkml:trace contextRef="#ctx0" brushRef="#br0" timeOffset="77454.89">21532 10593 0,'0'0'0,"-24"-50"0,-1 50 16,-25-25-1,-24 25 1,24 75-1,25 98 1,25 51 0,50-125-16,24 124 15,50-74 1,-24-99 15,49-50-15,-100-25-16</inkml:trace>
  <inkml:trace contextRef="#ctx0" brushRef="#br0" timeOffset="77739.3">22301 10593 0,'25'-50'16,"-174"397"-16,273-644 0,-99 222 16,-25 26-1,-49 49 1,24 25-1,25 49 1,49 0-16,26 75 16,49-25-1,-74 0 1,-26-49 15,-73-26-31,-75 26 16,0-50 15,74-50-31</inkml:trace>
  <inkml:trace contextRef="#ctx0" brushRef="#br0" timeOffset="77959.25">22872 10518 0,'0'0'16,"50"-24"-16,-26-1 15,1 25 1,0 74 0,0 75-1,-25 74 1,-75 25 0,1-74-1,49-100 1,25-49-1</inkml:trace>
  <inkml:trace contextRef="#ctx0" brushRef="#br0" timeOffset="78521.39">23467 10072 0,'0'0'16,"0"-50"-16,0-24 0,0 24 16,25 1-1,0-1-15,25 25 0,49 0 16,-50 50 0,26 25-1,-100 173 16,0-74-15,25-25 0,50-50-1,-25 26 1,-1 24 0,-48-25-1,-1 25 1,0-25-1,75 50 1,-26-25 0,-24 25-1,0 24 1,25-49 15,-25-49-15,0-50-1,0 74 1,-74-49 0,24-1-1,-49-24-15</inkml:trace>
  <inkml:trace contextRef="#ctx0" brushRef="#br0" timeOffset="79755.64">18655 8583 0,'-25'25'31,"0"-25"1,50 0-17,0-25-15,99 1 16,-50-1-1,-24 0 1,24 0 0</inkml:trace>
  <inkml:trace contextRef="#ctx0" brushRef="#br0" timeOffset="79888.81">18605 8906 0,'-25'25'16,"174"-199"-16,-273 323 0,99-100 15,50-24 1,25-50-16,-1 1 16,150-26-1</inkml:trace>
  <inkml:trace contextRef="#ctx0" brushRef="#br0" timeOffset="80137.53">19746 8385 0,'-24'-25'15,"24"0"1,-25 100 15,0-1-31,25 1 16,-25 123-1,0-24 1,25-50 0</inkml:trace>
  <inkml:trace contextRef="#ctx0" brushRef="#br0" timeOffset="80338.08">19722 8534 0,'0'-50'0,"0"100"0,-25-125 16,50 51-16,-25-1 15,24-25 1,26 0-16,0 26 16,74-26-1,0 25 1,-100 25-16</inkml:trace>
  <inkml:trace contextRef="#ctx0" brushRef="#br0" timeOffset="80489.52">19796 8633 0,'-25'50'16,"50"-100"-16,-75 124 0,26-49 31,48-25-31,76-49 15,48-1 1</inkml:trace>
  <inkml:trace contextRef="#ctx0" brushRef="#br0" timeOffset="80722.45">20540 8335 0,'0'0'0,"0"-25"0,-25 25 15,-24 25 1,-26 50 0,51 49-1,-1 25 1,50 24 0,74-49-1,25-49 1,0-75-1</inkml:trace>
  <inkml:trace contextRef="#ctx0" brushRef="#br0" timeOffset="80991.27">21136 8509 0,'0'-25'15,"0"50"-15,0-99 0,-25 74 16,0 0-1,25-25-15,-50 50 16,50 49 0,50 25-1,24 0 1,1-24 0,-26-1-1,-73-49 1,-1 0-1,-124 24 1,50-49 0</inkml:trace>
  <inkml:trace contextRef="#ctx0" brushRef="#br0" timeOffset="81239.08">21532 8385 0,'-49'25'0,"98"-50"16,-24 0-16,0 25 0,-25-25 16,25 50-1,-25 0 1,49 74 0,-49 75-1,0-100-15,-24 75 16,-1-50-1,0-74 17</inkml:trace>
  <inkml:trace contextRef="#ctx0" brushRef="#br0" timeOffset="81391.2">22277 8732 0,'0'0'16,"24"0"-16,-24-25 16</inkml:trace>
  <inkml:trace contextRef="#ctx0" brushRef="#br0" timeOffset="82040.34">23070 8137 0,'0'-25'0,"0"50"0,-24-75 31,-26 50-31,-49 25 16,-25 25-1,49 74 1,75 0 15,50 25-15,74-50-1,-25-50 1,-74-24 0,0-25-1,-75-49 1,25-26-1,25 1 1,50 24 0,0 50-1,-1 0 1,1 50 0,-25 24-1,-25 50 1,0 0-1,-25-74 1,0 49 0,0-49-1,25-25 17</inkml:trace>
  <inkml:trace contextRef="#ctx0" brushRef="#br0" timeOffset="82304.63">23542 8211 0,'0'-25'0,"0"50"0,0-74 0,-25 73 31,0-24-31,0 100 16,1 73-1,48 1 1,1-25 15,25-50-15,-1-25 0,1-74-16</inkml:trace>
  <inkml:trace contextRef="#ctx0" brushRef="#br0" timeOffset="82606.03">24088 8410 0,'0'0'16,"0"-25"-16,-25-25 16,-25 50-1,25 25 1,25 74-1,25 25 17,25-24-17,-1-1 1,-24-25 0,-25 1-1,-49-51 1,-1-24-16,-49 0 15,74 0 1</inkml:trace>
  <inkml:trace contextRef="#ctx0" brushRef="#br0" timeOffset="82839.61">24559 8211 0,'0'0'0,"50"0"32,-50 25-32,24 25 15,1-1 1,0 26-16,0 74 16,-25 49-1,-75 0 1,26-123-16</inkml:trace>
  <inkml:trace contextRef="#ctx0" brushRef="#br0" timeOffset="84405.56">9675 14984 0,'0'0'0,"-25"24"16,50-24 46,0 0-62,24-24 16,-24 24-16,25 0 15,74-25 1,-50 0-16,50-25 16,-74 26-1</inkml:trace>
  <inkml:trace contextRef="#ctx0" brushRef="#br0" timeOffset="84555.85">9625 15405 0,'0'0'16,"-25"25"-16,75-25 47,-25-25-47,24 1 16,26 24-16</inkml:trace>
  <inkml:trace contextRef="#ctx0" brushRef="#br0" timeOffset="87189.15">11659 14488 0,'0'-25'16,"-25"25"15,1 0-16,48 0 17,1 0-32,25-25 15,24 25 1,26-50-16,73-24 16,-49-25-1,-74 24 1,-50-24-1,-50 25 1,1 49 0,-1 50-1,0 49 1,26 50 0,24 50-1,24 49 16,-24-25-15,0-98-16,-24 98 16,-51-74-1,-24-25 1,0-49 0,-1-50-1,76-74 1,24-75 15,24 99-31,26 25 0,0 0 16,24 1-16,75-1 15,-25 0 1,0 25 0,-74-25-1</inkml:trace>
  <inkml:trace contextRef="#ctx0" brushRef="#br0" timeOffset="87455.92">12552 13967 0,'0'-25'0,"0"50"0,0-75 47,50 50-31,-25 0-16,99 0 16,-50-25-1,-49 0 1</inkml:trace>
  <inkml:trace contextRef="#ctx0" brushRef="#br0" timeOffset="87624.43">12974 13694 0,'0'0'16,"25"0"-16,-25-25 31,0 50-31,0 24 15,0 1-15,0 74 16,0-25 0</inkml:trace>
  <inkml:trace contextRef="#ctx0" brushRef="#br0" timeOffset="88190.54">14338 14066 0,'0'-25'31,"-24"25"-31,-1 50 15,-25 49 1,25-25-16,25 100 16,-24 49-1,24-124 1,0 1-16,-25 48 31,25-98-31</inkml:trace>
  <inkml:trace contextRef="#ctx0" brushRef="#br0" timeOffset="88423.33">14289 14140 0,'0'-49'15,"0"98"-15,25-123 0,-50 49 16,50 0-16,-25 0 15,24 1 1,76-1-16,-26 0 16,149 0-1,-148 25 17,-50 0-32</inkml:trace>
  <inkml:trace contextRef="#ctx0" brushRef="#br0" timeOffset="88590.58">14264 14463 0,'0'25'31,"0"-50"-31,-25 50 0,25-1 16,50-24-1,24 0-15,1-24 16,24-1-16,0 0 15</inkml:trace>
  <inkml:trace contextRef="#ctx0" brushRef="#br0" timeOffset="88840.51">15356 13942 0,'0'0'0,"24"0"16,-73 0-1,24 25-15,-50 49 16,26 75 0,24 24-1,25 26 1,50-25 0,49-50-1,0-100 1,-24-24-16</inkml:trace>
  <inkml:trace contextRef="#ctx0" brushRef="#br0" timeOffset="89113.76">15827 14165 0,'0'0'0,"-25"-25"0,-25-24 15,-49 49 1,74 0-1,-24 49 1,49 50 0,25 25-1,74-24 1,25-1 0,-50-25-1,-74-24 1,-149-50 15</inkml:trace>
  <inkml:trace contextRef="#ctx0" brushRef="#br0" timeOffset="89356.38">16249 14016 0,'0'0'15,"49"-25"-15,-49 1 16,25 24 0,0 24-1,24 51 1,-49 74 0,0 49-1,-74 25 1,-25-74-1,74-99-15</inkml:trace>
  <inkml:trace contextRef="#ctx0" brushRef="#br0" timeOffset="89758.61">16621 13892 0,'0'-25'16,"0"50"-16,0-74 0,0 24 16,24 0-1,26 25 1,-25 50 0,-25-26-1,25 26-15,-25 24 16,0-24-16,25 0 15,-25-1-15,49 50 16,1-24 0,-25-1-1,-1 26 1,1-1 0,0 0 15,0-25-16,-25 26 1,-50-1 0,25-50-16,-74 26 15</inkml:trace>
  <inkml:trace contextRef="#ctx0" brushRef="#br0" timeOffset="90339.32">13991 13743 0,'25'0'16,"-50"0"-16,50-25 0,-75 25 16,1 0-16,-1 25 15,25 0 1,-24 0-16,49 0 15,74 99 17,-74-99-32,25 24 15,-25 26 1,0-26-16,-75 75 16,51-25-1,-1-49-15,25 49 31,0 25-15,0 0 0,0 25-1,-25 0 1,50-50 0,49-49-1,-49-25-15,50-25 16,49 0-1</inkml:trace>
  <inkml:trace contextRef="#ctx0" brushRef="#br0" timeOffset="90926.97">18903 14091 0,'25'-25'15,"-50"50"-15,50-75 0,-25 25 0,0 0 16,0 1 0,0 48-1,-25 26 1,-74 74-1,-25 74 1,49 1 0,1-75-1,49-50 1,50-98 15</inkml:trace>
  <inkml:trace contextRef="#ctx0" brushRef="#br0" timeOffset="91205.6">18655 14215 0,'25'-100'16,"-75"274"-1,75-248-15,0-50 0,-1 99 16,-24 0 0,0 0-1,0 50-15,25 0 16,0 74-1,25-25-15,-26-24 16,26 24-16,25 1 16,-26-25-16,1 24 15,24 0 1,-49-24 0,-50-25-1</inkml:trace>
  <inkml:trace contextRef="#ctx0" brushRef="#br0" timeOffset="91392.6">18432 14512 0,'0'0'0,"-50"-24"16,0-1 0,26 0-1,48 25-15,-24-25 16,75 0-16,123 0 15,50 1 1,-24-1 0,-51 0-1</inkml:trace>
  <inkml:trace contextRef="#ctx0" brushRef="#br0" timeOffset="93041.24">20763 13917 0,'0'-25'0,"0"50"15,0-75-15,0 26 16,0-1 0,-24-25-1,24 75 63,24-25-62,1 25 0,25-25-16,-1 0 15,26 0-15,49-25 16,-25-50-1,-49 26 1,-25-26 0,-50 1-1,0 49 1,0 25 0,-24 25-1,-1 74 1,0 75 15,25 24-15,-24 26-1,-1-1 1,-49 50 0,25-149-1,-1-50 1,26-74-1,-1-99 17,75 25-17,24-1 1,51 26 0,24 24-1,-50 25 1,75 25-1,-25-1 1,-50 1 0,-49 0-1,0-25 1,25-50 0</inkml:trace>
  <inkml:trace contextRef="#ctx0" brushRef="#br0" timeOffset="93321.98">21458 13421 0,'25'-25'15,"-50"50"-15,50-75 16,0 50 0,-1 0-16,1 0 15,25 25-15,-1-25 16,26-25 0,-25 25-1</inkml:trace>
  <inkml:trace contextRef="#ctx0" brushRef="#br0" timeOffset="93510.89">22078 13049 0,'0'24'31,"-25"26"-16,25-25 1,0 49-16,0 1 16,-24-1-16,24 75 15</inkml:trace>
  <inkml:trace contextRef="#ctx0" brushRef="#br0" timeOffset="94506.16">23666 13718 0,'0'25'0,"0"-99"0,0 123 0,0-123 16,0 49 0,0 0-1,-25 50 1,0 0-1,-99 74 1,0 50 0,50-74-1,49 73-15,75 1 16,123-99 15,50-25-15,-49-50-16,-149 25 31,-50 0-15,-49-50-1,-1 25 1,50-24 0,100-26-1,24 51 1,-24 24-1,-1 49 1,-49 26 0,24 49-1,-49 74 17,25 25-17,-25-99-15,25-49 16,0 49-1,0-74-15,24-26 16,-24-24 0,0-49-16</inkml:trace>
  <inkml:trace contextRef="#ctx0" brushRef="#br0" timeOffset="94776.43">24832 13669 0,'0'0'0,"0"-50"0,0 25 15,0 1-15,-25 48 32,0 26-17,25 24-15,-25 26 16,1 123-1,24-99-15,24 74 16,26-49 0,24-99-1,50-75 1</inkml:trace>
  <inkml:trace contextRef="#ctx0" brushRef="#br0" timeOffset="95056.25">25452 13743 0,'0'-49'16,"0"98"-16,0-123 0,-25 74 0,-24 0 15,-26 25 1,50 49 0,50 50-1,25-49 1,74 49-1,0 0 1,-50 0 0,-99-50-1,-99-24 1,50-50 0,0 0-16</inkml:trace>
  <inkml:trace contextRef="#ctx0" brushRef="#br0" timeOffset="95307.17">25923 13718 0,'0'0'0,"50"-24"0,-25-1 31,-1 50-15,-24 24-16,25 75 15,25 75 17,-25 24-17,-75 0 1,25-74 0,25-124-16</inkml:trace>
  <inkml:trace contextRef="#ctx0" brushRef="#br0" timeOffset="95974.04">26320 13198 0,'-25'0'0,"25"-50"16,0 25 15,0 0-15,25 25-16,0 0 15,0-25-15,74 25 16,-49 0 0,-1 25-1,-24 25 1,0 49 0,0 0-1,-1 25 1,51 174 15,-50-174-31,-25 75 16,49 24-1,-24-74 1,0-50 0,-25 25-1,-25-25 1,-74 0-1,24-74-15</inkml:trace>
  <inkml:trace contextRef="#ctx0" brushRef="#br0" timeOffset="96711.36">23269 13198 0,'0'-25'0,"0"50"0,0-75 16,-50 50-1,-24 25 1,-1 0 0,51-25-1,24 24 1,0 1 15,-25 0-31,-25 25 31,25 24-15,1 0 0,-1-24-16,0 49 15,0 25 1,25 25 0,-25 0-1,1 74 1,-1 1-1,25-1 1,25-25 0,24-74-1,1-24 1,49-26 0,0-24 15,-49-26-31,74 1 15</inkml:trace>
  <inkml:trace contextRef="#ctx0" brushRef="#br0" timeOffset="96815.85">23641 15356 0,'0'0'15</inkml:trace>
  <inkml:trace contextRef="#ctx0" brushRef="#br0" timeOffset="141542.34">9898 17588 0,'0'-24'31,"25"24"32,0-25-48,24 25 1,-24-25-16,0 25 15,0 0-15,-1-25 16,1 25 0,0 0-1,0 0 1</inkml:trace>
  <inkml:trace contextRef="#ctx0" brushRef="#br0" timeOffset="141694.16">9898 17861 0,'-25'0'32,"50"-24"-17,25-1-15,49-25 16</inkml:trace>
  <inkml:trace contextRef="#ctx0" brushRef="#br0" timeOffset="143043.19">13743 16422 0,'0'0'15,"0"-24"-15,0-1 16,0 0-16,0 0 16,-25 50 15,25 0-16,-25 24-15,1 51 16,24-51 0,0 175 15,24-76-15,26 26-1,-25-25 1,-25 0-1,-25 0 1,-25-25 0,-24-25-1,0-25 1,-1-74 0</inkml:trace>
  <inkml:trace contextRef="#ctx0" brushRef="#br0" timeOffset="143243.26">13421 17266 0,'0'-50'16,"0"100"-16,24-124 0,1 49 16,25-25-1,-1 0 1,75 26-1,-24-26 1,-26 25-16,1 0 16</inkml:trace>
  <inkml:trace contextRef="#ctx0" brushRef="#br0" timeOffset="143545.1">14586 16398 0,'0'0'0,"0"-25"15,-24 25-15,-26 49 16,-24 51 15,24 49-15,25 24-1,25-74-15,50 100 16,24-50 0,50-50-1,25-49 1,0-50 0</inkml:trace>
  <inkml:trace contextRef="#ctx0" brushRef="#br0" timeOffset="143825.41">15331 16571 0,'0'0'16,"25"-49"-16,-25-1 0,0 25 16,0 0-1,-25 25-15,25 25 31,0 75-15,25 24 0,24 0-1,1 0 1,-1-50 0,-49-49-1,50 0 1</inkml:trace>
  <inkml:trace contextRef="#ctx0" brushRef="#br0" timeOffset="144009.44">15306 16745 0,'0'0'0,"-25"0"16,0 0-1,0 0 1,125 0 15,49-50-15,-1 1-1</inkml:trace>
  <inkml:trace contextRef="#ctx0" brushRef="#br0" timeOffset="144230.93">15951 16274 0,'-75'99'15,"150"-198"-15,-26 99 16,-24 24 0,0 1-16,50 74 15,-26 75 17,-24 49-17,-75 25 1,-24-49-1,24-125-15,-24 26 16</inkml:trace>
  <inkml:trace contextRef="#ctx0" brushRef="#br0" timeOffset="144759.62">17960 16497 0,'0'0'0,"0"-25"16,0 0-1,-25 50 1,1 25 0,-1 24-1,0 25-15,-49 100 16,-1-26-1,26-73 1,-1-26 0</inkml:trace>
  <inkml:trace contextRef="#ctx0" brushRef="#br0" timeOffset="144976.38">17687 16695 0,'0'-49'15,"-49"322"-15,98-497 0,-49 150 0,25 74 16,-25-25 0,25 25-1,49 75 1,26 49 0,-1 49-1,0-24 1,-49-50-1,-50-49 1</inkml:trace>
  <inkml:trace contextRef="#ctx0" brushRef="#br0" timeOffset="145160.44">17663 16968 0,'0'0'15,"-50"-25"-15,0 1 16,50-1 15,50 25-31,99-25 16,99 25-1,50-50 1</inkml:trace>
  <inkml:trace contextRef="#ctx0" brushRef="#br0" timeOffset="145912.15">20391 16422 0,'0'-24'16,"0"48"-16,0-98 0,25 49 16,-50 0-1,1 25-15,-1 0 0,-25 0 16,-99 75 0,25 49-1,75-25 1,49-49-1,74-25 1,50-75 15,-50 25-31,26-49 16,-75 49 0,-1 25-1,1 74 1,25 75-1,-25 74 1,-1 26 0,1-26-1,-50-25 1,-24-74 0,-26-24-1,-24-100 1,49-75-1,26-24-15,-1-174 32,74 50-17,26 24 1,49 75 0</inkml:trace>
  <inkml:trace contextRef="#ctx0" brushRef="#br0" timeOffset="146176.91">21086 16249 0,'50'-50'15,"-100"100"-15,124-125 0,-98 100 32,-1 25-32,0-1 15,-25 26-15,1 123 16,49 75-1,24 0 17,26-74-17,74-51-15,0-98 16,25-75 0</inkml:trace>
  <inkml:trace contextRef="#ctx0" brushRef="#br0" timeOffset="146425.88">21855 16373 0,'25'-50'0,"-50"25"16,0 274-16,50-522 0,-75 273 16,100 99-16,-124-174 15,49 125-15,25 99 16,49 49-1,75-24 1,-24-25 0,-51-50-1,-24-49 1</inkml:trace>
  <inkml:trace contextRef="#ctx0" brushRef="#br0" timeOffset="146593.31">21706 16745 0,'0'0'0,"-25"-25"0,-24 25 15,-1-25 1,174 25 15,99 0-15,1-49-1</inkml:trace>
  <inkml:trace contextRef="#ctx0" brushRef="#br0" timeOffset="146860.44">22500 16125 0,'0'-25'15,"-25"124"-15,50-173 0,-25 24 16,0 75-1,25 49 1,0 50 0,24 25-1,26 50 1,-51 24 0,1-25-1,-74 1 1,-51-75-1,26-74-15</inkml:trace>
  <inkml:trace contextRef="#ctx0" brushRef="#br0" timeOffset="30135.72">18754 13371 0,'0'-25'16,"-25"25"78,0 0 93,50 25 141,0-25-312,0 0 31,-25-25-47,-25 25 15,0 0-15,0 0 32,1 0-17,48 0 32,26-24-31,-25 24-1,0 0 1,-50 0 15,0 0-15,-25 24-1,26-24 1,-1 0 0,25 25-16,25-25 15,24 0 1,1-25 15,-25 25-15,-25-24-1,-50 24 17,25 24-17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3:21:14.93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5284 2009 0,'0'-24'16,"0"-1"-1,-25 25 1,0 25-1,-49 123 1,24-48-16,-49 197 16,25 1-1,24-75 1,50-123 0</inkml:trace>
  <inkml:trace contextRef="#ctx0" brushRef="#br0" timeOffset="248.91">5631 2009 0,'0'0'16,"25"-74"-16,0 24 16,-25 1-1,0 74 1,-25 123-1,-25 76 1,-24 24 0,49-50-1,25-99 1,0-74-16</inkml:trace>
  <inkml:trace contextRef="#ctx0" brushRef="#br0" timeOffset="430.8">5110 2704 0,'0'0'15,"-25"0"-15,25-25 16,-24 25 0,24-25-16,24 25 15,100-74 1,25-25-1,-74 49-15</inkml:trace>
  <inkml:trace contextRef="#ctx0" brushRef="#br0" timeOffset="949.94">5929 2431 0,'0'0'0,"25"0"15,-1 0 1,1 0-16,0-49 16,74-51-1,-24 1 1,-26 25 0,-49 49-1,-99 74 1,0 75-1,49 1 1,50-26 0,75-74-1,74-75 1,-1-24 0,1 24-1,-74 25-15,-1 25 16,-49 99-1,-50 25 1,0-24 0,0-76 15,25-48-15,25-100-1,25-75 1,24 1-1,1 98 1,-50 51-16,-1 49 16</inkml:trace>
  <inkml:trace contextRef="#ctx0" brushRef="#br0" timeOffset="1215.92">7268 2307 0,'0'0'0,"25"-25"0,50 0 15,-1-74 1,-49 25 0,-50 24 15,-49 75-15,-50 99-1,49 50 1,75-1-1,99-123 1,100-50 0,-100-50-16</inkml:trace>
  <inkml:trace contextRef="#ctx0" brushRef="#br0" timeOffset="1630.95">10518 1563 0,'0'-25'0,"0"50"15,0-75 16,-25 100-31,25 24 16,-49 125 0,-26 74-1,26-25 1,49-75 0,25-123-1</inkml:trace>
  <inkml:trace contextRef="#ctx0" brushRef="#br0" timeOffset="1847.53">10518 1662 0,'0'-25'16,"0"50"-16,0-75 15,0 26 1,25-1-16,25-25 15,-1 25-15,50-24 16,50-26 0,-74 75-1,-51-24-15</inkml:trace>
  <inkml:trace contextRef="#ctx0" brushRef="#br0" timeOffset="2032.94">10568 1910 0,'0'0'16,"-50"50"-16,-24 24 16,24-49-1,50 0 1,99-25 0,100-75-1,74-49 1</inkml:trace>
  <inkml:trace contextRef="#ctx0" brushRef="#br0" timeOffset="2281.81">11634 1389 0,'0'0'0,"-24"-25"15,-1 25 1,-25 0-16,25 25 15,-49 50 1,24 73 0,26 51-1,24-25 1,99-50 0,74-100-1,-98-24-15</inkml:trace>
  <inkml:trace contextRef="#ctx0" brushRef="#br0" timeOffset="2546.91">12279 1488 0,'25'-24'0,"-50"48"0,50-73 16,-74 24-1,-1 50 1,0 49-1,75 50 1,25 0 0,-1-24-1,-24-1 1,-50-50-16,-49 51 16,-50-51 15,50-49-31,49-25 0</inkml:trace>
  <inkml:trace contextRef="#ctx0" brushRef="#br0" timeOffset="2766.96">12602 1315 0,'25'-25'0,"-50"50"0,75-50 31,-50 50-31,0 24 16,49 26-16,-49 24 16,25 0-16,-25 174 15,-25-149 1,0 50 0,-24-100-1</inkml:trace>
  <inkml:trace contextRef="#ctx0" brushRef="#br0" timeOffset="2951.23">13321 1836 0,'0'0'0,"25"0"31,25-25-16,-25 25 1,49-25-16,75-24 16</inkml:trace>
  <inkml:trace contextRef="#ctx0" brushRef="#br0" timeOffset="3115.44">13371 2158 0,'-25'50'0,"50"-100"0,-99 125 16,49-75-16,25 24 31,49-48-31,75-51 16,-24 26-16</inkml:trace>
  <inkml:trace contextRef="#ctx0" brushRef="#br0" timeOffset="3550.17">15182 1240 0,'25'0'16,"-50"0"-16,50-24 31,-25 48-31,-25 1 16,25 25-16,-25 123 16,0 51-1,50-26 16,0-74-31</inkml:trace>
  <inkml:trace contextRef="#ctx0" brushRef="#br0" timeOffset="3767.17">14835 2257 0,'0'0'15,"0"25"17,24-50-32,26 1 0,49-1 15,199-74 1,-124 49-16,123-49 16,-148 74-1</inkml:trace>
  <inkml:trace contextRef="#ctx0" brushRef="#br0" timeOffset="4098.7">15480 2506 0,'-25'0'0,"50"0"0,-100 24 16,50 1-16,-49 25 15,24-1-15,-24 75 16,99-49 0,99 24-1,25 0 1,-25 25 0,-50-24-1,-74-26 1,-74 0 15,-50-24-15,0-75-1,49-99-15</inkml:trace>
  <inkml:trace contextRef="#ctx0" brushRef="#br0" timeOffset="4331.87">17117 2183 0,'25'0'16,"-50"0"-16,74 0 15,-24 25 1,-25 0-1,0 24-15,-49 100 16,-1-25 0,-24-25-16</inkml:trace>
  <inkml:trace contextRef="#ctx0" brushRef="#br0" timeOffset="5319.07">19722 1364 0,'24'-24'16,"-48"48"-16,48-73 0,-24 24 15,0 0 1,0 0-16,-24 25 16,-51 0-1,-49 149 1,-50 99 0,125-24-1,123-100 1,125-75-1,74-49 1,-174-25 0,-25 1-1,-24 24-15,-50-50 16,-99 0 0,24 1-1,50 24 1,25 0-1,75-24 1,24 24 0,0 25-1,0 49 1,-24 75 0,-50 50-1,-25 24 1,0-49 15,0-99-31,25 0 16</inkml:trace>
  <inkml:trace contextRef="#ctx0" brushRef="#br0" timeOffset="5581.72">21111 1340 0,'0'-50'16,"0"100"-16,0-125 0,0 50 16,-25 25-1,0 50-15,0 0 16,-49 123 0,49 100-1,25-50 1,74-49-1,-24-124 1,49-26 0,-49-24-16</inkml:trace>
  <inkml:trace contextRef="#ctx0" brushRef="#br0" timeOffset="5848.77">21681 1414 0,'0'-25'16,"0"50"-16,0-75 0,-25 50 16,25 25-16,-24 0 15,24 0-15,0 24 16,49 1-16,1 24 16,0-24-16,49 49 15,-74-49 1,-25 0-16,-25 24 15,-74 0 1,-50-49 0,74-25-1</inkml:trace>
  <inkml:trace contextRef="#ctx0" brushRef="#br0" timeOffset="6081.09">22004 1364 0,'49'-24'16,"-98"48"-16,123-48 15,-49 24 1,0 24-16,24 100 16,-24 75-1,-50 49 1,-24-74-1,-1-75 1</inkml:trace>
  <inkml:trace contextRef="#ctx0" brushRef="#br0" timeOffset="6266.37">22773 1786 0,'0'0'16,"25"0"-16,-25-25 16,24 25-16,1-24 15,50 24 1,49-50 0,-75 50-16</inkml:trace>
  <inkml:trace contextRef="#ctx0" brushRef="#br0" timeOffset="6426.23">22922 2059 0,'-75'50'16,"150"-100"-16,-175 100 16,100-26-1,75-24 1,24-24-1,0 24-15,1-50 0</inkml:trace>
  <inkml:trace contextRef="#ctx0" brushRef="#br0" timeOffset="7399.87">24981 1141 0,'0'-25'16,"0"50"-16,24-74 0,-24 24 31,-24 50-31,24-1 16,-50 150 0,50 49-1,-25-24 1</inkml:trace>
  <inkml:trace contextRef="#ctx0" brushRef="#br0" timeOffset="7664.81">24112 2084 0,'-24'0'16,"48"0"-16,-73 0 15,98 25 1,26-50 0,49 25-1,198-25 1,50 0 0,-24 0-1,-125 25 1,-173 25-16</inkml:trace>
  <inkml:trace contextRef="#ctx0" brushRef="#br0" timeOffset="7999.02">24460 2605 0,'0'0'0,"-75"25"15,50-1 1,1 1-16,-26 50 16,50 24-1,50 0 17,24-24-17,25-1 1,-74-24-1,-25-1 1,-99 1 0,49-25-16,-99-1 15,100-73 1,49 24 0</inkml:trace>
  <inkml:trace contextRef="#ctx0" brushRef="#br0" timeOffset="8165.85">25005 2803 0,'0'0'15,"75"-25"-15,-50 25 16,24 0 0,26 0-1,49-24 1,-25-1-16,0 0 0</inkml:trace>
  <inkml:trace contextRef="#ctx0" brushRef="#br0" timeOffset="8616.08">25973 2729 0,'0'0'0,"25"0"16,-25-25-16,24 0 15,1-24 17,-25 24-32,0 0 15,-49 25-15,-26 25 16,-74 49 0,50 50-1,50-25 1,98-24-1,50-50 1,25-50 0,0-74-1,-74-1 1,-25 51 0,-25 98 15,0 1-31,50 49 15,24-49 17,0-25-17,1-50 1,-50-25-16</inkml:trace>
  <inkml:trace contextRef="#ctx0" brushRef="#br0" timeOffset="9533.67">10493 5755 0,'0'-49'16,"0"98"-16,0-123 0,-24 49 15,-1 0-15,0 25 16,0 0 0,-24 25-16,-1 25 0,-25 24 15,-24 149 1,50 25-1,49-24 1,24-51 0,26-24-1,-50 74 1,-50-98 0,-49-51-1,50-49 1</inkml:trace>
  <inkml:trace contextRef="#ctx0" brushRef="#br0" timeOffset="9698.85">9700 6772 0,'0'-49'0,"0"98"0,0-123 16,24 49-1,51 0 1,49-24-1,25-1 1,-75 25-16</inkml:trace>
  <inkml:trace contextRef="#ctx0" brushRef="#br0" timeOffset="9966.26">10965 6028 0,'24'-25'15,"-48"50"-15,48-74 16,-48 73-16,-51 1 16,1 99-1,-1 25 17,51 50-17,24-26 1,74-98-1,-24-51-15,98 1 16,1-25 0,-99-25-1</inkml:trace>
  <inkml:trace contextRef="#ctx0" brushRef="#br0" timeOffset="10198.89">11510 6003 0,'0'0'0,"25"-24"16,-50-1-16,25 0 16,-24 50 15,-1 0-31,0 99 16,25 49-1,25 1 1,24-75-1,26-24 1,-50-75 0</inkml:trace>
  <inkml:trace contextRef="#ctx0" brushRef="#br0" timeOffset="10349.29">11386 6475 0,'0'0'0,"-24"0"0,-1 0 15,50-25 17,74-25-17,-25 1-15</inkml:trace>
  <inkml:trace contextRef="#ctx0" brushRef="#br0" timeOffset="10566.41">12007 6028 0,'0'0'0,"49"0"16,-24-25 0,0 25-1,24 75 1,26 49 0,-75 99-1,-25 25 1,-49-74-1,49-100-15,0-49 16</inkml:trace>
  <inkml:trace contextRef="#ctx0" brushRef="#br0" timeOffset="10766.83">12726 6375 0,'0'0'0,"25"0"16,0 0-1,24 0 1,1-24 0,24-1-16,-24 0 15</inkml:trace>
  <inkml:trace contextRef="#ctx0" brushRef="#br0" timeOffset="10932.82">12900 6673 0,'0'0'0,"-50"25"0,25 0 16,0-25-1,25 25 1,100-75-1,73-49-15</inkml:trace>
  <inkml:trace contextRef="#ctx0" brushRef="#br0" timeOffset="11849.41">14314 6276 0,'-25'0'16,"25"25"15,-25 0-15,50 0 15,24-50-31,51-25 15,-26 1 1,50-75 0,-74 74-16,24-74 15,-49-25 17,-25 25-17,-25 124 1,-24 50-1,-1-1-15,25 125 16,-25 49 15,26 25-15,-1 0 0,-25-49-1,1-50 1,-26-75-1,1-49 1,49-25-16,-25-75 16,50 26-1,0-75 1,75 49 0,-1 75 15,50 25-16,25 0 1,-25 0 0,0-25-1,-49-25-15</inkml:trace>
  <inkml:trace contextRef="#ctx0" brushRef="#br0" timeOffset="12081.8">15008 5681 0,'0'-25'0,"0"50"0,0-75 16,25 25 15,0 25-16,0 0-15,74-24 16,-74 24 0</inkml:trace>
  <inkml:trace contextRef="#ctx0" brushRef="#br0" timeOffset="12266.07">15405 5383 0,'25'0'16,"-25"50"15,-25-1-31,25 1 16,-25 49 0,25-24-16</inkml:trace>
  <inkml:trace contextRef="#ctx0" brushRef="#br0" timeOffset="12999.71">16397 5408 0,'25'-25'15,"-50"50"-15,50-75 0,-50 50 16,1 25-16,-51 0 15,-74 49 1,25 26 0,124-51-16,25-24 15,74 0 1,1-25 0,-51 50-1,-74 24 1,-49 50-1,24 0 17,26-25-17,-1-24 1,50 24 0,-25 50-1,-50 49 1,-25 125-1,51-150 1,48-73 0,101-51-1,197-98 17</inkml:trace>
  <inkml:trace contextRef="#ctx0" brushRef="#br0" timeOffset="13466.25">17166 5755 0,'0'0'16,"0"25"-1,-24 25 1,-1 24-16,0 50 15,0 0-15,0 25 16,-49 99 0,74-149-16</inkml:trace>
  <inkml:trace contextRef="#ctx0" brushRef="#br0" timeOffset="13681.82">17117 5855 0,'0'0'0,"0"-25"0,25-50 31,24 51-15,75-51-1,75 1 1,-1-1-1,-123 75-15</inkml:trace>
  <inkml:trace contextRef="#ctx0" brushRef="#br0" timeOffset="13848.99">17166 6127 0,'0'0'0,"-49"50"0,-1 49 16,50-49-1,99-25 1,75-75 0,-75 25-1</inkml:trace>
  <inkml:trace contextRef="#ctx0" brushRef="#br0" timeOffset="14082.81">18308 5582 0,'0'0'16,"-50"-25"0,25 50-1,-24 24-15,-26 100 16,50 50 0,0 49-1,100 0 1,49-99-1,50-125 17,-26-48-32</inkml:trace>
  <inkml:trace contextRef="#ctx0" brushRef="#br0" timeOffset="14315.71">19002 5780 0,'0'-25'0,"0"50"0,0-74 15,-49 49-15,24 0 16,-25 49 0,25 26-1,100 24 1,24 50 0,0-50-1,-99 25 1,-124-25-1,50-49 1,-1-25-16</inkml:trace>
  <inkml:trace contextRef="#ctx0" brushRef="#br0" timeOffset="14532.34">19374 5656 0,'0'0'0,"25"0"0,0 0 16,24 0 0,1 50-1,0 99 1,-50-50-16,0 50 16,-25-25-16,0 99 31,0-149-31</inkml:trace>
  <inkml:trace contextRef="#ctx0" brushRef="#br0" timeOffset="14966.73">19870 5532 0,'0'0'0,"50"-74"15,24-26 1,-49 76-1,-25 48 1,0 1 0,0 74-1,0-24-15,50 24 16,24-24 0,-49 24-1,-25 74 1,-50 26-1,26-26 17,-1-48-17,50-26 1,-25 25 0,-25 0-1,0-75-15,0 1 16,0 0-16,-24-1 15,-1-24 1,25-50 0,25 0-1</inkml:trace>
  <inkml:trace contextRef="#ctx0" brushRef="#br0" timeOffset="15135.29">20540 6103 0,'0'-25'16,"0"50"-16,25-75 0,0 25 15,0 25 1,-1-25-16,76 1 16,24-1-1</inkml:trace>
  <inkml:trace contextRef="#ctx0" brushRef="#br0" timeOffset="15282.83">20540 6425 0,'-25'25'16,"50"-50"-16,-74 50 16,98-25-1,1-25 1,24 0-16</inkml:trace>
  <inkml:trace contextRef="#ctx0" brushRef="#br0" timeOffset="15982.61">21830 5805 0,'50'-25'16,"-100"50"-16,199-99 15,-75 24-15,26-25 16,-26 26-16,75-75 16,-75-25-1,-74 99 1,0-24-1,-25 49-15,1 25 16,-76 75 0,26 73-1,0 51 1,49-75-16,0 99 16,0-24-1,-24-51 16,-1-24-15,-24-74 0,-26-174 15,125 50-15,0 24-16,25 25 15,98-24 1,-24 49-1,0 24 1,0 26 0,-24-25-1,-51-25 1</inkml:trace>
  <inkml:trace contextRef="#ctx0" brushRef="#br0" timeOffset="16214.78">22847 5185 0,'0'-25'16,"0"50"-16,0-75 0,-25 50 15,25-25 1,50 1-1,24 24 1,26 0 0</inkml:trace>
  <inkml:trace contextRef="#ctx0" brushRef="#br0" timeOffset="16384.25">23244 4912 0,'25'25'31,"-50"-50"-31,50 99 16,-25-24 0,0 0-16,0 24 0,0 0 15</inkml:trace>
  <inkml:trace contextRef="#ctx0" brushRef="#br0" timeOffset="16916">24261 5011 0,'25'-25'16,"-50"50"-16,25-75 16,-49 50-1,-100 25 1,0 25 0,74 24-1,75-24 1,25 24-1,50 1 1,-50-50-16,-25 24 16,0 1-16,-25 74 15,-25 0 1,25-50 0,25 26-1,50-26 1,-25 50-1,-50 74 1,-50 26 15,-24 24-15,50-75 0,98-73-1,50-76 1,50-24-16</inkml:trace>
  <inkml:trace contextRef="#ctx0" brushRef="#br0" timeOffset="17215.91">25353 4887 0,'0'-25'16,"0"50"-16,0-75 0,0 26 16,-25 24-1,25 74 1,-25 75-1,25 49 1,0 1 0,25-1-1</inkml:trace>
  <inkml:trace contextRef="#ctx0" brushRef="#br0" timeOffset="17399.75">24881 6028 0,'0'0'0,"-24"25"16,-1-25-16,99 0 31,174-25-15,75 0-1,-174-24-15</inkml:trace>
  <inkml:trace contextRef="#ctx0" brushRef="#br0" timeOffset="17632.91">25774 6003 0,'0'0'0,"-49"25"0,-1 0 16,-74 49 0,50 26-1,74-26-15,49 50 16,1 0-1,-25-25 17,-25 1-17,-50-26 1,-74-49 0,-25-25-1</inkml:trace>
  <inkml:trace contextRef="#ctx0" brushRef="#br0" timeOffset="18135.91">26196 5135 0,'0'0'0,"50"-74"0,-1-1 16,-24 26-16,74-26 15,-49 50 1,-25 25 0,-50 100 15,0 24-15,25 0-1,50 0 1,-1-75-16,1 75 15,-50 25 1,-50 25 0,1-50-1,49 0 1,0 0 0,25 0-1,-50 25 1,-50 49-1,26-24 1,24-25 0,0-75 15,25-99 0,0-24-31</inkml:trace>
  <inkml:trace contextRef="#ctx0" brushRef="#br0" timeOffset="18366.68">27288 5805 0,'0'-25'16,"0"50"-16,24-50 0,-24 0 15,25 25-15,25 0 16,74-24 0,25 24-1,-25-50 1,-99 50-16</inkml:trace>
  <inkml:trace contextRef="#ctx0" brushRef="#br0" timeOffset="18516">27288 6003 0,'0'0'16,"-50"50"-16,25-25 0,0-25 31,50 0-31,25 0 16,-1 0-16,26-25 15</inkml:trace>
  <inkml:trace contextRef="#ctx0" brushRef="#br0" timeOffset="19573.08">28826 5185 0,'24'-25'15,"-48"50"-15,48-75 0,-24 25 16,0 1 0,0-1 15,-24 25-16,-1 124 1,25 99 0,-25 50-1,25-25 1,25-74 0,-25-75-1,0-74 1,0-1-16,0-48 47</inkml:trace>
  <inkml:trace contextRef="#ctx0" brushRef="#br0" timeOffset="20801.79">10593 9080 0,'0'-25'15,"0"50"-15,0-75 16,0 25-16,-25 25 15,0 0-15,-25 25 16,-49 49 0,25 75-1,74-50 1,149-74 0,49-74-1,0-75 16,-173 74-15,-50 100 15,1 24-31,-1 25 16,0 124 0,0 26-1,25 48 1,-25 125-1,-49-199 1,-25-74 0,49-124-1,25-25-15,-24-50 16,-1-148 0,50-100 15,25 0-16,74 26-15</inkml:trace>
  <inkml:trace contextRef="#ctx0" brushRef="#br0" timeOffset="21083.25">11510 9154 0,'25'0'0,"-50"0"0,50-25 16,-74 50 0,-1 0-16,-24 74 15,24 75 1,50 49 0,74 0-1,50-74 16,-24-99-31,98-26 16,25-73 0,-123-26-16</inkml:trace>
  <inkml:trace contextRef="#ctx0" brushRef="#br0" timeOffset="21315.6">12329 9055 0,'0'-75'15,"0"150"-15,-25-150 16,0 75-16,1 0 16,24 25-16,-25 25 15,25 24-15,-25 100 16,50-1 0,49 26-1,25-75 1,1-74-1</inkml:trace>
  <inkml:trace contextRef="#ctx0" brushRef="#br0" timeOffset="21467.05">12031 9700 0,'0'0'0,"-49"0"0,49-50 31,49 25-15,100-49 0,-74 24-16,24 1 15</inkml:trace>
  <inkml:trace contextRef="#ctx0" brushRef="#br0" timeOffset="21682.27">12726 9104 0,'0'0'0,"0"-24"16,0 48 0,25 51-1,0 24 1,24 75 0,-24 123-1,-75 1 1,26-174-16,-1-25 15</inkml:trace>
  <inkml:trace contextRef="#ctx0" brushRef="#br0" timeOffset="21882.65">13371 9625 0,'25'-49'32,"0"49"-32,-1 0 15,1-25-15,50 0 16,73-49 0,-73 49-16</inkml:trace>
  <inkml:trace contextRef="#ctx0" brushRef="#br0" timeOffset="22049.57">13545 9898 0,'0'0'0,"-25"50"16,0-25-16,0-25 31,75 0-31,49-50 16,0 0-1</inkml:trace>
  <inkml:trace contextRef="#ctx0" brushRef="#br0" timeOffset="22632.86">14735 9650 0,'0'0'0,"-24"-25"31,48-24-31,76-51 16,73 1 0,-49-25-1,-99 25 1,-25 74-1,-50-24 1,-24 49 0,24 49-1,1 50 1,24 25 0,0 25-1,50 50 1,-25-1-1,-25 1 1,-49-51 0,-25-48-1,-1-26 1,51-74 0,24-50-1,25 1-15,25-26 16,-1 26-1,51 24 1,-1 0 15,26 50-15,-1-50 0,-25 0-1</inkml:trace>
  <inkml:trace contextRef="#ctx0" brushRef="#br0" timeOffset="22871.87">15132 9055 0,'0'-25'15,"0"0"-15,75 0 47,-51 25-47,26-25 16,0 25-16,-25 0 0,24-24 16</inkml:trace>
  <inkml:trace contextRef="#ctx0" brushRef="#br0" timeOffset="23066.12">15628 8658 0,'0'25'31,"0"-1"-31,0 26 16,0 0-16,0 24 15,0-24-15,0 24 16</inkml:trace>
  <inkml:trace contextRef="#ctx0" brushRef="#br0" timeOffset="23632.96">16968 8881 0,'-25'-50'16,"50"100"-16,-99-100 0,49 26 15,0-1-15,-25 25 16,-49 25-1,25 24 1,74 1 0,24-25-1,26-1 1,25 1 0,-51 50-1,-48 24 1,-26 50-1,25-25 1,25-50 0,50 50-1,-25-25 1,-25 50 0,-75 99 15,1 0-16,24-49-15,50-50 32,25-50-17,24-25 1,26-49 0,-25-25-16</inkml:trace>
  <inkml:trace contextRef="#ctx0" brushRef="#br0" timeOffset="24481.94">18258 9030 0,'0'-25'0,"0"50"0,0-100 15,0 26 1,-25 49 0,0 25-16,-124 49 15,-49 149 1,74 50-1,149-74 1,124-100 0,124-99-1,-50-25 1,-174-25 0,-49 26-16,-24-26 15,-100 0 16,99 50-15,74-24 0,51-1-1,-1 25 1,0 74 0,-74 50-1,0 100 1,-50 24-1,25-149-15,0 50 16,25-100 0,24-49-1,1-24-15</inkml:trace>
  <inkml:trace contextRef="#ctx0" brushRef="#br0" timeOffset="24700.05">19176 9129 0,'25'-74'16,"-50"148"-16,25-123 31,-25 98-31,-25 26 16,1 24-16,24 25 15,0 173 1,25-148-16,50-25 15,-25 0-15,49-49 16,75-50 0</inkml:trace>
  <inkml:trace contextRef="#ctx0" brushRef="#br0" timeOffset="24950.89">19846 9204 0,'-25'-75'15,"-25"100"1,1 0-16,-1 74 16,50 0 15,149 0-15,0 1-1,-75-1 1,-74-50-16,-99 51 15,-75-26 1,25-49 0</inkml:trace>
  <inkml:trace contextRef="#ctx0" brushRef="#br0" timeOffset="25182.74">19920 9278 0,'0'0'15,"50"-50"-15,-1 26 0,1-1 16,-25 50 15,24 49-15,-24 100 0,-25-50-16,-25 173 15,-49-49 1,24-124-1</inkml:trace>
  <inkml:trace contextRef="#ctx0" brushRef="#br0" timeOffset="25649.17">20441 8881 0,'50'-124'0,"-100"248"0,174-397 15,-99 224 1,-25 24-16,25 0 16,-50 99 15,0 100-15,75-25-1,24-50 1,0-24-1,-49 24 1,-50 50 0,-24-1-1,49-48-15,0 24 16,25-25 0,49 0-1,-24 25 16,-50 0-15,0 25 0,-50-25-1,50-74 1,-50-25 0,26-25-1,-1-75 1</inkml:trace>
  <inkml:trace contextRef="#ctx0" brushRef="#br0" timeOffset="25833.68">21433 9600 0,'0'0'15,"25"-49"-15,0 24 0,0 0 16,74-24-1,0 24 1,-49 25 0</inkml:trace>
  <inkml:trace contextRef="#ctx0" brushRef="#br0" timeOffset="25999.54">21408 9898 0,'0'0'0,"-49"25"0,24 0 16,0 0 0,75-50-1,49 0 1,75-25 0</inkml:trace>
  <inkml:trace contextRef="#ctx0" brushRef="#br0" timeOffset="26799.85">23170 9129 0,'0'0'0,"25"0"16,24 0-1,1-25-15,49 1 16,0-51-16,0 25 16,-24-24-16,-26-75 15,-49 25 1,-24 75 0,-51-1-1,-49 124 1,50 125 15,49 99-15,25 24-1,-25-49 1,0-75 0,-49-74-1,-25-99 1,24-25-16,26-25 15,-26-74 1,50-50 0,50 50-1,124 49 1,0 75 0,49 0-1,-24 0 1,-25 0-1</inkml:trace>
  <inkml:trace contextRef="#ctx0" brushRef="#br0" timeOffset="27034.83">23889 8509 0,'-25'-25'15,"50"50"-15,-50-75 16,50 50-16,0-24 16,0 24-16,24 0 15,1 0-15,24-25 16</inkml:trace>
  <inkml:trace contextRef="#ctx0" brushRef="#br0" timeOffset="27199.92">24286 8112 0,'0'0'0,"0"99"16,-25-49-1,25 99 1,-25 24 0</inkml:trace>
  <inkml:trace contextRef="#ctx0" brushRef="#br0" timeOffset="27700.51">25005 8385 0,'0'-25'0,"0"50"15,0-75-15,-49 25 0,-1 25 16,-123 50 0,98-25-16,26 0 15,24 24 1,74 1-1,1-25-15,0-25 16,24 49 0,-99 125-1,-24-25 1,24-25 0,25-25 15,49-49-16,1 49 1,-25 50 0,-50 74-1,-74 248 1,74-347 0,25 75-1,50-75 1,-1-74-1,75-50 1,-49 0-16</inkml:trace>
  <inkml:trace contextRef="#ctx0" brushRef="#br0" timeOffset="28317.79">25675 8658 0,'0'0'0,"0"-25"0,0 0 32,-25 75-17,25 24-15,-99 274 31,74-125-15,25-124-16</inkml:trace>
  <inkml:trace contextRef="#ctx0" brushRef="#br0" timeOffset="28534.6">25105 9774 0,'-50'25'15,"100"-50"1,-100 75-16,25-50 16,75-25-1,173-25-15,-49 25 16,272-74 0,-49 25-1,-248 49-15,-50 0 16</inkml:trace>
  <inkml:trace contextRef="#ctx0" brushRef="#br0" timeOffset="28834.18">25626 9997 0,'-100'100'16,"200"-200"-16,-249 249 0,99-99 15,1-1-15,-26 51 16,75-51 0,75 26-1,-1-26-15,50 26 16,-50-26 0,-49 26 15,-74-1-16,-26-49-15,-49 25 16,99-50 0,1-25-16</inkml:trace>
  <inkml:trace contextRef="#ctx0" brushRef="#br0" timeOffset="28984.96">25898 10444 0,'0'0'0,"50"-25"0,24 25 15,-24-25 1,25 0 0,24 25-1,-50 0 1,1-24-16</inkml:trace>
  <inkml:trace contextRef="#ctx0" brushRef="#br0" timeOffset="29350.12">26717 10221 0,'0'0'0,"25"0"0,-25-25 15,-50 25 1,25 25 0,-24-1-1,-1 26-15,-24 74 16,24-25-1,100-49 1,24-50 0,25-50-1,1-49 1,-75 25 0,24 24-16,-24 0 15,0 50 16,24 50-15,-24 24 0,25 1-1,-25-50-15</inkml:trace>
  <inkml:trace contextRef="#ctx0" brushRef="#br0" timeOffset="29833.67">27188 8559 0,'-24'-75'16,"48"150"-16,-73-224 0,49 74 15,25 1-15,24 49 16,50-25-1,25 75 1,-74 124 0,-50 74-1,0 1 1,0-51 0,25-24-1,25 0 1,-50-50-16,0 124 15,-25 26 1,0-1 0,25-50-1,0-49 1,0 0 15,0-25-15,-50-50-1,1-49 1,24-50 0,25-49-16</inkml:trace>
  <inkml:trace contextRef="#ctx0" brushRef="#br0" timeOffset="30017.45">28007 9700 0,'0'-25'0,"0"50"15,25-75-15,-25 25 0,25 0 16,24 1 0,26-1-16,-1 0 15,1 0-15,-26 0 0</inkml:trace>
  <inkml:trace contextRef="#ctx0" brushRef="#br0" timeOffset="30168">28057 9898 0,'0'0'0,"-25"25"0,25 0 16,49 0-1,1-50 1,149-25-1</inkml:trace>
  <inkml:trace contextRef="#ctx0" brushRef="#br0" timeOffset="30550.57">29247 9576 0,'0'0'15,"25"0"1,25-25-16,-1 0 16,26 0-16,-1-24 15,1-1 1,-26 0-16,-24 1 0,0-1 16,-50-49-1,-74 74 1,-100 50-1,26 99 1,24 74 0,124 1-1,50-1 1,74-49 0,25-74-1,75-100 16,-125 0-31</inkml:trace>
  <inkml:trace contextRef="#ctx0" brushRef="#br0" timeOffset="31016.56">30041 8707 0,'25'-24'0,"-50"48"15,75-98-15,-50 24 0,0 26 16,0-26-16,-50 0 16,-49 50 15,-50 75-16,50 49 1,74-25 0,124 0-1,-24-99 1,-1-25-16,-24 25 16,24-99-1,-49 0 1,-25 149 15,0 74-15,50 0-1,-50-75 1,49 1-16,1-25 16,-1-25-1</inkml:trace>
  <inkml:trace contextRef="#ctx0" brushRef="#br0" timeOffset="31802.75">30612 8186 0,'0'-24'15,"0"-1"48,0 50-63,0 24 15,0 26-15,-25-1 16,25 199 0,25-99-1,49-75 1,25-50 0,25-49 15,-74 0-31,25-49 15,-75-1-15</inkml:trace>
  <inkml:trace contextRef="#ctx0" brushRef="#br0" timeOffset="31999.4">30587 8583 0,'0'0'16,"-25"0"-16,0-24 15,1 24-15,24-25 16,24 25 0,76-50-1,48 25 1,1 1 0</inkml:trace>
  <inkml:trace contextRef="#ctx0" brushRef="#br0" timeOffset="32157.89">31579 8385 0,'0'0'0,"0"25"15,25-25 17</inkml:trace>
  <inkml:trace contextRef="#ctx0" brushRef="#br0" timeOffset="33136.91">1861 11759 0,'-25'-25'31,"25"50"-15,0 0-16,0-1 15,0 26-15,25 24 16,-1 1 15,1-75-31,50-25 16,-1-25-1,-74-49 1,-74 74 0,-50 25-1</inkml:trace>
  <inkml:trace contextRef="#ctx0" brushRef="#br0" timeOffset="33399.93">1488 12329 0,'0'25'15,"25"-25"32,0-25-31,0 25-1,0-25-15,-1 1 16,-24-26 0,0 0-1,-74-24 1</inkml:trace>
  <inkml:trace contextRef="#ctx0" brushRef="#br0" timeOffset="33845.87">1340 12032 0,'0'0'16,"24"0"-16,-24-25 63,0 0-63,0 0 15,0 0 1,-24 1 15,24 48 32,0 1-48,0-50 48,0 1-48</inkml:trace>
  <inkml:trace contextRef="#ctx0" brushRef="#br0" timeOffset="34470.94">2257 13073 0,'-24'-124'16,"48"248"-16,-73-297 15,49 148 1,-25 0-16,25 0 16,-25 25-16,0 0 15,25 50-15,-24 0 16,-26 148-1,25-74-15,0 25 16,1 173 0,24-24-1,-25-124 1,25-75 0,25-124 15,49-74-16,50-99 1,-74 123-16,98-49 31,-73 74-15,-1 75 0,-24 50-1,0 24 1,-26 50-1,1 24 1,-25-148 0,25-50-1</inkml:trace>
  <inkml:trace contextRef="#ctx0" brushRef="#br0" timeOffset="34749.89">3225 13098 0,'0'-25'15,"0"50"-15,0-74 0,-25 73 32,0 51-32,0-1 15,1 26-15,-1 24 16,0 24-16,25 125 15,50-49 1,49-100 0,25-100-1,25-48 1,-75-26 0</inkml:trace>
  <inkml:trace contextRef="#ctx0" brushRef="#br0" timeOffset="34983.78">4044 13024 0,'0'0'16,"24"0"-16,-24-25 0,-24 50 31,24 24-31,0 1 16,-25 49-16,50 75 15,49 49 17,-49-198-17,0 0-15,24-25 16</inkml:trace>
  <inkml:trace contextRef="#ctx0" brushRef="#br0" timeOffset="35135.64">3994 13570 0,'0'0'16,"-50"0"-1,75-50 1,0 25 0,74-74-1</inkml:trace>
  <inkml:trace contextRef="#ctx0" brushRef="#br0" timeOffset="35351.67">4465 13049 0,'0'0'15,"50"-25"-15,-25 25 0,-1 0 16,76 25 0,-26 74-1,25 50 1,-49 99-1,-50-124 1,-25 124 0,-24-74-1,24-125 1</inkml:trace>
  <inkml:trace contextRef="#ctx0" brushRef="#br0" timeOffset="35568.75">5507 13669 0,'0'0'16,"25"0"-16,-25-25 16,25 25-16,24-25 15,51-24 1,24-1-1,-50 0 1</inkml:trace>
  <inkml:trace contextRef="#ctx0" brushRef="#br0" timeOffset="35735.51">5631 14016 0,'-25'50'15,"50"-100"-15,-50 125 0,1-75 16,48 0 0,51-100-1,74-24 1</inkml:trace>
  <inkml:trace contextRef="#ctx0" brushRef="#br0" timeOffset="40254.9">8087 13272 0,'0'-50'16,"0"100"-16,0-149 0,0 74 16,-25 0-1,25 0 1,-25 50 0,1 25-1,-26 148 1,-24 25-1,24 1 1,25-100 0,0-50-1,75-74 17,-25-25-32</inkml:trace>
  <inkml:trace contextRef="#ctx0" brushRef="#br0" timeOffset="40666.58">9129 13148 0,'25'-25'16,"-50"50"-16,50-75 15,-25 25-15,-25 25 31,0 25-15,0 25 0,-49 99-1,-25 49 1,-1 1 0,26-75-1,49-75 1,50-24-1</inkml:trace>
  <inkml:trace contextRef="#ctx0" brushRef="#br0" timeOffset="40936.75">8856 13222 0,'0'0'15,"0"-49"-15,-25 24 0,25 0 31,25 50 1,0 0-17,25 24-15,49 100 16,0-25 0,-25 25-1,-24-75 1,-50-24-1</inkml:trace>
  <inkml:trace contextRef="#ctx0" brushRef="#br0" timeOffset="41151.74">8881 13594 0,'0'0'0,"-50"-24"16,25-1-16,1 0 31,123-25 16,-25 26-47,75 24 16,0 0-1,-99 0-15</inkml:trace>
  <inkml:trace contextRef="#ctx0" brushRef="#br0" timeOffset="41816.83">10245 13570 0,'-49'0'16,"98"0"-16,-123 0 15,99 24 17,-1-24-17,26 25-15,74-25 31,25-25-31,-25 1 32,-50-51-17,-24 1 1,-50-1 0,-50 1-1,-74 24 1,75 50-16,-100 75 15,25 74 1,0 49 0,74 1-1,50-51 17,372-48-1,-272-125-31,73-50 15,-98 26 1</inkml:trace>
  <inkml:trace contextRef="#ctx0" brushRef="#br0" timeOffset="42283.71">11238 12900 0,'0'-50'15,"0"100"-15,0-149 0,0 49 16,0 25-16,-25 0 16,0 25-16,-49 0 31,-100 174-16,124-25 1,50-75 0,75-74-1,-26-25 1,75-123 0,-49 48-1,-75 26 1,0 99 15,0 74-15,0 25-1,0-50 1,25 51 0,-25-76-16,0 1 0,49-75 31</inkml:trace>
  <inkml:trace contextRef="#ctx0" brushRef="#br0" timeOffset="42552.27">11510 12627 0,'0'0'16,"25"-50"-16,-25 1 15,0 24 16,0 50-31,-25 24 16,25 1-16,-24 99 16,24 0-1,24-25 17,26-50-17,49-74 1,-24 0-1,-26-74-15</inkml:trace>
  <inkml:trace contextRef="#ctx0" brushRef="#br0" timeOffset="42705.01">11362 12825 0,'0'0'0,"-25"0"16,74 0 15,1 0-15,0 0-16</inkml:trace>
  <inkml:trace contextRef="#ctx0" brushRef="#br0" timeOffset="43016.75">12800 13594 0,'0'0'0,"-24"0"16,-1 0-16,25-24 47,25 24-47,74-50 15,25 25 1,-75 25 0</inkml:trace>
  <inkml:trace contextRef="#ctx0" brushRef="#br0" timeOffset="43152.65">12602 14016 0,'0'0'0,"-25"50"0,0-50 16,1 25-1,48-25 1</inkml:trace>
  <inkml:trace contextRef="#ctx0" brushRef="#br0" timeOffset="44784.71">14562 12925 0,'0'-50'16,"0"100"-16,0-125 0,-25 50 15,-25-24-15,25 24 16,-74 0 0,74 25-1,-74 50 1,0 99 0,74 74-16,0 0 15,25 50 1,0 0-1,25 0 17,-25 49-17,25-49 1,-25-50 0,25 1-1,-25-26 1,0-24-1,-25-50 1,25-75-16,-50 26 16,1-50-1,-26-25 1,-74-25 0,25 0 15,50 0-31</inkml:trace>
  <inkml:trace contextRef="#ctx0" brushRef="#br0" timeOffset="45234.16">13892 16050 0,'-25'0'0,"50"-24"16,-25 48-16,-25-48 31,0 48-16,25 1 1,-25 25-16,1 74 16,24 0-1,24-50 1,51-49 0,24-75-1,-24-49 1,-26 0-1,-74 0 1,-49 24 0,-25 26-1,49 24-15</inkml:trace>
  <inkml:trace contextRef="#ctx0" brushRef="#br0" timeOffset="45767.7">14785 11511 0,'0'-25'15,"0"50"-15,0-75 16,25 50-16,-25-25 31,0 50-31,-25 74 16,-25 50-1,26 50 1,48-26 0,76-98-1,48-51 1,1-73 15,-124 24-31</inkml:trace>
  <inkml:trace contextRef="#ctx0" brushRef="#br0" timeOffset="45953.78">14636 12007 0,'-25'0'15,"50"0"-15,-75 0 0,26 0 16,24-25-1,49 0 1,1 0-16,24 1 16,26-1-16</inkml:trace>
  <inkml:trace contextRef="#ctx0" brushRef="#br0" timeOffset="47152.86">15852 13594 0,'0'0'0,"24"0"15,-24-24 1,-24-1 15,24 0-31,0 0 31,-25 0-31,0 1 16,-49-1 0,-1 50-1,1 49 1,24 50 0,25 25-1,25 0 1,25-25-1,50-25 17,-51-49-32,1 49 15,-25 0 1,-25 0 0,-24 1-1,24-51 1</inkml:trace>
  <inkml:trace contextRef="#ctx0" brushRef="#br0" timeOffset="47367.66">15331 14314 0,'0'-50'31,"0"25"-31,25 1 16,-1-1 0,76 0-1,48-25 1,-24 1 0</inkml:trace>
  <inkml:trace contextRef="#ctx0" brushRef="#br0" timeOffset="47703.63">16521 13570 0,'0'-25'16,"0"50"-16,25-50 15,-50 25 1,1 0-16,-1 49 16,-25 1-16,-24 124 15,49 49 1,25-25-1,50-98 1,198 148 0</inkml:trace>
  <inkml:trace contextRef="#ctx0" brushRef="#br0" timeOffset="54800.93">16968 13718 0,'0'-24'16,"-50"24"15,26-25-31,-1 25 63,50 0 77,-1 0-124,26 0-16,24 0 16,1 0-1,-1 0-15,1 0 0,-26 0 16,1 0-16,-25-25 15,-1 25 1,-48 25 0,-51-25-1,-24 0 1,25 25 0,24-25 15,25 0 0,25 49 47,-25 1-78,1 24 16,24-24-1,-25 24-15,25 50 16,-25-49-16,25-1 16,0 25-1,25-24 1,24-75 0,26-25-1,24-49 16,0 24-31</inkml:trace>
  <inkml:trace contextRef="#ctx0" brushRef="#br0" timeOffset="55151.68">17687 13520 0,'-24'-25'16,"48"50"-16,-48-75 47,73 125-32,-24-50-15,49 74 16,1 50-1,-50 49 17,-50 125-17,-50-174 1,-49-50 0,50-50-1,49-49 1</inkml:trace>
  <inkml:trace contextRef="#ctx0" brushRef="#br0" timeOffset="55968.83">19399 13694 0,'25'-75'16,"-50"150"-16,50-175 0,-50 76 15,0-1-15,-24 25 16,-26 0-1,-49 0 1,25 74 0,25 25-1,74 1 1,24-75-16,1-1 16,25-24-16,74-49 15,0-26 1,-99 26-1,24-26 1,-49 100 15,25 74-15,-25-24 0,25 24-1,-25 149 1,-25 0-1,0-124-15,0 99 16,-24-148 0,-1 49-1,-24-99 1,49-25-16,-25-75 16,26-123-1,24-25 1,49-1-1,26 100 1,-1 25 0,-24 74-16</inkml:trace>
  <inkml:trace contextRef="#ctx0" brushRef="#br0" timeOffset="56251.71">19945 13570 0,'0'0'0,"-25"-50"31,25 75-15,-25 24-16,25 1 15,-25 124 1,25-1-1,25 1 1,25-50 0,-1-74-16,26-1 15,-1-49 17,-24 0-32</inkml:trace>
  <inkml:trace contextRef="#ctx0" brushRef="#br0" timeOffset="56536.61">20615 13545 0,'0'0'0,"0"-25"16,24 0 0,-48 25-1,-1 50 1,0 24-16,0 100 15,25 0 1,0-26 0,50-73-1,24-26 17,-24-24-32,49-50 15,-49-49 1</inkml:trace>
  <inkml:trace contextRef="#ctx0" brushRef="#br0" timeOffset="56737.78">20639 13892 0,'0'0'0,"-49"0"0,24 0 15,0 0 1,0 0 15,75-25-15,0 25-16,74-24 15,-25-26 1</inkml:trace>
  <inkml:trace contextRef="#ctx0" brushRef="#br0" timeOffset="56968.78">21260 13843 0,'0'0'0,"0"24"47,49-48-47,-24 24 16,99-25-1,0 0 1,-25 0 0,-74 0-1</inkml:trace>
  <inkml:trace contextRef="#ctx0" brushRef="#br0" timeOffset="57455.09">21979 13520 0,'0'-25'15,"0"0"1,-25 25-16,25-24 31,50 24-31,-1 0 16,75 0-1,-24-25 1,-51 0 0,-74 50 15,-24 0-31,24-1 16,-74 26-1,99-25 1,-25 0-1,25-1 1,0 1 0,0 74-1,-25 1 1,25 49 0,0-50-1,0-25 1,75-49-1,24-25 1,-50 0-16,26-50 16</inkml:trace>
  <inkml:trace contextRef="#ctx0" brushRef="#br0" timeOffset="57702.06">22748 13446 0,'0'-25'16,"0"25"15,25 25-15,-25 24-16,25 26 15,-25-1-15,0 25 16,0 1-16,-50 98 15,-24-24 1,-26-75 0</inkml:trace>
  <inkml:trace contextRef="#ctx0" brushRef="#br0" timeOffset="58451.58">23939 13644 0,'25'-25'16,"-50"50"-16,50-75 0,-50 26 15,0 24 1,-50 0 0,-49 74-1,-24 50 1,123-49-16,-25-26 15,50 1-15,50 24 32,-1-49-32,26-25 0,-1 0 15,100-99 17,-124-25-17,-50-100 1,-25-48-1,0-1 1,0 149 0,0 99-1,25 99 1,0 150 0,25 24-1,50-25 1,24-49-1,-25-75 1,-24-74 0</inkml:trace>
  <inkml:trace contextRef="#ctx0" brushRef="#br0" timeOffset="59001.59">24410 13173 0,'0'-25'16,"0"50"-16,-25-75 0,25 25 16,0 0 15,50 1-16,-1 24-15,26-25 16,24 25-16,25-25 31,-99 25-15,-50 25-16,-99 24 16,25 1-1,24-25 16,51 0 1,24 0-17,-25-1 1,25 76 0,25-1-1,-25-25-15,49 75 16,26-25-1,24-25 1,0-49 0,25-50-1,25-50 1,-25-24 0</inkml:trace>
  <inkml:trace contextRef="#ctx0" brushRef="#br0" timeOffset="59101.75">25477 13718 0,'0'0'15,"25"0"-15,-25-24 16</inkml:trace>
  <inkml:trace contextRef="#ctx0" brushRef="#br0" timeOffset="60934.74">12428 17514 0,'0'0'16,"0"-25"0,-25 25-1,1 0 1,73 25 15,1-25-15,0 0-1,74 0 1,-25-25 0,0 0-1,-49 25 1,-26 0-1</inkml:trace>
  <inkml:trace contextRef="#ctx0" brushRef="#br0" timeOffset="61186.15">12503 17812 0,'0'0'0,"-50"25"15,75-25 17,49 0-17,50 0 1,25-50-1,-74 25 1</inkml:trace>
  <inkml:trace contextRef="#ctx0" brushRef="#br0" timeOffset="71819.64">14909 16720 0,'0'-25'16,"-25"25"-1,0 25-15,-49 0 16,24 49-1,1 26 1,49-26 0,-25 75-1,50 0 1,24 0 0,-49-25-1,25-50-15,0 75 16,0-50-1,-25 0 1,0-24 0,0-26-1,-75-49 1,1 25 0,-25 0 15,-1-25-16,76 0 1,-1 0-16</inkml:trace>
  <inkml:trace contextRef="#ctx0" brushRef="#br0" timeOffset="72219.53">14314 18481 0,'24'0'15,"-48"0"-15,24 0 31,0 25-31,-25 0 16,0 25 0,25-1-16,0-24 15,25 50 1,24-75 0,51 0-1,-26-50 1,-49-24-1,-50-26 1,-74 26 0,24 24-1</inkml:trace>
  <inkml:trace contextRef="#ctx0" brushRef="#br0" timeOffset="72703.61">15008 15976 0,'25'-50'15,"-50"100"-15,50-124 0,0 49 16,-25 0 15,0 50-15,-25 0-1,25 24-15,0 26 16,-25-1-16,25 0 16,0 75-1,0-25 1,25-99-16,25 25 15,49-50 1,-25-75 0</inkml:trace>
  <inkml:trace contextRef="#ctx0" brushRef="#br0" timeOffset="72855.56">14959 16298 0,'-25'0'0,"50"0"0,-75 0 16,50-24-1,74 24 1</inkml:trace>
  <inkml:trace contextRef="#ctx0" brushRef="#br0" timeOffset="73405.66">16695 17167 0,'0'0'0,"-25"-25"15,50 0-15,-50 0 16,25 0-16,0 1 16,-25 24 15,25 24-16,-24 26 1,24 74 0,-25 0-1,25 0 1,-25-49-16,25-26 16,0 1-16,0-25 15,0-1-15,0 1 16</inkml:trace>
  <inkml:trace contextRef="#ctx0" brushRef="#br0" timeOffset="73709.45">17042 17638 0,'25'0'16,"-25"25"47,0 0-48,0-1 16</inkml:trace>
  <inkml:trace contextRef="#ctx0" brushRef="#br0" timeOffset="86229.01">12503 14091 0,'0'0'0,"0"24"32,-25-24-1,25 25-15,-25-25-1,50 0 16,25 0-15,49-25 0,50 50-1,49-25 1,-24 0 0,-25 0-1,-75-25 1,-49 25-1,0 0 17</inkml:trace>
  <inkml:trace contextRef="#ctx0" brushRef="#br0" timeOffset="86701.93">12602 13644 0,'-25'0'31,"25"-25"0,25 0 0,25 25-15,-1 0 0,26 0-16,24-24 15,0 24-15,124-50 16,-74 25 0,-74 0-1,-51 25 1</inkml:trace>
  <inkml:trace contextRef="#ctx0" brushRef="#br0" timeOffset="106622.19">18556 17316 0,'0'0'0,"0"-25"15,-25 25 16,25 25 1,0-1-17,25 1 1,-1 0-16,1-25 16,74 25-1,1 0 1,24-50-1,-50 0 1,-24-25 0,-25 1-16,24-26 31,-49 1-15,0-1-1,-25-24 1,1 99-1,-1-25-15,0 25 16,-99 0 0,49 25-1,51 0 1,-100 99 0,74-25-1,0 1 1,26-1-1,-1 0 17,0 0-17,25-24 1,0-26-16,50 1 16,24-25-1,25 0 1,50-25-1,-99-25 1,74 0 0,-25 0-1,-74 0 1,0 0-16</inkml:trace>
  <inkml:trace contextRef="#ctx0" brushRef="#br0" timeOffset="107391.47">19473 16373 0,'0'-25'47,"25"0"-31,-25 0-1,0 1-15,0-1 16,0 0-1,-25 0 1,1 25 0,-51 0-1,26 50 1,-26 49 0,26 0-1,49-49-15,0 49 31,74-74-15,0 0 0,1-50-1,-26-25 1,1-24 0,-25-1-1,-25 26 1,0 24 15,0 75-15,25 24-1,-25 1 1,0-1 0,-25 0-1</inkml:trace>
  <inkml:trace contextRef="#ctx0" brushRef="#br0" timeOffset="107738.18">20019 16125 0,'-25'-25'16,"50"50"-16,-74-50 15,24 25 1,0 25 0,25 0-16,-25 24 15,25 1-15,0-1 16,-25 1-16,50 124 31,0-100-15,-25-49-16,50 25 15,-1-26 1</inkml:trace>
  <inkml:trace contextRef="#ctx0" brushRef="#br0" timeOffset="108072.05">20416 16100 0,'0'0'0,"-25"0"0,25-25 31,0 50-15,-24 25 0,24-1-16,-25 26 15,0-26-15,25 50 16,-25-49 0,75 49 15,-25-74-16,-1-25-15,26 0 16,0-25 0</inkml:trace>
  <inkml:trace contextRef="#ctx0" brushRef="#br0" timeOffset="108273.17">20342 16373 0,'0'0'16,"-25"-25"-16,25 0 15,25 25 17,24-25-32,1 25 15,-25 0-15,24 0 16</inkml:trace>
  <inkml:trace contextRef="#ctx0" brushRef="#br0" timeOffset="108621.76">20912 16298 0,'0'0'0,"-25"0"32,1 0-17,48 0 17,26 0-17,-25-24 1,0 24-16,74 0 15,-49-25 1,-1 25 0,-24 0 15</inkml:trace>
  <inkml:trace contextRef="#ctx0" brushRef="#br0" timeOffset="109155.52">21582 16100 0,'0'0'15,"-74"-25"16,74 0-31,-25 25 16,50 0 0,24 0-1,1-24 1,-25 24 0,-1 0-16,-48 24 31,-1 1-16,0-25 1,0 0 0,25 25-1,-25-25 1,1 50 15,-1 24-15,0 25-1,25 0 1,0 1 0,25-75-16,-25-1 15,74-24 1,100 0 0,-124-49-1,-26 24 1</inkml:trace>
  <inkml:trace contextRef="#ctx0" brushRef="#br0" timeOffset="109488.66">21979 15976 0,'0'-25'0,"0"50"0,0-75 15,0 26-15,-25 24 32,25 24-1,0 26-31,25 0 16,-25-1-16,50 75 15,-50 25 1,24-25-1,-24-25 1,-74 1 0,-75-1-1,75-74 1</inkml:trace>
  <inkml:trace contextRef="#ctx0" brushRef="#br0" timeOffset="110322.64">23021 17167 0,'-25'-25'31,"0"0"-31,0 25 16,1 0-1,-26 25-15,0 25 16,-74 24 0,50 25-1,49 0 1,25-49-1,50-25 1,24 0 0,1-75-1,24-24 1,-50-75 0,1-99-1,-25-124 1,-25 272-1,0 51 1,0 74 15,-25 148 1,25 50-17,0 1 1,0-51-1,25-49 1,24-99-16</inkml:trace>
  <inkml:trace contextRef="#ctx0" brushRef="#br0" timeOffset="110776.54">23517 16869 0,'-25'-25'16,"50"50"-16,-50-99 0,25 49 15,-25 25-15,25-25 32,50 25-32,-25-25 15,74 50 1,-49-25-1,-50 50 1,-50-1 0,-24 1-1,24-25-15,0-1 16,26 1 0,24 0-1,0 25 1,0 49-1,-25 50 1,25 24 15,-25 75-15,75-148 0,74-51-1,49-73 1</inkml:trace>
  <inkml:trace contextRef="#ctx0" brushRef="#br0" timeOffset="111322.95">24410 17340 0,'25'0'47,"0"0"-31,24 0-1,1 0-15,0-24 16,-1 24-16,1 0 15,49-25 1,-99 0-16</inkml:trace>
  <inkml:trace contextRef="#ctx0" brushRef="#br0" timeOffset="111472.33">24534 17564 0,'0'0'15,"-25"0"-15,199-50 47,-100 25-47</inkml:trace>
  <inkml:trace contextRef="#ctx0" brushRef="#br0" timeOffset="112955.43">26196 16174 0,'-25'-49'16,"50"98"-16,-74-123 15,24 74 1,0 0 0,0 25-1,0 0-15,-24 74 16,24 74 0,0 1-1,50 25 1,74 123 15,-49-99-31,-25-123 16,24 73-1,-24-24 1,-25-50 0,0-24-1,0-50 1,-74-25-1,-26-25 1,26-25 0</inkml:trace>
  <inkml:trace contextRef="#ctx0" brushRef="#br0" timeOffset="113338.58">25948 18209 0,'-25'0'16,"50"0"-16,-75 0 0,26 0 15,-1 24 1,25 1-1,-25 0-15,0 49 16,0 1 15,50-1-15,50-49-16,24-50 31,0-24-15,-49-26-1,-50-49 1,-75 0 0,50 75-16</inkml:trace>
  <inkml:trace contextRef="#ctx0" brushRef="#br0" timeOffset="113755.57">26097 15157 0,'0'-49'0,"0"98"0,-25-123 16,25 99-1,0 24 1,0 26-16,0 24 15,0 0-15,25 100 16,25-51 0,24-98-1,25-25 1,-99-50 0</inkml:trace>
  <inkml:trace contextRef="#ctx0" brushRef="#br0" timeOffset="113923.58">26196 15405 0,'0'0'0,"-49"-24"15,73-1 17,26 0-17,74 0 1,-50 25-16</inkml:trace>
  <inkml:trace contextRef="#ctx0" brushRef="#br0" timeOffset="114473.24">27040 17092 0,'24'-25'31,"-48"25"0,48 0-15,1 0-16,74-24 16,25-1-1,0 0 17,-49-25-17,-50-24 1,-75-25-1,-49 49 1,-25 50 0,74 25-16,1 0 15,-1 24-15,-24 75 16,24 50 0,50 0-1,50-50 1,24-50-1,50-49 1,25-25 0,0-25-1</inkml:trace>
  <inkml:trace contextRef="#ctx0" brushRef="#br0" timeOffset="115039.43">27660 16298 0,'-25'-24'0,"50"48"0,-50-73 16,25 24-1,-25 25 1,25-25 0,-25 25-16,-24 0 15,24 25 1,-25 0-16,1 49 15,49 1 1,0-1 0,49-49-1,26 0 1,-26-25 0,1-75-1,-25-24 1,-25 49-1,0 1-15,0 74 47,0-1-47,25 1 16,-25 74 0,24-24-1,26-25 1,-25-26-16</inkml:trace>
  <inkml:trace contextRef="#ctx0" brushRef="#br0" timeOffset="115326.96">28057 15926 0,'0'0'0,"0"-24"0,-50-26 31,50 75-15,-25 49-1,50 50 17,-25 0-17,50 0 1,-1-49-1,1-26 1,0-49-16,-26 0 16</inkml:trace>
  <inkml:trace contextRef="#ctx0" brushRef="#br0" timeOffset="115471.69">28106 16199 0,'0'0'0,"0"-25"0,-25 25 15,25-24 1,25-1 0,0 25-1</inkml:trace>
  <inkml:trace contextRef="#ctx0" brushRef="#br0" timeOffset="115821.89">28404 17117 0,'-25'0'16,"0"-25"-1,25 50 48,0 0-48,0 0 1</inkml:trace>
  <inkml:trace contextRef="#ctx0" brushRef="#br0" timeOffset="116555.98">29272 17067 0,'0'0'0,"0"-24"16,-25 24 0,25 24-1,25 1 1,-25 0-1,50 0 1,49 0 0,0-50-1,-24-25 1,-26-24 0,-24 49-16,-50-74 15,-49 24 1,-25 75-1,24 50 1,1 74 0,24 25-1,50 0 17,50-25-17,49-75 1,50-24-1,0-50-15</inkml:trace>
  <inkml:trace contextRef="#ctx0" brushRef="#br0" timeOffset="117053.89">29694 16348 0,'-50'0'16,"50"-25"0,50 25 46,-25 0-62,24-25 0,-24 25 16,0 0-16,0 0 15,-50-24 17,-49 48-1,-1 1-15,50-25-1,1 0 1,48 0 15</inkml:trace>
  <inkml:trace contextRef="#ctx0" brushRef="#br0" timeOffset="117589.47">30314 16100 0,'0'-25'16,"0"50"-16,25-75 0,-50 26 31,0-1-16,0 25 1,-24 0 0,24 25-16,0-1 15,0 76 1,1 24 0,73-75-1,26-24 1,-26-25-1,1-50 17,-25-24-17,0-25-15,-25 49 32,0 75-1,0 49-16,0-24-15,0 0 16,49 49 0,-24-74-16</inkml:trace>
  <inkml:trace contextRef="#ctx0" brushRef="#br0" timeOffset="118055.8">30661 15777 0,'0'0'16,"0"-24"-16,25 24 47,0 0-47,0 0 15,0 0 1,-25 24 15,-25 1-15,0 0-16,25 0 16,-50 25-1,50-26 48,0 1-63,0 0 15,0 74 1,25-24 0,0-1-1,49-49 1,1 0-1,-50-25-15</inkml:trace>
  <inkml:trace contextRef="#ctx0" brushRef="#br0" timeOffset="118690.1">31629 17018 0,'0'0'0,"-25"-50"16,0 50 0,25-25-16,-25 1 15,1-1-15,-1 25 16,0 0-16,-49 0 16,-50 49-1,0 75 1,49 25-1,75 0 1,50-74 0,74-75-1,25-25 17,-50-74-17,-50-50 1,-49-75-1,-24-24 1,-51-74 0,50 223-1,1 123 17,24 100-17,24 50 1,76 0-1,-26-25 1</inkml:trace>
  <inkml:trace contextRef="#ctx0" brushRef="#br0" timeOffset="119121.96">32051 16671 0,'0'0'16,"-25"-25"-16,25-25 16,0 25-1,25 1 1,49-1 0,-24 25-1,-26 0 1,-24 25-16,-49 24 31,-26 26-15,1-1-1,49 0 1,0 1 0,25-1-1,25 25 1,0 1-1,0-1 1,0-49 0,24-1-1,26-24 1,-26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5T03:23:19.39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7740 3671 0,'0'0'16,"0"-24"0,-25 24-1,75-25 17,-26 25-32,100-25 15,0 0 1,-49 0-1,-75 50 1,-25 0 0</inkml:trace>
  <inkml:trace contextRef="#ctx0" brushRef="#br0" timeOffset="149.91">7417 4217 0,'-25'0'0,"50"0"0,0 0 32,25-25-32,-1 1 15,51-1-15</inkml:trace>
  <inkml:trace contextRef="#ctx0" brushRef="#br0" timeOffset="599.54">9005 3820 0,'0'25'0,"0"-50"0,25 50 31,0-25-16,24-25-15,1 25 16,123-49 0,-24-1-1,-50-24 1,-74 49-16,-50-25 16,-99 25 15,-49 25-16,-1 75 1,25 49 0,100 25-1,49-25 1,74-25 0,100-49-1,49-50 1,-49-25-1,-125-25-15</inkml:trace>
  <inkml:trace contextRef="#ctx0" brushRef="#br0" timeOffset="1216.73">9848 2803 0,'0'0'16,"0"-25"-16,25-24 16,-50 49-1,25-50-15,-24 25 16,-1 25-16,-174 149 47,150-25-47,24-74 15,25 0 1,0-26-16,25 1 16,49-25-1,1-49 1,-26-51-1,1-24 1,24-25 0,-74 199 15,0 49-15,0 50-1,0-50 1,25-49-1</inkml:trace>
  <inkml:trace contextRef="#ctx0" brushRef="#br0" timeOffset="1499.93">10320 2382 0,'0'-100'16,"0"200"-16,0-225 15,-25 125 17,25 25-32,-25 0 15,0 124 1,0 49 0,50-24-1,25-50 1,24-49-1,1-26 1,-50-74-16</inkml:trace>
  <inkml:trace contextRef="#ctx0" brushRef="#br0" timeOffset="1649.64">10369 2704 0,'0'0'0,"-24"0"15,24-25-15,-25 25 16,99-25 0,-24 25-1,123 0 1</inkml:trace>
  <inkml:trace contextRef="#ctx0" brushRef="#br0" timeOffset="2237.77">12652 2580 0,'24'-74'15,"-48"148"-15,24-173 16,-25 99-1,-25 25 1,1 24-16,-1 1 16,0 24-1,25 25-15,-24 75 16,24-50 0,25 50-1,0 24 1,0 1-1,25-1 1,-50 75 0,25-124-1,-50-75 1,1 1 0,-1-75-1,-49 25 1,-50-75 15,75 0-15</inkml:trace>
  <inkml:trace contextRef="#ctx0" brushRef="#br0" timeOffset="2567.87">12031 4763 0,'-24'-25'0,"48"75"15,-24-75-15,-24 50 0,24 0 16,-25-1-16,0 1 16,25 25-1,-25-25-15,25 49 16,25-49-1,49-25 1,-24 0-16,0 0 16,49-75-16,-50 1 31,-98-50-15,-26 0-1,26 74-15</inkml:trace>
  <inkml:trace contextRef="#ctx0" brushRef="#br0" timeOffset="2982.9">12949 1761 0,'0'-24'15,"0"48"-15,0-98 16,0 49-1,0 50 32,0 25-31,-25-1-16,25 26 16,0-1-16,25 50 15,25-50 1,-1-24-1,26-25 1</inkml:trace>
  <inkml:trace contextRef="#ctx0" brushRef="#br0" timeOffset="3150.59">12900 2034 0,'0'0'0,"-25"0"0,-25 0 31,50-25-31,-25 25 16,149-24-1,-49-1 1</inkml:trace>
  <inkml:trace contextRef="#ctx0" brushRef="#br0" timeOffset="3617.75">13569 3622 0,'0'0'16,"25"25"-16,0-25 0,25 0 15,-1-25-15,125-99 47,-149 74-47,-25 1 0,0-1 16,-50 0-1,-49 50 1,24 25-16,-73 74 16,73 50 15,75 25-15,75-50-1,49-25 1,49-49-1,-24-50 1,-74-25-16</inkml:trace>
  <inkml:trace contextRef="#ctx0" brushRef="#br0" timeOffset="3918.83">13892 3126 0,'0'0'15,"-25"-25"-15,-25 0 32,50 0-17,25 1 1,75-1-1,-1 0 1,-74 0 0,-50 25 15,0 0-31,-25 25 16</inkml:trace>
  <inkml:trace contextRef="#ctx0" brushRef="#br0" timeOffset="4416.56">14611 2878 0,'25'-75'31,"-25"50"-31,0-24 0,0 24 16,-25 0-1,-49 75 1,-25 24 0,24 75-1,50-74 1,1-1-1,24-49-15,49 24 16,26-49 0,-1-24-1,-24-76 1,-1-49 0,1 50-1,-50 74 1,25 75 15,-25 74-15,25-25-1,24 1 1,-24-51 0</inkml:trace>
  <inkml:trace contextRef="#ctx0" brushRef="#br0" timeOffset="4966.89">15008 2704 0,'0'0'0,"0"-25"0,-25 25 16,25-25-1,0 1 1,25 24 31,0 0-47,0 0 16,0 0-16,49-25 15,0 0 1,-49 0 15,-25 0-15,-25 25 15,-24 0-15,-1 50-1,25 0 1,1 24-1,-1 0 1,25-49-16,0 74 16,0-24-1,0-1 1,25 1 0,49-75 15,25 0-16,-49 0-15</inkml:trace>
  <inkml:trace contextRef="#ctx0" brushRef="#br0" timeOffset="6183.55">16422 3746 0,'0'-50'16,"0"100"-16,0-125 15,0 26 1,0-1-1,-49 1 1,-51 24 0,51 25-16,-100 25 15,25 74 1,74 25 0,75-25-1,74-49 1,75-25-1,-25-75 1,-25-24 15,-75-75-15,-24-75 0,-25-24-1,0 50 1,-25 223 15,25 24-31,-24 150 16,24 24-1,24 0 1,26-74 0,-25-99-1</inkml:trace>
  <inkml:trace contextRef="#ctx0" brushRef="#br0" timeOffset="6582.98">17018 3349 0,'24'-50'16,"-48"100"-16,48-149 0,-24 74 16,25-49-1,0-1 1,0 26-1,-25 24 1,0 50 15,0-1-31,-25 1 16,25 0-16,25 49 16,-25-24-1,0 49 16,-50 50-31,25-50 16,-24 149 0,49-124 15,49-49-15,51-1-1,-26-49 1,25-25-1</inkml:trace>
  <inkml:trace contextRef="#ctx0" brushRef="#br0" timeOffset="6837.13">18332 3349 0,'0'0'16,"-24"0"-1,48 0 1,1-25-16,25 25 16,-1-25-1,26 25-15,49-24 16,-25-1-1</inkml:trace>
  <inkml:trace contextRef="#ctx0" brushRef="#br0" timeOffset="7006.8">18258 3647 0,'-74'49'16,"148"-98"-16,-173 98 15,148-74 1,1 25 0,49-24-16,0 24 15</inkml:trace>
  <inkml:trace contextRef="#ctx0" brushRef="#br0" timeOffset="7685.9">19821 3597 0,'0'-25'16,"0"50"-16,-25-50 15,75 25 32,-26 25-31,51-50-16,24 25 15,0-25-15,25 1 16,-49-1-16,24-50 31,-74 26-15,-75-26 0,-49 51-1,0 48 1,-50 51-1,25 49 1,99 0 0,75-25-1,74-49 1,248-75 0,-174-50-1</inkml:trace>
  <inkml:trace contextRef="#ctx0" brushRef="#br0" timeOffset="8133.7">20838 2605 0,'0'-25'15,"0"50"-15,-25-75 0,0 1 16,-24 49 0,-26 24-1,1 26-15,-1 49 16,51 25 0,73-74-1,50-25 16,25-50-15,-99 0-16,25 0 16,-1-74-1,-49 25 1,25 24 0,-25 124 15,0-24-31,0 24 15,0-24-15,0 74 16,25-49 0</inkml:trace>
  <inkml:trace contextRef="#ctx0" brushRef="#br0" timeOffset="8416.77">21284 2332 0,'0'0'0,"25"-50"0,-25 25 15,-25 25 17,25 25-17,-24 50 1,24 74-1,0-1 1,49-24 0,26-49-1,24-26 1,-50-49 0</inkml:trace>
  <inkml:trace contextRef="#ctx0" brushRef="#br0" timeOffset="8567.67">21384 2506 0,'-25'-25'16,"50"50"-16,-75-50 15,25 0 1,75 25 15,-1-25-31</inkml:trace>
  <inkml:trace contextRef="#ctx0" brushRef="#br0" timeOffset="8936.52">22500 3423 0,'0'0'0,"-25"0"62,25 25-46,0 0-1,0 0 17,0-50-17,0 0-15,25 0 16,-25 1 0,25-1-16,-25 0 15</inkml:trace>
  <inkml:trace contextRef="#ctx0" brushRef="#br0" timeOffset="10266.86">23691 3151 0,'0'24'47,"0"1"-32,0 0 1,24-25-1,51 0-15,-26 25 16,26-50 0,-25 0-16,-26 25 0,51-49 31,-26-26-15,-49 1-1,-49-1 1,-1 50-1,-24 25 1,-26 50 0,1 25-1,25 49 1,24-25 0,50 0-1,25-74 1,25 0-1,-1-1-15,50 1 0,100-25 16,-25-49 0,-125 49-1</inkml:trace>
  <inkml:trace contextRef="#ctx0" brushRef="#br0" timeOffset="10764.98">24162 2555 0,'-50'0'16,"26"0"-1,24-25 17,24 25-17,1-24-15,74-1 16,1 0-1,-125 25 32</inkml:trace>
  <inkml:trace contextRef="#ctx0" brushRef="#br0" timeOffset="11267.37">24931 2282 0,'0'-25'0,"0"50"0,-25-99 16,25 49-16,0 0 15,-49 25 1,24 0 0,-25 25-1,25 0-15,1 0 16,-1 24-16,25 75 16,0-99-1,74 25 1,1-50-1,-26-25 1,1-25 0,-25-24-1,-1 24 1,-24 25 15,0 75-15,0 25-1,-24-26-15,48 75 16,-24-49 15,25-51-31</inkml:trace>
  <inkml:trace contextRef="#ctx0" brushRef="#br0" timeOffset="11870.69">25328 2257 0,'0'-24'0,"0"48"0,0-73 16,0-1-16,-25 25 16,25 1 15,0-1-16,25 25-15,25 0 32,-26-25-17,1 25 1,-25 25 78,-25-25-94,1 25 31,-1-25-15,0 24 15,25 1-31,-25 0 15,0 0 1,0 24 0,25 26-1,0-1 1,0-24 0,0 0-1,25-26-15,0-24 16,25 25-1,24-50 1,1 1 0</inkml:trace>
  <inkml:trace contextRef="#ctx0" brushRef="#br0" timeOffset="12450.57">23219 4168 0,'0'0'0,"-24"0"15,-1 0 17,50 0-17,24 0 1,199-25-1,174-25 1,99 25 0,-273 1-16,-25-1 15,100 0 1,-100-25 0,-198 50-1</inkml:trace>
  <inkml:trace contextRef="#ctx0" brushRef="#br0" timeOffset="12783.58">23864 4912 0,'0'0'16,"-49"0"-16,98 0 46,-24 0-30,25-25-16,-1 25 16,26 0-16,-26 0 15,26 0 1,-1 0-16</inkml:trace>
  <inkml:trace contextRef="#ctx0" brushRef="#br0" timeOffset="13216.95">24683 4837 0,'25'-49'16,"-50"98"-16,75-123 0,-50 24 15,24 26-15,-24-26 16,-24 25-1,-175 100 32,125 24-47,49-50 16,25-24-16,0 0 16,49-25-16,76 0 31,-76-25-31,75-49 15,-25-25 1,-74 49 0,0 50 15,0 74-15,0 50-1,24-24 1,50-51-1</inkml:trace>
  <inkml:trace contextRef="#ctx0" brushRef="#br0" timeOffset="13718.38">26271 2481 0,'0'0'0,"-25"-50"0,25 1 16,0 73 46,0 26-62,25 0 16,-25 49-1,24 124 1,1 75 0,-25 49-1,-25 0 1,1-24-1,-1-25 1,0-75 0,25-50-1,-25-24 1,25-99-16,0 0 16,0-26-1,25-24 1,0-49-1</inkml:trace>
  <inkml:trace contextRef="#ctx0" brushRef="#br0" timeOffset="14017.58">26643 4937 0,'24'0'0,"-48"0"0,73 0 31,-74 0-15,-24 49 0,49 1-16,0 24 15,25 1 1,24-50 0,26-25-1,-1-25 1,-74-50-1,-49-24 17,-26-25-17,25 74-15</inkml:trace>
  <inkml:trace contextRef="#ctx0" brushRef="#br0" timeOffset="14501.68">27040 1985 0,'0'-25'16,"0"50"-16,-25-75 15,-25 75 1,50 0 0,-49 49-1,24 50 1,0 25 0,50-99-16,-25 24 15,0-24-15,49 24 16,51 0 15,-26-74-15,-49 0-16</inkml:trace>
  <inkml:trace contextRef="#ctx0" brushRef="#br0" timeOffset="14686.55">26891 2332 0,'0'0'16,"0"-25"-16,-50 25 15,75 0 1,0 0-16,124-25 16,-25 25-1</inkml:trace>
  <inkml:trace contextRef="#ctx0" brushRef="#br0" timeOffset="15983.5">7913 7938 0,'-24'25'16,"48"-50"-16,-73 50 16,24-25-1,50 0 17,24 0-32,75-49 15,25-1 1,-25 25-1,-99 25 1</inkml:trace>
  <inkml:trace contextRef="#ctx0" brushRef="#br0" timeOffset="16166.76">7839 8310 0,'-50'25'16,"26"-25"-1,98-25-15,-173 75 0,74-50 16,75 0 0,24-25-1,124-24 1,-98-1-16</inkml:trace>
  <inkml:trace contextRef="#ctx0" brushRef="#br0" timeOffset="17834.04">9055 7914 0,'-25'0'32,"0"0"-17,25 24-15,0 1 16,25-25 0,74 25-1,50-50 1,0-49-1,-25-1 1,-75 26 0,-49-26-1,-25 26 1,-74-1 0,0 75-1,25 49 1,-1 75-1,26 0 17,49 0-17,49-50 1,75-25 0,-25-74-16,1 25 15,-1-50-15,124 1 16,-124-26-1</inkml:trace>
  <inkml:trace contextRef="#ctx0" brushRef="#br0" timeOffset="18450.41">10096 6921 0,'0'-25'16,"0"50"-16,-24-74 15,24 24-15,0 0 16,0 0-16,0 0 16,-25 25-16,-25-24 15,-49 73 1,49 1-1,-24 74 1,74-25 0,25-49-1,49-50 1,25-25 0,-49-25-1,-25-24 1,-25-1-1,0 51 1,0 48 0,0 1-16,25 0 15,-25 25-15,24 49 16,-24-49 0,0-26-1,25-24-15</inkml:trace>
  <inkml:trace contextRef="#ctx0" brushRef="#br0" timeOffset="18734.74">10469 6549 0,'0'0'0,"24"-25"16,-24 1-1,-24 24 1,-1 49 0,0-24-16,25 49 15,-25 1-15,25-1 16,75 100 0,-1-125-1,25-24 1,-24-25-1,-51-25 1</inkml:trace>
  <inkml:trace contextRef="#ctx0" brushRef="#br0" timeOffset="18867.89">10617 6772 0,'0'0'0,"-24"-24"47,73 24-47,-24 0 16</inkml:trace>
  <inkml:trace contextRef="#ctx0" brushRef="#br0" timeOffset="19800.84">12131 6772 0,'0'-49'0,"0"98"0,0-123 16,0 49-16,-25 25 15,0 0 16,0 0-31,0 50 16,-24 74 0,-1 74-1,1 75 1,24 50 0,0-150-16,25 150 15,50-50 1,24-50-1,50-74 1,-50-75 0,1-24 15,-26-50-15,-24 0-16</inkml:trace>
  <inkml:trace contextRef="#ctx0" brushRef="#br0" timeOffset="20519.64">13172 7690 0,'-49'0'46,"24"0"-46,25 25 16,0 0 0,25 0-1,0-25-15,99 25 16,25-50 0,-50-25-1,-50 0 1,-24-49-1,-74 0 1,-26 25 0,-24 49-1,49 25-15,-74 99 16,25 75 15,74-75-31,0 0 0,25-24 16,75 49-1,-1-75-15,100 1 16,24-50 15,-24-25-15</inkml:trace>
  <inkml:trace contextRef="#ctx0" brushRef="#br0" timeOffset="20967.07">13520 6996 0,'-25'0'16,"25"-25"-16,0 0 63,50 25-48,-1 0-15,26-50 16,24 50-16,-50 0 15,1-24-15,-25 24 16,-25-25 0,-75 50-1,-49-1 1,50 1 0,24-25-1,75 0 16</inkml:trace>
  <inkml:trace contextRef="#ctx0" brushRef="#br0" timeOffset="21422.9">14388 6748 0,'-25'-50'16,"50"100"-16,-50-125 0,0 50 15,25 1-15,-24 24 0,-1 0 16,-50 49 0,26-24-1,-1 74 1,25-49-16,50-1 15,99 1 17,-25-100-17,-49 26 1,-25-51 0,0 1-1,-1 49 1,-24 75 15,0 49-15,25 25-1,25-50 1,-25-49 0,24 0-16</inkml:trace>
  <inkml:trace contextRef="#ctx0" brushRef="#br0" timeOffset="21714.85">14909 6475 0,'0'0'0,"0"-25"0,0 0 16,25 0-1,-25 0 1,-25 50-1,25 0-15,-25 99 16,25 0 0,25 0-1,0-49 1,49-1 0,1-49-1,-1-50 16</inkml:trace>
  <inkml:trace contextRef="#ctx0" brushRef="#br0" timeOffset="21885">15058 6648 0,'0'0'0,"-25"0"16,-49-24-1,49-1 1,0 25-1,124 0 1,25 0 0,-25 0-1</inkml:trace>
  <inkml:trace contextRef="#ctx0" brushRef="#br0" timeOffset="22501.26">15852 7740 0,'-25'0'16,"0"0"15,25 25-16,25-25 1,24 0 0,51 0-16,24-25 15,149-25 1,-50 25 15,-198 25-15,-25-24-1,-25 24 1,0 0 0</inkml:trace>
  <inkml:trace contextRef="#ctx0" brushRef="#br0" timeOffset="23233.55">17737 6971 0,'0'-25'0,"0"50"16,0-75-16,0 25 0,-25 25 31,25-24-31,0 48 31,0 26-15,0 99-1,0 25 1,25-26 0,0 1-1,0-74 1,-25-26-1</inkml:trace>
  <inkml:trace contextRef="#ctx0" brushRef="#br0" timeOffset="23684.62">18332 6326 0,'0'0'31,"0"-25"-31,0 50 31,25 0-31,74 74 16,75 75 15,24 24-15,-49 75 0,-74 25-1,-26-50 1,-49 0-1,0-124-15,-24-25 16,-1 0-16,-74 125 16,-26-1-1,26-25 1,50-74 0,24-99-1</inkml:trace>
  <inkml:trace contextRef="#ctx0" brushRef="#br0" timeOffset="24260.84">13346 8583 0,'0'0'16,"25"0"46,25 0-46,24 25-16,248-50 16,199 1-1,174-1 1,24 0 0,-123 0-1,-174 0 1,-174-24-1,-149 49 1,-74 0 15</inkml:trace>
  <inkml:trace contextRef="#ctx0" brushRef="#br0" timeOffset="24617.36">14413 9427 0,'-25'0'16,"50"0"-16,-75 0 15,25 0 1,50 0 0,25-25-1,99 25 1,-50-25-16,0 25 15,0 0-15,-24-25 16,24 25 0</inkml:trace>
  <inkml:trace contextRef="#ctx0" brushRef="#br0" timeOffset="25134.65">15628 9179 0,'25'-25'15,"-50"50"-15,75-75 0,-25 25 16,-50 1 0,25-1-16,-25 25 15,-24 0-15,-75 49 16,0 51-1,74-1 1,75-25 0,49-24-1,50-50 1,0-50 0,-74-74-1,-25 25 1,-1 49-1,-24 75 32,-24 25-31,73 74 0,26-50-1,-26-49-15,100 0 16,0-75-1,-50-49 1,-49-25 0,-50 50-16</inkml:trace>
  <inkml:trace contextRef="#ctx0" brushRef="#br0" timeOffset="25918.76">7963 12106 0,'-25'0'16,"50"0"-16,-75 0 16,50-25 15,25 0-16,25 25-15,49-49 16,50-1 0,-25 25-1,-50 1 1,-24 24 0</inkml:trace>
  <inkml:trace contextRef="#ctx0" brushRef="#br0" timeOffset="26087.12">7963 12453 0,'0'0'15,"-25"50"-15,0-25 16,1 0 0,48-25-1,100-25 1,25-25-1</inkml:trace>
  <inkml:trace contextRef="#ctx0" brushRef="#br0" timeOffset="31365.56">10369 11337 0,'0'-25'16,"-24"25"-1,-1 0 110,25 25-93,25 0-32,-25 0 15,0 49-15,24-24 16,-24 74 0,0-25-1,-24 0 1,24-24-1,0-26 1,0-24 15,0 0-15,24-50 78</inkml:trace>
  <inkml:trace contextRef="#ctx0" brushRef="#br0" timeOffset="31904.07">11262 11808 0,'-24'0'15,"48"0"48,26-24-48,0 24-15,-1 0 16,50-25-16,75 25 16,0-25-1,-125 25 1,1-25-1,-25 25 17,0 0-17,-1 0 1</inkml:trace>
  <inkml:trace contextRef="#ctx0" brushRef="#br0" timeOffset="32502.6">12776 11610 0,'0'0'0,"-25"0"31,0 0-31,25 25 31,0-1-31,25-24 16,74 25 0,25-25-1,0 0 1,-50-25-1,1-24 1,-75 24 0,0-25-1,-25-24 1,-25 24 0,-49 50-1,-25 25 1,25 50-1,-25 49 1,50 25 0,49-25-1,50-25 1,198-25 0,-25-74 15,-24-49-16,-25-1 1,-75-24 0,-74 49-16</inkml:trace>
  <inkml:trace contextRef="#ctx0" brushRef="#br0" timeOffset="34201.03">13545 10791 0,'0'0'0,"0"-25"15,0 1 1,0-1 0,0 0-1,-25-25 1,-50 50 0,1 0-1,-25 100 1,49 24-1,50-25 17,75-50-17,49-49 1,24-99 0,-98 25-1,-25-50 1,-25 49-1,0 100 17,0 0-32,0 49 15,0-24-15,25 24 16,-25-24 0,24 0-16,1 24 15,0-74 1</inkml:trace>
  <inkml:trace contextRef="#ctx0" brushRef="#br0" timeOffset="34484.83">14090 10469 0,'25'-75'15,"-50"150"-15,25-150 47,0 125-31,-24 0-1,24-1-15,0 26 0,0-1 16,24 0 0,1 1-16,-25-26 15,50 1-15,49 24 16,0-74-1,-74 0 1</inkml:trace>
  <inkml:trace contextRef="#ctx0" brushRef="#br0" timeOffset="34637.01">14140 10618 0,'-25'-25'31,"50"0"-15,0 25-16,24 0 15,1 0-15</inkml:trace>
  <inkml:trace contextRef="#ctx0" brushRef="#br0" timeOffset="35254.87">10493 12453 0,'0'0'0,"-24"0"16,-1-25-16,0 25 16,0 0-1,-24 25-15,-26 0 16,25 0 0,26 0-1,24 0 1,49-1-1,100 1 1,124-25 0,198-25-1,125-49 1,49 49 0,99-25 15,-471 26-16,-149-1 1,-99-25 0</inkml:trace>
  <inkml:trace contextRef="#ctx0" brushRef="#br0" timeOffset="35554.1">11138 13297 0,'-24'0'16,"48"0"-16,-24 0 31,25 0-15,124-25-1,25 0 1,-1 0 0,-123 1-16,-1 24 15</inkml:trace>
  <inkml:trace contextRef="#ctx0" brushRef="#br0" timeOffset="36019.01">12354 13198 0,'0'0'0,"25"-25"0,-1 0 15,-24 0-15,25-25 16,-50 26-1,-49 24 1,-25 49 15,0 51-15,74-1 0,50-25-1,74-74 1,-50 0-16,51-74 15,-26-50 1,-24 24 0,-25 51-1,-50 98 17,25 26-17,25-1 1,24 1-1,1-50 17,24-50-17,-49 25-15</inkml:trace>
  <inkml:trace contextRef="#ctx0" brushRef="#br0" timeOffset="36619.11">8236 15554 0,'0'25'0,"0"-50"0,0 75 16,-25-25-1,0-25-15,50 0 32,25-25-17,24 0-15,25 0 16,100-49-1,-50-1 1,-50 75 0</inkml:trace>
  <inkml:trace contextRef="#ctx0" brushRef="#br0" timeOffset="36785">8410 15802 0,'0'0'16,"-50"50"-16,25-25 0,-24-25 15,49 25 17,49-25-17,75-50 1,75 25-16</inkml:trace>
  <inkml:trace contextRef="#ctx0" brushRef="#br0" timeOffset="37718.22">10642 15133 0,'0'0'0,"-25"0"16,50 24 31,-25 1-47,25 0 15,0 0-15,49 24 16,50-24 15,-25-25-15,-74-25-16,25 25 0,0-74 15,-26-25 17,-48-1-17,-26 26 1,-25 74 0,-24 25-1,50 24-15,-51 76 16,51 23-1,24-24 1,99 50 15,75-149-15,-74-25 0,24-25-1,75-49-15,-26-26 16,-98 51-1</inkml:trace>
  <inkml:trace contextRef="#ctx0" brushRef="#br0" timeOffset="38253.56">11709 14463 0,'0'-50'15,"0"100"-15,0-125 0,-25 50 16,0 25-16,-24-24 15,-26 48 17,-24 51-17,25 74 1,74-25 0,0-75-16,74-24 15,0-50 1,26-49-1,-51-50 1,1 0 0,-25 49-1,-25 51 1,-25 123 15,25 25-15,25 0-1,-25-74 1,49-26 0,26-24-1</inkml:trace>
  <inkml:trace contextRef="#ctx0" brushRef="#br0" timeOffset="38535.56">12180 14091 0,'0'0'0,"25"-25"0,-25 0 31,-25 25-15,0 50 0,-24 74-1,49-50 1,0 50-1,25 0 1,24-49 0,50-75-1,1-25 1,-51 0-16</inkml:trace>
  <inkml:trace contextRef="#ctx0" brushRef="#br0" timeOffset="38687.01">12180 14165 0,'-49'0'31,"73"0"-15,1 0-1,25 25-15</inkml:trace>
  <inkml:trace contextRef="#ctx0" brushRef="#br0" timeOffset="39001.51">12676 15058 0,'0'25'15,"0"-50"-15,-24 50 0,73-25 32,1 0-17,24 0 1,25 0-16,75-50 15,-25 25 1,-99 25 0,-26-24-16,1 24 0</inkml:trace>
  <inkml:trace contextRef="#ctx0" brushRef="#br0" timeOffset="39270.37">13693 14587 0,'0'-25'0,"0"50"0,0-25 47,25 49-32,-25 1-15,50 0 16,-25 98 0,-25-73-1,0-1-15,-25 50 16</inkml:trace>
  <inkml:trace contextRef="#ctx0" brushRef="#br0" timeOffset="39636.08">14239 14091 0,'0'-25'16,"0"50"-16,0-75 0,-25 50 15,25-25 1,50 50 0,49 74-1,50 75 1,0 0 0,-75 24-1,-74 25 1,-124 1-1,50-125-15,-149 124 16,-25-74 0,99-50-1</inkml:trace>
  <inkml:trace contextRef="#ctx0" brushRef="#br0" timeOffset="40169.01">10394 14264 0,'0'-25'16,"0"50"-16,0-74 16,-25 49-1,1 24 1,-26 1-16,-49 149 15,24 74 1,50 0 0,100 25-1,173 0 1,124 0 0</inkml:trace>
  <inkml:trace contextRef="#ctx0" brushRef="#br0" timeOffset="40631.75">10493 15951 0,'-24'0'16,"48"0"-16,-73 0 0,74 0 47,49 0-32,25 0 1,50 0-16,49 0 16,51-25-16,48 25 15,373-24 1,-50-26 0,-148 0-1,-175 1 1,-123 24-1,-50-25 1,-99 50 15</inkml:trace>
  <inkml:trace contextRef="#ctx0" brushRef="#br0" timeOffset="41151.67">12428 16720 0,'0'0'15,"0"-25"1,0 1 0,0-1-16,0 0 15,-25 0-15,-49 25 16,24 25 0,-24 25-16,-50 98 31,0 26-31,124-25 15,149-124 17,-25-100-17,0-98 1,-50-1 0,-24 25-1,-50 124-15,25 25 31,-25 100-15,25-26-16,-1 100 16,26-1-1,-25-98 1</inkml:trace>
  <inkml:trace contextRef="#ctx0" brushRef="#br0" timeOffset="41669.98">15777 15455 0,'0'0'0,"25"-25"0,-25 0 15,25 25 16,0 25-15,-1 0 0,26 99-1,0 50 1,-26-1 0,1-98-16,0-26 15,0-24 1,49-50-16,125-123 15,74-125 1,49-50 0,-74 75-1,-99 124 1,-124 124 0</inkml:trace>
  <inkml:trace contextRef="#ctx0" brushRef="#br0" timeOffset="42069.44">16174 15033 0,'-25'-49'0,"50"98"16,-74-98-16,24 24 0,25 0 16,0 50 15,25 24-15,24 26-16,-24-1 15,0 1-15,49 49 16,-49-99-1,25-25-15,-1 0 0,150-100 32,98-73-17,1-100 1,0 25 0,-199 149-16,25 24 15,-50 75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72-AE91-403D-858F-83F75F6171E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4EA9-EB98-48A8-B33B-DBB9B2F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72-AE91-403D-858F-83F75F6171E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4EA9-EB98-48A8-B33B-DBB9B2F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1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72-AE91-403D-858F-83F75F6171E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4EA9-EB98-48A8-B33B-DBB9B2F700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8887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72-AE91-403D-858F-83F75F6171E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4EA9-EB98-48A8-B33B-DBB9B2F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72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72-AE91-403D-858F-83F75F6171E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4EA9-EB98-48A8-B33B-DBB9B2F700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6655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72-AE91-403D-858F-83F75F6171E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4EA9-EB98-48A8-B33B-DBB9B2F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7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72-AE91-403D-858F-83F75F6171E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4EA9-EB98-48A8-B33B-DBB9B2F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83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72-AE91-403D-858F-83F75F6171E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4EA9-EB98-48A8-B33B-DBB9B2F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9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72-AE91-403D-858F-83F75F6171E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4EA9-EB98-48A8-B33B-DBB9B2F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72-AE91-403D-858F-83F75F6171E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4EA9-EB98-48A8-B33B-DBB9B2F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2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72-AE91-403D-858F-83F75F6171E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4EA9-EB98-48A8-B33B-DBB9B2F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9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72-AE91-403D-858F-83F75F6171E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4EA9-EB98-48A8-B33B-DBB9B2F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72-AE91-403D-858F-83F75F6171E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4EA9-EB98-48A8-B33B-DBB9B2F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1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72-AE91-403D-858F-83F75F6171E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4EA9-EB98-48A8-B33B-DBB9B2F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72-AE91-403D-858F-83F75F6171E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4EA9-EB98-48A8-B33B-DBB9B2F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1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4EA9-EB98-48A8-B33B-DBB9B2F700C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3272-AE91-403D-858F-83F75F6171EB}" type="datetimeFigureOut">
              <a:rPr lang="en-US" smtClean="0"/>
              <a:t>6/5/2021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3272-AE91-403D-858F-83F75F6171E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044EA9-EB98-48A8-B33B-DBB9B2F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2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3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FCA7-E545-419E-A8B2-1C4B5D0C7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493" y="724651"/>
            <a:ext cx="7766936" cy="1646302"/>
          </a:xfrm>
        </p:spPr>
        <p:txBody>
          <a:bodyPr/>
          <a:lstStyle/>
          <a:p>
            <a:r>
              <a:rPr lang="en-US" dirty="0"/>
              <a:t>Laplace Transform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E79F-665B-4E82-8B82-84CBAD84D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0893" y="3055404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Laplace of Unit Step Function, Dirac Delta function, Convolution theorem</a:t>
            </a:r>
          </a:p>
          <a:p>
            <a:r>
              <a:rPr lang="en-US" sz="2000" dirty="0"/>
              <a:t>Solution of PDE using Laplace transform  </a:t>
            </a:r>
          </a:p>
        </p:txBody>
      </p:sp>
    </p:spTree>
    <p:extLst>
      <p:ext uri="{BB962C8B-B14F-4D97-AF65-F5344CB8AC3E}">
        <p14:creationId xmlns:p14="http://schemas.microsoft.com/office/powerpoint/2010/main" val="255015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1F5FE6-1090-4CC4-8A73-CCD1AF99E2D9}"/>
                  </a:ext>
                </a:extLst>
              </p14:cNvPr>
              <p14:cNvContentPartPr/>
              <p14:nvPr/>
            </p14:nvContentPartPr>
            <p14:xfrm>
              <a:off x="607320" y="401760"/>
              <a:ext cx="10216800" cy="5877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1F5FE6-1090-4CC4-8A73-CCD1AF99E2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960" y="392400"/>
                <a:ext cx="10235520" cy="589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964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5E00E4-1288-4292-82C0-F381BA5960AA}"/>
                  </a:ext>
                </a:extLst>
              </p14:cNvPr>
              <p14:cNvContentPartPr/>
              <p14:nvPr/>
            </p14:nvContentPartPr>
            <p14:xfrm>
              <a:off x="1187640" y="580320"/>
              <a:ext cx="9190080" cy="4564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5E00E4-1288-4292-82C0-F381BA5960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8280" y="570960"/>
                <a:ext cx="9208800" cy="45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6928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55952D-C5D5-4710-B576-8E64D83C0AB9}"/>
                  </a:ext>
                </a:extLst>
              </p14:cNvPr>
              <p14:cNvContentPartPr/>
              <p14:nvPr/>
            </p14:nvContentPartPr>
            <p14:xfrm>
              <a:off x="294840" y="446400"/>
              <a:ext cx="11850840" cy="632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55952D-C5D5-4710-B576-8E64D83C0A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480" y="437040"/>
                <a:ext cx="11869560" cy="63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8942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DA15FF-BE2F-4BFE-9DB2-B6B5D1F44156}"/>
                  </a:ext>
                </a:extLst>
              </p14:cNvPr>
              <p14:cNvContentPartPr/>
              <p14:nvPr/>
            </p14:nvContentPartPr>
            <p14:xfrm>
              <a:off x="2170080" y="580320"/>
              <a:ext cx="9707760" cy="5671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DA15FF-BE2F-4BFE-9DB2-B6B5D1F441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720" y="570960"/>
                <a:ext cx="9726480" cy="56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2695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715743-2BE8-428F-A3EA-367EA017523C}"/>
                  </a:ext>
                </a:extLst>
              </p14:cNvPr>
              <p14:cNvContentPartPr/>
              <p14:nvPr/>
            </p14:nvContentPartPr>
            <p14:xfrm>
              <a:off x="803880" y="205560"/>
              <a:ext cx="11386440" cy="6546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715743-2BE8-428F-A3EA-367EA01752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520" y="196200"/>
                <a:ext cx="11405160" cy="65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E67B1A6-9265-4908-9FD0-899AE845DCE7}"/>
                  </a:ext>
                </a:extLst>
              </p14:cNvPr>
              <p14:cNvContentPartPr/>
              <p14:nvPr/>
            </p14:nvContentPartPr>
            <p14:xfrm>
              <a:off x="10859400" y="5599440"/>
              <a:ext cx="286200" cy="947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E67B1A6-9265-4908-9FD0-899AE845DC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50040" y="5590080"/>
                <a:ext cx="304920" cy="96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8411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2B3054-3FA2-4012-98F9-446972567D72}"/>
                  </a:ext>
                </a:extLst>
              </p14:cNvPr>
              <p14:cNvContentPartPr/>
              <p14:nvPr/>
            </p14:nvContentPartPr>
            <p14:xfrm>
              <a:off x="1679040" y="169560"/>
              <a:ext cx="10386360" cy="555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2B3054-3FA2-4012-98F9-446972567D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9680" y="160200"/>
                <a:ext cx="10405080" cy="557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9740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FEB422-8316-4A23-99A2-861735EB2C72}"/>
                  </a:ext>
                </a:extLst>
              </p14:cNvPr>
              <p14:cNvContentPartPr/>
              <p14:nvPr/>
            </p14:nvContentPartPr>
            <p14:xfrm>
              <a:off x="491040" y="312480"/>
              <a:ext cx="11503080" cy="6243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FEB422-8316-4A23-99A2-861735EB2C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680" y="303120"/>
                <a:ext cx="11521800" cy="626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467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0905FA-D060-4145-8F25-B8B5262CFD9A}"/>
                  </a:ext>
                </a:extLst>
              </p14:cNvPr>
              <p14:cNvContentPartPr/>
              <p14:nvPr/>
            </p14:nvContentPartPr>
            <p14:xfrm>
              <a:off x="848520" y="527040"/>
              <a:ext cx="9609480" cy="5304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0905FA-D060-4145-8F25-B8B5262CFD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160" y="517680"/>
                <a:ext cx="9628200" cy="532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622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5071B0-1C51-4A76-873E-7C76FC39ECC4}"/>
                  </a:ext>
                </a:extLst>
              </p14:cNvPr>
              <p14:cNvContentPartPr/>
              <p14:nvPr/>
            </p14:nvContentPartPr>
            <p14:xfrm>
              <a:off x="518040" y="187560"/>
              <a:ext cx="11565360" cy="6403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5071B0-1C51-4A76-873E-7C76FC39EC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178200"/>
                <a:ext cx="11584080" cy="64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5505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3C93-8CD0-4182-A381-2FEDCBA1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87" y="371061"/>
            <a:ext cx="8596668" cy="649357"/>
          </a:xfrm>
        </p:spPr>
        <p:txBody>
          <a:bodyPr/>
          <a:lstStyle/>
          <a:p>
            <a:r>
              <a:rPr lang="en-US" dirty="0"/>
              <a:t>Partial Differential Equations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5D2DE-B88F-4EE3-9CC8-7EBADC22F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48" y="1902308"/>
            <a:ext cx="11527533" cy="305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8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4B533A-8BDB-40AA-9D36-A6B63022F13C}"/>
                  </a:ext>
                </a:extLst>
              </p14:cNvPr>
              <p14:cNvContentPartPr/>
              <p14:nvPr/>
            </p14:nvContentPartPr>
            <p14:xfrm>
              <a:off x="803880" y="0"/>
              <a:ext cx="11368800" cy="6037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4B533A-8BDB-40AA-9D36-A6B63022F1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520" y="-9360"/>
                <a:ext cx="11387520" cy="605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1589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A1BF-72D4-492F-BE62-394C62A7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73" y="156238"/>
            <a:ext cx="8596668" cy="1320800"/>
          </a:xfrm>
        </p:spPr>
        <p:txBody>
          <a:bodyPr/>
          <a:lstStyle/>
          <a:p>
            <a:r>
              <a:rPr lang="en-US" dirty="0"/>
              <a:t>Solving PDEs using Laplace Transforms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4E9F8-4277-4EF1-B0E2-7F94E4945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40" y="956640"/>
            <a:ext cx="8966338" cy="55757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C2F127B-FAE4-4810-91D7-FC8E0E95AA02}"/>
                  </a:ext>
                </a:extLst>
              </p14:cNvPr>
              <p14:cNvContentPartPr/>
              <p14:nvPr/>
            </p14:nvContentPartPr>
            <p14:xfrm>
              <a:off x="1955880" y="767880"/>
              <a:ext cx="9939960" cy="505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C2F127B-FAE4-4810-91D7-FC8E0E95AA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6520" y="758520"/>
                <a:ext cx="9958680" cy="507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9093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C072C2-B7D1-4239-AB43-3C46F6845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42" y="245786"/>
            <a:ext cx="8967351" cy="598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48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E46045-3932-487F-AA13-A45FC1C95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79" y="366648"/>
            <a:ext cx="6727134" cy="612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3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04E5C6-5BDA-457F-9AAF-CB4682083015}"/>
                  </a:ext>
                </a:extLst>
              </p14:cNvPr>
              <p14:cNvContentPartPr/>
              <p14:nvPr/>
            </p14:nvContentPartPr>
            <p14:xfrm>
              <a:off x="1696680" y="357120"/>
              <a:ext cx="6216120" cy="1429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04E5C6-5BDA-457F-9AAF-CB46820830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7320" y="347760"/>
                <a:ext cx="6234840" cy="14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BF5EA0-50FB-47BF-954B-EEA17489CCE8}"/>
                  </a:ext>
                </a:extLst>
              </p14:cNvPr>
              <p14:cNvContentPartPr/>
              <p14:nvPr/>
            </p14:nvContentPartPr>
            <p14:xfrm>
              <a:off x="491040" y="2179080"/>
              <a:ext cx="11047680" cy="4590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BF5EA0-50FB-47BF-954B-EEA17489CC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680" y="2169720"/>
                <a:ext cx="11066400" cy="460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76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F91D73-F94C-4F2B-97CE-344412E3C0E2}"/>
                  </a:ext>
                </a:extLst>
              </p14:cNvPr>
              <p14:cNvContentPartPr/>
              <p14:nvPr/>
            </p14:nvContentPartPr>
            <p14:xfrm>
              <a:off x="348120" y="464400"/>
              <a:ext cx="11788920" cy="5760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F91D73-F94C-4F2B-97CE-344412E3C0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760" y="455040"/>
                <a:ext cx="11807640" cy="577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39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3B85B9-1702-492F-938C-56EBC8A4B2FD}"/>
                  </a:ext>
                </a:extLst>
              </p14:cNvPr>
              <p14:cNvContentPartPr/>
              <p14:nvPr/>
            </p14:nvContentPartPr>
            <p14:xfrm>
              <a:off x="1250280" y="321480"/>
              <a:ext cx="10458000" cy="6162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3B85B9-1702-492F-938C-56EBC8A4B2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0920" y="312120"/>
                <a:ext cx="10476720" cy="618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716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D7C903-DE82-47FC-8171-52612592EB7C}"/>
                  </a:ext>
                </a:extLst>
              </p14:cNvPr>
              <p14:cNvContentPartPr/>
              <p14:nvPr/>
            </p14:nvContentPartPr>
            <p14:xfrm>
              <a:off x="321480" y="223200"/>
              <a:ext cx="10752840" cy="6421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D7C903-DE82-47FC-8171-52612592EB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120" y="213840"/>
                <a:ext cx="10771560" cy="644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017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3B0A4C-E51D-4FA5-AB2D-C7C6ACBF5561}"/>
                  </a:ext>
                </a:extLst>
              </p14:cNvPr>
              <p14:cNvContentPartPr/>
              <p14:nvPr/>
            </p14:nvContentPartPr>
            <p14:xfrm>
              <a:off x="428760" y="401760"/>
              <a:ext cx="10636560" cy="6028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3B0A4C-E51D-4FA5-AB2D-C7C6ACBF55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400" y="392400"/>
                <a:ext cx="10655280" cy="604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025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EED016-E8A8-4C30-8664-CB6C6C2A6E2B}"/>
                  </a:ext>
                </a:extLst>
              </p14:cNvPr>
              <p14:cNvContentPartPr/>
              <p14:nvPr/>
            </p14:nvContentPartPr>
            <p14:xfrm>
              <a:off x="482400" y="384120"/>
              <a:ext cx="11118600" cy="6359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EED016-E8A8-4C30-8664-CB6C6C2A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040" y="374760"/>
                <a:ext cx="11137320" cy="637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375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DA4D4F-35A5-49FE-B10A-0D9543165BA5}"/>
                  </a:ext>
                </a:extLst>
              </p14:cNvPr>
              <p14:cNvContentPartPr/>
              <p14:nvPr/>
            </p14:nvContentPartPr>
            <p14:xfrm>
              <a:off x="2661120" y="598320"/>
              <a:ext cx="7118280" cy="5582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DA4D4F-35A5-49FE-B10A-0D9543165B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1760" y="588960"/>
                <a:ext cx="7137000" cy="560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7675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28</Words>
  <Application>Microsoft Office PowerPoint</Application>
  <PresentationFormat>Widescreen</PresentationFormat>
  <Paragraphs>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Laplace Transform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Partial Differential Equations</vt:lpstr>
      <vt:lpstr>Solving PDEs using Laplace Transforms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Asia Anjum</dc:creator>
  <cp:lastModifiedBy>Muhammad Akhlaq Farooq</cp:lastModifiedBy>
  <cp:revision>35</cp:revision>
  <dcterms:created xsi:type="dcterms:W3CDTF">2020-05-17T05:57:26Z</dcterms:created>
  <dcterms:modified xsi:type="dcterms:W3CDTF">2021-06-05T06:43:55Z</dcterms:modified>
</cp:coreProperties>
</file>