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7" r:id="rId16"/>
    <p:sldId id="288" r:id="rId17"/>
    <p:sldId id="291" r:id="rId18"/>
    <p:sldId id="29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46" autoAdjust="0"/>
    <p:restoredTop sz="94660"/>
  </p:normalViewPr>
  <p:slideViewPr>
    <p:cSldViewPr snapToGrid="0">
      <p:cViewPr varScale="1">
        <p:scale>
          <a:sx n="52" d="100"/>
          <a:sy n="52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6T05:03:31.90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5706 1116 0,'-25'0'125,"0"0"-125,0 0 16,0 0-16,1 0 15,-1 0-15,0 0 16,0 25-16,-49 0 16,-1 74-1,26 0 17,-1 25-17,25 0 1,0-24-1,50-26 1,0 1 0,49-51-1,1 1 1,-1-25 0,1-25-1,24 25 1</inkml:trace>
  <inkml:trace contextRef="#ctx0" brushRef="#br0" timeOffset="599.6">6375 1364 0,'0'0'15,"0"-24"-15,-24 24 16,-1-25 0,-25 25-1,1 25 1,-26-1-1,-24 51 1,24 49 0,51-25-1,-1-24 1,25-1 15,25-74-15,-1 0-16,26 0 15,49-99 1,-24-1 0,-1-24-1,-74 75 1,25 24 0,-25 50 15,-25 74-16,25 0 1,0 1 0,0-26-1,25-74 1,0 0 0</inkml:trace>
  <inkml:trace contextRef="#ctx0" brushRef="#br0" timeOffset="966.41">6797 1240 0,'0'0'0,"0"-24"16,0-1 15,-25 25-15,0 49-1,-24 26 1,24-1-16,0 1 16,25-1 15,50-24-31,-1-1 31,1-24-15,-25 25-1,0-1 1,-75 26 0,-24-50-1,-1-1 1,50-48 0</inkml:trace>
  <inkml:trace contextRef="#ctx0" brushRef="#br0" timeOffset="1366.57">7144 1637 0,'0'0'0,"25"0"31,0 0-15,0 0-1,49-25 1,1-24 0,-75 24-16,24 0 15,-48 0 1,-1 1 0,-25 24-1,-49 49 1,25 26-1,49 24 1,0-25 0,50-24-1,49-25 17,50-25-17,25-25-15</inkml:trace>
  <inkml:trace contextRef="#ctx0" brushRef="#br0" timeOffset="1748.93">8385 1166 0,'0'0'0,"0"-25"62,-25 50-62,25 25 16,-25-26-16,25 26 15,-25 49 1,1 25 0,-26-25-1,25 1 1,25-51 0</inkml:trace>
  <inkml:trace contextRef="#ctx0" brushRef="#br0" timeOffset="2080.21">8707 1116 0,'0'0'0,"0"-24"31,0 48 32,0 1-63,-25 0 16,25 25-16,0-1 15,-24 26-15,-26 49 16,0-25-1,26-25 1,24-24 0</inkml:trace>
  <inkml:trace contextRef="#ctx0" brushRef="#br0" timeOffset="2416.75">9005 1116 0,'0'0'0,"0"-24"15,0 48 48,0 1-63,-25 25 15,25-25-15,-25 24 16,25 1-16,-24 49 31,-26 0-15,50-49-16,-25-25 15,25 24-15,-25-24 16,25 0 0</inkml:trace>
  <inkml:trace contextRef="#ctx0" brushRef="#br0" timeOffset="3183.55">8013 1836 0,'0'25'46,"0"-1"-30,49-24 0,1 0-16,124 0 15,49-24 1,-25-26 15,-24 25-15,-100 0-1,-24 25 1,-50-24 0,-25 24-16</inkml:trace>
  <inkml:trace contextRef="#ctx0" brushRef="#br0" timeOffset="3616.34">8013 967 0,'0'-24'32,"24"24"-1,1-25-15,25 25-16,24 0 15,125-25 1,24 25-1,-25-25 1,-24 0 0,-50 1-1,-99 24 1</inkml:trace>
  <inkml:trace contextRef="#ctx0" brushRef="#br0" timeOffset="4933.49">9675 1389 0,'0'-25'31,"-25"25"16,25 25-47,-25 0 15,50 0 1,-25 0-16,25-25 16,-25 24-1,25-24-15,-1-24 32,-24-1-17,0 0 1,0 0 15,0 50-15</inkml:trace>
  <inkml:trace contextRef="#ctx0" brushRef="#br0" timeOffset="5250.39">9724 1712 0,'0'25'15,"-24"-25"1,24 24-16,0 1 16,0 0-1,0 0 1,24-25 15,-24-25 0,0 0-15,0 0 0,-49 25-1,24-24-15,-25 48 16</inkml:trace>
  <inkml:trace contextRef="#ctx0" brushRef="#br0" timeOffset="5916.69">5259 2506 0,'25'0'31,"0"0"-31,-1 0 16,26 0-16,-25-25 15,99 25 1,25 0 0,49-25-1,75 25 1,74-25 0,50 0-1,0 1 1,25 24-1,-248-25-15,173 25 16,-74 0 0,-75-25-1,-49 25 17,-74 0-17,-51 0 1,1 0 15,-74 0-15</inkml:trace>
  <inkml:trace contextRef="#ctx0" brushRef="#br0" timeOffset="6651.58">12131 1067 0,'0'-25'31,"-25"0"-31,0 25 16,-25 0-1,-49 0 1,-25 25 0,0 74-1,-25 50 1,0 25-1,75-26 1,24 1 0,75-99-1,-25 0 1,50-1-16,99-24 16,74 0-1,25-50 1,-50-25-1,-24 1 1</inkml:trace>
  <inkml:trace contextRef="#ctx0" brushRef="#br0" timeOffset="7018.86">12478 1737 0,'0'-25'16,"0"50"-16,0-100 16,0 50-16,-50 0 31,25 25-16,1 50 1,-1-25-16,-25 49 16,25 1-1,25-1 17,50-24-17,49-50 1,-24-25-1,24-49 1,-99 24 0,0-49-1,-50-1 1,-24 51 0,-1 49-1,26 0 1</inkml:trace>
  <inkml:trace contextRef="#ctx0" brushRef="#br0" timeOffset="7587.04">12800 1563 0,'0'0'15,"50"0"-15,-25 0 0,0 0 16,-1 0-1,-24 25 1,0-1 0,25 26-16,-50 49 15,-24-24 1,49-50 0,-25-25 15,50-75-16,49-24 1,-24 49 0,49 1-1,-49 24 1,-1 74 15,-49 1-15,-25 0-16,25 24 15,25-99 17,0 1-17,25-26-15,-1-25 16,1 26-16,0-1 16,24 1-1,0 24 16,-74 50-15,0-1 0,0 51-16,-24 49 31,24-74-15</inkml:trace>
  <inkml:trace contextRef="#ctx0" brushRef="#br0" timeOffset="7899.29">14041 1265 0,'0'0'16,"0"-25"-16,0 1 31,0 48-15,0 1-16,-25 25 15,25 24-15,-25 75 16,-24 50 0,-26 24 15,25-25-15,1-49-1,24-74 1</inkml:trace>
  <inkml:trace contextRef="#ctx0" brushRef="#br0" timeOffset="8200">14090 1563 0,'0'0'0,"25"-99"15,0 74-15,25-25 16,-1 25 0,26 1-1,-26 48 17,-49 26-17,0 49 1,-49 0-1,-51 1 1,1-26 0,74-49-16,1-25 15</inkml:trace>
  <inkml:trace contextRef="#ctx0" brushRef="#br0" timeOffset="8466.79">14785 1092 0,'0'0'0,"25"0"16,-25-25 0,-25 50-1,25-1 1,0 51-1,-25-26-15,-24 125 16,24 0 0,0-50-1,0-50 1,0-49 0</inkml:trace>
  <inkml:trace contextRef="#ctx0" brushRef="#br0" timeOffset="8834.82">14909 1737 0,'0'0'0,"25"0"0,-25-25 16,25 0 0,24-25-1,26 25 1,-26-24-1,1-1 1,-50 25 0,0 1-1,-25 24 1,-49 24 0,-1 26-1,26 24 1,49 1-1,0-25-15,24-1 16,26-24 0,24 0 15,1-25-31</inkml:trace>
  <inkml:trace contextRef="#ctx0" brushRef="#br0" timeOffset="9301.26">15430 1488 0,'0'0'0,"74"-74"15,-49 74 1,0-25 0,0 25-16,24 0 15,-24 75 1,0 49-1,-75-25 1,1-25 0,24-49 15,75-50 0,-1-49-15,50-50-1,1 25 1,-51-1 0,-49 125 15,-25 25-15,1-25-16,-1 99 15,0 0 1,25-50-1,25 1 1,74-51 0</inkml:trace>
  <inkml:trace contextRef="#ctx0" brushRef="#br0" timeOffset="9917.32">18605 967 0,'0'0'16,"0"-24"-1,-25 24 1,-24 24 15,-75 76-31,0 49 16,49-1-1,51-24 1,24 0 15,99-74-15,74-25-1,-49-25-15,0 0 16,-24-25-16</inkml:trace>
  <inkml:trace contextRef="#ctx0" brushRef="#br0" timeOffset="10285.81">19176 1389 0,'0'0'16,"0"-25"-16,-25 1 15,-25 24 1,26 24 0,-26 26 15,0 24-15,50 26-1,50-51 1,-25-24-16,24 0 15,1-25-15,0 0 16,-1 0-16,50-25 16,-74-25-1,-25-49 1,-25 25 0,-49 24-1,0 50 1,-1-25-1,26 50 1</inkml:trace>
  <inkml:trace contextRef="#ctx0" brushRef="#br0" timeOffset="10967.32">19548 1439 0,'0'-25'47,"25"75"-15,-25-26-32,0 26 15,24-25-15,-24 24 16,25 1-16,-25 25 15,0-100 32,25-25-31,0 0-16,0 1 16,0-1-1,24-24 1,-24 74-16,0 0 15,0 0 1,-25 25 0,24 74-1,1 25 1,-25-99-16</inkml:trace>
  <inkml:trace contextRef="#ctx0" brushRef="#br0" timeOffset="11417.34">20292 1439 0,'0'-50'15,"0"100"-15,0-125 47,0 100-47,0 25 16,0-1-16,0 1 15,25 99 1,-25-75 0,25 1-16,0 98 15,-1-24 1,-24-25 0,-24-49-1,-1-50 1,-25-1-1,0-48 17,26-26-17,24 25-15,-25-25 0,50-123 32,-1 49-17,51 25 1,24-25-1,0 24 1,-49 51-16</inkml:trace>
  <inkml:trace contextRef="#ctx0" brushRef="#br0" timeOffset="12367.38">20763 1464 0,'0'0'0,"0"-25"31,0 0 0,0 50-31,0 0 16,25 49 0,-25 0-1,25 1 1,25-75-1,-1 0 1,1-50 0,24-24-1,-49-1 1,0 51 0,-25-1 15,0 74-16,0 1-15,50 0 16,49-1 0,25-49 15,0-25-15,-25-49-1,-25-25 1,-74 24-1,-49 1 1,-1 49 0,-24 50-1,24 25 1,50 74 0,25-75-1,49-24 1,26-50-1,-26-24 1,1-26 0,-51 26 15,1 49 0,-50 24-15,25 1-1,-49 149 1,49-75-16,-50 100 16,0-1-1,26 25 1,-1-74 0,0-50-1,0-74 1,-49-25-1,49-25 1,-49-74 0,49 0 15,50-124-15,-1 148-1,76-49-15</inkml:trace>
  <inkml:trace contextRef="#ctx0" brushRef="#br0" timeOffset="13333.99">22326 1389 0,'0'0'16,"25"-25"-1,-25 1 1,-50 24 0,26 0-16,-51 49 15,26-24 1,-1 25 0,25-1-1,100-49 16,24-25-15,-25-24 0,-24-1-1,-50 25 1,25 25 0,-50 25-1,25 50 1,0 24-1,25-50-15,24 1 16,26-25 0,24-25-1,-25-75 17,1-49-17,-26-74 1,1-50-1,-25 74 1,-25 75 0,0 74-1,-25 100 17,0-26-32,-24 75 15,49 50 1,0 0-1,24-26 1,26 1 0,24-74-1,26-50 17,49-50-17,-50-25 1,0-49-1,-74-50 1,0 99-16,-50-24 16,-25 99 15,1 49-15,24 50-1,25-25 1,49-49-1,1 25 1,24-51 0,50-24-1,-99-24 1</inkml:trace>
  <inkml:trace contextRef="#ctx0" brushRef="#br0" timeOffset="13516.9">22971 1216 0,'0'0'0,"-25"-50"16,25 25 0,50-24-1,74 24 1,-99 25-1</inkml:trace>
  <inkml:trace contextRef="#ctx0" brushRef="#br0" timeOffset="13817.77">20391 1067 0,'0'0'0,"-74"0"15,74-25 16,25 25-31,99-25 16,74 0 0,-99 0-1</inkml:trace>
  <inkml:trace contextRef="#ctx0" brushRef="#br0" timeOffset="14416.81">25402 893 0,'-24'-25'16,"-1"50"15,25 0-15,-25 24-16,0 1 15,25 25-15,-25-1 16,0 75-1,1 0 1,48-100-16</inkml:trace>
  <inkml:trace contextRef="#ctx0" brushRef="#br0" timeOffset="14801.07">25378 1290 0,'0'0'16,"24"-99"-16,51-75 15,-26 0 1,26 1 0,74 49 15,-25 74-15,-50 50-1,-49 99 1,-100 50-1,-73 50 1,-26-50 0,75-25-1,49-50 1,25-24 0,50-1-1,0 26 1,49 24-1,1-50 1,-50-49 0</inkml:trace>
  <inkml:trace contextRef="#ctx0" brushRef="#br0" timeOffset="15167.92">26295 1315 0,'0'0'0,"0"-75"16,-24 51 0,24-1-1,-25 25 1,-25 49 0,1 26-1,24-1 1,25-24-1,49-1 1,26-49 0,-26-24 15,-24-1-15,-25-50-1,-25 1 1,-24 49-1,49 0 1,0 1-16</inkml:trace>
  <inkml:trace contextRef="#ctx0" brushRef="#br0" timeOffset="15467.62">26568 1216 0,'0'0'0,"25"0"16,-25 24 15,-25 51-15,0-1-1,50 1 17,50-26-17,24-24 1,-49-50-16,24 0 15,-49-49 1,-25-25 0,-50 24-1,25 1 1,1 49-16</inkml:trace>
  <inkml:trace contextRef="#ctx0" brushRef="#br0" timeOffset="15736.89">27213 943 0,'0'0'0,"25"-25"0,-25 0 16,25 25-1,-25 25 16,0 0-15,25 74 0,-25 50-1,0-50-15,0 50 16,0-75 0,-25 50-1</inkml:trace>
  <inkml:trace contextRef="#ctx0" brushRef="#br0" timeOffset="16133.69">27238 1439 0,'0'0'0,"25"-50"0,-25 25 16,25-24-1,24-26 1,26 1-1,24 49 1,-49 0 0,-50 50 15,-25 0-31,0 49 16,75 1-1,49 24 1,0-25-1,-49-24 17,-50 0-32,-25-26 31,0-24-15,-25 0-1,1 25 1,-1-25-16</inkml:trace>
  <inkml:trace contextRef="#ctx0" brushRef="#br0" timeOffset="16617.64">26717 1240 0,'0'-49'16,"0"24"-1,-25 25 1,0 0 0,1 0-16,-1 25 15,0-25 1,-25 49 0,1-24-1,49 0-15</inkml:trace>
  <inkml:trace contextRef="#ctx0" brushRef="#br0" timeOffset="17312.21">28354 1439 0,'0'0'0,"-24"0"94,48 0-79,-24-25 32</inkml:trace>
  <inkml:trace contextRef="#ctx0" brushRef="#br0" timeOffset="20534.34">11560 2605 0,'-25'0'16,"50"0"46,0 0-62,0 0 16,-1 0-16,1 25 16,0-25-16,49 0 15,1 0 17,24 0-17,75-25 1,-75 25-1,25-25 1,0 25 0,0 0-1,25-25 1,0 25 0,-25 0-1,-25-25 1,-49 25-1,24 0 1,1-24 0,-51 24-16,51-25 31,-1 25-15,1-25-1,-1 25 1,0 0-1,26-25 1,-26 25 0,1 0-1,-26 0 1,1 0 0,24 0-1,-24 25 1,49-25-1,-25 0 1,26-25 0,-1 25 15,0 0-15,0 0-1,1 0 1,-1 0-1,0-25 1,-49 25-16,-26 0 16,51-24-1,-1 24 1,1 0 0,24 0-1,25-25 1,-25 25-1,25 0 1,25 0 0,0 0 15,-25 0-15,25-25-1,-25 25 1,25 25-1,49-50 1,-49 25 0,-25 0-1,0 25 1,25-25 0,-25 0-1,25 0 1,-25 0-1,25 0 1,-50 0 0,25 0 15,25 0-15,-50 0-1,75 0 1,-50-25-1,0 25 1,25 0 0,-1 0-1,1-25 1,0 25 0,-25 0-1,0 0 1,25 0-1,-25-25 1,0 25 0,50 0 15,-50-25-15,25 25-1,-1-24 1,-24 24-1,0 0 1,25 0 0,0 0-1,0-25 1,0 25 0,24 0-1,1 0 1,74-25-1,-74 0 1,-25 25 0,24 0 15,-24 0-15,0 0-1,0 0 1,0-25-1,24 25 1,-24-24 0,25 24-1,-100 0-15,1 0 16,-1 0-16,50 0 16,25-25-1,-25 25 1,25-25-1,0 25 1,-25 0 0,25 0 15,-1-25-15,1 25-1,0-25 1,124 25-1,-199 0 1,1 0-16,98 0 16,1-24-1,0 24 1,-25 0 0,-1 0-1,1 0 1,0 0-1,-25-25 1,25 25 0,0 0 15,0 0-15,-75 0-16,75 0 15,0 0 1,0 0-1,-1-25 1,1 25 0,25 0-1,-25 0 1,0 0 0,-50 0-1,-25 0 1,-49 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6T05:20:01.12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11659 2679 0,'-25'0'16,"1"0"-1,-1 25 1,-25 0-16,25 0 16,1 24-1,-26 1-15,-74 49 16,-25 25 0,25-49-1,50-51 1,24-24-1,25-99 1,25 0 0,25 0-1,25 49 17,-26 25-17,26 50 1,25 25-1,24 123 1,0-98 0,-49-1-1,-1-49 1,-24-25-16</inkml:trace>
  <inkml:trace contextRef="#ctx0" brushRef="#br0" timeOffset="266.14">12056 2952 0,'0'25'46,"25"-25"-46,0 0 16,24 0 0,51 0-1,-1-25 1,-50 25 0</inkml:trace>
  <inkml:trace contextRef="#ctx0" brushRef="#br0" timeOffset="433.88">12180 3151 0,'0'0'0,"0"24"0,-25-24 16,50 0 15,0 0-31,25 0 15,74-24 1</inkml:trace>
  <inkml:trace contextRef="#ctx0" brushRef="#br0" timeOffset="733.56">13148 2952 0,'-50'0'31,"75"0"0,0 0-15,24 0-16,1 0 15,-25-25 1,74 25 0,-74 0-1,0 0-15</inkml:trace>
  <inkml:trace contextRef="#ctx0" brushRef="#br0" timeOffset="1016.76">13495 2580 0,'0'0'0,"0"-25"32,25 50-1,-25 25-31,0-1 15,25 75 1,-25 25 0,-25 0-1,25-75 1,0-49 0,0 0-16</inkml:trace>
  <inkml:trace contextRef="#ctx0" brushRef="#br0" timeOffset="1283.03">13743 2853 0,'0'0'0,"0"-25"16,0 50 30,0 0-46,0 24 16,-25 75 0,0 0-1,1 25 1,-26-50 0,50 1-1,-25-26 1</inkml:trace>
  <inkml:trace contextRef="#ctx0" brushRef="#br0" timeOffset="1550.94">13917 3448 0,'0'0'0,"0"25"47,0 0-47,0 24 16,-25 26-1,50-50 1,49-1 0,25-48-1,-49-1-15,49-25 16,-49 25-1</inkml:trace>
  <inkml:trace contextRef="#ctx0" brushRef="#br0" timeOffset="1782.87">14983 3399 0,'0'0'0,"25"0"0,-25 24 47,25 1-47,-50 25 16,25 24-16,-25 75 16,1 0-1,-1-99 1</inkml:trace>
  <inkml:trace contextRef="#ctx0" brushRef="#br0" timeOffset="2299.98">18283 2977 0,'0'0'0,"0"-25"16,0 0 0,0 0-1,0 75 32,-25 0-47,50-1 16,-50 125-1,25 0 1,-25-26 0,0-48-1,1-51 1,-1-24-1</inkml:trace>
  <inkml:trace contextRef="#ctx0" brushRef="#br0" timeOffset="2666.08">18258 3151 0,'0'0'0,"0"-75"0,0 26 16,-25-76-1,50 1 1,49 25 0,26 50-1,-1 24 1,-50 50 0,-49 74-1,0-25-15,-24 50 16,24-24-1,0-51 1,24-49 0,1 50 15,-99-1-15,-25 26-1,-1-26 1,76-49-16</inkml:trace>
  <inkml:trace contextRef="#ctx0" brushRef="#br0" timeOffset="2866.25">18928 3002 0,'25'0'15,"-1"-25"1,1 25 0,25 0-16,49-25 31,0 0-31</inkml:trace>
  <inkml:trace contextRef="#ctx0" brushRef="#br0" timeOffset="3033.29">19077 3175 0,'0'0'15,"-75"75"1,125-75 0,24 0-1,1 0 1</inkml:trace>
  <inkml:trace contextRef="#ctx0" brushRef="#br0" timeOffset="3467">20094 2878 0,'0'-50'15,"0"75"16,0 24-15,0-24-16,0 25 16,24 24-1,1-24 1,0-50 0,-25 25-1,25-50 1,0-49-1,-1-75 1,-24 49-16,25-123 16,-25 74 15,0 50-15,0 25-1,50-1 1,74 26-1,25-1 1,0 25 0,-125 50-16</inkml:trace>
  <inkml:trace contextRef="#ctx0" brushRef="#br0" timeOffset="3784.11">20788 2406 0,'0'0'0,"-25"0"15,25 25 1,-24 0 0,24 0-1,0 24 1,24 1-1,26 0 1,24-1 0,-49-24-1,-25 0-15,-25 49 16,1-49 0,24 0-1,-25-25 1</inkml:trace>
  <inkml:trace contextRef="#ctx0" brushRef="#br0" timeOffset="4050.4">20094 3275 0,'0'0'15,"-50"24"1,75-24 0,124 0-1,148-24 1,51-1 0,-51 0-1,-123 0 1,-124 25-1</inkml:trace>
  <inkml:trace contextRef="#ctx0" brushRef="#br0" timeOffset="5350">20590 2307 0,'0'-25'62,"25"25"1,24 0-48,-24 0 1,0 0-16,49 0 16,-49 0-1,-25 25 1,25 0-1,0 0 1,-25 24 0,0-24 15,0 0-15,0 25-1,0-26 1,-25 26-1,0-50-15,0 25 16,25 0 31,-25-25-31,50 0 30,0 0-30,0 24 0,0-24-16,-1 0 31,26 50-15,-50-25-16,25 0 15,0 24 1,-25 1-1,0-25 1,-25 24 0,25-24-1,-50 0 1,-24 0 0,-1-25-1,-24 25 1,25-25-1,49 0 1,25-25 0</inkml:trace>
  <inkml:trace contextRef="#ctx0" brushRef="#br0" timeOffset="6417.69">20590 3498 0,'49'0'78,"-24"0"-78,25 0 16,-25 25-16,24-25 16,26 49-1,-51 50 1,-73 1-1,-1-26-15,-49 25 16,74-49 15,25-25-15,50-25 0,99-25-1,-1 25 1,-48-25-1</inkml:trace>
  <inkml:trace contextRef="#ctx0" brushRef="#br0" timeOffset="108142.33">6202 5904 0,'0'-25'47,"0"1"0,0 48-32,0 1 1,-25 0-16,50 25 16,-25-1-16,25 1 15,-1-1 1,1-24-1,50 0 1,-26 0-16,26-50 16,-1 0-1,25-99 17,-74 50-17,0 24 1,-25 25-1,0 1 17,0 48-1,0 1-31,0 0 16,-25 74-1,0-24-15,25 73 31,-25 51-15,1 24-16,-1-49 16,-50-1 15,1-48-15,24-51-16,1-24 15,-50-1 1,-1-49-1,-24-49 1,0-51 0,50-49-1,49 1 1,75-1 15,-26 99-31</inkml:trace>
  <inkml:trace contextRef="#ctx0" brushRef="#br0" timeOffset="108540.1">7169 6748 0,'25'0'62,"0"0"-62,0-25 16,-1 25-16,1-25 16,0 25-16,49-25 15,26 0 17,-51 25-17,-24 0 1</inkml:trace>
  <inkml:trace contextRef="#ctx0" brushRef="#br0" timeOffset="108774.18">7219 6971 0,'0'0'15,"-25"0"-15,50 0 32,0 0-17,74-25 1,-50 25 0,1-25-16,49 0 15,-24 25 1</inkml:trace>
  <inkml:trace contextRef="#ctx0" brushRef="#br0" timeOffset="109657.31">8310 6822 0,'-24'0'0,"48"0"140,-24 25-124,25-25-16,0 25 16,25-25-16,49 0 15,25 0 17,0-25-17,0 0 1,-50 0-1,1-24 1,-50-1 0,-25-24-1,0 49-15,-25-25 16,-25 1 0,-49 49-1,-25 0 1,0 0-1,25 74 1,-1 25 0,1 25 15,74 0-15,1 0-1,73-24 1,75-1-1,-25-50 1,50-24 0,-25-50-1,25-24 1,-25-1 0,-49-24-1,-51 24 1</inkml:trace>
  <inkml:trace contextRef="#ctx0" brushRef="#br0" timeOffset="110890.37">8856 5805 0,'0'0'0,"-25"0"62,50 0 63,0 0-109,0 0-16,24-25 16,-24 25-16,25 0 15,24-25 1,1 25-1,-100 0 48,-25 0-63,25 25 16,-74-25-1,25 0 1,49 25-1,0-25 1,0 0 0,50 0-1,25-25 1,-1-24 0,1 49-16</inkml:trace>
  <inkml:trace contextRef="#ctx0" brushRef="#br0" timeOffset="111790">9278 5458 0,'0'0'0,"-25"0"15,25-25 32,25 0-16,-25 0-15,0 0 0,25 1-1,-1 24-15,26-25 16,0 0 0,-26 25-1,1 50 1,0-1-1,0 26 1,-25-26 0,0-24-1,-25 0 17,50-50-1,-25 0-16,25-49 1,24-1 0,-24 26-1,0 24 1,-25 0 0,0 50 15,0 0-16,0 24 1,0 26 0,0-50-1,0 24 17,0-24-17,25-25 1,0-25-1</inkml:trace>
  <inkml:trace contextRef="#ctx0" brushRef="#br0" timeOffset="112123.88">9923 5185 0,'0'25'47,"-25"-1"-47,25 1 16,0 0 0,-25 49-1,0 26 1,1 24-1,-1-25 1,0-25 0,-25 1-1,50-26 1</inkml:trace>
  <inkml:trace contextRef="#ctx0" brushRef="#br0" timeOffset="112440.27">10047 5731 0,'0'0'0,"0"-25"16,25 25-1,-25 25 16,0-1-15,0 26 0,-50 49-1,25-74-15,0 49 16,50-74 31,25-24-47,49-26 15,-49 25 1</inkml:trace>
  <inkml:trace contextRef="#ctx0" brushRef="#br0" timeOffset="184779.62">12031 5482 0,'-24'0'16,"-1"-24"-16,0 24 15,-25-25 1,1 25-16,-125-25 16,0 25-1,50 0 16,50 0-15,49 0-16,25 25 47,25 0-31,0 49-1,24 50 1,-24 50-1,-25-1 1,25 51 0,-50 24-1,25 25 1,-74 148 0,49-173-1,0-24 16,25-75-15,-25-25 0,50-50-1,0-49 1,49-25 0,50-50-1,75-24 1</inkml:trace>
  <inkml:trace contextRef="#ctx0" brushRef="#br0" timeOffset="185195.73">12701 6624 0,'0'0'16,"0"-25"-16,0 0 31,-25 25 0,1 0-31,-51 74 16,-24 50-1,0 0 1,74 0 0,50-49-1,49-1 16,100-74-15,49 0-16</inkml:trace>
  <inkml:trace contextRef="#ctx0" brushRef="#br0" timeOffset="185629.5">14438 6624 0,'0'0'0,"-50"-25"31,25 25-31,-74 0 16,0 74-1,-25 1 1,49 49-1,51-50 1,24 0 0,99-49-1,99-25 1,-99 0-16</inkml:trace>
  <inkml:trace contextRef="#ctx0" brushRef="#br0" timeOffset="185979.5">14959 6624 0,'0'0'0,"0"-25"0,-25 25 32,0 0-32,0 0 15,-24 74 1,-1 25-1,25 25 1,25-74-16,0 49 16,75-49-1,-1-25 1,50-75 0,-50 0 15,-49-49-16,-25 0 1,-49 49 0,24 1-1,0 49-15</inkml:trace>
  <inkml:trace contextRef="#ctx0" brushRef="#br0" timeOffset="186281.46">15480 6574 0,'0'0'0,"-25"-25"31,-25 50-31,25 0 16,25 0-16,0 99 31,50-50-16,0-24 1,-1 24 0,1-24-1,-50-26-15,-25 26 16,-49-25 0,-26-25-1,1 0 1</inkml:trace>
  <inkml:trace contextRef="#ctx0" brushRef="#br0" timeOffset="186779.79">15901 6723 0,'0'0'0,"0"-25"31,25 25-15,-50 50-1,25 24 1,25 25 0,0-49-1,0-25 1,-25-1-16,24-24 31,26-49-31,0-125 16,-50-24-1,0-1 1,-25 50 15,0 75-15,25 49-1,99 0 17,75-24-17,-50 49-15,-25 0 16,50-25 0,-50 75-1</inkml:trace>
  <inkml:trace contextRef="#ctx0" brushRef="#br0" timeOffset="187147.48">16621 6450 0,'0'-25'31,"24"25"-31,1-25 16,25 25 0,-25 25-1,-25 50 1,0-51-16,-50 76 16,25-76-1,100-24 16,-26 0-15,-24 0 0,0 25-1,-50 25 1,0-25 0,-49-1-1,49 1-15</inkml:trace>
  <inkml:trace contextRef="#ctx0" brushRef="#br0" timeOffset="187446.34">15901 7120 0,'0'0'15,"0"25"-15,-25-25 0,50 24 47,25-48-47,24 24 16,26 0-16,123-50 16,99 0 15,-148 1-16,-75 24 1</inkml:trace>
  <inkml:trace contextRef="#ctx0" brushRef="#br0" timeOffset="187729.07">16596 7393 0,'0'24'32,"25"-24"-32,-25 25 0,24 25 15,-24-1 1,-24 1-16,-26 49 16,25-49 15,25-25-16,0 0 1,99-75 0,26 0-1,-51 25-15</inkml:trace>
  <inkml:trace contextRef="#ctx0" brushRef="#br0" timeOffset="188178.16">17489 6896 0,'25'-24'16,"-50"48"-16,50-73 0,0 49 16,-1 0-16,51 0 15,-26 49 16,-24 26-15,-74 24 0,24-49-16,0-25 15,25-1 1,-25-24 0,50-24-16,25-1 15,-1-50-15,50-49 16,-24-25-1,-50 100 1,-1 49 0,-48 49-1,-26 51 1,25 123 15,75-124-15,-1 0-1</inkml:trace>
  <inkml:trace contextRef="#ctx0" brushRef="#br0" timeOffset="188429.73">19052 7020 0,'0'0'0,"-25"-24"0,0 24 16,25-25-1,50 0 1,49 25 0,50-25-1,-25 25 1,-50-25-1,-24 25 1</inkml:trace>
  <inkml:trace contextRef="#ctx0" brushRef="#br0" timeOffset="188646.87">19349 6822 0,'0'0'0,"0"-25"0,-24 25 16,24-25 15,-25 50-15,50 50-1,-25 49 1,0-50-16,0 100 16,-25-1-1</inkml:trace>
  <inkml:trace contextRef="#ctx0" brushRef="#br0" timeOffset="189029.19">20714 6673 0,'0'0'0,"0"-25"16,-25 25-1,0 0 1,0 25-1,-49 50 1,-25 49 0,74 0-1,25-25 1,74-49 0,26-26-1,-51 1-15,1-25 16</inkml:trace>
  <inkml:trace contextRef="#ctx0" brushRef="#br0" timeOffset="189262.13">21036 7020 0,'0'0'0,"25"25"16,-50 0-1,0 25 1,1 49 0,-1-25-1,25-49-15,74 0 16,26-25 0,-26 0-16</inkml:trace>
  <inkml:trace contextRef="#ctx0" brushRef="#br0" timeOffset="189978.71">13197 7219 0,'0'0'0,"-25"-25"32,1 25-17,24 25 1,0 25-1,-25 74 1,0 49 0,0 1-1,25-100-15</inkml:trace>
  <inkml:trace contextRef="#ctx0" brushRef="#br0" timeOffset="190795.7">22277 6351 0,'0'0'0,"24"0"31,-24-25-31,-49 74 16,-75 26-1,25 49 1,49-25 0,50-24-1,74-26-15,100 26 16,0-1 0,-50-24 15,-75 24-16,-73-24 1,-101 24 0,-23-24-1,-1-50 1,74 0 0,51-50-1,48 1 1,1 24-16</inkml:trace>
  <inkml:trace contextRef="#ctx0" brushRef="#br0" timeOffset="191013.18">22872 6872 0,'0'0'0,"0"-25"31,-25 25-16,0 25 1,1-1 0,24 51-1,0-1 1,0 1 0,0-50-16,0-1 15</inkml:trace>
  <inkml:trace contextRef="#ctx0" brushRef="#br0" timeOffset="191179.01">22847 6624 0,'0'0'0,"-49"-75"15,24 50 1,0 1-1,0 24-15</inkml:trace>
  <inkml:trace contextRef="#ctx0" brushRef="#br0" timeOffset="191546.46">22996 6996 0,'0'0'16,"-25"49"0,25-24-1,-25-25 1,25-25 15,25-24-15,0-1-16,25-24 15,24 24 1,-24 50 0,-1 0-1,1 50 1,0 49 0,-26 0-1,-24-49 1,0-25-16</inkml:trace>
  <inkml:trace contextRef="#ctx0" brushRef="#br0" timeOffset="191996.02">23740 6822 0,'25'-25'31,"-25"0"-15,-25 50 0,50 0-1,0 49 1,0 26 0,-1-51-1,-24-24 1,50-25-1,-25-25 1,-25 0-16,0-74 16,-25-74-1,0-1 1,-24 0 0,49 50 15,24 0-16,76 50 1,49-1 0,-1 51-1,-24-1 1,-74 50-16</inkml:trace>
  <inkml:trace contextRef="#ctx0" brushRef="#br0" timeOffset="192363.34">24236 6425 0,'0'0'0,"25"0"15,0-25 1,0 25-1,0-25 1,-1 75 0,-48 0-1,24 24 1,49-49 0,26 0-1,-1-25 1,-24 49-1,-50 1 1,-50 0 0,-49-1-1,74-24 1</inkml:trace>
  <inkml:trace contextRef="#ctx0" brushRef="#br0" timeOffset="192645.65">23988 7120 0,'0'25'15,"0"-1"1,0 1-16,50-25 15,74 0 1,-50 0-16,26-25 16,123 1-1,50-26 1,-199 25 0</inkml:trace>
  <inkml:trace contextRef="#ctx0" brushRef="#br0" timeOffset="192912.46">24484 7393 0,'0'24'31,"0"1"-31,0 25 15,25-1-15,-74 51 16,-1 24 0,25-99-1,75-25 17,-1 0-32,100-50 15,-99 25 1</inkml:trace>
  <inkml:trace contextRef="#ctx0" brushRef="#br0" timeOffset="193413.13">25427 6723 0,'0'0'0,"50"-50"16,-50 25-16,49 1 15,1 24 1,24 49 0,-49 26-1,-25 24 16,-74 0-15,49-74-16,25 0 16,-25-25-1,75-25 1,49-74 0,-25-25-1,-24 24 1,-25 51-1,-50 98 17,25 51-17,25-26 1,49 25 0,50-49 15,-24-25-31</inkml:trace>
  <inkml:trace contextRef="#ctx0" brushRef="#br0" timeOffset="194046.87">25923 5210 0,'0'0'0,"-25"-25"31,25 0-31,25 0 16,99 0-1,50 25 1,0 0 0,-50 0-1,-25 25 1,-50 0 0,1 25-1,0 24 1,-25 25-1,-25-24-15,0 98 16,0 51 0,-25 24-1,-25 0 1,25 0 0,25-25-1,25-25 16,25 26-15,-25-26 0,-1-24-1,-24-50 1,-49-25 0,24-99-1,-99 25 1,0-25-1</inkml:trace>
  <inkml:trace contextRef="#ctx0" brushRef="#br0" timeOffset="195029.96">4614 5383 0,'0'0'0,"50"50"31,-75-1-31,25 51 16,-25 123-1,0 149 1,0 124 0,25 124-1,-24 1 1,24-125 0,0-323-16,0 75 15,24-173 1</inkml:trace>
  <inkml:trace contextRef="#ctx0" brushRef="#br0" timeOffset="197096.68">4713 4738 0,'0'0'0,"75"-49"31,-50 49-31,99 0 15,74-25 1,75 25 0,74-25-1,75 25 1,24-25 0,-24 0-1,-199 1 1,199-1-1,-25 0 1,50 0 0,123 0-1,100 1 1,49-1 0,50 0-1,0 25 1,25 0-1,0 0 1,25-25 0,396 0-1,-421 25 1,-25-25 0,0 25 15,-25-24-16,0 24 1,1 0 0,-51 0-1,-24 24 1,25 1 0,-26 0-1,26 0 1,-25 0-1,-348 0-15,323-25 16,-49 24 0,-1-24-1,-24 0 1,-75-24 0,-124 24 15,-124-25-16,-50 25 1,-98 0 0,-26 0-1,-49 0 17,-25 25-32,0 24 15,0 26 1,-25 73-1,-25 51 1,1 99 0,-50 49-1,-1 25 1,1 223 15,49-421-15,26 0-16,-26-1 15,-49 323 1,24-223 0,26-49-1,-1-51 1,-24-24 0,-1-50-1,-49-74 1,-74 0-1,74-50 1,-25 25-16,-25-25 16,1 25-16,-522-49 31,125-1-15,-75 0-1,-50 1 1,-49 24-1,-50-25 1,-50 50 0,-24-24-1,0-1 1,49 50 0,26-25-1,-299 49 1,397 1-1,26-1 1,346-24 0,-570 50 15,347-26-31,-24 1 16,24 0 15,25-26-16,0 1 1,25-25 0,248 0-1,25 0 1,-497 25 0,175-25-1,346 0 1,-545 25-1,372 0 1,74-25 0,149 24-1,25-24 1,-223 25 0,99 0 15,0 0-16,0-25 1,0 25 0,-25-25-1,-25 0 1,0 0 0,150 24-16,-150-24 15,75 0 1,49-24-1,75 24 1,49-25 0,-24 50-1</inkml:trace>
  <inkml:trace contextRef="#ctx0" brushRef="#br0" timeOffset="197947.66">27561 10394 0,'0'0'0,"24"0"0,1-25 31,25 25-15,-25 75 0,-25-25-16,24-1 15,1 26-15,0-26 16,-25 1-16,25-1 15,49-123 17,75-75-17,-50 25 1,1 0 0,172-124-16,125-25 31,-297 248-16,-26-24 1,-49 49-16</inkml:trace>
  <inkml:trace contextRef="#ctx0" brushRef="#br0" timeOffset="198299.37">27957 9650 0,'25'0'15,"-50"0"-15,50-25 16,-25 0-16,25 25 31,-25 50-15,50 49-1,-50 25 1,24-74 0,1-25-16,25 0 15,74-75 1,99-49 0,75-50-1,24-74 1,-24 24-1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6T05:25:38.96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5730 1116 0,'0'-24'32,"0"48"30,-24 1-62,24 0 16,-25 49-1,25-24-15,-25 24 16,0 1-16,-24 74 31,24-100-31,0 26 16,25-50-1,0-1 17,0-48-32</inkml:trace>
  <inkml:trace contextRef="#ctx0" brushRef="#br0" timeOffset="333.33">5458 1811 0,'0'0'0,"-25"0"32,25 25 30,25-50-46,24 25-16,1 0 15,24-25-15,-24 25 16,74-49 0,-25 24-1,-49 25 1,-50-25-1</inkml:trace>
  <inkml:trace contextRef="#ctx0" brushRef="#br0" timeOffset="757.67">5358 1017 0,'0'0'0,"25"-25"63,0 25-48,25 0-15,24-25 16,0 1 0,100-1-1,-25 0 1,-75 0-1,-49 25 1</inkml:trace>
  <inkml:trace contextRef="#ctx0" brushRef="#br0" timeOffset="5700.26">6549 1364 0,'0'25'47,"-25"0"-47,50 25 16,-25-1-1,-25 26-15,25-26 16,0 1-16,-25-25 15,25 0 1,0-1 0,0-98-1,50-100 1,0 75 0,24 0-1,-49 74 16,0 25-31,49 25 16,-24 49 0,-50 25-1,25-24 17,-1 24-17,1-74 1</inkml:trace>
  <inkml:trace contextRef="#ctx0" brushRef="#br0" timeOffset="6484.38">9154 819 0,'0'0'0,"0"-25"0,-25 0 15,0 25 17,0 0-17,1 0 1,-1 0 15,0 0-15,0 0-16,0 50 15,-74-1 1,-50 125 0,50-25-1,99-25 1,74-75 15,75-49-15,50-24-1,-75-26 1,-75 0 0,-98 26-1,-26 24 1,1 0 0,49 0-1,75 0 1,-25-25-16,74 0 15,0 0 1,-25 50 0,-24 49-1,-25 50 17,-50 25-17,0 0 1,0-25-1,25-99 1</inkml:trace>
  <inkml:trace contextRef="#ctx0" brushRef="#br0" timeOffset="6883.34">9700 1340 0,'0'-25'16,"0"0"15,24 25-15,1-25-1,0 0 1,0 1-1,0 24 1,-25-25 0,-75 74-1,1 1 1,24 24 0,50-24-1,25 0 1,49-26-1,50-24 1,0-49 0,-74-1-1</inkml:trace>
  <inkml:trace contextRef="#ctx0" brushRef="#br0" timeOffset="7233.14">10121 1240 0,'25'-24'15,"-75"123"-15,75-174 0,0 26 16,0 74 15,0-1-15,-1 51-1,-48 24 1,-1-49 0,50-75 15,-1-25-16,26-74 1,25 50 0,-51 49-16,26 25 15,-25 25 17,0 74-17,-1 0 1,-24 0-1,0-49 1</inkml:trace>
  <inkml:trace contextRef="#ctx0" brushRef="#br0" timeOffset="7817.17">10816 1340 0,'25'-25'16,"-1"25"0,1-25-1,0 0-15,25 0 16,-1-24 15,-49-1-15,-49 50-1,-1 25 1,-24 49 0,24 1-1,50-50-15,0 24 16,74-24 0,26 0-1,-1-75 1,0 25-1,0 1 1,-49-1 0,0 25-1,-26 25 17,1 49-17,-25 0 1,0-24-1,-25-25 1,25 0 0,50-125-1,24-24 1,1 0 0,-26 50-1,1 49 1</inkml:trace>
  <inkml:trace contextRef="#ctx0" brushRef="#br0" timeOffset="8484.1">12230 1389 0,'0'0'0,"25"-49"15,-25 24 1,0-25 0,-25 50-1,-50 0 1,-49 50 0,50 24-1,49-24 1,75-25-1,24-25 1,100-75 0,-149 26-1,-1 49 17,-24 24-17,-24-24 1,24 75-1,24-26 1,26 1 0,0-50-1,-1-25 1,26-24 0,-1-75-1,-24-100 1,-25 125-16,24-124 15,-24 124 1,-25 74 0,-25 74-1,-24 51 17,-1 73-17,25 26 1,25-50-1,0-1 1,75-73-16</inkml:trace>
  <inkml:trace contextRef="#ctx0" brushRef="#br0" timeOffset="9967.34">14661 967 0,'0'25'0,"0"0"15,0 50-15,-50 73 32,1 26-17,49-100-15,-50 26 16,50-51-1</inkml:trace>
  <inkml:trace contextRef="#ctx0" brushRef="#br0" timeOffset="10433.16">14661 992 0,'0'0'0,"0"-25"0,0 1 31,0-1-15,25 0 0,0 25-1,24-25 1,26 0-1,-1 1 1,-49 24 0,0 0 46,-25-25 16,49 0-62,-24 25 0,0 0-1</inkml:trace>
  <inkml:trace contextRef="#ctx0" brushRef="#br0" timeOffset="10667.11">14611 1240 0,'0'0'0,"0"25"0,25-25 31,0 0-15,49 0-16,50 0 15,-24-25 17,-1 25-32</inkml:trace>
  <inkml:trace contextRef="#ctx0" brushRef="#br0" timeOffset="10999.98">15331 1141 0,'25'-25'15,"-50"25"1,0 25 0,0 0-1,-25 49 1,26 26-1,24-1 1,49-74 0,26-1-1,24-48 17,-49-1-32,49-50 15,-74 1 1,-75 0-1,-24 24 1,-1 25 0,50 25-1</inkml:trace>
  <inkml:trace contextRef="#ctx0" brushRef="#br0" timeOffset="11334.14">15951 1116 0,'0'0'16,"74"-24"-1,-49-1-15,0 25 32,0 49-17,24 51 1,-49 24-1,0-50 1,-24-49 0,24-50-1,49 0 1,1-124 0,49 25-1,-74 75-15,24 24 16,-24 25-1</inkml:trace>
  <inkml:trace contextRef="#ctx0" brushRef="#br0" timeOffset="12077.99">18233 819 0,'0'0'0,"-25"0"15,25 24 48,0 26-48,0 0-15,0-1 16,-24 75 0,-1-49-1,0-50 1,25-1 0,0-48-1,-25-26 1,25-24-1,25-1 1,25 25 0,-1-24-1,50 24 17,25 26-17,-49 48 1,-26 1-1,1 25 1,0 49 0,-50 25-1,0 0 1,0-49 0,0-51-1</inkml:trace>
  <inkml:trace contextRef="#ctx0" brushRef="#br0" timeOffset="12366.16">19275 719 0,'0'0'0,"25"-49"15,-25 24 1,0 0 0,0 50 15,25 0-31,-25 24 16,0 100-1,0-50 1,0-24-1,0-50 1</inkml:trace>
  <inkml:trace contextRef="#ctx0" brushRef="#br0" timeOffset="12834.16">19225 943 0,'0'0'0,"-24"0"15,24-25 1,0 0 0,0 0-1,24 25-15,76-49 16,24-1 0,-50 0-1,-49 26 1,-25-1-1,25 25 17,-25 25-32,0 24 15,0 50 17,24 1-17,-24-51 1,25-49 15,0-25-31,50-24 16,-26 49-1,-49-25 1,25 25 0,25 50-1,-1 49 1,-49-49-1</inkml:trace>
  <inkml:trace contextRef="#ctx0" brushRef="#br0" timeOffset="13033.82">20094 1216 0,'-25'0'31,"50"-25"-15,24 25-1,75-25 1,-49 25-16</inkml:trace>
  <inkml:trace contextRef="#ctx0" brushRef="#br0" timeOffset="13466.91">21532 943 0,'0'0'0,"0"-50"31,0 25-16,-24 25 1,-26 50 0,0 49-1,-24 25 1,49-25 0,50-24-1,0-50-15,49-1 16,25-24-1,-24-49 1,-26-1 0,-49-49-1,-49 0 17,-1 49-17,25 25 1,1 0-1</inkml:trace>
  <inkml:trace contextRef="#ctx0" brushRef="#br0" timeOffset="13733.24">21855 967 0,'25'0'0,"-50"0"0,99 25 15,-74 0 1,25 25-1,-25 24 1,-25-24 0,1-25-1,24-50 32,24-25-31,26-49-1,0 49-15,-1 1 16,1 24-16</inkml:trace>
  <inkml:trace contextRef="#ctx0" brushRef="#br0" timeOffset="14800.58">22450 967 0,'0'0'15,"25"0"17,-50 0-17,0 0-15,-24 50 32,24 0-32,0 24 15,0 25 1,50-74-1,25-25 1,49-25 0,-24-24-1,-1-50 1,-24-100 0,-26 1-1,1 49 1,-50 99-1,-24 50 1,-26 75 0,51 49-1,-1 24 17,50-48-17,24-1 1,1-49-1,-1-26 1,1 1 0,0 0-1,-26-25 1,26-25 0,74-49-1,-25-1 1,-49 1-1,-25 24 1,-25 25 0,-25 1-1,-50 24 17,26 49-17,24 1 1,0-1-1,75 1 1,49-50 0,75 0-1,-50 0 1,-75 0 0,1 0-1,-25 0 1,-25 50-1,0-25 1,-25 24 0,0-24-1,25-25 32,25-25-31,49-99-1,-24 74-15,49-74 16,-24 25 0,-51 50-1,1 24 1,0 0 0</inkml:trace>
  <inkml:trace contextRef="#ctx0" brushRef="#br0" timeOffset="16400.43">25650 843 0,'0'25'109,"0"0"-93,-24 0-16,24 0 15,0 24-15,-25 51 16,0-1-1,0-25 1,25-49 0,0 0-1</inkml:trace>
  <inkml:trace contextRef="#ctx0" brushRef="#br0" timeOffset="16767.68">25626 794 0,'0'0'0,"0"-25"31,0 0 0,24 50-15,26-25-16,49 50 16,0-1-1,-24 26 17,-50-1-17,-25 25 1,-100 25-1,-24-49 1,50-50 0,24-1-1,50-48-15</inkml:trace>
  <inkml:trace contextRef="#ctx0" brushRef="#br0" timeOffset="17050.3">26444 967 0,'25'0'16,"-25"-24"15,0 48-31,0 1 15,0 25 1,25 49 0,-25-24-1,0-1 1,0-24 0,0-26-16</inkml:trace>
  <inkml:trace contextRef="#ctx0" brushRef="#br0" timeOffset="17182.29">26494 943 0,'0'-25'31</inkml:trace>
  <inkml:trace contextRef="#ctx0" brushRef="#br0" timeOffset="17567.79">27040 794 0,'0'0'0,"24"-25"31,-24 0-31,-24 25 16,-1 0 0,0 75-1,-25-1 1,50 50-1,-24-25 1,24 25 0,49-49-1,-49-26-15,25 51 16,-25-51 0,-25 1-1,25-25 1</inkml:trace>
  <inkml:trace contextRef="#ctx0" brushRef="#br0" timeOffset="17734.1">26866 1364 0,'0'-49'31,"0"24"-31,0 0 15,0 0-15,50-24 16,74 24 0</inkml:trace>
  <inkml:trace contextRef="#ctx0" brushRef="#br0" timeOffset="18078.28">27709 843 0,'0'0'15,"25"-24"-15,-25-1 32,-25 50-1,25-1-15,-24 76-1,-1 24 1,25-25-1,0 25 1,0 0 0,25 0-1,-25-25 1,0-49 0,0-25 15,-25-50-16</inkml:trace>
  <inkml:trace contextRef="#ctx0" brushRef="#br0" timeOffset="18250.37">27436 1315 0,'25'-50'15,"0"25"1,0 1-16,25 24 16,49-25-1</inkml:trace>
  <inkml:trace contextRef="#ctx0" brushRef="#br0" timeOffset="18651.3">28206 1166 0,'24'0'16,"26"0"0,-25-25-1,0 25 1,74-25-1,-74 1 1,-1-1 0,-24 0-1,-24 25-15,-51 0 16,1 25 0,-1 24-1,51 1 1,24 24-1,49-24 1,26-25 0,49 24 15,-50-49-31</inkml:trace>
  <inkml:trace contextRef="#ctx0" brushRef="#br0" timeOffset="18950.43">28950 1042 0,'0'0'0,"25"0"15,-1 25-15,-24 0 16,0 24-16,25 1 15,-50-1-15,25 26 16,-24-50 0,48-50 31,1 0-47,50-74 15,-1 24 1,-24 51-1</inkml:trace>
  <inkml:trace contextRef="#ctx0" brushRef="#br0" timeOffset="19550.82">29495 1166 0,'0'0'0,"25"-25"31,-25 0-31,0 1 16,-25 24-1,-24 24 1,24 1 0,-25 0-1,1 49 1,24 1-1,25-26 1,74-24 0,-24-25-16,0 0 15,-1 0-15,51-49 16,-26-26 0,0 1-1,-49 74 16,-25 25-15,25 49 0,-25-24-1,25-26 17,24-24-17,-24 0-15,74-24 16,-49-1-1,49-50 1,-74 75-16,25-24 16,-26 48-1,1 26 1,0 49 0,25-49-1</inkml:trace>
  <inkml:trace contextRef="#ctx0" brushRef="#br0" timeOffset="19785.24">30686 1017 0,'0'0'0,"25"-50"31,-25 26-16,25 73 1,-25 26 0,25 49-1,-1-25 1,-24 0 0</inkml:trace>
  <inkml:trace contextRef="#ctx0" brushRef="#br0" timeOffset="20102.46">30661 1290 0,'0'0'0,"0"-25"0,0 0 16,25 1 0,0-1-1,74 0 1,0 25-1,-24-25 1,-50 25 0,-25 25-1,0 0 1,25 49 0,-25 1-1,0-51 1,24 26-16,1-25 15</inkml:trace>
  <inkml:trace contextRef="#ctx0" brushRef="#br0" timeOffset="20202.52">31158 1191 0,'-25'-50'16,"50"100"-16,-50-125 0,0 51 0</inkml:trace>
  <inkml:trace contextRef="#ctx0" brushRef="#br0" timeOffset="20801.64">31579 1191 0,'0'0'0,"25"0"0,-50-25 16,0 25-1,-24 0-15,-26 0 16,51 50 15,24-26-31,-25 1 16,74 0 0,100-25-1,-74-25 1,-51 0-1,1 25-15,-25-24 16,0 48 15,25-24-15,0 75 0,25-26-1,24-24 1,-24-25-1,24-25 1,-49-24 0,24-75 15,-24 49-31,25-98 16,-25 123-1,-25-24 1,24 74-1,-48 74 1,-26 50 0,25 50-1,0-1 1,25-98-16,0 24 16,-24-25-1</inkml:trace>
  <inkml:trace contextRef="#ctx0" brushRef="#br0" timeOffset="21668.02">5681 2853 0,'0'25'16,"0"-1"15,0 1-31,-25 50 16,25 49-1,-25 0 1,25-50 0,25-49-1,74-25 17,-49-25-32</inkml:trace>
  <inkml:trace contextRef="#ctx0" brushRef="#br0" timeOffset="21901.25">5854 2828 0,'0'0'0,"-49"0"15,49-25 1,25 0 15,-1 1-31,100-26 16,-24 0-1,-51 26 1</inkml:trace>
  <inkml:trace contextRef="#ctx0" brushRef="#br0" timeOffset="22068.12">5780 3002 0,'0'0'0,"-25"25"16,0-1-1,1-24 1,73 0 0,50-24-1,50-1 1</inkml:trace>
  <inkml:trace contextRef="#ctx0" brushRef="#br0" timeOffset="22417.68">6326 2927 0,'0'0'15,"-124"25"17,99 0-17,-25 0 1,50 0-1,50-1 1,24-48 0,50-26-1,-49 25 1,-50 25 0,-1 25-16,1 25 15,-25 74 1,25 24-1,-25 51 1,25-26 0,0-24 15,-1-49-15,1-76-16</inkml:trace>
  <inkml:trace contextRef="#ctx0" brushRef="#br0" timeOffset="23317.82">6847 3225 0,'0'0'0,"25"-25"16,-25 0-16,0 1 15,0-1 1,-25 50-1,25 49 1,25 25 0,-1-74 15,1-25-15,50-50-1,-26-24 1,-24 24-16,-25 1 15,25 49 1,-25 25 0,25 49-1,49-24 1,75-26 0,25-48-1,-26-26 1,-73 0-1,-100-24 1,-99 74 0,-25 25 15,99 24-31,-24 1 16,74 0-1,99-26 1,50-48-1,0-1 1,-25-50 0,-74 51-1,-26 24 17,1 49-17,-25-24-15,25 0 16,49 49-1,-24-49-15,74 0 16,0-50 0,-25-25 15,-24-49-15,-75-50-1,0-49 1,0 49-1,-25 124 1,0 100 15,25-1-31,0 0 16,0 75 0,25 75-1,-25-175 1</inkml:trace>
  <inkml:trace contextRef="#ctx0" brushRef="#br0" timeOffset="23950.57">8459 3175 0,'0'0'0,"0"-24"16,0-51-1,25 26 1,25 24-1,-1 25-15,1-25 16,49 75 0,-74-1-16,0 50 15,-1-24 1,-24-50 0,50-25-1,25-50 1,24-49-1,-25 24 1,-74 51 0,25 48 15,-50 26-15,0 24-1,75-24 1,0-50-1,24-25 1,-24-49 0,-1 24-1,-49 25 1,25 100 15,0-26-15,0-24-1,24-25 1,26-25 0,-1-24-1,-49 24 1,0 0 0,0 50 15</inkml:trace>
  <inkml:trace contextRef="#ctx0" brushRef="#br0" timeOffset="24117.01">10245 3126 0,'25'0'31,"0"0"1,0 0-32</inkml:trace>
  <inkml:trace contextRef="#ctx0" brushRef="#br0" timeOffset="24240.06">10146 3448 0,'0'0'0,"-25"50"16,0-50-16</inkml:trace>
  <inkml:trace contextRef="#ctx0" brushRef="#br0" timeOffset="24851.03">4813 4267 0,'0'0'0,"74"0"16,0-25-1,75 25 1,50 0-1,98 0 1,150-25 0,99 0-1,99 1 1,74-1 0,-24 0-1,-100-25 1,-223 50-1,-223-49 1</inkml:trace>
  <inkml:trace contextRef="#ctx0" brushRef="#br0" timeOffset="26383.6">5830 2481 0,'0'0'0,"24"0"16,1 25-1,74-50 1,100 25-1,49 0 1,74 0 0,1 0-1,49 0 1,25 0 0,-199 0-16,199 25 15,0-25 1,-25 0-1,-49 0 1,24 0 0,0-25 15,-24 25-15,-1 0-1,-49 0 1,0 0-1,50 0 1,49-25 0,-174 25-16,199 25 15,25-25 1,0 25 0,-25-25-1,-1 24 1,1-24-1,-25 25 1,-24-25 0,24 0 15,0 0-15,25-25-1,223 1 1,-223-1-1,25 0 1,-1 0 0,26 25-1,-25-25 1,-25 25 0,-25 25-1,25-25 1,24 0-1,-24 0 1,25 25 0,223-25 15,-223 25-15,49-25-1,-25-25 1,1 25-1,24 0 1,1 25 0,-1-25-1,0 0 1,25 0 0,-49 25-1,24-1 1,-247 1-16,222 0 15,25 0 1,-24 24 15,-50-24-15,0 25 0,0-25-1,-50-1 1,0-24-1,-49 25 1,-25 0 0,0 0-1,-50 0 1,99 24 0,-148-49-1,-50 25 1,-25-25-1,-74 25 1</inkml:trace>
  <inkml:trace contextRef="#ctx0" brushRef="#br0" timeOffset="28086.27">2630 5979 0,'0'0'0,"0"-50"31,-25 50 16,0-25-47,0 50 16,-24-25-16,-26 25 15,-49 99 1,-25 25 0,25 24-1,99 26 1,50-75 0,74-75-1,75-24 1,-100-50-16,75 1 15</inkml:trace>
  <inkml:trace contextRef="#ctx0" brushRef="#br0" timeOffset="28552.02">3101 6227 0,'0'0'0,"0"-25"32,-25 0-32,25 0 15,-74 25 1,24 25-16,-24 74 16,-26 50-1,76 25 1,-1-75-1,50-74 1,49-50 0,0-49 15,26-50-15,-1-1-1,-74 1 1,-25 100-1,-25 98 1,0 75 0,0 0-1,50-25 1,0-75 0,-25-24-1</inkml:trace>
  <inkml:trace contextRef="#ctx0" brushRef="#br0" timeOffset="28868.66">3448 6276 0,'0'0'0,"25"-74"16,-25 24 0,0 75 15,-25 74-16,50 0 1,0 1 0,24-75-16,-24 24 15,0 26 1,-25-26 0,-99 1 15,49-25-31,-123-25 31,123-25-31,50 0 0</inkml:trace>
  <inkml:trace contextRef="#ctx0" brushRef="#br0" timeOffset="29203.96">3845 6475 0,'0'0'0,"25"-25"0,0 25 16,24 0-1,1-25-15,0 25 16,49-50 0,-74-24-1,-1 49-15,-48-24 16,-51 24 15,1 50-15,-26 49-1,51 75 1,49-25 0,74-25-1,26-49 1,24-25-1</inkml:trace>
  <inkml:trace contextRef="#ctx0" brushRef="#br0" timeOffset="29857.75">5110 6227 0,'0'0'0,"0"-25"15,0 0 32,0 50-31,0 24 0,0 1-16,0 0 15,-25 99 1,1-25-1,24-25 1,-25-25 0,25-49-1,0-50 79</inkml:trace>
  <inkml:trace contextRef="#ctx0" brushRef="#br0" timeOffset="30201.57">4813 6971 0,'24'0'78,"1"0"-78,0 0 16,0 0-16,0-25 16,24 25-1,1 0 1,-1-25 0,-24 0-1,0 25 1,-25-24-16</inkml:trace>
  <inkml:trace contextRef="#ctx0" brushRef="#br0" timeOffset="30467.39">4813 6053 0,'0'0'0,"-50"-50"31,50 26-31,-25 24 16,50 0 15,49 24-15,100-24-1,-25-24 1,-50 24-1</inkml:trace>
  <inkml:trace contextRef="#ctx0" brushRef="#br0" timeOffset="30968.5">1786 7517 0,'0'-25'15,"-25"25"1,50 25 15,0-25-15,25 24-16,24 1 16,124-25-1,100 0 1,124-25-1,49-24 1,-49-1 0,-273 25-1,99-24 1,-75-1 0,1-24-1,0 24 1,-1 50-1,-73-25 1</inkml:trace>
  <inkml:trace contextRef="#ctx0" brushRef="#br0" timeOffset="31418.5">6003 6549 0,'0'0'0,"25"0"16,-25-25-16,-25 25 16,0 25-1,25 0-15,-24 0 16,24 0-16,24 24 16,1-49-1,25 25 1,0-50-1,-26 0 1,-24 1 15,-24-26-15,-26 25 0</inkml:trace>
  <inkml:trace contextRef="#ctx0" brushRef="#br0" timeOffset="31734.96">6177 6946 0,'0'50'16,"0"-26"-1,25-24 1,-25 25-16,25 0 31,-1-25-15,26 0 0,-25-25-1,0 0-15,-25 1 16,-50-26-1,-24 50 1,-26 0 0</inkml:trace>
  <inkml:trace contextRef="#ctx0" brushRef="#br0" timeOffset="32454.08">8112 6227 0,'0'0'0,"0"-25"32,-25 25-17,25 25 1,-25 74 0,25 99-1,-25-24 1,25-50-1,25-74-15</inkml:trace>
  <inkml:trace contextRef="#ctx0" brushRef="#br0" timeOffset="32801.82">8037 6599 0,'0'0'0,"-24"-75"0,24-98 15,-25 49 1,50 74-1,-25 25 1,49 0 15,50 50-15,50 50 0,0 24-1,-99-50-15,49 26 16,-49 24-1,-50-24 1,-75-1 0,-49-24-1,-25-1 1,75-24 0,49-25-1</inkml:trace>
  <inkml:trace contextRef="#ctx0" brushRef="#br0" timeOffset="33051.67">8906 6500 0,'0'0'0,"0"-25"15,25 0 16,-25 50-31,0 0 16,-25 49 0,25 25-1,0-24 1,0-51 0</inkml:trace>
  <inkml:trace contextRef="#ctx0" brushRef="#br0" timeOffset="33207.3">8881 6351 0,'0'0'16,"0"-75"0,-25 75-1,25-25 1</inkml:trace>
  <inkml:trace contextRef="#ctx0" brushRef="#br0" timeOffset="33501.82">9253 6425 0,'25'25'31,"-25"0"-31,-25 0 16,25-1-16,0 26 16,25 24 15,24-24-15,-24 0-1,0-50 1,-25 24-1,-149 26 1,75-50 0,49 0-16</inkml:trace>
  <inkml:trace contextRef="#ctx0" brushRef="#br0" timeOffset="33752.01">9824 6276 0,'0'0'0,"0"-25"31,24 25-31,-24 25 16,-24 25-1,24 49 1,24 50-1,1-25 1,0-25 0,-25-49-1</inkml:trace>
  <inkml:trace contextRef="#ctx0" brushRef="#br0" timeOffset="34052.15">9749 6673 0,'0'0'0,"0"-25"0,-25-24 16,75-1 15,49 25-15,25 25 0,-25 0-1,-49 0 1,-50 25-1,25 25 1,-25-25 0,0 24-1,25 1 1,-25-25 15</inkml:trace>
  <inkml:trace contextRef="#ctx0" brushRef="#br0" timeOffset="34470">10444 6648 0,'0'0'0,"0"25"0,0 0 16,0 0-1,25-50 48,-1 0-63,1-24 15,0 24 1,49-25 0,-24 50-1,0 0 1,-26 50-1,1 24 1,0-49-16</inkml:trace>
  <inkml:trace contextRef="#ctx0" brushRef="#br0" timeOffset="34718.72">11138 6524 0,'0'0'0,"0"-49"0,25 24 15,-74 0 1,-1 50 0,0 25 15,50 49-15,0-25-1,0-49-15,50 25 16,49-50-1,0-25 1</inkml:trace>
  <inkml:trace contextRef="#ctx0" brushRef="#br0" timeOffset="34951.78">11486 6103 0,'0'0'0,"0"-25"16,-25 50 15,25-1-15,-25 26-16,25 24 15,-25 75 1,25 0 0,25-25-1,0-49 1,49-51-1</inkml:trace>
  <inkml:trace contextRef="#ctx0" brushRef="#br0" timeOffset="35134.8">11535 6351 0,'0'0'16,"-25"0"-16,1-25 0,24 0 31,24 25-31,51-25 31,24 0-31</inkml:trace>
  <inkml:trace contextRef="#ctx0" brushRef="#br0" timeOffset="35668.86">13222 6301 0,'0'0'0,"0"-25"16,0 50 30,-25 25-30,25-1-16,0 100 16,0-25 15,-49-25-15,49-49-16</inkml:trace>
  <inkml:trace contextRef="#ctx0" brushRef="#br0" timeOffset="36069.98">13148 6524 0,'0'0'0,"49"-198"15,1 24 1,49 25 0,0 50-1,1 50 1,-51 49-1,-24 49 1,-50 150 15,-49-26-15,-1-49 0,51-74-1,-1-25 1,0 24 15,25-24-15,-25 50-1,25-26 1,25-24 0,49-25-1,-49 25-15</inkml:trace>
  <inkml:trace contextRef="#ctx0" brushRef="#br0" timeOffset="36886.11">13867 6698 0,'0'0'0,"0"-25"16,25 0-1,25 1 1,-26-1-1,51-25 1,-26 25 0,-49 1-1,-24-1 1,-26 50 0,-24-1-1,49 51 1,50-1-1,74-24 1,74-25 0,26-25 15,-50-25-15,-75-25-1,-74 1 1,-124 24-1,25 25 1,49 0-16,1 25 16,24 24-1,50-24 1,74-25 0,0-25-1,-25 0 1,-24 1-1,-25-1 1,49 50 31,1 24-31,49 1-1,-50-25-15,50-25 16,-25-25-1,-49 0 1,-25-74 0,-25-50-1,-25-74 1,25-1 0,-25 125-1,25 74 1,25 125 15,0 48 0,-25-48-31,0 123 16</inkml:trace>
  <inkml:trace contextRef="#ctx0" brushRef="#br0" timeOffset="37669.9">17241 6103 0,'0'0'0,"0"-25"16,0 50 15,-25-1-31,25 125 16,-25 25 0,0-25-1,25-50 1,0-74-1,0 0 1,-24-75 0,48-74 15,1-75-15,25-24-1,24 25 1,75 49-1,-50 99 1,-49 50-16,0 50 16,-50 49-1,-75 75 1,1-25 0,24-50-1,25-25 1,0-24-1,25 24 1,25 1 15,-25-26-15,75-24 0,49-25-16</inkml:trace>
  <inkml:trace contextRef="#ctx0" brushRef="#br0" timeOffset="38002.58">18159 6450 0,'0'25'0,"0"-50"0,0-25 15,-25 50 1,0 0 0,-49 50-1,49 24 1,25 50-1,74-49 1,26-50 0,-26-25-1,25 0 1,-49-25 0,-50-25-1,-75-24 1,-24 49-1,74 25 1,1 0 0,123 25-1</inkml:trace>
  <inkml:trace contextRef="#ctx0" brushRef="#br0" timeOffset="38286.35">18630 6624 0,'74'0'15,"-148"0"-15,173 0 31,-148 0-31,-1 0 16,-24 24 0,49 26 15,50 24-15,49-49-1,50 0 1,-50-50-1,-24 0 1,-25-24 0,-75-50-1,1-1 1,49 51-16,-25-26 16</inkml:trace>
  <inkml:trace contextRef="#ctx0" brushRef="#br0" timeOffset="38552.61">19201 6152 0,'0'0'0,"24"-74"16,1 49 0,-25 0-1,0 50 1,0 0-1,0 24-15,-25 100 16,25 25 0,0-25-1,25-25 1,-25-25 0</inkml:trace>
  <inkml:trace contextRef="#ctx0" brushRef="#br0" timeOffset="38968.33">19151 6648 0,'0'0'15,"0"-99"1,-25 25 0,75 24-1,74 25 1,25-24-1,-1 24 1,-73 0 0,-50 25-1,-50 0 1,-74 50 15,74-1-31,25 75 31,25-74-31,49 49 16,-49-74 0,49 49-1,-74-49 1,-74 25 15,24-50-15,1 0-1</inkml:trace>
  <inkml:trace contextRef="#ctx0" brushRef="#br0" timeOffset="39174.78">20118 6524 0,'0'0'0,"0"-24"32,25 24-1,0 0-31,-25 24 31</inkml:trace>
  <inkml:trace contextRef="#ctx0" brushRef="#br0" timeOffset="39318.08">20118 6847 0,'0'0'0,"-24"25"16,-1-25-16,25 24 16</inkml:trace>
  <inkml:trace contextRef="#ctx0" brushRef="#br0" timeOffset="41571.01">5358 8583 0,'0'-49'16,"0"98"-16,0-123 16,25 74 15,-50 25-16,25 24-15,0 1 16,-49 148 0,24 1-1,-25-50 1,50-75 0,25-49-1,25-25-15,-1 0 16</inkml:trace>
  <inkml:trace contextRef="#ctx0" brushRef="#br0" timeOffset="42190.02">5805 9005 0,'25'-25'0,"24"25"16,-24-25 0,25 1-16,49-26 15,-49 0 1,-26 26 0,-24-1-16,0 0 0,0 0 15,-99 25 16,0 75-15,74-26-16,-25 1 0,26 99 31,-1-75-31,25-24 16,49 24 0,51-49-1,148-99 1,-149 49-1,50-99 1,0-100 0,-100 1 15,-49 124-31,25-75 16,-25 149-16,25 1 15,-50 48 1,0 101-1,-24 48 17,24-49-32,-25 75 15,25-100 1,25 50 0,0-75-1</inkml:trace>
  <inkml:trace contextRef="#ctx0" brushRef="#br0" timeOffset="42369.7">6400 8881 0,'0'-25'16,"0"50"-16,0-75 0,0 26 15,50-1 1,-25 0-16,123-74 16</inkml:trace>
  <inkml:trace contextRef="#ctx0" brushRef="#br0" timeOffset="43935.85">8732 8980 0,'0'0'15,"0"-25"1,0 50 31,0 0-47,0 0 15,-25 25-15,25-1 16,-25 50 0,1-24-1,-1-50 17,25-50-17,0 0-15,25-99 16,24-25-1,1 25 1,24 50 15,-24 49-15,0 50 0,-50 24-16,24 50 15,-24 26 1,-24-76-1,24-24 17,24-99-17,26-51 1,0 1 0,49 50-1,-50 49 1,1 50-1,-25 25-15,0 49 16,-1 25 15,-48-25-15,24-24 0,0-26-1,0-24-15</inkml:trace>
  <inkml:trace contextRef="#ctx0" brushRef="#br0" timeOffset="44253.34">9575 9253 0,'25'0'16,"0"0"15,-25 25-15,0 0-1,0 49 1,0 1-1,25-1 1,-25-24 0</inkml:trace>
  <inkml:trace contextRef="#ctx0" brushRef="#br0" timeOffset="44469.96">10146 9278 0,'0'0'0,"50"0"16,-26 0 0,-24 25-1,25 24 1,-25 1-16,-49 49 15,-1-24 1</inkml:trace>
  <inkml:trace contextRef="#ctx0" brushRef="#br0" timeOffset="45152.8">10692 8955 0,'0'0'0,"0"-24"31,25 48-31,-25 1 16,0 50-1,0 24 1,0-25 0,0-24-1,0-75 32,24 0-47,1-24 16,50-26-1,-1 1 1,-49 49 0,24 25-1,-24 25 1,0 25 0,-25 24-1,-25 0 1,75-98 31,-25-26-47,0 0 15,74-49 1,0 0 0,0 74-1,-74 25-15,25 0 16,-26 74-1,1 26 17,-50-1-17,25-25 1,-24-24-16</inkml:trace>
  <inkml:trace contextRef="#ctx0" brushRef="#br0" timeOffset="45519.5">11808 9253 0,'25'0'32,"-25"25"-17,25 0 1,-50 0 0,25-1-1,-25 51 1,0-50-16,25-1 31,50-24-15,49-49-1,0 24 1</inkml:trace>
  <inkml:trace contextRef="#ctx0" brushRef="#br0" timeOffset="45735.96">12552 9377 0,'25'0'31,"-25"25"-31,0 0 16,-25 24-1,1 26 1,-51 24 0</inkml:trace>
  <inkml:trace contextRef="#ctx0" brushRef="#br0" timeOffset="46419.8">12974 9030 0,'0'0'0,"0"-25"47,0 50-47,25 0 15,-25 24-15,0-24 16,-25 74 0,0 1-1,0-51 1,25-74 15,50-49-15,49-25-1,0-25 1,-24 49 0,-25 50 15,-1 25-15,-49 25-1,0 75 1,-25-1-1,1-50 1,-1-24 0,50-50-1,49-24 1,50-26 0,-25 1-1,-24 49 1,-26 25-1,-24 75 1,-25 24 15,-25 0-15,0 25 0,1-99-16</inkml:trace>
  <inkml:trace contextRef="#ctx0" brushRef="#br0" timeOffset="46836.54">14066 9328 0,'0'0'0,"24"0"47,1 24-31,0-24-16,-25 25 31,0 0-31,-25 25 16,0-1-1,25-24 1,0 0 0,50 0-1,-50-1 1,0 26 0,-99-25-1,24 0 1,51-25-16</inkml:trace>
  <inkml:trace contextRef="#ctx0" brushRef="#br0" timeOffset="47019.83">14611 9551 0,'0'0'0,"25"0"15,-25 25 17,0-1-32,-25 1 15,-49 50 1</inkml:trace>
  <inkml:trace contextRef="#ctx0" brushRef="#br0" timeOffset="47952.91">15083 9080 0,'0'0'0,"24"0"0,-24-25 15,25 25 17,-25 25-17,25 74 1,-25 0 0,0-25-1,0-49 1,0-50 15,25-24-15,-25-1-1,25 1 1,-1 24-16,51-25 16,-25 25-1,-1 50 1,-24 50-1,-25-1 1,0-49 0,0 0 15,25-75-15,24-24-1,51-1 1,-1 1-1,-74 74-15,24 0 16,-24 74 15,0 1-15,-25 49 0,25-50-1,-25-49 1,0 0-16</inkml:trace>
  <inkml:trace contextRef="#ctx0" brushRef="#br0" timeOffset="48302.75">16100 9328 0,'0'0'0,"0"24"47,0 1-31,0 0-16,25 0 15,-1-25 1,26 0 0,24 0-1,-24-50 1,0 25-1,-26 1 1,-24-1 0,0 74-1,-24 51 1,24-26 0,-25 25-1</inkml:trace>
  <inkml:trace contextRef="#ctx0" brushRef="#br0" timeOffset="48520.16">16819 9625 0,'0'0'0,"50"0"31,-25 25-31,-25 0 16,0 0-1,-50 74 1,0 25 0,-24-50-1,49-49-15</inkml:trace>
  <inkml:trace contextRef="#ctx0" brushRef="#br0" timeOffset="48742.84">17464 9576 0,'25'-25'0,"-50"50"0,75-50 46,-25 0-14,-1 25-32</inkml:trace>
  <inkml:trace contextRef="#ctx0" brushRef="#br0" timeOffset="48921.93">18084 9576 0,'0'0'16,"25"0"-16,0 0 31,0-25-15,0 25-16</inkml:trace>
  <inkml:trace contextRef="#ctx0" brushRef="#br0" timeOffset="49070.57">18556 9576 0,'0'0'0,"24"0"32,1 0-17,0 0-15</inkml:trace>
  <inkml:trace contextRef="#ctx0" brushRef="#br0" timeOffset="49253.64">19151 9625 0,'0'0'16,"-25"25"15,0 25-31,1-26 16,-26 26-16,-74 74 15</inkml:trace>
  <inkml:trace contextRef="#ctx0" brushRef="#br0" timeOffset="51453.92">20118 9228 0,'0'25'62,"0"0"-46,0 25-16,-24-1 16,24 1-16,0 24 15,-25-24 1,25-25-1,25-75 32,24-24-31,-24-26 0,25 26-1,-26 49 1,1 50-1,-25 25 1,-25 24 0,1-24-16,-1-1 15,25-74 17,74-49-17,1-50 1,24 50-1,0 24 1,-49 25 15,24 50-15,-49 49 0,-25-49-16,25 25 15,-25 74 1,-25-75-1</inkml:trace>
  <inkml:trace contextRef="#ctx0" brushRef="#br0" timeOffset="51870.11">20838 9501 0,'0'25'31,"0"0"-31,25 0 16,-25-1 0,0 1-1,0-50 16,24 1-15,26-51 0,0 26-1,-1 24 1,1 25 0,-25 0-1,0 49 1,-25-24-16,0 0 15,0 0-15,0 24 32</inkml:trace>
  <inkml:trace contextRef="#ctx0" brushRef="#br0" timeOffset="52987.58">23120 8757 0,'0'0'0,"-25"0"0,25-25 31,0 75-15,0 49-1,0 75 1,-25 24 0,1-49-1,-1-99 1,50-75 0,-1 25-1,76-99 1,49-25-1,-75 99-15,25-25 32,0 25-17,-74 100 1,-50 24 0,-24 25-1,-75-50 1,0 1-1,25-50 1,24-50 0</inkml:trace>
  <inkml:trace contextRef="#ctx0" brushRef="#br0" timeOffset="53353.6">23914 9278 0,'50'0'15,"-26"0"-15,26-25 16,-25 25 0,24-49-1,26 24 1,-26-25-1,-24 25 1,-50 1 0,-24 24-16,-50 49 15,-1 26 1,51 24 0,74 0-1,74-25 1,124-24-1,25-50 1</inkml:trace>
  <inkml:trace contextRef="#ctx0" brushRef="#br0" timeOffset="54287.28">26246 9328 0,'0'0'0,"25"-25"16,-50 0-16,25 0 16,-25-24-1,-25 49 1,-49 0-1,0 49 1,-50 50 0,75 1-1,49-51 1,74-24 0,1 0-16,99-25 15,0-50 1,-50-24-1,-25-75 17,-49-25-17,0-74 1,-25 25 0,0 99-1,-25 74 1,25 75-1,-25 124 1,25 149 0,25-125-1,0-73 1,0-26 0</inkml:trace>
  <inkml:trace contextRef="#ctx0" brushRef="#br0" timeOffset="54536.12">26643 9179 0,'0'0'0,"0"-25"0,24 25 16,-24-25 0,25 25-1,-25-25 1,0 75-1,0 24 1,0 26 0,-25-26-1,25-49 1,0 0 0</inkml:trace>
  <inkml:trace contextRef="#ctx0" brushRef="#br0" timeOffset="54670.13">26841 8955 0,'0'0'0,"0"-49"0,0 24 16,-25 25 0,25-25-1</inkml:trace>
  <inkml:trace contextRef="#ctx0" brushRef="#br0" timeOffset="54937.11">27064 8980 0,'0'0'0,"-24"75"32,-1-50-32,25 24 15,49 1 1,51-1-1,-51-24 1,26 25 0,-75-25-1,-25-1 1,-74 1 0,-1-25-1,76 0-15</inkml:trace>
  <inkml:trace contextRef="#ctx0" brushRef="#br0" timeOffset="55169.55">27685 8831 0,'0'0'16,"24"0"-16,-24-24 0,0-1 15,25 124 32,-25-49-47,25 74 31,0 0-15,0-50 0,-50-24-16</inkml:trace>
  <inkml:trace contextRef="#ctx0" brushRef="#br0" timeOffset="55436.43">27709 9179 0,'0'0'0,"25"-50"15,25 1 1,24-1 0,25 25-1,-49 25 1,-25 25-1,-25 25 17,-25 24-17,25 0 1,25-24 0,0-50-1</inkml:trace>
  <inkml:trace contextRef="#ctx0" brushRef="#br0" timeOffset="56286.86">28280 9055 0,'0'0'0,"74"-25"16,-49 25 0,25 0-1,-25 25 1,-25 49 15,0 1-15,0-51-1,0 1 1,74-74 0,0-26-1,-24 26 1,-25 49-1,-50 74 17,25-49-17,50 49 1,-1-49 0,75-25-1,-24-25 1,-1-24-1,-74-26-15,49-74 32,0-24-17,-74 73 1,25 76 0,-50 73 15,1 75-16,24 25 1,0 0 0,49-50-1,50-49 1,1-25 0,-51-50-16,51-25 15,-76-74 1,26-74-1,0-26 17,-50 76-17,0 73 1,-25 75 15,-25 50-15,25 99-1,1 24 1,-1 1 0,25-100-16,0 26 15,25-26 1,-1-49 0</inkml:trace>
  <inkml:trace contextRef="#ctx0" brushRef="#br0" timeOffset="56486.67">29644 9129 0,'0'0'0,"-24"0"0,24-25 15,-25 1 1,74-1-1,75 0 1,-49 25-16</inkml:trace>
  <inkml:trace contextRef="#ctx0" brushRef="#br0" timeOffset="57603.44">30959 8881 0,'0'0'16,"-25"-99"-1,25 74 1,-25 50 31,25 24-47,0 26 15,-49 74 1,-26 49 0,51-99-1,-1-49 1,0-50 0,0-50 15,25 26-31,25-125 15,25-50 17,49-24-17,50 49 1,-25 75 0,-25 74-1,-49 125 1,-100 48-1,-74 26 1,-25-50 0,99-25-1,26-49 1,-1-25 0,25 49-1,49-24 1,51-1-1,49-24 1</inkml:trace>
  <inkml:trace contextRef="#ctx0" brushRef="#br0" timeOffset="58386.96">31530 9253 0,'0'0'0,"24"0"16,-24-49-1,50-1 1,0 0 0,-1 1-1,-49-1 1,-25 50 0,-24 0-1,-50 50 1,74-1-16,25 26 31,99-1-15,100-24-1,24-50 1,-74 0 0,-100-25-1,-49-25 1,-74 26-1,-25 24 1,49 24 0,50 1-1,74 25 1,100-25 0,-100-50-1,-24-25 1,-25 1-1,0 73 32,-25 1-31,25 25 0,74 24-1,25-49 1,-25-25-1,-49-50 1,-26-74 0,1 25-16,25-149 15,-25-25 1,-1 124 0,-24 125-1,-99 98 1,50 149-1,-1 50 17,0-25-17,1-124-15</inkml:trace>
  <inkml:trace contextRef="#ctx0" brushRef="#br0" timeOffset="59441.28">3696 10791 0,'0'0'0,"-25"-25"16,1 25-16,-1 50 15,0 99 1,-25 49-1,1 1 17,-1-75-17,25-99 1,-24-25 0,49-100-1,49-123 1,1-50-1,24-49 1,1 173-16,49-50 16,-75 150-1,-24 98 1,-74 100 0,-26 50-1,1-26 1,24-73 15,50-26-15,50-24-1,-1-1 1,-24-24 0,25 99-1,-25-74 1</inkml:trace>
  <inkml:trace contextRef="#ctx0" brushRef="#br0" timeOffset="60054.16">4093 10965 0,'0'-25'15,"0"50"-15,0-25 31,-25 25-15,25 24-16,-24 1 16,24 0-1,0-26-15,24 1 16,26-25 0,0-49-1,-26-1 1,-24 0-1,-49 25 1,24 25-16,50 0 47,24 0-47,1 0 16,24-24-16,75-1 31,-74 0-16,-51 25 1,-98 74 15,24 1-15,26 24 0,24-49-1,74-25 1,-24-25-16,-1 0 15,75-75 1,-99 1 0,-74 24-1,24 25 1,-25 0-16,-24-24 16,74-26-1</inkml:trace>
  <inkml:trace contextRef="#ctx0" brushRef="#br0" timeOffset="60272.61">4887 10593 0,'0'0'15,"25"-25"-15,0 25 32,-25 25-32,0 0 15,-25 99 1,-25 49-1,25 125 1,25-124 15,25-75-15</inkml:trace>
  <inkml:trace contextRef="#ctx0" brushRef="#br0" timeOffset="60587.75">4912 11014 0,'0'0'0,"0"-49"31,49 49-15,26-50 0,49 1-1,-75 49-15,1 24 16,-25 100-1,-25 1 1,0-26 0,74-25-1,1-49 1,-1 0 0,-49-25-1,-25 25 1,-74-1-1</inkml:trace>
  <inkml:trace contextRef="#ctx0" brushRef="#br0" timeOffset="60771.06">6003 11213 0,'0'0'0,"25"50"16,-25-26 0,-25 100-1,-24 0 1</inkml:trace>
  <inkml:trace contextRef="#ctx0" brushRef="#br0" timeOffset="61390.74">7889 10940 0,'0'0'0,"0"-25"0,0 0 15,-25 25-15,0 25 16,0 124-1,-24 50 17,24-1-17,0-49 1,25-100-16</inkml:trace>
  <inkml:trace contextRef="#ctx0" brushRef="#br0" timeOffset="62471.54">7591 11461 0,'0'0'15,"0"-50"1,50 26 0,-26 24-1,51-50-15,24-24 16,25-1-1,-50-24 17,-49 49-32,-25 1 15,0 123 17,-25 75-17,-24 49 1,24-123-16,0 24 15,25-49 1,-25-50 15,50-50-15,50-124 15,-51 125-31,26 24 16,0 0-16,-1 75 31,-24 24-15,0 25-1,25-24 1,-1-75 0,1 0-1,49-50 1,25-49-1,-99 0 1,-25 24 0,-25 100 15,-25 25-15,26 24-1,-1 1 1,50-1 15,-1-74-31,26 25 16,0-25-1,49-25 1,0 0 0,-49-49-1,-50 49-15,0-25 16,25 26-1,-1 73 17,1 26-17,0-26 1,0-24 0,0-25-1,24-25 1,1-49 15,-1-1-15,-49 51-1,25 24 1,-25 74 0,25-49-16,0 49 15,49-74 1,1 0-1,-1-25 1</inkml:trace>
  <inkml:trace contextRef="#ctx0" brushRef="#br0" timeOffset="63505.4">6747 13024 0,'0'0'16,"0"-25"-16,0 0 0,0 0 31,-74 100 0,24 99-15,50-26 0,25-98-1,50 0 1,24-75-1,-74 0 1,24 0-16,1-74 16,-25 0-1,0 24 1,-25 50 0,0 1-1,0 98 1,-50 75 15,0 124-15,26-50-1,-26-24 1,-25-26 0,1-24-1,-25-75 1,-25-49-1,0-25 1,25-99 0,49-50-1</inkml:trace>
  <inkml:trace contextRef="#ctx0" brushRef="#br0" timeOffset="63921.03">7641 13594 0,'-25'0'16,"0"0"-1,50 25 32,24-25-47,26 0 16,-26-25-16,26 1 16,-1 24-16,-49-25 15</inkml:trace>
  <inkml:trace contextRef="#ctx0" brushRef="#br0" timeOffset="64124.09">7566 13967 0,'-25'24'0,"50"-48"0,-74 48 15,49 1-15,0 0 16,24-25-1,1 0 1,99 0 0,-49-25-16,-1 25 0</inkml:trace>
  <inkml:trace contextRef="#ctx0" brushRef="#br0" timeOffset="66621.64">8980 13495 0,'0'0'0,"0"-25"32,0 1 15,-25 24-32,1 24 1,-26-24-16,0 25 15,-74 50 1,50 49 0,24-25-1,75 0 1,49-24 0,75-75-1,0 0 1,-25 0-1,-74-25 17,-50 0-32</inkml:trace>
  <inkml:trace contextRef="#ctx0" brushRef="#br0" timeOffset="67438.33">9526 13843 0,'0'0'0,"0"-25"31,-25 25-16,25 25 79,0-1-78,-25 26-16,25 24 15,0-24-15,0 24 16,0 1 0,0 49-1,0-50 1,0-49 0,0 0-1,25-50 1</inkml:trace>
  <inkml:trace contextRef="#ctx0" brushRef="#br0" timeOffset="68171.2">10196 13718 0,'0'0'15,"0"-24"1,-25 24-16,25-25 0,25 25 62,24 0-46,1-25 0,74-25-1,0-24 1,-50 0-1,-49-1 1,-50 26 0,-24 49-16,-1 0 15,1 0-15,-51 49 16,1 75 0,25 50-1,49-25 1,25-50-1,74-49 17,50-50-17,25-50 1,25-49 0,-100 49-16</inkml:trace>
  <inkml:trace contextRef="#ctx0" brushRef="#br0" timeOffset="68904.39">10915 12726 0,'0'-25'31,"0"50"1,0 25-32,0-25 15,-25 74 1,0-25-1,1-49 1,24 0 0,0-50 15,0-25-31,49-24 16,-24-25-1,25 49 1,-26 25 15,26 1-15,-25 73-1,-25 50 1,-25-24 0,25-26-1,0-24 1,0-50-1,25 1-15,-25-1 16,74-124 0,-49 124-1,25-24 1,-25 73 15,-25 1-15,0 25-16,24-1 31,-48 26-15,24-26-1,0 1 1</inkml:trace>
  <inkml:trace contextRef="#ctx0" brushRef="#br0" timeOffset="69154.36">11436 12974 0,'0'0'0,"0"-25"0,0 50 32,0 0-17,0 25 1,0-26-1,0 51 1,0-50-16,0 24 16,0 26-1,-25-75 1,25 25-16</inkml:trace>
  <inkml:trace contextRef="#ctx0" brushRef="#br0" timeOffset="69606.9">11585 12776 0,'0'0'0,"25"-50"0,-25 25 16,0 1-16,49-1 16,1 25-1,-1 0 1,26 49-1,-50 100 17,0-74-17,-50-51 1,25 1 15,25-99-15,24-25-1,-24-1 1,0 51 0,0 49-1,-50 25 1,0 49 0,25-24-1,-25 49 1,50 0-1,0-49 1,0-26-16,-1 1 0</inkml:trace>
  <inkml:trace contextRef="#ctx0" brushRef="#br0" timeOffset="69954.23">12602 13743 0,'-25'0'31,"75"0"0,-25 0-31,24 0 16,50 0 0,50-25-1,-99 1 1</inkml:trace>
  <inkml:trace contextRef="#ctx0" brushRef="#br0" timeOffset="70171.08">12924 13520 0,'0'0'15,"-24"-25"1,-1 25-16,0 0 15,0 75 17,25 49-17,0 0 1,0 25 0,0-50-16</inkml:trace>
  <inkml:trace contextRef="#ctx0" brushRef="#br0" timeOffset="70504.66">13718 13346 0,'0'0'0,"0"-24"0,-25 24 31,1 0-15,24 24 0,-25 51-1,0 24 1,25 25 0,25-74-16,-25 24 15,49-24 1,1-50-1,49-25 1,-24-50 0,-50 26-16</inkml:trace>
  <inkml:trace contextRef="#ctx0" brushRef="#br0" timeOffset="70737.53">14165 13520 0,'0'0'0,"0"25"15,0 0 1,0-1 0,0 51-1,-25 24 1,0-24 0,25-26-1,25-24 1,49-25-1,75-25 1,-74 25-16</inkml:trace>
  <inkml:trace contextRef="#ctx0" brushRef="#br0" timeOffset="71154">15157 13669 0,'25'0'31,"0"-25"-15,-1 0-16,26 25 15,25-49 1,-1-26-1,-49 26 1,-25 24 0,-75 0-1,51 50-15,-76 24 16,26 51 0,24-1-1,25 25 1,75-50 15,0-49-15,49-25-1,0-49 1,-49 24-16</inkml:trace>
  <inkml:trace contextRef="#ctx0" brushRef="#br0" timeOffset="71804.59">15579 12875 0,'0'0'0,"0"-25"31,0 50-16,0 25 1,25-26 0,-25 1-1,-25 50 1,25-26 0,-25-24-1,25-75 1,0 26-1,25-100 1,49 24 0,-24 26-1,-1 49 1,-24 25 15,-25 25-31,0 49 16,0 1 15,-25-1-15,25-49-16,25-25 31,25-74-15,24-1-1,1-24 1,-26 74-1,-24 25 1,0 0 0,0 50-1,-50 49 1,0 0 0,0-49-1</inkml:trace>
  <inkml:trace contextRef="#ctx0" brushRef="#br0" timeOffset="72022.03">16174 13024 0,'0'0'0,"25"0"16,0 25 15,-25 24-15,-25 1-1,25-25 1,25-25 0,74 0-1,-49-25-15,24-25 16</inkml:trace>
  <inkml:trace contextRef="#ctx0" brushRef="#br0" timeOffset="72471.08">16621 12801 0,'74'-50'31,"-49"50"-15,0 0-16,0 25 15,-1 24 1,-73 26 0,24-26-1,0-24 1,50-25 15,0-25-31,49-49 16,-24 0 15,-25-1-15,-25 50-1,-25 25 1,0 25-16,0 25 16,25 49-1,0-25 1,50 1-1,-1-26 1</inkml:trace>
  <inkml:trace contextRef="#ctx0" brushRef="#br0" timeOffset="72938.06">17563 13967 0,'25'0'16,"0"-25"0,25 0-1,-1 25-15,26-25 16,49 0 0,-25 1-1,-74 24-15</inkml:trace>
  <inkml:trace contextRef="#ctx0" brushRef="#br0" timeOffset="73171.07">17935 13644 0,'0'0'0,"-24"-25"31,48 50-16,-24 0-15,25 99 32,0-25-17,0 25 1,24-49 0,1-51-16</inkml:trace>
  <inkml:trace contextRef="#ctx0" brushRef="#br0" timeOffset="73438.42">18680 13421 0,'0'0'0,"24"-75"16,-24 51-16,-49-26 16,24 50-1,-25 25 16,26 74-15,-1 25 0,50 25-1,24-25 1,100 0 0,-25-99-1,-74-25-15</inkml:trace>
  <inkml:trace contextRef="#ctx0" brushRef="#br0" timeOffset="73821.2">19201 13843 0,'24'-25'15,"1"25"-15,0-25 16,0 25-16,24 0 16,1 0-1,-25 25 1,-75 24 0,25 51-1,1-51 1,73-49-1,50 25 1,-24-25 0,-50 50-1,-25-1 1,-50 26 0,-24-51-1</inkml:trace>
  <inkml:trace contextRef="#ctx0" brushRef="#br0" timeOffset="74238.28">20044 13892 0,'0'0'0,"25"-25"31,24 1-15,1 24-1,-25 0-15,74-25 16,0-25 0,-24 25-1,-75-49 1,-50 49 15,-24 0-15,-26 75-1,1 24 1,25 26 0,74 24-1,0-50 1,74 0-1,-24-74-15,49 25 16,0-25 0</inkml:trace>
  <inkml:trace contextRef="#ctx0" brushRef="#br0" timeOffset="74938.78">20391 13123 0,'0'0'0,"0"-50"31,25 50-31,0 50 15,-25 25 1,25-1 0,-25 25-1,-25-49 1,25-25 15,0-50-15,25-50-1,-25 51-15,25-51 16,24-24 0,-24 24-1,0 51 1,24-1 0,-49 50-1,0 24 1,0 1-1,0 0 1,-24-26 0,48-24-1,26-49 1,74-75 0,-50 74-1,-49 25 1,0 25 15,-25 50-15,25 49-1,-50 25 1,25-25 0,0-49-1</inkml:trace>
  <inkml:trace contextRef="#ctx0" brushRef="#br0" timeOffset="75271.11">21136 13272 0,'0'0'0,"24"-25"16,-24 0-16,25 25 31,0 0-15,0 25-1,0 0 1,-25 49 0,0-49-1,24-25 1,1 25-16,-25 0 15,0 24 1,-49 1 0,-1 0-1,50-26 1</inkml:trace>
  <inkml:trace contextRef="#ctx0" brushRef="#br0" timeOffset="75738.08">21483 13123 0,'0'0'0,"25"-74"16,-1 74-1,1-25 1,25 25-1,-50 25 1,49 49 0,-73 1-1,-1-1 1,0-49 0,25 0-1,50-25 1,-1-50 15,1 0-31,0-49 16,-26 49-1,-24 26 17,0 73-17,-24 51 1,-1-1-1,25-25 1,0 1 0</inkml:trace>
  <inkml:trace contextRef="#ctx0" brushRef="#br0" timeOffset="76155.72">22103 13967 0,'25'0'46,"0"0"-46,24 0 16,1 0-16,24-25 16,25 25-1,50 0 1,-74-25-16</inkml:trace>
  <inkml:trace contextRef="#ctx0" brushRef="#br0" timeOffset="76390.17">22450 13743 0,'0'0'16,"0"25"0,0 0-1,25 25-15,-25-1 16,25 1-16,-25 24 15,0 1 1,25 49 0,-25-50-1,25-74-15</inkml:trace>
  <inkml:trace contextRef="#ctx0" brushRef="#br0" timeOffset="76688.63">23368 13619 0,'0'-25'0,"0"50"0,0-99 16,0 49-16,-25 0 16,1 25-1,-1 0 1,0 0-16,-49 75 15,-1 49 1,50 25 0,25-25-1,50-50 1,24-24 0,50-26-1,0-24 1</inkml:trace>
  <inkml:trace contextRef="#ctx0" brushRef="#br0" timeOffset="77038.78">23691 14041 0,'24'-25'16,"1"25"-1,-25 25 1,0 0-1,0 24 1,0-24 0,0 0-1,50-25 1,-1 0 0,1-25-1,-25 0 1,25 25-1,-50 25 1,24 50 0,-24-26-16,25 50 15,0-49 1,-25-25 0</inkml:trace>
  <inkml:trace contextRef="#ctx0" brushRef="#br0" timeOffset="77454.62">24460 13669 0,'0'0'0,"-25"-50"15,25 25 17,25 25-32,49-24 15,-24-1 1,-25-25 0,-50 1-1,-50 49 1,-49 24 15,0 76-15,75 24-1,24 0 1,50-50-16,49 25 16,50-49-1,0-50 1,-74-25-16</inkml:trace>
  <inkml:trace contextRef="#ctx0" brushRef="#br0" timeOffset="78088.07">24609 12949 0,'0'0'0,"24"0"16,-48 25 0,48 25-1,-24 24 1,0-24-1,25-50 1,-25 25 0,0 0-1,0-100 1,25 1 0,0 24-16,0-24 15,-1 24 1,1 25 15,-25 50-15,25 25-1,-25-1 1,0-24 0,0 0-1,25-25 1,24-25-1,1-25 1,0 1 0,-26 74 15,-24 49-15,0 0-1,0 1 1</inkml:trace>
  <inkml:trace contextRef="#ctx0" brushRef="#br0" timeOffset="78438.92">25278 13049 0,'0'0'15,"0"-25"1,25 25-1,-50 0-15,-24 49 16,24-24 0,25 25-1,49-50 1,26 0 0,-25-25-1,-26 0 1,1 0 15,-25 50-15,0 0-1,-25 99 1,25-74 0,0-25-16,25 24 15,0-49 1</inkml:trace>
  <inkml:trace contextRef="#ctx0" brushRef="#br0" timeOffset="78839.92">25824 12925 0,'0'0'0,"50"-25"16,-26 50 15,-24-1-15,0 51-1,0-26 1,0-24 0,25-25-1,0 0 1,0-25-16,24-49 15,-24 49 1,0-49 0,-25 99 15,-50 99-15,50 49 15,-24 1-16,24-100-15</inkml:trace>
  <inkml:trace contextRef="#ctx0" brushRef="#br0" timeOffset="79055.35">26022 13743 0,'0'0'0,"-24"0"16,48 0-1,26 0-15,49 25 16,25-50 0,-49-24-1</inkml:trace>
  <inkml:trace contextRef="#ctx0" brushRef="#br0" timeOffset="79240.86">26395 13545 0,'0'0'16,"-50"0"-1,25 25 1,25 24 0,-25 26-1,25 49 1,0-50-1,25-24 1,-25-25 0</inkml:trace>
  <inkml:trace contextRef="#ctx0" brushRef="#br0" timeOffset="79521.55">26940 13743 0,'0'-25'16,"0"50"-16,25-50 0,-25 1 15,0 48 1,-25 1 0,1 25-1,-1-25 1,25 0-1,0-1 1,25-24-16,-25-24 31,24-1-31,-24-25 16</inkml:trace>
  <inkml:trace contextRef="#ctx0" brushRef="#br0" timeOffset="79855.39">27312 13694 0,'0'-25'0,"25"25"46,-50 0-46,25 25 16,-24-1-16,-1 1 16,50 25-1,24-25 17,1-25-17,-50-50-15,0 25 31,0-24-15,-25 24-16</inkml:trace>
  <inkml:trace contextRef="#ctx0" brushRef="#br0" timeOffset="80107.92">27833 13594 0,'25'-49'16,"-50"24"0,-24 50-1,-1 49 1,25 1 0,25-1 15,25-49-16,25 0 1,-1-50-16</inkml:trace>
  <inkml:trace contextRef="#ctx0" brushRef="#br0" timeOffset="80306.85">28206 13718 0,'24'0'16,"-48"0"-16,98-24 0,-49 48 15,24-24-15,75-24 16,-24 24 0,-51-25-1</inkml:trace>
  <inkml:trace contextRef="#ctx0" brushRef="#br0" timeOffset="80523.82">28602 13470 0,'0'0'0,"-49"-24"16,-1 24 0,25 49-1,-24 50 1,-1 1-1,25-1 1,25-25 0,-24-49-1,24 0 1</inkml:trace>
  <inkml:trace contextRef="#ctx0" brushRef="#br0" timeOffset="81155.37">29669 13421 0,'0'-25'16,"-25"0"15,1 50-15,-26 0-16,0 49 15,1 50 1,49 0 15,24-49-15,76-1-1,-1-49 1,0-25-16</inkml:trace>
  <inkml:trace contextRef="#ctx0" brushRef="#br0" timeOffset="81457">29967 13768 0,'25'0'0,"-25"-25"16,0 50 15,24 0-31,-24 0 16,0 0-16,25-1 15,0-24 1,49 0 15,1-24-15,-1-1-1,-49 50 1,0 24 0,0 1-1,-25 24 1,0-49-1</inkml:trace>
  <inkml:trace contextRef="#ctx0" brushRef="#br0" timeOffset="81872.56">30810 13446 0,'0'0'16,"0"-25"-16,0 0 15,25 25 1,25-25 0,24 0-1,-24-24 1,-50 24-16,0-49 15,-25 74 1,-50-25 0,26 25-16,-26 25 15,26-1 1,-1 150 15,50-25-15,50-25-1,24-50 1,50-49 0,-24-50-1</inkml:trace>
  <inkml:trace contextRef="#ctx0" brushRef="#br0" timeOffset="82571.98">31034 12701 0,'0'0'0,"0"25"15,0 0 1,24 0 0,-24 24-1,0 26 1,0-50 0,-24-50 30,48 25-46,-24-75 16,50 26 0,-25-1-1,-25 25 1,25 25 0,-25 25-1,0 25 16,0-25-15,0-1 0,0 1-1,24-74 1,1-1 0,0-24-1,25 24 1,-50 25-1,24 25 1,-24 25 0,25 49-1,-25 1 1,25-1 0,-25-24-1,0-25 1</inkml:trace>
  <inkml:trace contextRef="#ctx0" brushRef="#br0" timeOffset="82973.82">31530 12925 0,'0'0'15,"0"24"1,0 1 0,-25-25-1,25 25-15,0 0 47,0-50-31,25 25-1,-1-25 1,1 0 0,-25 1-1,25 24-15,-25 24 32,25 51-17,0-50-15,-25-1 16,24 1-1</inkml:trace>
  <inkml:trace contextRef="#ctx0" brushRef="#br0" timeOffset="83456.82">31778 12677 0,'0'0'0,"25"-25"16,-1 25-1,-24 25 1,25-25 0,0 24-16,-25 1 15,25 50 1,-25-51-1,0 1 1,25-25 31,-25-25-47,49 1 31,-24-1-31,0-25 16,24-24-1,1 24 1,-50 25 0,0 50-1,-25 50 1,25 24 0,25 50-1,49-25 1,26-25-1</inkml:trace>
  <inkml:trace contextRef="#ctx0" brushRef="#br0" timeOffset="97739.54">4813 15753 0,'0'0'0,"0"-25"31,0 50-15,0-1-1,-75 101 1,1 23 0,24 26-1,25-100 1,75-74-1,74-99 1,50-50 0,-50 25-1,-100 100 1,26-1 0,-50 74-1,-25 1 1,25 74-1,25-50 1,0-49 0,49-25-1,1-25 1,24-74 0,-49-25-1,-50 0 1,0 50-1,0 49 1,-25 25 0</inkml:trace>
  <inkml:trace contextRef="#ctx0" brushRef="#br0" timeOffset="98156.58">5904 15505 0,'0'0'0,"25"-25"31,-25 0-31,-25 75 16,-25 49-1,-24 74 1,24 1-1,26-75-15,-1 1 16,25-76 0,0-48-1,25-51 1,74-24 0,-50 49 15,1 26-16,-25 98 1,0 25 0,-1 25-1,-24-49 1,25-51-16</inkml:trace>
  <inkml:trace contextRef="#ctx0" brushRef="#br0" timeOffset="98791.28">6326 16100 0,'0'0'0,"25"0"32,-25-25-17,24 0 1,1 1-1,25-1 1,-1-25 0,1 1-16,0-1 15,-50 25 1,-75 75 15,-24 74-15,25 25-1,49-25 1,25-75 0,74-24-1,25-75 1,50-49 0,-25-25-1,-74 75 1,49-1-1,-49 50 1,-25 74 0,-1 50-1,-24-24 1,25-26 0,-25-49 15,25-100-16,25-24 1,49-50 0,-25 100 15,-24-1-31,-25 50 16</inkml:trace>
  <inkml:trace contextRef="#ctx0" brushRef="#br0" timeOffset="99090.03">7517 16249 0,'0'0'0,"148"-99"16,-98 49 0,24-24-1,-49 24 1,0 50-1,-50 0-15,-24 25 16,-26 74 0,26 0-1,24 0 1,50-24 0,24-50 15,26-25-16,-26 0-15</inkml:trace>
  <inkml:trace contextRef="#ctx0" brushRef="#br0" timeOffset="99223.37">8509 16323 0,'0'0'0,"0"25"0,-25 0 15,-25 74 1</inkml:trace>
  <inkml:trace contextRef="#ctx0" brushRef="#br0" timeOffset="99756.98">10741 16026 0,'0'-25'0,"0"0"15,0 75-15,0-125 0,-24 75 16,-26-25 0,-24 50-1,-26 25 1,51 24 0,24 50-1,50 25 1,99-50-1,25-49 1,-75-50-16,0 0 16,26 0-1</inkml:trace>
  <inkml:trace contextRef="#ctx0" brushRef="#br0" timeOffset="99957.09">11238 16348 0,'24'0'15,"1"0"1,-25 25-16,0 0 16,-25 99-1,-24 49 1,24-24-1</inkml:trace>
  <inkml:trace contextRef="#ctx0" brushRef="#br0" timeOffset="100357.9">13024 16373 0,'0'0'0,"49"-25"16,-24 25-16,25 50 16,-26 24 15,-24 50-16,-74 0 1,-25-25 0,49-74-16</inkml:trace>
  <inkml:trace contextRef="#ctx0" brushRef="#br0" timeOffset="100673.01">13867 16001 0,'0'0'0,"0"-25"0,0 0 16,-25 25 0,-24 0 15,24 50-31,-25 49 15,25 25 1,25-25 0,75-24-1,-1-51 1,1-24 0,-26-24-16</inkml:trace>
  <inkml:trace contextRef="#ctx0" brushRef="#br0" timeOffset="100923.55">14338 16298 0,'25'25'15,"-25"0"1,0 0-1,-25 49 1,1-24 0,24-25-1,49-25 1,75-25 0,-74 0-16</inkml:trace>
  <inkml:trace contextRef="#ctx0" brushRef="#br0" timeOffset="101089.98">15033 16447 0,'0'0'16,"25"0"-16,-25 25 0,0 25 16,-50 49-1,-49-25 16,49-24-31</inkml:trace>
  <inkml:trace contextRef="#ctx0" brushRef="#br0" timeOffset="101472.79">17092 16770 0,'0'-25'31,"0"0"-31,25 25 16,0 0-1,-1-25 1</inkml:trace>
  <inkml:trace contextRef="#ctx0" brushRef="#br0" timeOffset="101623.7">17762 16795 0,'-25'0'0,"50"0"0,24-25 0,-24 25 15</inkml:trace>
  <inkml:trace contextRef="#ctx0" brushRef="#br0" timeOffset="101923.74">18903 16671 0,'25'24'0,"-25"1"15,-25 25 1,-25-1 0,-24 1-1</inkml:trace>
  <inkml:trace contextRef="#ctx0" brushRef="#br0" timeOffset="102406.64">20094 16224 0,'24'0'0,"-48"-25"16,-26 25-16,25 0 15,-49 50 1,-1 74-1,51 25 1,73 0 0,1-100-16,49 26 15,0-51 1,-49-24-16</inkml:trace>
  <inkml:trace contextRef="#ctx0" brushRef="#br0" timeOffset="102757.49">20590 16819 0,'-25'50'15,"0"-25"1,25 0 0,25-25-1,0-25-15,0 25 16,24-25-16,-24 0 16,49 0-1,-24 25 1,-25 0-1,24 25 1,-24 0 0,0 0-16,25-25 15</inkml:trace>
  <inkml:trace contextRef="#ctx0" brushRef="#br0" timeOffset="105056.72">22698 16522 0,'0'-25'0,"-24"25"16,24-25-16,0 0 16,-25 25-1,-25 0 1,-24 25 0,-26 74 15,26 25-16,49 0 1,25-74 0,99-50-1,1-50 1,-1-24 0,-49-25-1,-26 24 1,-24 51-1,25 98 1,0 25 0,-25 0-1,25-49 1,-25-25 0</inkml:trace>
  <inkml:trace contextRef="#ctx0" brushRef="#br0" timeOffset="105573.67">22922 16522 0,'0'0'15,"74"-25"1,-49 25 0,24 25-1,-24 49 1,-25 1-1,-25-26 1,25-74 15,25 1-15,-25-1-16,50-50 16,0 1 15,-26 74-16,26 0 1,0 74 0,-26-49-1,26 0 1,24-25 0,-24-74-1,-25 24 1,-25 0-1,-50 25 1,1 75 0,-1 49-1,25 1 1,100-51 0,-26-24-1,100-25 1,-50-25-16</inkml:trace>
  <inkml:trace contextRef="#ctx0" brushRef="#br0" timeOffset="106057.09">25229 16348 0,'0'0'16,"24"-99"-1,-48 99-15,-1-25 16,-50 25 0,-49 50 15,25 49-16,0 50 1,99-25 0,25-75-1,74-24 1,-25-74 0,1-51-1,-26-24 1,-24 50-1,-25 99 1,0 49 0,25 25-1,0 25 1,-25-49 0,25-50-1</inkml:trace>
  <inkml:trace contextRef="#ctx0" brushRef="#br0" timeOffset="106356.98">25353 16447 0,'0'0'16,"0"-49"0,25 24-1,24 25 1,-24 49-1,-25 26 1,-25 24 0,0-24-1,50-125 17,0 0-17,25 1 1,24-75-1,0 24 1,-49 51-16</inkml:trace>
  <inkml:trace contextRef="#ctx0" brushRef="#br0" timeOffset="106739.97">25725 16075 0,'0'0'0,"0"-25"16,0 50 15,0 0-16,25 74 1,-25 25 0,24 0-1,-24-49 1,0-50 0,25-25-1,0-25 1,74-50-1,0 1 1,-24 49 0,-25 25-1,-26 74 1,-24 1 0,-24 24-1,-26-24 1,0-75-1,25 0 1,1-25 0</inkml:trace>
  <inkml:trace contextRef="#ctx0" brushRef="#br0" timeOffset="106956.87">26246 16398 0,'0'0'16,"25"0"-1,-1-25 1,-24 50 15,0-1-15,0 26 0,0 25-1,-24-26 1,24-24-16</inkml:trace>
  <inkml:trace contextRef="#ctx0" brushRef="#br0" timeOffset="107090.07">26370 16125 0,'0'0'0,"25"-25"0,-25 0 16,0 0-1,-25 25-15</inkml:trace>
  <inkml:trace contextRef="#ctx0" brushRef="#br0" timeOffset="107357.82">26543 15926 0,'0'0'0,"25"-24"31,-25 48 1,25 26-32,0 49 15,-25 50 1,-25-25 0,25-25 15,0-49-16,25 0 1,0-26 0</inkml:trace>
  <inkml:trace contextRef="#ctx0" brushRef="#br0" timeOffset="107656.69">26717 16398 0,'0'0'16,"0"-25"-16,50-25 15,-25 25 1,24 1 0,-24 24-1,0 24 1,0 51 0,-25-50-1,0-1 1,0 1-1,49-99 17,50-75-17,25 0 1,-74 75-16</inkml:trace>
  <inkml:trace contextRef="#ctx0" brushRef="#br0" timeOffset="108223.87">27908 16224 0,'0'0'0,"0"-25"0,0 0 16,-25 25-16,-49-24 16,-26 48-1,26 51 1,24 24 0,50 0 15,25-74-16,50-25 1,-1-25 0,0-49-1,-49 24 1,0 25 0,-25 75-1,0 49 1,-25 1-1,25-76 1</inkml:trace>
  <inkml:trace contextRef="#ctx0" brushRef="#br0" timeOffset="108943.43">27982 16298 0,'0'0'0,"25"-24"31,0 24-31,0 24 16,-1 26-1,-24 24 1,0-49 0,25-25-1,0-49 1,74-1-1,-49-24 1,-25 49 0,0 25-1,-25 74 1,0-24 0,0-25-1,24-1 1,51-48-1,-1-1 1,-24-25 0,-25-24-1,-25 99 17,0-1-17,0 1 1,0 0-1,49-50 1,-24 0-16,-25 1 16,74-51 15,-49 75-15,0-25-1,-25 75 1,-25 49-1,25-24-15,-25-26 16,-74 125 0,-50 0-1,-24-1 1,98-123 0,1-25-1,-1-50 1</inkml:trace>
  <inkml:trace contextRef="#ctx0" brushRef="#br0" timeOffset="109558.27">30264 16075 0,'0'0'0,"-49"-49"16,24 49-1,-25 24 1,-24 51-1,-25 49 1,49 25 0,25-25-1,75-25 1,24-74 0,1-25-1,24-50 1</inkml:trace>
  <inkml:trace contextRef="#ctx0" brushRef="#br0" timeOffset="110257.55">30389 16422 0,'0'0'0,"0"-49"15,-25 24 1,-25 0 0,25 75-1,0 49 1,1-24-1,48-26 1,26-49 0,0-25-1,-1-49 1,1-50 15,0 25-15,-1 99-1,1 49 17,-50 50-17,0-24 1,-25-50 0,25 0-1,50-75 1,-1-49-1,26 49 1,-26 25 0,-24 50-1,0 0 1,0 0 0,24-1 15,-24-24-16,25-49 1,-1-1 0,-49 25-1,25 50 1,0 50 0,0-1-1,-25-24 1,25-1-1,-50-24 1,-25-25 0,1 0-1</inkml:trace>
  <inkml:trace contextRef="#ctx0" brushRef="#br0" timeOffset="110524.28">31331 16026 0,'0'0'0,"25"0"15,-25 24 1,25 1 0,0 74-1,-25-24-15,0-26 16,24 100-1,-48-25 1,-1-24 0,25-76-1</inkml:trace>
  <inkml:trace contextRef="#ctx0" brushRef="#br0" timeOffset="111160.58">31381 16497 0,'0'0'0,"0"-25"0,49 0 31,-24 25-15,50-25 0,-26 1-16,1-1 15,24 0 1,-24-74-1,-50 74 1,-25 25 15,-49 50-15,24 24-16,0 0 31,50-24-15,50-50 15,24-25-15,-24 0-16,-25 25 15,0-24-15,0-1 16,24 25 0,-49 25-1,-25 24 1,25 1 15,-24-25-15,98-50-1,0-25 1,1 1 15,-50 24-15,-1 25-1,-24 25 1,-49 49 0,49-49-1,25-25 1,24-25 0</inkml:trace>
  <inkml:trace contextRef="#ctx0" brushRef="#br0" timeOffset="111390.87">32373 15902 0,'0'0'16,"-25"24"-1,0 26 1,1 0-1,-1 123 1,0-74 0,25-24-1,0-50-15</inkml:trace>
  <inkml:trace contextRef="#ctx0" brushRef="#br0" timeOffset="111791.4">32299 16274 0,'0'0'0,"0"-25"16,24 25 15,26 0-15,0 0-1,24 25 1,-24-25 0,-1 0-1,-49 49 1,50 1 0,-50-25-1,25-1-15,-50 26 16,25 49-1,-50-49 17,-24 0-32,49-50 47,0 0-47</inkml:trace>
  <inkml:trace contextRef="#ctx0" brushRef="#br0" timeOffset="111974.18">32944 16571 0,'24'0'47,"-24"-24"-32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6T05:27:40.35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5036 1067 0,'0'-25'47,"-25"25"0,-25 0-32,1 0-15,-26 25 16,1 24-16,0 26 16,-1-1-1,-99 174 1,150-99-1,73-50 1,100-24 0,99-75-1,-149-25-15</inkml:trace>
  <inkml:trace contextRef="#ctx0" brushRef="#br0" timeOffset="449.66">5606 1216 0,'0'0'15,"0"-25"-15,-24 0 0,-1 25 16,-25-25 15,1 50-15,-51 74-1,26 25 1,24 25 0,50-50-1,25-49 1,74-50 0,-24-50-1,24-49 1,-49 0-1,-26 49-15,1 1 16,0 49 0,-25 49-1,0 50 1,0 25 15,0-24-15,0-75-1</inkml:trace>
  <inkml:trace contextRef="#ctx0" brushRef="#br0" timeOffset="715.61">5978 1240 0,'0'-24'0,"0"48"0,0-73 46,0 74-46,0 49 16,50 25 0,0 0-1,-1-24 1,-24-26 0,-25 1 15,-99-25-16,24-25 1,26-25-16</inkml:trace>
  <inkml:trace contextRef="#ctx0" brushRef="#br0" timeOffset="1033.04">6251 1563 0,'-24'0'0,"48"0"0,1-25 0,0 25 16,25 0-16,49-25 16,0-49-1,-74-1 1,-25 26 15,-25 49-15,-49 74-1,-1 25 1,50 1 0,25-26-1,75-24 1,24-50 0,-25 0-16</inkml:trace>
  <inkml:trace contextRef="#ctx0" brushRef="#br0" timeOffset="1332.41">7467 1141 0,'0'0'0,"0"25"62,-25 25-46,25-1-16,0 1 16,0 24-16,-25-24 15,0 74 1,25-25-1,-24-99-15</inkml:trace>
  <inkml:trace contextRef="#ctx0" brushRef="#br0" timeOffset="1566.48">7765 1116 0,'0'0'0,"0"-24"0,0-1 47,0 74-47,-25 1 15,25 49 1,-25 50 0,25-99-16,-25 74 15,0-25 1,1-49-1</inkml:trace>
  <inkml:trace contextRef="#ctx0" brushRef="#br0" timeOffset="1783.07">7392 1910 0,'0'0'0,"-24"0"0,-1 25 16,0-25-1,25-25 1,50 25 0,-1-25-16,75-24 15,25-26 1,-25 1 0,-25 24-1</inkml:trace>
  <inkml:trace contextRef="#ctx0" brushRef="#br0" timeOffset="2016.7">7492 769 0,'0'0'0,"-25"-50"16,25 26-1,25-1 1,49 0 0,100 25-1,-1-25 1,-49 25 0</inkml:trace>
  <inkml:trace contextRef="#ctx0" brushRef="#br0" timeOffset="2449.83">4168 2555 0,'-25'-25'0,"0"25"16,50-24 15,24 24-31,1 0 15,0 0-15,98 24 16,125-24 0,124-24-1,149-26 17,49 25-17,-24-24 1,-125-1-1,-123-25-15</inkml:trace>
  <inkml:trace contextRef="#ctx0" brushRef="#br0" timeOffset="2849.33">8881 1563 0,'0'0'0,"0"-25"31,0 50 16,-25 0-31,25-1-16,0 26 15,25-25 1,0-25 0,0 25-1,-1-50 1,1-25-1,-25 1 1,0-1 0</inkml:trace>
  <inkml:trace contextRef="#ctx0" brushRef="#br0" timeOffset="3200.21">9005 1960 0,'0'0'15,"0"25"-15,0-1 16,0 1 0,25 0-1,24 0 1,26-25-1,-26 0 1,-49-25 0,25 0-1,-50 0 1,-24 25 15,-26 0-15,26 50-1,24-25-15</inkml:trace>
  <inkml:trace contextRef="#ctx0" brushRef="#br0" timeOffset="4033.08">11858 1414 0,'0'0'0,"0"-25"16,-25 25 0,25-25-1,-25 1 1,0 48-1,0 51 1,-24 148 0,-26 25-1,1-25 1,49-74 0,0-49-1</inkml:trace>
  <inkml:trace contextRef="#ctx0" brushRef="#br0" timeOffset="4416.42">11659 1588 0,'0'0'16,"0"-124"-16,0 24 16,0-73-1,75 49 1,24 24-1,50 51 1,-25 49 0,-50 99-1,-99 75 1,-49 49 0,-75-49-1,50-75 1,24 0-1,51-49 1,24 49 0,49 0-1,-24-24 17,0-1-17,25-49-15</inkml:trace>
  <inkml:trace contextRef="#ctx0" brushRef="#br0" timeOffset="4783.54">12255 2084 0,'0'-25'16,"24"25"-1,1-25-15,25-24 16,-1-1 0,-24 0-1,-50 50 17,1 25-17,-26 0 1,-24 74-1,24 0 1,50-24 0,0-50-16,99 24 15,50-49 1,50-49 0,-125 24-16</inkml:trace>
  <inkml:trace contextRef="#ctx0" brushRef="#br0" timeOffset="5233.32">12924 1985 0,'0'0'0,"25"-50"16,-25 25 31,0 50-31,-25 49-1,1 199 1,-1-25-1,0 0 1,25-124 0,0-74-1,-25-75 1,50-24 0,-25-125-1,0-99 1,25 25-1,24 50 1,1 49 0,24 74-1,-49 26-15,50 24 32,-26 50-17,1 74 1,-50 50-1,-25 24 1,-25-73 0,26-76-16</inkml:trace>
  <inkml:trace contextRef="#ctx0" brushRef="#br0" timeOffset="6066.8">13470 2084 0,'0'0'16,"25"-25"-16,0 0 0,24 0 16,1-24-1,-25-1 1,-25 25 15,-50 1-15,1 48-1,-75 51 1,74 24 0,25 0-1,100-24 1,173-26 0,-75-98-1,-24-1 1,-74-49-1,-75 24 1,-50 51 0,-49 24-1,24 49 1,50 26 15,25-26-15,50-24-1,25-50 1,49-49 0,-75-25-1,-24 49 1,25 100 15,-1-1-15,26 26-1,49-26 1,-25-49 0,25-25-1,-50-49 1,-24-75 15,-25-49-15,-25 98-16,0-73 15,0 148 1,-25 0 0,0 124-1,0 75 1,25 0 0,0-25-1,25-50 1,-25-50-1</inkml:trace>
  <inkml:trace contextRef="#ctx0" brushRef="#br0" timeOffset="6249.92">14735 1935 0,'0'0'0,"-24"0"31,24-25-31,0 0 16,49 1 0,50-26-1,25 25 1</inkml:trace>
  <inkml:trace contextRef="#ctx0" brushRef="#br0" timeOffset="6967.07">15430 1935 0,'0'0'16,"124"-25"0,0 0-1,-50-24 1,-24-1-1,-100 50 1,26 25 0,-26-25-1,0 74 1,26-24 0,24 0-16,49-26 15,125 1 1,24-25-1,26-25 1,-51-49 0,-49 0-1,-99 24 17,-50 50-17,-24 0 1,-26 50-1,1 49 1,49 25 0,50-75-1,24-49 1,51-24 0,-1-26-1,-25-99 1,-24-99-1,0-74 1,-26 49 0,1 124-1,-50 99 17,25 75-17,-24 223 1,-1 0-1,0 25 1,0-149-16</inkml:trace>
  <inkml:trace contextRef="#ctx0" brushRef="#br0" timeOffset="7917.42">19077 1166 0,'-25'0'47,"25"50"-31,-25-1-16,0 1 15,0 49-15,1 75 16,-1-1-1,25-73 1,0-51 0,25-74 15,-25-24-15,0-1-1,24-173 1,-24-25-1,50 25 1,24 74 0,-24 99-16,74-24 15,-50 74 1,-24 49 0,-100 125-1,-74 24 1,-24-24-1,73-75 1,50-49 0,1 24-1,24 26 17,49-1-17,75 0 1</inkml:trace>
  <inkml:trace contextRef="#ctx0" brushRef="#br0" timeOffset="8249.77">19821 1712 0,'0'0'16,"0"-25"-1,25 25 1,-25-25-16,24 0 16,1-24-1,0 49-15,-75-25 47,1 74-31,-1 26-1,25-1 1,75 1 0,124-26-1,-1-49 1</inkml:trace>
  <inkml:trace contextRef="#ctx0" brushRef="#br0" timeOffset="8750.49">20441 1687 0,'0'0'0,"-25"-50"0,-24 25 15,-51 25 1,1 50 0,74 0-1,25-1 17,50-24-17,24-25 1,1-49-1,-1-1 1,-49 25 0,0 25-1,24 25 1,75 99 0,0-74-1,0-50 1,-24 0-1,-51-75 1,-24-49 0,-25-99 15,0-50-15,-25 99-1,25 100 1,-25 74-1,1 99 1,-1 224 0,25-51-1,0-48 1</inkml:trace>
  <inkml:trace contextRef="#ctx0" brushRef="#br0" timeOffset="9433.32">22723 1240 0,'0'0'0,"0"100"16,-25-26-1,25 0-15,0 75 16,-24-49 0,24-26-1,0-49 17,-25-75-17,25-74 1,49-74-1,26-75 1,24-25 0,25 100-1,-25 98 1,-49 125 0,-25 74-1,-75 50 1,-24 50-1,24-100-15,-74 50 16,74-50 0,26-25-1,-1 26 17,25-26-17,74 25 1,50-74-16</inkml:trace>
  <inkml:trace contextRef="#ctx0" brushRef="#br0" timeOffset="9734.28">23591 1464 0,'0'0'0,"0"-25"0,0 0 15,-24 50 1,-26 0-1,0 49 1,50 0 0,25-24 15,25-25-15,24-25-1,-49-25 1,0-49-1,-50-1 1,25 1 0,0 49-16</inkml:trace>
  <inkml:trace contextRef="#ctx0" brushRef="#br0" timeOffset="10016.78">23864 1439 0,'0'0'0,"25"25"16,-50-1 31,25 1-47,-25 50 15,25-1 1,25-24 15,0-50-31,50 25 16,-26-50-1,-24-25 1,-25-24 0,0-26-1,0 51 1,0 24 0</inkml:trace>
  <inkml:trace contextRef="#ctx0" brushRef="#br0" timeOffset="10267.36">24410 1067 0,'0'0'0,"25"-25"0,-25 0 16,0 0-1,-25 25 1,-25 75-1,1 74 1,49 24 0,-25 1-1,25-50 1,0 0 0</inkml:trace>
  <inkml:trace contextRef="#ctx0" brushRef="#br0" timeOffset="10567.2">24410 1588 0,'0'0'0,"25"-75"0,0 1 15,-1 24 17,26 25-17,-50 50 16,0 0-15,0 74 0,75 25-1,24-49 1,-74-26-16,-1-24 16,-24 0-1,-74 0 1,-25-25-1</inkml:trace>
  <inkml:trace contextRef="#ctx0" brushRef="#br0" timeOffset="10758.55">25179 1488 0,'0'0'0,"0"25"63</inkml:trace>
  <inkml:trace contextRef="#ctx0" brushRef="#br0" timeOffset="10901.23">25378 2109 0,'0'0'0,"0"49"16,0-24-1</inkml:trace>
  <inkml:trace contextRef="#ctx0" brushRef="#br0" timeOffset="11800.65">25551 2506 0,'-49'-25'16,"24"25"-16,0-25 16,-99 25-1,49 0-15,-123-25 32,-50 25-17,-25-25 1,-74 25-1,-50-49 1,-99 24 0,0 0-1,74 0 1,0 50 0,-49-25-1,-25 0 1,-273-25-1,297 25 1,-24 0 0,-25 0-1,-49 25 17,24-25-17,50 25 1,74 0-1,-24 24 1,-1 1 0,50 0-1,0-1 1,-74 1 0,173-1-1,1 1 1,-1 24-1,0-24 1,-24 0 0,49-1 15,0 1-15,0-25-1,50 0 1,24-1-1,50 1 1,-49 25 0,74-25-1,50-1 1,-1-24 0,26 0-1,24 0-15</inkml:trace>
  <inkml:trace contextRef="#ctx0" brushRef="#br0" timeOffset="16950.34">7392 4639 0,'0'-25'47,"0"50"-31,-24-25 15,24 50-16,0-26-15,-25 26 16,25 0 0,0 49-1,-25-25 1,25-49 0,0-50 15,0 0-31,25-49 15,0-25 1,49 0 0,1 49-1,-1 25 17,0 25-17,-49 50 1,0 49-1,-25-25 1,0-49-16,0 0 16,0-75 15,50-24-15,-1-25-1,26 24 1,-1 26-1,-24 49 1,-1 49 0,1 51 15,-25 24-15,-25-75-16,0 50 15,-25-49 1</inkml:trace>
  <inkml:trace contextRef="#ctx0" brushRef="#br0" timeOffset="17399.91">8980 4813 0,'-25'0'31,"1"0"1,48 0-1,1 0-31,0 0 15,25 0-15,49 0 16,-25 0 15,-49 0-15</inkml:trace>
  <inkml:trace contextRef="#ctx0" brushRef="#br0" timeOffset="17617.32">8955 4986 0,'0'0'0,"-24"25"16,-1-25-16,25 25 31,25-25-15,-1 0-16,100-25 15,0 0 1,0 25 0,-49 0-1</inkml:trace>
  <inkml:trace contextRef="#ctx0" brushRef="#br0" timeOffset="19200.5">10518 4589 0,'0'-24'32,"0"73"-1,0-24-31,0 25 16,0 74-1,-25-25 1,1-50-1,24-24 17,24-50-17,-24-24 1,25-50 0,50-1-1,-51 51-15,26-26 16,0 75-1,-26 0 1,1 75 0,-25 24-1,0-25 1,0-49 15,50-74-15,24-26-1,-24 26-15,-25 24 16,-1 0 0,1 75 15,0 49-15,-25 25-1,-25-25 1,25-24-1</inkml:trace>
  <inkml:trace contextRef="#ctx0" brushRef="#br0" timeOffset="19400.27">11411 4986 0,'0'0'0,"-25"50"16,25-25 0,-24 0-16,24 49 15,-25 0 17,25-24-32</inkml:trace>
  <inkml:trace contextRef="#ctx0" brushRef="#br0" timeOffset="20101.97">11932 4763 0,'25'0'32,"0"0"-17,0 0-15,24-25 16,50 25-1,1-25 1,-51 25-16,-24-24 16</inkml:trace>
  <inkml:trace contextRef="#ctx0" brushRef="#br0" timeOffset="20267.99">12106 4862 0,'0'0'0,"-25"25"0,0 0 16,25 0 0,25-25-1,49-25 1,75 0 0</inkml:trace>
  <inkml:trace contextRef="#ctx0" brushRef="#br0" timeOffset="20851.49">12800 4614 0,'0'0'0,"0"-25"0,-24 50 47,24 25-31,0-25-1,-25 99 1,25-50 0,-25-24-1,50-75 17,24-74-17,-24-25 1,25 49-1,-1 26 1,1 49 0,-50 49-1,0 50 17,-25 1-17,25-51 1,25-74 15,49-49-15,26-25-1,-26 49 1,-49 50 0,25 0-1,-26 75 1,-24 49-1,-24-25 1,24-25 0</inkml:trace>
  <inkml:trace contextRef="#ctx0" brushRef="#br0" timeOffset="21083.94">13669 4912 0,'24'49'16,"1"-24"-16,-50 25 15,1 49 1,24-24 0,0-26-1,49-49 1,50-49-1,50-26 1</inkml:trace>
  <inkml:trace contextRef="#ctx0" brushRef="#br0" timeOffset="21351.29">14512 4664 0,'0'0'0,"-25"0"31,50 0-16,25-25-15,49 25 16,0-25 0</inkml:trace>
  <inkml:trace contextRef="#ctx0" brushRef="#br0" timeOffset="21518.35">14462 4862 0,'0'0'0,"0"25"15,-24-25-15,73 0 16,1 0 0</inkml:trace>
  <inkml:trace contextRef="#ctx0" brushRef="#br0" timeOffset="22101.33">15107 4614 0,'50'0'31,"-75"50"-15,25 24-1,-25 25 1,-24-24 0,49-50-1,0-1 1,0-73 0,49-26-1,51-49 1,-51 50-1,-24 74 1,25 0 0,-50 25 15,-25 49-15,0-49-16,25 0 15,-25-25 1,25-25-1,50-25 1,24-24 0,26 0-1,-26 49 1,-49 25 0,0 49-1,-1 26 1,-48 49-1,-1-50 1,0-24-16</inkml:trace>
  <inkml:trace contextRef="#ctx0" brushRef="#br0" timeOffset="22450.87">15752 4887 0,'0'0'0,"25"-25"0,0 25 15,0 0-15,0 0 16,-25 25 0,0 0-1,-25 24 1,25-24-1,49 0 1,-24 0 15,-25 0-31,0 0 32,-25 49-17,-24-49 1,49 0-1</inkml:trace>
  <inkml:trace contextRef="#ctx0" brushRef="#br0" timeOffset="22867.87">16546 4788 0,'0'0'16,"25"-25"-1,-25 0-15,25 25 31,24-25-15,-24 25-16,75 0 16,-26 0-1</inkml:trace>
  <inkml:trace contextRef="#ctx0" brushRef="#br0" timeOffset="23035.12">16670 4912 0,'0'0'0,"-25"25"0,25-1 16,-24-24-1,48 25 1,76-25 0,-51 0-16</inkml:trace>
  <inkml:trace contextRef="#ctx0" brushRef="#br0" timeOffset="23245.81">17712 4887 0,'25'0'62,"0"0"-62,24 0 16</inkml:trace>
  <inkml:trace contextRef="#ctx0" brushRef="#br0" timeOffset="23400.45">18184 4912 0,'0'25'0,"24"-25"15,1 0-15,0 0 16,0-25 0,74 25-16</inkml:trace>
  <inkml:trace contextRef="#ctx0" brushRef="#br0" timeOffset="23551.7">19027 4937 0,'0'0'0,"25"0"32,0 0-17,-1 0-15,26 0 16</inkml:trace>
  <inkml:trace contextRef="#ctx0" brushRef="#br0" timeOffset="23735.15">19573 4961 0,'0'0'0,"24"0"16,-24 25 15,0 25-16,0 24 1,0-24 0,-24-25-16</inkml:trace>
  <inkml:trace contextRef="#ctx0" brushRef="#br0" timeOffset="24267.6">19870 4862 0,'0'0'0,"0"25"15,25-50 1,0 25-16,25 0 16,49-25-1,25 1 1,-25 24 0</inkml:trace>
  <inkml:trace contextRef="#ctx0" brushRef="#br0" timeOffset="24434.93">20044 5061 0,'0'0'15,"-25"25"-15,25-1 16,25-24 0,25 0-1,24-24 1,0 24-16</inkml:trace>
  <inkml:trace contextRef="#ctx0" brushRef="#br0" timeOffset="24867.91">20763 4788 0,'0'0'0,"25"-50"16,-25 100 30,25-25-46,-25 49 16,25 25 0,-25-24 15,0-100 0,0 0-15,25-74-1,-1 49-15,51-74 16,-1 25 0,-24 74-1,0 50 1,-26 25 0,1 49-1,0 25 1,-25-25-1,25-49 1,0-25 0</inkml:trace>
  <inkml:trace contextRef="#ctx0" brushRef="#br0" timeOffset="25367.85">21582 4961 0,'0'0'0,"25"0"15,0 0 1,-25 25-16,24 0 16,1 25 15,-25 24-15,-25-24-1,25-25 1,25-50 15,-25 0-15,50-49-1,0 49 1,-1 25 0,-24 0-1,0 0-15,0 49 16,-1 1-1,1-25 1,25 0 15</inkml:trace>
  <inkml:trace contextRef="#ctx0" brushRef="#br0" timeOffset="26100.65">21136 4763 0,'0'-25'31,"49"25"-31,-49-25 16,50 25 0,-25 0-1,24-24 1,26 24-1,-26 24 1,1 1 0,-50 0-1,25 49 1,-25 26 0,0-1-1,0-25 1,0-24-1,0-25 1</inkml:trace>
  <inkml:trace contextRef="#ctx0" brushRef="#br0" timeOffset="35685.37">7492 6599 0,'0'25'0,"25"-1"15,-50 26-15,0 49 16,0 0-1,25-24 1,50-26 0,24-49 15,25-49-15,-24-1-1,-26-24 1,-24-1-1,-25 1 1,0 49 0,0 0-16,-25 25 31,25 100-15,25 24-1,-25 24 1,-25 1-1,1 0 1,-26-50 0,-24 1 15,24-51-15,0-49-1,1-25 1,49 1-16,-25-51 15</inkml:trace>
  <inkml:trace contextRef="#ctx0" brushRef="#br0" timeOffset="36118.71">8087 7467 0,'-25'0'15,"25"25"17,-25 0-17,25-1-15,0 51 16,0-26-16,-24 51 15,-1-26 1,25-24 15</inkml:trace>
  <inkml:trace contextRef="#ctx0" brushRef="#br0" timeOffset="36401.03">8608 7293 0,'0'0'0,"-25"0"15,50 0 16,0 0-15,0 0-16,74 0 16,0-24 15,-24 24-15</inkml:trace>
  <inkml:trace contextRef="#ctx0" brushRef="#br0" timeOffset="36585.15">8583 7541 0,'-49'25'32,"98"0"-1,-24-25-31,25 0 15,24-25-15,0 25 16</inkml:trace>
  <inkml:trace contextRef="#ctx0" brushRef="#br0" timeOffset="37068.96">9923 7393 0,'25'0'32,"-1"0"-17,26 0 1,0 0-16,74 0 15,0-25 1,-50-25 0,-24-24 15,-50 24-15,-50 25-1,-49 25 1,-25 50-1,0 49 1,49 25 0,26 0-1,49 0 1,74-49 0,125-75-1,-100 0 1,0-25-1,-24-25-15</inkml:trace>
  <inkml:trace contextRef="#ctx0" brushRef="#br0" timeOffset="37718.67">10816 6772 0,'0'0'0,"0"-24"15,0 48 17,0 1-17,0 25-15,-25-1 16,25 26-1,0-50 17,-25-25-17,25 24 1,0-73 0,25-50-1,0 74-15,0-25 16,49-24-1,-24 49 1,-26 25-16,26 0 16,-25 74-1,-25 26 1,-25-26 0,0-49-1,50-50 16,50-49-15,-1-26 0,-24 76 15,-26-1-15,26 74-1,-25 1 1,-25-25-16,0 49 15,25-24 1</inkml:trace>
  <inkml:trace contextRef="#ctx0" brushRef="#br0" timeOffset="38168.25">11634 6648 0,'0'0'0,"0"-24"15,50 24 1,0 0 0,24 49 15,-49 26-15,-50-1-1,0 0 1,0-49-1,1 0 1,24-50 0,24-24-1,26-26 1,0 1 0,-25-1-1,-1 75 1,-24-24 15,-24 73-15,24 26-1,0 24 1,0-25 0,24 1-1,-24-26-15</inkml:trace>
  <inkml:trace contextRef="#ctx0" brushRef="#br0" timeOffset="38487.68">13396 7839 0,'0'0'16,"25"0"-16,-1 0 15,1 25 1,-25 0-1,25 24 1,-25 1-16,-50 49 16,-24 0-1</inkml:trace>
  <inkml:trace contextRef="#ctx0" brushRef="#br0" timeOffset="39318.65">16273 7194 0,'0'-25'16,"0"1"-16,0-1 16,0 99-1,0 50 1,50-49-1,-25-51-15,24 26 16,1-50 15,0-74-15,-26-1 0,1-49-1,0 75 1,-25 24 15,-25 124-15,25 50-1,25 0 1,-25-75-16,0 50 16,-25-49-1,0-26 1,-24-49-1</inkml:trace>
  <inkml:trace contextRef="#ctx0" brushRef="#br0" timeOffset="39619.37">16794 7740 0,'0'0'0,"75"25"15,-75 0 1,0-1-16,0 51 16,-25-1-1,25-49 1,0 0-1,25-25 1,49-25 0,50-25-1</inkml:trace>
  <inkml:trace contextRef="#ctx0" brushRef="#br0" timeOffset="39869.15">17588 7591 0,'0'0'0,"-25"0"31,25-25-16,25 25-15,74-25 16,1 25 0,-26-24-1</inkml:trace>
  <inkml:trace contextRef="#ctx0" brushRef="#br0" timeOffset="40035.37">17663 7715 0,'0'0'16,"-25"25"-1,50-25 1,24 0-16,1 0 16,24 0-16</inkml:trace>
  <inkml:trace contextRef="#ctx0" brushRef="#br0" timeOffset="40568.4">18481 7393 0,'0'0'0,"-25"0"0,25-25 15,-24 25-15,24-25 32,24 25-32,1-25 15,50 50 1,-26 25 0,-24-26-16,-25 100 15,-50-24 1,1-26-1,49-49 1,-25-25 15,99-25-15,26-74 0,-1-50-1,25-25 1,-124 150-1,-25 24 17,0 24-32,-24 51 15,-1 24 1,50 25 0,0-25-1,74-49 1,-24-25-1</inkml:trace>
  <inkml:trace contextRef="#ctx0" brushRef="#br0" timeOffset="40986.31">19548 7442 0,'0'-25'15,"-25"25"17,50 0-17,0 0-15,-1 25 16,76-25 0,-51 0-1,1-25-15,0 1 16,-26-51-1,-48 26 1,-51 49 15,-24 24-15,0 51 0,49 49-1,25-25 1,0 0-1,75-24 1,74-50 0,0-50-1</inkml:trace>
  <inkml:trace contextRef="#ctx0" brushRef="#br0" timeOffset="41654.55">20094 6872 0,'24'24'31,"-24"1"-15,0 0 0,25 0-16,-25 0 15,0-1 1,0-48 31,25-1-32,-25 0-15,0-25 16,50 26-16,-26-51 31,26 50-15,-25 25 0,25 25-1,-26 25 1,-24 24-1,0-49 1,0 0 15,25-50-15,0 0 0,0 0-16,24-24 15,-24 49 1,0 0 15,0 0-15,-25 25-16,25-1 15,-1 51 1,1-50 0,-25-1-16</inkml:trace>
  <inkml:trace contextRef="#ctx0" brushRef="#br0" timeOffset="42069.02">20838 6723 0,'0'0'0,"74"-25"31,-24 25-31,-1 0 16,-24 50-1,-25 24 1,-49 0 0,49-49-1,-25 0 1,25 0 15,74-75-15,1-24-1,-1-25 1,-49 74 0,-50 50 15,25-1-31,-25 26 16,1 24-1,-1 1 1,25-26-16,49 1 15</inkml:trace>
  <inkml:trace contextRef="#ctx0" brushRef="#br0" timeOffset="42335.68">21905 7541 0,'0'0'0,"0"50"16,24-25 0,1 0-16,-25 49 15,0 25 1,-99-24-1,-25-1 1</inkml:trace>
  <inkml:trace contextRef="#ctx0" brushRef="#br0" timeOffset="43152.53">22922 7293 0,'0'0'0,"24"0"16,76-24-1,-26-26 1,-24-74-1,-25 0 1,-1 49 0,-24 51-1,25 73 1,-25 1 0,25 99-1,0 24 1,-25-98-16,0 74 15,-25-25 1,-49-50 15,-26-49-15,1-50 0,25-25-1</inkml:trace>
  <inkml:trace contextRef="#ctx0" brushRef="#br0" timeOffset="43602.42">23715 7690 0,'25'0'16,"-25"-25"-1,50 25 1,-1-24 0,51-1-1,-51 50 1,-49 49-1,-24 1 1,-1-26-16,25 1 16,25-25-1,49-1 1,0 1 0,-49 25-1,-50-25 1,-49-1-1,-25 1 1,49-25 0</inkml:trace>
  <inkml:trace contextRef="#ctx0" brushRef="#br0" timeOffset="43886.58">24584 7343 0,'0'0'0,"-25"-25"15,50 0 16,0 25-15,24 0-16,75-24 31,-49 24-31,24 0 16,-74-25-16</inkml:trace>
  <inkml:trace contextRef="#ctx0" brushRef="#br0" timeOffset="44010.18">24658 7541 0,'0'0'15,"50"0"1,-1-24-16</inkml:trace>
  <inkml:trace contextRef="#ctx0" brushRef="#br0" timeOffset="44568.94">22798 6971 0,'0'-25'15,"0"50"-15,0 0 16,24 24-16,-24 26 16,0 24-1,25-25 1,-25 1-1</inkml:trace>
  <inkml:trace contextRef="#ctx0" brushRef="#br0" timeOffset="46036.09">25427 7169 0,'0'0'0,"0"-24"16,-25 24-16,25-25 62,25 0-46,0 25 0,25-25-16,-1 25 15,50 0 1,-24 25-1,-50 74 1,-25 0 0,-75 1-1,1-1 1,24-50 0,25-24-1,25-50 16,50-24-15,-25-1-16,74-99 31,-25 50-31,1-25 16,-50 25 0,-50 124 15,25-1-16,-50 101 1,50-1 0,25-25-1,49-25 1,26-24 0,-76-50-16</inkml:trace>
  <inkml:trace contextRef="#ctx0" brushRef="#br0" timeOffset="46352.67">26246 6648 0,'0'0'0,"25"-24"15,-1-1 1,1 25 0,0 25-1,0 99 1,-25-50-16,-25 25 16,25-74-1,25 0 1,49-50-1,25-25 17,-74 26-32</inkml:trace>
  <inkml:trace contextRef="#ctx0" brushRef="#br0" timeOffset="46719.55">26841 7244 0,'0'0'0,"25"-25"15,25 25 1,-26-25-16,51 0 16,-1-24-1,-24-1 1,-50 0-1,-50 26 1,-49 24 15,-25 74-15,25 25 0,74-24-16,0 49 15,25-50 1,50-24-1,49-25 1,50-50 0</inkml:trace>
  <inkml:trace contextRef="#ctx0" brushRef="#br0" timeOffset="47368.94">27337 6450 0,'25'0'16,"-25"25"-16,25 0 15,-50 49 1,25 25 0,-25-24-1,0-51 1,1-24 0,24-24-1,0-26 1,24 0-16,26-49 31,0 50-15,-26 24-1,-24 50 1,25 24 0,-25 26-1,0-51 1,25-24 15,0-24-31,0-1 16,0-25-16,49-49 15,0 24 1,-49 75 0,0 25-1,0 50 1,0 24 15,-1 0-15,-24-49-16,0-25 15,0-1-15</inkml:trace>
  <inkml:trace contextRef="#ctx0" brushRef="#br0" timeOffset="47803.95">28032 6475 0,'0'0'0,"25"0"0,-25-25 16,24 25 0,1-25-16,25 25 15,0 75 1,-50 24-1,0-25 1,-25 1 15,0-51-31,25 1 16,25-50 15,24-49-15,1-50-1,-25 25 1,0 74 0,-25 50-1,-50 49 1,25 25 0,25 50-1,0 25 1</inkml:trace>
  <inkml:trace contextRef="#ctx0" brushRef="#br0" timeOffset="48070.37">28751 7541 0,'0'0'0,"25"0"15,-25 50 1,-25 49 0,-24 1 15,-26-26-31,50-49 15</inkml:trace>
  <inkml:trace contextRef="#ctx0" brushRef="#br0" timeOffset="48604.06">29347 6946 0,'0'0'0,"0"-50"0,24 26 16,-24 48 15,0 1-15,0 25-16,0 49 15,0-24 1,25-26-1,0-24 17,0-25-32,24-25 15,-24-24 1,0-26 0,25-99-1,-25 125 1,-1 49-1,-48 74 17,24 50-17,24 25 1,-48 0 0,24-25-1,-50-25 1,-25-49-1,26-25 17,24-25-32</inkml:trace>
  <inkml:trace contextRef="#ctx0" brushRef="#br0" timeOffset="49119.61">29992 7665 0,'0'25'62,"0"0"-46,0 0-16,0 25 16,0-26-16,24 1 15,-24 0 1,75 0-1,-26-50 1,26-25 0,-1 1-1,-74 24 1,0 50 15,25 0-31,-50 24 16,25 1-16,0 24 15,-25 1 17,50-51-17</inkml:trace>
  <inkml:trace contextRef="#ctx0" brushRef="#br0" timeOffset="49402.5">30612 7293 0,'0'0'0,"0"-24"31,25-1-16,-1 25 1,26 0 0,0 0-1,24 0 1,0 0 0,-49 0-16</inkml:trace>
  <inkml:trace contextRef="#ctx0" brushRef="#br0" timeOffset="49553.43">30661 7467 0,'0'0'0,"50"25"31,-25-50-15,24 25-16</inkml:trace>
  <inkml:trace contextRef="#ctx0" brushRef="#br0" timeOffset="50053.91">31257 7095 0,'0'0'0,"0"-25"31,25 25-31,-1 0 16,1 0 0,0 50-1,0 24 1,-25 25 0,-25-24-1,-25-26 1,50-24-1,-24-25 1,24 25 15,24-50-31,1-24 16,25-75 0,49 0-1,-49 24 1,-50 75-1,0 50 17,-50 50-17,50 24 1,0 25 0,25-25-1,0-24 1,-1-51-16</inkml:trace>
  <inkml:trace contextRef="#ctx0" brushRef="#br0" timeOffset="50553.15">31629 6475 0,'0'0'0,"0"-25"31,49 0-15,-24 25 0,50-25-1,-26 50 1,-24 0 0,0 25-1,-50-1 1,25 1-1,0-25-15,25-1 16,-25 1 0,25-25-1,-25 25 1,-75-25 0,26 25-1,24 0 1</inkml:trace>
  <inkml:trace contextRef="#ctx0" brushRef="#br0" timeOffset="50988.12">32026 7169 0,'0'0'16,"25"0"-16,-1 0 0,1 25 16,50-25-1,24 0 1,-50 0 0,-24-49-1,0-1 1,-25 0-1,-25 25 1,0 25 0,-49 25-1,-25 25 1,49 24 0,1 50-1,24-24 1,25-1-1,74-50 1,25-24 0,1-25-1</inkml:trace>
  <inkml:trace contextRef="#ctx0" brushRef="#br0" timeOffset="51653.81">32373 6673 0,'0'-25'15,"0"1"1,25 48 0,-25 1-1,0 0-15,0 25 16,-25-1 0,25-24 15,25-25 0,-25-25-31,50-24 31,-26-1-15,26 0 0,-25 26-1,0 24 1,-25 49-1,24 1 1,-24-25 0,0-1 31,25-24-47,0-49 15,0 24 1,0 0 31,-25 75-32,24-25 1,-48 49 0,24-49-1</inkml:trace>
  <inkml:trace contextRef="#ctx0" brushRef="#br0" timeOffset="52102.91">32844 6673 0,'0'0'16,"25"-25"-16,0 1 15,0 24 1,0 0-16,-1 0 15,1 24 17,-25 1-32,0 25 15,-25-1 1,1-24 0,24 0 15,49-50-16,1-24 1,-25-1 0,-1 25-1,-48 50 17,24 0-17,0 24-15,0 26 16,49-1-1,26 1 17,-26-51-32</inkml:trace>
  <inkml:trace contextRef="#ctx0" brushRef="#br0" timeOffset="52937.11">7417 10022 0,'0'0'0,"25"-25"16,0 25 0,25-24-1,24-1 1,-24 25-16</inkml:trace>
  <inkml:trace contextRef="#ctx0" brushRef="#br0" timeOffset="53191.37">8583 9948 0,'0'0'0,"25"0"16,0-25-1,24 25-15</inkml:trace>
  <inkml:trace contextRef="#ctx0" brushRef="#br0" timeOffset="53436.92">9848 10097 0,'0'0'16,"25"49"0,-50-24-1,25 25 1,-74 49-16</inkml:trace>
  <inkml:trace contextRef="#ctx0" brushRef="#br0" timeOffset="54553.24">11436 9476 0,'0'0'0,"-25"0"31,0 0-31,25 25 16,25 74 0,0 25-1,49-24 1,1-75 0,24-25-1,-49-25-15,-1-50 16,1-24-1,-25-25 17,0 25-17,-25 24 1,0 51 31,0 48 47,0 1-79,0 0 16,-25 0-15,25 0-16,0 24 16,0-24-1,0 0 1,0 74 0,25 50-1,-25 25 1,-25 49-1,25-124-15,-50 75 16,-24-75 0,-1-25-1,-24-24 1,0-50 0,-25-50-1,0-49 1</inkml:trace>
  <inkml:trace contextRef="#ctx0" brushRef="#br0" timeOffset="57487">12180 10692 0,'-25'0'62,"25"25"16,0 0-62,-24-1-16,24 1 15,0 0-15,0 0 16,0 49 0,0-49 15,0-50-15,24-49-1,1-25 1,0 49-1,25 0 17,-1 26-17,1 24 1,-25 24 0,-1 26-1,1 49 1,-25-24-1,0-51-15,75-48 32,-50-1-17</inkml:trace>
  <inkml:trace contextRef="#ctx0" brushRef="#br0" timeOffset="57837.06">13421 10295 0,'0'-25'47,"24"25"-32,1-25-15,25 25 16,-1 0-16,26 0 15,-26-24 1</inkml:trace>
  <inkml:trace contextRef="#ctx0" brushRef="#br0" timeOffset="58004.08">13371 10494 0,'0'0'0,"-25"24"16,50-24-16,25 0 15,74 0 1</inkml:trace>
  <inkml:trace contextRef="#ctx0" brushRef="#br0" timeOffset="58719.75">14438 10146 0,'-25'0'0,"0"0"16,0 0-1,25-25 1,25 1-1,49-1 17,26 0-17,24 0 1,-25 25 0,25 99-1,-99 25 1,-75 25-1,1-25 1,-26-74 0,75-25-1,0-50 1,50 0 0,-25-24-16,74-76 15,0-73 1,25-75 15,-124 199-15,-25 123 15,-24 75-15,49 25-1,49-25 1,1-25-1,-1-49 1,-24-25-16</inkml:trace>
  <inkml:trace contextRef="#ctx0" brushRef="#br0" timeOffset="62656.86">15480 9377 0,'-25'25'63,"25"0"-48,0 0 1,0-1-16,-25 1 16,25 0-16,0 0 15,-25 0-15,25-1 16,0 1 31,0-50-16,25 1-15,-25-1-1,0 0 1,25-25 0,-25 1-1,25-1 1,49 1-1,-49 24 1,24 25 0,1 25-1,-25-1 1,0 26 0,-50 24-1,25 1 1,0-26-1,0-24 17,25-25-17,-1 0 1,51-49 0,-50 49-16</inkml:trace>
  <inkml:trace contextRef="#ctx0" brushRef="#br0" timeOffset="63154.46">15926 9501 0,'0'-25'0,"25"25"62,0 0-62,-1 0 16,1 0-16,25 0 16,24 0-1,-49 0 1,-50 0 15,1 25-31,-26-25 16,25 0 15,0 0-15,50 0 15,0-25-15,25 25-1</inkml:trace>
  <inkml:trace contextRef="#ctx0" brushRef="#br0" timeOffset="63437.37">16472 9228 0,'0'0'0,"25"0"0,-25 25 47,-25 0-31,25 0 0,0 49-1,25 1 1,-25-51-16,0 26 15</inkml:trace>
  <inkml:trace contextRef="#ctx0" brushRef="#br0" timeOffset="66109.06">17241 10270 0,'-25'0'16,"25"-25"15,25 1 0,24-1-31,-24 0 16,25 25-16,49-25 31,-74 25-31,25 0 16,-50 50-1,-25 74 1,-25-25 0,0-24-1,1-26 1,24-49-1,25 25 17,0 0 15,0-50 31</inkml:trace>
  <inkml:trace contextRef="#ctx0" brushRef="#br0" timeOffset="68604.42">17340 10270 0,'-25'0'78,"25"25"-78,-25 0 16,1 24 0,24-24-16,-25 99 15,0 0 1,50-24 0,49-26-1,75-24 1,50-50-1,-51-25 17,-98 0-32</inkml:trace>
  <inkml:trace contextRef="#ctx0" brushRef="#br0" timeOffset="69220.93">17861 9576 0,'0'-25'16,"0"74"-16,0-24 16,0 25-16,0-1 15,0 51 1,0-75 0,0-1-1,0-73 1,0 24-1,25-99 1,24 0 0,1 49-1,0 75 1,-26 0 0,1 25-16,-25 50 15,0-1 1,0-49 31,50-75-32,24-24 1,1 24 0,-50 50-1,-1 50 1,-24-1-1,0 51 1,25-51-16</inkml:trace>
  <inkml:trace contextRef="#ctx0" brushRef="#br0" timeOffset="69621.14">18729 9328 0,'0'0'0,"75"-25"31,-51 25-31,-24 25 16,0 99 0,0-75-1,0 26 1,0-51-1,50-48 1,25-51 0,-1-24-1,-49 0 1,0 74 0,-75 50-1,0 74 1,26 0-1,24 25 17,49 0-17,1-74-15,-25 0 16</inkml:trace>
  <inkml:trace contextRef="#ctx0" brushRef="#br0" timeOffset="70720.58">5706 13495 0,'0'0'0,"74"75"16,-49-75-16,99-50 16,0-74-1,-25 0 1,-49 25 0,-50 74-1,0 75 16,0-1-15,-25 150 0,25-75-16,-25 149 15,25-25 1,-49 0 0,-51-75-1,1-49 1,-25-74-1,25-75 1,0-99 0</inkml:trace>
  <inkml:trace contextRef="#ctx0" brushRef="#br0" timeOffset="71038.73">7070 13843 0,'0'0'0,"25"24"47,0-48-47,24 24 15,50 0-15,-24-25 16,-1 0-16,75-25 16,-99 50-1</inkml:trace>
  <inkml:trace contextRef="#ctx0" brushRef="#br0" timeOffset="71187.62">7244 14140 0,'0'0'31,"49"-25"-31,26 1 16,98-51-1</inkml:trace>
  <inkml:trace contextRef="#ctx0" brushRef="#br0" timeOffset="71680.22">5755 13346 0,'0'0'0,"0"199"16</inkml:trace>
  <inkml:trace contextRef="#ctx0" brushRef="#br0" timeOffset="72255.42">2133 12478 0,'0'0'0,"25"-50"16,0 50 31,0 0-47,24 0 15,75-24 1,-49-1-16,-1 25 16,-49 0-1</inkml:trace>
  <inkml:trace contextRef="#ctx0" brushRef="#br0" timeOffset="72405.48">2009 12776 0,'0'0'0,"-24"0"16,24 25-1,49-25 1,50-25 0,75-25-16</inkml:trace>
  <inkml:trace contextRef="#ctx0" brushRef="#br0" timeOffset="72755.39">2630 12205 0,'0'0'0,"-25"-25"31,50 25-16,24 0 1,1 25 0,99 0-1,-75 0-15,50 24 16,-25 1 0,-49 0-1,-50-1 1,-50 26-1,-49 24 1,0-25 0,0 1-1,49-75-15</inkml:trace>
  <inkml:trace contextRef="#ctx0" brushRef="#br0" timeOffset="72971.28">2704 12156 0,'0'0'0,"0"-25"0,0 50 32,0-1-32,-25 26 15,50 99 1,-25 49-1,25 50 1,-25-124-16</inkml:trace>
  <inkml:trace contextRef="#ctx0" brushRef="#br0" timeOffset="73671.28">8906 13644 0,'-25'0'63,"0"25"-63,-25 0 15,1 24-15,-1 1 16,1 24 0,-1 100-1,50-75 1,124-74 0,25 0-1,0-50 1</inkml:trace>
  <inkml:trace contextRef="#ctx0" brushRef="#br0" timeOffset="73921.07">9253 14016 0,'25'0'31,"-25"25"-15,25 74 0,-50 50-1,25 0 1,-25 0 0,25-50-1,0-74-15</inkml:trace>
  <inkml:trace contextRef="#ctx0" brushRef="#br0" timeOffset="74710.17">9848 13967 0,'-24'0'0,"48"0"171,26 0-171,0 0 16,-1 0-16,50 0 16,125-25-1,-125 25 1,-25-25-16,50 0 16,-99 25-1,0 0 1,-25-25 15</inkml:trace>
  <inkml:trace contextRef="#ctx0" brushRef="#br0" timeOffset="74988.14">10320 13644 0,'0'0'0,"-25"0"16,0 0-1,0-25 1,25 75 0,0 49-1,25 25 1,0 25-1,0 0 1,-25-25 0,25-99-16</inkml:trace>
  <inkml:trace contextRef="#ctx0" brushRef="#br0" timeOffset="75321.53">11684 13818 0,'0'0'0,"0"-25"16,0 0-16,-25 25 15,0-25 1,1 50-1,-26 25 1,25-1-16,0 51 16,1-1-1,48 0 1,26-49 0,24-1 15,26-24-31,-76-25 15</inkml:trace>
  <inkml:trace contextRef="#ctx0" brushRef="#br0" timeOffset="75571.67">12081 14215 0,'0'0'0,"0"74"31,0-24-31,0 24 16,-25 25-1,25-49 1,25-25 0,25-25-1,49-25 1,-25 0-1</inkml:trace>
  <inkml:trace contextRef="#ctx0" brushRef="#br0" timeOffset="76005.2">12602 13917 0,'0'0'15,"25"-25"-15,-25 0 0,25 1 32,-1 24-17,26 24-15,-25 26 16,-25 49 0,-25 25-1,0-99-15,25 0 31,75-100 1,-1-24-17,-24-25 1,-26 50 0,-48 99 15,24-1-31,-25 51 15,0 49 1,50 0 0,0-25-1,24-25 1</inkml:trace>
  <inkml:trace contextRef="#ctx0" brushRef="#br0" timeOffset="76205.69">13644 14190 0,'0'0'0,"25"-25"16,-1 25-1,76-25 1,-1 25-1,-25-25 1,-24 25-16</inkml:trace>
  <inkml:trace contextRef="#ctx0" brushRef="#br0" timeOffset="76421.62">13966 14016 0,'-24'0'15,"-1"0"1,25 25 0,-25 0-1,25 24 1,25 51 0,-25-76-16,-25 100 15</inkml:trace>
  <inkml:trace contextRef="#ctx0" brushRef="#br0" timeOffset="77005.06">15058 13644 0,'0'0'0,"0"-50"31,0 26-31,-50 24 16,25 0-1,-49 24 1,24 51 0,-24 74-1,24 0 1,26-50-1,48-25 1,51-74 0,49 0-1,-75 0-15</inkml:trace>
  <inkml:trace contextRef="#ctx0" brushRef="#br0" timeOffset="77338.31">15256 14016 0,'50'-49'31,"-25"49"-15,0 0-16,-1 0 15,1 24 1,-50 51-1,-24 24 1,24-49-16,25-1 16,99-24-1,25 0 1,-25 0 0,-49 24-1,-75 26 16,-24-1-15,-26-49-16</inkml:trace>
  <inkml:trace contextRef="#ctx0" brushRef="#br0" timeOffset="77821.55">16025 13892 0,'25'-25'0,"25"-24"15,-25 24 1,24 25-16,26 0 16,-26 25-1,-24 49 1,-25 25 15,-25-24-15,0-50-1,1-25 1,48-25 0,26-74-1,0-25 1,-26 24-1,1 75 1,-25 1 0,0 73-1,0 51 1,0-1 0,25-25-1,49 25 1,-49-74-1,25 0-15</inkml:trace>
  <inkml:trace contextRef="#ctx0" brushRef="#br0" timeOffset="78205.56">16894 13198 0,'0'0'0,"24"-25"15,1 25-15,25 0 31,-25 49-15,-1 26 0,-48-1-1,24 1 1,49-75 15,1 0-31,-1-25 16,51 0-1,-51 0-15</inkml:trace>
  <inkml:trace contextRef="#ctx0" brushRef="#br0" timeOffset="78389.07">17390 13967 0,'0'0'0,"24"0"16,1 0 0,0 0-1,99-25 1,0 0 0,-74 25-16</inkml:trace>
  <inkml:trace contextRef="#ctx0" brushRef="#br0" timeOffset="78605.48">17712 13718 0,'-25'-24'16,"1"24"0,24 24-16,-25 1 15,50 75 1,-1-1 15,-24 25-15,25-75-16,0 51 15</inkml:trace>
  <inkml:trace contextRef="#ctx0" brushRef="#br0" timeOffset="78905.08">18456 13619 0,'0'0'0,"-24"-49"32,24 24-32,-25 50 31,0-1-31,-25 26 15,1 99 1,24 0 0,25-50-1,50-25 1,24-49 0,25 0-1</inkml:trace>
  <inkml:trace contextRef="#ctx0" brushRef="#br0" timeOffset="79288.06">18804 13967 0,'0'49'31,"0"-24"-15,-25 0-16,25 24 15,0 1 1,0 0 0,0-26-1,74-24 1,-24-49 0,24-1-1,-24 50 1,-50-25-1,0 50 1,25 0-16,-25 74 16,0 25-1,25-24 1,-25-51 0,0-24-1</inkml:trace>
  <inkml:trace contextRef="#ctx0" brushRef="#br0" timeOffset="79672.11">19548 13942 0,'0'0'0,"49"-75"31,-49 51-31,0-1 31,25 25-31,0-25 16,50 0 0,-75 0-1,24 0 1,-48 25 15,-1 25-15,-75 50-1,76-26-15,-26 75 16,50 0 0,50-49-1,24-50 1</inkml:trace>
  <inkml:trace contextRef="#ctx0" brushRef="#br0" timeOffset="81039.31">19225 13768 0,'0'0'0,"0"-25"47,25 25-15,0 0-32,0 0 15,0 0-15,49 25 31,-24 0-15,-1 0 0,-49 0-16,25 24 15,-25 26 1,0-1 0,-25 0-1,0-24 1,25-25 15,-24-25-15,48 0-1,1-50 1,25 1 0,24-26-1,-49 26-15,50-51 31,-1 26-15,0 24 0,-49 25-1,0 1 1,-75 48 15,1 51-15,-1-1-1,50-24-15,-25 0 16,1-1-16,24-24 16,0 25-16,49-1 15,100 50 1,-50-99 15,-49 0-31</inkml:trace>
  <inkml:trace contextRef="#ctx0" brushRef="#br0" timeOffset="81454.93">20168 13098 0,'0'0'0,"0"-25"15,0 1 1,0-1-16,74 25 16,-24-25-1,0 50 16,-50 24-15,-50 26 0,25 24-1,25-74-15,50-25 16,-25 25 0,0-25-1,-25 25 1,-50-1-1,25 1 1</inkml:trace>
  <inkml:trace contextRef="#ctx0" brushRef="#br0" timeOffset="81672.5">20615 13793 0,'0'25'16,"0"-50"-16,24 50 15,26-25 1,74 0 0,25-25-1,-50 0 1</inkml:trace>
  <inkml:trace contextRef="#ctx0" brushRef="#br0" timeOffset="81871.17">20912 13669 0,'-25'0'0,"1"0"15,24 25-15,0 24 31,0 26-15,24 24 0,-24 0-1,25-49 1</inkml:trace>
  <inkml:trace contextRef="#ctx0" brushRef="#br0" timeOffset="82055.35">21805 13917 0,'25'0'0,"-50"0"0,50-25 16,0 25-16,0 0 31,0-25-15,-1 25-16</inkml:trace>
  <inkml:trace contextRef="#ctx0" brushRef="#br0" timeOffset="82192.03">22227 13892 0,'0'0'0,"25"0"31,24 0-15,1-25-1</inkml:trace>
  <inkml:trace contextRef="#ctx0" brushRef="#br0" timeOffset="82390.25">22698 13843 0,'25'0'15,"0"0"-15,0-25 16,0 25 0,99-25-1,-75 25-15,75-25 16,-99 25-16</inkml:trace>
  <inkml:trace contextRef="#ctx0" brushRef="#br0" timeOffset="82609.03">23145 13570 0,'0'0'15,"0"-25"-15,-25 0 32,25 75-17,0-26-15,0 26 16,0 0-1,25 99 1,-50 24 0,25-98-16,-74 73 15</inkml:trace>
  <inkml:trace contextRef="#ctx0" brushRef="#br0" timeOffset="83205.5">24360 13421 0,'25'-25'16,"-50"50"-16,50-75 0,-25 25 0,0 1 16,0-1-1,-25 25 16,1 0-15,-1 49-16,-25-24 16,-49 99-1,49 25 1,50-25 0,149-49-1,0-75 1,0-25-1,-99 0 1</inkml:trace>
  <inkml:trace contextRef="#ctx0" brushRef="#br0" timeOffset="83539">24757 13594 0,'25'25'0,"0"0"15,0 0 1,-25 0 0,0-1-1,0 1-15,0 0 16,49-25 15,-24-50-15,25 26-1,-25 24 1,24 24 0,-24 1-1,0 25 1,-25-25 0,25 0-1</inkml:trace>
  <inkml:trace contextRef="#ctx0" brushRef="#br0" timeOffset="83949.05">25675 13520 0,'0'-25'15,"0"50"-15,25-50 16,0 25 0,24-25-16,-24 25 15,50 0 1,-51 0 0,1 0 15</inkml:trace>
  <inkml:trace contextRef="#ctx0" brushRef="#br0" timeOffset="85654.01">25750 13570 0,'24'0'93,"26"24"-77,0-48-16,-1 24 16,26 0-16,-1-25 15,-49 0 1,25 0 0,-50 0-1,0 1 16,-25-1-15,-25 0 0,-24 0-1,24 25 1,25 0 0,0 0-1,50 0 235</inkml:trace>
  <inkml:trace contextRef="#ctx0" brushRef="#br0" timeOffset="86372.85">25799 13495 0,'0'0'0,"-25"-25"31,25 1-15,25 24-16,0-25 15,49 0 1,26 0-1,-1 0 1,-25 25 0,-24 50-1,-50 0-15,25 24 16,-75 25 0,1-24-1,-26-51 16,50 1-15,0-25 15,75-49-15,74-51 0,0 1-1,-25 0 1,-49 0-1,-50 74-15,0 0 16,-25 25 0,-49 50-1,-1 24 1,1 50 0,74 0-1,50-25 16,24-24-15,50-75 0,-25 25-1,-49-50-15</inkml:trace>
  <inkml:trace contextRef="#ctx0" brushRef="#br0" timeOffset="86886.09">26792 12751 0,'0'-25'0,"0"0"16,0 50 15,24-25-15,-24 50-16,25-1 16,-25 26-1,0-26 1,0-24-1,0 0 1,0-50 15,25 0-31,25-24 16,-26-1 0,1 50 15,0 0-31,0 0 31,-25 50-15,25-1-1</inkml:trace>
  <inkml:trace contextRef="#ctx0" brushRef="#br0" timeOffset="87105.5">27288 12776 0,'0'0'0,"24"0"31,1 0-15,0 0-1,25 0 1,24-25 0,1 25-16</inkml:trace>
  <inkml:trace contextRef="#ctx0" brushRef="#br0" timeOffset="87289.08">27734 12602 0,'0'0'0,"0"25"15,0 0-15,25 24 16,-25 1 0,0 0-1,0-1-15</inkml:trace>
  <inkml:trace contextRef="#ctx0" brushRef="#br0" timeOffset="87838.31">28106 12304 0,'-25'-24'16,"50"48"-16,-50-73 0,25 24 15,0 0-15,50 0 16,-25 25 0,0 0-16,74-24 15,-49 24 16,-26 24-15,-24 51 0,25 24-1,-25 25 1,25 50 0,-25-1-1,50 26 1,24 24-1,25-24 1,25 98 15,-99-148-15,-25 0 0,-25 0-16,-24-50 31,-26-25-16,-24-49 1,25 0-16</inkml:trace>
  <inkml:trace contextRef="#ctx0" brushRef="#br0" timeOffset="89139.09">8410 13247 0,'0'-49'32,"-25"24"-32,0 25 15,0 0 1,-24 25-16,-26-25 31,25 24-15,26-24-1,-1 25 1,25 0 0,0 25-1,0 24 1,25 25 0,-1 0-1,1 50 1,0-25-1,0 50 1,25 24 0,-26-74-16,51 100 15,-50 24 1,24-50 0,-49-24 15,25-50-16,-25-50 1,25-49 0,49-25-1,50-49 1,0-1-16</inkml:trace>
  <inkml:trace contextRef="#ctx0" brushRef="#br0" timeOffset="90389.39">29198 13694 0,'0'0'0,"-25"0"32,50 0 14,0-25-46,24 25 16,-24 0 0,99-50-1,-25 25 1,-24-49 0,-26 24-1,-24-24 1,-25 49-1,-25 0-15,-49 25 16,-50 25 0,0 50-1,25 49 1,24 24 0,75-23 15,50-1-16,74-50 1,49-49 0,26-25-1,24-75 1</inkml:trace>
  <inkml:trace contextRef="#ctx0" brushRef="#br0" timeOffset="91705.12">29793 12726 0,'-25'0'31,"25"-25"16,0 50-16,0 0-15,0 0-16,0 24 15,25-24-15,-25 50 16,25-26 0,-25-24 15,0-50 0,0-24-15,25 24-1,0-74 1,-1 74-16,26-25 16,0 25 15,-26 75-16,-24 0 1,0-26 0,0 1 15,25-50-15,0 25-1,-25-49-15,50-1 31,-26 50-15,26-25 0,-50 50-1,25 50 1,0-1 0,-25-24-1,0-26 1</inkml:trace>
  <inkml:trace contextRef="#ctx0" brushRef="#br0" timeOffset="92206.79">30612 12677 0,'0'0'0,"25"-25"16,24 0 0,26 25-1,-26 50 1,1-1 0,-50 1-1,-25-1 1,0 1-1,25-25 1,25-50 15,25-49-15,49-26 0,-49 1-1,-26 50 16,-48 73 1,-1 26-17,25 24 1,-25-24-16,25 0 16,25 24-1,0-24 1,74-1-1,0-49 1</inkml:trace>
  <inkml:trace contextRef="#ctx0" brushRef="#br0" timeOffset="92381.57">31703 12850 0,'25'25'47,"0"-25"-31,0 0-16</inkml:trace>
  <inkml:trace contextRef="#ctx0" brushRef="#br0" timeOffset="105965.83">13048 15083 0,'0'0'0,"-49"0"32,24 0-17,0 0-15,-74 25 16,-50-25-1,0 0 1,0 0 0,-49 0-1,0 0 1,24 0 0,0 0 15,1 0-16,24 0 1,0 0 0,75 0-16,-51 0 15,26 0 1,0 0 0,-25 0-1,25 25 1,0-25-1,-1 0 1,1 24 0,25-24-1,-1 25 1,1-25 0,-1 0 15,1 25-16,24-50 1,1 25 0,-1 25-1,1-25 1,-1 0 0,0 25-1,1-25 1,-1 0-1,0 0 1,1 0 0,-1 25-1,1-25 1,24 0 0,0 0 15,0 0-16,0 0 48</inkml:trace>
  <inkml:trace contextRef="#ctx0" brushRef="#br0" timeOffset="108333.35">9203 16125 0,'0'0'0,"25"0"47,0 0 31,0 0-63,0 0-15,-1 0 16,1 0-16,0 25 16,25-25-1,24 0 1,-24 0-1,-26 0-15,51 0 16,-1 0 0,1 0-1,24 0 1,0 0 15,0 0-15,1-25-1,24 0 1,0 25 0,25-25-1,-1 25 1,-24-25 0,-49 25-16,74 0 15,-25-24 1,-25 24-1,0-25 1,0 25 0,25 0-1,-24-25 1,49 0 15,-25 25-15,0-25-1,99 25 1,-49-24 0,-26 24-1,26-25 1,-25 25 0,0-25-1,24 25 1,1-25-1,24 25 1,75-25 15,-124 25-15,-74 0 0,73 0-16,76 0 31,-51-25-16,26 25 1,-1 0 0,1 0-1,-50 25 1,-1-25 0,-24 0-1,-24 0 1,-1 0-1,0-25 1,-24 25 0,-51 0-16,1 0 15,25 0-15,24 0 32,25 0-17,25 0 1,-49 0-1,-26 0 1,1 0 0,-25 0-1,25 0 1,24 0 0,-24 0-1,24 25 1,-49-25-16,0 0 15,-1 0 1,26 0 0,-25 0-1,24 0 1,-24 0 31,0 0 0,-25 25-32</inkml:trace>
  <inkml:trace contextRef="#ctx0" brushRef="#br0" timeOffset="110123.12">9799 16745 0,'0'25'31,"0"-50"-31,0 0 32,49 25-17,1 0 1,-25 0-1,74 0 1,50 25 0,0-25-1,24 0 1,125-25 0,-199 25-1,25 0-15,100-25 16,-26 25-1,0-24 1,1 24 0,24-25-1,-24 25 1,24-25 15,-25 0-15,1 25-1,-1 0 1,125-25 0,-100 1-1,25-1 1,-25 0 0,50 0-1,0 0 1,25 25-1,-1-25 1,26 1 0,-1-1-1,1 0 1,-25 0 15,-50 0-15,124 1-1,-149-1 1,0 0 0,1 0-1,24 25 1,0 0 0,0 0-1,25 25 1,-25-25-1,-25 25 1,-25-25 0,-74 0-1,25-25 1,-49 0 15,-1 0-15,0 1-1,25 24 1,0 0 0,25-25-1,-25 25 1,0 0 0,-25 0-1,0 0 1,-24 0-1,-26 0-15,-24 0 16,0 0 0,25 0-1,-25 0 32,-1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6T05:29:36.11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5706 1092 0,'0'-25'16,"0"0"-1,0 0 1,-25 25 31,0 0-32,0 50 1,-74 49 0,0 25-1,24 25 1,50 0-1,25-75 1,75-24 0,49-50-1,-50-25-15,75-50 16</inkml:trace>
  <inkml:trace contextRef="#ctx0" brushRef="#br0" timeOffset="482.8">6524 1141 0,'0'0'0,"0"-25"16,0 1-16,-49-1 15,-26 25 1,-24 25 0,-25 74-1,25 50 1,49-25 0,25-50 15,50-74-16,74 0 1,1-74 0,-26-26-1,-24 26 1,-26 49-16,1 25 31,-25 99-15,25 1-1,0-51 1,0-24 0,-1-25-1</inkml:trace>
  <inkml:trace contextRef="#ctx0" brushRef="#br0" timeOffset="750.06">6872 1092 0,'0'0'0,"-25"0"47,25 24-31,0 1-16,25 25 16,-1 24-1,26 1 1,-50-26-1,-25 26 1,-49-26 0,-26-49-1,76-25 1</inkml:trace>
  <inkml:trace contextRef="#ctx0" brushRef="#br0" timeOffset="1066.76">7392 1414 0,'0'0'0,"25"0"31,25-25-31,-25 0 16,24-49-1,-49 0 1,-24 24-1,-26 50 1,-49 74 0,-25 26-1,99-26-15,0 50 32,75-50-17,123-49 1,26-25-1,-75-25-15</inkml:trace>
  <inkml:trace contextRef="#ctx0" brushRef="#br0" timeOffset="1366.52">8534 1042 0,'-25'0'16,"25"-25"31,0 75-47,-25-25 15,25 24 1,-25 75-1,0 25 1,1-25 0,-1-74-1,25-26 1</inkml:trace>
  <inkml:trace contextRef="#ctx0" brushRef="#br0" timeOffset="1632.41">8856 1017 0,'0'0'0,"25"-25"15,-25 0-15,0 1 47,0 73-31,-25 26-1,0 74 1,0-50 0,1 0-1,24-49 1</inkml:trace>
  <inkml:trace contextRef="#ctx0" brushRef="#br0" timeOffset="1832.89">9203 943 0,'0'0'0,"25"-25"15,0 0 1,-25 0 0,0 50-1,-25 25-15,0 49 16,1 50-1,-26 24 1,0 26 0</inkml:trace>
  <inkml:trace contextRef="#ctx0" brushRef="#br0" timeOffset="2116.42">8360 1910 0,'0'0'15,"-74"25"1,49-25-16,25-25 31,49 25-15,125-49-1,74-26 1,-25 1 0,-49-26-1,-25 26 1</inkml:trace>
  <inkml:trace contextRef="#ctx0" brushRef="#br0" timeOffset="2367.73">8186 918 0,'0'0'0,"-25"-25"0,1 0 15,24 0 1,24-24-1,101-1 1,-1 25-16,124-24 16,25 24-1,-25 25 1</inkml:trace>
  <inkml:trace contextRef="#ctx0" brushRef="#br0" timeOffset="2733.57">10121 1141 0,'0'0'16,"0"25"-16,0-50 16,25 0 15,0 25-16,74 0 1,124-24 15,-173 24-31</inkml:trace>
  <inkml:trace contextRef="#ctx0" brushRef="#br0" timeOffset="2932.45">10220 1464 0,'0'0'0,"-24"24"0,-1-24 15,0 0 1,75 0 0,-1 0-1,100-24 1,0-1-1</inkml:trace>
  <inkml:trace contextRef="#ctx0" brushRef="#br0" timeOffset="5749.46">12726 744 0,'0'0'0,"-25"-49"16,-24 49 0,-1 0-1,-49 24 1,-1 76 0,-24 24-1,50 49 1,24 1-1,50-50 1,100-50 0,98-74-1,-123 0 1</inkml:trace>
  <inkml:trace contextRef="#ctx0" brushRef="#br0" timeOffset="6066.46">13048 1191 0,'0'0'0,"-24"-25"31,24 50-15,-75 49 0,50 1-1,25-1 1,25-24-1,25-26 1,24-24 0,-49-24-16,0-26 15,0-49 17,-75 0-17,-24 24 1,-1 26-1,50 49 1</inkml:trace>
  <inkml:trace contextRef="#ctx0" brushRef="#br0" timeOffset="6583.31">13371 1166 0,'-25'50'16,"0"-1"0,1-24-16,-1 25 15,25-26 17,25-48-17,-1-51 1,51-24-1,-26 49 1,-24 26 0,25 48-1,-50 51 1,0-26-16,-25 1 16,25-25-1,50-25 1,24-75-1,25-49 1,0 75 0,-74 24-1,0 50 17,0 74-17,-50 25 1,50-50-1,0-24 1,0-50-16</inkml:trace>
  <inkml:trace contextRef="#ctx0" brushRef="#br0" timeOffset="6816.95">14388 992 0,'0'0'0,"0"-25"16,0 50 15,0 25-15,-25 74-1,25 74 1,-25 1 15,25-100-31,-49 75 16,49-75-1,-25-74-15</inkml:trace>
  <inkml:trace contextRef="#ctx0" brushRef="#br0" timeOffset="7083.17">14413 1290 0,'0'0'0,"49"-149"31,-24 124-31,25-49 16,-25 74 0,-1 0-16,1 25 15,0 74 17,-50 0-17,0 0 1,1-49-1,-1-50 1,25-25-16</inkml:trace>
  <inkml:trace contextRef="#ctx0" brushRef="#br0" timeOffset="7332.92">14934 843 0,'0'0'15,"0"25"17,0 0-17,0 49-15,0 51 32,-25 23-17,25-48 1,25-51-1,0-24 1,-1-25-16</inkml:trace>
  <inkml:trace contextRef="#ctx0" brushRef="#br0" timeOffset="7633.02">15331 1240 0,'0'-24'0,"25"-1"16,-1 0-1,1-25 1,25 1 0,-50-1-1,-50 50 32,1 50-31,-1 49-1,25-25 1,25-49-16,25 25 16,25-25-1,24-25 1,-24 0-16</inkml:trace>
  <inkml:trace contextRef="#ctx0" brushRef="#br0" timeOffset="8016.48">15777 1017 0,'25'0'0,"-50"0"0,75-25 16,-25 0-1,-1 25 1,1 50 15,-25-25-31,-49 99 16,-1-50-1,50-49 1,-25-25 0,100-74-1,24-25 1,0-1 0,-74 51-1,0 73 16,-50 51-15,25-1 0,25-24-16,-25 24 15,25-24 17,-1-25-32</inkml:trace>
  <inkml:trace contextRef="#ctx0" brushRef="#br0" timeOffset="9416.92">19349 819 0,'0'0'0,"0"-25"16,25 0-1,-50 25 17,25 25 311,0 0-343,-24 49 16,24 0-16,-25 1 16,0 24-1,-25 75 1,1-75-1,49-25 1,0-98 15,0-26-31,25-24 16,24-100 0,26-25-1,24 1 1,-50 124-16,51-26 15,-26 51 1,-49 24 0,25 75-1,-125 74 1,-49 49 15,0-24-15,50-50-1,74-74 1,0 0 0,49-25 15,-24 25-31,25-25 16,-1 25-1,-24-1 1</inkml:trace>
  <inkml:trace contextRef="#ctx0" brushRef="#br0" timeOffset="10267.04">19846 719 0,'0'0'0,"0"-24"47,-25 24-16,0 0-15,-25 24-16,26 1 15,-76 50 1,1 24 0,0 0-1,49 25 1,25-74-16,25 24 15,25 1 1,50-26 0,-1-49-1,50 0 17,25-49-32</inkml:trace>
  <inkml:trace contextRef="#ctx0" brushRef="#br0" timeOffset="10918.84">20218 1042 0,'0'0'0,"0"-25"15,0 0 1,-25 25 0,-50 25-1,26 25 1,-1 49-1,50-25 1,50-24 0,24-25-1,1-25 17,-26-50-17,-24 1 1,0-51-1,-25 1 1,0 49 0,25 50-1,24-24 1,26 48 0,-26 26-1,-24 25 1,-25-1-1,-25-24 1,50-26 31,0-73-47,25-50 31,-1 49-31,1-25 16,-1 75-1,-49-24 1,25 73 0,0 26-1,0-1 1,49 1 0,1-75-1,-26 0-15</inkml:trace>
  <inkml:trace contextRef="#ctx0" brushRef="#br0" timeOffset="11250.15">21235 967 0,'25'-74'16,"-50"148"-16,50-173 47,-25 124-32,-25 49 1,50 51-1,-1 73 1,-48 0 0,-51 1-1,-49-1 1,0-49 0,50-99-1,49-50-15,25-50 16,49-123-1,26-76 1,49 26 0,-25 50-1,-24 24 1</inkml:trace>
  <inkml:trace contextRef="#ctx0" brushRef="#br0" timeOffset="11933.41">21483 918 0,'-25'25'15,"25"24"-15,0-24 16,0 50 0,25-26-1,24-24 1,1-25-1,0-25 1,-1-49 0,-24 24-1,-25 25 17,0 50-17,0 0 1,25 0-16,49 24 15,50-24 1,0-50 0,-24 1-1,-76-76 1,-24 26 0,0 24-1,-24 50 1,-26 0-1,25 99 17,0 1-17,25-51 1,-24 1-16,24 99 16,-25 49-1,-25 1 1,1-1-1,-1-74 1,0-74 0,26-25-1,-26-100 1,50-198 0,50 149-1,-1 25 1,26 0-1</inkml:trace>
  <inkml:trace contextRef="#ctx0" brushRef="#br0" timeOffset="12667.29">22401 1141 0,'0'25'0,"0"-50"0,24 50 16,1-25-16,0-25 16,25 0-16,24-24 15,-49-1 1,-25 25-1,25 25 1,-25 50 0,0 49 15,25-24-15,49-1-1,0-49 1,50-50-1,-49-99 1,-50 25 0,-1-1-16,1 1 15,50-174 1,-50 199 0,-75 173 15,25-24-16,0 24 1,0-25-16,25 25 0,0 50 31,25-99-31,0 0 16,74-1 0,25-74-1,-49-24 1,-75-1-1,0 25-15,0 25 32,0 50-17,0 24 1,25-24 0,-1 0-1,51-50 1</inkml:trace>
  <inkml:trace contextRef="#ctx0" brushRef="#br0" timeOffset="12801.01">23492 843 0,'0'0'0,"0"-24"0,-25-1 15,25 0 1,25 0-1</inkml:trace>
  <inkml:trace contextRef="#ctx0" brushRef="#br0" timeOffset="13064.24">21334 620 0,'0'0'0,"-50"-25"15,50 1 1,0-1 15</inkml:trace>
  <inkml:trace contextRef="#ctx0" brushRef="#br0" timeOffset="14416.96">19771 769 0,'0'0'0,"25"0"15,0 0 1,-25-25-16,0 0 31,-25 25-15,25-24-1,0-1 1,-50 25 0,26 0-1,-51 0 1,1 25-1,24-25-15,-24 49 16,-1 1 0,1 24-1,24 1 1,1 24 0,24-25-1,25 1 1,0-1-1,0 1 1,25-26 0,-25-24-1,0 0 17,49 24-17,-24-49 16,-25 25 32,25-50-47,-25 1-1,0-1-15,0-25 16,0 1-16,0-1 15,25-49 1,-25 24-16,49-24 16,1 0-1,74 49 17,-50 25-17,26 1 1,-51-1-1,-24 25 17,-50 0-17,0 0 1,-24 0 0,-51 49-1,26-24-15,0 0 16,-1 25-1,26-1 1,-75 125 0,49-25-1,75-50 17,25 0-17,25-24 1,24-26-1,50-49 1,0 25 0,0-50-1,0 0 1,-99 25 0,0-24-1,0-26 1</inkml:trace>
  <inkml:trace contextRef="#ctx0" brushRef="#br0" timeOffset="15517.29">25526 769 0,'0'-25'31,"0"0"-31,0 75 16,-74 49-1,49 0-15,0 50 16,1 0-1,-1-99 1,25-25 0,0-1-1,0-123 17,25-50-17,24-74 1,75-25-1,25 74 1,0 75 0,-50 99-1,-49 0-15,-50 75 16,-75 73 0,-98 1-1,24-25 1,74-25-1,51-49 1,24 25 0,49-26-1,1-24 17,-1-25-32</inkml:trace>
  <inkml:trace contextRef="#ctx0" brushRef="#br0" timeOffset="15850.16">26345 967 0,'0'0'0,"25"-24"16,-50 24-1,0 0 1,-24 74-1,24 1 1,25-26 0,49-49-1,1 0 17,0 0-32,-1-49 15,-49-26 1,-25 1-1,25 49 1,0 0 0,50 25-1</inkml:trace>
  <inkml:trace contextRef="#ctx0" brushRef="#br0" timeOffset="16133.96">26742 893 0,'0'0'15,"0"0"32,-25 25-47,0 0 0,-24 49 16,49 1-1,49-26 17,1-24-17,49-25 1,-49-25-1,-25-24 1,-25-26 0,-25-24-1,25 49 1,25 1 0</inkml:trace>
  <inkml:trace contextRef="#ctx0" brushRef="#br0" timeOffset="16370.63">27337 571 0,'0'0'16,"50"-50"-16,-50 25 15,-75 174 32,51-99-47,-1 123 31,25-74-31,-25-24 16,0 123 0,25-173-1</inkml:trace>
  <inkml:trace contextRef="#ctx0" brushRef="#br0" timeOffset="16650.34">27387 967 0,'0'-24'0,"0"48"0,0-73 16,0 24 0,0 0 15,25 75-15,24-1-1,1-24 1,49 99-1,-74-74 1,-25-25 0,-50 0-1,-24-25 1,24 0-16,-24 0 16</inkml:trace>
  <inkml:trace contextRef="#ctx0" brushRef="#br0" timeOffset="16816.9">28131 967 0,'0'0'0,"25"0"62</inkml:trace>
  <inkml:trace contextRef="#ctx0" brushRef="#br0" timeOffset="16960.49">28181 1364 0,'0'0'0,"0"25"15,25 0 17</inkml:trace>
  <inkml:trace contextRef="#ctx0" brushRef="#br0" timeOffset="18283.12">28206 1836 0,'0'0'0,"-50"0"16,0 0-16,-74 0 15,-74-25 1,-25 50-1,-50-25 1,-50 0 0,1 25-1,-75-25 1,0 0 15,50 24-15,49-24-1,0 50 1,1-25 0,172-25-16,-147 25 15,24 24 1,-25-24 0,25 0-1,0-25 1,-1 25-1,-23-25 1,-1 0 0,0 24-1,-25-24 17,25 25-17,25-25 1,-174 25-1,150 0 1,24 0 0,-25-1-1,0 1 1,0 0 0,0-25-1,-25 25 1,-24 25-1,24-1 1,0-24 0,1 25-1,-1-26 17,149-24-32,-99 25 15,0 0 1,25 0-1,0 0 1,-25-1 0,24-48-1,1 24 1,0-25 0,24 0-1,1 25 1,-1-25-1,1 25 1,99 0-16,-100 0 16,26 25-1,-1-25 17,25 25-17,25-25 1,25 0-1,0 0 1,-1 0 0,1 25-1,0-25 1,0 0 0,-25 0-1,49 0 1,1 24-1,-1-24 1,26 0 0,24 0-1,0 0 17</inkml:trace>
  <inkml:trace contextRef="#ctx0" brushRef="#br0" timeOffset="27121.74">7169 4341 0,'-25'0'31,"25"-25"-31,25 25 47,-25 25-31,0 0-16,-25 25 16,25-1-1,-24 100 1,-1 0-1,0-25 1,0-50 0,25-49 15</inkml:trace>
  <inkml:trace contextRef="#ctx0" brushRef="#br0" timeOffset="27401.15">6896 5036 0,'-24'0'31,"48"0"0,1 0-31,25-25 16,49 0 0,25-24-1,-25-1 1,-74 50 0</inkml:trace>
  <inkml:trace contextRef="#ctx0" brushRef="#br0" timeOffset="27684.12">6921 4366 0,'0'0'0,"25"-25"47,0 25-47,24-25 16,75 1 0,-24-26-1,-1 50 1,-74-25-1</inkml:trace>
  <inkml:trace contextRef="#ctx0" brushRef="#br0" timeOffset="28268.02">7690 4316 0,'0'-24'16,"0"48"31,-25 1-31,1 25-16,24 24 15,-25 1-15,0 24 16,0 0-16,0 124 15,-24 26 1,24-51 0,25-74 15,0-25-15,50-74-1,24-25 1,50-74-1,-50-26 1,-49-24 0,-74-24-1,-100-1 1,-50 49 0,125 51-1,74-1 1,25 1-1,24-1 1,51 0 0,-1 1 15,-50 24-15,1 25-16</inkml:trace>
  <inkml:trace contextRef="#ctx0" brushRef="#br0" timeOffset="34835.25">11213 4614 0,'25'0'15,"-50"0"16,50 0 1,-1 0-17,-24-25 110,0 1-93,0-1-32,0 0 15,0 0 1,0 0-16,-24-49 15,-26 49 1,0 25 0,-24 0-1,-50 50 17,25 49-17,49-25-15,-24 125 16,49-26-1,50-24 1,74-74 0,0-75-1,25-25 1,-49-49 0,-26-75-1,1-25 1,-50 25-1,0 75 1,0 49 0,-25 75 15,0 98-15,25 51-1,-25-25 1,50-75-1,-25-25 1,50-74-16</inkml:trace>
  <inkml:trace contextRef="#ctx0" brushRef="#br0" timeOffset="35084.39">11634 4912 0,'0'25'31,"25"-25"-15,25 0 0,49 0-1,75-25 1,-50 0-1,-50-25 1</inkml:trace>
  <inkml:trace contextRef="#ctx0" brushRef="#br0" timeOffset="35335.51">11808 4713 0,'0'0'0,"0"-49"32,0 24-32,-25 25 0,25 25 31,25 0-15,-25 24-1,25 75 1,-50 50-1,-25-25 1,50-100-16,25 1 16</inkml:trace>
  <inkml:trace contextRef="#ctx0" brushRef="#br0" timeOffset="35652.11">12652 4713 0,'0'0'0,"0"-24"15,-25 24 1,0 0 0,0 24-1,0 26 1,25 0-16,-24 49 15,24 25 1,24-50 0,26-24-1,0-25 1,-1-25 0,1-50-16</inkml:trace>
  <inkml:trace contextRef="#ctx0" brushRef="#br0" timeOffset="35985.65">12503 4341 0,'0'0'0,"25"25"0,-25 25 15,24-25-15,-24-1 16,25-24 0,0 0-1,-25-49 1,0-1-1,-50 25 1,26 0 0,-1 25-1</inkml:trace>
  <inkml:trace contextRef="#ctx0" brushRef="#br0" timeOffset="36668.37">13098 4292 0,'0'0'0,"0"-50"16,0 25 15,0 50-15,0 25-16,25 74 31,0 49-15,-25 26-1,24-26 1,-24-48-1,25-51 1,-25-49 0,0-50-1,25-74 1,0-1 0,0 1-1,24 50 1,1-1-1,24 25 1,1 0 0,24 50 15,-49 0-15,-26 49-1,1-49-15,-25 50 16,-25-1-1,-49 1 1,-25-26 0,0-49-1,-1 25 1,51-25 0,-1-25-1,50 0 1</inkml:trace>
  <inkml:trace contextRef="#ctx0" brushRef="#br0" timeOffset="37552.28">15653 4912 0,'0'0'0,"0"-25"16,0 0-1,0 0 1,25-24 0,-50-26-1,0 26 1,-74 49-1,-25 25 1,50-1-16,-50 100 16,49 0-1,75-24 1,50-51 0,49-49-1,50-74 1,-50-1 15,-24 26-31,-75 24 31,0 0-15,-25 124 0,0 50-1,0-49 1,25-76-1</inkml:trace>
  <inkml:trace contextRef="#ctx0" brushRef="#br0" timeOffset="37936.24">15802 4813 0,'0'0'0,"50"-25"16,-50 0-1,24 25-15,1 25 16,-25 49 0,0-49-1,-25 74 1,25-49 0,0-50 15,25-99-16,50-25 1,-1 24 0,1 76-1,-51 48 1,-24 76 0,0 24-1,0-25 1,0-74-16,25 0 15</inkml:trace>
  <inkml:trace contextRef="#ctx0" brushRef="#br0" timeOffset="38369.08">16819 4689 0,'0'0'0,"25"-50"15,25 25 1,-75 25-1,-74 25 1,-26 74 0,76 0-1,49 25 1,25-49 0,74-50-1,25-50 1,-25-50-1,-24-73 1,-26-125 0,-24-25 15,-25 50-15,-25 149-1,0 198 16,25 0-15,0 25-16,25 124 16,50-49-1,-1-125 1</inkml:trace>
  <inkml:trace contextRef="#ctx0" brushRef="#br0" timeOffset="38919.35">18680 4565 0,'0'0'0,"74"-124"15,-49 74 1,-25 0 0,-25 1-1,-49 49 1,-26 24 0,-48 51-1,24 49 1,49 25-1,75-25 1,25-75 0,25-24-1,49-25 1,-25-49 0,1-26-1,-26-49 1,-24 25-1,-25 74 1,25 75 15,-25 49-15,0 25 0,0-25-1,49-24 1,-49-51-16</inkml:trace>
  <inkml:trace contextRef="#ctx0" brushRef="#br0" timeOffset="39302.5">19151 4664 0,'-25'-25'32,"50"25"-17,0 0 1,0 0-16,74-25 16,-25 0-1,-49 25 1,0 0-1,-124 0 1,-1 25 15,26 0-15,49 0 0,0-25-1,75 0 1,49 0-16</inkml:trace>
  <inkml:trace contextRef="#ctx0" brushRef="#br0" timeOffset="39584.96">19796 4465 0,'0'0'0,"-25"0"32,25 25-32,-25 0 15,25 0 1,-24 74 0,-1 0-1,0-49-15,25-1 16,50-24-1,24-25 1,-24-25-16</inkml:trace>
  <inkml:trace contextRef="#ctx0" brushRef="#br0" timeOffset="39752.08">19994 4217 0,'0'0'16,"-24"-74"0,-1 74 15</inkml:trace>
  <inkml:trace contextRef="#ctx0" brushRef="#br0" timeOffset="40302.97">20242 4093 0,'25'-49'31,"-25"73"0,0 1-31,0 25 16,0-1-16,0 75 16,-25 50 15,1-25-15,-1-50-1,0-24 1,50-75 15,0-25-15,74-74-1,75-25 1,-100 74 0,-24 25-1,-1 25 1,-24 75-1,0-26 1,-50 50 0,-49-49 15,-1 0-15,-24-50-1,0 24 1,74-24-16</inkml:trace>
  <inkml:trace contextRef="#ctx0" brushRef="#br0" timeOffset="40685.65">21011 3969 0,'0'0'0,"0"-25"16,25 25 0,-25-24-1,25 24 1,25 49 0,-1 1-16,51 49 15,-1 25 1,-25 25-1,-24 25 1,-50 24 0,-25-24-1,-74-25 1,0-25 0,-1-50-1,1-49 1,25 0-1</inkml:trace>
  <inkml:trace contextRef="#ctx0" brushRef="#br0" timeOffset="41368.58">18159 4168 0,'0'0'0,"-25"-25"15,-25 25 17,25 0-32,-24 49 15,-1 51 1,1 49-1,24 49 1,0 0 0,25 1 15,50-75-15,-1 0-1,1-74 1,-25-26-1,-1 1-15,1-25 16,-25 25 0,25-25-1,-25-25 1</inkml:trace>
  <inkml:trace contextRef="#ctx0" brushRef="#br0" timeOffset="44086.17">23517 4267 0,'25'0'15,"-25"-25"1,0 0 46,-50 25-30,25 0-17,-24 0 1,-26 25-1,-24 25 1,-25 74 15,50 49-15,49-24 0,74-25-1,51-49 1,98-51-1,1-48 1,-51-1 0</inkml:trace>
  <inkml:trace contextRef="#ctx0" brushRef="#br0" timeOffset="44469.46">24038 4565 0,'25'-25'31,"-25"0"-31,-25 25 16,0 25 0,0 0-1,-24 74 1,49-25-1,0-49-15,74 25 16,1-26 0,24-48-1,0-76 1,-99 1 0,-25 0-1,-49 25 1,-1 49-1,1 0 1,24 50 0</inkml:trace>
  <inkml:trace contextRef="#ctx0" brushRef="#br0" timeOffset="45120.21">24733 4341 0,'0'-25'93,"0"50"-61,0 0-17,24 25-15,-24-1 16,0 1-16,25 24 16,-25 100-1,-25-75-15,25 100 16,-24-26-1,-1-24 1,-25-50 15,-24-74-15,-1-25 0,1-99-1,49-75 1,25 1-1,25 49 1,49 0 0,50 0-1,-49 99 1</inkml:trace>
  <inkml:trace contextRef="#ctx0" brushRef="#br0" timeOffset="45952.94">24981 4515 0,'0'0'0,"24"0"0,-24-25 15,25 25 1,-25 25 0,0 0-1,0 49 1,25 1-1,0-26-15,0-49 16,24 0 0,1-49-1,-1-26 1,-49-24 0,25 49-1,-25 75 16,-25 50-15,50-26 15,75 1-15,24-50 0,-50 0-16,75-50 15,-50-24 1,-99-50-1,-25 74 1,-74 25 0,25 50-1,49 25 1,25 24 0,74-49-1,25 0 1,1-25-1,-51-25 17,-24 50-17,0 24 1,0 51 0,-1 73-1,1 51 1,0 24-1,-25-100 1,-50-24 0,1-99-1,-26-25 1,1-99 0,0-199-1,49 100 1,74 49-1,51 50 1</inkml:trace>
  <inkml:trace contextRef="#ctx0" brushRef="#br0" timeOffset="46869.65">26643 4490 0,'0'0'0,"24"-99"16,-24 49 0,-24 50-16,-1-25 15,-74 75 1,-1 49 0,51 1-1,24-26 1,50-49-1,24-25 1,26-50 15,-26-24-15,-24-25 0,0 24-1,-25 125 1,0-25-1,0 49 1,25 25 0,24-24-1,26-51 1,24-24 0,0-49-1,-49-100 1,-25-74-1,-25-50 1,0 50 15,-25 123-15,25 150 0,0 49-1,-25 0 1,25 199-1,0-75 1,50-74 0,-25-99-1,74-1 1,-25-24 0,25-50-1,1-24 1,-26-125-1,-49 100 1,-25 24 0,-50 50 15,25 25-15,-49 99-1,74-25 1,50 0-1,49-24 1,25-50 0,0-25-1,-50-50 1</inkml:trace>
  <inkml:trace contextRef="#ctx0" brushRef="#br0" timeOffset="47069.71">26965 4143 0,'0'0'16,"0"-25"-16,50-25 31,74 26-16,25-1 1</inkml:trace>
  <inkml:trace contextRef="#ctx0" brushRef="#br0" timeOffset="47456.41">24757 3895 0,'-24'-50'32</inkml:trace>
  <inkml:trace contextRef="#ctx0" brushRef="#br0" timeOffset="49736.87">29595 4465 0,'25'-49'16,"-25"24"-1,0 0 1,-25-25 0,0 1-1,-25 49 1,-24 25 0,-50 49-1,0 50 1,74 0-1,50-74-15,75 24 32,49 1-17,-25-75-15</inkml:trace>
  <inkml:trace contextRef="#ctx0" brushRef="#br0" timeOffset="50102.52">29992 4490 0,'0'0'0,"24"-25"16,-24 1-1,-24 24 1,-26 24 0,0 26-16,26 24 15,-1 1 1,74-26-1,51-24 17,-26-25-17,0-25 1,-49-24 0,-25-26-1,-74 1 1,24 0-1,1 49 1,24 25 0</inkml:trace>
  <inkml:trace contextRef="#ctx0" brushRef="#br0" timeOffset="50836.18">30438 4416 0,'0'0'0,"25"0"16,0 0 15,-25 25-15,-25 24 0,0 1-1,25-25 1,0-1-16,25-48 31,25-26-15,-1 0-1,-49 26 1,25 24 15,-25 24-31,25 1 16,-25 0-1,49-25 1,1-25 15,0 0-15,-26 1-16,26-26 16,-25 25-1,0 0 1,-1 0-1,1-24 1,25-26 0,-50 51-1,25 24 1,-25-25 15,0 50-15,-25-1-1,25 1 1,0 0 0,0 74-1,0 25 1,-25 75 0,0-1-1,-24 1 1,-1-50-1,25-50 1,25-74 0</inkml:trace>
  <inkml:trace contextRef="#ctx0" brushRef="#br0" timeOffset="51152.97">31083 4589 0,'0'0'0,"25"-148"31,-25 98-31,0 25 16,0-25-1,74 26 1,1 24-1,-1 49 1,-49 26 0,-25 24-1,-25-25-15,-24 1 16,24-26 0,0-49-1</inkml:trace>
  <inkml:trace contextRef="#ctx0" brushRef="#br0" timeOffset="51436.21">31604 4093 0,'0'0'16,"0"-25"-16,0 1 31,-25 73-15,25 1-16,-25-1 15,25 100 1,-24 0 0,24-50-1,49-24 1,-24-50-1</inkml:trace>
  <inkml:trace contextRef="#ctx0" brushRef="#br0" timeOffset="52105.41">31852 4639 0,'0'-25'15,"25"0"16,0 1-31,0-1 16,24-25 0,-49 25-16,0 1 15,-25-1 17,1 25-17,-26 74 1,25-49-16,25 49 15,25-49 17,0 0-17,0 0 1,49-75 0,-24 25-16,-1 1 15,50-51 1,-24 26-1,-50 24-15,-1 25 16,-24 25 15,0 24-15,-24 1-16,-26 49 16,25-49-1,50-50 32,0-25-47,0-25 16,49-49-1,1-25 1,-75 99-16,0 50 31,0 0-15,-25 49-1,25-24 1,0-1-16,49 51 16,51-26-1</inkml:trace>
  <inkml:trace contextRef="#ctx0" brushRef="#br0" timeOffset="53186.85">4341 7269 0,'0'-25'15,"0"50"-15,0-75 0,0-24 16,0 49 15,75-25-15,24 50-1,25 25 1,-25 99 0,-74-50-16,-25 75 15,-74 0 1,49-99-1,0-26 1,25-123 0,25-99-1,49 24 1,1 50 15,-51 50-15,1 74-16</inkml:trace>
  <inkml:trace contextRef="#ctx0" brushRef="#br0" timeOffset="53538.82">5185 7194 0,'0'0'15,"0"25"1,0 0-16,-25 0 16,25 24-1,-25 1-15,25 24 16,25 1 0,24-75-1,51 0 1,-51-50-1,-24-49 17,-50 49-17,-49 1 1,-1 24 0,51 25-1</inkml:trace>
  <inkml:trace contextRef="#ctx0" brushRef="#br0" timeOffset="53837.87">5557 7194 0,'0'0'16,"25"0"-16,-1 0 16,-48 25 15,-1 0-31,25 24 15,0 1 1,25 0 0,49-50-1,0-25 1,1-25 0,-50 25-16,-25 1 15,0-51 1,-50 1-1,0 49 1,26 0 0</inkml:trace>
  <inkml:trace contextRef="#ctx0" brushRef="#br0" timeOffset="54074.41">6078 6698 0,'25'-50'32,"-50"100"-32,50-75 15,-25 50-15,-25 25 16,25 49-16,-25-25 16,25 150-1,0-1 1,0-50-1,0-148 1</inkml:trace>
  <inkml:trace contextRef="#ctx0" brushRef="#br0" timeOffset="54436.98">6053 7219 0,'0'-50'31,"0"26"-15,50-1-16,-26 0 15,1 0-15,0 25 16,0 25 0,-25 74-1,0-24 1,25-1-1,-1-24 1,51-26 0,-50 1-1,-25 25 1,24-25-16,-73 24 16,-50-24 15,49-25-16,25 0-15</inkml:trace>
  <inkml:trace contextRef="#ctx0" brushRef="#br0" timeOffset="54786.74">6921 7318 0,'0'0'0,"0"25"16,25-25 93,-25-25-93,0 0 0,-25 1-1,0 24 1,1 0-16,-1 24 16,0 1-1</inkml:trace>
  <inkml:trace contextRef="#ctx0" brushRef="#br0" timeOffset="57787.09">9154 7120 0,'0'0'0,"-25"0"31,0 25-15,25-1-1,25-24 1,49 0 0,1-24-1,24-1 1,-49 0-1,-1 0 1,-24-25 0,-25 26-1,-50-1 1,-24 25 0,-25 49-1,-25 51 1,25 49-1,74-100-15,25 100 32,49-75-17,100-24 1,0-50 0,0-50-1,-75 1 1</inkml:trace>
  <inkml:trace contextRef="#ctx0" brushRef="#br0" timeOffset="58270.25">9997 7095 0,'0'0'0,"0"-25"15,0 0 1,-25 25 15,1 0-15,-51 50 0,-24 24-1,25 50 1,49-24-1,74-26 1,-24-74-16,50 0 16,24-50-1,-25-49 1,-24 0 0,-25 25-1,-25 49 16,0 99-15,0 25 15,0 50-15,49-50 0,-24-74-16</inkml:trace>
  <inkml:trace contextRef="#ctx0" brushRef="#br0" timeOffset="58537.11">10692 7194 0,'0'-25'16,"-50"1"0,25 24-16,-24 0 15,-26 24 1,51 51-1,24 24 1,24-25 15,51-24-15,-26-25-16,75-25 16,-49-50-1,-50-24 1</inkml:trace>
  <inkml:trace contextRef="#ctx0" brushRef="#br0" timeOffset="58870">10841 6797 0,'24'-25'15,"-48"50"-15,48-74 16,-24 73 0,25 51-1,0 49 1,0 50-1,-25-75-15,0 25 32,25-75-17,24-49 1,1-99 0,24 25-1,-24 24 1,-25 50-1,0 75 1,24 24 0,50-25-1,-49-24-15</inkml:trace>
  <inkml:trace contextRef="#ctx0" brushRef="#br0" timeOffset="82055.62">13247 7045 0,'0'0'0,"0"-25"31,25 25 0,0 0-15,-1 25-16,76 25 15,-26 74 1,-49 0 0,-25 0-1,-75-25 1,26-74 15,24-50-15,25-74-1,50-50 1,49 0 0,25 25-1,-50 75 1,-49 49-16</inkml:trace>
  <inkml:trace contextRef="#ctx0" brushRef="#br0" timeOffset="82806.93">13892 7244 0,'25'0'47,"0"-50"-47,-1 50 15,26-49 1,0-1 0,-50 25-16,24-25 15,-73 75 1,-26 0 0,1 74-1,49 1 1,75-51-1,74-24 1,99-50 0,0 0-1,-124-24 1,-24 24-16,-25-25 16,-1 1-16,-49-26 15,0 50 32,0 50-47,0 50 16,-25 98-1,25 51 1,-24 49 0,-26-75-1,25-74 1,25-74-1,-25-174 17,50-75-17,-25 75 1,0-124 0,25 74-16,25 26 31,-1 23-16,26 51 1,24 24 0,-50 50-1,-24 100 1,-50 73 0,-49 1-1,24-50 1,50-99-16</inkml:trace>
  <inkml:trace contextRef="#ctx0" brushRef="#br0" timeOffset="83138.23">15231 7244 0,'50'-25'31,"-25"25"-16,0-25-15,0 0 16,24-24 0,-24-1-1,-25 25 1,-99 25 0,49 25-1,25 25-15,-24 49 16,49 25-1,74-50 1,100-49 0,24-50-1,-24-24 1,-100-26 0</inkml:trace>
  <inkml:trace contextRef="#ctx0" brushRef="#br0" timeOffset="83605.67">15976 7145 0,'-100'0'16,"200"49"-1,-100-98-15,-273 98 16,124 50 0,99-24-1,50-50-15,75-25 16,24-25 0,50-25-1,-75-24 1,-49 24-1,-25 75 1,0 25 15,25-1-31,49 26 16,125-1 15,-125-74-15,25 0-16,-24-25 15,49-99 1,-75-74 0,-49-50-1,25 49 1,-50 150 0,25 123 15,-24 75-16,48 49 1,-24-123-16,25 24 16,-25-25-16,25-24 15</inkml:trace>
  <inkml:trace contextRef="#ctx0" brushRef="#br0" timeOffset="84905.73">16397 7318 0,'25'-25'31,"0"1"-15,0 24-16,24-25 16,-24 0-16,74 25 15</inkml:trace>
  <inkml:trace contextRef="#ctx0" brushRef="#br0" timeOffset="85672.03">17042 7244 0,'25'0'31,"0"0"-31,0 25 16,24-25-1,1 0-15,24-25 16,1 0 0,-75 0-1,-25-24 16,-49 49-15,-26 24 0,1 51-1,74-1 1,50-24-16,124-1 16,149-24-1,99-25 1,-75-25-1,-99-49 1,-74 24 0,-149 26-1,-74 24 1,-100 24 0,25 1-1,125 25 16,123-1-15,50-24 0,-1-74-1,26-26 1,-75-74 0,-74-74-1,-25-50 1,0 100-1,-25 123 1,25 124 15,25 100-15,0 24 0,0-98-16,24 73 15,26-24 1</inkml:trace>
  <inkml:trace contextRef="#ctx0" brushRef="#br0" timeOffset="86689.16">20987 6748 0,'0'0'0,"24"-50"31,-24 25-31,0 0 47,0 75-47,0-25 15,0 99 1,-24 49 0,-1 1-1,0-25 1,0-50 0,0-49-1,25-25 16,0-75-15,25-74 0,25-74-1,74 24 1,-25 75 0,-24 24-1,-51 75 1,-48 0-1,-76 75 1,-49 24 0,75 0-1,74-24 1,99-26 0,-49-24-16,124 0 15,-26 0 16,-48-1-31</inkml:trace>
  <inkml:trace contextRef="#ctx0" brushRef="#br0" timeOffset="87056.42">22798 6549 0,'0'0'0,"24"-49"16,-24 24-1,0 0 1,0 75 0,0-1-1,0 125 1,0 24 0,50-24-1,0-25 1,-50-100-16,0 26 15</inkml:trace>
  <inkml:trace contextRef="#ctx0" brushRef="#br0" timeOffset="87372.08">22674 7194 0,'0'0'0,"-25"-74"16,0 24-1,75 0 1,49-24 15,50 24-15,-50 1-1,-25 49 1,-74 25 0,-25 49-1,1 25 1,24-24-1,0-1 1,24-49 0,1-25-1</inkml:trace>
  <inkml:trace contextRef="#ctx0" brushRef="#br0" timeOffset="87488.32">23170 6772 0,'-25'-74'16,"50"148"-16,-50-198 16,25 75-1</inkml:trace>
  <inkml:trace contextRef="#ctx0" brushRef="#br0" timeOffset="87956.16">23343 7020 0,'0'0'0,"25"75"31,-25-50-15,25-75 0,-25 25-1,25-24-15,24-26 31,1 26-15,24 49 0,-74 49-1,25 26 1,-25-1 0,0-24-1,0-75 16,50 0-31,-25-25 16,24 1-16,26-26 16,-51 51-1,26 73 17,-25 50-17,0-24 16,0-1-15,-1-49-16</inkml:trace>
  <inkml:trace contextRef="#ctx0" brushRef="#br0" timeOffset="88405.17">24261 6896 0,'0'0'0,"50"-99"32,-50 149-17,-25-25 1,25 24-16,0 50 16,0-24-1,50-50 1,-1-50 15,26-50-15,24-24-1,25 0 1,-74 49-16,49 26 16,-25 24-1,1 24 1,-26 51-1,-24 24 1,-25-25 0,-25-24-1,-24-25 1,-26 0 0</inkml:trace>
  <inkml:trace contextRef="#ctx0" brushRef="#br0" timeOffset="90922.31">25675 7368 0,'0'0'0,"25"0"16,-25 25 15,-25-1-15,25 26-16,-49 74 16,-26-25-1,50 1 1</inkml:trace>
  <inkml:trace contextRef="#ctx0" brushRef="#br0" timeOffset="91240.12">26767 6698 0,'0'0'0,"0"-25"31,0 0-15,0 50 0,0 25-16,-50 49 15,50 50 16,-25 0-15,25-25 0,0-75-1,-25-24-15,50 0 16</inkml:trace>
  <inkml:trace contextRef="#ctx0" brushRef="#br0" timeOffset="91824.97">26618 7194 0,'0'0'16,"-25"-25"-16,25-24 16,0 24-1,0-25 1,124 1 31,-74 24-47,123-50 31,-49 26-15,-24-26-1,-26 26 1,-74 24 15,25 25-15,-25 74-1,0-24-15,0 74 32,0-74-32,-25 24 0,25 25 31,-25-49-31,50-75 47,0 0-32,74-49 1,-25 24 0,-24 50-1,-25 0 1,0 25-16,-25 50 16,25-1-1,-25-49 1,0 24-1,74-49 1</inkml:trace>
  <inkml:trace contextRef="#ctx0" brushRef="#br0" timeOffset="92490.37">28230 7120 0,'25'-25'15,"-50"50"-15,50-75 0,-25 25 16,0 0-16,0-49 31,0 49-31,0-24 16,0 24-1,0 0 1,-49 25 15,-26 50-15,25 24-1,50 0 1,25-49 0,50 0-1,24-25 1,50-25 0,-25-49-1,-50 24 16,-49 25-15,0 25 15,0 25-15,-1 25 0,26-25-1,0-1 1,24-24-1,25 0 1,-24-24 0,-50-1-1,-1 25 17,1 25-32,25-1 15,-1 1 1,-24-25-1,50 0 1,-1-25 0,-24-49-1,-50 0-15</inkml:trace>
  <inkml:trace contextRef="#ctx0" brushRef="#br0" timeOffset="94139.72">4564 10047 0,'0'0'16,"0"-25"0,0 0-16,0 50 62,25 0-62,-25 25 16,0-1-1,25 75 1,25-25 0,24-49-1,1-50 1,24-25-1,0-74 1,-49 49-16,24-98 16,-49 24-1,0 74 1,-25 75 15,-25 49 0,25 75-15,-25 49 0,25 51-1,0 23 1,-25 26 0,0-50-1,-24-149-15,-50 25 16,-25-49-1,0-75 1,-1-124 0,26-50-1,50-49 1,73 49 0</inkml:trace>
  <inkml:trace contextRef="#ctx0" brushRef="#br0" timeOffset="94521.79">5730 10742 0,'25'-25'46,"0"25"-30,25 0-16,24 0 16,50-25-1,0 0 1,-74 25 0</inkml:trace>
  <inkml:trace contextRef="#ctx0" brushRef="#br0" timeOffset="94740.63">5854 10990 0,'0'0'0,"-74"24"32,49-24-32,50 0 31,0 0-16,99 0 1,0-24 0,0 24-1,-74 0-15</inkml:trace>
  <inkml:trace contextRef="#ctx0" brushRef="#br0" timeOffset="97972.76">8186 10022 0,'0'-25'31,"-25"50"32,1-25-63,-1 25 15,0 25-15,0-1 16,0 1-16,-24-1 15,24 26-15,-49 74 16,24 49 0,25 1-1,25-26 1,25 1 0,49-75-1,1-24 16,-1-26-15,-24-49 0,-25-25-16</inkml:trace>
  <inkml:trace contextRef="#ctx0" brushRef="#br0" timeOffset="98456.53">8856 10469 0,'25'-25'31,"-50"25"16,0 0-31,0 25-16,-24 0 15,-1-1-15,1 26 16,-1 24 0,25 26-1,0-1 1,75-50 0,24 1-1,-24-50 1,49 0-1,-24 0 1,-26-25 0</inkml:trace>
  <inkml:trace contextRef="#ctx0" brushRef="#br0" timeOffset="98756.69">9129 10816 0,'0'0'0,"0"25"47,0 0-32,-25-1-15,25 1 16,0 25-16,-25 49 31,25 25-15,-24 0-1,-1 0 1,25-99 0</inkml:trace>
  <inkml:trace contextRef="#ctx0" brushRef="#br0" timeOffset="99072.78">9501 10990 0,'0'0'0,"25"0"0,-25-25 16,0 0 15,25 25-15,-1 0-1,26 0 1,49-25 0,-24 25-16,49 0 15,-25 0 1,-74 0-1</inkml:trace>
  <inkml:trace contextRef="#ctx0" brushRef="#br0" timeOffset="99339.53">9799 10742 0,'0'0'0,"0"-25"15,-25 0 1,0 75 31,25-26-47,0 26 16,25 74-1,-25 25 1,-25-25-1,50-25 1</inkml:trace>
  <inkml:trace contextRef="#ctx0" brushRef="#br0" timeOffset="99705.99">10642 10593 0,'0'0'0,"25"-50"16,0 25-1,-50 50 16,0 0-15,-49 74 0,-1-24-1,51 24 1,24-50-16,24 26 16,51-50 15,24-1-16,-25 1 1,-24-25 0</inkml:trace>
  <inkml:trace contextRef="#ctx0" brushRef="#br0" timeOffset="99989.92">11064 10990 0,'0'0'0,"25"0"32,-25 24-17,0 1-15,0 50 16,-50 49 0,50-50 15,-25-49-16,75 0 1,24-50 0,75-25-1,-99 26-15</inkml:trace>
  <inkml:trace contextRef="#ctx0" brushRef="#br0" timeOffset="100556.98">11684 10692 0,'0'-50'31,"0"26"-31,25 24 16,24 0-1,26 24 1,-25 26 0,-26 49-1,-73 25 1,24-25-1,0-49 1,0-50 0,75-25-1,49-74 1,0-50 0,1-24-1,-76 123 1,1 0-1,-25 26 1,-25 24 0,1 74-1,-1 25 1,0 0 0,50 25-1,49-49 1,50-50-1</inkml:trace>
  <inkml:trace contextRef="#ctx0" brushRef="#br0" timeOffset="100856.18">13048 10915 0,'-24'0'16,"48"0"15,26-25-15,-25 25-16,24 0 15,26-24-15,24 24 16,0-25 0,-74 0-1</inkml:trace>
  <inkml:trace contextRef="#ctx0" brushRef="#br0" timeOffset="101073.12">13222 10766 0,'0'0'16,"-25"0"-1,25 25 17,0 0-32,25 25 15,0 74 1,-25 0-1,-25 0 1</inkml:trace>
  <inkml:trace contextRef="#ctx0" brushRef="#br0" timeOffset="111873.66">14512 10742 0,'0'-25'16,"0"50"-16,25-50 0,-25 0 0,0 0 31,-25 25-16,0 0 1,-24 0 0,-1 25-1,-74 25 1,-25 98 0,124-24-1,25-74 1,25 0-16,74-1 15,75-24 1,-25-25 0,-50 0-1,-74-25 1</inkml:trace>
  <inkml:trace contextRef="#ctx0" brushRef="#br0" timeOffset="112590.76">14785 11139 0,'25'0'203,"24"-25"-203,-24 25 15,25 0 1,-25 0-16,24 0 31,-24 25-31,-25 49 0,-25-49 16,0 24-16,-24 1 31,24-25-15,50 0-1,49-50 1,25 50 0,-24-1-1,-1 26 1,-49 24 0,-25 1-1,-99-26 1,0-24 15,24-50-31</inkml:trace>
  <inkml:trace contextRef="#ctx0" brushRef="#br0" timeOffset="113175.83">15380 10890 0,'0'-24'15,"0"48"-15,0-73 0,0 24 32,0 0-32,25 0 15,0 25 1,25-24-16,24 24 15,-24 0 1,-26 0 0,1 49-1,-74 50 1,-1-24 15,25-1-15,0-74-1,25 25 1,50-149 0,49-25-1,0-24 1,-49 73 0,-25 76-1,-100 98 16,26 25-15,24 25 0,50-25-1,24-24 1,75-50 15,-74-25-31,49 0 16,-74-50-16</inkml:trace>
  <inkml:trace contextRef="#ctx0" brushRef="#br0" timeOffset="113459.78">16125 10171 0,'0'-25'15,"0"50"-15,24-75 16,1 50-16,0 0 16,0 25-1,-25 25-15,-25 74 32,0-50-17,50-74 1,49 0-1,1-25 1,-50 1-16</inkml:trace>
  <inkml:trace contextRef="#ctx0" brushRef="#br0" timeOffset="113657.87">16298 10791 0,'25'0'0,"0"25"16,0-25-16,74-25 15,25 0 17,-25 1-17,-49 24-15</inkml:trace>
  <inkml:trace contextRef="#ctx0" brushRef="#br0" timeOffset="113874.36">16596 10642 0,'-25'25'31,"50"0"-15,-25 25-16,0-26 15,0 51-15,25 49 16,-25 0 0,0-50-1,0-49 1</inkml:trace>
  <inkml:trace contextRef="#ctx0" brushRef="#br0" timeOffset="114091.25">17290 10866 0,'25'0'31,"0"0"0,-25 24-15,25-24-16,-25 25 16</inkml:trace>
  <inkml:trace contextRef="#ctx0" brushRef="#br0" timeOffset="114241.16">17638 10965 0,'0'0'0,"25"-25"16,-1 25 0,1 0-1,0-25-15</inkml:trace>
  <inkml:trace contextRef="#ctx0" brushRef="#br0" timeOffset="114374.23">18059 10940 0,'25'-25'31,"0"25"-31,0 0 0,0 0 16</inkml:trace>
  <inkml:trace contextRef="#ctx0" brushRef="#br0" timeOffset="114574.17">18481 10915 0,'50'0'16,"-25"-25"0,-1 25-16,26 0 15,49-24 1,25 24-1,-24 24 1</inkml:trace>
  <inkml:trace contextRef="#ctx0" brushRef="#br0" timeOffset="114824.31">18704 10766 0,'0'0'0,"-24"0"16,-1 0-1,0 75 1,50-1 0,-25 50-1,25-49-15,-50 98 16,25-49-1,-25-49 1</inkml:trace>
  <inkml:trace contextRef="#ctx0" brushRef="#br0" timeOffset="115724.16">19970 10543 0,'0'0'0,"0"-25"16,24 1-1,-24-1 1,0 0-1,-24 25 1,-1 0-16,-50 50 16,-24 49-1,25 50 1,24-1 0,50-48 15,75-26-16,-1-49 1,25 0 0,-49-50-16</inkml:trace>
  <inkml:trace contextRef="#ctx0" brushRef="#br0" timeOffset="116040.43">20242 11064 0,'0'0'0,"0"-25"16,0 0-1,0 50 17,0 0-17,0 0 1,0 49-1,0 1 1,0 24 0,-24-25-1,24-24 1,0-25 0,0 0-1,0-50 1</inkml:trace>
  <inkml:trace contextRef="#ctx0" brushRef="#br0" timeOffset="116308.08">20441 11238 0,'0'0'0,"0"-25"0,25 0 31,-75 25 0,1 25-15,24 0-16,-50 49 16,50-24-1,25-25 1,100-1 0,24-24-1,25-24 1,-25 24-1</inkml:trace>
  <inkml:trace contextRef="#ctx0" brushRef="#br0" timeOffset="116923.62">20937 10667 0,'0'0'0,"-25"-25"16,25 1-16,0-1 16,0 0-1,25 25 1,49 0-1,1 25 1,-50-25-16,24 74 16,-24 1-1,-74 24 1,-1 0 15,25-74-15,-25-25-1,50 25 1,50-100 0,49-49-1,25-49 1,-49 24 0,-50 74-1,-1 75 1,-48 25-1,-51 50 1,50 49 0,25 0-1,25-25 1,50-50 15,24-24-15,25-50-16</inkml:trace>
  <inkml:trace contextRef="#ctx0" brushRef="#br0" timeOffset="117295.53">21532 9898 0,'0'0'0,"25"-49"32,-25 24-1,25 74-16,-25-24-15,25 0 16,0 74 0,-1 0-1,-24-24 1,0-26 0,0-24 15,0-50-31</inkml:trace>
  <inkml:trace contextRef="#ctx0" brushRef="#br0" timeOffset="117607.18">21830 9923 0,'0'0'0,"0"-25"0,0 0 15,-25 50 32,1 0-31,-1 0-16,0 24 15,-25 1 1,25 0 0,25-26-1,25 1 1,25 0-1,0-25 1,-1 0 0,-24 0-16,0 0 15</inkml:trace>
  <inkml:trace contextRef="#ctx0" brushRef="#br0" timeOffset="117807.36">22078 10097 0,'0'0'0,"25"0"31,-25-25-31,25 25 16,24 0-1,1-25 1,-25 25-16,0-25 15</inkml:trace>
  <inkml:trace contextRef="#ctx0" brushRef="#br0" timeOffset="118008.96">22475 9799 0,'0'0'0,"0"-25"16,25 25-1,-50 25 1,25 0 0,0 49-1,-25 50 1,0-74-16,25 24 16</inkml:trace>
  <inkml:trace contextRef="#ctx0" brushRef="#br0" timeOffset="118408.88">22599 9551 0,'0'0'0,"0"-25"16,25 50 15,-25 24-15,50 75 0,-1 25-1,50 75 1,25 48-1,-99 1 1,-74 0 0,-51-25-1,-73-99 1,24-25 15,99-99-31,-74 25 16</inkml:trace>
  <inkml:trace contextRef="#ctx0" brushRef="#br0" timeOffset="119984.38">24931 10394 0,'25'0'46,"-25"-25"126,0 1-172,0-1 16,-25 25 0,0 0-16,0 0 15,-49 49 1,0 26-1,24-25-15,25-1 16,0 125 0,125-100-1,48-24 1,-24-1 15,-74-24-15,-25 25-1,-25-25 1,-50-1 0,25 1-1,-24 0 1,-1 0 0,25-25-16,-24 0 31,24 0 16,0 0 31,0 0-31</inkml:trace>
  <inkml:trace contextRef="#ctx0" brushRef="#br0" timeOffset="120312.43">25303 10717 0,'25'0'0,"0"0"31,-50 0 16</inkml:trace>
  <inkml:trace contextRef="#ctx0" brushRef="#br0" timeOffset="120777.16">25154 10394 0,'0'0'0,"25"-99"31,-50 74-15,0 25-1,-24 0 1,-1 25-16,-49 49 16,0 26-1,0 49 1,74-1 15,50-24-15,49 0-1,75-49 1,0-50 0,-25-25-1,-25-25 1,0-25 0,-49 1-16</inkml:trace>
  <inkml:trace contextRef="#ctx0" brushRef="#br0" timeOffset="121123.85">25948 10618 0,'0'0'0,"0"-50"15,0 25 1,-50 25 15,1 25-15,-50 49-1,49 50 1,25 0 0,50-49-1,25-50-15,49-25 16,25 0 0,-25-50-1,-74-49 1,-50 0-1,-74 24 1,-25 26 0,74 49-1</inkml:trace>
  <inkml:trace contextRef="#ctx0" brushRef="#br0" timeOffset="121425.05">26395 10518 0,'0'0'0,"24"-24"16,-24-1-1,-49 0 1,-1 50 0,50 24-1,25 26 1,49 24-1,26-25 1,-26-24 0,-49 0-1,-50-1 17,-74-24-17,0 0 1,24 0-1</inkml:trace>
  <inkml:trace contextRef="#ctx0" brushRef="#br0" timeOffset="122858.37">26866 10196 0,'0'0'16,"25"-25"-16,-25-25 15,-25 26-15,25-1 32,0 0 15,-25 25-32,25 25 188,0 0 266,0-1-453,0 1-1,0 0-15,0 0 16,25 0-16,-25-1 16,0 26-1,25 24 1,-25 26-1,25-1 1,-1 0 0,-24 0-1,25-24 1,-25-26 0,0-24-1,25-25 32,-25-25-31,25-24-16,0-75 15,49 0 1,-49 49 15,24 26-15,1 24-1,0 0 1,24 75 0,-24-25-16,-26 24 15,26 75 1,-50-49 0,-50 24-1,-74-25 1,50-49-1,-25 0 1,24-25 0,100-25-1</inkml:trace>
  <inkml:trace contextRef="#ctx0" brushRef="#br0" timeOffset="123409.4">27734 10543 0,'25'-25'0,"-50"50"0,50-74 15,25 24 1,-1 25 0,26-25-1,24 50 1,-25 24-1,-49 26 1,0 24 15,-50 25-15,0-99 0,0 24-1,25-73 16,75-76-15,24-73 0,0 24-1,-74 50 1,-50 99 15,1 24-31,-1 26 16,-25 74-1,25 75 1,75-125 0,-25-24-1,74-1 1,-25-24 0,50 0-1,75-50 1</inkml:trace>
  <inkml:trace contextRef="#ctx0" brushRef="#br0" timeOffset="126874.09">8286 13694 0,'0'0'0,"0"24"15,-50-24 1,25 0 46,50 0 1,0 0-63,24 0 16,1 25-16,24-50 15,1 25-15,98-49 16,-49 24-1,-24 0 1,-75 0 0</inkml:trace>
  <inkml:trace contextRef="#ctx0" brushRef="#br0" timeOffset="127258.15">8658 13297 0,'0'0'16,"0"-25"-16,0 0 15,-25 25 1,0 25 15,25 0-15,0 0-16,0 49 15,0 100 1,25 24 15,-50 25-15,25-148-16,0 74 15,25-75 1,-25-49 0,0 0 15,0-50-15</inkml:trace>
  <inkml:trace contextRef="#ctx0" brushRef="#br0" timeOffset="133525.26">8186 9625 0,'0'-25'125,"-25"25"31,1 0-109,-1 0 0,0 0-31,0 0 15,0 0-15,-24 0-1,24 0 1,-25 0-1,26 0 1,-26 0 0,0 0-1,1 0 1,-1 0 0,25 0-1,1 0 16,-1 25 313,25 0-328,0 0-1,-25-25 1,25 25-16,0-1 16,-25 1-1,25 25 1,0-25 0,0 24-1,-25 1 1,25 0-1,0-26-15,-24 1 16,24 25 0,-25-1 15,25 26 0,0-50-15,0 24-1,0-24 1,0 0 0,0 0-1,0 49 1,0-24 0,0-25-1,0-1 1,0 51-1,0-26 1,0 1 0,0-25-1,0 24 1,0-24 15,0 25-15,0-25-1,-25 24 1,25 1 0,0-25-16,0-1 15,0 1 1,0 25 0,-25 0-1,25-1 1,0 1-1,-25 24 1,25-24 0,-25 24-1,25-24 17,0 24-17,0-49-15,-24 25 16,24-1-1,0 1 1,0 0 0,0-26-1,0 1 1,0 25 0,0-1-1,0-24 1,0 25-1,0-1 1,-25-24 0,25 25-1,0-1 17,25-49 14,-1 0-30,76-24 0,49-26-1,-1 25 1,-73 0 0</inkml:trace>
  <inkml:trace contextRef="#ctx0" brushRef="#br0" timeOffset="134626.1">6648 10618 0,'-25'0'78,"25"24"-47,25-24-15,0 0-16,-25 25 15,25-25-15,0 0 16,24-25 0,-24-24-1,0 49 1,0-25 0,-25 0-1,0 0 1,0 1-1,0-1 1,0 0 0,-25 25-1,0 0 17,-25 25-17,1 24 1,-1 26-1,-24 24 1,49 0 0,0 0-1,0 1 1,50-26 0,0 1-1,25-26 1,24-24-1,-24-25-15,49-25 16,0-24 0,-24-26-1,-51 50 1</inkml:trace>
  <inkml:trace contextRef="#ctx0" brushRef="#br0" timeOffset="135558.79">6996 9650 0,'0'-25'125,"-25"25"-78,0-25-32,0 1 16,0 24-15,1 0-16,24 24 16,-75 1-1,50 25 1,0 49 0,1 0-1,48-24 1,26-26-1,25-49 1,-26 0 0,26-99-1,-51 0 17,-48 49-17,48 25 1,-24 1-1,0 48 1,-24 26 0,24 49-1,0 1 1,24-1 0,-24-25-1,25-49-15,0 0 31</inkml:trace>
  <inkml:trace contextRef="#ctx0" brushRef="#br0" timeOffset="136159.97">7194 9650 0,'0'0'0,"25"-25"16,-25 0-1,49 1 17,-24-1-17,0 25 1,0 0-16,0 74 15,-1 1 1,-24-1 0,-24 1-1,-1-51 17,25 1-17,0-50 1,0 1-1,25-26 1,-25 0 0,49-49-1,-24 25 1,0 24 0,-25 25-1,0 0 16,0 50-15,-25 0-16,25 74 16,-25 0-1,50-24 17,0-1-17,0-49-15,0-25 0</inkml:trace>
  <inkml:trace contextRef="#ctx0" brushRef="#br0" timeOffset="140664.74">9774 13173 0,'0'0'0,"0"-25"15,-25 25 16,25 25-15,0 0 15,0-50 32,-25 50-48,1-1 1,-1-24 0,0 25-16,0-25 15,25 25-15,-50 25 32,1-1-17,-1 26 1,25-1-1,1 50 1,-1-25 0,25 1-1,25-1 1,-1-25 0,26 1-1,0-1 1,49 0-1,-49-49 1,-26-25 0,26 25-1,-25-25 17,0 0-1</inkml:trace>
  <inkml:trace contextRef="#ctx0" brushRef="#br0" timeOffset="141992.29">10568 13470 0,'25'0'16,"-50"0"31,25-24 31,0-1-47,0 0-31,0 0 31,-25 25-15,25-25 0,-25 25-1,0 0 1,1 0-1,-1 0-15,0 0 16,0 25 0,-49 0-1,-1 49 1,26-24 0,-1 24-1,25 1 1,-24-1-1,49 1 1,0-1 0,24-24-1,51 24 17,-26-24-17,51-50 1,-1 25-1,-25-25 1,-49 0-16,0-25 16,0 25-1,-25-25 1</inkml:trace>
  <inkml:trace contextRef="#ctx0" brushRef="#br0" timeOffset="144377.23">10890 14190 0,'0'-25'32,"0"0"-1,0 0 63,0 1-79,25 24 173,-25-25-157,0 0 0,0 0 16,0 0 47,25 1 0,-25-1-63,0 50 94,0-1-125,0 1 15,0 0-15,0 0 16,0 24 0,0 26-1,-25-1 1,25-24 0,0-25-1,0-1 16</inkml:trace>
  <inkml:trace contextRef="#ctx0" brushRef="#br0" timeOffset="144982.79">11188 14041 0,'0'-25'15,"-25"50"17,-24 0-17,49 0 1,-25-25 0,-50 49-1,26-24 1,24-25-1,0 0 1,50 25 62,0 0-62,-1-25-16,1 0 15,0 24-15,0 1 16,0-25-16,24 25 16,-24 0-1,-25 0 17,25-25-1,0 0 31</inkml:trace>
  <inkml:trace contextRef="#ctx0" brushRef="#br0" timeOffset="147242.31">10568 12925 0,'25'0'15,"-25"-25"17,-25 25-17,25 25 17,0-1-17,0 1-15,0 0 16,0 74-1,0-74 1,0 25-16,0 49 16,0 0-1,0 25 1,0 0 0,-25 0-1,0-24 1,0-1-1,1-25 1,24 1 0,-25 24 15,25 0-15,0-49-1,0-26 1,0 1-1,0 0 32</inkml:trace>
  <inkml:trace contextRef="#ctx0" brushRef="#br0" timeOffset="147991.25">11089 14140 0,'0'0'0,"-25"-49"16,25 24-1,-25 25 32,0 0-47,-24 25 16,-1-1 0,25-24-1,75 0 1,99-49-1,0 24 1,-75 25 0,-49 0 15,-75 25-15,-49 49-1,-25 1 1,25-1-1,74-49 1,0 0 0,75-25-1,-1 0-15,51-25 16,-26 0 0,-49 25-1,-25 25 1,-25 24-1,-25 1 1,26-25 0,-1-25 15,50 0-15,24-25-1,1 0 1</inkml:trace>
  <inkml:trace contextRef="#ctx0" brushRef="#br0" timeOffset="148642.84">10617 14314 0,'0'25'110,"0"-1"-95,-24 26-15,24 0 16,0-1-16,0 75 15,0 0 1,0-49 0,0-50 15,0-1-15</inkml:trace>
  <inkml:trace contextRef="#ctx0" brushRef="#br0" timeOffset="149144.14">11957 13867 0,'-25'0'16,"50"0"15,0 0-16,24 0 1,1 0-16,24 0 16,1 0-16,74 0 15,-25-24 17,-75-1-32,-24 25 0</inkml:trace>
  <inkml:trace contextRef="#ctx0" brushRef="#br0" timeOffset="149409.74">12255 13694 0,'0'-25'16,"-25"25"-1,25-25 1,0 50-1,0 24 1,0 1-16,0 99 31,25-25-15,-25-25 0,24 0-1,1-24 1</inkml:trace>
  <inkml:trace contextRef="#ctx0" brushRef="#br0" timeOffset="150043.2">13569 13768 0,'0'0'0,"25"-50"16,-25 26 0,-49-1-1,24 25 1,-50 0-1,-49 49 1,25 51 0,25-26-1,49-24-15,25 49 16,25-25 0,49-49-1,25-25 1,1-25-1,-1-74 1,-74-50 0,-1-49 15,-48-1-15,24 51-1,0 98 1,0 25-1,0 50 1,0 99 0,0 74-1,0 26 1,0-26 0,-25-49-1,0-50 1</inkml:trace>
  <inkml:trace contextRef="#ctx0" brushRef="#br0" timeOffset="150309.49">13793 14190 0,'0'0'0,"0"-25"31,24 25-31,-24 25 15,0 24 1,-24 51 0,24-51-1,24-24 1,76-25 0,24-50-1,0-24 1,-75 49-16</inkml:trace>
  <inkml:trace contextRef="#ctx0" brushRef="#br0" timeOffset="150760.44">14289 13743 0,'0'0'0,"25"-74"31,-25 49-31,24 25 16,26 25-1,0 24 1,-26 51 0,-48 49-1,-1-100 1,25-24 15,49-25-31,1-99 16,24-50-1,-24 0 17,-25 50-17,-25 74 1,-25 50-1,0 74 1,0 50 0,25 0-1,0-75-15,50 25 16,25-74 0</inkml:trace>
  <inkml:trace contextRef="#ctx0" brushRef="#br0" timeOffset="150959.96">15132 13917 0,'25'-25'16,"0"0"-16,0 25 15,24-24 1,75 24-1,-24-25-15,24 0 16,-75 25-16</inkml:trace>
  <inkml:trace contextRef="#ctx0" brushRef="#br0" timeOffset="151160.41">15554 13694 0,'0'0'0,"-25"0"0,0 24 32,25 1-32,0 50 31,25-50-31,-25 99 16,25 0-1,-25 0 1</inkml:trace>
  <inkml:trace contextRef="#ctx0" brushRef="#br0" timeOffset="151611.81">16571 13272 0,'0'0'0,"25"0"15,-25-25-15,25 25 16,-25-25 0,-50 25-1,-49 75 1,-25 49 0,25 25-1,49-50-15,50 50 16,74-50-1,75-25 1,25-49 15,-75-25-31</inkml:trace>
  <inkml:trace contextRef="#ctx0" brushRef="#br0" timeOffset="152010.03">16894 13892 0,'0'-25'16,"0"1"-1,24 24-15,-24-25 16,25 25-16,0 0 15,25 25 1,-75 24 0,-50 26-1,51-26 17,48 1-17,51-25 1,24-1-1,-74-24 1,-25 50 0,-50 0-1,-49-1 1,0 1 0</inkml:trace>
  <inkml:trace contextRef="#ctx0" brushRef="#br0" timeOffset="152810.94">17439 13545 0,'0'0'0,"0"-25"16,-25 0-1,50 0 1,0 25 0,74-24-1,-24 48 1,-50 1 0,-25 74-1,0-24-15,-75 24 16,1 0-1,49-49 1,0-50 0,50-25 15,74-74-15,50-50-1,-25-25 1,-74 75-1,-26 74 1,-73 100 15,49-26-31,-50 100 16,25 0 0,50-50-1,50-24 1,-1-50-1</inkml:trace>
  <inkml:trace contextRef="#ctx0" brushRef="#br0" timeOffset="153113.54">18258 12949 0,'0'0'15,"25"0"-15,0 0 0,-1 0 16,-24 50 0,0 49-1,-24 1 1,-1-51-1,74-24 1,26-25 0,74-25 15</inkml:trace>
  <inkml:trace contextRef="#ctx0" brushRef="#br0" timeOffset="153294.01">18828 13743 0,'50'0'31,"-25"0"-31,25-25 0,49 1 16,-50 24-1,1-25 1,0 25-16</inkml:trace>
  <inkml:trace contextRef="#ctx0" brushRef="#br0" timeOffset="153481.15">19002 13619 0,'0'0'16,"0"25"-16,0 49 31,0-49-31,0 25 15,0 74 1,0-25 0,0 25-1</inkml:trace>
  <inkml:trace contextRef="#ctx0" brushRef="#br0" timeOffset="153660.74">19821 13942 0,'0'0'15,"25"0"-15,-25-25 16,24 25 0,1 0-16,50-25 15</inkml:trace>
  <inkml:trace contextRef="#ctx0" brushRef="#br0" timeOffset="153793.34">20242 13892 0,'0'25'16,"25"-25"-16,25 0 16,49-25-1,-74 0 1</inkml:trace>
  <inkml:trace contextRef="#ctx0" brushRef="#br0" timeOffset="154394">20863 13991 0,'-25'-24'15,"25"-1"-15,25 25 31,-1 0-15,1 0 0,74 0-16,26 0 15,23-25 17,-123 0-32</inkml:trace>
  <inkml:trace contextRef="#ctx0" brushRef="#br0" timeOffset="154628.94">21160 13694 0,'-24'0'0,"-1"-25"31,0 50-31,25 24 15,-25 75 17,25 25-17,-25-25 1,25-74-16</inkml:trace>
  <inkml:trace contextRef="#ctx0" brushRef="#br0" timeOffset="154994.69">21979 13346 0,'0'-24'16,"0"48"-16,25-73 15,-50 49 1,0 0 0,0 49-1,1-24-15,-76 74 16,51 25-1,24 0 1,75-24 0,98-51-1,26-24 1</inkml:trace>
  <inkml:trace contextRef="#ctx0" brushRef="#br0" timeOffset="155643.24">22475 13843 0,'0'0'0,"-25"0"0,25 24 31,0 1-15,0 25-1,0 49 1,0-25 0,0 1-1,0-50 1,0-1 15,25-48-31,0-51 16,25-49 15,-1 25-15,1 25-1,-25 49 1,-50 25 62,25 25-78,-25-25 16,25 24-16,-25 1 15,25 0-15,-25 25 16,1 24-1,24-24 1,0-26 0,24 1 15,1-25-15</inkml:trace>
  <inkml:trace contextRef="#ctx0" brushRef="#br0" timeOffset="156443.21">22053 13793 0,'0'0'0,"0"-25"63,0 0-63,25 0 15,-25 1-15,0-26 16,25-74-1,0-25 1,-25-24 0,0 24-1,0 74 1,-25 1 0,0 99 15,25-1-16,0 51-15,-25 74 16,50 24 15,-25 26-15,25-26 0,0-24-1,0-25 1,-1 0-1,1-49 1</inkml:trace>
  <inkml:trace contextRef="#ctx0" brushRef="#br0" timeOffset="157460.72">16571 14066 0,'0'0'0,"25"0"0,0-25 15,-1-25 1,-24 1 0,25-1-1,-25-49 1,0-25 0,25-99-1,25-1 1,-25-24-1,-25 75 1,-25 98-16,25 26 31,0 24-15,-25 50 0,0 74-1,0 74 1,0 51-1,25-26 1,50-24 0</inkml:trace>
  <inkml:trace contextRef="#ctx0" brushRef="#br0" timeOffset="158759.81">23046 13446 0,'0'0'0,"0"-25"31,0 0-15,24 25 0,1 0-16,0-25 15,74 25 1,1 25-1,-26 25 1,-49 49 0,-25 25-1,-50-25 1,-24-24 0,49-51-1,0 1-15,50-50 31,49-74-15,26-50 0,-51 0 15,-24 25-15,0 100-1,-25-1 1,0 74-1,-25 75 1,50 0 0,24-24-1,-49-51-15,25 1 16</inkml:trace>
  <inkml:trace contextRef="#ctx0" brushRef="#br0" timeOffset="159394.15">23815 12677 0,'0'-25'15,"0"50"17,0-1-32,0 1 15,24 50 1,1 24-1,-25 0 1,25-25 0,-25-24 15,25-25-15,-50-50 15,75-49-16,-1-26 1,-24 1 0,0 50-1,0 49 1,-25-25 0,25 50-1,-50 24 1,-25 50-1,25 1 1,25-26 0,75-49 15,-26 0-15,-24-50-16</inkml:trace>
  <inkml:trace contextRef="#ctx0" brushRef="#br0" timeOffset="159610">24410 12999 0,'0'0'0,"0"-25"46,25 25-30,0 0-16,24 0 16,-24-25-16,50 25 15</inkml:trace>
  <inkml:trace contextRef="#ctx0" brushRef="#br0" timeOffset="159809.94">24757 12776 0,'0'-25'15,"0"50"17,0 0-32,-24 74 15,-1 25 1,25-50-1</inkml:trace>
  <inkml:trace contextRef="#ctx0" brushRef="#br0" timeOffset="160544.12">25030 12553 0,'0'0'16,"-25"0"-16,25-25 16,25 25 46,0 0-46,0 0 15,0 0 0,-1 0 47,-48 0-78,24 25 47,24-25-31,-24 49-16,25-49 15,-25 50-15,25 24 16,0 50 0,24 25 15,26 50-15,24 49-1,-24-25 1,-51 25-1,-48-25 1,-51 0 0,1-98-1,24-26 1,0-50 0,26-49-16,-1 25 15,-25-25 1</inkml:trace>
  <inkml:trace contextRef="#ctx0" brushRef="#br0" timeOffset="161644.21">26395 13049 0,'0'0'0,"24"-25"31,-48 25-15,-26 49-16,0 1 15,-49 74 1,25 0 0,49-25-1,25 1 1,50-51 0,24-49-1,-24 25 1,-26-25-1,-24-25 48,0 0 15,25 25-78,0 0 16,0 0-1,0 25-15,24-25 16,1 25-16,49 25 16,25-1-1,-74 26 1,-25-1-1,-25-49 17,-50 25-17,-49-26 1,-25-24 0,74 0-16</inkml:trace>
  <inkml:trace contextRef="#ctx0" brushRef="#br0" timeOffset="161910.03">27188 13570 0,'0'0'0,"25"-50"31,-25 75 0,0 0-31,0 49 16,0 0 0,25 1 15,-25-25-15,0-26-1</inkml:trace>
  <inkml:trace contextRef="#ctx0" brushRef="#br0" timeOffset="162026.71">27263 13421 0,'0'0'0,"0"-50"0,0 1 16,-25-1 0,25 25-16</inkml:trace>
  <inkml:trace contextRef="#ctx0" brushRef="#br0" timeOffset="162364.04">27486 13495 0,'0'0'0,"25"50"16,0 24 0,0-24-1,-1-50 16,-24 25-15,0-75 0,25-24-1,0 49-15,0-25 32,0 50-32,-25-25 0,24 50 31,1 0-16,-25 25-15,0-1 16,25 50-16,0-24 31,0-50-15</inkml:trace>
  <inkml:trace contextRef="#ctx0" brushRef="#br0" timeOffset="162761.17">28081 13222 0,'25'-24'16,"-50"48"-16,50-98 0,-25 49 15,0 50 1,0 74 0,-25 50-1,25-25 1,25-50 15,-25-49-15,25-25-16,0 0 15,74-25 1,0 1 0,-49 24-16,-25 0 15,0 0 1,-25 74-1,0 0 1,-50-24 0,0 0-1,26-50 1</inkml:trace>
  <inkml:trace contextRef="#ctx0" brushRef="#br0" timeOffset="163210.29">28726 13520 0,'0'-25'0,"25"0"16,-50 75-16,75-124 0,0 49 16,-26 25-16,1-25 15,0 25 1,0 50-1,-25 24 1,-25 25 0,25-49-1,25-50 32,-25-25-47,50-25 16,-26 1-1,-24-1-15,50-49 16,-50 49 15,0 125 1,0 24-17,0 50 1,0 0-1,50-75 1,-26-74-16</inkml:trace>
  <inkml:trace contextRef="#ctx0" brushRef="#br0" timeOffset="163994.68">29545 12329 0,'-25'-49'0,"50"98"0,-75-173 15,50 75-15,-24 24 16,48-25-1,51 25 1,24 25 0,-24 0-16,49 0 15,-75 0 1,1 0-16,24 25 31,-49 0-31,0 0 16,0 24-1,24 75 17,-49 50-17,0-75-15,0 25 16,-25 124 0,-24-24-1,24 123 1,25-149-1,0-24 1,0 0 0,0-25-1,0-25 1,-25 0 0,25 0-1,0-50 16,-25 1-31,25-26 16,0 1 15,25-25-15,-25-1 0,0 1 30,-49-25-30,-125 25 0,-149-25-1,125 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6T05:32:39.19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6028 1067 0,'0'-25'16,"-25"25"15,0 0 0,25 25-15,0 24-16,0 1 15,-24 148 1,-26 26 0,0-1-1,26-74 1,24-75 0,74-49-1,75-50 1,25-24-1,-125 24 1</inkml:trace>
  <inkml:trace contextRef="#ctx0" brushRef="#br0" timeOffset="217.54">6103 1414 0,'0'0'0,"-50"-50"32,25 26-32,25-1 15,50-25 1,99-24 0,-75 24-16,100-24 15,-125 49 1</inkml:trace>
  <inkml:trace contextRef="#ctx0" brushRef="#br0" timeOffset="382.88">5929 1563 0,'0'0'0,"25"0"16,24-50-1,26 25-15,24-24 16,-25-1-16</inkml:trace>
  <inkml:trace contextRef="#ctx0" brushRef="#br0" timeOffset="767.31">6921 1166 0,'0'0'15,"0"50"1,0-1 0,-25 1-1,-49 148 1,-25 1 0,-25-1-1,74-74 1,0-99-1,26-99 1,48-75 0,1-50-1,0 50 1,-25 125 0,25 48-1,49 51 1,-24 49-1,24 0 17,1-25-32</inkml:trace>
  <inkml:trace contextRef="#ctx0" brushRef="#br0" timeOffset="1365.98">7442 1340 0,'0'-25'31,"-25"25"-31,0 25 0,1-1 16,-1 51-1,25 74 1,0 0-1,-25-25 17,25-75-32,-50 26 15,26-100 17,24-50-17,0-73 1,24-51-1,26 25 1,0 75 0,-26 50-1,1 24 1,25 0 0,-25 25-1,0 0 1,-1 25-1,1 49 1,0 50 15,-25 0-15,25 25 0,0-50-1,-25-24 1,24-50-1</inkml:trace>
  <inkml:trace contextRef="#ctx0" brushRef="#br0" timeOffset="1550.13">7442 1811 0,'0'0'0,"-25"-25"0,0 0 16,1 1-16,-1-1 15,50-25 17,49-24-17,100-1 1,-100 50-16</inkml:trace>
  <inkml:trace contextRef="#ctx0" brushRef="#br0" timeOffset="2050.11">8013 1340 0,'74'-25'16,"-148"50"-16,173-75 31,-99 124-15,-25 26-1,25 24 1,-25-25 0,0-49-1,25-75 32,25-50-31,-25-74-1,25 25 1,-25 75 0,25 74-1,0 49 1,24 25-1,26-74 1,24-50 0,-25-49-1,1-50 1,-26-25 0,-24 99-1,0 50 1,-25 100-1,25 73 1,-25-74 0,25 75-1,-1-25 1,1-75 0</inkml:trace>
  <inkml:trace contextRef="#ctx0" brushRef="#br0" timeOffset="2282.96">9154 1265 0,'0'0'0,"49"-74"15,-49 49 17,0 75-32,0-1 15,0 1-15,0 148 16,0 26-1,25-1 17,-25-99-17,0-75-15</inkml:trace>
  <inkml:trace contextRef="#ctx0" brushRef="#br0" timeOffset="2516.05">9253 1389 0,'0'0'0,"0"-223"16,25 173-1,-25 26-15,49-1 16,26 0 0,-1 75-1,-24 98 1,-75 51 15,-49-26-15,24-98-16</inkml:trace>
  <inkml:trace contextRef="#ctx0" brushRef="#br0" timeOffset="2800.51">9799 1166 0,'0'0'0,"49"-25"15,-49 50 1,-24 0 0,24 24-16,0 75 15,-25 50 1,25 0-1,0-75 17,74-25-17,50-74 1,-49 0-16</inkml:trace>
  <inkml:trace contextRef="#ctx0" brushRef="#br0" timeOffset="3018.02">10493 1414 0,'0'-25'16,"0"50"-16,25-75 16,-50 50-1,25 50 1,-49 74 0,24 0-1,25 0 1,74-49-1,50-51 17,-74-24-32,49-49 15</inkml:trace>
  <inkml:trace contextRef="#ctx0" brushRef="#br0" timeOffset="3200.53">10642 1240 0,'0'0'0,"-49"-24"32,24-1-32,0 0 15,50-25 1,49 26 0,50-1-1</inkml:trace>
  <inkml:trace contextRef="#ctx0" brushRef="#br0" timeOffset="3650.66">11362 1216 0,'0'0'0,"0"-25"15,-25 25 1,0 0-16,-25 49 15,26 51 1,24-1 15,49 0-15,26 0 0,-1-24-1,-24-26 1,-50 1-1,-50-50-15,-49 25 16,24-25 0,51 0-1</inkml:trace>
  <inkml:trace contextRef="#ctx0" brushRef="#br0" timeOffset="3966.49">11907 1389 0,'0'0'0,"0"-25"31,0 1-31,-24 24 16,-1 24 0,25 26-1,49 0 1,26-26-1,-1 1 1,-24-50 0,-25 1-1,-25-26 1,-25-24 0,0 74-1</inkml:trace>
  <inkml:trace contextRef="#ctx0" brushRef="#br0" timeOffset="4200.57">12304 1861 0,'0'0'0,"0"49"16,0 1-1,25-25 1,25-1 0,-26-48-1,-24-1 17,-49 0-32,-26 0 15</inkml:trace>
  <inkml:trace contextRef="#ctx0" brushRef="#br0" timeOffset="4550.7">10444 1588 0,'0'-25'16,"25"25"0,24-25-1,50 25 1,-24 0-16</inkml:trace>
  <inkml:trace contextRef="#ctx0" brushRef="#br0" timeOffset="5433.42">5830 2654 0,'24'0'16,"1"-24"47,25 24-48,-1 0 1,1 24-16,25-24 0,-1 0 15,50 0-15,149 0 32,74-24-17,50-1 1,50 25 0,-51 0-1,-48 0 1,-26-25-1,1 25 1,-1 0 0,50-25-1,50 25 1,0 0 0,148-25 15,-222 1-16,-1 24 1,-74 0 0,0 0-1,-149 0-15,0 0 16,74 0 0,25 0-1,-24 0 1,49 0-1,-124 0 1,0 24 0,-74-24-1,-25 0 17</inkml:trace>
  <inkml:trace contextRef="#ctx0" brushRef="#br0" timeOffset="6834.34">5458 3796 0,'0'0'16,"24"-25"-16,-24 0 15,0 0 1,-24 25-1,-125 99 1,0 25 0,74 25-1,75-50 1,50 1 0,49-51-1,0 1 1,-49-25 15,-25 24-15,-75 26-1,1-50-15,-51 24 16,1-24 0,25-25-1,49-25 1</inkml:trace>
  <inkml:trace contextRef="#ctx0" brushRef="#br0" timeOffset="7184.41">5730 4341 0,'0'0'0,"-24"0"31,24 25-31,-25-25 16,-25 75 0,50-26-1,25 1 1,49-50 0,26 0-1,-26-25 1,-49-25-1,-25 1 1,-75-1 0,26 0-1,24 26 1,0-1-16</inkml:trace>
  <inkml:trace contextRef="#ctx0" brushRef="#br0" timeOffset="7401.54">6053 4093 0,'0'0'0,"25"-49"15,0-1 1,-1 25 0,-24 0-1,25 75 1,-25 74-1,25 50 1,-25-25 0,0-100-16,0 75 15</inkml:trace>
  <inkml:trace contextRef="#ctx0" brushRef="#br0" timeOffset="7733.87">6425 4366 0,'0'0'16,"25"-25"-16,-25 0 0,0 1 15,25 24 1,-25 24 0,24 1-1,1 75 1,0-26-1,0-24 1,24-50 15,-24-25-15,25-25-16,24-74 16,1 25-1,-26 24 1,-24 75-1</inkml:trace>
  <inkml:trace contextRef="#ctx0" brushRef="#br0" timeOffset="8001.16">7120 4441 0,'0'0'0,"24"24"0,1-24 16,50-24-1,-1-1 1,25-50-1,-74 1 1,-25-1 0,-25 75-1,-74 75 1,25 49 0,98-25-1,51-49 1,24-25-1,100-1 1,24 26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6T05:33:04.09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11362 3920 0,'0'-50'32,"0"25"-17,-25 25 32,25 25-31,0 0-1,0 74 1,0 0 0,0-74-16,25 0 15,49-50 1,25-49-1,0-50 1,-24 24 0,-50 26-1,-1 74 17,-24 50-17,0 98 1,0 76 15,0-1-15,0-99-16,-24 74 15,-1 1 1,-99-50 0,-25-50-1,0-49 1,50-75-1,0-99 1,74-50 0,50-24-1</inkml:trace>
  <inkml:trace contextRef="#ctx0" brushRef="#br0" timeOffset="383.32">12379 3374 0,'24'-25'15,"-48"25"32,-1 25-47,0 24 16,0 1-16,-49 24 31,49 1-15,0-75-1</inkml:trace>
  <inkml:trace contextRef="#ctx0" brushRef="#br0" timeOffset="667.29">12602 3349 0,'25'-50'16,"-50"75"31,0 0-32,25 25-15,-25-26 16,1 1 0,-1 50-1,-25-26 1,50-24 0,-25 0-16,25 0 15</inkml:trace>
  <inkml:trace contextRef="#ctx0" brushRef="#br0" timeOffset="900.33">12800 3374 0,'0'0'0,"0"-25"15,0 50 16,-24 0-15,24-1 0,-25 26-16,-25 24 15,25 1 1,1-50-16</inkml:trace>
  <inkml:trace contextRef="#ctx0" brushRef="#br0" timeOffset="1747.51">13743 4565 0,'-25'0'15,"25"-25"48,0 50-48,25-25 32,25-25-31,-1 25-16,26 0 16,24 0-16,25-25 15,99 0 1,-49 0-1,-100 25 1,-49 0 15</inkml:trace>
  <inkml:trace contextRef="#ctx0" brushRef="#br0" timeOffset="2016.96">14363 4242 0,'-25'-25'16,"25"0"-16,0 1 31,-24 24-15,24 24-1,-25 76 1,0 73-1,-25 26 1,26-75 0,24-25-1,24-99-15</inkml:trace>
  <inkml:trace contextRef="#ctx0" brushRef="#br0" timeOffset="2517.73">15628 4044 0,'0'0'0,"-49"-75"31,49 50-31,25 1 15,-1 24 1,100-50 0,25 50-1,-74 0-15,-26 25 16,-49 99 0,-124 49-1,-25-73 16,100-76-15,49 1 0,74-50-1,75 1 1,-50 24 0,-24 24-1,-50 51 1,-50 49-1,-25-74-15,-49 49 16,-50-50 0,75-24-1,49-50 1</inkml:trace>
  <inkml:trace contextRef="#ctx0" brushRef="#br0" timeOffset="3000.2">16571 4168 0,'0'0'0,"25"-25"32,-50 25-32,0 49 15,25 26 1,50-50-1,24-1 1,1-48 0,-1-26-1,1-24 1,-51 24 0,-24 25 15,0 50-16,0 49 1,-24 50 0,-1-49-16,0 99 15,-25-1 1,1 26 0,-26-50-1,-49-50 1,0-25-1,50-74 1,24-99 0,50-25-1</inkml:trace>
  <inkml:trace contextRef="#ctx0" brushRef="#br0" timeOffset="3371.44">17390 3597 0,'0'0'0,"24"-25"16,-24 0-1,0 50 17,-24 0-17,24 25 1,-50 24-16,0 1 31,26-26-15</inkml:trace>
  <inkml:trace contextRef="#ctx0" brushRef="#br0" timeOffset="3584">17762 3622 0,'0'0'0,"0"-25"0,-25 25 31,25 25-31,-50 49 16,-24 26 0,0-1-1,24-25 1,25-24-1</inkml:trace>
  <inkml:trace contextRef="#ctx0" brushRef="#br0" timeOffset="4251.05">18580 4862 0,'0'0'0,"0"-25"31,25 25 16,0 0-31,25 0-16,24 0 15,0 0-15,26-24 16,24 24 0,-50-25-1</inkml:trace>
  <inkml:trace contextRef="#ctx0" brushRef="#br0" timeOffset="4884.79">19597 4292 0,'0'0'0,"0"-25"15,25 25-15,-25-25 16,25 25 0,-25 74-1,-25 1 1,0 49 0,25-25-1,-24 0 16,-26-24-15,50-50 0,25-1-1,74-24 1,50-24 0,-75 24-16,1-50 15,-26 0 1,-49 1-1,0 24 1,-24 25 15,24 25-15,-25 24 0,0 51-1,0 24 16,50 0-15,-25 0 0,0-50-16,25 1 15,-25-51-15</inkml:trace>
  <inkml:trace contextRef="#ctx0" brushRef="#br0" timeOffset="5402.18">20639 4366 0,'0'0'16,"0"-50"-16,25 26 0,-25 48 46,0 1-30,0 25 0,50-25-1,-1-25 1,1-50 0,24-24-1,-49-1 1,0 26-1,0 73 1,-25 26 0,0 0-16,0 123 15,-25 26 1,50 24 0,-25 0-1,0-24 16,-25-75-15,-74-50 0,-25-49-1,25-75 1,49-49 0</inkml:trace>
  <inkml:trace contextRef="#ctx0" brushRef="#br0" timeOffset="5651.44">21805 4639 0,'0'0'0,"0"-25"15,25 25 16,50-25-15,73 1 0,26 24-1,-25-25 1,-100 25-16,51 0 16</inkml:trace>
  <inkml:trace contextRef="#ctx0" brushRef="#br0" timeOffset="5834.04">22103 4713 0,'0'0'0,"-50"25"15,26-25-15,24 25 16,0 0 0,148-25 15,51 0-16,-75-25-15</inkml:trace>
  <inkml:trace contextRef="#ctx0" brushRef="#br0" timeOffset="6250.69">23467 4441 0,'0'0'0,"75"-50"16,-50 0-1,-25 25 1,-25 25-1,-50 25 1,1 50 0,-25-1-1,24 50 1,51 0 0,48-25-1,26-49-15,74 0 31,25-26-15,24-24 0,-49-49-1,-74-50 1,-25-25 0,-25-25-1,-50 50 1,-24 49-1,-25 0 1,-75 25 0,75 25-16</inkml:trace>
  <inkml:trace contextRef="#ctx0" brushRef="#br0" timeOffset="7251.81">26196 4912 0,'0'0'0,"-25"-25"31,1 25-31,-1 0 16,25-25 0,25 25-1,24 0 1,150-25 0,73 1-1,51 24 1,-75-25-1,-74 25 1,-100 0 0,1 0-1</inkml:trace>
  <inkml:trace contextRef="#ctx0" brushRef="#br0" timeOffset="7567.24">27709 4589 0,'0'-74'16,"0"49"15,50 25 0,0 25-15,24 25-16,75 24 15,-25 25 1,-74-49 0,-75-1-1,-50 1 1,-74 0 0,25-1-1,75-49 1</inkml:trace>
  <inkml:trace contextRef="#ctx0" brushRef="#br0" timeOffset="7818">27809 4540 0,'0'0'0,"24"-25"15,-24 0 1,0 0-1,-24 75 1,-1 49 0,50 50-1,-1 0 1,1-25 0,25-25-1,-25-74 1</inkml:trace>
  <inkml:trace contextRef="#ctx0" brushRef="#br0" timeOffset="8100.58">29471 4614 0,'0'0'0,"24"25"47,-24 0-47,0 24 15,25 1-15,0 49 31,0 0-15,-25-24 0</inkml:trace>
  <inkml:trace contextRef="#ctx0" brushRef="#br0" timeOffset="8550.86">29694 4292 0,'0'0'0,"-25"-50"0,-74-24 15,0 74 1,-25 74 0,0 75-1,0 49 1,49 50 15,50-24-15,100-51-1,49-49 1,49-49 0,1-26-1,25-73 1,-100-1-16,74-124 15,-98-74 1,-75-1 0,-124 51-1,-75 49 1,1 49 0,-100 26-1</inkml:trace>
  <inkml:trace contextRef="#ctx0" brushRef="#br0" timeOffset="15684.52">2654 7169 0,'0'0'0,"0"-24"16,25 24 0,-25-50-1,0 25-15,-49 0 31,-75 75-15,-25 49 0,74 0-1,50 1 1,100-26 0,24-24-1,0-1 16,-74-24-15,0 49 0,-75 1-1,26-50-15,-101 24 16,51-24 0,0-25-1,74-74 1</inkml:trace>
  <inkml:trace contextRef="#ctx0" brushRef="#br0" timeOffset="16001">2952 7442 0,'-25'0'31,"0"25"-31,25 0 16,-24 0-16,24-1 16,0 26-1,24 0 1,1-50 0,25 0-1,-25-50 1,-25 0-1,-25-24 1,-50 24 0,51 26-1</inkml:trace>
  <inkml:trace contextRef="#ctx0" brushRef="#br0" timeOffset="16985.6">3150 7740 0,'25'0'15,"25"0"1,-50-25-16,25 0 16,24-74-1,26 0 1,-1-25-1,-49-25 1,0 75-16,-25-26 16,0 26-1,-25 74 17,-25 74-1,-24 100-16,49 0 1,0-26 0,75-48-1,0-76 1,49-24 0,0-74-1,-49 24-15,-1-74 16,-24 25-1,-25 50 1,0 98 15,-50 50-15,50-24 0,0-26 15,25-24-16,25-25 1,24-49 0,1-51-1,-75 51-15,24-26 16,-24 51 15,0 73-15,0 50-1,25 1 1,25-26 0,24-49-1,1-25 1,-1-50 0,1-99-1,-75-49 16,24 99-31,-24-75 16,0 100 0,0 98 15,-24 76-15,24-51-1,0 150 1,0-50-1,0-75 1,0-49 0</inkml:trace>
  <inkml:trace contextRef="#ctx0" brushRef="#br0" timeOffset="17734.79">4267 7442 0,'0'0'0,"0"-25"16,-25-74 15,50 74-16,0-49 1,24 24 0,-24 50-1,49 25 1,-24 99 0,-50-49-1,25 24 1,0-74-1,-1-25 1,26-25-16,25-50 16,-26 1-1,1 24 1,-50 26 31,-50 73-32,25-24 1,1 49 0,24 26-1,49-51 1,1-24 0,24-25-1,-49 0-15,25-74 16,-1-26-1,26-24 1,-51 75 0,26 49-1,-50 25 1,25 74 0,-25 25 15,-25-50-16,25-49 1,50-75 0,49-148-1,-25 124 1,-49 98 15,-25 100-15,25-24-1,-25-26 1,50-49 0</inkml:trace>
  <inkml:trace contextRef="#ctx0" brushRef="#br0" timeOffset="18018.23">5706 7318 0,'-25'0'47,"25"25"-32,0 0-15,0 0 16,0-1 0,49-24-1,-24 0 1,-25-49-1,0-1 1,0 25-16,-25 25 31</inkml:trace>
  <inkml:trace contextRef="#ctx0" brushRef="#br0" timeOffset="18284.34">5755 7740 0,'0'0'0,"25"0"0,-25 25 31,25-25-15,-25 25-16,25-25 15,-1 0-15,1 0 16,0 0-1,0-25 1,-25 0 0,-50 0-1,-49 0 1,0 25 0</inkml:trace>
  <inkml:trace contextRef="#ctx0" brushRef="#br0" timeOffset="18883.5">1588 8236 0,'0'0'0,"-25"0"31,0 0-15,50 0 15,0 0-31,49 25 16,174 0 0,174-25-1,173-50 1,100 25-1,24 0 1,-123 1 0,-224 24-1,-174 0 1,-74 0 0,-74 0 15,-1 0-16,-24 0 32</inkml:trace>
  <inkml:trace contextRef="#ctx0" brushRef="#br0" timeOffset="28535.73">7789 7442 0,'0'-25'0,"0"1"15,25-1 1,0 0 0,-50 50 15,25 24-31,-49 100 15,-1 25 1,0-50 0,50-25-1,75-99 1,49-25 0</inkml:trace>
  <inkml:trace contextRef="#ctx0" brushRef="#br0" timeOffset="29135.44">8261 7765 0,'0'0'0,"0"25"16,25-25-1,-1-25 1,26-25-1,24 0 1,-24 1 0,-25-1-1,-25 25 17,0 50-17,-25 0 1,-25 74-1,26 1 1,-1-1 0,99-74-1,25-1 1,50-73 0,0-50-1,50-75 1,-51-99-1,-73 50 1,-50 99 0,-50 74-1,0 50-15,0 25 16,-49 74 15,24 50-15,25 25-1,1-26 1,48-24 0,-24-49-1,0-50-15</inkml:trace>
  <inkml:trace contextRef="#ctx0" brushRef="#br0" timeOffset="29336.25">8881 7442 0,'0'0'0,"-25"0"0,0 0 16,25-25-1,0 1 1,50-1 0,74 0 15,50 25-16,-100 0-15</inkml:trace>
  <inkml:trace contextRef="#ctx0" brushRef="#br0" timeOffset="30819.75">11858 7368 0,'0'0'0,"0"-25"0,0 0 16,25 0-1,-50 50 16,0 50-15,0 24 0,100-74-1,73-50 1,1-50 0,-50 1 15,-24 0-16,-75-1 1,0 100 0,0 0-1,0 99 1,0 25 0,0 74-1,-25 0 1,-25-49-1,-24-25 1,-50-75 0,25-49-1,24-100 1,51-73 0,24-51 15,49 125-31,50-75 15</inkml:trace>
  <inkml:trace contextRef="#ctx0" brushRef="#br0" timeOffset="31052.54">12974 7665 0,'25'0'47,"0"0"-32,24 0-15,1 0 16,-1-24-16,51 24 31,-51-25-31</inkml:trace>
  <inkml:trace contextRef="#ctx0" brushRef="#br0" timeOffset="31219.93">13073 7914 0,'0'0'0,"-25"24"16,-24 1 0,24-25-1,50 0 1,124-25-1,-75 1-15,125-1 16</inkml:trace>
  <inkml:trace contextRef="#ctx0" brushRef="#br0" timeOffset="31620.22">13966 7864 0,'0'25'31,"50"-25"-15,0 0-1,74-25 1,0 0 0,-50 25-16,-24-49 15,-26-1 1,-48 0-1,-51 50 1,-24 0 0,-25 50-1,50 49 1,24 0 15,25 25-15,75-49-1,49-26 1,50-49 0,-75-24-16,100-51 15</inkml:trace>
  <inkml:trace contextRef="#ctx0" brushRef="#br0" timeOffset="32220.52">14735 7194 0,'0'-49'16,"0"24"15,0 50-16,25-1-15,-25 1 16,25 74 0,-50-49-1,0-25 1,25 0 0,0-50-1,25-50 1,25 1-1,24 24 1,-49 26 0,0 24-1,-25 49-15,0 1 16,0 24 15,-25-49-15,50-50 15,24-49-15,26-1-1,-1 26 1,-49 49 0,0 25-1,0 49 1,-50 25-1,25-74-15,-25 49 16</inkml:trace>
  <inkml:trace contextRef="#ctx0" brushRef="#br0" timeOffset="32687.8">15281 7194 0,'0'0'15,"0"-25"-15,25 25 0,-25-24 16,0-1 0,50 25-1,-26 0 1,1 25 0,25 49-1,-25-24 1,-25-1-1,0-24 1,24-25 15,1-25-31,50-49 16,-1-1 0,-49 1 15,-50 99 0,0 49-15,0 1-1,25 24 1,25-25 0,0 1-1,0-75-15</inkml:trace>
  <inkml:trace contextRef="#ctx0" brushRef="#br0" timeOffset="33302.58">16918 8236 0,'25'-25'31,"0"50"-15,-25 25-1,0-1-15,-50 100 16,-24-25 15,49-49-31</inkml:trace>
  <inkml:trace contextRef="#ctx0" brushRef="#br0" timeOffset="35252.03">18035 7417 0,'0'0'0,"0"-24"16,24 48 47,-24 1-48,0 25-15,25-25 16,0-1-16,0 1 15,49-25 1,-24 0 0,0-25-16,-26-24 15,1-26 1,-25 51 15,0-1-15,0 99 15,25 50-15,-25 50-1,25 24 1,-50-24 0,0 0-1,-49-50 1,49-75-16,0 26 15,0-75 1,25-99 0,0-26-1</inkml:trace>
  <inkml:trace contextRef="#ctx0" brushRef="#br0" timeOffset="35586.36">18903 7020 0,'0'0'0,"0"25"47,-25 0-31,0 25-16,0-1 15,1 1 1,-1 24-1,0-49-15</inkml:trace>
  <inkml:trace contextRef="#ctx0" brushRef="#br0" timeOffset="35869.61">19027 7765 0,'25'0'16,"0"0"-1,-1 0 1,51-25-1,49 0 1,-25 25 0,-25 0-1</inkml:trace>
  <inkml:trace contextRef="#ctx0" brushRef="#br0" timeOffset="36037.3">19201 7988 0,'0'25'16,"24"-50"15,26 25-15,49-50-16</inkml:trace>
  <inkml:trace contextRef="#ctx0" brushRef="#br0" timeOffset="37919.39">20044 7616 0,'0'0'0,"0"-25"15,-25 25 32,25 25-47,0 24 16,0-24-16,0 75 15,0-1 1,0-25 0,-25-49-1,25 0 1,25-75 15,-25 25-15,25-99-1,0 0 1,0 75-16,24-1 16,1 0-1,24 50 1,-24 50 0,-50 74-1,0-25 1,0-24-1,0-100 17,74-49-17,1-75 1,24 49 15,-74 76-31,24-1 16,-24 50-1,0 74 1,0 50 0,0-50-1,-25-25 1,0-49 0</inkml:trace>
  <inkml:trace contextRef="#ctx0" brushRef="#br0" timeOffset="38519.67">21483 7665 0,'0'0'0,"-25"0"0,25 25 63,25-25-63,-25 25 15,25 0-15,74 0 16,25-25 15,-25-50-15,-24-24-1,-51-1 1,-48-24 0,-1 49-1,-50 50 1,1 25-16,-25 74 16,-1 50-1,76 0 1,48-50-1,76-24 1,49-50 0,-1-25-1,-73-25 1</inkml:trace>
  <inkml:trace contextRef="#ctx0" brushRef="#br0" timeOffset="39153.18">22202 6971 0,'0'0'16,"25"0"-16,-25 25 15,25-1 1,-25 51 0,0-25-1,0-26 1,0 1 15,25-50-15,-25-24-1,49-26 1,1 26 0,-25 24-1,-1 25 1,1 25 0,-25 49-1,0 1 1,25-51-1,-25 1 1,0-50 0,25 1-16,25-51 15,-1 25 1,-24 50 15,0 0-15,0 50-1,-1 0 1,1-1 0,0 1-1,-25-25 1</inkml:trace>
  <inkml:trace contextRef="#ctx0" brushRef="#br0" timeOffset="39586.46">22847 6996 0,'0'0'0,"0"-25"15,25 0 1,-25 0-16,74 0 31,1 1-15,-26 24-1,-24 49 1,-25 26 0,0-1-1,-25-24 1,50-50 15,0-25-15,25 0-16,-1-49 15,-24 24 1,-25 25 0,25 25-1,-50 50 1,0 24 15,25 26-15,25-26-1,0 25-15</inkml:trace>
  <inkml:trace contextRef="#ctx0" brushRef="#br0" timeOffset="39836.21">24088 8013 0,'0'25'0,"0"-1"16,0 1 0,0 25-1,-25-1-15,0 51 16,-49-26-1,24-49-15</inkml:trace>
  <inkml:trace contextRef="#ctx0" brushRef="#br0" timeOffset="40338.71">24559 7690 0,'0'0'0,"25"-49"0,-25 24 16,25 50 15,-25-1-15,24 26-1,26 0 1,-25-50-1,24-25 1,26-74 0,-26 24-1,-24 1 1,-25 49 0,0 50-1,0 74 1,25-25-16,-25 100 15,0 0 17,-25-1-17,0-49-15,-49-24 32,24-75-17,-24-25 1,24-25-1,26-25-15</inkml:trace>
  <inkml:trace contextRef="#ctx0" brushRef="#br0" timeOffset="40603.87">25179 7120 0,'0'0'0,"25"-25"16,-25 50 31,0 0-32,-25-1-15,0 76 16,0-51 0</inkml:trace>
  <inkml:trace contextRef="#ctx0" brushRef="#br0" timeOffset="40788.51">25328 7120 0,'25'-25'0,"-50"50"0,50-75 0,0 50 32,-25 25-32,-25 25 31,0-1-31,25 26 16,-25-26-16,0 1 0</inkml:trace>
  <inkml:trace contextRef="#ctx0" brushRef="#br0" timeOffset="41471.33">25824 7914 0,'0'-25'0,"25"25"15,-25-25 1,74 0 15,-24 25-31,74 0 16,0-25-1,-99 25 1</inkml:trace>
  <inkml:trace contextRef="#ctx0" brushRef="#br0" timeOffset="41621">25973 8013 0,'0'0'15,"0"25"1,25-25 0,-1 0-16,51-25 15</inkml:trace>
  <inkml:trace contextRef="#ctx0" brushRef="#br0" timeOffset="42220.04">26543 7690 0,'25'0'0,"-50"0"0,50-25 15,-25 50 1,25 0 0,-25 25-1,0-1-15,0 26 16,0-1-1,0-24 1,25-75 15,0-49-15,49-26 0,-24 51-16,-1-1 15,1 50 1,-25 0-1,0 75 1,-50-1 15,0-24-15,0-26 15,75-73-15,-1 24-16,-24-25 15,74-49 1,-49 49 0,0 50-1,-50 25 1,0 50 0,24 49-1,-24-50 16,0-24-31</inkml:trace>
  <inkml:trace contextRef="#ctx0" brushRef="#br0" timeOffset="42504.3">27486 7244 0,'0'0'16,"25"149"-1,-25-75 1,-25-49-16,25 0 15,25-25 1,74 0 0,0-25-1</inkml:trace>
  <inkml:trace contextRef="#ctx0" brushRef="#br0" timeOffset="42887.06">27908 7864 0,'0'0'15,"74"0"17,-24 0-32,-1-25 15,1 25-15,0-25 16,-25 1-16,24-51 15,-49-24 17,0 74-17,-49 25-15,-26 25 16,25 0-16,-49 124 31,74-25-15,25-25-1,50-25 1,49-49 0,75-25-1,-100-25-15</inkml:trace>
  <inkml:trace contextRef="#ctx0" brushRef="#br0" timeOffset="43470.81">28602 7194 0,'0'0'0,"0"-25"0,0 50 15,0 25 1,0 24 0,0-24-1,0-25 32,0-50-47,25-25 16,25-24-1,-1 24 1,-24 75 15,0 0-15,-25 0-16,0 24 31,0-24-31,0 0 31,25-50-15,0 0 0,-1 0-1,1-24-15,25 49 16,-50-25 0,25 25-1,0 50 1,-25 24-1,0 0 1</inkml:trace>
  <inkml:trace contextRef="#ctx0" brushRef="#br0" timeOffset="43886.15">29247 7120 0,'0'0'16,"25"0"-16,0-50 16,0 50-1,24 25 1,-49 25 0,0 24-1,-24 0 1,24-49-1,24-25 17,1-25-32,50-24 15,24-50 17,-99 74-17,25 25 1,-50 49-1,0 26 1,0 24 0,50 25-1,0-50 1</inkml:trace>
  <inkml:trace contextRef="#ctx0" brushRef="#br0" timeOffset="44469.43">29892 8211 0,'0'-25'31,"-24"25"1,24 25-32,0 0 15,0 0-15,-50 74 16,25 0-1,-49 1 1</inkml:trace>
  <inkml:trace contextRef="#ctx0" brushRef="#br0" timeOffset="45820.66">8732 10270 0,'0'0'0,"0"-25"16,0 1-1,0 48 16,0 26-15,25 0-16,24 49 16,26-25-1,49-49 17,-25-50-17,0-49 1,-49-25-1,-25 24 1,-25 50-16,0 50 31,0 25-15,0 74 0,25 25-1,-25 74 1,-25-25-1,-25 1 1,-24-50 0,24-75-1,1-74 1,24 0 0,-25-124-1,25-74 1,25-1-1</inkml:trace>
  <inkml:trace contextRef="#ctx0" brushRef="#br0" timeOffset="46370.68">9873 9526 0,'0'0'0,"0"25"47,-25 24-31,25 1-16,-49 0 15,49-1 1,-25 26-1,0-26 1,25-24 0,-25-25-16</inkml:trace>
  <inkml:trace contextRef="#ctx0" brushRef="#br0" timeOffset="46620.65">10096 9526 0,'0'0'0,"0"25"47,-24 24-32,24-24-15,-25 25 16,0-1-1,25-24-15,-50 50 16,50-26 0,-24-49-1</inkml:trace>
  <inkml:trace contextRef="#ctx0" brushRef="#br0" timeOffset="46819.71">10220 9625 0,'0'0'0,"0"25"47,-24 0-47,24 24 16,-75 76-1,26 23 1,24-98-16</inkml:trace>
  <inkml:trace contextRef="#ctx0" brushRef="#br0" timeOffset="48394.91">10692 10667 0,'-25'0'31,"50"25"110,0-25-141,24 0 15,1 25-15,-1-50 16,1 25 0,24 0-1</inkml:trace>
  <inkml:trace contextRef="#ctx0" brushRef="#br0" timeOffset="48636.54">10642 10990 0,'0'0'0,"0"24"0,-25 1 31,25 0-16,50-25 1,49 0 0,25-25-1,-49-24 1</inkml:trace>
  <inkml:trace contextRef="#ctx0" brushRef="#br0" timeOffset="49269.24">11585 10618 0,'0'0'0,"0"-25"31,-25 25-31,25 25 15,-25 49 1,0 50 0,1-25-1,-1 0 1,25-74 0,-25-25-1,50-74 1,0-75-1,24 25 1,1 74-16,24-24 16,-24 49-1,-1 50 17,-24 49-17,-25 50 1,0-74-1,0-25 17,50-124-17,49-1 1,0 1 0,1 50-1,-51 73 1,-49 51-1,0 24 1,0 0 0,-25-24-1</inkml:trace>
  <inkml:trace contextRef="#ctx0" brushRef="#br0" timeOffset="49771.32">12205 9948 0,'0'0'0,"-25"-25"32,25 0-32,25 0 15,25 1 17,-26-1-17,1 25 1,0 25-1,-25-1-15,-25 76 16,0-26 0,25-49-1,25-25 1,50-25 0,-26 0-1,-24 100 16,-50-1-15,-24 0 0,-1-49-1,25 0 1</inkml:trace>
  <inkml:trace contextRef="#ctx0" brushRef="#br0" timeOffset="50253.9">12825 10618 0,'25'24'31,"25"1"-31,-26-25 0,76 0 16,-26-25-1,0 1 17,1-1-17,-50-25 1,0 1-1,-75 24 1,-49 0 0,-1 50-1,26 24 1,24 51 0,26 24-1,24-75-15,24 50 16,1-49-1,50-50 1,24-25 0,-50 25-1</inkml:trace>
  <inkml:trace contextRef="#ctx0" brushRef="#br0" timeOffset="50853.92">13371 9973 0,'0'0'0,"0"-25"15,0 50 16,25 24-31,-25-24 16,0 25-16,-25 24 16,0-24-1,50-75 17,0 0-17,24-49 1,1 24-1,-25 25-15,24-24 16,-24 49 0,0 24-1,-50 51 1,0 24 0,25-49-1,-24-50 1,48-50-1,26-24 1,0-1 0,-1 50-1,1 25 17,-25 50-17,-1 49 1,-48 0-1,-1-24 1</inkml:trace>
  <inkml:trace contextRef="#ctx0" brushRef="#br0" timeOffset="51304.44">13942 9898 0,'0'0'15,"24"-25"-15,1 1 32,0-1-32,25 50 15,24-1 17,-49 26-17,0 49 1,-50-49-1,25-25 1,0-1 0,25-98-1,74-25 1,-25-50 0,1 50-1,-75 74-15,0 50 31,-25 74-15,0 25 0,25-25-1,50 0 17,-1-24-17,26-50-15</inkml:trace>
  <inkml:trace contextRef="#ctx0" brushRef="#br0" timeOffset="55070.44">3026 13843 0,'-24'24'94,"24"26"-94,-25 24 16,0 1-16,25 24 15,-25 0 1,25 50 0,0-50-1,0-74 1</inkml:trace>
  <inkml:trace contextRef="#ctx0" brushRef="#br0" timeOffset="55623.04">3225 13470 0,'0'0'0,"-25"-74"31,0 49-31,-74 25 32,25 0-17,-50 75 1,0 73-1,0 51 1,74-75-16,0 124 16,26 0-1,73-25 1,50-49 0,25-75-1,0-74 1,0-75-1,0-74 1,1-99 0,-76 25 15,-24-1-15,-75 26-1,1 123-15,-75-49 16,0 49-1,49 50 1,1 0 0,49 50-1</inkml:trace>
  <inkml:trace contextRef="#ctx0" brushRef="#br0" timeOffset="55938.52">4044 14115 0,'0'25'31,"24"-25"-15,1 0-16,0 0 16,25 0-16,-1 0 15,100-25 1,-25 25 0,0-24-1,-99 24-15</inkml:trace>
  <inkml:trace contextRef="#ctx0" brushRef="#br0" timeOffset="56154.86">4192 14339 0,'0'24'31,"-24"-24"-31,73 0 31,-24 0-15,49-24-16,50 24 15,0-25 1,-99 25 0</inkml:trace>
  <inkml:trace contextRef="#ctx0" brushRef="#br0" timeOffset="56440.1">4788 13942 0,'0'0'0,"0"-25"0,-25 25 16,25-25 0,-25 25-1,25 25 1,25 0-1,74 49 1,-49-49-16,74 49 16,-50-24-1,-49 0 1,-50 49 0,-74 0-1,25-49 1</inkml:trace>
  <inkml:trace contextRef="#ctx0" brushRef="#br0" timeOffset="56671.47">4738 14066 0,'0'0'0,"0"-50"16,0 25-1,0 1 1,0 48 0,25 100-1,-25 50 1,-25 49 0,25-24-1</inkml:trace>
  <inkml:trace contextRef="#ctx0" brushRef="#br0" timeOffset="57555.56">7789 13917 0,'0'0'15,"0"-25"1,25 0 0,-25 50-1,25 0-15,-25 25 16,25 24-16,-50 75 16,0-25-1,0-75 1,1-24-1,48-74 1,1-75 15,25-25-15,24 50 0,-24 49-1,-1 50 1,-24 99-1,-25-49-15,0 74 16,0-50 0,0-123 15,50-51-15,24-48-1,1 73 1,-50 50-1,24 25 1,-24 100 0,0 24-1,-50 0 17,25 0-17,-25-100-15,25 1 16</inkml:trace>
  <inkml:trace contextRef="#ctx0" brushRef="#br0" timeOffset="58072.18">8583 13396 0,'0'-25'32,"25"0"-32,-25 1 15,50-1 1,24 0-1,0 25 1,-49 50 0,-25 49-1,-25 0 1,1-25 0,-1-74-1,74-24 1,1 24-1,25 0 1,-51 49 0,-24 26 15,-49-1-15,-1 1-1,-24-75 1,24 24-1</inkml:trace>
  <inkml:trace contextRef="#ctx0" brushRef="#br0" timeOffset="58638.28">9675 14239 0,'-25'-24'32,"0"-1"-32,50 25 47,49 0-47,75-25 15,0-25 1,-75 26-1,-74-26 1,-74 0 0,-25 26-1,-50 73 17,50 26-17,49-26-15,0 75 16,50-25-1,50 1 1,49-51 0,50-49-1,0-49 1</inkml:trace>
  <inkml:trace contextRef="#ctx0" brushRef="#br0" timeOffset="59205.78">10320 13594 0,'0'0'0,"0"25"31,0 25-15,0-1-16,0 26 15,-50 24 1,25-24 0,0-75-1,25-25 1,25-50 0,25-49-1,24 25 1,-49 74-16,25 0 15,-1 50 1,-24 50 0,-25-1 15,0-24-15,0-50 15,25-75-16,25-49 1,24 50 0,-49 74-16,0 0 15,24 25 1,1 49 0,-25 0-1,-25 26 1,-25-26-1</inkml:trace>
  <inkml:trace contextRef="#ctx0" brushRef="#br0" timeOffset="59638.83">11114 13495 0,'0'0'0,"24"-25"0,26 25 47,-25 0-47,24 75 15,-49 49 1,0-25 0,-24-49-1,48-75 16,1-25-15,25 1-16,49-75 16,-25 0 15,-24 74-15,-75 75-1,25 24 1,-49 75-1,24 25 1,0-49 0,25-1-1,74-74 1</inkml:trace>
  <inkml:trace contextRef="#ctx0" brushRef="#br0" timeOffset="60189.35">12949 14537 0,'0'-25'0,"25"25"16,0-24-16,24 24 16,1-25-16,99 25 15,-25 0 1,-50-25 0,-24 0-1</inkml:trace>
  <inkml:trace contextRef="#ctx0" brushRef="#br0" timeOffset="60389.34">13346 14190 0,'0'0'16,"0"-25"-16,-25 25 31,25 25-15,25 49-1,-25 1 1,0-1-16,-25 125 16,1-1-1,24-49 1</inkml:trace>
  <inkml:trace contextRef="#ctx0" brushRef="#br0" timeOffset="60822.21">14214 13942 0,'0'0'0,"25"-50"0,25 25 15,74 25 1,-75 25 0,-49 50-1,-49 49 1,-26-25 0,51-99-1,73 25 1,50-25-1,1 0 1,-76 24 0,26 26-1,-50 49 1,-74-24 0,-26-1-1,26-24 1,24-50-1</inkml:trace>
  <inkml:trace contextRef="#ctx0" brushRef="#br0" timeOffset="62021.55">15231 14066 0,'0'25'0,"0"-50"47,-24 50 16,24-1-48,0 26-15,0-25 16,0 24-16,0-24 16,0 25-1,0-25 17,0-50-32,0 0 15,24-49 1,51-50-1,-25 49 1,-26 50 0,1 25-1,0 25 1,-25 25 0,0 24-1,-25 1 1,25-100 15,25-25-15,49-49-1,-24 0 1,0 49 0,-26 50-1,26 25 1,-50 0-16,25 74 15,-25 50 1,25-75 15,-50 1-15</inkml:trace>
  <inkml:trace contextRef="#ctx0" brushRef="#br0" timeOffset="62321.25">15802 13495 0,'0'0'0,"25"-25"16,49 50 15,-74 0-31,25 99 15,-50-25 1,0-49 0,25-25 15,50-50-15,74-50-1,-25 1 1,-49 74-16</inkml:trace>
  <inkml:trace contextRef="#ctx0" brushRef="#br0" timeOffset="62705.23">16447 14165 0,'0'0'0,"25"0"16,0 0-16,24 0 15,50-25 1,1-24 15,-26-1-15,-49-24 0,0 24-16,-50 25 15,-74 25 1,-25 75-1,24 24 1,51 25 0,24 0-1,75 0 1,24-74 0,75-26-1,0-73 1,0-51-1</inkml:trace>
  <inkml:trace contextRef="#ctx0" brushRef="#br0" timeOffset="63272.24">17166 13520 0,'0'0'0,"-24"-25"16,24 50 15,0 0-31,0 24 16,0 26 0,-25-1-1,25-49 16,0-75-15,25 26-16,24-76 16,1 51-1,-1 24 17,-24 25-17,-25 25 1,0 49-1,0-24 1,0-25 0,25-50 15,25-25-15,24 1-1,-24 24 1,-25 25-1,24 25 1,-49 24 0,50 1 15,-50-25-31</inkml:trace>
  <inkml:trace contextRef="#ctx0" brushRef="#br0" timeOffset="63738.78">17861 13421 0,'0'0'0,"25"-25"0,0 25 16,-1-25 0,1 25-1,0 50 1,-25 49-1,0-49 1,-25-1 15,0-49-15,75-25 0,0-49-1,24 0 1,-24 24-1,-50 25 1,0 50 15,-25 25-15,0 24 0,25 25-1,0-24 1,25-1-1,25-74 1,-1 25-16</inkml:trace>
  <inkml:trace contextRef="#ctx0" brushRef="#br0" timeOffset="64454.9">18605 14339 0,'0'0'0,"-25"0"31,50 0 1,25 0-32,-1 0 15,125 0 1,-25-25 0,-50 0-1,-74 25 1</inkml:trace>
  <inkml:trace contextRef="#ctx0" brushRef="#br0" timeOffset="64972.82">19597 13743 0,'0'0'0,"0"-25"15,50 1 17,-50 48-32,0 1 15,-25 99 1,25-74-1,0 24-15,0 26 16,50-26 15,24-74-15,1-50 0,24-49-1,-74 0 1,0 49-1,-1 50 1,-24-24 0,0 98-1,-24 25 1,-1 25 0,25 25-1,49 25 16,1-100-15,-25-49-16</inkml:trace>
  <inkml:trace contextRef="#ctx0" brushRef="#br0" timeOffset="65621.48">21359 13892 0,'0'0'0,"-25"0"16,0 0-16,50 0 47,25 0-47,-1 0 15,26 0 1,-1 0-16,75 0 15,-50 0 1,-74-25 0</inkml:trace>
  <inkml:trace contextRef="#ctx0" brushRef="#br0" timeOffset="65789.06">21433 14066 0,'0'0'0,"-25"0"15,1 0 1,73 25 0,1-25-1,99 0 1,74 0 0,25-25-1</inkml:trace>
  <inkml:trace contextRef="#ctx0" brushRef="#br0" timeOffset="66155.92">22723 13892 0,'25'-74'16,"-50"148"-16,75-148 15,-50 49 1,-25 25-16,0 0 16,-74 74-1,25 26 1,24 24 15,50-25-15,74 25-1,1-75 1,49-24 0,25-25-1,-50-74 1,-50 24-16,-24 1 15,25-125 1,-100-49 0,1 173-1,-150 0 1,26 50 0</inkml:trace>
  <inkml:trace contextRef="#ctx0" brushRef="#br0" timeOffset="67054.69">20242 13892 0,'0'25'0,"25"25"31,0-50-15,99 0-1,0 0 1,0-25-1,-49-25 1,-75 25-16,0-24 16,-25-1-1,-25 25 1,-74 25 0,0 75-1,-50 98 1,150-24 15,48-25-15,51-25-1,99-24 1,24-75 0,-49 0-1,-75-75-15</inkml:trace>
  <inkml:trace contextRef="#ctx0" brushRef="#br0" timeOffset="67671.64">20863 13123 0,'0'-25'16,"0"50"-16,0-75 16,0 75-1,0 0 1,24 50 0,-24-26-16,25 1 15,-25-1 1,0-24-1,0-25 17,25-74-17,25-1 1,-26 26 0,1 49 15,0 25-16,-25-1-15,0 26 16,0-25-16,0 0 31,0-1-15,25-73 15,0-1-31,0 1 16,-1 24-1,1 0 1,-25 50 0,50 24-1,-1 1 1,1-25 0,0-25-1</inkml:trace>
  <inkml:trace contextRef="#ctx0" brushRef="#br0" timeOffset="68124.75">21458 12974 0,'0'-25'0,"0"50"0,25-50 16,0 1-16,-1 24 15,1 0 1,25 49-1,-25 1 1,-25 24 0,0-24-16,-25-25 15,0 0 1,25-1 15,25-48-31,24-51 16,1-24 15,25 24-31,-75 26 31,24 49-15,-24-25 0,-24 75-1,24-1-15,-25-24 16,25 149-1,0-125 1,49 75 0,1-74-1</inkml:trace>
  <inkml:trace contextRef="#ctx0" brushRef="#br0" timeOffset="69354.89">9675 16422 0,'25'0'0,"-25"-24"16,-25 24-16,25-25 31,0 50-15,0-1-16,25 1 16,-25 75-1,24-26 1,-24-24-16,0-1 15,0-24 17,25-99-1,0-26-15,25 1-1,-1 25 1,26 49-1,-26 50 1,-24 49 0,-25 25-1,0-49-15,-25 0 16,50-75 15,25-50-15,24-24-1,0 25 1,-24 49 0,-25 0 15,25 50-15,-26 74-1,1-24 1,0 24-1,-25-50 1</inkml:trace>
  <inkml:trace contextRef="#ctx0" brushRef="#br0" timeOffset="70038.3">10741 15802 0,'0'0'0,"-24"0"0,24-25 0,0 1 47,24-1-32,51 0 1,-1 0-1,-49 50 1,-50 74 0,0-24-1,1-26 1,24-24 0,49-50-1,26 25 1,-51 0-16,26 25 15,-25 25 1,-50-1 0,-25 26 15,1-26-15,-50-24-16</inkml:trace>
  <inkml:trace contextRef="#ctx0" brushRef="#br0" timeOffset="70371.37">11808 16745 0,'25'0'15,"-50"0"1,25-25 0,25 25-16,25 0 15,-1-25-15,50 25 16,1-24-1,98-1 1,-99 25-16,1-25 16,-76 0-16</inkml:trace>
  <inkml:trace contextRef="#ctx0" brushRef="#br0" timeOffset="70622.28">12205 16472 0,'0'0'0,"-50"-25"31,26 25-31,24 25 16,24 25-1,26 49 1,-25 50-1,0 0 1,-1-25 0,-24-75-16</inkml:trace>
  <inkml:trace contextRef="#ctx0" brushRef="#br0" timeOffset="71071.28">12924 16348 0,'0'0'0,"124"-99"31,-74 99-31,0 0 16,-26 49 0,-48 51-1,-26-1 1,25-49 0,50-26-1,25-24 1,24-24-16,1 24 15,-1 24 1,-49 26 0,0 0 15,-50 24-15,0-24-1,-49-26 1,-1 1-1</inkml:trace>
  <inkml:trace contextRef="#ctx0" brushRef="#br0" timeOffset="71705.23">13768 16422 0,'0'0'0,"25"-24"16,-1-1 0,1 25-1,0 25 1,25-1 0,-25 51-1,-25 24 1,0-49-1,0-25 1,49-75 15,1-24-15,-1-1 0,1 50-1,-50 0 1,0 50-1,25 25 1,-25-25 0,25 0 15,-25-1-15,49-48-1,1-26-15,24-25 16,1 1-1,-26 74 1,-24-25 0,25 75-1,-26 24 1,1 26 0,-25-1-1,0-74 1</inkml:trace>
  <inkml:trace contextRef="#ctx0" brushRef="#br0" timeOffset="72004.86">14909 15976 0,'0'0'0,"25"-25"32,-25 0-32,25 25 15,-25 75 1,0 24 0,0-25-1,0-24 1,24-50-1,76-50 1,-1 1 0,-25-1-1</inkml:trace>
  <inkml:trace contextRef="#ctx0" brushRef="#br0" timeOffset="72471.61">16050 16547 0,'0'0'15,"-25"-25"1,0 25 0,75 0-1,0 0 1,24 0-16,100 0 15,-1 0 1</inkml:trace>
  <inkml:trace contextRef="#ctx0" brushRef="#br0" timeOffset="72972.77">17489 16125 0,'-25'-25'31,"0"50"1,50 24-32,-25 1 15,0 49 1,0-24 0,25-51-1,25-24 1,49-24-1,0-51 1,-25 1 0,-49 49-1,0 25 1,0 74 0,0 50-1,-25-49-15,49 49 16,-24-50-1,49-49 1</inkml:trace>
  <inkml:trace contextRef="#ctx0" brushRef="#br0" timeOffset="73291.11">18258 15777 0,'0'0'0,"0"-24"15,25 48 1,0 26-16,74 99 16,50 74-1,-1 0 1,-73 1-1,-75-125 1,-25 25 0,-149 99-1,-98-24 1,-51-50 0,125-75-16</inkml:trace>
  <inkml:trace contextRef="#ctx0" brushRef="#br0" timeOffset="74021.58">9303 16199 0,'24'-25'15,"-24"1"-15,-24 48 32,-1 1-32,-25 25 15,1 74 1,-1 0-16,0 124 15,26 25 1,73-50 15,125-99-15,74-74-16</inkml:trace>
  <inkml:trace contextRef="#ctx0" brushRef="#br0" timeOffset="74821.64">20143 16571 0,'-25'0'15,"50"0"-15,-74 0 0,24 0 31,50-24-15,24 48 0,50-24-1,1-24 1,-26-26 0,-74 0-1,-49 1 1,-51 24-1,1 25 1,49 25 0,-24 74-1,49 25 1,50 0 0,49-25-1,75-74 1,-25-25-1</inkml:trace>
  <inkml:trace contextRef="#ctx0" brushRef="#br0" timeOffset="75422.73">20491 15976 0,'-25'-25'16,"50"25"-1,-25 25 1,24 25 0,1 24-1,-25 0 1,0-49-1,0 0 1,0-50 0,0 0-16,0-24 15,50-125 1,-1 125 0,-24 24-1,0 50 1,0 49-1,-25 0 1,0-24 15,0-50 1,25-50-17,24-24 1,-24 0-1,0 74-15,0 0 16,-1 74 0,1 0-1,0 1 1,-25-50 0</inkml:trace>
  <inkml:trace contextRef="#ctx0" brushRef="#br0" timeOffset="75805.86">21061 15902 0,'0'0'0,"0"-25"16,50 0 0,-25 50-1,-1 0 1,1 49-1,0 25 1,-25-49 0,25-50 15,-25-25-31,25 0 16,49-74-1,-24 0 1,-50 74-16,24 25 15,-24 0 17,-24 74-17,-1 26 1,25 24 0,25-25-1,49-25 1</inkml:trace>
  <inkml:trace contextRef="#ctx0" brushRef="#br0" timeOffset="76106.11">22326 16447 0,'0'0'0,"25"0"63,0 0-63,0 0 15,49-25-15,-24 25 16,-1-24-1,51 24 1,-76 0 0</inkml:trace>
  <inkml:trace contextRef="#ctx0" brushRef="#br0" timeOffset="76255.62">22401 16571 0,'-25'25'0,"50"-50"0,-100 100 16,125-75 15,-25 0-31,99 0 31,49-25-31</inkml:trace>
  <inkml:trace contextRef="#ctx0" brushRef="#br0" timeOffset="76755.92">23294 16398 0,'0'0'16,"25"-25"-16,-25 0 16,0 0 31,-25 50-47,-25 0 15,-24 49 1,24 26-1,25-1 1,0-25 0,25 1 15,25-51-31,50 1 16,24-25-1,25 0 1,-25 0-1,-24-25 1,-26-24 0,26-1-1,-51-24 1,1-1 0,0 26-1,-75-1 1,26 0-1,-76 26 1,51 24-16,-50-25 31,-50 50-15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6T05:34:23.66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10295 2158 0,'-25'0'32,"25"25"46,0 25-78,0-1 15,0 26-15,0-26 16,25 1-16,-25 24 16,0-49-1,25-74 16,-25-1-15,25 0-16,24-74 31,1 0-15,-1 75 0,1 49-1,-25 24 1,0 76-1,-25-51-15,0 26 16,0-50 15,49-100-15,1-24 0,24 24-1,1 1 1,-51 74-1,26 0 1,-25 74 15,24 50-15,-24 1 0,0-76-16,-25 26 15,25-26 1,-25-24-1</inkml:trace>
  <inkml:trace contextRef="#ctx0" brushRef="#br0" timeOffset="500.08">11114 1687 0,'24'-50'15,"-24"25"1,25 1-1,0 24-15,0 0 16,24-25 0,-24 74-1,0 26 1,-50-1 0,25-49-1,0 0-15,25-25 16,25-50-1,-26 50 1,1 0 15,-25 75-15,-25-1 0,-24-24-1,49-25 1,-25-25-1</inkml:trace>
  <inkml:trace contextRef="#ctx0" brushRef="#br0" timeOffset="3199.63">12007 2456 0,'0'0'0,"49"0"78,1-25-63,24 0-15,25 25 16,-24-24-16,74-1 31,-100 0-15</inkml:trace>
  <inkml:trace contextRef="#ctx0" brushRef="#br0" timeOffset="3466.73">12403 2208 0,'0'0'0,"0"-25"0,-24 0 32,-1 50-1,25 25-31,0 49 15,-25 75 1,25-26 15,0-24-15,0-49 0</inkml:trace>
  <inkml:trace contextRef="#ctx0" brushRef="#br0" timeOffset="3950.98">12974 2034 0,'0'0'0,"25"-49"16,0 49 0,24-25-1,50 25 1,-49 0-16,-25 25 16,-50 99-1,-49-25 1,24-25-1,100-74 17,24 0-17,25-25 1,-74 25 0,0 50-1,-25 25 1,-50 24-1,-24-25 1,-50-24 15,49-25-15,51-25-16</inkml:trace>
  <inkml:trace contextRef="#ctx0" brushRef="#br0" timeOffset="4617.96">13693 2109 0,'0'0'0,"0"-25"31,25 50-15,-25-1-1,0 1-15,0 25 16,0-25 0,0 49-1,0-49 1,0-50 15,25 0-15,0-74-1,24-25 1,1 74 0,0 1-1,-25 49 1,-1 25 0,-24-1-16,25 51 15,-50-1 1,1-24-1,48-75 32,-24 0-31,75-74 0,-26 25-1,1 24 1,-25 50-1,0 25 1,-1 49 0,-24-49-16,0 74 15,-24 0 1,24-49 0,0-25-1,0 0 1</inkml:trace>
  <inkml:trace contextRef="#ctx0" brushRef="#br0" timeOffset="4984.46">14388 1488 0,'0'0'16,"25"-49"0,-25 24-16,49 25 15,1 0 1,0 50 0,-26 49-1,-24 0 1,-49-49-1,49-25 1,25-25 31,74-50-31,0 0-1,-24 50 1</inkml:trace>
  <inkml:trace contextRef="#ctx0" brushRef="#br0" timeOffset="5416.99">15207 2208 0,'-25'0'31,"50"-25"31,-1 25-46,26 0-16,0 0 16,24-25-16,25 25 15,-24 0 1,-26 0-1,-24 0 1</inkml:trace>
  <inkml:trace contextRef="#ctx0" brushRef="#br0" timeOffset="5934.29">16273 1737 0,'0'0'0,"0"-25"16,0 0-1,0 75 16,0-26-31,0 76 16,0 24 15,-24-50-15,48-24 0,51-26-1,24-48 1,-25 24-16,26-50 15,-51-24 1,1 24 0,-50 25 15,-25 75-15,25 49-1,-25 25 1,0 0-1,25-25 1,0-74 15,25 0-31</inkml:trace>
  <inkml:trace contextRef="#ctx0" brushRef="#br0" timeOffset="6168.61">17663 2009 0,'0'0'0,"0"-24"16,24 24 15,1 0-31,0 0 16,99 24-1,-74-24-15,49 0 32,0-24-17</inkml:trace>
  <inkml:trace contextRef="#ctx0" brushRef="#br0" timeOffset="6351.72">17787 2133 0,'0'0'0,"-75"25"16,75 0-1,25-25 1,25 25-16,74-25 16,49-25-1</inkml:trace>
  <inkml:trace contextRef="#ctx0" brushRef="#br0" timeOffset="6734.15">18903 1836 0,'0'0'0,"0"-25"31,-25 25 0,0 25-31,0 0 16,1 24-16,-51 50 15,75-24 1,0-1 0,50-49-1,74 0 1,0-25-1,-50-50 17,-24-24-17,-50-25 1,-50-50 0,-49 50-1,25 49-15</inkml:trace>
  <inkml:trace contextRef="#ctx0" brushRef="#br0" timeOffset="7284.5">21508 2456 0,'24'-25'32,"-24"75"-17,-24-1 1,-1 26-16,-25-1 15,-74 100 1,75-75-16</inkml:trace>
  <inkml:trace contextRef="#ctx0" brushRef="#br0" timeOffset="8084.46">24460 2133 0,'0'25'47,"49"0"-31,-24 0 0,50-25-1,-26 0-15,100-25 16,-50 0-1,-49-49 1,-50-1 15,-25 26-15,-25 24-16,-74 25 16,-24 74-1,23 50 1,51 25-1,74-25 1,99-24 0,75-76-1,24-48 1,-74-76 0</inkml:trace>
  <inkml:trace contextRef="#ctx0" brushRef="#br0" timeOffset="8668.04">25303 1290 0,'-25'-25'31,"25"0"-31,0 50 15,-25 50 1,50 24 0,-25-25-1,0-49 1,0 0 0,0-50-1,25-49 1,25-26-1,-1 26 1,-24 74 15,0 25-15,0 0 0,0 24-1,-25-24 1,24-25 15,1-25-15,0-24-16,49-1 15,-74 25 1,25 0 0,0 75-1,0 24 1,24 1-1,-24-1 1,-25-49 0</inkml:trace>
  <inkml:trace contextRef="#ctx0" brushRef="#br0" timeOffset="9068.36">26022 1116 0,'0'0'16,"50"-24"-1,-25 24-15,0 0 16,49 74 0,-49 25-1,-50 0 1,-24-49-1,49-25 1,-25-25 15,50 0-15,-1-50-16,26-24 16,24-1-1,-49 26 1,-50 123 15,-24 50-15,49 0-1,25 0 1</inkml:trace>
  <inkml:trace contextRef="#ctx0" brushRef="#br0" timeOffset="9335.6">27015 2009 0,'0'0'0,"-25"0"16,50 0-1,74 0 1,75 0 0,49 0-1,-49 0 1,-75 0 0</inkml:trace>
  <inkml:trace contextRef="#ctx0" brushRef="#br0" timeOffset="9535.66">27089 2257 0,'0'0'0,"-49"25"0,24 0 16,0-25 0,50-25-1,99 25 1,49-25-1,26 1 1,-25-1 0,-125 0-16</inkml:trace>
  <inkml:trace contextRef="#ctx0" brushRef="#br0" timeOffset="9800.85">27635 1861 0,'0'0'0,"-50"0"32,50-25-32,0 50 31,-49 49-15,24 50-1,-25 25 1,25-50-16,-24 75 15,24-1 1,25-73 0,25-76-1</inkml:trace>
  <inkml:trace contextRef="#ctx0" brushRef="#br0" timeOffset="10201.49">28702 1960 0,'0'0'0,"24"-99"16,-24 74 15,0 50-16,-49 24 1,-1 75 0,25-25-1,50-24 1,25-26 0,74-49-1,-50-24 1,-24-1-16,-25-74 15,-25-1 17,-50 1-17,25 50 1</inkml:trace>
  <inkml:trace contextRef="#ctx0" brushRef="#br0" timeOffset="10568.79">29272 1836 0,'0'0'15,"25"-25"-15,0 0 16,24 50 15,-24 25-31,25 49 16,-25 25-1,-1 0 1,1-75 15,0-49-15,0 0 0,-25-24-1,25-76 1,49-48-1,-24-26 1,-25 100-16,24-1 16,-49 50-1</inkml:trace>
  <inkml:trace contextRef="#ctx0" brushRef="#br0" timeOffset="10751.51">29471 2084 0,'0'0'0,"-25"0"15,25 25 1,25-50 0,-1 0-1,51 25-15,74-74 16,0 24-1</inkml:trace>
  <inkml:trace contextRef="#ctx0" brushRef="#br0" timeOffset="11184.61">30116 1861 0,'0'0'0,"24"0"15,1 0-15,25 24 16,-1 1-1,1 50 17,-25-1-17,-25-24-15,-50 24 16,1-49 0,49 0-1,49-50 16,51-50-15,-1-24 0,-50 25-1,-49 49 1,-24 50 0,-1 0-1,-25 49 1,50-24-16,0 24 31,50 25-15,49-49-1,-25-25-15</inkml:trace>
  <inkml:trace contextRef="#ctx0" brushRef="#br0" timeOffset="11327.81">31654 2481 0,'24'0'16,"-48"0"-16,73 0 16,-24 0 31</inkml:trace>
  <inkml:trace contextRef="#ctx0" brushRef="#br0" timeOffset="15419.5">19077 3944 0,'0'0'0,"-25"-24"0,0 24 16,25-50 0,-25 50-1,25 25 16,-25 99 1,-24 49-17,-26 1 1,1-25 0,-1-50-1,100-124 32,0 1-47,49-1 16,75 0-1,174 0 1,-125 50 0,26-25-1,-51 25 1,-49 0 15,-99-25-15,0 24-16</inkml:trace>
  <inkml:trace contextRef="#ctx0" brushRef="#br0" timeOffset="15701">20242 4292 0,'-24'-25'0,"48"50"0,-48-75 15,24 25 17,49 50-1,1 0-31,74 24 16,25 1-1,-50 25 1,-99-1-1,-124 0 17,-50-24-17,1 24 1,123-74-16</inkml:trace>
  <inkml:trace contextRef="#ctx0" brushRef="#br0" timeOffset="15919">20044 4391 0,'25'-50'0,"-50"100"0,50-125 15,-25 51-15,0-1 16,0 50 15,0-1-15,-25 26-16,0 99 15,0 0 17,50 0-17,0-100-15</inkml:trace>
  <inkml:trace contextRef="#ctx0" brushRef="#br0" timeOffset="16234.93">21160 4391 0,'0'0'0,"50"0"0,-50-25 16,25 25 0,0 25-1,-25 25 1,24-1-16,-48 75 31,-1-25-15,0-74-1,50 0 1,99-50 0,25-49-1,-75 49-15</inkml:trace>
  <inkml:trace contextRef="#ctx0" brushRef="#br0" timeOffset="16618.25">21756 4341 0,'0'0'15,"-25"-49"-15,0-51 16,25 51-16,-74-1 16,-26 25-1,-73 50 1,24 74-1,0 75 17,50 49-17,74 1 1,50-51 0,99-49-1,99-99 1,50-25-1,-25-99 1,-149 24-16,50-148 16,-124-25-1,-99 25 1,-174 74 0,-149 75-1,-75 24 1</inkml:trace>
  <inkml:trace contextRef="#ctx0" brushRef="#br0" timeOffset="90040.12">9377 6872 0,'25'0'15,"-25"-25"48,0 50-16,-25-1-32,25 1 1,-25 0-16,25 0 15,0 0-15,-25 49 16,1 25 0,-1 25-1,25-24 1,-25 48 15,25-24-15,-25 25-1,25 0 1,-25 0 0,25-75-16,0 50 15,0-24 1,-24 24 0,24 0-1,-25-25 1,25 0-1,-25 25 1,0-24 0,25 24 15,-25-25-15,1 25-1,-1 74 1,25-49-1,-25 0 1,0 0 0,0-25-1,25 0 1,-24 25 0,-1-25-1,0 0 1,25 0-1,-25 0 1,0 0 0,0 74-1,-24-49 17,49-99-17,-50 99 1,25-25-1,1-75 1,-26 75 0,25-74-1,0 49 1,1-24 0,-1-1-1,0-24 1,0-26-16,25 51 15,-25-26 1,-24-49 0</inkml:trace>
  <inkml:trace contextRef="#ctx0" brushRef="#br0" timeOffset="91657.36">6152 8782 0,'0'25'47,"0"-50"-47,0 50 31,25-25-31,0 0 16,74 24-1,25-24 1,25 25 0,149-50-1,-100 25 17,0-24-17,1-1 1,24 25-1,-24-25 1,24 0 0,-49 25-1,49-25 1,25 25 0,50-24-1,-1 24 1,1-25-1,-149 25-15,148 0 16,1 0 0,-25-25-1,0 25 17,-25-25-17,0 25 1,0 0-1,25-25 1,0 1 0,-25 24-1,-25 0 1,-99 24-16,124-24 16,-24 25-1,48-25 1,-24 0-1,25 25 1,0-25 0,-50 25 15,50-25-15,-49 25-1,-1-25 1,-25 24-1,26-24 1,123 0 0,-99 0-1,-25 0 1,-24 0 0,-26 0-1,26 0 1,-1 0-1,-99 0 1,174 0 0,0 0-1,0 0 17,-50 0-17,125 0 1,-100 0-1,-149 25 1,149-25-16</inkml:trace>
  <inkml:trace contextRef="#ctx0" brushRef="#br0" timeOffset="91806.72">19722 8757 0,'0'0'15,"99"0"1,25 25-16,-25-25 16,99 25-1,1-1 1,-50 1-1,-75 0 1,-49 0 0</inkml:trace>
  <inkml:trace contextRef="#ctx0" brushRef="#br0" timeOffset="93556.38">10568 5954 0,'0'0'0,"0"25"94,0-1-79,0 1-15,25 25 16,-25-25-16,-25 24 16,25 1-1,0-25 17,0-50-1,0 0-16,0 0 1,49-49 0,-24 24-1,0 25-15,-25 1 16,25 24-16,0-25 16,24 50-1,-49-1 1,25 1-1,-25 0 1,0 0 0,25-50 31,0 0-32,-1 0 1,1 1-1,0-26 1,0 50-16,24-25 16,1 25-1,-25 50 17,-25 24-17,0-24 1,-25-1-1,25-24 1,0 0 0</inkml:trace>
  <inkml:trace contextRef="#ctx0" brushRef="#br0" timeOffset="94356.52">11188 5482 0,'0'0'15,"25"0"63,0 0-62,-1 0 31,-24 25-32,0 0 17,0 0-17,0 0-15,-24-25 16,24 24 15,-25-24 0,50-24-15,24 24 0,-24-25-1,0 25 1,0 0-16,-1 0 16,1 0-1,0 25 16,-25-1-31,0 26 16,-25-25 0,-24 25 15,-1-26-15,0 1-1,26-25-15</inkml:trace>
  <inkml:trace contextRef="#ctx0" brushRef="#br0" timeOffset="96173.82">14190 5830 0,'-25'-25'0,"25"0"31,25 50 16,-25 0-31,0 0-16,0 24 16,0 26-1,0-26 1,0-24 15,0-50-15,0 0-16,24-49 15,26 0 17,-25 24-17,0 25 1,-1 25-1,1 0 1,25 50 0,-50-25-1,0-1 1,0 1 0,0-50-1,25 1-15,24-26 16,26-24-1,-51 74 1,1-25 0,0 25-1,0 49 17,0 1-17,0 49 1,-1-24-1,-24-26 1,0-24 0</inkml:trace>
  <inkml:trace contextRef="#ctx0" brushRef="#br0" timeOffset="96539.97">14959 5433 0,'0'0'0,"24"-25"31,1 25-31,0 25 16,-25 24 0,0-24-1,-25 50 1,25-51 0,-25 1-1,50-25 16,0-25-31,74-24 16,0-1 0</inkml:trace>
  <inkml:trace contextRef="#ctx0" brushRef="#br0" timeOffset="97506.48">17638 5805 0,'25'-25'15,"-25"50"17,0 0-17,0 0-15,0 49 32,0-24-17,-25-26 1,25 1-1,0-50 1,25 1 0,-1-1-1,-24 0-15,25-25 16,0 26-16,25-1 16,-1 25-1,-24 0 1,0 49-1,-25 1 1,0-25 0,0 0 31,49-75-32,1-49 1,0 49-1,-1 1 1,-24 49 0,0 24-1,25 26 1,-26 24 0,1-24-1,-25-25 1</inkml:trace>
  <inkml:trace contextRef="#ctx0" brushRef="#br0" timeOffset="102967.46">20267 5904 0,'25'0'0,"-25"25"31,0 0-15,0 0-16,0 24 15,0-24 17,0 0-1,0-50-16,25-49 1,25 24 0,-1 0-1,1 26 1,-1 24 0,-24 49-1,0 1 1,-25-1-1,0-24 1,0-50 0,74-24 15,-24-1-15,24 1-1,-24 24 1,-25 25-1,0 49 1,24 1 0,-49 0-1,0-26 1</inkml:trace>
  <inkml:trace contextRef="#ctx0" brushRef="#br0" timeOffset="103407.81">21210 5606 0,'0'-24'32,"-25"24"15,0 24-32,25 1-15,-24 0 16,24 0-1,0 0-15,24 0 16,1-25-16,0 24 16,25-48 15,-1-1-15,-24-25-1,-50 0 1,0 1-1,1 49-15,-51 0 16,50 0-16</inkml:trace>
  <inkml:trace contextRef="#ctx0" brushRef="#br0" timeOffset="104640.49">19325 8757 0,'24'0'16,"1"0"31,0 0-32,25 0 1,-26 0 0,1 0-16,0 0 15,25 25 1,24-25 0,25 0-1,-24 0 1,-1 0-1,-24-25 1,24 25 15,-49 0-31,25 25 16,49-25 0,-50 0-1,26 0 1</inkml:trace>
  <inkml:trace contextRef="#ctx0" brushRef="#br0" timeOffset="117296.86">10741 6822 0,'25'0'31,"-25"-25"31,0 50-46,0 0 46,0 0-62,-25-1 16,25 1 0,-24 0-16,-1 49 31,25 1-15,-25-25-1,0-1 1,25-24-1,0 0 1,0 0 47,0-50 15,0 0-78,25 0 15</inkml:trace>
  <inkml:trace contextRef="#ctx0" brushRef="#br0" timeOffset="119241.9">14165 6872 0,'-25'0'31,"25"-25"-15,0 0 31,25 25-47,-25-25 15,25 0-15,-1 25 16,26-24 0,24 24-1,1 0 1,-26 49 0,-24-24-16,-50 49 15,-24-24 1,-26-25-1,100-25 32,0 0-31,25 0 0,-1 0-1,1 25 1,-25 24-1,-1 1 1,-48 0 0,-1-26-16,-74 26 15,-25-25 1,49-25 0,1 0-1</inkml:trace>
  <inkml:trace contextRef="#ctx0" brushRef="#br0" timeOffset="121341.75">17861 6822 0,'0'-25'0,"0"0"78,-25 50-78,0 0 15,1-25-15,-1 25 16,-25 0-16,25-1 16,-49 51-1,24-26 1,1 1 0,49-25-16,0 25 15,49-1 1,1-24-1,24 0 1,1 0 15,-1-1-15,-24-24 0,-1 0-1,1-24 1,0-1-1,-1 0 1,1-49 0,-25-1-1,-25 25 1,25 1 0,-50-1-1,0 1 1,-25 24-1,1 25 1,-26-25 15,1 25-15,-1 25 0,51-25-16</inkml:trace>
  <inkml:trace contextRef="#ctx0" brushRef="#br0" timeOffset="122591.86">20094 6996 0,'-25'0'15,"74"0"32,-24 0-31,25 0-1,-1 0-15,1 0 16,25 0-16,49-25 31,-75 25-31,1 0 16</inkml:trace>
  <inkml:trace contextRef="#ctx0" brushRef="#br0" timeOffset="123487.96">20863 6797 0,'0'-25'15,"0"1"1,24 24 15,-24 24-15,0 1 0,0 0-1,-24 49 1,-1-49-1,25 25 1,25-25 0,49-1-1,-49-24-15,49 25 16,-49-25-16,50-25 16,-26 1-1,-24-1 1,0-25-1,0 1 17,-25 24 15,-25 50 140,25-1-187,-25 1 16,25 25-16,-25-1 15,25 1 1,-49 49 0,49-24-16,-25 24 15,25-25 1,0-24-1,0-25 1,0-50 62,0 0-62</inkml:trace>
  <inkml:trace contextRef="#ctx0" brushRef="#br0" timeOffset="137459.31">3374 4044 0,'0'24'62,"25"1"-46,-25 0-16,0 0 15,0 0-15,0 24 16,0-24-16,-25 49 16,25-49 15,0-50 0,25 1-15,-25-26-1,49-24 1,1-1 0,-1 1-1,1 74 1,-25-25-16,0 25 15,-1 74 1,1-24 0,-50 24-1,25-49 17,0-50-1,25-24-16,-25 24-15,50-49 32,-25 49-17,-25 0 1,49 0 0,1 50-1,-25 25 1,-1 49-1,1-25 1,-50 1 0,25-26-1,0-24 1</inkml:trace>
  <inkml:trace contextRef="#ctx0" brushRef="#br0" timeOffset="137859.64">4341 4118 0,'0'-25'93,"25"25"-93,0 0 16,0 0 0,74-25-1,0 25 1,-24-24 0,-51 24-1</inkml:trace>
  <inkml:trace contextRef="#ctx0" brushRef="#br0" timeOffset="138109.54">4416 4292 0,'0'0'0,"-50"0"31,75 0 0,24 24-15,-24-48-1,99 24 1,-49-25 0,-1 25-1,-49 0-15</inkml:trace>
  <inkml:trace contextRef="#ctx0" brushRef="#br0" timeOffset="138626.81">5234 3820 0,'0'-24'31,"0"-1"32,25 74-47,-25-24-16,25 0 15,-25 25 1,0-1-16,0 26 15,25-26-15,-25 26 16,0 24 0,0 0-1,0-74 1,0 0 15,0-50-15,0 0-1</inkml:trace>
  <inkml:trace contextRef="#ctx0" brushRef="#br0" timeOffset="142038.96">10865 3051 0,'25'0'16,"-25"25"-16,25 0 31,-25 0-15,0 0-16,0 24 16,-25 1-1,25-25 1,0-1-1</inkml:trace>
  <inkml:trace contextRef="#ctx0" brushRef="#br0" timeOffset="142294.76">11262 3225 0,'0'0'0,"25"0"15,0 0 1,0 0-1,0 0-15,-1 25 16,1-25 0,0 0-16</inkml:trace>
  <inkml:trace contextRef="#ctx0" brushRef="#br0" timeOffset="142592.97">11362 3175 0,'0'0'16,"0"-24"15,-25 24 0,25 24-15,0 1-16,0 0 15,-25 0 1,50 0 0,-25 24-1,0-24 1,0 0 0</inkml:trace>
  <inkml:trace contextRef="#ctx0" brushRef="#br0" timeOffset="143110.13">11833 3076 0,'0'-49'31,"25"49"-15,0 0 0,24 0-1,-24 24 1,0 26-1,-25 0 1,-25-1 0,0-24-1,75-25 17,-25 25-17,-1-25-15,1 25 16,0-25-1,-25 24 17,-50 1-17,-24 0 1,49-25 0,0 0-1</inkml:trace>
  <inkml:trace contextRef="#ctx0" brushRef="#br0" timeOffset="143410.31">12528 3275 0,'0'0'0,"-25"0"62,50 0-62,-1 0 16,1 0-1,25 0 1,-1 0 0</inkml:trace>
  <inkml:trace contextRef="#ctx0" brushRef="#br0" timeOffset="143876.63">12900 3151 0,'0'24'62,"0"1"-62,24 0 16,-24 0-16,0 0 16,0-1-1,50-24 1,-25 0-16,24 0 16,-24-24-1,0-1 1,0 25 15,-25-25 0,0 75-15,0-1 0,25 1-1,-1-25 1,1-25-1</inkml:trace>
  <inkml:trace contextRef="#ctx0" brushRef="#br0" timeOffset="144065.25">13743 3175 0,'25'0'0,"-50"0"0,75 25 15,-26-50 1,26 25-16</inkml:trace>
  <inkml:trace contextRef="#ctx0" brushRef="#br0" timeOffset="144294.44">13743 3275 0,'0'0'0,"-25"24"15,75 1 1,-1-25-1,51 0 17,-1 0-32</inkml:trace>
  <inkml:trace contextRef="#ctx0" brushRef="#br0" timeOffset="144616.76">14165 3250 0,'0'-25'16,"-25"50"15,0-25-15,25 25-16,-25-1 15,1 1 1,-1 25 0,25-25-1,25-1 1,-1-24-1,1 0 1,25-24 0,-1 24-1,-24-25 17,0 25-17,-25-25 1</inkml:trace>
  <inkml:trace contextRef="#ctx0" brushRef="#br0" timeOffset="145176.37">14289 3200 0,'0'-25'15,"-25"25"1,0 0 0,0 0 46,1 0-15,-1 0-31,50 0 62,-1 0-63,1 25 1,0 0 0,-25 0-1,0 0 1,0-1-1,-25-24 1,0 25 0</inkml:trace>
  <inkml:trace contextRef="#ctx0" brushRef="#br0" timeOffset="145427.37">14785 3225 0,'0'0'0,"25"0"16,0 0 15,-1 0-31,1 0 16</inkml:trace>
  <inkml:trace contextRef="#ctx0" brushRef="#br0" timeOffset="145610.96">14760 3275 0,'25'24'16,"25"-24"-1,-26 25-15</inkml:trace>
  <inkml:trace contextRef="#ctx0" brushRef="#br0" timeOffset="145894.78">15182 3126 0,'0'0'15,"0"-25"1,25 25-16,-1 25 16,-24 0-1,50 24 1,-50-24-16,25 0 16,-25 0-1,-25 49 1,0-49-1,-49-25 1</inkml:trace>
  <inkml:trace contextRef="#ctx0" brushRef="#br0" timeOffset="146178.07">15157 3126 0,'0'0'0,"0"25"78,-25-1-78,25 1 0,0 0 16,25 25-1,-25-1 1,25-24 0,0 0-1</inkml:trace>
  <inkml:trace contextRef="#ctx0" brushRef="#br0" timeOffset="146711.94">16025 3101 0,'0'-25'31,"-25"50"-31,1-25 0,24 25 16,-75 49 15,50-24-16,25-25 1,0-1-16,25 1 16,0 0-1,25-25 1,-26 0 0,26-25-1,-25-24 1,0-1-1,-25 0 1,0 1 0,0 24-1,-25 25 1,0 0 0</inkml:trace>
  <inkml:trace contextRef="#ctx0" brushRef="#br0" timeOffset="146943.47">16323 3151 0,'25'0'16,"0"0"-16,24 0 15,-24 0 1,0 0 0,24 0-16,1 0 15</inkml:trace>
  <inkml:trace contextRef="#ctx0" brushRef="#br0" timeOffset="147153.21">16521 3275 0,'25'24'16,"0"1"0</inkml:trace>
  <inkml:trace contextRef="#ctx0" brushRef="#br0" timeOffset="147594.67">17042 3151 0,'25'0'0,"-25"-25"15,-25 25 17,1 0-17,-1 25 1,0-1-1,0 26 1,25-25 0,0 0-1,25-1 1,0-24 0,24 0-1,-24 0-15,0-24 0,0 24 31,0-25-31,-1 0 16,26-25 0,-50 26 15,-50-1-15,-24 0-1</inkml:trace>
  <inkml:trace contextRef="#ctx0" brushRef="#br0" timeOffset="164661.24">16397 3399 0,'0'0'0,"0"24"32,50-24-32,-25 0 15,0-24 1,-1 48-16,26-24 16,-25 0 15,0 0-16,-1 0 1,1 0 0,0 0 15,-75-24 63,26 24-94,-1 0 15,0 0-15,-25 24 16,26-24-16,-26 0 16,25 0-1,50 0 79,0 0-94,24 0 16,-24 0-16,0 0 15,0 0 1</inkml:trace>
  <inkml:trace contextRef="#ctx0" brushRef="#br0" timeOffset="167845.18">6524 4019 0,'0'25'62,"0"-1"-46,0 1-1,0 25 1,0-1 0,-25 1-1,25-25 1,0 0 0</inkml:trace>
  <inkml:trace contextRef="#ctx0" brushRef="#br0" timeOffset="168344.25">6797 3920 0,'0'0'0,"0"49"16,0-24 0,25 0-16,0 0 15,0 24 16,-25-24-15,0 0 0,0 0-1,-25-25 17,0 0-32</inkml:trace>
  <inkml:trace contextRef="#ctx0" brushRef="#br0" timeOffset="169311.59">7765 4019 0,'0'0'0,"24"-25"16,-24 0 0,-24 25 15,-1 25-31,0 25 15,-25 24 1,26 0 0,24 1-1,49-50-15,1 24 16,24-49 0,1-25-1,-51-24 16,-24-1-15,-24-24 0,-1 24-1,25 25 1,0-24 0,49 24-1,26 0 1,24 25-1,-74 25 1,-25 49 0,0-24-1,0 0 1,0-75 31,25 25-32,-1-50 1,26 1 0,0 24-1,-25 25 1,-25 25-16,24 24 16,1 26-1,25-26 1,24-24-1,1-50 1,24-24 0,-50-26-1,-24 1 1,-50 49 0,1 25-1,-26 50 16,50 24-15,50 0 0,-1-49-1</inkml:trace>
  <inkml:trace contextRef="#ctx0" brushRef="#br0" timeOffset="169602.91">6499 3572 0,'0'0'0,"-24"0"16,-1 0 46</inkml:trace>
  <inkml:trace contextRef="#ctx0" brushRef="#br0" timeOffset="170478.24">10220 4192 0,'0'0'0,"-49"0"47,24 25-47,0 0 16,0 25-1,1-1 1,24-24-16,24 25 16,51-50-1,24 0 1,-49-50-1,-25 0 1,-25-24 0,-25 49-1,-25 0 1,75 75 15,74-25 0,50-25-15,-75-25-16,50 0 16,-49-24-1,-75-26 1,0 26 0,-50 49 15,25 74-16,1 25 1,24 25 0,0 0-1,24 0 1,-48 0 0,-26-24-1</inkml:trace>
  <inkml:trace contextRef="#ctx0" brushRef="#br0" timeOffset="170612.26">10568 4540 0,'0'0'0,"25"-50"15,24 25-15,-24 1 16</inkml:trace>
  <inkml:trace contextRef="#ctx0" brushRef="#br0" timeOffset="175696.56">11833 4093 0,'0'-25'16,"0"50"15,0 25-15,0-1-16,0 75 15,-25-49 1</inkml:trace>
  <inkml:trace contextRef="#ctx0" brushRef="#br0" timeOffset="176361.84">11659 4341 0,'0'0'0,"25"-25"15,25 1 1,-1-1-16,75-25 15,-24 1 1,-76 24 0,1 0-1,0 25 17,-25 50-17,0 24 16,-25-24-15,25-26 0,25-24-1,0-24 1,49-26 0,-24 0-1,-25 26 1,-1 24-1,-24 49 1,-24 26 0,48-26-1,26-49 1,49 0 0,-24-49-1,-26-26 16,-49 26-31,25 24 16,-50 25 0,1 49-1,-26 51 1,25-26 0,50-24-1,49-50 1</inkml:trace>
  <inkml:trace contextRef="#ctx0" brushRef="#br0" timeOffset="176697">13123 4143 0,'0'0'0,"25"49"63,-25-24-63,24 0 15,-24 25 1,0-26 0,25-48 15,25-26-16,49-49 1,-49 74 15,-50 50-15</inkml:trace>
  <inkml:trace contextRef="#ctx0" brushRef="#br0" timeOffset="177479.73">13619 4242 0,'0'0'16,"25"0"-16,-25-25 16,0 0-1,-25 50 1,-25 0 0,26 25-1,24-26-15,0 1 16,24 0-1,1-25 1,25-25 15,-50 0-31,49-24 16,-24-1 15,-25 25-15,50 1-1,-25 24 1,24 24 0,1-24-1,-25 50 17,-25-25-17,0 0 1,0-1-1,25 1 1,24-25 0,-24-25 15,-25 1-15,0-26-1,-25-24-15,25-1 31,25 26-31,0-1 16,0 25 0,24 0-1,-24 25 17,0 25 14,-25 0-46,0 25 16,0 24 0,0 50-1,0-50 1,0-49-16,0 0 31</inkml:trace>
  <inkml:trace contextRef="#ctx0" brushRef="#br0" timeOffset="177629.68">14165 4192 0,'0'0'0,"0"-24"32,0-1-17,49 0 1,51 25-1</inkml:trace>
  <inkml:trace contextRef="#ctx0" brushRef="#br0" timeOffset="178229.15">14859 4019 0,'0'0'15,"0"-25"1,-24 50 15,24 0-15,-25-1-1,25 51 1,25-26 0,24-24-1,1-25-15,-1 0 16,-49-25-1,0-24 1,-49-1 0,-1 25-1,25 25 1,50 25 15,74 0 0,25-25-15,25-25 0,-74-24-1,-50 24-15,-25-50 16,0 51 0,-25 24 15,0 74-16,0 50 1,0 0 0,25 0-1,0-25 1,25 1 0,-25-51-1</inkml:trace>
  <inkml:trace contextRef="#ctx0" brushRef="#br0" timeOffset="178412.98">15207 4441 0,'0'0'0,"0"-25"31,0 0-31,24 0 16,51 0-1,-1 0 1,1 1 0</inkml:trace>
  <inkml:trace contextRef="#ctx0" brushRef="#br0" timeOffset="178679.97">15901 4118 0,'0'0'0,"50"-25"31,-25 25-31,-1 0 16,1 50 0,-50 49-1,-24-25 1,24-24-1,50-25 1,49-25 0,1-50-1</inkml:trace>
  <inkml:trace contextRef="#ctx0" brushRef="#br0" timeOffset="179129.73">16149 3969 0,'0'0'0,"-49"-49"15,24 49 1,-25 0 0,-24 24-1,49-24-15,-25 75 16,1 24-1,-1 0 1,25 25 0,1-49-1,24-1 1,74-49 0,50-25 15,0-50-16,-25 1 1,-49-51 0,-50-24-1,0 75-15,-25-50 16,0 49 0,1 50-1,-1 0 1,0 0-1</inkml:trace>
  <inkml:trace contextRef="#ctx0" brushRef="#br0" timeOffset="179478.91">16695 4316 0,'0'0'0,"50"25"15,-50 0 32,0 0-47,0 0 16,0 0 0,0-1-1,25-24 16,-25-24-31,24 24 16,-24-25 0,0 0-1,-24 25 32</inkml:trace>
  <inkml:trace contextRef="#ctx0" brushRef="#br0" timeOffset="181513">8286 8087 0,'0'0'0,"0"-25"16,0 1 31,0 48 15,0 1-46,-25 25-16,25-25 15,0 24-15,-25 1 16,25 24 0,0 1-1,0-1 1,0-49-1,0 0 48,0-50-47,0 0-16,25 0 15,-25-24 1,25-26-1,-25 50-15,24-74 16,1 25 0,-25-1-1,25 1 1,-25 49 0,0 0-1,0 50 32,-25 0-31,25 25-1,-25 49 1,25-50-16,-24 75 16,24-24 15,24-26-16,1-24 1</inkml:trace>
  <inkml:trace contextRef="#ctx0" brushRef="#br0" timeOffset="185702.91">10394 9055 0,'0'25'32,"-25"-25"-1,25-25 16,0 50 15,0-1-46,0 1-1,0 0-15,0 0 16,0 0-16,0-1 16,0 26-1,0 49 1,0-74-16,0 99 31,25-25-15,-25-24-1,25-1 1,-25-24 0,0-25 15,0-1 31,0-48-62,25-1 47,0 0-15</inkml:trace>
  <inkml:trace contextRef="#ctx0" brushRef="#br0" timeOffset="188912.81">14264 7889 0,'0'-25'31,"0"0"47,0 50-15,0 0-48,0 24-15,0-24 16,0 25-1,0 24 1,-25 25 0,0-24-1,25-26 1,-24 1 0,24-25-1,0 0 16,0 0 1,0-1-17,0 1 17,0 0 77,0-50-93,24 25 15,1 0-16,0 0 1</inkml:trace>
  <inkml:trace contextRef="#ctx0" brushRef="#br0" timeOffset="191280.7">14140 9154 0,'0'0'0,"0"-25"0,25 0 32,-50 50 46,25 0-78,0 0 15,0 24-15,-25 1 16,25 0-16,-25 49 16,1-25 15,-1-24-16,50-25 1,24-25 0,1 0-16,74 0 15,0-25 1,-50-25 0,-24-24-1,-25-1 1,-25 1-1,0 49 1,0 50 31,-25 25-47,0 49 16,25-25-1,-25 1 1,25-1-16,-25 75 15,1-50 1,24-49 0</inkml:trace>
  <inkml:trace contextRef="#ctx0" brushRef="#br0" timeOffset="192747.6">17935 7938 0,'0'-24'31,"-24"24"16,-1 24-32,25 1-15,-25 0 16,25 25-16,-25-1 16,0 26-1,-24-1 1,49 0-1,-25-49 1,50-25 0,49 25-1,-24-25-15,74-25 32,-50 25-32,-24-25 31,0-24-16,-26-1 1,-24 25 0,0 1-1,0-1 1,-24 25 0,-1 0-1,25 49 1,-25 75-1,25-24 1,0-1 0,-25 0-1,25-49 1,0-25 15,0-1-15</inkml:trace>
  <inkml:trace contextRef="#ctx0" brushRef="#br0" timeOffset="194330.78">17787 9278 0,'24'0'0,"-24"-25"16,0 0 31,0 50-16,0 0-15,0 25-1,0-26-15,-24 26 16,-1 24 0,0-24-1,25-25 1,0 0 0,0-1 15,25-24-16,0 25 1,24-25 0,1 0-16,74 0 15,-25 0 1,-49-25 0,-25-49-1,-1 0 1,-48-1-1,24 50 1,-25 1 0,0 24-1,25 24 17,0 1-17,-25 74 1,25 1-1,-25 24 1,0 0 0,25-25-1,-49-25 1,-1-49 0</inkml:trace>
  <inkml:trace contextRef="#ctx0" brushRef="#br0" timeOffset="200096.81">20317 7963 0,'0'-25'0,"0"50"109,0 25-93,-25-25-16,25-1 16,-25 1-1,0 50 1,1-1-1,-1 0 1,50-49 0,24 0-1,26 0 1,-26-25-16,26-25 16,-26 0-1,1-24 1,0-1-1,-26 25 1,1 0 0,-25 50 46,-25 0-46,-24 74-1,24 1 1,0-51-16,0 26 16,25-51-1,0 1 1</inkml:trace>
  <inkml:trace contextRef="#ctx0" brushRef="#br0" timeOffset="200764.69">19945 8732 0,'0'-25'31,"25"25"32,-1 0-63,1 0 16,0 0-16,25 50 15,-1-50 1,100 25-1,25 24 1,24 1 0,-24-25-1,24 0 1,-24 24 0,24-24-1,-98-25-15,-26 25 16,25 0-16,50-25 15,-25 25 1,-25-1 0,-24-24-1,-50 0 1,-1 0 15,1 0-15,-25-24-1,-49 24-15</inkml:trace>
  <inkml:trace contextRef="#ctx0" brushRef="#br0" timeOffset="202256.28">19945 8732 0,'0'0'0,"0"-25"0,-25 25 16,0 0-1,25 25 1,-25 0 0,25 49-1,0 1 1,0 24 15,0 0-15,0 50-1,0 0 1,25 25 0,0 24-1,-25-49 1,0-75-16,0 50 16,-25-24-1,0-51 1,1 1-1,24-25 1,0-1 0,-25 1-1,25 0 1,-25-25 15,0 0 0,25 25-15,25 0 31,25-25-47,-1 0 16,100 0-1,49 0 1,51-25-1,-101 25 1,175 0 0,-75 0-1,-50-25 1,-98 25 0,-51 0-1,-49-25 16</inkml:trace>
  <inkml:trace contextRef="#ctx0" brushRef="#br0" timeOffset="202980.39">20540 9476 0,'0'0'0,"25"-24"15,-25-1 1,25 25 0,-25-25-1,-25 25 17,0 25-32,0 0 15,1 24-15,-51 26 16,26 49-1,24 0 1,25 0 0,49 0-1,51-25 17,24-25-17,0-49 1,-25 0-1,0-25 1,-25-25 0,1-24-1,-1-26 1,-49 26 0,0-26-1,0 26 1,0-26-1,-50 1 1,25-1 0,-25 1-1,0 24 1,25 25 15,-49-24-31</inkml:trace>
  <inkml:trace contextRef="#ctx0" brushRef="#br0" timeOffset="203520.05">21086 9501 0,'0'0'15,"-25"0"1,0-25 0,-24 1-1,24 24 1,-25 0 0,25-25-1,-24 25 1,24-25-1,-25 25 1,26 0 0,-1 0-1,-25 0 1,25 25 15,1-25-15,-1 0-1,0 0 17,0 25-1,0-25-15,1 0-1,-1 0 1,0 24-1,0 1 126</inkml:trace>
  <inkml:trace contextRef="#ctx0" brushRef="#br0" timeOffset="-210099.17">3721 14215 0,'0'-25'31,"25"50"47,-25-1-78,25 1 16,-25 25-16,0-1 15,-25 1 1,25 49 0,-25-24-1,25-50-15,-25-25 31,25-100-15,50-24 0,-1 0-1,26 25 1,-1 49 0,1 50-1,-50 25 1,-1 74-1,-24 1 1,-24-51 0,24-74 31,49-99-32,50 0 1,1 50-1,-26 49 1,-74 25 0,50 75-1,-50 24 1,0 0 0,-25 0-1,0-49 1</inkml:trace>
  <inkml:trace contextRef="#ctx0" brushRef="#br0" timeOffset="-209214.69">4664 13470 0,'0'-24'16,"-25"24"77,25-25-14,25 25-79,0-25 15,-1 25-15,1-25 16,50 25-1,-51 0 1,1 25 0,-25 25-1,-25 24 1,1-24 0,24-26 15,24-48-16,1-1 1,0 25-16,25-25 16,-26 0-1,1 25 1,0 25 0,0 25-1,-75-1 1,1-24-1,24 0 1,0-25 0</inkml:trace>
  <inkml:trace contextRef="#ctx0" brushRef="#br0" timeOffset="-208631.72">5185 14239 0,'-25'0'15,"50"0"95,-1 0-110,1 0 15,0 0-15,25 0 16,74 0 0,-25-24-1,-49 24 1,-26 0 0</inkml:trace>
  <inkml:trace contextRef="#ctx0" brushRef="#br0" timeOffset="-208331.01">5383 14091 0,'0'0'0,"0"-25"16,-25 25 15,25 25 0,0-1-31,0 26 16,25 49 0,-50 25-1,25 0 1,-25 0-1,25-49 1,0-50 0</inkml:trace>
  <inkml:trace contextRef="#ctx0" brushRef="#br0" timeOffset="-207913.62">6053 13967 0,'0'0'0,"50"-25"15,-26 25-15,1-25 16,0 75-1,-25-26-15,-50 100 16,1-24 0,24-51 15,99-24 0,1-25-15,-26 50-1,-24-1 1,-25 26 0,-74-26-1,-1 1 1,26-25 0,24-25-16</inkml:trace>
  <inkml:trace contextRef="#ctx0" brushRef="#br0" timeOffset="-207296.88">6524 14239 0,'0'0'0,"0"-24"31,25 24-31,-25 24 16,0 1-1,0 50 1,-25-26-16,0 26 16,1-50-1,24-25 17,49-75-17,26-24 1,-1 0-1,-24 74 1,-1 25 0,-24 0 15,-25 74-15,0 25-1,-25-74-15,25 0 16,0 0-1,50-75 1,74-49 0,-25 25-1,-24 24 1,-51 50 0,26 25-1,-25 24 1,-25 51-1,-25-1 1,25-49 15,0-26-31,-25-24 16</inkml:trace>
  <inkml:trace contextRef="#ctx0" brushRef="#br0" timeOffset="-206961.46">7442 13718 0,'0'0'0,"0"-49"0,25 24 15,0 25-15,0 0 16,24 25-1,-24 24 1,-50 51 0,-24-1 15,24-49-15,25-26-1,25-48 1,74-1-1,25-25 1,-25 1 0,-49 49-16</inkml:trace>
  <inkml:trace contextRef="#ctx0" brushRef="#br0" timeOffset="-206496.91">8161 14363 0,'0'0'0,"25"0"78,0 0-78,0 25 16,25-25-16,-1 0 16,1 0-1,-1 25-15,26-25 16,-26-25-1</inkml:trace>
  <inkml:trace contextRef="#ctx0" brushRef="#br0" timeOffset="-205964.48">9030 14066 0,'0'0'16,"0"-25"-16,25 25 16,-25 25 31,0 49-32,-25 50 1,0-49-1,25-1 1,74-49 0,1-25-1,24 0 1,-25-75 0,-24-24-1,0 50 1,-26 24-16,1 50 47,-50 24-16,1 50-15,-1 26-1,-25-26 1,1 0-1,-26-25 1,1-24 0</inkml:trace>
  <inkml:trace contextRef="#ctx0" brushRef="#br0" timeOffset="-205025.12">10518 14363 0,'0'0'0,"25"0"94,0 0-94,0 0 16,24 0-16,26 0 15,-26 0-15,100 0 16,-25 0 0,-74 0-1,-1 0 17</inkml:trace>
  <inkml:trace contextRef="#ctx0" brushRef="#br0" timeOffset="-204729.93">10568 14612 0,'0'0'0,"-25"24"31,0-24-15,25 25-16,75-25 15,73 0 17,26 0-17,0 0 1,-50 0-1,-50 0 1,-49 0-16</inkml:trace>
  <inkml:trace contextRef="#ctx0" brushRef="#br0" timeOffset="-203513.81">12304 14239 0,'0'0'0,"0"-24"32,25 48 14,-25 1-30,0 25-16,25-1 16,-25 1-16,-25 74 31,0-25-15,0-49-1,25-25 1,0-50-1,25 0 1,-25-74 0,50-25-1,-1 25 1,-24 74-16,25 0 16,0 25-1,-1 0 1,-24 50 15,0 49-31,0-25 16,-50-49 15,50-50 0,-25 1-15,24-76-1,51 1 1,-50 49-16,24 1 16,1 49-1,-1 0 1,-24 49 0,25 26-1,-25 49 1,-25 0-1,0 0 1,0-25 15,0-49-15,-25-1 0,50-49 15</inkml:trace>
  <inkml:trace contextRef="#ctx0" brushRef="#br0" timeOffset="-200930.22">2679 5656 0,'0'0'0,"0"25"47,0 0-32,0 0-15,0-1 16,0 26-16,0-25 16,-25 49-1,25-24 1,0-25 0,0-50 15,0 0-16,0-74 1,25 24 0,0 26-1,49-1 1,-24 25 0,0 0-1,-26 25 1,1 50-1,0 25 1,-25-1 0,-25 0-1,25-24 1,0-75 15,25 0-15,0 1-16,0-51 15,24 26 1,-24 24 0,0 0 15,0 50-15,-1-25-1,1 49 1,-25 1-1,0 0 1,0-1 0,0-24-1</inkml:trace>
  <inkml:trace contextRef="#ctx0" brushRef="#br0" timeOffset="-200580.55">3423 5830 0,'25'0'94,"0"0"-94,0 0 15,24 0-15,-24-25 16,74 25 0,-24 0-1,-50 0 1,-1 0 15,1 0-15</inkml:trace>
  <inkml:trace contextRef="#ctx0" brushRef="#br0" timeOffset="-200230.7">3969 5606 0,'0'0'15,"0"-24"17,25 48-1,-25 1-16,25 0 1,-25 25-16,25 49 16,-25-49-1,24 49 1,-24-25 0,0-24-1,0-25 16</inkml:trace>
  <inkml:trace contextRef="#ctx0" brushRef="#br0" timeOffset="-199964.48">4440 5805 0,'0'-25'16,"25"25"15,25 0-31,-25 0 16,-1 0 0,51-25-1,-1 25 1,1 0-1,-50 0 1</inkml:trace>
  <inkml:trace contextRef="#ctx0" brushRef="#br0" timeOffset="-199763.94">4664 5879 0,'0'0'0,"-25"25"16,0-25-16,-25 25 15,50 0 17,25-25-17,25 0 1,99-25 0,0 0-1,-50 0-15</inkml:trace>
  <inkml:trace contextRef="#ctx0" brushRef="#br0" timeOffset="-199328.97">5284 5755 0,'25'0'15,"-50"0"-15,50-24 16,-25-1 0,-25 25 15,25 25-16,-25-1-15,0 26 16,0 0 0,1 24-1,24-24 17,49 24-17,50-49 1,-24-50-1,24-25 1,-24 26 0,-51-51-1,1 1 1,0-1 0,-50 26-1,0-1 1,-49 25-1,0 0 1,-26 50 0,51-25-1</inkml:trace>
  <inkml:trace contextRef="#ctx0" brushRef="#br0" timeOffset="-197758.78">13669 14686 0,'0'0'0,"0"-25"15,-25 25 1,25-25-1,0 1 64,25 24-48,24 0-31,26-25 15,-1 25-15,100-25 16,-75 25 0,-25-25 15</inkml:trace>
  <inkml:trace contextRef="#ctx0" brushRef="#br0" timeOffset="-197463.99">14413 14264 0,'0'0'0,"0"-49"31,0 24 16,0 50-47,0-1 16,0 51 0,25-1-1,-25 26 1,0-1-1,-50 0 1,50-74-16</inkml:trace>
  <inkml:trace contextRef="#ctx0" brushRef="#br0" timeOffset="-197030.28">14810 13967 0,'0'0'0,"-25"-25"16,25 0-1,0 0 1,25 25-1,24 0 1,26 25 0,49 49-1,0 26 1,0 24 0,-50 24-1,-24 76 1,-100-51-1,-74-24 1,-74 0 0,-1-50 15,26-49-15,73-25-16</inkml:trace>
  <inkml:trace contextRef="#ctx0" brushRef="#br0" timeOffset="-196196.92">12304 13818 0,'0'0'0,"0"-25"47,-25 25-32,1 0 1,-26 25-1,-24 24 1,-50 26 0,0 49-1,-1 49 1,51 26 0,24-1-1,50 26 1,50-51-1,24-49 1,1-49 0,-25-50-16,24-1 31,-49 1-15,0-25-1,-1 0 32,-24-25-31</inkml:trace>
  <inkml:trace contextRef="#ctx0" brushRef="#br0" timeOffset="-194861.84">16571 13793 0,'0'0'0,"0"-25"31,-25 25 1,0 25-17,1 0-15,-51 24 16,1 26-1,24 24 1,1 25 15,24 25-15,0 25 0,25 24-1,50-24 1,24-1-1,50-49 1,0-24 0,0-1-1,-25-50 1,-49-49-16,0 0 16,-26-24-1,1-1 1,-25 0-1</inkml:trace>
  <inkml:trace contextRef="#ctx0" brushRef="#br0" timeOffset="-188297.31">16894 14413 0,'0'-25'47,"0"0"0,0 75-32,0-25-15,0 25 16,0 24-16,0 25 16,0 0 15,-25-49-15,25-75 15,0 0-16,25 1-15,-25-51 16,24 1 0,1-1-1,25 1 1,-1 24 0,1 50-1,0 0 1,-50 75-1,0-1 1,-25-24 15,25-75 1,0 0-17,49-49 1,26-1-1,-1 26 1,-49 24 0,25 25-1,-26 74 1,-24 26 0,0 24-1,0-75 1,0 50-1,0-49 1,0-25-16</inkml:trace>
  <inkml:trace contextRef="#ctx0" brushRef="#br0" timeOffset="-187896.09">17588 13991 0,'25'-24'16,"0"-1"-1,0 25 1,-1-25-16,26 50 31,0 24-15,-26 26 0,-48-1-1,-1-24 1,25-25-1,0-50 17,74-25-17,25 25 1,-24 1 0,-75-1-1</inkml:trace>
  <inkml:trace contextRef="#ctx0" brushRef="#br0" timeOffset="-187430.08">18432 14636 0,'-25'0'15,"0"-24"1,0 24 0,50 24 31,0-24-47,0 0 15,24 0-15,1-24 16,74 24-1,0-25 1,-50 0 0,-24 0-1</inkml:trace>
  <inkml:trace contextRef="#ctx0" brushRef="#br0" timeOffset="-187145.72">18580 14388 0,'0'0'0,"-24"-25"31,24 75 0,24-25-31,-24 0 16,25 99 0,0 25-1,-25-1 1,0-48 0,25-26-1</inkml:trace>
  <inkml:trace contextRef="#ctx0" brushRef="#br0" timeOffset="-186592.25">19349 14165 0,'0'-25'16,"0"50"15,0 25-15,0-1-16,0 75 15,25-24 1,0-26 15,25-49-15,24-50 0,0-49-1,1-26 1,-1 1-1,-74 49-15,25 50 32,-25 50-17,0 74 1,0 25 0,0 0-1,0-25 1,0-50-1,0-49 17</inkml:trace>
  <inkml:trace contextRef="#ctx0" brushRef="#br0" timeOffset="-185896.22">20044 14388 0,'0'0'0,"25"-74"31,0 74-15,-1 25-1,-24-1 1,25 76 0,-25-1-1,-25-25 1,25-49-1,0 0 1,0-50 15,25-24-15,25-51 0,24 1-1,-24 49 1,0 26-1,-26 24 1,1 49 0,0 26-1,-25-1 1,-25 1 0,0-51-1,1-24 1,98-49-1,25-50 1,25-26 15,-49 51-15,-26 49 0,-24 25-1,25 50 1,-50 24-1,24-24 1,-24 74 0,0-50-16,-24 26 15,24-51 1,0-24 0</inkml:trace>
  <inkml:trace contextRef="#ctx0" brushRef="#br0" timeOffset="-184928.87">21805 14661 0,'-49'0'31,"24"0"-15,25-25 125,25 25-48,0 0-77,24 0-16,26 0 16,-1-24-1,75 24 1,-25 0-1,-50 0 1,-49 0 0</inkml:trace>
  <inkml:trace contextRef="#ctx0" brushRef="#br0" timeOffset="-184591.95">22029 14413 0,'0'0'0,"0"-25"16,24 50 46,-24 0-46,25 25-16,-25-1 15,25 75 1,0 0 0,-25-25-1,0-24 1,0-26 15,25-49-15,-1 0-16</inkml:trace>
  <inkml:trace contextRef="#ctx0" brushRef="#br0" timeOffset="-183996.43">22748 14239 0,'0'0'0,"0"-24"16,0-1 0,0 50 30,25-25-30,-25 49 0,0 26-1,0 24 1,0 0 0,0-24-1,25-51 1,24-24-1,50-24 1,-24-26 0,-1-49-1,-24 24 1,-25 26 0,-25 24-1,0 50 16,0-1-31,0 76 32,-25 24-17,25 0 1,0 0 0,0-50-1,25-49 1</inkml:trace>
  <inkml:trace contextRef="#ctx0" brushRef="#br0" timeOffset="-183596.28">23319 13718 0,'0'0'0,"0"-49"31,24 74-15,1-25 0,50 74-1,49 25 1,-75-24-16,75 74 15,0 74 1,-49 0 0,-50 25-1,-75 0 1,-74-74 0,-50-25-1,50-50 1,25-74-1</inkml:trace>
  <inkml:trace contextRef="#ctx0" brushRef="#br0" timeOffset="-182562.75">24881 14314 0,'-24'0'16,"48"0"62,26 25-78,-25-25 16,49 24-16,1-24 15,24 0-15,75-24 16,-50-1 15,-75 25-31</inkml:trace>
  <inkml:trace contextRef="#ctx0" brushRef="#br0" timeOffset="-182362.32">24981 14636 0,'0'0'0,"-50"25"15,25-25 1,25 25 0,50-25-16,24 25 15,125-25 1,74-25-1</inkml:trace>
  <inkml:trace contextRef="#ctx0" brushRef="#br0" timeOffset="-181928.91">26965 14512 0,'0'0'0,"25"-24"16,-25-1-16,0-25 15,-25 25 1,0 0 0,-24 25-1,-26 50 1,-49 74 0,75-49-16,-51 123 15,76 0 1,98-49-1,50-74 1,25-50 15,25-50-15,24-50 0,-74-74-1,-25-99 1,-99 0-1,-74 75 1,-149 73 0,-1 76-1,100 48 1</inkml:trace>
  <inkml:trace contextRef="#ctx0" brushRef="#br0" timeOffset="-180297.72">3647 15182 0,'0'0'0,"-25"0"32,74 25 46,-24-25-78,25 0 15,-1 25-15,26-25 16,-26 0 0,100 25-1,0-25 1,0 24 0,25-24-1,-75 0-15,99-24 16,-24 24-1,0-25 1,-1 25 0,26 0-1,-1 0 1,25 0 0,1-25-1,24 25 1,-25-25-1,0 25 1,1-25 15,123 25-15,-124-24 0,-24-1-1,-26 25 1,-24-25-1,25 25 1,-25 0 0,-1 0-1,-24 0 1,25 0 0,-99 0-1,49-25 1,-49 25-1,-1-25 32</inkml:trace>
  <inkml:trace contextRef="#ctx0" brushRef="#br0" timeOffset="-158494.87">2307 5557 0,'0'-25'63,"-25"50"15,0 0-63,1 24-15,-1-24 16,0 0-16,-25 25 16,1 49-1,24 0 1,0-25 0,0 1-1,50-1 1,0-24 15,0-25-31,24 24 16,1-24-1,0 0 1,-50 0 0,24-1-1</inkml:trace>
  <inkml:trace contextRef="#ctx0" brushRef="#br0" timeOffset="-157543.96">4093 5433 0,'0'-25'63,"25"75"-1,-25-26-62,25 1 16,-25 0-16,25 25 16,-1 24-1,26 1 1,-25 24-1,0 0 1,-25-25 0,-25 26-1,0-1 1,-25 0 0,1-25-1,24-49 1,25 0 15,-25-25-15,25 25 15,-25-25-15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6T05:39:36.05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10072 2332 0,'0'0'0,"0"-25"32,-25 25 30,25 25-62,0 25 16,-25-1-16,25 26 15,-25 73 1,0-24 0,1-49-1,24-125 32,24 1-47,1-1 16,-25-24-16,75-50 15,-26 49 1,26 26 15,-1 49-15,-49 74-1,0 50 1,-25-50 0,0-49-1,0-74 17,74-100-17,-49 74-15,74-49 16,0 75-1,-49 24 1,0 99 0,-26 50-1,-24-24 1,0-1 15,0-50-15,0-24-1</inkml:trace>
  <inkml:trace contextRef="#ctx0" brushRef="#br0" timeOffset="266.06">11188 2506 0,'0'0'0,"0"24"0,0-48 62,25 24-62,49-25 16,50 25 0,0-25 15,-25 25-16,-49 0 1,-25 0-16</inkml:trace>
  <inkml:trace contextRef="#ctx0" brushRef="#br0" timeOffset="582.17">12106 2183 0,'0'0'16,"25"-25"-1,-25 0 17,24 25-17,-24 25 1,0 50-1,0 49 1,-24 25 0,24-25-1,-25-25 1,25-50 0</inkml:trace>
  <inkml:trace contextRef="#ctx0" brushRef="#br0" timeOffset="899.55">12652 2034 0,'0'0'15,"24"-25"1,-24 1-1,25 48 1,-25 1 0,75 99-1,49 25 1,-25 0 0,-50-50-16,-24-24 15,-25 24-15,-25 50 16,-123 0-1,-125-50 1,99-50 0</inkml:trace>
  <inkml:trace contextRef="#ctx0" brushRef="#br0" timeOffset="1333">9600 1885 0,'0'0'0,"0"-24"32,-25 48-1,25 51-31,-24-1 15,-51 174 1,1 50 0,74 24-1,49-98 1,75-26 0,125-24-1</inkml:trace>
  <inkml:trace contextRef="#ctx0" brushRef="#br0" timeOffset="1966.14">14338 2084 0,'0'-25'16,"-24"50"-1,-1 0-15,0 49 16,-25 25-16,-49 125 15,50 24 1,49 25 0,99-75-1,74-49 1,26-75 0,-75-49-1</inkml:trace>
  <inkml:trace contextRef="#ctx0" brushRef="#br0" timeOffset="7433.96">14909 2605 0,'0'0'0,"0"-25"31,0 50 32,0 0-63,-25 49 16,0-24-16,25 24 15,-24 0 1,-26 51-1,25-76 1,25-74 15,25-74-15,25-25 0,-1 25-1,1 24 1,-1 26-1,1 49 1,0 49 0,-26 26-1,1 24 1,-25 0 15,0-74-15,0-75 15,50-74-15,49 0-1,-49 50 1,-1 24 0,1 50-1,0 75 1,-50 24-1,0 25 1,24-25 0,-24-49-1,0-25-15</inkml:trace>
  <inkml:trace contextRef="#ctx0" brushRef="#br0" timeOffset="7668.05">16000 2803 0,'0'0'0,"25"0"47,0 0-31,25-25-16,-1 25 15,26 0-15,49-24 16,0 24 0,-75 0-1</inkml:trace>
  <inkml:trace contextRef="#ctx0" brushRef="#br0" timeOffset="7932.98">16298 2630 0,'0'0'0,"0"-25"16,-25 0-1,25 50 32,-24 0-47,24 74 16,0 0-1,0 0 1,0 1 0,0-76-1</inkml:trace>
  <inkml:trace contextRef="#ctx0" brushRef="#br0" timeOffset="8233.4">16794 2605 0,'0'0'0,"25"-25"0,-25 0 16,25 25 0,-25-25-1,25 50 1,-50 74-1,0 1 1,25-26 0,0-49-1,25-25 1,49-25 15,50-25-15,-74 26-16,0-1 0</inkml:trace>
  <inkml:trace contextRef="#ctx0" brushRef="#br0" timeOffset="8550.16">17390 2307 0,'0'0'0,"24"-99"31,-24 74-31,25 25 47,0 25-47,25 24 0,24 76 32,1 23-17,-51 1 1,-24 0-1,-74-25 1,-25-25 0,-1-49-1,1-50 1</inkml:trace>
  <inkml:trace contextRef="#ctx0" brushRef="#br0" timeOffset="8868.19">17861 1811 0,'0'0'0,"50"-25"31,-26 25-31,1 0 15,0 50 1,-25 49 0,0 0-1,-25-24 1,25-51 0,50-24-1,-1 0-15,51-49 16,-26 24-1</inkml:trace>
  <inkml:trace contextRef="#ctx0" brushRef="#br0" timeOffset="9117.04">18580 2506 0,'0'0'16,"-24"24"0,-1-24-16,50 0 15,24 0 1,75 0 0,50-24-1,-25-1 1,-100 0-16</inkml:trace>
  <inkml:trace contextRef="#ctx0" brushRef="#br0" timeOffset="9267.84">18655 2754 0,'0'0'0,"-25"0"15,25 24 16,25-24-31,99-24 16,99 24 0</inkml:trace>
  <inkml:trace contextRef="#ctx0" brushRef="#br0" timeOffset="9699.86">20143 2406 0,'0'0'0,"0"-24"32,0-1-17,-49 50-15,-1 24 32,-24 50-17,24 50 1,25-25-1,25-25 1,50-49 0,49-25-1,50-25 1,-25-25 0,25-25-1,-50-74 1,-49 0-1,-26 50-15,-24 0 16,-24-1 0,-76 26-1,-48 24 17,48 25-32</inkml:trace>
  <inkml:trace contextRef="#ctx0" brushRef="#br0" timeOffset="12999.92">8955 5408 0,'0'0'0,"-24"-25"16,24 0 15,24 25-15,1 0-16,25-24 15,24 24-15,75 0 16,0-25 15,-75 25-15,-49-25-1</inkml:trace>
  <inkml:trace contextRef="#ctx0" brushRef="#br0" timeOffset="13218.12">8980 5582 0,'0'0'0,"-25"24"31,50-24-15,25 0-1,24 0-15,125-24 16,-26-1 15,-98 0-31</inkml:trace>
  <inkml:trace contextRef="#ctx0" brushRef="#br0" timeOffset="13539.64">9923 5185 0,'0'0'16,"0"-25"-1,-25 0-15,25 0 16,25 50 31,24 0-47,100 49 31,-25 1-15,0-1-1,-74 1 1,-75-1-1,-99-24 1,-50-1 0,100-49-16,-100 25 15</inkml:trace>
  <inkml:trace contextRef="#ctx0" brushRef="#br0" timeOffset="13800.03">9848 5210 0,'25'-50'16,"-50"100"-16,50-125 0,-25 50 15,25 25-15,-25-24 32,0 73-17,-25 1 1,0 74-1,25 25 1,0-1 0,25-23-1,0-76-15</inkml:trace>
  <inkml:trace contextRef="#ctx0" brushRef="#br0" timeOffset="15950.88">12503 5358 0,'0'0'0,"0"-24"31,-25 24-31,25 24 63,-25 26-48,25-25 1,0 24-16,0-24 15,-25 50 1,25-1 0,0-49-1,0-50 32,0 0-47,25-24 16,-25-1-16,75-74 15,-1 50 1,0 74 0,-24 24-1,-50 26 17,0 49-17,-25-24 1,25-51-1,-49-24 1,73-49 0,1-50-1,99-50 1,-49 99 0,-26 50-1,1 25 1,-1 74-1,-24 25 1,-25-25 0,-25-24-1,1-75 17,24 25-32</inkml:trace>
  <inkml:trace contextRef="#ctx0" brushRef="#br0" timeOffset="16218.16">13842 5334 0,'0'0'0,"25"0"46,0 24-30,25-24 0,-1 0-16,50-24 15,25 24 17,-49 0-17,-50 0-15</inkml:trace>
  <inkml:trace contextRef="#ctx0" brushRef="#br0" timeOffset="16400.66">13817 5557 0,'0'0'0,"-74"25"16,49-25 0,25 24-1,50-24 1,49 0-1,25 0 1,50 0 0</inkml:trace>
  <inkml:trace contextRef="#ctx0" brushRef="#br0" timeOffset="16783.66">14983 5135 0,'0'0'0,"25"-25"16,-25 1-16,0 48 62,0 26-62,25 0 16,-25 24-16,0 50 15,0 0 1,-25-50 15,25-49-15,0 0-1</inkml:trace>
  <inkml:trace contextRef="#ctx0" brushRef="#br0" timeOffset="17367.22">16149 5904 0,'0'0'16,"-24"-25"15,24 1-15,0-1 77,0 50-93,0-1 16,-25-24 0,0 25-1,0-25-15,50 0 32,0-25-17,0 1 1,-1-1-16,51 0 15,-1 25 1,1 0 0,-51 50-1,1 49 1,-25 0 0,-25 0-1,-74-24 1,0-51-1</inkml:trace>
  <inkml:trace contextRef="#ctx0" brushRef="#br0" timeOffset="18898.91">11337 4143 0,'0'0'0,"25"25"47,-25-1-31,0 26-16,0 24 16,0-24-1,0 25 1,0-51-1,0 1 1,0-50 0,24-49-1,26-25 1,24-1 0,1 26-1,-26 74 1,-24 0-16,25 74 15,-25 26 1,-1-1 0,-24-49-1,0-26 17,25-48-1,25-76-16,49 26 1,0 24 0,-49 50-1,-25 25 1,0 0-16,-1 0 16,-24-1-1,0 1 1,25-50 31</inkml:trace>
  <inkml:trace contextRef="#ctx0" brushRef="#br0" timeOffset="19184.29">12627 4217 0,'0'25'16,"49"-25"31,1-25-32,0 25 1,-1-25-16,26 25 16,-26-24-16,1 24 15,-25 0 1</inkml:trace>
  <inkml:trace contextRef="#ctx0" brushRef="#br0" timeOffset="19418.66">13445 3994 0,'0'0'0,"0"-25"16,25 50 31,-25 0-47,0 0 15,-25 74 1,25 0 0,0-49-1,-24-1-15</inkml:trace>
  <inkml:trace contextRef="#ctx0" brushRef="#br0" timeOffset="19651.86">14041 4242 0,'25'0'16,"-25"-25"0,24 25-1,26 0 1,0-25-16,74 25 15,0-24 1,-25 24 0</inkml:trace>
  <inkml:trace contextRef="#ctx0" brushRef="#br0" timeOffset="19834.64">14289 4366 0,'0'0'15,"-25"50"1,25-25-16,25-25 31,49 0-15,149-25 0,-148 0-1</inkml:trace>
  <inkml:trace contextRef="#ctx0" brushRef="#br0" timeOffset="20201.46">15455 4143 0,'0'0'0,"0"-25"16,-25 50 15,25 0-16,-25-1 1,0 26-16,1 24 16,48 1-1,26-50 1,49 0 0,0-50-1,-49-25 1,-25-24-1,-25-1 1,-75 1 0,1 74 15,0-25-15,24 50-16</inkml:trace>
  <inkml:trace contextRef="#ctx0" brushRef="#br0" timeOffset="20384.64">16075 4341 0,'0'0'0,"25"75"16,-25-50-1,-50 74 1,-24 0-1,-1 0 1</inkml:trace>
  <inkml:trace contextRef="#ctx0" brushRef="#br0" timeOffset="21150.83">18729 3994 0,'0'0'16,"25"-50"0,0 50-1,0 50 1,-25-25-1,0 74 1,0 25 0,0-74-1,0-26 1,0 1 0,24-99-1,26-25 1,0 24-1,-25 26 1,24 49 0,1 74-1,-25 25 17,-25-24-17,0-51 1,0 1-1,24-74 1,26 24-16,24-99 16,26 49-1,-51 51 1,-24 98 15,0 25-15,-25-24-1,0-26 1,25-49 0</inkml:trace>
  <inkml:trace contextRef="#ctx0" brushRef="#br0" timeOffset="21334.58">19870 4267 0,'25'0'16,"-25"-25"0,25 25-16,25-25 15,49 0 1,25 1 0,-75-1-16</inkml:trace>
  <inkml:trace contextRef="#ctx0" brushRef="#br0" timeOffset="21568.46">20094 3969 0,'0'0'0,"-25"-25"16,25 50 31,0 25-47,0-1 15,25 51 1,-25 24 0,24 0-1,-24-25 1,0-74 0</inkml:trace>
  <inkml:trace contextRef="#ctx0" brushRef="#br0" timeOffset="21834.78">20714 4044 0,'0'0'16,"25"-25"-16,-1 25 31,1 0-15,0 49-1,-25 51 1,0-51-16,-25 26 16,25-51-1,99-24 1,1-24 0,-1-51-1</inkml:trace>
  <inkml:trace contextRef="#ctx0" brushRef="#br0" timeOffset="22118.03">21260 3870 0,'0'0'0,"24"-25"31,-24 0-31,50 50 31,-25 0-15,24 0-16,26 99 16,-50 0-1,-25 0 1,-25 25 0,-124-25-1,-74-50 1,-25 1-1</inkml:trace>
  <inkml:trace contextRef="#ctx0" brushRef="#br0" timeOffset="22485.08">18556 3820 0,'0'0'0,"0"-24"0,-25 48 47,25 26-31,-25 0-16,0 98 15,25 26 1,50-25 15,24-50-15,100 0-1</inkml:trace>
  <inkml:trace contextRef="#ctx0" brushRef="#br0" timeOffset="22902.02">21607 3572 0,'0'0'0,"74"-49"31,-49 49-15,0 24 0,-25 51-1,-25-26-15,0 1 16,25 0 0,50-50-1,24-25 1,26 25-1,-1-25 1,-74 25 0</inkml:trace>
  <inkml:trace contextRef="#ctx0" brushRef="#br0" timeOffset="23101.54">22004 4192 0,'0'0'16,"25"25"-1,24-50-15,-24 25 16,99 0 0,0-24-1,-50 24-15</inkml:trace>
  <inkml:trace contextRef="#ctx0" brushRef="#br0" timeOffset="23251.76">22227 4292 0,'0'0'0,"-25"24"0,25 1 15,-25 0 1,100 0-1,74-25 1</inkml:trace>
  <inkml:trace contextRef="#ctx0" brushRef="#br0" timeOffset="23585.07">23145 4068 0,'0'0'0,"25"-24"31,-50 24-15,-25 24-16,25 1 16,-24 25-16,-26 49 31,51 0-15,48-49-1,76-25 1,24-25-1,-25-25 1,-49-25 0,-50-74-1,-75 0 1,-24 25 0,24 74-16</inkml:trace>
  <inkml:trace contextRef="#ctx0" brushRef="#br0" timeOffset="24134.46">24336 4118 0,'0'0'0,"24"0"47,26 0-47,0 0 16,49 0-16,0-25 15,75 25 1,-75 0-1</inkml:trace>
  <inkml:trace contextRef="#ctx0" brushRef="#br0" timeOffset="24300.99">24435 4341 0,'-25'25'15,"75"-50"1,49 25 0,75-25-1,-75 1-15</inkml:trace>
  <inkml:trace contextRef="#ctx0" brushRef="#br0" timeOffset="24567.83">25229 3994 0,'0'0'0,"0"-25"16,0 0-16,-25 25 31,74 50 0,26 24-15,49 1-1,-50 24 1,-98 0 0,-76-24-1,-49-1 1,1-74 0</inkml:trace>
  <inkml:trace contextRef="#ctx0" brushRef="#br0" timeOffset="24784.69">25055 4068 0,'0'0'15,"25"-24"-15,-25-1 16,25 25 0,-25-25-1,0 50 1,-25 74-1,25 25 1,49 0 0,-24-74-16</inkml:trace>
  <inkml:trace contextRef="#ctx0" brushRef="#br0" timeOffset="25385.25">26692 4044 0,'0'-25'31,"0"50"-15,25-1-1,-25 26 1,25 74-1,-25-50 1,0-49-16,-25 0 16,0-75 15,50-24-15,25-25-1,-25 24 1,24 51-1,-24 24 1,0 49 0,-25 26-1,25-26 17,-1-74-1,26-24-16,24-26 1,1 1 0,-26 49-1,-24 25 1,-25 50 0,25 49-1,-50 0 1,25-24-1,-25-51 1</inkml:trace>
  <inkml:trace contextRef="#ctx0" brushRef="#br0" timeOffset="25585.15">27511 4217 0,'0'0'0,"25"0"15,-25-25-15,25 1 16,-1 24 0,51-25-1,49 25 1,-50 0 0,1-25-1</inkml:trace>
  <inkml:trace contextRef="#ctx0" brushRef="#br0" timeOffset="25818.93">27759 3994 0,'-25'0'16,"0"0"-1,25 25 1,0 0-1,0 49 1,25 25 0,-25 0-1,-25-49-15,25 0 16,-24-25 0</inkml:trace>
  <inkml:trace contextRef="#ctx0" brushRef="#br0" timeOffset="26151.72">28081 4044 0,'0'0'0,"50"-50"15,-25 25 1,0 25-1,24-25 1,-24 50-16,0 25 16,-25 24-1,-50 25 1,1-24 0,49-50-1,-25-25 1,99 0-1,1 0 1,24-50 0</inkml:trace>
  <inkml:trace contextRef="#ctx0" brushRef="#br0" timeOffset="26435.99">28578 3820 0,'0'0'0,"0"-24"31,24-1-31,1 25 16,25 25 0,49 49-1,-49 50 1,-26 25-1,-24 0 1,-99 0 0,0-75-16,-99 25 31,-50-24-31</inkml:trace>
  <inkml:trace contextRef="#ctx0" brushRef="#br0" timeOffset="26785.08">26469 3721 0,'0'0'15,"-25"25"17,0 25-17,1 98 1,24 51-1,49-26 1,125-24 0,-50-74-16</inkml:trace>
  <inkml:trace contextRef="#ctx0" brushRef="#br0" timeOffset="27135.54">29495 3944 0,'0'0'16,"0"-24"-16,0-1 31,25 25-31,-74 49 16,-1 51-1,0 48 1,26 26 0,24-25-1,24-50 1,26-49-1,49-25 1</inkml:trace>
  <inkml:trace contextRef="#ctx0" brushRef="#br0" timeOffset="27718.37">29744 4168 0,'0'0'0,"0"-25"16,0 0 15,0 50-31,0 0 16,-25 49 0,0 25-1,0-49 1,50-75 31,0 0-47,24-49 31,26 24-15,-50 25-1,-1 25 1,-24 50-1,0 0 1,0-26 0,0 1-1,25-50 17,25 1-32,-25-1 15,49-50 1,-49 51-16,0 24 15,-1 0 1,-24 49 0,0 26-1,0-1 17,0-24-17,0-25-15</inkml:trace>
  <inkml:trace contextRef="#ctx0" brushRef="#br0" timeOffset="27918.73">30413 4341 0,'0'0'0,"0"-25"15,25 1 1,0 24-1,0 0-15,74 0 16,0 0 0,-24 0-1</inkml:trace>
  <inkml:trace contextRef="#ctx0" brushRef="#br0" timeOffset="28167.99">30637 4068 0,'0'0'16,"-25"0"-16,25 50 47,-25-25-32,25 24-15,0 1 16,-25 24-1,25 26 1,-25-51 0,25-24-1</inkml:trace>
  <inkml:trace contextRef="#ctx0" brushRef="#br0" timeOffset="28401.84">30860 4143 0,'0'0'0,"74"-50"15,-49 50 1,-25 25 0,0 49-1,-50 26 1,50-26-1,0-24 1,25-50 0</inkml:trace>
  <inkml:trace contextRef="#ctx0" brushRef="#br0" timeOffset="28668.29">31232 3845 0,'0'0'0,"25"-49"16,24 49 0,-24 0-1,0 49 1,25 50 0,-26 25-1,-24-49-15,-24 49 16,-1-25-1,-25-24 1,50-51 0,-25-24-1</inkml:trace>
  <inkml:trace contextRef="#ctx0" brushRef="#br0" timeOffset="28835.69">31654 4217 0,'0'0'16,"24"-25"-1,1 1 1,50-1 0,49 25-1</inkml:trace>
  <inkml:trace contextRef="#ctx0" brushRef="#br0" timeOffset="29002.09">31827 4366 0,'0'0'0,"0"25"16,50-25-1,0 25-15,-26-25 0</inkml:trace>
  <inkml:trace contextRef="#ctx0" brushRef="#br0" timeOffset="29302.07">32646 4143 0,'0'0'0,"25"-50"31,-25 25-15,-25 25-16,-49 25 16,-1 74-1,1 1 17,49-26-32,25 1 15,50-26 1,49-24-1,-25-25 1,-24-74 0,-50-26-1,-99-49 1</inkml:trace>
  <inkml:trace contextRef="#ctx0" brushRef="#br0" timeOffset="33068.94">32646 4068 0,'0'-24'0,"25"24"31,-25 24 79,25 1-95,-25 0 1,0 0-16,24-25 16,-24 49-16,0 1 15,25 0 17,0-1-17,-25-24 1,0 0-1,0 0-15,0 0 16,-25-1 0,25 1-1,0 0 1</inkml:trace>
  <inkml:trace contextRef="#ctx0" brushRef="#br0" timeOffset="36368.15">30984 4441 0,'-25'0'0,"75"-25"63,-25 25-63,-1 0 15,1 0-15,0 0 16,0 0 0,24 0-1</inkml:trace>
  <inkml:trace contextRef="#ctx0" brushRef="#br0" timeOffset="40506.99">16918 5284 0,'0'-25'15,"-24"25"32,48 0-16,26 0-31,0 0 16,-1 0-16,26 0 16,49 25-1,-50 0 1,-49 49 0,-75 25-1,-49 1 1,0-1-1,74-74-15,0 0 16,50-25 31,74-50-31,25 25-1,-25 0 1,-24 0-1,-50 25 1</inkml:trace>
  <inkml:trace contextRef="#ctx0" brushRef="#br0" timeOffset="40735.75">17836 5656 0,'0'0'16,"25"0"-16,-25 25 0,25 25 31,-25 24-15,-50 50 0,-24-25-1,24-24 1,50-51-16</inkml:trace>
  <inkml:trace contextRef="#ctx0" brushRef="#br0" timeOffset="41485.42">18580 5210 0,'0'0'0,"0"-25"110,0 0-64,25 25-30,0-25 0,0 25-16,0-25 15,-1 25 1,1 0-16,25 0 16,-1 25-1,1 25 1,-25-1-1,0 51 1,-50-26 0,-25 0-1,-24 1 1,49-50 0,0-1-1,0 1 1,75-25-1,49-25 1,25 25 0,0-24 15,-24 24-15,-76 0-1,1 0 1</inkml:trace>
  <inkml:trace contextRef="#ctx0" brushRef="#br0" timeOffset="42468.75">16596 5532 0,'-25'25'31,"0"-25"0,50 0 1,0 25-32,24-50 15,1 25-15,0 0 16,49 0-1,-74-25-15,0 25 16,-1 0 15,1 0 16</inkml:trace>
  <inkml:trace contextRef="#ctx0" brushRef="#br0" timeOffset="43069.95">18184 5433 0,'0'25'0,"-25"-25"62,50 0-15,24 0-31,1 0-16,-1 0 15,1 0-15,0 0 16,24-25-1,-49 25 17,-50 0-1,0 0-15</inkml:trace>
  <inkml:trace contextRef="#ctx0" brushRef="#br0" timeOffset="51082.12">5805 7641 0,'0'0'0,"0"-25"344</inkml:trace>
  <inkml:trace contextRef="#ctx0" brushRef="#br0" timeOffset="52303.46">5780 7814 0,'0'0'0,"25"0"15,0 0 1,-25 25 0,-50 74-1,25-24-15,0 49 16,50-25-1,50-99 1,49-50 0,25-49-1,-75-25 1,-24 0 0,-50 50-1,24 74 1,-24 74-1,25 25 17,25-24-17,-25-50-15,24-25 16,26-25 0,-26-74-1,-24-25 1,0 24-1,0 26 1,-25 123 15,24-24-31</inkml:trace>
  <inkml:trace contextRef="#ctx0" brushRef="#br0" timeOffset="52604.1">6896 7938 0,'0'0'0,"0"-24"0,75-26 31,-26 0-15,1-24 0,-25 24-1,0 50 1,-75 0-1,-49 75 1,0 24 0,74 0-1,25-49-15,49-1 32,75-49-32,50 0 31,-50 0-31</inkml:trace>
  <inkml:trace contextRef="#ctx0" brushRef="#br0" timeOffset="53020.07">8509 7368 0,'0'0'0,"25"0"15,-50 25 1,25 24 0,-25 1-16,0 99 15,-24-25 1,24-50 0,50-99 15,-25 1-16,24-51-15,51-24 16,-26 49 0,-24 50 15,0 75-15,25 24-1,-50-49-15,49 49 16,1-74-1,24-25 1,26-50 0</inkml:trace>
  <inkml:trace contextRef="#ctx0" brushRef="#br0" timeOffset="53703.11">9179 7541 0,'0'-24'0,"0"48"0,0-73 16,-25 24-1,-99 99 17,25 26-17,74-26 1,25 1 0,25-75-1,49-50 1,25-25-1,-24 1 1,-51 49 0,1 25-1,0 75 1,0 24 0,-25 0-1,0-49 1,25-50-16,24-25 15,50-49 1,-24-26 15,-50 75-15,24 1 0,-49 73-1,25 26 1,25-26-1,24-24 1,25-25 0,1-49-1,-1-100 1,-99 74 0,-50 50-1,1 50 1,-1 50-1,25 24 1,25-25 15,50 1-15,74-50 0,-50-25-16</inkml:trace>
  <inkml:trace contextRef="#ctx0" brushRef="#br0" timeOffset="54086.71">11907 7566 0,'0'0'0,"25"0"0,0-25 15,0 25-15,49 0 16,1 0 15,-1 75-15,-74 24 0,-25-24-1,0-26-15,-24-24 16,98-75 15,26-74-15,24-25-1,0 50 1,-24 50 0,-50 24-1</inkml:trace>
  <inkml:trace contextRef="#ctx0" brushRef="#br0" timeOffset="54420.15">12602 7616 0,'0'0'0,"50"0"16,-1 0 0,26-25-1,-26 0 1,-24-24-1,0 24 1,-100 25 0,-24 49-1,0 51 1,49-26 0,50 1-1,75-26 1,-26-49-16,100 0 15,50-25 1,-1-49 15,-99 24-31</inkml:trace>
  <inkml:trace contextRef="#ctx0" brushRef="#br0" timeOffset="54954.02">13569 7591 0,'0'0'0,"0"-25"16,0 0-1,-24 25 1,-26-24 0,-49 73-1,0 26 1,49-26-16,25 26 16,25-26-1,25-49 1,74-24-1,0-26 1,-49-25 15,-25 51-15,0 24 0,24 49-1,26 26 1,49-1-1,99-24 1,-74-50 0,-50-50-1,-49-99 1,-26-74 0,1 0-1,0 124 1,-50 74-1,0 74 1,-24 51 15,24 48-15,25 1 0,50 75-1</inkml:trace>
  <inkml:trace contextRef="#ctx0" brushRef="#br0" timeOffset="55487.25">15728 7492 0,'0'0'0,"74"-25"31,-49 0-31,24 25 16,26 50 0,-50 49-1,-25 25 1,-25-74-16,0 24 15,25-74 17,74-99-1,51-25-15,-26 0-1,0 49 1,-49 75-1</inkml:trace>
  <inkml:trace contextRef="#ctx0" brushRef="#br0" timeOffset="56236.71">16571 7641 0,'0'0'0,"0"24"16,-50 1-1,1 0 1,49 25-1,25-1 17,74-49-17,0-24 1,-24-26 0,-75-49-1,-25-1 1,0 51-1,0 49 1,25 25 0,50 24-1,49-49 1,50 25 0,-75-50-1,-24 25 1,-125 50 15,51-1-15,-1 1 15,74-25-15,-24-25-16,74 25 15,-24-25 1,-26 0-1,-24 0 1,0-25 0,25-25-1,24-74 1,25-74 0,-24-25-1,-26 98 1,-49 101-1,-24 24 17,-1 49-32,-25 75 15,25 50 1,25 24 0,25-24-1,25-75 1,-25-49-1</inkml:trace>
  <inkml:trace contextRef="#ctx0" brushRef="#br0" timeOffset="56420.36">17588 7665 0,'0'0'16,"0"-24"-16,0-26 15,0 25-15,75-24 16,24-1-1,50 25 17,-25 0-17,-75 50-15</inkml:trace>
  <inkml:trace contextRef="#ctx0" brushRef="#br0" timeOffset="57970.04">20416 7442 0,'0'-25'32,"0"50"-32,25 25 15,-25-1-15,25 75 16,-25-24 0,-25-51-1,50-98 16,0-51-15,49-48 15,0-1-15,-24 74 0,-25 100-1,0 25 1,-25 49-1,0-25-15,0 1 16,24-100 31,-24-25-47,75-74 16,-1 0-1,1 50 1,-26 74-1,1 50 1,-25 98 15,0 1-15,-1-50 0,-24-74-16,0 25 15</inkml:trace>
  <inkml:trace contextRef="#ctx0" brushRef="#br0" timeOffset="58270.53">21607 7665 0,'0'-24'31,"0"48"-15,0 1 0,0 0-16,0 25 15,0-1-15,0 1 16,0 49-1,0-24 1,0-51 0</inkml:trace>
  <inkml:trace contextRef="#ctx0" brushRef="#br0" timeOffset="58571.02">22301 7442 0,'0'0'0,"0"-25"31,0 1-16,25 24-15,0-25 16,25 25 0,49-25-1,-74 25-15,24 0 16,-24 0 0</inkml:trace>
  <inkml:trace contextRef="#ctx0" brushRef="#br0" timeOffset="58753.92">22376 7616 0,'0'0'15,"-50"25"1,100-25 15,-25 0-15,24 0-1,26-25-15,-1 25 0</inkml:trace>
  <inkml:trace contextRef="#ctx0" brushRef="#br0" timeOffset="59086.83">23269 7169 0,'0'0'0,"0"-24"16,0-1 0,-25 50 15,25 24-16,25-24 1,-25 74 0,25 25-1,-25-49 1,0-51 0</inkml:trace>
  <inkml:trace contextRef="#ctx0" brushRef="#br0" timeOffset="60539.98">24956 7690 0,'0'25'172,"0"25"-157,0-25-15,0 24 16,0 1-16,-25-25 16,0 24-16,-24 26 15</inkml:trace>
  <inkml:trace contextRef="#ctx0" brushRef="#br0" timeOffset="61388.09">26072 7194 0,'0'0'0,"-25"0"15,25-25-15,-25 25 16,25 25 15,0 0-15,0 0-16,25 74 16,-25 0-1,0-24 1,0-51-1,0-48 17,0-26-17,25-49 1,0-25 0,25 49-1,-26 51 1,26 24-1,-25 49 1,-25 1 0,0 49-1,-25-25 1,25-49 0,0 0-1,25-75 1,49-49-1,1 0 1,-1 25 0,-49 74-1,0 0 1,-1 49 0,1 100-1,-25-25 1,0-50-1,0-24 1</inkml:trace>
  <inkml:trace contextRef="#ctx0" brushRef="#br0" timeOffset="61621.49">26816 7591 0,'25'25'16,"-25"0"-16,-25-1 16,-24 51-1,24-25-15,0 24 16,25-49 0,75-25-1,49-25 1,-50 0-1</inkml:trace>
  <inkml:trace contextRef="#ctx0" brushRef="#br0" timeOffset="61886.45">27436 7318 0,'0'-25'31,"0"1"-15,25 24 0,25 0-1,24-25-15,50 25 16,-49-25-1</inkml:trace>
  <inkml:trace contextRef="#ctx0" brushRef="#br0" timeOffset="62053.84">27561 7442 0,'0'0'0,"-25"25"0,0-25 16,0 25 15,75-25-31,-1 0 16,75 0-1,-49-25-15</inkml:trace>
  <inkml:trace contextRef="#ctx0" brushRef="#br0" timeOffset="62389.14">28230 7095 0,'25'-25'16,"-25"0"-16,25 25 16,0 0-1,24 25 1,-24 50-1,-25 49 1,-49 0 0,-26-50-1,50-24 1,1-50 0,73 0-16,50 0 15,50-25 16,0 0-15,-99 0-16</inkml:trace>
  <inkml:trace contextRef="#ctx0" brushRef="#br0" timeOffset="64770.21">30438 7269 0,'0'0'0,"0"-25"16,0 0 0,0 0-1,0 0-15,0 1 16,0-1-1,-25 25 17,1-25-32,-26 50 15,-49 24 1,-25 26 0,49 24-1,75-25 1,50-49-1,49-50 1,25-24 0,0-50-1,-25 24 1,-24 26 0,49 24-1,-75 74 1,1 1-1,-25 0 17,0-26-17,24-24 1,26-24 0,24-26-1,-25 0 1,-49 50-1,0 25 1,-50 50 0,75 49-1,49-75 1,25-24 0,-25-75-1,0 1 1,-49-75 15,-25 49-15,-50 51-1,-49 48 1,24 51 0,25 24-1,75 25 1,49-50-1,50-24 1,-99-50 0</inkml:trace>
  <inkml:trace contextRef="#ctx0" brushRef="#br0" timeOffset="66704.88">5854 10121 0,'0'0'0,"-24"0"62,24-24 235,0 48-297,24-24 375,-24-24-375,-49 24 62,24 24-46,0 1-16,-24 25 16,-1-1-1,-49 75 1,24-24 0,75-51-1,100-49 1,73-49-1,-24-75 1,-25 0 0,-74-174-1,-25 99 1,-50 51 0,25 98-1,0 124 16,0 1-31,25 148 16,-25-24 15,0-51-15,24-73 0,-24-50-16</inkml:trace>
  <inkml:trace contextRef="#ctx0" brushRef="#br0" timeOffset="66937.7">6425 10072 0,'0'0'0,"0"-50"0,25 25 16,-25 1 15,0 48-15,0 1-16,-25 74 15,25 25 17,0-49-17,25-26 1</inkml:trace>
  <inkml:trace contextRef="#ctx0" brushRef="#br0" timeOffset="67067.37">6574 9873 0,'0'0'16,"-25"-49"-1,-25 49 1,26 0 0</inkml:trace>
  <inkml:trace contextRef="#ctx0" brushRef="#br0" timeOffset="67355.95">6847 9948 0,'25'49'16,"-25"-24"-16,-25 0 16,25 49-1,25-24 1,24-25-1,26 24 1,-51-49 0,1 25-16,-50 25 31,-74-25-15,-99 24-1,173-49 1</inkml:trace>
  <inkml:trace contextRef="#ctx0" brushRef="#br0" timeOffset="67604.17">7318 9799 0,'0'0'0,"25"-75"16,-50 100 15,25 25-15,0 0-16,25 74 15,0 24 1,-1-24 0,-24-49-1</inkml:trace>
  <inkml:trace contextRef="#ctx0" brushRef="#br0" timeOffset="67888.48">7194 10196 0,'0'0'15,"-25"-75"1,50 51 0,49-26-1,50 25 1,-49 0-16,74 1 15,-25 24 1,-99 24 0,-1 26-1,-48 24 1,24-24 0,0 0-1,0-26 1,0 1 15</inkml:trace>
  <inkml:trace contextRef="#ctx0" brushRef="#br0" timeOffset="68571.45">7963 10072 0,'50'-25'15,"-100"50"-15,124-100 16,-24 75-1,0 0 1,-26 75 0,-24 24-1,-24 0 1,73-124 15,-24-24-15,25-1-16,24-49 15,-24 49 17,-25 75-17,-50 25 1,25 24 0,25-49-1,24-50 1,50-49-1,-49 24 1,-25 50 0,-25 25-1,25 0 1,24 74 0,1-49-1,-25-26-15,99-24 16,25-74 15,-1-25-15,-48-100-1,-51-49 1,-24 75 0,-25 123-1,-25 50 1,0 74-1,25 50 1,-24 75 0,-1 49-1,25-124 1,0-99 0</inkml:trace>
  <inkml:trace contextRef="#ctx0" brushRef="#br0" timeOffset="68738.82">9203 9948 0,'0'0'0,"-24"0"16,24-25 0,24 0-1,1 25 1,0 0-16</inkml:trace>
  <inkml:trace contextRef="#ctx0" brushRef="#br0" timeOffset="68905.14">9575 10097 0,'0'0'0,"50"99"16,-50-50-1,25 1-15,-25 99 32,-25-75-32</inkml:trace>
  <inkml:trace contextRef="#ctx0" brushRef="#br0" timeOffset="70521.95">12279 9625 0,'0'0'0,"0"-49"16,0 73 15,0 26-15,0 124-1,0 24 1,-24-49 0,24-75-1,49-74 1,125-148-1,-25 48 1,-25 76 0,-99 73-1,-25 50 1,-75 50 0,1-50-1,-1-49 1,26-50-1,24-74 17,25-26-17,25 26 1,0 74-16,-1 25 16,76 24-1,24-24 1,24 0-1,-24-50 1,-24-49 0,-51-25-1,-24 24 1,-25 75 15,25 75-15,25-1-1,-26-74 1,26 0 0,24-25-1,-24-49 1,0-25 0,-26-1-1,1 100 16,0 75-15,-25-1 0,74 25-1,26-74 1,-1-50 0,-49 1-16,24-76 15,-49-73 1,-25-51-1,0 26 17,-25 124-17,0 98 1,25 76 0,0 98-1,0 1 1,25-1-1,0-49 1,0-100-16</inkml:trace>
  <inkml:trace contextRef="#ctx0" brushRef="#br0" timeOffset="70675.89">14041 9824 0,'0'0'0,"-25"-75"31,0 50-15,25 1-16,0-1 16,99 0-1,224 0 1</inkml:trace>
  <inkml:trace contextRef="#ctx0" brushRef="#br0" timeOffset="71287.89">15504 9799 0,'25'0'15,"-50"0"-15,75 25 31,-50 24-15,25 51 0,-25-51-1,0 1-15,0-1 16,0-24 0,25-99 15,-1-50-16,51 0 1,-26 99-16,-24-25 16,50 50 15,-75 25-31,24 50 16,-24-26-16,0 26 15,-24-1 16,48-99 1,51-49-17,24-1 1,-24 51 0,-51-1-1,1 74 1,-25 75-1,-49-24 1,49-26 0,-25-49-1</inkml:trace>
  <inkml:trace contextRef="#ctx0" brushRef="#br0" timeOffset="71471.95">16397 10146 0,'0'25'15,"0"-50"-15,-24 100 0,-1-1 32,25-49-17,49 0 1,75-50 0,0 0-1,-49 0-15</inkml:trace>
  <inkml:trace contextRef="#ctx0" brushRef="#br0" timeOffset="71705.73">17514 9824 0,'0'0'0,"0"-25"16,0 0-1,25 50 1,-1 0 0,-24 0-1,0 24-15,0 50 16,-24 1 0,-1-76-16</inkml:trace>
  <inkml:trace contextRef="#ctx0" brushRef="#br0" timeOffset="71856.48">17514 9724 0,'0'-49'16,"0"98"-16,0-123 0,0 49 16,0 0-16,0 1 31,25 24-31</inkml:trace>
  <inkml:trace contextRef="#ctx0" brushRef="#br0" timeOffset="72088.77">17787 9675 0,'24'49'47,"-24"-24"-47,25 50 16,25-1-1,-1 1 1,1-26 0,-50-24-1,-50 0 1,1 0-16,-26-25 16,-73 0-1</inkml:trace>
  <inkml:trace contextRef="#ctx0" brushRef="#br0" timeOffset="72788.88">18928 9724 0,'0'-24'15,"25"-1"1,24 25 0,-24 0-16,74 25 15,-24 24 16,-51 1-31,-24 74 16,0-50 0,-49 1-1,24-75 1,0-50 0,75-74-1,49-50 1,25 26-1,-50 73 1,-49 75 0,0-25-1</inkml:trace>
  <inkml:trace contextRef="#ctx0" brushRef="#br0" timeOffset="73475.92">19622 9799 0,'25'25'32,"0"-50"-17,25 0-15,-26 0 16,26 0 0,-50 1-16,25 24 15,-50-25 1,-25 74-1,1 26 1,49-1 0,124-49-1,198-25 17,-223-25-32,75-24 15,-75-75 16,-74 74-15,-25 75 15,-25 74-15,25 50 0,25 49-1,-25-24 1,25-50-1,-25-99 1,0-50 0,0-49-1,0-249 1,50 25 0,-26 125-1,1 74 16,0 74-31,0 25 32,24 74-17,-49 100 1,-49 0 0,-1-26-1,25-123-15,25 0 16</inkml:trace>
  <inkml:trace contextRef="#ctx0" brushRef="#br0" timeOffset="74205.53">21036 9873 0,'50'0'16,"-100"0"-16,125-24 0,-50-26 16,24 25 15,-24 0-31,0-49 15,0 49 1,-75 0 0,25 50-1,-49 0 1,49 49 0,149-24-1,50-25 1,-26-25-1,-73-25 1,-75 0 0,-50 0-1,-49 50 1,49-25 15,75 50-15,25-50-1,49-25 1,-49 0-16,-1 0 16,-24 0-1,0 25 1,0 25 0,24 25-1,51-25 1,24 0-1,0-50 1,-50-25 0,-24-74-1,-1-50 1,-24-49 0,-25 149-1,0-1 1,-25 75-16,0 75 31,1 49-15,24 49-1,24-98 1,-24-26 0,50 75-1</inkml:trace>
  <inkml:trace contextRef="#ctx0" brushRef="#br0" timeOffset="74371.88">22227 9600 0,'0'0'0,"-25"0"0,25-24 16,0-1 0,50 0-1,74-25 1,0 50-1</inkml:trace>
  <inkml:trace contextRef="#ctx0" brushRef="#br0" timeOffset="75038.02">22649 9576 0,'0'0'0,"25"0"31,99 0-16,49 0 1,-24-50 0,-99 25-16,-1 0 15,-49 1 1,-99 48 0,0 1-1,74 25 1,25 24-1,149-49 17,124 0-17,0-25 1,-25-25 0,-124 0-1,-124-24 1,-99 49-1,24 24 1,25 26 0,26 24-1,73-24 1,51-25 0,-1-25-1,0-25 1,-49-49 15,-50-75-15,49-74-1,-49-75 1,-25 248 0,1 100 15,24 24-16,24 125 1,51 24 0,-26-149-16</inkml:trace>
  <inkml:trace contextRef="#ctx0" brushRef="#br0" timeOffset="77002.39">24708 9650 0,'0'25'109,"25"-50"-46,-25 0-48,0 0 48,0 50-47,-25-25-16,25 25 31</inkml:trace>
  <inkml:trace contextRef="#ctx0" brushRef="#br0" timeOffset="78704.56">28776 7269 0,'-25'0'16,"25"-25"-16,0 0 31,25 0 16,0 25-32,24 0-15,26 0 32,-1 0-17,-24 0 1,-25 0 0</inkml:trace>
  <inkml:trace contextRef="#ctx0" brushRef="#br0" timeOffset="78888.67">28850 7343 0,'-24'0'16,"48"0"-1,1 0 1,0 0-16,50 0 31,24 0-31</inkml:trace>
  <inkml:trace contextRef="#ctx0" brushRef="#br0" timeOffset="79655.64">29347 7219 0,'0'-50'16,"0"26"-16,-25 24 47,25 24-47,0 26 15,25 24 1,-25-24-16,0 24 31,0-24-15,0-25 15,0-50-15,24-25-1,-24 26 1,50-76-1,-25 26 1,0 49 0,-25 0-1,24 25 1,-24-24 0,0 73-1,-24 26 1,24-51 15,24-24 0,1-24-15,0-1 0,0-25-1,25 1 1,-26 24-1,-24 0 1,25 25 0,-25 25-1,25 49 1,-25 25 0,-25 1-1,25-51 1,-25 1-1,25-25 17,0-1-32</inkml:trace>
  <inkml:trace contextRef="#ctx0" brushRef="#br0" timeOffset="80090.22">29818 7417 0,'0'-24'16,"0"-1"0,25 25-1,-25-25-15,49 25 16,-24 0 15,-25 25-15,0 0-1,-25-1-15,25 26 16,0 0 0,25-50-1,-25 24 1,0 1-1,-25 25 1,1-25 0,24-1-1,-25 1 32</inkml:trace>
  <inkml:trace contextRef="#ctx0" brushRef="#br0" timeOffset="82722.05">8310 12081 0,'0'0'0,"0"-25"32,0 50 30,0 25-46,-24-1-16,24 1 15,0 24-15,-25 75 16,50-25 0,-1-74-1,26-25 1,49-75 15,0-24-15,-49-50-1,-25 0 1,-25 0 0,0 74-1,0 75 32,0 24-47,0 51 16,0 48-1,0 26 1,-25 0 0,0-25-1,-24-25 1,-26 0 15,1-75-15,24-24-1,1-25 1,-1-49 0,0-51-1,50 51-15,0-1 0</inkml:trace>
  <inkml:trace contextRef="#ctx0" brushRef="#br0" timeOffset="83039.03">8980 13148 0,'0'0'0,"0"25"47,0 0-47,0-1 16,-25 76-1,25 24 1,-24 0-1,-1-25 1,25-74 0,0-1-1</inkml:trace>
  <inkml:trace contextRef="#ctx0" brushRef="#br0" timeOffset="83355.7">9625 12776 0,'25'0'16,"0"0"-1,0-25 1,-1 25-16,26 0 16,0 0-16,24-25 15,50 25 1,-50-25-16,1 25 16,-50 0-1,-25-24 1</inkml:trace>
  <inkml:trace contextRef="#ctx0" brushRef="#br0" timeOffset="83539.05">9675 13049 0,'0'0'0,"-25"24"0,0-24 15,75 0 16,-1-24-15,26-1-16,98 0 16,1-25-1</inkml:trace>
  <inkml:trace contextRef="#ctx0" brushRef="#br0" timeOffset="85021.87">11014 12677 0,'0'24'94,"0"1"-94,25-25 16,-25 25-16,50-25 15,-1 0 1,-24 0 0,50 0-1,24-25 1,0-24 0,-49 24-16,24-25 15,-49-24 1,-50-1-1,-25 26 1,-24 49 0,-25 24-1,-25 51 1,0 24 0,49 25-1,26 0 16,24-25-15,74 50 0,1-124-1,49 0 1,50-50 0,25 0-1,-25-24 1,-1-1-1,-48 25 1,-26-24 0</inkml:trace>
  <inkml:trace contextRef="#ctx0" brushRef="#br0" timeOffset="86123.58">11585 11784 0,'-25'-25'31,"50"0"16,0 25-31,24 0-16,1 0 15,49 0 1,-24 25 0,-51 49-1,-24 1 1,-49 49 0,-26-50-1,50-49 1,1-25 15,48-25-15,51-25-1,24-24 1,0-25 0,1 0-1,-51 24 1,-49 50-1,-25 25 1,1 25 0,-26 50-1,25 24 1,25-25 0,50 1-1,-1-51-15,51 1 16,-1-25 15</inkml:trace>
  <inkml:trace contextRef="#ctx0" brushRef="#br0" timeOffset="86622.93">13842 12925 0,'0'24'31,"25"-48"-15,0 24-16,0 0 16,0 0-1,-1 24-15,26 26 16,-50 24 0,-50 51-1,-74-1 1,50-50-1</inkml:trace>
  <inkml:trace contextRef="#ctx0" brushRef="#br0" timeOffset="87571.9">16918 11883 0,'0'0'16,"0"-25"-16,-24 25 15,24-25 1,0 75 15,0-25-31,0 49 16,0 50 0,24 0-1,26-50 1,24-49-1,1-74 1,-1-26 0,1-24-1,-26-25 1,-49 50-16,25-26 16,-25 76 15,25 73 0,-25 75-15,0 50-1,0-1 1,25 51 0,-50-51-1,0-24 1,-25-74-1,1-75 1,-1 24-16,-24-73 16,-1-1-1,26-24 1,49 49 0</inkml:trace>
  <inkml:trace contextRef="#ctx0" brushRef="#br0" timeOffset="87955.5">17811 12801 0,'0'0'15,"50"24"1,-25-24 0,0 0-16,-1 25 15,26 25 1,-50 24 0,0 1-1,-25-26 1,25-24 15,-25-25-15,50 0-16,99-50 15,25 1 1,25-1 0,-100 50-16</inkml:trace>
  <inkml:trace contextRef="#ctx0" brushRef="#br0" timeOffset="88255.58">18903 12553 0,'0'-25'16,"0"0"15,25 25-31,24 0 16,51-25-1,24 0 1,-50 25-1,-49-25 1</inkml:trace>
  <inkml:trace contextRef="#ctx0" brushRef="#br0" timeOffset="88439.67">18928 12701 0,'0'0'0,"-50"25"0,0 25 16,26-50 15,48 25-15,76-50-1,73 0 1,-73 0-16</inkml:trace>
  <inkml:trace contextRef="#ctx0" brushRef="#br0" timeOffset="89372.01">19746 12453 0,'0'25'63,"25"0"-48,25-25 1,-1 0-16,26 0 16,49-50-1,-50 25-15,1 1 31,-51-26-15,1-49 0,-50 49-1,1 1 1,-51 49 0,-24 24-1,0 26 1,-25 49-1,49 25 1,51 25 0,-1-25-1,124-25 1,75-99 0,24 0-1,-24-49 16,-25-75-31</inkml:trace>
  <inkml:trace contextRef="#ctx0" brushRef="#br0" timeOffset="89923.11">20317 11387 0,'0'0'0,"0"-25"31,50 0 1,-1 25-17,1 25 1,-25 24-1,-1 26 1,-48 24 0,-26 0-1,-24-49 1,74-25 0,-25-25-1,74-25 1,51 0 15,24-25-15,-75 26-16,26-26 15,-51 50-15</inkml:trace>
  <inkml:trace contextRef="#ctx0" brushRef="#br0" timeOffset="90372.95">20863 11411 0,'0'0'0,"0"-24"0,0-1 15,24 0 1,26 25 0,-25 0-1,0 25-15,-1 49 31,-24 25-15,-49-24 0,24-26-1,25-24 17,25-50-17,49-49 1,26-50-1,-26 25 1,-74 74 0,0 50 15,-25 24-31,0 26 16,25 24-1,25-25 16,50-24-31</inkml:trace>
  <inkml:trace contextRef="#ctx0" brushRef="#br0" timeOffset="90939.42">22798 12503 0,'0'0'0,"0"-25"31,24 25-31,-24 25 15,25 25 1,-25 74 0,0-50-16,-74 75 15,-25-25 1,24-25 0</inkml:trace>
  <inkml:trace contextRef="#ctx0" brushRef="#br0" timeOffset="91822.88">24584 11610 0,'0'-25'15,"-25"75"1,25-1-16,0 1 16,0 24-1,50 75 1,-50-124-16,74 25 15,-24-26 1,24-73 0,0-50-1,-24-50 1,-25 0 0,0 50-1,-25 74 16,0 0-15,0 124 0,-25 25-1,50 50 1,-25-25 0,24-75-16,-24 125 15,-24-51 1,-1-23-1,-50-51 1,-24-49 0,-25-50-1,25-49 1,74-51 0</inkml:trace>
  <inkml:trace contextRef="#ctx0" brushRef="#br0" timeOffset="92322.9">25452 12577 0,'0'-49'31,"25"49"-31,0-25 16,-1 25-1,51-25 1,-1 25-1,-74 50 1,-49 49 0,-1 0-1,0-49 1,75-50 0,99 25-1,0-25 1,-49 24-1,-75 26 1,-100 49 0,51-49-1,-26-25-15,-24-1 16,0-24 0</inkml:trace>
  <inkml:trace contextRef="#ctx0" brushRef="#br0" timeOffset="92639.51">26395 12081 0,'0'0'16,"0"-25"-16,0 1 15,49 24 1,1-25 0,49 25-1,0-25 1,1 0 15,-26-24-31</inkml:trace>
  <inkml:trace contextRef="#ctx0" brushRef="#br0" timeOffset="92822.43">26419 12255 0,'0'0'15,"-24"25"1,73-25 0,-24 0-1,49-25-15,75-25 16,-99 50 0</inkml:trace>
  <inkml:trace contextRef="#ctx0" brushRef="#br0" timeOffset="98823.22">27734 11808 0,'0'-24'16,"0"-1"62,0 0-47,50 25-15,-25 0-16,-1-25 16,26 25-16,24 25 15,1-25 16,-26 25-15,-24 49 0,-25 25-1,-25 25 1,-24 0 0,-1-24-1,1-51 1,24-24-1,0-25 1,25-25 0,74-74-1,26-50 1,24 0 0,-25 1-1,-25 48 1,-49 51 15,0 49-15,-25-25-1,-25 50 1,0-1-16,-49 101 16,24-26-1,26 25 1,-1-75-1,50 51 1,74-1 0,-50-74-1,1-25 1,24 0 0</inkml:trace>
  <inkml:trace contextRef="#ctx0" brushRef="#br0" timeOffset="99356.63">29049 11957 0,'0'0'16,"0"-25"-1,0 1 1,25 24-16,0 0 16,24-25-1,1 25 1,49-25 0,-49 0-16,24 0 15,-24 1 16,-26-26-15,-48 0 0,-26 25-1,-74 25 1,0 50 0,0 25-1,50 24 1,49 0-1,0 0 1,124 25 0,0-74-1,50-50 1,0 0 0,-25-25-1,-74-25 1</inkml:trace>
  <inkml:trace contextRef="#ctx0" brushRef="#br0" timeOffset="99856.75">29545 11014 0,'0'0'0,"0"-24"15,0-1 1,25 25 15,0 0-15,49 25-1,-49-1-15,0 1 16,0 25 0,-50 24-1,-25-24 1,25-25-1,1-25 17,48 25-17,51-50 1,24 0 0,-25 0-1,-49 0 1</inkml:trace>
  <inkml:trace contextRef="#ctx0" brushRef="#br0" timeOffset="100357.23">30116 10915 0,'0'0'0,"49"-49"16,-24 49-1,25-25 1,-1 50 0,1 24-1,-50 26 1,-25-1 0,-25-49-16,1 49 31,24-49-16,0-25 1,100-49 15,-1-26-15,1-49 0,-51 50-1,1 49 1,-25 0-1,0 50 1,-25 49 0,1 25-1,48 1 1,76-1 0,-1-25-1,-25-49 1</inkml:trace>
  <inkml:trace contextRef="#ctx0" brushRef="#br0" timeOffset="102989.6">16770 6450 0,'0'-25'16,"24"25"62,26 0-62,24 0-16,50 0 15,0 0 1,75 0-16,247 0 16,75 0-1,25 25 16,-298 0-31,-25-25 16,-24 0-16,99 0 16,-100 0-1,-148 0 1,-26 0 15,1 0-15</inkml:trace>
  <inkml:trace contextRef="#ctx0" brushRef="#br0" timeOffset="116274.98">19945 11684 0,'-25'0'16,"50"-25"62,0 25-78,24 0 16,1 0-16,24-24 15,-24 24-15,24 0 16,-24-25 15,-75 25 0,0 0-31,-24 25 16,-51-25 0,-24 0-1,50 24 1,49-24 0,0 0-1,50 0 1,0 0-1,74 0 1,-74 0 0</inkml:trace>
  <inkml:trace contextRef="#ctx0" brushRef="#br0" timeOffset="117434.31">29247 11337 0,'0'-25'31,"25"25"-15,0-25-1,-25 1-15,25 24 16,0 0-1,24 0 1,1 0 0,24 0-1,-24 0 1,-25 0 0,-50 0 15,0 0-31,0 0 15,-124 0 1,50-25 0,25 25-1,49 0 1,0 0 0,50 0 15,49 0-16,1 0 1,-26 0 0,-24 0-1</inkml:trace>
  <inkml:trace contextRef="#ctx0" brushRef="#br0" timeOffset="133350.78">27139 12329 0,'0'-25'109,"-25"25"-77</inkml:trace>
  <inkml:trace contextRef="#ctx0" brushRef="#br0" timeOffset="-200297.22">5780 15008 0,'0'0'0,"-25"0"16,25-49 15,0 74 0,0-1-31,-25 1 16,50 25 0,-25 0-16,0 24 15,25-49 1,25-25-1,24-25 1,-24-49 0,-50-26-1,0 51 1,-50 24 0</inkml:trace>
  <inkml:trace contextRef="#ctx0" brushRef="#br0" timeOffset="-199964.25">5358 15207 0,'-74'99'63,"74"-49"-63,446-398 0,-843 795 15,422-695-15,0 546 16,0-298 0,0 24-16,49-73 31,-74-26-16,-25 1 1,-24 24 0,24 26-16</inkml:trace>
  <inkml:trace contextRef="#ctx0" brushRef="#br0" timeOffset="-199647.92">5234 14934 0,'0'0'0,"-25"0"0,-24 0 16,24 50 0,25-1-1,25 1 16,49-50-15,1 0 0,-51-25-1,-24-25 1,-49 1 0,-1 24-1,-24 0 1</inkml:trace>
  <inkml:trace contextRef="#ctx0" brushRef="#br0" timeOffset="-197214.39">6896 15505 0,'0'0'0,"0"-25"16,0 0-16,0 0 31,25 50 16,-25 25-47,0-1 15,0 26-15,0 73 16,50-48 0,-1-51-1,26-73 1,24-26 0,-25-74 15,-24 0-16,-50 74 1,0 100 31,0-1-47,-25 1 16,25 124-1,0 24 1,-25 50-1,1-24 1,-51-1 0,-24-25-1,-25-49 1,-25-50 0,25-74-1,0-124 16,74-75-15,26 75-16,48-99 16,1 123-16</inkml:trace>
  <inkml:trace contextRef="#ctx0" brushRef="#br0" timeOffset="-196827.06">7963 16199 0,'25'0'15,"-25"-25"32,25 25-31,-1-24-16,26 24 15,0-25-15,24 25 16,-24-25-16,49 0 16,-25 25-1</inkml:trace>
  <inkml:trace contextRef="#ctx0" brushRef="#br0" timeOffset="-196580.18">8013 16472 0,'0'25'0,"0"-50"0,-25 50 16,25 0-1,25 0 1,74-50-1,50 25 1,24-25 0,-24 25-1</inkml:trace>
  <inkml:trace contextRef="#ctx0" brushRef="#br0" timeOffset="-195880.75">9923 16026 0,'0'0'0,"0"-25"0,0 0 47,-25 25-31,-49 0-1,-26 50 1,-24 24 0,50 50-1,49 0 1,50-50 0,49-24-1,50-50 1,-24 0-1</inkml:trace>
  <inkml:trace contextRef="#ctx0" brushRef="#br0" timeOffset="-195697.62">10146 16422 0,'0'0'15,"25"0"1,-50 25-1,25 25 1,-50 74 0,1 25-1,24-25 1</inkml:trace>
  <inkml:trace contextRef="#ctx0" brushRef="#br0" timeOffset="-195180.85">10617 15976 0,'0'0'0,"25"-25"31,-74 25-15,49 50-1,-25 24 1,74 1 0,1-26-1,0-49 1,-26-25-16,51-74 16,-50 0-1,-1 49 1,-24 100 15,-24 74-15,24 25-1,-25 24 1,0-24 0,-25-25 15,-24-49-16,24-50 1,1-25-16,-26-50 16,26-74-1,24 25 1,0 24 0</inkml:trace>
  <inkml:trace contextRef="#ctx0" brushRef="#br0" timeOffset="-194947.22">11188 16671 0,'0'0'0,"25"24"16,-50 1-1,25 25 1,-50 49 0,50 25-1,-24-50 1</inkml:trace>
  <inkml:trace contextRef="#ctx0" brushRef="#br0" timeOffset="-194681">11585 16472 0,'0'0'0,"49"0"31,1-25-16,0 25 1,99 0 0,24-25-1,-49 1 1,-74-1 0</inkml:trace>
  <inkml:trace contextRef="#ctx0" brushRef="#br0" timeOffset="-194464.4">11907 16274 0,'0'0'0,"-24"0"16,-1 0-1,0 24 1,25 26-1,0 74 1,0 50 0,-50 24-16</inkml:trace>
  <inkml:trace contextRef="#ctx0" brushRef="#br0" timeOffset="-193896.75">13172 16125 0,'-24'0'47,"-1"0"-31,0 25-16,0-25 0,-24 74 31,-1 25-16,25-24 1,25-26 0,50-24-1,74-25 1,0-25 0,-25 0-1,-49 25-15</inkml:trace>
  <inkml:trace contextRef="#ctx0" brushRef="#br0" timeOffset="-193664.08">13644 16422 0,'0'0'0,"0"25"0,25 0 16,-25 50 15,-50-1-16,0 25 1,26-49 0,123-50 15,-50-25-15,75-49-1</inkml:trace>
  <inkml:trace contextRef="#ctx0" brushRef="#br0" timeOffset="-193147.67">14289 16050 0,'0'-24'15,"25"48"16,-25 26-31,0 0 16,0-1 0,24 50-1,26-49 1,0-25-16,24-50 16,0-49-1,1-50 1,-50 24-1,-25 76 1,25 24 0,-25 24-1,0 76 1,0 73 0,-25 1 15,0-25-16,0 0 1,0-100-16,-24 26 16,-1-51-1,0-48 1,1-76 0,-1 1-1,50 25 1</inkml:trace>
  <inkml:trace contextRef="#ctx0" brushRef="#br0" timeOffset="-192864.51">15033 16720 0,'0'0'0,"25"0"16,-25 25 0,0 74-1,-25 0 1,0-24 0,0-50-1,25-1 1,100-73-1,24-50 1</inkml:trace>
  <inkml:trace contextRef="#ctx0" brushRef="#br0" timeOffset="-192629.45">15802 16472 0,'0'-25'31,"25"25"-15,0 0-16,24-25 15,50 25 1,-24-24-16,24-1 15</inkml:trace>
  <inkml:trace contextRef="#ctx0" brushRef="#br0" timeOffset="-192414.1">16100 16224 0,'-25'0'15,"0"0"1,25 50 0,0-26-1,-25 51 1,25-1-16,-25 50 16,-24 0-1</inkml:trace>
  <inkml:trace contextRef="#ctx0" brushRef="#br0" timeOffset="-191880.99">17266 15976 0,'0'0'0,"0"-25"16,-25 0-1,0 25 1,0 0-1,-24 50 1,-51 49 0,-24 50-1,100-25 1,73 0 0,75-74-1,25-25 1,-50-25-16</inkml:trace>
  <inkml:trace contextRef="#ctx0" brushRef="#br0" timeOffset="-191547.48">17712 16373 0,'0'0'15,"25"0"1,0 0 0,0 49-1,-75 26 1,25-1 0,50-74-1,49 25 1,-24-25-16,49 0 15,-74 50 1,-50-1 0,-24 26-1,-51-1 1,51-49 0</inkml:trace>
  <inkml:trace contextRef="#ctx0" brushRef="#br0" timeOffset="-191046.64">18357 16075 0,'0'0'15,"0"-25"1,0 1-1,0 48-15,0 51 16,25 24 0,25-25-1,24-49 1,-24-25 0,-1-74 15,1-25-16,-50 24-15,25-24 16,-1 74 0,-24 100 15,0 73-15,25 26-1,-25 0 1,-25-50-1,1-25 1,-26-49 0,-49-1-1,49-49-15,1 0 16,-26-74 0</inkml:trace>
  <inkml:trace contextRef="#ctx0" brushRef="#br0" timeOffset="-190596.89">18977 16671 0,'0'-25'16,"25"25"0,0 0-16,25-25 31,-1 25-16,-24 25 1,-25 0 0,0-1-1,25 26 1,-25 0 0,25-26-1,-25 1 1,0 0-16,-50 0 15,0 24 1,-24-49 0</inkml:trace>
  <inkml:trace contextRef="#ctx0" brushRef="#br0" timeOffset="-190330.34">19970 16398 0,'24'0'16,"1"-25"-1,0 25 1,25 0 0,24-25-1</inkml:trace>
  <inkml:trace contextRef="#ctx0" brushRef="#br0" timeOffset="-190146.85">19895 16596 0,'0'0'0,"-74"25"15,99-50 17,24 25-17,50-49 1</inkml:trace>
  <inkml:trace contextRef="#ctx0" brushRef="#br0" timeOffset="-189530.99">21011 16075 0,'0'0'0,"0"-25"16,0 1 15,-24 24-31,-1 0 16,0 24-16,-74 26 15,24 74 1,51-25 0,48 0-1,76-49 1,24-50 0,-50 0-1</inkml:trace>
  <inkml:trace contextRef="#ctx0" brushRef="#br0" timeOffset="-189346.75">21309 16348 0,'-25'0'32,"25"25"-32,0 0 15,0 49 1,25 75-1,-50 0 1,25-25 0</inkml:trace>
  <inkml:trace contextRef="#ctx0" brushRef="#br0" timeOffset="-188863.18">21781 16249 0,'0'0'0,"24"0"31,1 0-31,25 0 16,24 0-1,75-25 1,25-49 15,-150 24-15,-48-24-1,-51 49 1,-24 50 0,-50 24-1,50 75 1,49 0 0,75 0-1,74-49 1,75-50-1,24-25 1</inkml:trace>
  <inkml:trace contextRef="#ctx0" brushRef="#br0" timeOffset="-188379.98">22376 15529 0,'0'0'0,"0"-49"16,49 49 0,-24 0-16,25 0 15,-25 0-15,24 49 16,-49 26-1,-49 24 1,-26-25 0,26-49-1,49 0 1,24-75 15,51-74-15,24 0-1,-24 50 1,-75 24 0,0 75 15,-25 50-15,0 24-1,25 0 1,50 0-1</inkml:trace>
  <inkml:trace contextRef="#ctx0" brushRef="#br0" timeOffset="-188046.83">23269 16249 0,'0'25'15,"-25"-25"-15,50 0 31,0 0-31,24-25 16,51 25 0,-26 0-1,75-25 1,-25 0 0,-99 25-16</inkml:trace>
  <inkml:trace contextRef="#ctx0" brushRef="#br0" timeOffset="-187828.98">23393 16150 0,'0'-25'0,"0"50"0,-25-50 32,25 50-32,0-1 15,0 26 1,50 99-1,-25-75 1,-25-24-16,24 49 16,1-49-1</inkml:trace>
  <inkml:trace contextRef="#ctx0" brushRef="#br0" timeOffset="-187497.01">24187 16001 0,'0'-25'0,"0"50"0,25-75 16,-25 25-16,-25 25 31,0 25-16,-25 74 1,1 1 0,24-1-1,0 0 1,75-49 0,-1-26 15,75-24-16,-24-24-15</inkml:trace>
  <inkml:trace contextRef="#ctx0" brushRef="#br0" timeOffset="-187247.1">24658 16323 0,'0'0'16,"25"25"-16,-25 0 15,0 24 1,-25 26 0,0-1-1,1-24 1,48-25 15,51-25-15,24-25-1,-25-25-15</inkml:trace>
  <inkml:trace contextRef="#ctx0" brushRef="#br0" timeOffset="-186614.18">24956 16026 0,'25'0'31,"-1"24"-31,26-24 0,49-24 16,0-1 0,-24 0-1,-25-49 1,-50 24 15,0 25-15,-75 25-1,1 25 1,-26 49 0,26 50-1,49 0 1,50-24 0,25-51-1,98-24 1,-23-50-1,-76 0 1</inkml:trace>
  <inkml:trace contextRef="#ctx0" brushRef="#br0" timeOffset="-186313.33">25154 15653 0,'0'0'0,"0"-24"31,0-1 0,25 25-31,25 0 16,49-25-1,-25-25 1</inkml:trace>
  <inkml:trace contextRef="#ctx0" brushRef="#br0" timeOffset="-186012.63">25650 15331 0,'0'-25'31,"25"25"-31,0 0 16,0 25-1,-50 0 1,0 49 0,0 1-1,1-75 1,24 24 0,49-24-1,50-24 1,25-1-1</inkml:trace>
  <inkml:trace contextRef="#ctx0" brushRef="#br0" timeOffset="-185562.83">26047 15281 0,'0'0'0,"25"0"16,0-24-16,25 24 16,-1 24-1,-24 26 1,-75 24 0,26 1 15,-1-75-16,74 0 1,-24-25 0,50-25-1,-1-49 1,-49 25 0,-25 49-16,-25 50 31,-25 74-16,50 0 1,25 25 0,50-49-1,-26-75 1</inkml:trace>
  <inkml:trace contextRef="#ctx0" brushRef="#br0" timeOffset="-185029.59">26494 16199 0,'0'25'15,"25"-25"16,-1 0-15,1 0 0,0 0-16,25 0 0,-1 0 15,26-25-15,74 25 32,-1 0-17,-123 0-15</inkml:trace>
  <inkml:trace contextRef="#ctx0" brushRef="#br0" timeOffset="-184760.27">26792 16001 0,'0'-25'0,"-25"50"47,25 0-31,0 24-16,0 1 15,25-1-15,-25 75 16,24-24 0,-24-1 15,50-25-31</inkml:trace>
  <inkml:trace contextRef="#ctx0" brushRef="#br0" timeOffset="-184413.07">28007 15902 0,'0'0'15,"0"-50"-15,0 25 0,0 0 16,-25 50 15,0-25-15,-49 50-1,24-1-15,1 51 16,24-1 0,25 0-1,74-25 1,50-49 0,-49-25-1</inkml:trace>
  <inkml:trace contextRef="#ctx0" brushRef="#br0" timeOffset="-183996.23">28429 16274 0,'-25'0'0,"25"-25"31,25 25-15,0 0-16,-1 0 15,-24 25 1,-24 24 0,-1-24-16,0 0 15,0 24 1,100-24-1,-1-25 1,50 50 0,-99 0 15,-50-26-15,-49 26-1,-1-25 1,26 0-1,24-25-15</inkml:trace>
  <inkml:trace contextRef="#ctx0" brushRef="#br0" timeOffset="-183443.54">29024 15976 0,'0'-25'15,"0"50"-15,0-75 0,0 26 0,0-1 32,25 25-17,25 0 1,-1 25-1,1 24 1,-25 1-16,-1 49 16,-48-49-1,-1-1 1,0-24 0,75-50 30,-26 0-46,26-99 16,24-24 0,-49 48-1,-25 75 1,-25 50 15,25 0-15,-24 25-1,24 49 1,0-49-16,0 49 16,49-50-1,1-49 1</inkml:trace>
  <inkml:trace contextRef="#ctx0" brushRef="#br0" timeOffset="-183013.2">29892 16026 0,'0'0'0,"0"-25"16,0 0-1,25 25 1,0 0-1,0 0-15,49-25 16,-24 0 0,-1 1-1,-24-51 1,0 25 0,-50 26-1,-49 24 1,-25 49-1,-1 51 1,26-1 0,49 0-1,100 25 17,49-74-17,24-50 1,-24-25-1</inkml:trace>
  <inkml:trace contextRef="#ctx0" brushRef="#br0" timeOffset="-182180.96">30190 15257 0,'-50'0'31,"26"0"-15,24-25-1,49 25 1,26-25 0,24 25-1,-49-25 1</inkml:trace>
  <inkml:trace contextRef="#ctx0" brushRef="#br0" timeOffset="-181828.76">30562 15058 0,'0'0'0,"50"-50"31,-25 50-31,-1-24 15,26 24 1,-50 49 0,0 1-1,-25 24 1,0 1 0,1-26-1,24-24 16,24-25-31,1 0 16,25-25-16,49 1 16,-25 24-1</inkml:trace>
  <inkml:trace contextRef="#ctx0" brushRef="#br0" timeOffset="-181362.76">31133 15033 0,'0'0'0,"25"-49"16,-1 49 15,1-25-31,0 50 16,0 24-1,-25 26 1,-25-26 0,-25 26-1,50-50 17,-24-25-32,48 0 31,1 0-16,25-50 1,24-49 0,-49 49-16,25 0 15,-50 26 17,-50 98-17,25 25 1,0 25-1,50 25 1</inkml:trace>
  <inkml:trace contextRef="#ctx0" brushRef="#br0" timeOffset="-180713.52">30438 16943 0,'0'0'0,"25"-49"15,0 24 1,-25 0 0,0 0-1,25 25 1,-1 100 0,-24 24-1,25 0 1,-25-25-1,0-74-15,50 0 16,24-25 0,75-75-1,74-49 1,50-74 15,0-1-15,-99 100-1,-125 74 1</inkml:trace>
  <inkml:trace contextRef="#ctx0" brushRef="#br0" timeOffset="-180262.63">30934 16720 0,'0'0'0,"-25"-49"16,50 24-1,-25 0 16,-25 50-15,25 49 0,25 25-1,-25-49-15,0 24 16,0 1 0,25-50-1,25-25 1,-1-25-1,100-74 1,50-50 0,123-50-1,-49 26 17,-124 73-17,-124 100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6T05:43:52.22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6375 1985 0,'0'24'62,"0"1"-62,0 25 16,-49 24-16,24 25 16,-74 100-1,24-25 1,75-75-1,50-74 1,99-50 0,24-50-1</inkml:trace>
  <inkml:trace contextRef="#ctx0" brushRef="#br0" timeOffset="232.77">6475 2034 0,'0'0'0,"0"-25"16,24 1-1,26-26 1,49-24-1,25 24 1,-74 25-16</inkml:trace>
  <inkml:trace contextRef="#ctx0" brushRef="#br0" timeOffset="383.47">6524 2158 0,'0'0'0,"-25"25"15,25 0 1,25-25 0,25 0-1,-1-25-15</inkml:trace>
  <inkml:trace contextRef="#ctx0" brushRef="#br0" timeOffset="783.33">7244 1935 0,'0'0'0,"24"0"0,-24-25 16,-74 149 31,49-74-32,-74 123 1,0-24-1,49-25 1,25-99 0,25 0-1,25-99 1,0-150 0,-25 100-1,0 99 1,0 1-1,25 73 1,-25 75 0,25 25-1,-1 0 1,1 0 0</inkml:trace>
  <inkml:trace contextRef="#ctx0" brushRef="#br0" timeOffset="1083.17">5706 3126 0,'0'0'15,"-100"0"1,76 0-1,73 25 17,26-25-32,148-25 15,124-25 1,124-24 15,-222 24-31,247 0 16,-124-24-1,-248 49-15</inkml:trace>
  <inkml:trace contextRef="#ctx0" brushRef="#br0" timeOffset="1365.06">8286 2183 0,'0'0'16,"24"-25"-1,1 0-15,-25 50 47,0 0-31,0 0 15</inkml:trace>
  <inkml:trace contextRef="#ctx0" brushRef="#br0" timeOffset="1549.68">8385 2654 0,'0'0'0,"0"25"32,0 0-32,0 0 0,0 0 15,0-1 32,25-24-47</inkml:trace>
  <inkml:trace contextRef="#ctx0" brushRef="#br0" timeOffset="3604.16">11535 2059 0,'0'-25'31,"-25"25"-15,50 25 15</inkml:trace>
  <inkml:trace contextRef="#ctx0" brushRef="#br0" timeOffset="4367.32">11510 1910 0,'25'-49'15,"-50"24"16,25 50 1,0 24-17,-24 1 1,-1 49 0,50 0-1,-1-74-15,51-25 16,49-25-1,-25-74 1,-49 25 0,-25-1-1,-25 50 1,0 1 0,0 73-1,0 75 1,0 50-1,24 49 1,-24 0 0,-49 75-1,-1-199 17,-74-49-17,25-75 1,24-74-1,26-75 1,49 1 0,0-1-1</inkml:trace>
  <inkml:trace contextRef="#ctx0" brushRef="#br0" timeOffset="4766.85">12230 1191 0,'0'-25'32,"0"0"-1,0 50-31,25 0 15,-25 0-15,0 49 16,24 25 0,-24-24-1,0-51 1</inkml:trace>
  <inkml:trace contextRef="#ctx0" brushRef="#br0" timeOffset="5099.46">12453 1290 0,'0'0'15,"0"-25"1,0 0 15,0 50-31,0 0 16,25 49-1,-25 1 1,25-50 0,0-50 31,-1-74-32,26-1 1,-50 26-1</inkml:trace>
  <inkml:trace contextRef="#ctx0" brushRef="#br0" timeOffset="5350.44">12701 1141 0,'0'0'0,"0"-25"31,25 25-31,0 0 32,0 75-17,-1 24 1,1 0-1,-74 0 1,-51-24 0</inkml:trace>
  <inkml:trace contextRef="#ctx0" brushRef="#br0" timeOffset="5651.14">12031 1191 0,'0'0'0,"0"-25"31,0 50-15,0 24-1,-24 1 1,24 49 0,49 25-1,1-25 1,-1-74-16</inkml:trace>
  <inkml:trace contextRef="#ctx0" brushRef="#br0" timeOffset="6684.51">13768 2332 0,'0'0'0,"25"0"78,49 0-63,1 0-15,24 0 16,0 0 0,0 0-16,50-25 15,-75 25 1</inkml:trace>
  <inkml:trace contextRef="#ctx0" brushRef="#br0" timeOffset="6917">14190 2109 0,'0'0'0,"-25"0"15,25-25-15,-25 25 31,0 0-15,25 49-16,-25 51 16,1 49-1,24 24 1,0 26 0,0-51-1</inkml:trace>
  <inkml:trace contextRef="#ctx0" brushRef="#br0" timeOffset="8350.61">15529 1985 0,'-25'0'16,"50"-25"78,0 25-79,0 0-15,24 0 16,1 25-16,24-1 16,1 26-1,-26 24 1,-49 50-1,-99 1 1,-50-1 0,100-100-16,-1 1 31,25 0-15,125-50 15,48-24-16,26-1 1,-25 0 0</inkml:trace>
  <inkml:trace contextRef="#ctx0" brushRef="#br0" timeOffset="9200.18">16918 1960 0,'25'0'16,"-25"-25"0,0 50 15,0 24-16,25 1-15,-25-25 16,50 49 0,49-74-1,-25 0 1,1-49 0,-26-26-1,-49 1 1,25 49-1,-25 0 17,0 50-32,0 49 15,-25 100 17,25 49-17,-25-123-15,25 123 16,-24-50-1,-1-48 1,-25-101 0,-24-24-1,-1-74 1,26-100 0,24 1-1,75-1 1,-26 100-16</inkml:trace>
  <inkml:trace contextRef="#ctx0" brushRef="#br0" timeOffset="9516.21">17687 1364 0,'0'0'0,"25"0"47,-25 25-47,-25 25 15,1 24 1,-1 1 0,0-26-1</inkml:trace>
  <inkml:trace contextRef="#ctx0" brushRef="#br0" timeOffset="9700.5">17911 1439 0,'0'0'16,"24"-25"-1,-24 0-15,0 50 32,-49 74-17,24 0 1,-25 50-1</inkml:trace>
  <inkml:trace contextRef="#ctx0" brushRef="#br0" timeOffset="10400.75">19052 2431 0,'25'0'94,"-1"0"-94,51 25 15,-1-25-15,25 0 16,100-25 0,-50 25-1,-124 0 1,24 0 0</inkml:trace>
  <inkml:trace contextRef="#ctx0" brushRef="#br0" timeOffset="10616.84">19597 2257 0,'-74'-49'31,"49"49"-15,25 25 0,-25 24-1,25 75 1,0 0-1,-24 25 1,24 0 0,-25-99-16</inkml:trace>
  <inkml:trace contextRef="#ctx0" brushRef="#br0" timeOffset="11151.15">20466 2034 0,'0'0'0,"0"-25"15,0 50 16,25 50-15,24-1 0,26-49-1,-1-25 1,-24-25 0,-1-49-1,-24 24 1,0 25-1,-25 75 17,0-1-17,0 26-15,-25 99 32,25-75-32,0 124 15,-25-25 1,-49-49-1,-50-49 1,-25-100 0,25-50-1,49-74 1,75-50 0</inkml:trace>
  <inkml:trace contextRef="#ctx0" brushRef="#br0" timeOffset="11383.83">21160 2282 0,'0'-25'15,"25"25"16,0-24-31,25 24 16,98 0 0,26-25-1,-75 25-15</inkml:trace>
  <inkml:trace contextRef="#ctx0" brushRef="#br0" timeOffset="11523.88">21359 2456 0,'0'0'0,"-25"0"0,-25 25 16,249 0 31</inkml:trace>
  <inkml:trace contextRef="#ctx0" brushRef="#br0" timeOffset="11850.52">22227 2183 0,'0'0'16,"0"-25"-1,0 0 1,-25 25-16,0 25 16,-24 50-1,24 24 1,50 25-1,49-50 1,25-24 0,1-50-1,-26-74 17,-49-26-17,-25-24 1,-75 25-1,26 49-15,-1 26 16</inkml:trace>
  <inkml:trace contextRef="#ctx0" brushRef="#br0" timeOffset="12133.6">23195 2257 0,'49'0'31,"-24"0"-31,0 0 16,99 0-1,25-24 1,49 24-1,-24-25 1,-25 25 0,-50 0-1,-74-25-15</inkml:trace>
  <inkml:trace contextRef="#ctx0" brushRef="#br0" timeOffset="12400.27">24360 2009 0,'0'0'0,"-49"-24"31,74 24 1,-1 0-17,51 49 1,24 1-1,-24-1 1,-51 1 0,-73 0-1,-51-1 1,-24 1 0</inkml:trace>
  <inkml:trace contextRef="#ctx0" brushRef="#br0" timeOffset="12634.59">24236 2009 0,'0'0'16,"0"-49"0,0 24 15,-24 75-16,24 49 1,0 25 0,24 0-1,-24-50 1</inkml:trace>
  <inkml:trace contextRef="#ctx0" brushRef="#br0" timeOffset="13267.5">26221 1910 0,'0'-25'32,"0"50"-1,0 0-15,0 25-16,25-1 15,-25 1-15,0-1 16,25 26-1,-25-1 1,0-49-16,0 0 16</inkml:trace>
  <inkml:trace contextRef="#ctx0" brushRef="#br0" timeOffset="14333.58">26345 1687 0,'25'0'15,"-25"-25"17,0 0 374,-25 25-391,0 0 1,0 0-16,-24 0 16,-26-25-16,-49 50 15,-49 25 17,98 0-32,-49 98 15,50 1 1,74 25-1,124-50 1,49 0 0,51-74-1,-1-26 1,-25-24 0,-74-74-1,-24-50 1,-51-50-1,-49-24 1,0 123-16,-74-73 16,-1 48 15,-24 75-15,-25 25-1,0 25 1,0 25-1,50 0 1</inkml:trace>
  <inkml:trace contextRef="#ctx0" brushRef="#br0" timeOffset="15837.93">8782 4713 0</inkml:trace>
  <inkml:trace contextRef="#ctx0" brushRef="#br0" timeOffset="16550.3">8806 4465 0,'0'0'0,"25"-24"15,-25 24 32,-25 49-47,25 1 0,-49 49 16,-1 75-1,1-1 1,73-73 0,100-76-1,50-48 1,25-51 0,-125 25-1,0-74 1,-49 75-16,-25-50 15,0 74 1,-25 25 0,1 74 15,-1 50-15,74 0-1,26-49 1,24-50-1,50-100 1,-99 50 0,-1-124-1,-49-173 1,0 148 0,-25 100-1,1 198 16,-1 50 1,0 49-32,25-25 15,25-74 17,0-49-17</inkml:trace>
  <inkml:trace contextRef="#ctx0" brushRef="#br0" timeOffset="16701.2">9625 4763 0,'0'0'0,"0"-25"16,-25 0-16,25 1 16,149-26 30,-50 50-46</inkml:trace>
  <inkml:trace contextRef="#ctx0" brushRef="#br0" timeOffset="17217.79">11238 4565 0,'0'0'0,"24"0"32,-24-25-32,-24 74 15,48 1 1,26 49 0,0-49-1,49-50 1,-25-25-1,-24-49 1,-1-26 0,-24 51 15,0 74-15,0 74-1,0 99 1,-25 50-1,-25 25 1,-50-50 0,-24-98-1,-25-76 1,25-49 0,49-124-1,50-74 1,75-1-1,74 26 1</inkml:trace>
  <inkml:trace contextRef="#ctx0" brushRef="#br0" timeOffset="17401.07">12056 4912 0,'0'0'0,"50"0"32,-25 0-32,24 0 15,50-25 1,25 0 0</inkml:trace>
  <inkml:trace contextRef="#ctx0" brushRef="#br0" timeOffset="17550.59">12304 5086 0,'0'0'15,"-25"0"-15,25 24 16,50-24 0,0 0-1,99-24-15</inkml:trace>
  <inkml:trace contextRef="#ctx0" brushRef="#br0" timeOffset="17951.1">13346 4961 0,'25'0'16,"0"0"-16,0 0 15,24 0-15,75 0 16,0-24 0,-74-26 15,-25-24-15,-75 24-1,-24 50 1,-26 50-1,51-26-15,-26 51 16,51 49 0,24 0-1,24-50 1,76-49 0,24-25-1,0-49 1,-75-1-1</inkml:trace>
  <inkml:trace contextRef="#ctx0" brushRef="#br0" timeOffset="18534.05">13966 4416 0,'0'0'0,"-24"0"0,24-25 16,24 50 15,-24 0-15,25-1-16,-25 1 16,0 50-1,0-26 1,0-74 31,25 1-47,25-51 15,-1 26 17,-24 24-17,0 25 1,0 49-1,-25-24 1,0 0 0,-25-25-1,74-25 1,-49 0 0,25 1-16,0-1 15,25-25-15,-26 50 16,1-25-1,0 75 1,-25 49 0,0 0 15,0-24-15,-25-75-16</inkml:trace>
  <inkml:trace contextRef="#ctx0" brushRef="#br0" timeOffset="19018.32">14537 4366 0,'0'0'0,"0"-25"16,25 25-1,-1-25-15,26 25 16,25 0-1,-1 50 1,-49 0 0,0 24-1,-75-24 17,25-1-17,0-49 1,50-24-1,25-26 1,24-49 0,-24 24-1,-50 26 1,25 49 0,-25 24-1,-25 26 1,-25 25-1,50-1 1,25 0 0,0-24-1,24-25 17,-24-25-32</inkml:trace>
  <inkml:trace contextRef="#ctx0" brushRef="#br0" timeOffset="19200.99">15628 4490 0,'0'0'0,"50"25"31,-25-25 0,0 0-15,-25 25-16</inkml:trace>
  <inkml:trace contextRef="#ctx0" brushRef="#br0" timeOffset="22018.83">7492 7368 0,'25'-25'31,"-25"0"-31,-25 25 16,0 25-1,0 49-15,-74 75 16,0 0 0,24 0 15,26-75-31,24-24 16</inkml:trace>
  <inkml:trace contextRef="#ctx0" brushRef="#br0" timeOffset="22618.31">7839 7293 0,'0'0'0,"25"-24"0,-25 73 31,-25 1-15,0 24-16,-49 100 15,-1-25 1,51-75 0,24-49 15,0-50-15,74-49-1,50-50 1,0 49-1,-50 50 1,-49 25 0,-25 75-1,-25 49 1,25-25 0,0-74-16,50 0 15,49-50 1,1-25-1,-51-49 1,1 0 0,-50 24 15,-25 125 0,25 49-15,74-24-1,1-26 1,-26-49 0,-24 0-16</inkml:trace>
  <inkml:trace contextRef="#ctx0" brushRef="#br0" timeOffset="22867.77">7293 6971 0,'0'0'0,"-74"-25"15,74 0 1,74 0-1,150-24 1,73-1 0,-148 50-16</inkml:trace>
  <inkml:trace contextRef="#ctx0" brushRef="#br0" timeOffset="23384.46">10642 7641 0,'0'0'0,"50"-75"15,-50 26 1,25-51 0,-50 26-1,-50 49 1,-98 75 0,-26 99-1,75-1 1,124-48-1,50-51 1,-1-49-16,76-49 16,-1-26 15,-25-24-15,-74 49-1,-25 100 16,0 24-15,0 51 0,0-51-1,0-49 1</inkml:trace>
  <inkml:trace contextRef="#ctx0" brushRef="#br0" timeOffset="23752.06">10940 7368 0,'0'0'0,"25"-25"0,-25 0 16,-25 50 15,0 49-15,0 50-1,25 0 1,25-49-1,25-50 1,24-75 0,25-99-1,-49 50 1,-50 49 0,-25 125 30,25-26-46,-25 75 16,25-24 0,0-75-1</inkml:trace>
  <inkml:trace contextRef="#ctx0" brushRef="#br0" timeOffset="24168.42">11312 7566 0,'50'-99'15,"-100"198"-15,174-272 16,-50 148 0,1 0-1,-1 75 1,-74 49 0,0 25-1,-25-50 1,25-49 15,0-50-31,75-49 16,49-50 15,0-25-15,-99 124-1,-75 25 1,-24 75-1,49-1 1,0 25 0,50-24-1,25-26 1,49-49 0,25-25-1</inkml:trace>
  <inkml:trace contextRef="#ctx0" brushRef="#br0" timeOffset="24334.43">12354 7368 0,'0'-25'0,"0"50"0,25-50 31,-25 50 1,0 24-17,0 51 1,-25-26-1,0-24 1</inkml:trace>
  <inkml:trace contextRef="#ctx0" brushRef="#br0" timeOffset="24483.47">12478 7169 0,'0'0'0,"-25"-74"31</inkml:trace>
  <inkml:trace contextRef="#ctx0" brushRef="#br0" timeOffset="24750.6">12825 6971 0,'0'0'0,"0"25"16,-25 49-16,1 75 15,24 49 1,-25-49-1,25-25 1,25-74 0</inkml:trace>
  <inkml:trace contextRef="#ctx0" brushRef="#br0" timeOffset="24969.53">13222 7095 0,'0'0'15,"-25"0"1,0 25 0,1 49-1,-1 75 1,25 25 0,25-26-1,-1-48 1,26-75-1,49-25 1</inkml:trace>
  <inkml:trace contextRef="#ctx0" brushRef="#br0" timeOffset="25867.98">13718 7492 0,'25'-50'16,"-50"100"-16,75-149 15,-100 74 1,-24 25-1,-1 25 1,1 49 0,49 25-1,50-74 1,49-25 0,26-25-1,-1-24 1,-50 49-1,-24 0 1,-25 74 0,25 0 15,-25-49-15,25 0-1,25-75 1,-1-24-1,26-25 1,-1 49 0,-49 25-1,24 50 1,-49 0-16,0 0 16,25 0-16,-25 24 15,50-49 16,-1 0-15,1-74 0,-25-1-1,0 51 1,-1-1 0,-24 50-1,0 49 1,25 0-1,50-49 1,-26-50 0,26-49-1,-26-25 1,1 24 0,-50 51 15,25 24-16,-50 24-15,25 26 0,-25 49 16,25 50 0,-25 74 15,1 1-15,-76-1-1,-123-25 1,74-173-1,25-74 1,25-26 0,49 1-16</inkml:trace>
  <inkml:trace contextRef="#ctx0" brushRef="#br0" timeOffset="28035.34">16571 7417 0,'-25'0'0,"25"-24"15,0 48 32,50-24-47,-25 25 16,49-50-1,1 1 1,-51 24-16,1-25 16,-25 0-16,0 0 15,-25 0 1,-49 25 0,-25 50-1,24 49 1,50 25-1,75-49 1,124-51 0,74-24 15,0-49-15,-50-50-1,-74-25 1,-124 74-16,-74 25 15,-100 50 1,50 25 0,124-1-1,75 1 1,98-25 0,-24-25-1,-99 49 1,-25 75-1,-50 50 1,-25 49 0,25-74 15,25-25-15</inkml:trace>
  <inkml:trace contextRef="#ctx0" brushRef="#br0" timeOffset="28902.04">17960 7442 0,'0'0'0,"0"-49"0,25 24 16,-25 0 0,-25 75 15,25-26-31,0 26 15,25-25-15,0 24 16,24-49 15,1-74-15,25 0 0,-26-1-1,-24 100 16,49 25-15,50 24 0,50-49-1,-50-25 1,-50-50 0,-74 25-16,-24-74 15,-76 50 1,1 49-1,25 49 1,74 26 0,49-51 15,51-24-15,-1-49-1,-25-1 1,-24-24-1,-50 49 1,25 25 0,-25 50-16,49-1 15,51 50 1,24-49 0,0-25-1,-25-25 1,-25-75-1,-24-49 1,24-99 15,-49 0-15,0 99 0,-25 99-1,-50 50 1,25 99-1,1 49 1,48 51 0,-24-75-1,25-50 1,-25-74-16</inkml:trace>
  <inkml:trace contextRef="#ctx0" brushRef="#br0" timeOffset="29568.23">19573 7244 0,'0'0'0,"24"-50"0,1 1 31,0 49-31,50-50 16,-1 50 0,0 25-1,-49 74 1,-25 25-1,-25-25 1,25-74 0,75-25-1,49-74 1,0-1 0,-50 1-1,-74 99 16,0-1-31,0 51 16,25-1 15,74-49-15,1-50 0,-1-24-1,-25-26 1,-49 26-1,0 73 17,0 51-17,-1-1 1,51-49 0,-26 0-16,75-50 15,-49-25 1,-1-24-1,-74 24 1,50 50 15,0 25-15,-1 50 0,26-26-1,49 1 1,-75-50-16</inkml:trace>
  <inkml:trace contextRef="#ctx0" brushRef="#br0" timeOffset="29802.52">22401 7219 0,'0'0'0,"24"-25"16,1 25 15,0 0 1,-25 25-17</inkml:trace>
  <inkml:trace contextRef="#ctx0" brushRef="#br0" timeOffset="30000.83">22277 7566 0,'0'0'0,"0"25"0,0 0 16,24-25 15,1 25-15</inkml:trace>
  <inkml:trace contextRef="#ctx0" brushRef="#br0" timeOffset="31918.76">10766 10518 0,'0'-24'16,"0"-1"-16,25 50 62,-25-1-62,25 1 16,-25 25-16,25 24 15,-25 25 1,-25-24 0,25-50 15,-25-25-15,25-25-1,25-50 1,24-49-1,51 25 1,-51 25 0,-24 74-16,25 0 15,-50 74 1,25 25 0,-50 1-1,0-100 16,50-50-15,24-49 15,26 0-15,-1 24 0,-24 50-1,24 50 1,-49 50-1,0 49 1,-50 24 0,0-73-1,0-50 1,25-1 0,0-48-16</inkml:trace>
  <inkml:trace contextRef="#ctx0" brushRef="#br0" timeOffset="37668.94">11734 9799 0,'-25'25'109,"25"0"-109,-25-1 16,25 1-16,-25 25 16,0-1-16,25-24 15,-24 0-15,-1 0 16,74-25 15,51-50-15,-1 25-1,-49-24 1,-26 49 0,1 0 31,-50 25-32,1-1 1,24 26-1,-50 74 1,50-74-16,-25 49 16,0-25-1,25-49 1,0 0 0</inkml:trace>
  <inkml:trace contextRef="#ctx0" brushRef="#br0" timeOffset="38252.75">12924 10940 0,'0'0'0,"0"-25"32,25 25-1,0 0-15,25 0-16,24 25 15,125-25 1,-100 0-16,99-25 15,-74 25 17,-99 0-17</inkml:trace>
  <inkml:trace contextRef="#ctx0" brushRef="#br0" timeOffset="38502.07">13445 10667 0,'0'0'0,"-24"-25"31,24 1-31,-25 48 32,25 76-17,0 48 1,0 51-1,-25-25 1,0-1 0,25-123-1</inkml:trace>
  <inkml:trace contextRef="#ctx0" brushRef="#br0" timeOffset="38985.06">14686 10494 0,'0'0'0,"25"0"16,-1 0 0,1 0-1,50 0 1,-26 49 0,1 26-1,-50-26-15,-50 75 16,-49 0-1,25-25 1,24-49 0,50-25-1,50-25 17,49-25-17,50 25 1,-25 0-1,-50-50 1,-24 26 0</inkml:trace>
  <inkml:trace contextRef="#ctx0" brushRef="#br0" timeOffset="41102.75">15604 10642 0,'0'0'16,"0"-24"0,24 24-1,-24 24 32,0 1-47,0 25 16,0 49-1,0 0 1,0-24 0,0-51 15,0-48-16,0-1 1,25 0-16,0-74 31,0-25-15,49 49 0,-49 51-16,25-1 15,-1 50 1,1 24-1,-25 50 1,-50-24 0,25-1-1,0-123 17,74-51-17,26-24 1,-1 25-1,-25 50 1,-49 49 0,25 0-1,-26 49 1,1 50 0,-25 25-1,25 25 1,-25-74-1,0-51 1</inkml:trace>
  <inkml:trace contextRef="#ctx0" brushRef="#br0" timeOffset="41435.43">16670 10196 0,'0'0'15,"75"-50"1,-50 50-16,-1-25 31,1 100-15,0 24-1,-50-25 1,0 1 0,50-75 15,0-25-31,99-49 16,0 24-1,-50 0 1</inkml:trace>
  <inkml:trace contextRef="#ctx0" brushRef="#br0" timeOffset="41852.56">18382 10791 0,'0'0'0,"-50"0"15,26 0-15,-1 0 32,50 0-1,-1 0-15,100 0-1,50 0 1,-100 0-16,-24 0 15,24-25 1,-49 25-16</inkml:trace>
  <inkml:trace contextRef="#ctx0" brushRef="#br0" timeOffset="42053.06">18704 10568 0,'-24'-50'31,"-1"100"0,25 0-31,0-1 16,-25 100 0,50 0-1,-25 0 1</inkml:trace>
  <inkml:trace contextRef="#ctx0" brushRef="#br0" timeOffset="43674.66">19821 10419 0,'0'0'0,"25"-99"31,-25 74-31,0 0 15,0 0 1,0 1 0,24-1-1,1 0-15,-50 50 63,25 0-63,0 99 15,0 0 1,25 49 15,0 26-15,-50-26 0,25-48-1,0-51 1,0-49-1,25-50 64</inkml:trace>
  <inkml:trace contextRef="#ctx0" brushRef="#br0" timeOffset="44219.71">21433 10816 0,'0'0'0,"0"-25"0,-25 25 15,25-25 1,25 25 15,0 0-31,0 0 16,99 25 0,0-25-1,-50 0-15,75-25 16,-74 25-1,-51 0 1</inkml:trace>
  <inkml:trace contextRef="#ctx0" brushRef="#br0" timeOffset="44369.37">21557 10915 0,'0'0'0,"-49"50"16,24-1-1,50-24 1,99 0 0,74-25-1</inkml:trace>
  <inkml:trace contextRef="#ctx0" brushRef="#br0" timeOffset="44720.01">23046 10618 0,'0'0'16,"0"-100"-1,-50 100 1,25 0 0,0 25-1,-49 74 1,24 50-1,26-50-15,24 50 16,49-25 0,75-49-1,50-75 1,-25-50 0,-50-74-1,-99-74 1,-74-1-1,-125 50 1</inkml:trace>
  <inkml:trace contextRef="#ctx0" brushRef="#br0" timeOffset="48436.81">24981 11039 0,'0'0'16,"-25"0"-1,50 0 32,-1 0-47,26 0 16,99 25-1,74-25 1,75 0 0,-25 25-1,-124-25-15,123 0 16,-73 0 0,-75 0-1,-99 0 1</inkml:trace>
  <inkml:trace contextRef="#ctx0" brushRef="#br0" timeOffset="48735.89">26543 10841 0,'0'0'16,"0"-50"-1,25 1 1,-25 24-1,25 25 1,49 49 0,51 1-1,-1 49 1,-25-24 0,-50-26-1,-73 26 1,-76-26-1,-48 1 17,-26 0-32</inkml:trace>
  <inkml:trace contextRef="#ctx0" brushRef="#br0" timeOffset="48969.87">26469 10890 0,'0'0'16,"25"-49"-16,0 49 16,-50 25 15,25-1-31,-25 26 16,0 99-1,25 25 1,25-26-1,25-73-15,-26-26 16</inkml:trace>
  <inkml:trace contextRef="#ctx0" brushRef="#br0" timeOffset="49303.31">28057 10841 0,'0'0'0,"24"0"15,1-25-15,25 25 16,0-25 0,-26 75-1,-24-1-15,0 75 16,-74 1-1,24-26 17,100-99-1,124-25-15,-1-49-1,-74 49-15</inkml:trace>
  <inkml:trace contextRef="#ctx0" brushRef="#br0" timeOffset="49736.73">28975 10469 0,'0'0'0,"-50"-50"0,-25-49 16,-98 49-1,-26 50 1,1 50-1,-1 49 17,26 100-17,-1 73 1,50 1 0,75 25-1,98-100 1,249-24-1,0-174 1,-1-25 0,50-99-1,1-124 1,-100-49 0,-199-1-1,-173 75 1,-198 49-1,-100 75 17,174 74-32</inkml:trace>
  <inkml:trace contextRef="#ctx0" brushRef="#br0" timeOffset="61337.89">13470 13520 0,'0'-25'32,"0"50"14,0 0-30,0 24-16,0 1 16,0 0-16,0-1 15,-25 26 1,1-1 0,24-49 15,-25-25-31,25-50 31,25-49-15,24-25-1,1 50 1,24 24 0,-24 50-1,-25 25 1,-1 74-1,-48-25 1,-1 1 0,0-75-1,50-25 1,0-74 0,49-25-1,0 49 1,1 51-1,-1 24 17,-24 24-17,-25 76 1,0-1 0,-25 0-1,0-24 1,0-26-1</inkml:trace>
  <inkml:trace contextRef="#ctx0" brushRef="#br0" timeOffset="61771.04">14289 12900 0,'0'0'15,"0"-25"-15,49 25 16,-24 0 0,25 25-1,-50 24 1,0 51 0,-50-26-1,1-24 1,49-25-1,24-50 17,26 0-17,49-50 1,-24 51 0</inkml:trace>
  <inkml:trace contextRef="#ctx0" brushRef="#br0" timeOffset="62103.13">14760 13718 0,'0'25'16,"0"0"0,-25-25-16,50 0 31,25 0-15,99 0-1,49 0 1,-74-25-1,-49 25 1</inkml:trace>
  <inkml:trace contextRef="#ctx0" brushRef="#br0" timeOffset="62372.12">15107 13619 0,'-24'-49'16,"-1"24"-1,50 74 17,-25-24-17,0 0 1,0 99-1,0-25 1,0-24-16,0 24 16,-25 0-1</inkml:trace>
  <inkml:trace contextRef="#ctx0" brushRef="#br0" timeOffset="63902.62">16249 13470 0,'0'-24'31,"0"48"16,0 1-31,-25 25-16,25-1 16,0 1-16,0 24 15,25 51 1,-25-26-1,24-50 1,-24-24 0</inkml:trace>
  <inkml:trace contextRef="#ctx0" brushRef="#br0" timeOffset="64320.4">16794 13024 0,'0'0'0,"0"-25"16,0 0 0,25 25 15,0-25-31,0 50 16,24 0-16,51 49 15,24 51 1,-25 23 15,-25 26-15,-74 74-1,0-25 1,-74 1 0,-100-26-1,-49-49 1,99-99-16</inkml:trace>
  <inkml:trace contextRef="#ctx0" brushRef="#br0" timeOffset="64971.38">12900 12999 0,'0'0'0,"0"-25"15,-25 25 1,-50 25-1,1 74 1,24 50 0,-24 99-1,24 75 1,50-26 0,25-24-1,74-49 1,-24-150-1,148 50 1,-99-99-16</inkml:trace>
  <inkml:trace contextRef="#ctx0" brushRef="#br0" timeOffset="65604.5">17663 12553 0,'0'0'15,"24"0"-15,-24-25 0,25 0 16,0 25 15,0 0-31,0 50 16,-1 24 15,-24 25-15,0-24-1,-24-26 1,24-24 0,24-25-1,51-50 1,49-24-1,25 0 1,-100 49-16</inkml:trace>
  <inkml:trace contextRef="#ctx0" brushRef="#br0" timeOffset="66038">19597 13793 0,'0'0'15,"0"25"1,-24-25-16,73 0 47,26 0-32,74 0 1,24 0 0,-24 0-1</inkml:trace>
  <inkml:trace contextRef="#ctx0" brushRef="#br0" timeOffset="66222.02">19622 14041 0,'0'0'0,"-25"25"0,1 0 16,24-1-1,74 1 1,149-25 15,-99-25-31</inkml:trace>
  <inkml:trace contextRef="#ctx0" brushRef="#br0" timeOffset="66638.33">21061 13867 0,'0'0'0,"0"-74"15,0 24 1,-50 50 0,1 50-1,-26 24 1,1 50 0,24 25-1,26 0 16,-1-99-31,50-1 16,24 1 0,26-25-1,49-25 1,25-75 0,74-98-1,-149 49 1,-74 0-1,-99 0 1,-99 24 0,24 75-1,-25 1 1</inkml:trace>
  <inkml:trace contextRef="#ctx0" brushRef="#br0" timeOffset="67321.03">24013 14438 0,'-25'-25'16,"1"25"-16,-1-25 16,50 50 30,24-25-46,26 0 16,49-25 0,223 0-1,50 1 1,-25-1 0,-74 0-1,-199 25-15,-50-25 16,1 0-16</inkml:trace>
  <inkml:trace contextRef="#ctx0" brushRef="#br0" timeOffset="67571.97">25601 14041 0,'0'0'0,"0"-25"0,0 0 46,25 50-30,-1-25 0,76 25-1,48 25 1,-48 49 0,-51-74-16,-24 24 15,-75 1 1,-49-1-1</inkml:trace>
  <inkml:trace contextRef="#ctx0" brushRef="#br0" timeOffset="67837.95">25650 14041 0,'0'0'0,"25"-50"15,-25 26 17,0 48-17,-25 76 1,25 24 0,0 24-1,25-23 1,50-1-1,-26-75-15</inkml:trace>
  <inkml:trace contextRef="#ctx0" brushRef="#br0" timeOffset="69054.45">27610 13892 0,'0'0'0,"-49"-25"31,73 25 1,1 0-32,25 0 15,-25 25-15,74 0 16,-50 0 0,1 24 15,-50-24-31,0 25 15,0-1 1,-50 26 0,50-50 15,-24-25-15,24 24-1,0 1 173,24-50-48,1 25-124,25 0 0,-25 0-16,24 0 15,-24 0-15,0 0 16,0 25-16,-1 25 31,-48 49-15,-1-24-1,-74-1 1,-25-24 0,49-50-1,-49 0 1</inkml:trace>
  <inkml:trace contextRef="#ctx0" brushRef="#br0" timeOffset="69621.43">28131 13545 0,'0'0'0,"-74"-50"0,24 1 15,-49 24 1,-75 0 0,-24 50-1,24 49 1,-24 75 0,24 25-1,50 24 1,50 25-1,49-99-15,25 149 16,124-49 0,99-26-1,99-74 1,-49-74 0,0-50-1,-25-75 16,0-98-15,-24-51 0,-76-24-1,-123 124 1,-99-149 0,-1 125-16,-98-76 15,-26 75 1,-24 100-1,0 24 1,99 50 0,0 0-1</inkml:trace>
  <inkml:trace contextRef="#ctx0" brushRef="#br0" timeOffset="117940.83">11833 16075 0,'0'-25'62,"0"50"-15,0 0-47,0 0 16,25 24-16,-25 1 15,0-25 1,0 74-1,-25-25 1,25-49-16,0 0 31,0-50-15,0-24 0,25-75-1,24 0 1,1 49-1,24 26 1,-24 49 0,0 24-1,-26 51 1,1-26 15,-50-24-31,25 0 16,0 0 15,25-100-15,25 1-1,24 0 1,-24 24 0,-1 50-1,-24 25 1,25 74-1,-25 0 1,-25 0 0,0-49-16,0 24 15,25-24 17,-25-25-17</inkml:trace>
  <inkml:trace contextRef="#ctx0" brushRef="#br0" timeOffset="120610.66">12875 15505 0,'0'-25'31,"25"25"0,24 0-15,-24 0-16,0 25 16,49 24-1,-49 1 1,0-1-1,-25-24-15,-25 50 16,-25-26 0,1 1-1,24-50 1,75-50 15,49 1-15,-50 49-1,26-25-15,24 0 16,-49 0 0</inkml:trace>
  <inkml:trace contextRef="#ctx0" brushRef="#br0" timeOffset="120890.95">13693 16150 0,'0'24'15,"25"-24"1,25 25-1,-1-50-15,125 25 16,-99-24 0,24 24-16,0-25 31,-74 25-31</inkml:trace>
  <inkml:trace contextRef="#ctx0" brushRef="#br0" timeOffset="121175">13917 15976 0,'0'0'0,"0"-25"16,-25 25-1,25-25 16,0 75-31,0 24 16,0 26 0,0 48 15,0-48-15,25-76-16,-25 26 15,25-50-15</inkml:trace>
  <inkml:trace contextRef="#ctx0" brushRef="#br0" timeOffset="121444.74">14661 15926 0,'0'0'0,"0"-24"15,0-1 17,-25 50-32,25 24 15,25 50 1,-25-49 0,25 74-1,0-25 1,-25-74-1</inkml:trace>
  <inkml:trace contextRef="#ctx0" brushRef="#br0" timeOffset="121791.38">15157 15604 0,'0'-25'16,"0"50"-16,0-75 16,0 25-1,25 25 1,24 100 0,51-1-1,24 50 1,-25 24-1,-49 1 1,-26-25 0,-73 25-1,-100-1 1,50-98-16,-50-1 16,0 0-16</inkml:trace>
  <inkml:trace contextRef="#ctx0" brushRef="#br0" timeOffset="122277.68">11163 15505 0,'0'0'0,"25"-25"0,0-50 15,-50 75 17,0 0-17,0 25 1,-24 74-1,-75 298 1,99-99 0,25-149-1,0 0-15,99 99 16,124-25 0</inkml:trace>
  <inkml:trace contextRef="#ctx0" brushRef="#br0" timeOffset="122860.68">16348 15877 0,'0'0'0,"-25"-25"15,0 0 1,0 25 0,-24 50-1,24-1 1,0 26-16,-24 24 16,-1 124-1,50-24 1,124 49 15,50-174-15,24-49-16</inkml:trace>
  <inkml:trace contextRef="#ctx0" brushRef="#br0" timeOffset="123476.89">16869 16100 0,'-25'-25'16,"50"50"-16,-50-25 47,25 50-47,0-1 15,0 1-15,0 74 31,-25-25-31,25-74 16,0 0 0,-25-50-1,25-74 1,50-25 15,-50 74-31,50-24 16,-26 74-1,1-25 1,50 124 0,-51 0-1,1-24 1,0-26 0,0-74 15,24-74-16,26-25 1,-1 75 0,-24 24-1,-25 74 1,-1 51 15,1 24-15,-25-50-16,25 1 15,0-1 1</inkml:trace>
  <inkml:trace contextRef="#ctx0" brushRef="#br0" timeOffset="123813.27">17663 15579 0,'0'0'16,"24"0"-1,1 25 1,0 49-1,-25 50 1,-25-24 0,25-76-1,0 1 1,75-74 0,-51 24-16,100-25 15,-24 25 1</inkml:trace>
  <inkml:trace contextRef="#ctx0" brushRef="#br0" timeOffset="124058.79">18208 16323 0,'0'0'0,"25"25"47,25-25-31,-1 0-16,1-25 16,74 25-1,-50-25-15,-24 1 16</inkml:trace>
  <inkml:trace contextRef="#ctx0" brushRef="#br0" timeOffset="124275.19">18531 16174 0,'-50'50'31,"25"-25"-31,25 0 15,0 49 1,25 25 0,0 1-1,-25-51-15,-25 50 16,25-74-16</inkml:trace>
  <inkml:trace contextRef="#ctx0" brushRef="#br0" timeOffset="124475.22">18928 15902 0,'0'0'0,"25"49"31,-25 1-16,24 74 1,26 0 0</inkml:trace>
  <inkml:trace contextRef="#ctx0" brushRef="#br0" timeOffset="124791.84">19473 15703 0,'0'0'0,"0"-25"16,25 25-1,25 25 1,24 74-1,-24 25 1,-25 50 0,-50 24-1,-74-24 1,-1-25 0,-24-50-1</inkml:trace>
  <inkml:trace contextRef="#ctx0" brushRef="#br0" timeOffset="125092.03">20267 16174 0,'0'0'0,"25"-24"31,0 24-31,0 0 16,0 0 0,24 0-16,50 0 15,25-25 1,-24 0-1,-51 0 1</inkml:trace>
  <inkml:trace contextRef="#ctx0" brushRef="#br0" timeOffset="125259.38">20367 16323 0,'0'0'15,"-25"25"-15,0 0 0,25 0 32,99-25-17,50-50 1</inkml:trace>
  <inkml:trace contextRef="#ctx0" brushRef="#br0" timeOffset="125659.05">21384 15951 0,'0'0'0,"24"-25"31,1 25-15,-50 50-1,1-25-15,-1 0 16,-50 74-1,1 0 1,24 0 0,26-24-1,24-51 1,24 1 0,76-25-1,24-49 1,0-26-1,0-24 1,-50-25 0,-49 50-1,-75-1 17,-49 50-32,-25 1 0</inkml:trace>
  <inkml:trace contextRef="#ctx0" brushRef="#br0" timeOffset="127142.03">19027 16026 0,'0'0'0,"25"0"15,0 0 1,-25 24 15,24 1-15,-24 0-16,0 0 15,0 24 1,25 26 0,-25 24-1,0-49-15,0 24 16,-25 1-1,25-51 1,-24-24 15,-1-49-15</inkml:trace>
  <inkml:trace contextRef="#ctx0" brushRef="#br0" timeOffset="128625.09">19027 16150 0,'0'-25'31,"0"0"1,0 0-17,25 0 1,-25 1 0,0 48 46,0 1-46,25 25-16,-25-1 15,0 1-15,0 24 16,0 50 0,0-24-1,-25-26 1,25-49-1,0 25 1,0-75 15,0 0-31,0-49 32,25-1-17,-25-24 1,24 0-1,-24 49-15,0-49 16,25-25 0,-25 49-1,25 26 1,-25 74 31,0 24-32,-25 75 1,25 0 0,0-25-1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6T05:46:03.40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9303 1439 0,'0'0'15,"-25"0"1,25 25 31,-25-1-47,25 26 16,-25 74-1,0 25 1,1-25-1,-1-25 1,0-74 0,50-50 15,-25-24-31,25-26 16,24-74-1,1 0 1,24 50-1,-24 74-15,-1 1 16,1 24 0,-25 49 15,-25 50-15,0 26-1,0-51 1,0-49-1,49-75 17,1-74-17,49 0 1,-49 50 0,-25 49-1,24 50 1,-24 74-1,-25 25 1,25 0 0,-25-25-1,0-24 17,25-51-17</inkml:trace>
  <inkml:trace contextRef="#ctx0" brushRef="#br0" timeOffset="351.04">10245 1067 0,'0'0'0,"75"-25"31,-75 50-31,25 0 16,-1 24 0,-24 50-1,-24-24 1,24-50-16,0-1 31,74-73-15,25-26-1,25 26 1,-74 49-16</inkml:trace>
  <inkml:trace contextRef="#ctx0" brushRef="#br0" timeOffset="733.83">10989 1935 0,'0'0'0,"-24"0"31,-1 0-31,74 0 47,1-25-32,25 25-15,49-25 16,24 25 0,-48-24 15,-51-1-15,-24 25-16</inkml:trace>
  <inkml:trace contextRef="#ctx0" brushRef="#br0" timeOffset="1050.83">11262 1712 0,'0'0'0,"0"-25"16,-24 25 31,24 25-32,0 0-15,24 74 16,1 25 15,-25 0-15,-25-25-1,25-25 1</inkml:trace>
  <inkml:trace contextRef="#ctx0" brushRef="#br0" timeOffset="1334.06">12106 1513 0,'25'-25'16,"-25"1"0,24 24-1,-24 24 1,0 76-1,25 24 1,-25 0 0,0-50-1,0-24 1</inkml:trace>
  <inkml:trace contextRef="#ctx0" brushRef="#br0" timeOffset="1567.76">12825 1687 0,'0'0'0,"25"-25"16,0 25 0,0 0-1,-1-25 1,76 25-1,24-25 1,25 25 0,-75-24-1</inkml:trace>
  <inkml:trace contextRef="#ctx0" brushRef="#br0" timeOffset="1751.34">13148 1836 0,'0'0'16,"0"25"-16,-25-25 0,25 24 16,0-24-1,99 0 17,50-24-17,-75-1-15</inkml:trace>
  <inkml:trace contextRef="#ctx0" brushRef="#br0" timeOffset="2118.15">14140 1662 0,'0'0'0,"0"-25"31,-25 50 0,0 0-15,25 0-16,-24 49 16,24 1-1,74-26 1,0-49 15,50 0-15,-24-49-1,-26-26 1,-74-24 0,0 24-16,-50 1 15,-24 49 1,-25 0 0,74 25-1</inkml:trace>
  <inkml:trace contextRef="#ctx0" brushRef="#br0" timeOffset="2350.8">15653 2034 0,'0'0'0,"0"25"15,25 0 1,-25 24 0,-25 75-1,-24 50 1,-75 25 0</inkml:trace>
  <inkml:trace contextRef="#ctx0" brushRef="#br0" timeOffset="3283.85">19672 1910 0,'0'0'0,"0"-25"0,0 1 47,25 24-16,-25 24-31,0 1 16,25 74 0,-25-74-16,-25 50 15,25-51 1,0-73 15,25-26-15,24-49-1,26 25 17,-26 50-17,1 49 1,-1 49-1,-24 50 1,0 1 0,-25-76-1,0 1 1,25-74 0,49-26-1,1-24 1,-26 49-1,1 26 1,-25 48 0,0 51-1,24 24 17,-24-25-17,0-49 1,-25 0-1</inkml:trace>
  <inkml:trace contextRef="#ctx0" brushRef="#br0" timeOffset="3567.45">20664 1315 0,'0'0'0,"25"-25"31,0 25-15,0 0-16,-1 74 15,-24-24 1,0 49 0,0-24-1,0-51 1,100-48 15,24-51-15,-75 50-16</inkml:trace>
  <inkml:trace contextRef="#ctx0" brushRef="#br0" timeOffset="3735">21284 1985 0,'0'0'16,"0"24"-16,25-24 0,50 25 16,49-25-1,24-25 17,1-24-32</inkml:trace>
  <inkml:trace contextRef="#ctx0" brushRef="#br0" timeOffset="3967.65">21656 1836 0,'-24'0'32,"24"49"-1,0-24-16,0 25-15,24 24 16,-24-24-16,25 74 16,-50-25 15</inkml:trace>
  <inkml:trace contextRef="#ctx0" brushRef="#br0" timeOffset="4184.72">22227 1687 0,'0'0'0,"25"-25"31,-25 0-31,0 50 16,-25 50-1,25 49 1,0 0-1,0-25 1,25-50 0</inkml:trace>
  <inkml:trace contextRef="#ctx0" brushRef="#br0" timeOffset="4384.84">22922 1910 0,'0'0'0,"49"-25"31,-49 1-31,75-1 16,49 0 0,49 25-1,-24 0 1</inkml:trace>
  <inkml:trace contextRef="#ctx0" brushRef="#br0" timeOffset="4551.3">23219 1960 0,'0'0'0,"-24"25"15,48-25 1,26 0-1,99 0 1,-50-25-16</inkml:trace>
  <inkml:trace contextRef="#ctx0" brushRef="#br0" timeOffset="4951.03">24311 1712 0,'0'0'16,"25"-25"-16,-1 0 15,-24 0 1,-24 50 15,-26 0-15,25 25 0,-24 24-1,-1 25 1,50-24-1,0-1 1,50-24 0,24-26-1,50-24 1,-74 0-16,24-49 16,-49-50-1,0-25 1,-50 0-1,-25 49 1,-49 25 0,0 50-1</inkml:trace>
  <inkml:trace contextRef="#ctx0" brushRef="#br0" timeOffset="6685.01">9377 4614 0,'0'0'0,"0"-25"16,0 1 0,0 48 15,0 1-15,0 149-1,-25-125 1,25 26-16,-25-26 15,25-24 1,-24-74 15,48-51-15,1-24 0,25 25-1,24 50 1,-49 24-1,25 50 1,-50 24 0,24 1-1,-24 49 1,0-49 0,0-75 15,50 0-16,-25-74 1,25 0 0,-26 99-1,1-25 1,-25 99 0,25 50-1,-50 50 1,25-125-1,0-24-15,0 0 16</inkml:trace>
  <inkml:trace contextRef="#ctx0" brushRef="#br0" timeOffset="7001.79">9923 4242 0,'0'0'0,"49"-50"15,-24 50 1,0 0-16,25 50 16,-50 49-1,0 1 1,0-51-1,24-24 17,26-75-17,49 1 17,-49 24-17,-25 25-15</inkml:trace>
  <inkml:trace contextRef="#ctx0" brushRef="#br0" timeOffset="7217.7">10568 4738 0,'0'25'16,"0"0"-1,25-25 1,24 0 0,1-25-16,74 0 15,-50 25 1</inkml:trace>
  <inkml:trace contextRef="#ctx0" brushRef="#br0" timeOffset="7367.63">10568 4986 0,'0'0'0,"-25"25"16,0-25-1,25 25 1,124-25 0,0-50-1</inkml:trace>
  <inkml:trace contextRef="#ctx0" brushRef="#br0" timeOffset="7618.34">11461 4813 0,'25'0'62,"-1"24"-62,1-24 16,25 0-16,-1-24 15,26 24 1,-26-25 0,1 25-16</inkml:trace>
  <inkml:trace contextRef="#ctx0" brushRef="#br0" timeOffset="7835.25">12056 4565 0,'0'0'16,"25"0"-16,-25-25 16,25 25-1,-25-25 1,0 75-1,0 24 1,-25 50 0,0 25-1,25-100-15</inkml:trace>
  <inkml:trace contextRef="#ctx0" brushRef="#br0" timeOffset="8467.86">18878 5011 0,'-25'0'31,"0"0"-31,25 25 31,0 25-31,-49 49 16,49-25-1,-75 25 1,51-49-16</inkml:trace>
  <inkml:trace contextRef="#ctx0" brushRef="#br0" timeOffset="9085.85">20317 4614 0,'0'0'0,"0"-25"31,0 75-16,-25 24 1,0 26 0,25-26-1,-25-49 17,25-50-17,0 0 1,75-74-1,24-25 1,0 50 0,-24 74-1,-75 24 1,0 26-16,-25 49 16,-25-24-1,26-75 16,73-75-15,26-24 0,24 0 15,-25 24-15,1 75-1,-51 25 1,1 74-1,-50 1 1,1-51-16,-1 50 16,0-74-1,0 0 1</inkml:trace>
  <inkml:trace contextRef="#ctx0" brushRef="#br0" timeOffset="9384.89">21086 4168 0,'0'0'0,"50"-75"32,-26 75-32,1-25 15,0 50 1,-25 74-1,-25 25 1,-24-49 0,49-50-1,0 0 1,74-75 0,50 25-1,-74 0-15</inkml:trace>
  <inkml:trace contextRef="#ctx0" brushRef="#br0" timeOffset="9584.99">21979 4614 0,'0'0'0,"0"25"16,25-25-1,0 0 1,74-25 0,74 25-1,-123-25-15</inkml:trace>
  <inkml:trace contextRef="#ctx0" brushRef="#br0" timeOffset="9751.91">22202 4862 0,'0'0'0,"-25"25"0,1-25 31,73 25 1,75-50-17,-49 25-15</inkml:trace>
  <inkml:trace contextRef="#ctx0" brushRef="#br0" timeOffset="9951.98">23170 4738 0,'-25'0'31,"75"0"0,-1 0-31,1 0 16,24 0-16,75-25 15</inkml:trace>
  <inkml:trace contextRef="#ctx0" brushRef="#br0" timeOffset="10168.34">24112 4366 0,'0'0'15,"0"-25"17,0 50-32,0 25 15,0 74 1,25 25-1,-50-75 1</inkml:trace>
  <inkml:trace contextRef="#ctx0" brushRef="#br0" timeOffset="11435.91">9154 6723 0,'0'25'62,"0"-1"-46,25 26-16,-50 0 16,25 24-16,0-24 15,0 74 1,0-75 0,0-98 15,25 24-16,-1-25-15,26-74 16,24 50 0,1 49 15,-50 50-15,-1 49-1,-24-24-15,-24 24 16,24-49-1,49-99 17,26-26-17,24 1 1,-49 50 0,-26 49-1,1 49 1,-25 75-1,-25 0 1,1-24 0</inkml:trace>
  <inkml:trace contextRef="#ctx0" brushRef="#br0" timeOffset="11635.77">10220 6847 0,'25'0'16,"0"0"-1,0 0 1,49 0 0,75 0-1,-50-25 1</inkml:trace>
  <inkml:trace contextRef="#ctx0" brushRef="#br0" timeOffset="11785.74">10469 6971 0,'-50'25'16,"100"-50"-16,-125 50 31,125-1-15,49-48-1,75-1 1</inkml:trace>
  <inkml:trace contextRef="#ctx0" brushRef="#br0" timeOffset="11985.61">11213 6896 0,'0'25'31,"25"-25"-15,-1 0-16,100 0 16,0-25 15,0 1-15,-49 24-16</inkml:trace>
  <inkml:trace contextRef="#ctx0" brushRef="#br0" timeOffset="12201.89">11535 6673 0,'0'0'0,"-25"0"32,25-25-17,-24 50 1,24 0-16,0 74 15,-25-24 1,0 49 0,0-75-1</inkml:trace>
  <inkml:trace contextRef="#ctx0" brushRef="#br0" timeOffset="12368.18">11262 7393 0,'25'0'47,"0"0"-47,0 0 15,74-25 1,25 0 0,25 0-1</inkml:trace>
  <inkml:trace contextRef="#ctx0" brushRef="#br0" timeOffset="12635.34">12354 6896 0,'25'0'16,"-25"-24"-16,0 48 31,-25 1-16,25 50 1,-25 24 0,25-25-1,0 1 1,74-75 0,26 0-1,-26-75 1</inkml:trace>
  <inkml:trace contextRef="#ctx0" brushRef="#br0" timeOffset="12918.52">12602 6500 0,'0'0'0,"-25"-25"0,0 25 15,1-25 1,-51 25-1,50 74 1,50-24 0,50 0-1,-1-50 1,-24-25-16,-1-25 16,-49-24-1,-49-1 1,-26 26-1,-24 24 1</inkml:trace>
  <inkml:trace contextRef="#ctx0" brushRef="#br0" timeOffset="13436.11">19201 7591 0,'0'0'0,"49"-25"31,-49 0-15,25 50-1,-25 0 1,0 149-1,-74-1 1,-26 26 0</inkml:trace>
  <inkml:trace contextRef="#ctx0" brushRef="#br0" timeOffset="14185.23">21111 7120 0,'0'25'16,"0"24"0,0-24-1,0 25-15,0-1 16,-25 1-1,25 24 1,-25 1 0,25-51 15,0-73-31,50-26 16,-1-73-1,51 48 1,-51 51-1,1 24 1,-25 75 0,-1 49 15,-48 0-15,-1-49-1,25-26 1,25-48-1,-1-1-15,76-74 16,24-25 0,-25 24-1,-49 75 1,-26 25 0,1 75-1,-25 24 1,0 50-1,0-25 1,0-74 0</inkml:trace>
  <inkml:trace contextRef="#ctx0" brushRef="#br0" timeOffset="15084.96">22277 7095 0,'24'0'31,"1"0"0,0 0-15,25-25-1,99 0 1,-50 25 0,-25 0-1</inkml:trace>
  <inkml:trace contextRef="#ctx0" brushRef="#br0" timeOffset="15235.93">22475 7293 0,'0'0'0,"25"0"31,0 25-15,49-50-16,1 25 15</inkml:trace>
  <inkml:trace contextRef="#ctx0" brushRef="#br0" timeOffset="15518.09">23641 7070 0,'50'25'63,"-1"-25"-48,1 0 1,49 0-16,-49 0 16,74-25-1,-75 25 1</inkml:trace>
  <inkml:trace contextRef="#ctx0" brushRef="#br0" timeOffset="15752.05">23765 6896 0,'0'0'16,"0"-24"-16,-25-1 15,25 50 16,0 74-15,0 0 0,25 0-1,0-24 17,-25-1-17,0-24-15</inkml:trace>
  <inkml:trace contextRef="#ctx0" brushRef="#br0" timeOffset="15901.57">23715 7541 0,'0'0'0,"0"25"47,25-50-47,74 25 15,26-24 1,-1-1-1</inkml:trace>
  <inkml:trace contextRef="#ctx0" brushRef="#br0" timeOffset="16169.02">24757 7020 0,'0'0'0,"0"-24"15,25 24 1,-50 49 0,1 26-1,-1 49 1,25 0 0,74-50-1,25-24 1,1-75-1,-26 25 1</inkml:trace>
  <inkml:trace contextRef="#ctx0" brushRef="#br0" timeOffset="16453.3">25005 6723 0,'-74'-50'15,"148"100"-15,-173-100 16,50 25-16,-1 25 16,0 25-1,26 25 1,73-1 0,26-24-1,-1-25 1,-49-25-16,-25 1 15,0-26 1,-50-24 15,1 49-15</inkml:trace>
  <inkml:trace contextRef="#ctx0" brushRef="#br0" timeOffset="24670.78">9203 9576 0,'-24'0'47,"24"24"-16,-25 26-31,25 0 15,0-1-15,-25 1 16,25 49 0,-25-74-1,25 0 1,50-100 0,-25 26-16,-1-26 15,100-98 16,-49 98-15,-50 75 0,-1 75-1,1 24 1,-50-25 0,25-49-1,25-25 1,25-74-1,-25-1 1,49-24 0,1 49-1,-26 125 17,-74 98-17,1-48 1,24-76 15,0-24-31</inkml:trace>
  <inkml:trace contextRef="#ctx0" brushRef="#br0" timeOffset="24902.29">10171 9551 0,'0'0'0,"25"0"15,-1 25 17,1-25-32,99 0 15,0-50 1,-49 25-1</inkml:trace>
  <inkml:trace contextRef="#ctx0" brushRef="#br0" timeOffset="25069.04">10270 9774 0,'0'0'15,"-50"25"1,50 0-16,75-25 31,99-25-15,-75 0-16</inkml:trace>
  <inkml:trace contextRef="#ctx0" brushRef="#br0" timeOffset="26002.33">11287 9402 0,'0'-25'0,"0"50"47,0 0-32,0 0-15,0 24 16,0 1-16,-25 74 15,1 0 1,-1-74 15,74-26-15,26-48 0,24-26-1,-74 0-15</inkml:trace>
  <inkml:trace contextRef="#ctx0" brushRef="#br0" timeOffset="26319">11337 9129 0,'0'0'0,"-25"-25"15,0 25-15,0 25 16,1 25-16,-1 24 16,50-24 15,-1-50-15,1 0-16,25-25 15,-25-49 1,-25-1-1,-25 50 1,25 1 0,-25 24-16</inkml:trace>
  <inkml:trace contextRef="#ctx0" brushRef="#br0" timeOffset="26603.4">12106 9873 0,'0'0'0,"25"0"0,-1 0 15,-24 25 16,0 0-31,0 25 16,-24 49 0,-26 25-1,-49-25 1,74-74-16</inkml:trace>
  <inkml:trace contextRef="#ctx0" brushRef="#br0" timeOffset="26903.07">12701 9501 0,'0'0'0,"-25"0"31,25 25-31,-24 0 16,-1 0 0,0 24-16,25 50 15,0 1 1,50-26 0,-1-74-1,26-25 1,-51 1-1</inkml:trace>
  <inkml:trace contextRef="#ctx0" brushRef="#br0" timeOffset="27203.69">12676 9154 0,'0'0'16,"-24"0"0,-1 25-16,0 0 15,25 24 1,25-49 0,24 0-1,1-49 1,-25-1-1,-25 0 1,-25 26 15,0 24-31</inkml:trace>
  <inkml:trace contextRef="#ctx0" brushRef="#br0" timeOffset="27453.09">13297 9799 0,'0'0'0,"49"25"31,-49 0-31,25 24 0,-25-24 15,0 25-15,-25 74 16,-49 0 15,49-75-31</inkml:trace>
  <inkml:trace contextRef="#ctx0" brushRef="#br0" timeOffset="27768.88">14314 9675 0,'0'0'0,"-25"0"32,50 0-17,24 0 1,1 0 0,49-25-1,-25 0 1,-24 25-1</inkml:trace>
  <inkml:trace contextRef="#ctx0" brushRef="#br0" timeOffset="28102.57">14859 9352 0,'0'0'0,"0"-24"32,0 48-32,0 1 15,0 74 1,-24-24-1,-1-26-15,25 75 16,0-49 0,74-75-1,50-25 1,-74 25 0</inkml:trace>
  <inkml:trace contextRef="#ctx0" brushRef="#br0" timeOffset="28420.14">14909 9030 0,'0'0'0,"-74"-25"31,49 25-31,-25 0 15,50 50 1,0-1 0,50 1-1,24-50 1,-24-25 0,-25-24-1,-25-1 1,0 0-1,-25 50-15,0 0 16</inkml:trace>
  <inkml:trace contextRef="#ctx0" brushRef="#br0" timeOffset="28670.06">15653 9650 0,'0'0'0,"25"50"31,-25-26-31,25-24 16,-25 50-16,25 25 15,-50 49 1,0 0-1,-74-25 1</inkml:trace>
  <inkml:trace contextRef="#ctx0" brushRef="#br0" timeOffset="28953.73">16273 9650 0,'0'0'0,"25"0"16,-25-25-1,50 25-15,-1 0 16,51-25 15,24 25-31</inkml:trace>
  <inkml:trace contextRef="#ctx0" brushRef="#br0" timeOffset="29219.84">17018 9303 0,'0'0'15,"24"0"1,-24-25-16,-24 50 16,-1 49-1,0 1 1,0 24-1,50-25 1,0-49 0,49 0 15,-24-50-31,-1 25 0</inkml:trace>
  <inkml:trace contextRef="#ctx0" brushRef="#br0" timeOffset="29553.1">17067 8807 0,'0'0'15,"-25"24"1,1-24-16,24 25 0,0 0 31,49-25-15,1 0 0,-25-25-1,-25-49 1,-25 24-1,-25 50 1,25-25-16</inkml:trace>
  <inkml:trace contextRef="#ctx0" brushRef="#br0" timeOffset="33922.42">5011 12131 0,'0'0'0,"0"-25"0,25-25 32,-25 26-17,0 48 17,-25 26-32,0 24 15,-24 26-15,-51 123 16,26-74 15,49-75-31,25-49 0</inkml:trace>
  <inkml:trace contextRef="#ctx0" brushRef="#br0" timeOffset="34537.87">5433 11908 0,'0'0'15,"0"24"1,0 1-16,0 25 16,-25 24-16,0 75 15,-25 0 1,-24-25 15,74-99-15,0-75-1,25 25 1,49-74 0,1 25-1,-1 49 1,-49 50-16,-25-1 15,25 51 1,24 74 0,-49-100-1,75-24 1,24-25 0,50-124 15,-75 25-16,-49 0 1,-25 49 0,-50 50-1,1 99 1,24 25 0,50 0-1,99-99 1,-25-25-1,-49-25 1</inkml:trace>
  <inkml:trace contextRef="#ctx0" brushRef="#br0" timeOffset="34787.21">4912 11635 0,'25'-25'31,"24"0"-15,26 0-16,24 0 15,25 1 1,149-26-1,-149 50-15</inkml:trace>
  <inkml:trace contextRef="#ctx0" brushRef="#br0" timeOffset="35137.31">7194 12230 0,'0'0'0,"25"-50"31,0 50-31,-1 0 16,1 0 0,25 124-1,-50 25 1,-25-49-1,0-51 1,25-98 0,25-1-1,49-99 1,26 0 0,-1 75-1,-74 49 1</inkml:trace>
  <inkml:trace contextRef="#ctx0" brushRef="#br0" timeOffset="35504.65">7963 12205 0,'25'-25'15,"-50"25"17,25 25-32,-25 0 15,0 0-15,1 24 16,-26 51 0,25-1-1,25-74-15,75-25 31,-26-25-15,26-50 0,-26 1-1,-74 0 1,-24 24 0,24 50-1</inkml:trace>
  <inkml:trace contextRef="#ctx0" brushRef="#br0" timeOffset="35788.92">8186 12205 0,'50'-25'15,"-100"50"-15,125-50 0,-50 25 16,-25-24 0,-50 98-1,25 25 1,25 0 15,0-74-31,25 0 16,25 0-1,74-75 1,-100 1 0,1-51-1,-25 51 1,-25-1-1</inkml:trace>
  <inkml:trace contextRef="#ctx0" brushRef="#br0" timeOffset="36020.37">8831 11982 0,'0'0'0,"25"-25"16,-25 0-16,25 25 15,0 0 1,-75 75 15,25 74-15,0-1 0,1 51-1,24-149 1,0-26-1</inkml:trace>
  <inkml:trace contextRef="#ctx0" brushRef="#br0" timeOffset="36353.22">8732 12329 0,'0'0'0,"50"-74"31,-1 49-31,51-25 15,-26 26 1,-49 24 15,24 0-15,-49 24-16,0 51 16,0-1-1,75 1 1,24-1-1,-49-49 1,-50 25 0,-25-1-1,-99-24 1,25-25 0</inkml:trace>
  <inkml:trace contextRef="#ctx0" brushRef="#br0" timeOffset="36786.8">12007 12056 0,'0'0'0,"-25"-49"31,0 49-31,0 0 0,-74 49 16,-50 75 15,0 50-15,100 0 0,98-50-1,125-75 1,49-49-1,-124 0-15</inkml:trace>
  <inkml:trace contextRef="#ctx0" brushRef="#br0" timeOffset="37052.82">12304 12503 0,'25'-25'0,"-50"50"0,50-75 16,-99 25 0,-1 75-1,50 0 1,25 49-1,50-25 1,24-24 15,1-50-15,-26-25 0,-49-49-1,-74-75 1,0 74-1,49 51 1</inkml:trace>
  <inkml:trace contextRef="#ctx0" brushRef="#br0" timeOffset="37669.71">12776 12404 0,'0'0'0,"24"0"0,1 0 15,-25-25 79,25 25-78,-25 25-1,0-1-15,25 1 16,-25 25-16,0 0 16,-25 49-1,0 0 1,0-74 0,25-50-1,50 0 1,0-49-16,49-25 31,0-1-15,-25 75-1,-24 25 1,-50 75 0,-25 24-1,0-49 1,25-25-1,25-50 1,75-50 0,24-24-1,-25 49 1,-74 50 0,24 75-1,-49-1 1,0 26-1,0-76 1</inkml:trace>
  <inkml:trace contextRef="#ctx0" brushRef="#br0" timeOffset="37903.78">13966 12280 0,'0'0'0,"25"-50"16,-25 25-1,0 50 1,-74 149 0,24-25-1,-24 49 1,-1 0 0,26-98-1,24-51 1</inkml:trace>
  <inkml:trace contextRef="#ctx0" brushRef="#br0" timeOffset="38120.6">13892 12553 0,'0'0'0,"50"-50"15,-26 25-15,26-49 16,24 49-1,-24 0 1,-25 75 0,-50 74-1,-74 0 1,24-50 0,75-49-1</inkml:trace>
  <inkml:trace contextRef="#ctx0" brushRef="#br0" timeOffset="38336.53">14562 12032 0,'0'0'0,"49"-25"16,-49 0 0,-49 75-1,24 74 1,-25 24-1,25 26 1,1-50 0,48-49-1,1-75-15</inkml:trace>
  <inkml:trace contextRef="#ctx0" brushRef="#br0" timeOffset="38986.99">14711 12627 0,'0'-25'0,"0"50"0,49-50 15,-24 0-15,49 1 32,50-26-17,-49-25 1,-26 1 0,-49 24-1,-24 50 1,-51 0-1,26 75 1,-1 24 0,25 0-1,25-49-15,25 0 16,49-26 0,50-24-1,-49-74 1,24-25-1,-24-25 1,-1 49 15,-24 50-15,-26 75 15,-24 24-15,-49 26-1,-1-26 1,50-49 0,50-50-1,49-99 1,0-25 0,0 50-1,-99 74 1,0 50 15,-24 25-31,-26 74 31,-24 0-15,49 0 0,-25-75-16</inkml:trace>
  <inkml:trace contextRef="#ctx0" brushRef="#br0" timeOffset="39621.33">18556 12354 0,'0'0'0,"24"-50"16,-48 50-16,-1-24 15,0-26 1,-25 50-16,1 0 31,-50 50-15,24 49-1,50 0 1,50-74 0,74-25-1,25-50 1,-24-49-1,-26 49 1,-74 100 15,-25 24-15,25-24-16,-49 49 16,49-74-1</inkml:trace>
  <inkml:trace contextRef="#ctx0" brushRef="#br0" timeOffset="40337.18">18878 12354 0,'0'0'0,"50"-50"16,-1 26 0,1 24-1,-50 24 1,0 51-1,-25 24 1,25-49-16,0-25 16,0-1-1,99-98 1,25-25 0,0-1-1,-49 76 1,-50 48-1,-1 51 17,26 24-17,0-24 1,24-51 0,50-24-1,-25-24-15,50-76 16,-74 1-1,-75 25 1,-50 74 0,-49 0-1,24 74 1,51 0 0,-1 26-1,74-51 1,51-24-1,24-50 17,-25-24-17,-25-175 1,-24-24 0,24-24-1,-49 73 1,-25 174-1,-25 50 1,-74 124 0,25 99-1,49 25 1</inkml:trace>
  <inkml:trace contextRef="#ctx0" brushRef="#br0" timeOffset="40987.68">22227 12056 0,'74'-74'15,"-49"74"1,0 0-16,49-25 16,-24 75-1,-50 99 1,-25 24 0,-49-49-1,-1-74 1,51-75 15,48-25-15,51-123-1,99-26 1,-26 51 0,-24 73-16</inkml:trace>
  <inkml:trace contextRef="#ctx0" brushRef="#br0" timeOffset="41636.44">22897 12180 0,'0'0'15,"49"0"1,51-49 0,-51-26-1,-24 1 1,-75 49-1,-24 75 1,0 74 15,74-75-31,49 75 16,125-49 0,49-75-1,-24-25 1,-75-49-1,-75-50 1,-24 49 0,-25 50-1,-25 75 1,0 74 0,1 74-1,-51 125 1,50-149-1,1-100 17,-1-74-17,25-74 1,25-75 0,49-124-1,75-25 1,-25 75-1,-50 124 1,-24 74 0,-25 50-1,-50 173 1,-74 25 0,-25-49-1,99-75 1</inkml:trace>
  <inkml:trace contextRef="#ctx0" brushRef="#br0" timeOffset="42404.86">24212 12304 0,'0'0'0,"49"-49"16,50-26-1,1 1 1,-1-25-1,-25 24 1,-123 75 0,-75 50-1,24 49 1,76-24 0,98-1-1,125-74 1,49-25-1,-50-49 17,-74-1-17,-149 26 1,-49 49 0,-100 74-1,149-24 1,75-1-1,49-24 1,25-74 0,-25-1-1,-49-24 1,-50 49 0,0 99 15,0 1-16,50-1 1,24-49 15,-24 0-31,49-75 16,0-24 0,-24-125-1,24-49 1,-25 50-1,-49 74 1,-50 148 0,-74 51-1,0 74 1,74 49 0,25-49-1,25-25 1,0-50-1</inkml:trace>
  <inkml:trace contextRef="#ctx0" brushRef="#br0" timeOffset="43204.41">25700 12007 0,'0'0'0,"-25"0"15,0-25 1,50 0-1,50-24 1,49-1 0,-25 0-1,-50 50 1,-24 0 0,-25 50-1,50-25 1,74-25-1,25 0 17,24-25-17,-49-25 1,-49 26 0,-50-1-1,-25 50 16,-25-1-15,25 1-16,50 25 16,74-25-1,49-1 1,-24-24 0,-50-49-1,-99 24 1,-74 0-1,-75 50 17,50 25-17,49 24 1,50 0 0,174-24-1,-25-50 1,-25-50-1,-50-74 1,25-99 0,1-50-1,24 0 1,-75 124 0,-49 125-1,0-1 1,-49 124-1,-75 124 17,49 149-17,75-272-15</inkml:trace>
  <inkml:trace contextRef="#ctx0" brushRef="#br0" timeOffset="44028.94">28702 12032 0,'0'0'0,"24"-25"0,-24 0 16,0 0 30,0 50 33,0 0-33,0 0-46</inkml:trace>
  <inkml:trace contextRef="#ctx0" brushRef="#br0" timeOffset="48060.33">12751 10394 0,'0'0'16,"-75"0"-1,51 0 1,-1 25-16,-50-25 16,-24 25-1,-25-25 1,-25 25 0,-24-25-1,-51 25 1,26-25-1,-1 0 17,51 0-17,73 0 1,50 0 0,1 0-1,48 0 48</inkml:trace>
  <inkml:trace contextRef="#ctx0" brushRef="#br0" timeOffset="49487.81">15182 10394 0,'0'0'0,"74"0"0,50 0 16,124 25 0,50 0-1,25-25 1,-26 0 0,-49 0-1,-148 0-15,24 0 16,-50 0 15,-49 0-15,0 0 31,-50 0-32</inkml:trace>
  <inkml:trace contextRef="#ctx0" brushRef="#br0" timeOffset="70839.34">28578 2307 0,'0'0'0,"0"-25"32,0 50-1,0 0-15,0 0-16,-25 99 15,0-25 1,0 0 15,25-74-15,0 0-1,0-50 1,25 0 0,25-99-1,24 0 1,0 25-1,-49 74-15,0 25 16,0 0 0,24 50-1,-24 24 1,0 1 0,-25-51 15,0 1 0,50-74-15,24-26-1,-24 1 1,-25 74 0,-1 0-1,-24 25-15,0 49 16,0 0-1,0 26 1,-24-51 0,24 1-1,24-25 1</inkml:trace>
  <inkml:trace contextRef="#ctx0" brushRef="#br0" timeOffset="71055.77">29669 2481 0,'0'-25'15,"0"0"1,50 25-1,49-25 1,0 25 0</inkml:trace>
  <inkml:trace contextRef="#ctx0" brushRef="#br0" timeOffset="71238.83">29644 2654 0,'0'0'0,"25"0"31,25 0-15,-1-24-16,26 24 16,-1 0-16</inkml:trace>
  <inkml:trace contextRef="#ctx0" brushRef="#br0" timeOffset="71706.06">30736 2307 0,'0'0'16,"0"-25"-1,-25 25 1,0 0 0,0 0-1,-24 50 1,-26 49 0,51-24-1,24-1 1,24 0-1,-24-49-15,75 0 16,-1-25 0,-24-50-1,-1-24 1,1 0 0,-50-1-1,25 26 16,-50-1-15,-25 50 0,-24-25-1,24 25-15</inkml:trace>
  <inkml:trace contextRef="#ctx0" brushRef="#br0" timeOffset="72005.73">31108 2431 0,'0'0'0,"25"-25"31,0 25-16,-1 0-15,1 0 16,25 0 0,49-24-1,-49 24-15,24 0 16,-24 0 0,-26-25-1</inkml:trace>
  <inkml:trace contextRef="#ctx0" brushRef="#br0" timeOffset="72238.73">31430 2208 0,'0'0'0,"0"-25"31,0 50 0,-24 24-15,48-24-16,-24 0 15,0 50 1,0-26 0,0 1-1</inkml:trace>
  <inkml:trace contextRef="#ctx0" brushRef="#br0" timeOffset="72455.89">31331 2679 0,'25'25'31,"0"-25"-31,0-25 15,-1 25 1,51 0 0,-1 0-1,-24 0 1</inkml:trace>
  <inkml:trace contextRef="#ctx0" brushRef="#br0" timeOffset="72756.83">32274 2282 0,'0'0'0,"0"-25"31,-25 25-15,25 25-1,0 0-15,-25 25 16,25 49 0,0-25-1,0 1 1,25-50 0,25-1-16,-1-24 15,26-24 1</inkml:trace>
  <inkml:trace contextRef="#ctx0" brushRef="#br0" timeOffset="73056.25">32299 1960 0,'0'25'0,"24"-1"16,-24 1-1,0 0 1,25-25 0,-25-25-1,0 0 1,0-24-1,0 24 1,-49 25-16</inkml:trace>
  <inkml:trace contextRef="#ctx0" brushRef="#br0" timeOffset="73739.72">29942 3696 0,'0'0'15,"0"-49"1,-25 73 0,0 1-1,-24 25 1,-50 74 0,-25 0-1,24 25 1,-24-50-1,50-49-15,-25-1 16,24-49 0,50 0-1,25-99 1,25-25 0,50 25 15,-1 74-16,0 0 1,-24 50 0,0 49-1,-26 1 1,1-1 0,-25-49-16,25 0 0</inkml:trace>
  <inkml:trace contextRef="#ctx0" brushRef="#br0" timeOffset="73989.82">30215 3969 0,'0'0'0,"0"-25"31,25 25-15,24 0 0,-24 0-1,25 0-15,74 0 16,-50 0 0,-49-24-16</inkml:trace>
  <inkml:trace contextRef="#ctx0" brushRef="#br0" timeOffset="74156.89">30165 4267 0,'0'0'0,"-25"0"0,25 25 16,-24-25-16,48 0 15,76-25 16,73 0-15</inkml:trace>
  <inkml:trace contextRef="#ctx0" brushRef="#br0" timeOffset="75123.03">31108 3771 0,'0'0'16,"-25"-25"-16,25 0 31,0 50 32,0 0-63,-25 0 15,50-25-15,-25 24 16,0 1 0,0 0 46,0 0 63,0 0-125,0-1 16,0 1-16,0 0 15,0 25 1,0-1 0,25 1-1,25-50 1,24 0 0,-24 0-1,24-50 16,-49 25-15,0 1 0,-25-26-16,24-24 15,-24-1 1,-24 1 0,-26 24-1,25 25 1,-49 0-1,-25 25 1,24 0 0,26 25-1,24-25 1,25 25 0,0 0-16</inkml:trace>
  <inkml:trace contextRef="#ctx0" brushRef="#br0" timeOffset="75524.67">31778 4316 0,'0'0'0,"25"0"31,-25-24 1,0 48 77,0 1-93,0 0-16,-25 0 15,0 25 1,-50 49-1,26-74-15</inkml:trace>
  <inkml:trace contextRef="#ctx0" brushRef="#br0" timeOffset="76473.17">29744 5458 0,'-25'-25'16,"25"0"-16,-25 25 16,0 0 15,25 50-31,-25-26 15,25 1 1,0 74 0,-24-49-16,-1 74 15,0-25 1,0 1 0,0-26-1,25-49 16,0-50-15,25-74 0,0 0-1,0-25 1,0-1 0,-1 26-1,1 50 1,0-51-1,25 26 1,-1 24 0,1 26-1,-1 24 1,-24 49 0,-25 50-1,-49 25 1,-1-49-1,25-75 1,25 25 0,99-25-1,-49-25-15,24 25 16,-49 0 0,-25 49-1,-25 1 16,-49-25-15,-25 0 0,0 0-1,49-25 1,50-25-16</inkml:trace>
  <inkml:trace contextRef="#ctx0" brushRef="#br0" timeOffset="76722.66">30339 5606 0,'0'0'0,"25"0"15,0 25 1,24-25-1,1 0 1,49-25 0,0 25-1,-49-24 1</inkml:trace>
  <inkml:trace contextRef="#ctx0" brushRef="#br0" timeOffset="76889.53">30413 5780 0,'0'0'0,"-24"0"16,24 25-1,74 0 1,25-50 0,0 25-1,-24-50 1</inkml:trace>
  <inkml:trace contextRef="#ctx0" brushRef="#br0" timeOffset="77189.78">31381 5458 0,'0'0'0,"25"-25"0,-25 0 16,0 0 31,0 50-32,0 25 1,0 24 0,-25 50-1,0-74 1,0 49-1,0-25 1,25-49 0</inkml:trace>
  <inkml:trace contextRef="#ctx0" brushRef="#br0" timeOffset="90357.97">5755 14091 0,'0'-25'16,"0"0"31,-25 50-16,25 0-16,0-1 1,0 26-16,-24 0 16,24-1-16,0 75 15,0 0 1,24-24 0,1-1 15,25-74-16,-25-25-15,49 0 16,0-75 0,26 1-1,-51-25 1,-24-1 0,0 51-1,-25 24 1,0 0-1,25 25 1,-25-25 15,0 100-15,0-1 0,0 1-16,0 49 31,-25 49-16,25 1 1,-50 24 0,1-24-1,-26 0 1,1-26 0,-1-48-1,-49-26 1,0-49-1,0-50 1,0-99 0,99 25-1,25-25 1,50 25 0</inkml:trace>
  <inkml:trace contextRef="#ctx0" brushRef="#br0" timeOffset="90839.95">6921 14959 0,'25'0'93,"0"0"-77,0 0-16,24 0 16,1 0-16,-25-25 15,24 25 1,1 0-1,-1 0 1,1-25 0,-25 25-1</inkml:trace>
  <inkml:trace contextRef="#ctx0" brushRef="#br0" timeOffset="91132.72">6896 15306 0,'0'0'0,"-49"25"16,49 0 15,25-25-31,-1 0 16,76 0-1,73-25 1,1 0 0,-25 0-1,-124 1-15,-1 24 16,1 0 31</inkml:trace>
  <inkml:trace contextRef="#ctx0" brushRef="#br0" timeOffset="92823.92">8658 15083 0,'0'0'0,"0"-25"31,0 50 16,24 0-32,-24 0-15,0-1 16,25 1 0,0 0-16,49 0 31,26-25-16,-1 0 1,0-25 0,0-25-1,-49 1 1,0-1 0,-50-24-1,24 24 1,-24 0-16,-24 1 15,-26-1 1,-24 25 0,-26 25-1,1 25 1,0 50 0,0 24 15,24 25-16,26 0 1,24 0 0,0 0-1,75 25 1,24-75 0,75-49-1,49-25 1,1-74-1,-1-1 1,-74-24 0,-99 74-1</inkml:trace>
  <inkml:trace contextRef="#ctx0" brushRef="#br0" timeOffset="93357">9427 13942 0,'0'-25'32,"-25"25"-32,0 25 31,0 0-31,25 24 15,-25 26 1,1 24 0,48-25-1,26-24 1,24-25 0,1-25-1,-26-50 1,-24-24-1,-25-1 1,-25 1 0,1 49-16,-51 0 15,1 25 1,24 25 0</inkml:trace>
  <inkml:trace contextRef="#ctx0" brushRef="#br0" timeOffset="93840.09">9799 14016 0,'0'0'0,"25"-25"16,-1 25-16,1-24 15,0-1 1,0 25-16,24 0 15,1 25 1,0 49 0,-26 0-1,-24 26 1,0-51 0,-24-49 30,48-49-30,1-51 0,25-24-1,-25 75-15,24-1 16,-24 25 0,-50 50 15,0 74-16,1 1 1,48-26 0,51-24-1,49-26 1</inkml:trace>
  <inkml:trace contextRef="#ctx0" brushRef="#br0" timeOffset="94708.08">11957 13718 0,'0'0'15,"25"-24"1,-25-1-1,-25 0 1,-25 25 0,-99 25-1,-49 0 1,99-1-16,-25-24 31,49 25-15,51 0 46,24 0-46,24-25-16,-24 25 16,25 49-1,0 25 1,-50 25-1,25 75 1,0-25 0,-25 24-1,25 50 1,-24-25 15,24-24-15,0-50-1,24-25 1,-24-50-16,0-24 16,0 49-1,0 25 1,0-25 0,0-49-1,0-1 1,25-24-1,-25 25 1,25-25 0,-25 24 15,25-24-31,0-25 16,24 25 15,26-25-16,24 0 1,-25-25 0,25 0-1,-49 25-15,25-25 16</inkml:trace>
  <inkml:trace contextRef="#ctx0" brushRef="#br0" timeOffset="96507.79">12503 14562 0,'25'0'0,"-25"-25"16,0 0 15,-25 25 47,25-24-78,-25 24 16,0 0-1,0 0-15,0 24 16,-24 1 0,-1 25-1,-24 24 1,49 50-1,0 0 1,25-49-16,0 49 16,0-25-1,50 0 1,-1-24 15,1-1-15,24-24-1,26-26 1,-26 1 0,1 0-1,-1-25 1,-49 0 15,-25-25-31</inkml:trace>
  <inkml:trace contextRef="#ctx0" brushRef="#br0" timeOffset="111074.4">13222 14785 0,'25'0'15,"-25"-25"1,0 1 46,-50 24-30,1 24-17,24-24 1,-25 25-16,1-25 15,-51 50 1,26-1 0,49 51-1,25-1 1,99 0 0,50-24-1,25-51 1,-75-24-1,-74 25 1,0-74 0</inkml:trace>
  <inkml:trace contextRef="#ctx0" brushRef="#br0" timeOffset="111342.32">13768 15257 0,'0'0'0,"25"0"31,-25 24 1,0 1-17,0 25-15,0-1 16,0 1-16,0 49 15,-25 25 1,25-25 0,-25-74-1</inkml:trace>
  <inkml:trace contextRef="#ctx0" brushRef="#br0" timeOffset="111709.2">14289 15182 0,'0'0'0,"0"-25"16,25 25 47,24 0-48,1 25-15,-1-25 16,26 0-16,-1 0 15,1 0 1,49 0 0,-75-25-16,-24 25 15</inkml:trace>
  <inkml:trace contextRef="#ctx0" brushRef="#br0" timeOffset="112008.09">14586 15008 0,'0'0'0,"-24"-24"31,24-1-31,-25 25 16,25 25 15,0-1-16,0 51 1,0 24 0,-25 25-1,25-25 1,25 1 0,-25-51-1,25-49-15</inkml:trace>
  <inkml:trace contextRef="#ctx0" brushRef="#br0" timeOffset="112408.26">15504 14736 0,'0'-25'31,"-24"25"-15,-1 25-1,-50 24 1,1 26-1,49-1-15,-25 25 16,26-24 0,48-1-1,26 1 17,25-51-17,-1 1 1,25-25-1,-24-25-15</inkml:trace>
  <inkml:trace contextRef="#ctx0" brushRef="#br0" timeOffset="112725.04">15852 15232 0,'0'0'0,"0"25"15,0 24 1,0-24-16,-50 49 31,0 1-15,26-26-1,24-24 1,99-25 0,0 0-1,25-25 1,-25 1 0</inkml:trace>
  <inkml:trace contextRef="#ctx0" brushRef="#br0" timeOffset="113358.39">16397 14884 0,'0'0'0,"0"-24"15,0-1 1,25 25 15,0 0-15,25 49 0,-1 1-1,-24 49 1,0 1-1,-50-26 1,0-24-16,25-26 16,25-24 31,25-74-32,24-25 1,25-25-1,-24-25 1,-26 25 0,1 74-1,-50 25 17,-25 50-17,0 74 1,1 75-1,24-50 1,0-49 0,24-26-1,51-24 1,-1-25 0</inkml:trace>
  <inkml:trace contextRef="#ctx0" brushRef="#br0" timeOffset="114442.1">17365 14388 0,'0'-25'15,"25"25"79,-1 0-78,1 0-1,0 0 1,0 25 0,49 25-1,1 24 1,-1 26 0,-24 48-1,-25 51 1,-1-100-16,-48 124 15,-1-24 1,-25-50 0,-24-50-1,-1-25 17,26-49-17,24-25 1,0 0-1,50-25 17,25-24-32</inkml:trace>
  <inkml:trace contextRef="#ctx0" brushRef="#br0" timeOffset="116208.55">18531 14835 0,'25'0'16,"-25"-25"-1,0 0 48,-25 25-48,0 25 1,-25 0-16,26 0 16,-26 24-16,-24 50 31,-1 1-15,75-1-1,50 0 1,49-74-1,50 0 1,49-25 0,-24-25-1,-124 0-15</inkml:trace>
  <inkml:trace contextRef="#ctx0" brushRef="#br0" timeOffset="116609.8">19176 15033 0,'0'0'0,"25"-25"31,-25 1-31,-25 24 16,0 0-1,-25 74 1,-24 1-1,24-1 1,26 25 0,48-24-1,51-51 1,-26-24-16,51-24 16,-26-1-1,-24-25 1,-26 1-1,-48-1 1,-1 0 0,0 1-1,-25 49 17,26 0-32</inkml:trace>
  <inkml:trace contextRef="#ctx0" brushRef="#br0" timeOffset="116959.56">19672 14984 0,'0'0'16,"25"-50"0,-25 25-1,-25 25 1,0 0-16,0 25 15,-24 25 17,49-1-32,0 26 15,74-1 1,1 1 0,24-51-1,-50 1 1,-73-25 15,-51 25-15,-24 0-1</inkml:trace>
  <inkml:trace contextRef="#ctx0" brushRef="#br0" timeOffset="117593.99">20267 14959 0,'0'-25'15,"-25"25"-15,50 0 47,0 0-31,25 25 0,-25 0-16,-1-1 15,1 1-15,0 25 16,-50 24-1,-24-24 1,-1-25 15,25 0-31,0-25 32,100-50-17,24 0 1,-49 1-16,74-75 15,-75 74 1,50-99 0,-99 124-1,0 1 1,-49 24 0,-1 74-1,1 25 1,49 0-1,49 26 17,26-101-32,-26 26 15,75 0 1,-74-26-16</inkml:trace>
  <inkml:trace contextRef="#ctx0" brushRef="#br0" timeOffset="118958.78">21979 15058 0,'0'25'94,"25"-25"-94,0 25 15,24-25-15,1-25 16,123 0-1,-49 0 1,-49 0 0,-50 1-1,0 24 1</inkml:trace>
  <inkml:trace contextRef="#ctx0" brushRef="#br0" timeOffset="119259.9">22351 14909 0,'-25'-49'32,"25"24"-32,-25 50 31,25-1-16,-24 76 1,24-26 0,0 50-1,0-25 1,24 1 0,-24-51-1,0-24-15</inkml:trace>
  <inkml:trace contextRef="#ctx0" brushRef="#br0" timeOffset="120226.61">23542 14463 0,'0'0'0,"-50"-25"16,25 0-1,1 25-15,-1 0 16,-25 75 0,-24-1-1,-1 50 17,26 25-17,24 0 1,25 0-1,74 24 1,50-49 0,50-25-1,0-74 1,-50 0 0</inkml:trace>
  <inkml:trace contextRef="#ctx0" brushRef="#br0" timeOffset="120726.59">24137 14661 0,'0'0'0,"0"-49"16,0 24 15,-25 25 0,1 0-15,-1 25-16,-50-1 15,26 76 17,24-1-17,0 25 1,0-25-1,50-24 1,0-26-16,49-24 16,26 0-1,-26 0 1,-24-50-16</inkml:trace>
  <inkml:trace contextRef="#ctx0" brushRef="#br0" timeOffset="121359.31">24410 15108 0,'0'0'0,"25"0"62,0 0-46,-1 0-16,1 0 16,-25 25-1,25-1 1,-50 26-1,-24 0 1,49-26 0,-25 1-1,74 0 1,1-25 0,0 25-1,-1 0 1,-49-1-16,25 26 15,-25-25 1,-49 24 0,-26-24 15,25-25-15,1 0-16</inkml:trace>
  <inkml:trace contextRef="#ctx0" brushRef="#br0" timeOffset="121742.12">24981 14959 0,'0'0'0,"-25"0"0,0-25 16,50 25 46,24 0-62,1 0 16,49 0-1,-24-25 1,-1 25 0</inkml:trace>
  <inkml:trace contextRef="#ctx0" brushRef="#br0" timeOffset="122025.5">25080 14810 0,'0'0'0,"-25"-25"31,25 0 0,25 50-31,-25 0 16,0 74-1,0 25 1,25-24 0,-25-26-1,24 0 1,1-49-1</inkml:trace>
  <inkml:trace contextRef="#ctx0" brushRef="#br0" timeOffset="122426.83">25973 14711 0,'0'-50'15,"-25"25"1,0 25-16,-49 0 15,49 25 1,-25 74 0,26 1-1,-1-1 17,50-25-17,-1 1 1,51-50-1,24-1 1,25 1-16</inkml:trace>
  <inkml:trace contextRef="#ctx0" brushRef="#br0" timeOffset="122958.14">26295 15008 0,'0'-24'16,"0"-1"15,0 50-31,-24-1 16,24 1-16,0 0 15,-25 0 1,50 0-16,-25 24 16,24 1-1,1-25 1,0-25 0,0 0-1,24-25 1,-24-49-1,-25 49 1,25 0 0,-25 50 31,-25 49-32,50 25 1,-25 1-1,25-26 1,0-24 0</inkml:trace>
  <inkml:trace contextRef="#ctx0" brushRef="#br0" timeOffset="123575.83">26618 14612 0,'0'0'0,"0"-50"15,25 25 1,-1 25 0,51 25-1,24 0 1,-24 74 0,-51 0-1,-24-49-15,0 49 16,-24-25-1,-26-49 1,25 0 0,50-50 31,25-99-32,24-25 1,-49 25-1,0 50 1,-1 74 0,-24-25-1,-49 75 1,-1 74 0,50 25-1,0-1 1,75-23-1,24-51 1,-25-49 0,-24-25-1</inkml:trace>
  <inkml:trace contextRef="#ctx0" brushRef="#br0" timeOffset="123992.6">27585 14339 0,'0'0'16,"-24"-75"0,24 50-1,24 50 16,1 25-15,0-1-16,25 76 16,24 48-1,-49 26 17,0-100-32,-1 75 15,-24-26 1,-74-48-1,24-26 1,1 0 0,-1-74-1,25 25 1</inkml:trace>
  <inkml:trace contextRef="#ctx0" brushRef="#br0" timeOffset="124726.54">28503 14314 0,'0'0'0,"0"-25"16,-25 25-1,1 25 1,-1-25-16,-50 49 16,1 26-1,49 49 1,25-25-1,75 25 1,49-25 0,-25-49-1,-50-25 17,-49 0-17,-24-1 1,-26 26-1,0-50-15,-24 25 16,24 0 0,26-25 15,-1 0-31</inkml:trace>
  <inkml:trace contextRef="#ctx0" brushRef="#br0" timeOffset="125008.9">28900 14860 0,'25'-25'32,"-25"0"-32,0 50 46,0 0-46,0 24 16,0 26 0,25 24-1,0-49 1,-25-26 0</inkml:trace>
  <inkml:trace contextRef="#ctx0" brushRef="#br0" timeOffset="125159.14">28975 14636 0,'0'0'0,"-50"-24"0,25-1 15,25 0 1,-25 0-1</inkml:trace>
  <inkml:trace contextRef="#ctx0" brushRef="#br0" timeOffset="125559.33">29049 14785 0,'0'0'0,"25"124"31,-25-99-31,25 49 16,-50 1 0,25-50-1,25-50 32,-25-25-31,74-49-1,25 0 1,-49 49 0,-1 25-1,-24 25-15,25 25 16,-25 25 0,-1 49-1,1 25 1,-25-49-1,25-26 1,0-24 0</inkml:trace>
  <inkml:trace contextRef="#ctx0" brushRef="#br0" timeOffset="126959.51">29669 14736 0,'25'0'0,"-25"-25"16,0 0 15,25 25-15,0 0-1,49 0 1,25 25-1,-74 0-15,25 49 16,-50 25 0,-50-24-1,0-1 1,26-49 0,-1-25-1,74-50 16,51-74-15,-26 0 0,-49 25-1,0 74 17,-50 25-17,0 75 1,0 49-1,25-25 1,50-25 0,24-24-1,25-25 1</inkml:trace>
  <inkml:trace contextRef="#ctx0" brushRef="#br0" timeOffset="127804.58">30165 13495 0,'0'0'0,"-25"-74"16,25 49 0,25 0-1,99 25 1,25-25-1,-25-24 1,-49 49 0,-51-25-1,-24 50 17,25-25-17,0 74 1,0 50-1,0 25 1,-25 25 0,0-1-1,0-73-15,24 123 16,1 25 0,25 0-1,-25-50 1,-1 1-1,-24-25 1,0-50 0,0-25 15,0-25-15,0 1-1,-24-26 1,24 1-1,0-25 1,0 0 15,0-1 16,-25-24-16,0 0-15,-124 25 0</inkml:trace>
  <inkml:trace contextRef="#ctx0" brushRef="#br0" timeOffset="173863">25700 17192 0,'0'0'0,"0"-25"0,25 25 15,0 0 17,-1 49-17,1 51 1,0-1-1,-50 0 1,25-25 0,0-24-1,0-25 1,25-25 15,49-50-31,150-99 16,-75 25-16,173-124 31,-74 75-15,-99 98-1,-124 50 1,-50 50 15</inkml:trace>
  <inkml:trace contextRef="#ctx0" brushRef="#br0" timeOffset="174362.71">25874 16646 0,'0'0'0,"24"-50"0,1 50 15,-25-25 1,25 25 0,-25-24-1,0 48 16,25 1-31,-25 74 16,0 25 0,0-24-1,25-51 1,24-24 15,100-50-31,149-99 16,74-74 15,-174 123-31,-24 1 16,49-1-1,-123 51 1,-100-1 0,24 25-16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6T05:04:21.31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29620 1092 0,'0'0'0,"24"-25"31,-48 50 63,-1 24-79,25 1 1,0-1-16,-25 51 15,0-1 1,0-25 15,25-24-15,0-25 0,0-1-1,0-48 1,25-51-1,25 26 1,-25-26 0,24 50-1,26 25 1,-26 0 0,1 25-1,-25 25 1,-1 24-1,1 1 1,-50-1 15,1-49-31,-26-25 16,-24 25 0,-1-25-1,1-25 1,49-25-1,0 25-15</inkml:trace>
  <inkml:trace contextRef="#ctx0" brushRef="#br0" timeOffset="449.61">30289 843 0,'0'0'0,"25"-24"16,-25-1-1,25 25 17,0 25-17,0 24 1,-25 1-16,0-1 16,0-24-1,0 0 1,24-25 15,51-25 0,24-24-15,-25 24 0</inkml:trace>
  <inkml:trace contextRef="#ctx0" brushRef="#br0" timeOffset="700.51">30339 1464 0,'-25'0'15,"0"0"1,50 0 0,25 0-1,-1-25 1,100 25 0,-50-25-16</inkml:trace>
  <inkml:trace contextRef="#ctx0" brushRef="#br0" timeOffset="1184.03">30959 1116 0,'0'0'0,"25"-24"31,-50 48 1,25 1-32,-25 0 15,25 74 1,-25-24 0,50-1-1,0-24 1,25-50-1,24 0 1,-24-50 0,24-24-1,-74 49 1,25 0 0,-50 25 15,25 25-31,-49 74 15,-1 25 17,25 0-17,25-49 1,-25-51 0</inkml:trace>
  <inkml:trace contextRef="#ctx0" brushRef="#br0" timeOffset="1634.1">31579 1439 0,'0'0'0,"50"-75"32,-50 51-32,0-26 0,-25 25 15,0 25 1,-24 25 15,-75 25-15,24 74-1,51-25 1,49-50 0,25-24-1,24-25 1,50-74-1,25-50 1,-99 74 0,-25 75 31,0 0-47,-25 74 15,1 0 1,24 1-1,0-76 1</inkml:trace>
  <inkml:trace contextRef="#ctx0" brushRef="#br0" timeOffset="1950.72">32026 1290 0,'0'0'0,"25"-50"31,-25 26-15,-25 48 0,-25 1-16,25 25 15,-49 24 1,49 25-1,25 1 17,50-1-17,-1-74-15,26 0 16,24-25 0,-74 0-16</inkml:trace>
  <inkml:trace contextRef="#ctx0" brushRef="#br0" timeOffset="2916.67">32869 1364 0,'0'0'0,"0"-24"31,0-1-31,-49 50 94,-1-1-94,0 1 16,-24 25-16,24-25 15,-24 24 1,-25 1 0,74-25-16,0-25 15,25 24 16,25-24-15,25 50 0,49-25-1,-25 49 1,1-24 0,-1-25-1,-24 0 1,-26-25-1,26 0 17</inkml:trace>
  <inkml:trace contextRef="#ctx0" brushRef="#br0" timeOffset="3516.94">33192 1563 0,'0'0'0,"0"-25"31,0 0-31,-25 50 63,25 0-48,-25 0-15,0-1 16,-24 51 0,24 24-1,25-24 1,0-1-1,25-24 1,24-1 0,1-24-1,24-25 1,-49 0-16,25 0 16,-1-50-1,26 1 1,-50-1-1,-1-24 17,1-1-17,0 1 1,-50 24 0,-24-24-1,-1 49 1,-24 0-1,-50 0 1,74 25 0</inkml:trace>
  <inkml:trace contextRef="#ctx0" brushRef="#br0" timeOffset="15007.33">6152 4143 0,'0'0'0,"0"-25"32,0 50 46,-25 24-63,25 1-15,-24 24 16,-1-24-16,25 0 16,-50 24-1,25-24 1,25-25 15</inkml:trace>
  <inkml:trace contextRef="#ctx0" brushRef="#br0" timeOffset="15301.84">5805 4763 0,'0'0'0,"-25"0"16,25 25 0,-25-25-1,50 0 17,25-25-32,-1 25 15,100-25 1,0-24-1,-25 24 1,-50 25 0,-74-25-16</inkml:trace>
  <inkml:trace contextRef="#ctx0" brushRef="#br0" timeOffset="15600.8">6003 4143 0,'-25'-75'31,"1"51"-15,48-1 15,1 25-15,0-25-16,74 0 15,1-24 1,-26 49 0,-49-25-1</inkml:trace>
  <inkml:trace contextRef="#ctx0" brushRef="#br0" timeOffset="16168.25">6623 4093 0,'0'0'16,"25"0"0,-25 25 15,-25 0-15,25 24-16,-49 100 15,24 50 1,-25 24 15,26-99-31,-26 124 16,25-74-1,50-75 1,0-74 0,74-25-1,25-99 1,0-100-1,-124 125 1,-25-75 0,-74 25-1,-50 49 17,100 51-17,24-1 1,25-25-1,25 25 1,24-24 0,50 24-1,-49 25-15</inkml:trace>
  <inkml:trace contextRef="#ctx0" brushRef="#br0" timeOffset="17103.32">8509 4292 0,'0'0'0,"0"-25"62,0 50-62,0-1 16,25 1-16,-25 25 16,0 49-1,0-74 1,-25 25-16,25-1 16,-25-24-1,25-50 16,25 0-15,24-99 0,1 25-1,-25 49 1,24 1 0,-24 49-16,0 0 15,0 49 1,-25 100 15,-25-74-15,0-50-1,25-50 17,25-50-17,25-74 1,24 25-1,1 25 1,-51 74 0,26 25-16,-25 25 15,49 124 17,-49-25-32,-25 25 31,-25-25-31</inkml:trace>
  <inkml:trace contextRef="#ctx0" brushRef="#br0" timeOffset="17385.16">9402 4639 0,'25'25'31,"-25"0"-15,0 24-16,24 1 16,-24-1-16,0 51 31,25-26-31,-50-24 15,25 24 1,0-24-16</inkml:trace>
  <inkml:trace contextRef="#ctx0" brushRef="#br0" timeOffset="18102.25">11684 4168 0,'0'-25'16,"0"0"0,-25 0-16,0 0 15,1 1-15,-26 24 16,0-25-16,-49 25 16,0 74-1,-25 50 1,50 0 15,49-49-31,50-1 16,24-49-1,50-50 1,25-49 0,-24-26-1,-26 1 1,-74 50-1,25 49 1,-25 99 0,-25 25-1,0 25 1,0-50 0,25-74-1</inkml:trace>
  <inkml:trace contextRef="#ctx0" brushRef="#br0" timeOffset="18485.5">11783 4217 0,'0'0'0,"25"-25"16,-25 1-16,25 24 15,-25 24 1,0 1-1,-25 99 1,25-24 0,-25-26-1,25-49 17,25-50-32,25-74 15,24-1 1,1 1 15,-1 74-15,-74 50-1,25 74 1,-25 1 0,-25-1-1,50-49 1,24-26-1</inkml:trace>
  <inkml:trace contextRef="#ctx0" brushRef="#br0" timeOffset="18918.29">12627 4341 0,'0'0'0,"74"-74"16,-74 24 0,-25 25-1,-49 25 1,-25 50 15,-1 24-15,26 26-1,74-26 1,50 1 0,24-75-1,50-50 1,-25-49-1,25-75 1,-74-99 0,-25 25-1,-25 124 1,0 99 0,-25 100 15,0 98-16,50 150 17,0-150-17,0-98-15</inkml:trace>
  <inkml:trace contextRef="#ctx0" brushRef="#br0" timeOffset="19785.23">14413 4019 0,'0'0'0,"0"-25"0,0 0 31,-25 50-15,50 0-1,-25 24-15,0 100 16,-25-25-1,0-24 17,25-76-17,0 1 1,0-99 0,25-50-1,0 74-15,0-24 16,-1 24-16,26 0 15,0 50 1,-26 75 0,-24 24-1,0 0 1,-24-49 0,48-75 15,1-99-16,0-25 17,50 50-17,-26 49 1,-24 50-16,49 25 16,-24 74-1,-25 50 1,-50 0-1,25-50 1,-25-49 0,25-25-16</inkml:trace>
  <inkml:trace contextRef="#ctx0" brushRef="#br0" timeOffset="20068.14">15405 4391 0,'0'0'0,"50"-25"15,-50 50-15,0 0 16,25 24 0,-25 75-1,-50 25 1,25-74-1,0-51 1,75 1 0,74-74-1,25-26 1,49 26 0</inkml:trace>
  <inkml:trace contextRef="#ctx0" brushRef="#br0" timeOffset="20884.75">17836 4019 0,'0'-25'15,"0"0"1,0 0-16,25 1 31,-75-26-15,-24 50-1,-75 25 1,75 24-16,-50 75 16,49-24-1,75-51 1,75-49-1,49-25 1,0-49 0,-50 24-1,-74 26 1,25 48 0,-50 76-1,0-1 1,1 25 15,-1-74-31</inkml:trace>
  <inkml:trace contextRef="#ctx0" brushRef="#br0" timeOffset="21218.36">17935 4068 0,'0'0'0,"25"-24"15,0-1-15,-25 0 16,50 50 0,-50 24-1,24 51 1,-48 24 0,24-100 15,0-98 0,74-50-15,1 0-1,24 50 1,-50 49 0,1 0-1,-25 75-15</inkml:trace>
  <inkml:trace contextRef="#ctx0" brushRef="#br0" timeOffset="21485.77">18531 4168 0,'25'24'0,"-50"-48"0,99 24 15,-24-50 1,24-49 0,1 24-1,-75 1 1,-50 99 15,-99 49-15,25 75-1,25 0 1,99-50 0,50-24-1,24-51-15,124 1 16,-74-50-16</inkml:trace>
  <inkml:trace contextRef="#ctx0" brushRef="#br0" timeOffset="22268.51">21508 3696 0,'0'-25'16,"-25"25"-16,0 0 15,0-24-15,-74 48 16,49 26-1,-24 74 1,0 25 0,74 0-1,0-50 1,99-49 0,50-26-1,-1-48 1,1-26-1,-49-74 1,-76 50 0,-24 24-1,-74 50 1,-75 50 0,99 49-1,50-25 1,25 1 15,74-51-15,-24-24-1,-25-49 1,-26-1 0,-73-49-1,-26 25 1,26 24-1,24 25 1</inkml:trace>
  <inkml:trace contextRef="#ctx0" brushRef="#br0" timeOffset="22768.87">22128 3969 0,'0'0'16,"25"0"-16,-1 25 31,-24 0-15,-24 49-1,-1 25 1,-25-49 0,75-75 15,25-99-16,49 25 1,-25 25 0,-24 49-1,-25 50 1,-25 49 0,-25 25-1,0-49 1,50-75 15,24 0-15,-24-24-1,75-51 1,-51 51-16,26 24 16,-51 25-1,1 50 1,-50 74-1,-24 24 1,-1-48 0</inkml:trace>
  <inkml:trace contextRef="#ctx0" brushRef="#br0" timeOffset="23052.38">22996 3771 0,'0'0'0,"0"-25"0,0 50 47,-25 24-31,25 1-16,0 24 15,-25 125 1,1-1-1,24-24 1,-25-50 0,0-25-1,25-49-15</inkml:trace>
  <inkml:trace contextRef="#ctx0" brushRef="#br0" timeOffset="23302.94">23095 4019 0,'0'0'0,"25"-50"0,0 1 15,25-51 1,-1 51 0,26 49-1,-26 49 1,-49 75-1,-49 50 1,-125 24 0,124-148-1</inkml:trace>
  <inkml:trace contextRef="#ctx0" brushRef="#br0" timeOffset="23551.49">23641 3671 0,'0'0'0,"25"-49"0,0 24 15,-50 25 17,0 25-17,25 0-15,-25 124 16,0 24-1,25-24 1,0-50 0,25-74-1,0-25 1</inkml:trace>
  <inkml:trace contextRef="#ctx0" brushRef="#br0" timeOffset="23851.89">23939 4168 0,'0'0'0,"25"-25"16,-25-25 0,49 1-1,-24-1-15,0-24 16,0-1 0,-1 50-1,-48 25 1,-26 25-1,-49 25 1,49 49 0,25 0-1,25 0 1,50-24 0,0-50-1,24-25 1</inkml:trace>
  <inkml:trace contextRef="#ctx0" brushRef="#br0" timeOffset="24269.47">24360 3969 0,'0'0'0,"50"-49"16,0 24-1,-1 25 1,-24 0-1,0 74 1,-50 50 0,-49 0-1,24-49 1,50-51 0,50-98-1,74-25 16,25-75-15,-50 25 0,-50 100-1,-73 74 17,-1 24-32,0 1 15,-25 74 1,26 0-1,24-25 1,0-74-16,24 24 16</inkml:trace>
  <inkml:trace contextRef="#ctx0" brushRef="#br0" timeOffset="25935.17">27188 3374 0,'25'-50'31,"-25"25"-15,-25 50 15,25 25-15,0-1-16,-49 100 31,24-74-31,0 74 16,25-50-1,-25-25 1,25-49-16</inkml:trace>
  <inkml:trace contextRef="#ctx0" brushRef="#br0" timeOffset="26454.08">27015 3845 0,'0'0'0,"-25"-74"16,0 74 15,25-25-31,25 0 16,74 0 0,25-24 15,-25-26-16,-49 26 1,0-26 0,-50 50-1,24 1 1,-48 247 31,-1-149-47,25 50 15,-25-24 1,25-51 0,25-98 15,0 24-15,24-25-16,26-49 15,-1 49 16,-49 50-15,0 25 0,0 50-1,-25 24 1,0-74-16,24 49 16,1-49-1</inkml:trace>
  <inkml:trace contextRef="#ctx0" brushRef="#br0" timeOffset="26819.15">28032 3895 0,'0'-25'16,"0"50"-16,25-75 0,-25 25 15,24 1-15,-24-1 16,50-25 15,-25 25-15,-25 0-1,-25 25 1,-25 25 0,-24 50-1,24-1 1,26-24-1,48 24 1,26-24 0,0-50-1,74 25 1,-75-25-16,51-25 16</inkml:trace>
  <inkml:trace contextRef="#ctx0" brushRef="#br0" timeOffset="27202.82">28578 3771 0,'0'0'0,"0"-25"16,24 25-1,1 0 1,0 50 0,-25 24-1,-50 0 1,50-24-1,0-25 1,0-50 0,50-49-1,49-26 1,-49 51-16,24-1 16,1 25-1,-26 50 16,-24 50-15,0 24 0,-25 0-1,25-25 1,0-49 0,24-25-1</inkml:trace>
  <inkml:trace contextRef="#ctx0" brushRef="#br0" timeOffset="28119">30984 3671 0,'0'0'0,"25"-24"16,-50 48 15,0 26-15,25 0-16,-25 49 16,0-25-1,50-49 16,75-74-15,-1-51 0,-25 1-1,-24 49 1,-25 26 0,-25-1-1,0 99 1,0 26-1,0-26 1,49-24 0,26-50-1,-1-25 1,-24 25-16,24-99 16,-24-1-1,-26 51 16,-24 24-31</inkml:trace>
  <inkml:trace contextRef="#ctx0" brushRef="#br0" timeOffset="28452.89">31852 3845 0,'0'0'0,"25"0"0,0 0 16,49-25-1,-24 1-15,-25-1 16,24 0-16,1-25 16,-50-24-1,-25 49 1,-49 50 0,-26 24-1,1 51 16,74-1-15,50 25 0,99-50-1,50-49 1,-1 0 0,-98-25-16,-25 0 0</inkml:trace>
  <inkml:trace contextRef="#ctx0" brushRef="#br0" timeOffset="30202.82">4937 6748 0,'0'0'0,"-50"24"32,25 1-32,0-25 0,-24 25 15,-75 49 1,49 1 0,26 24-1,24 0 1,25 1 15,74-26-15,26-49-1,73-50 1,-24-25 0,-75 26-16</inkml:trace>
  <inkml:trace contextRef="#ctx0" brushRef="#br0" timeOffset="30585.62">5458 6921 0,'0'0'0,"24"-25"0,-24 1 16,-74 24 0,-1 24-1,1 51 1,49 24 15,0 25-15,50-49-1,50-51 1,-1-48 0,25-51-1,-74 26-15,25-26 16,-25 1-1,-25 74 17,0 74-17,-25 25 1,25 1 0,-25-76-1</inkml:trace>
  <inkml:trace contextRef="#ctx0" brushRef="#br0" timeOffset="30952.77">5805 7070 0,'0'0'0,"0"-25"31,0 0-15,25 25-16,-25 25 15,24 50 1,-24-1 0,0-49-1,0 0 17,0-50-32,0-49 31,50 24-31,0-49 15,24 49 1,-24 25 0,-1 75-1,-24 49 1,0 0 0,-25 25-1</inkml:trace>
  <inkml:trace contextRef="#ctx0" brushRef="#br0" timeOffset="31503.12">7492 6896 0,'25'0'16,"-50"25"-16,25 0 16,0 49-1,0 1 1,25-25-1,24-75 1,1-25 0,-1 0-1,-49 1 1,25 49 15,-25 25-31,50 24 31,-1 1-15,1-25 0,24-25-1,-24-25 1,-25-25 0,0-49-1,-50 49-15,25-24 16,-25 49-1</inkml:trace>
  <inkml:trace contextRef="#ctx0" brushRef="#br0" timeOffset="31836.3">8211 6872 0,'0'0'0,"0"24"32,0 1-32,0 25 15,0-25-15,25 74 16,-25-49 0,0-26-1,0-48 1,25-51-1,0-24 1,24 0 0,-24 49-1,25 25 1,-26 25 0,-24 25-1</inkml:trace>
  <inkml:trace contextRef="#ctx0" brushRef="#br0" timeOffset="32086.02">8732 6872 0,'0'0'0,"0"-25"31,0 50 1,0-1-32,0 26 15,0-25 1,0 0-16,0 49 16,0-24-1</inkml:trace>
  <inkml:trace contextRef="#ctx0" brushRef="#br0" timeOffset="32603.26">9228 6500 0,'0'0'0,"25"-50"15,-25 75 32,-25 24-31,25 1-16,-25 99 15,1 24 1,24-24 0,24-49-1,51-76 16,24-24-15,0-49 0,-24-1-1,-26-24 1,-49-1 0,-25 26-1,-24 73 1,24 26-1,25 0 1,0 24 0,25 1-1,49-51 1,26-24 0,-1 0-1,-50-24 1</inkml:trace>
  <inkml:trace contextRef="#ctx0" brushRef="#br0" timeOffset="32752.35">9575 6772 0,'0'0'15,"-24"-49"1,24 24-16,0-25 15,0 26-15</inkml:trace>
  <inkml:trace contextRef="#ctx0" brushRef="#br0" timeOffset="32965.58">8608 6450 0,'0'0'0,"-99"0"31,49-25-31,1 25 16,24 0 15</inkml:trace>
  <inkml:trace contextRef="#ctx0" brushRef="#br0" timeOffset="34169.83">13247 6723 0,'0'0'16,"0"25"15,25-1-31,-25 26 16,0 74-1,0-25 1,-25-49 0,25-25 15,0-50-15,0 0-16,50-173 15,-1 74 16,26 49-15,-1 50 0,-49 50-1,24 74 1,-49 1 0,0-1-1,0-74 1,25-50 15,-25 0-31,50-25 16,-25-74-1,74-49 1,-50 123 0,1 50-1,0 75 16,-25 49-15,-25 0 0,24-25-1,-24-50 1</inkml:trace>
  <inkml:trace contextRef="#ctx0" brushRef="#br0" timeOffset="34485.08">14413 6921 0,'0'25'16,"-25"-25"-1,25 25 1,-25 24 0,50-24-16,-25 25 15,0 0-15,0-1 16,0 1 0,0 74-1,0-75 1</inkml:trace>
  <inkml:trace contextRef="#ctx0" brushRef="#br0" timeOffset="34886.3">15430 6822 0,'25'0'32,"-50"0"-32,75 0 31,-26 0-15,26-25-16,49 25 15,0 0 1,-49 0-1,49-25 1,-74 25-16</inkml:trace>
  <inkml:trace contextRef="#ctx0" brushRef="#br0" timeOffset="35087.15">15579 7045 0,'0'0'16,"-25"0"-16,0 0 0,25 25 31,25-25-31,49 0 16,75-25 0,0 25-1</inkml:trace>
  <inkml:trace contextRef="#ctx0" brushRef="#br0" timeOffset="36669.78">17861 6450 0,'25'-25'32,"-25"0"30,0 50-46,0 0-16,-25 0 15,0 0-15,0 24 16,1 1-16,-51 74 16,-24 0-1,0-25 16,49-25-15,25-49 0,0-50-1,25-24 1,0-50 0,50-50-1,-25 74-15,25 1 16,-1 24-1,-24 26 1,25 48 0,-1 26-1,1 49 1,-1 25 0,-49-25 15,25-24-16,0-26 1,-25-24 0,25-25-1,0 0-15</inkml:trace>
  <inkml:trace contextRef="#ctx0" brushRef="#br0" timeOffset="37021.31">18580 6797 0,'0'0'0,"50"25"62,-25-25-46,49 0-16,-24-25 16,49 25-16,0 0 15,50-25 1,-25 1-1,-99 24 1,0 0 0</inkml:trace>
  <inkml:trace contextRef="#ctx0" brushRef="#br0" timeOffset="37336.37">19002 6599 0,'0'0'0,"-25"0"0,25-25 15,-24 0 1,24 50 31,0 0-47,0 24 15,-25 1-15,25 74 16,-25 25 0,0 25-1,0-75 1,0-50 0,75-49-1</inkml:trace>
  <inkml:trace contextRef="#ctx0" brushRef="#br0" timeOffset="37686.82">19821 6475 0,'0'0'16,"0"-25"-1,25 25 1,-25 25 0,-25 0-1,25 24-15,0 1 16,-25 74-1,25 25 1,74-100 0,1-49-1,-1 0 1,1-25 0</inkml:trace>
  <inkml:trace contextRef="#ctx0" brushRef="#br0" timeOffset="38053.15">19846 6177 0,'0'0'0,"-25"-25"16,0 25-1,25 25 17,0 0-32,0 0 15,25-25 1,0 0 0,24-25-1,-24 0 1,-25 0-16,-25-24 15,25 24 1,-49 0 0,-1 0-1,0 50-15</inkml:trace>
  <inkml:trace contextRef="#ctx0" brushRef="#br0" timeOffset="38453.14">20540 6400 0,'0'-25'0,"-25"25"31,25 25-15,0 0 0,-24 25-16,24 49 31,0 75-16,0-100-15,-25 0 16,25 75 0,-25 0-1,0-50 1,-24-24 0</inkml:trace>
  <inkml:trace contextRef="#ctx0" brushRef="#br0" timeOffset="38935.97">20689 6475 0,'0'0'0,"0"-50"15,-25 0-15,25 26 16,25-26-1,-25 25 1,0 0-16,25 25 16,0-24-16,49 24 15,-24 0 1,-26 74 0,-24 25-1,-74 1 1,24-26-1,26-49 1,123-25 15,-25 0-15,-24 0 0,-25 49-1,-25 1 1,-25-25-1,-50 24 1,-24 1 0,0-25-1,0 0 1,24-50 0</inkml:trace>
  <inkml:trace contextRef="#ctx0" brushRef="#br0" timeOffset="39986.8">23294 6748 0,'0'0'0,"0"-25"15,25 0 17,-25-25-17,24 26 1,1-26 0,-50 50-1,1-50 1,-51 75-1,-49 50 1,25 24 0,49 0-1,25-49 1,75-26 0,24-24-1,-49-24-15,75-26 31,-26-24-15,-49 74 0,0 24 15,-75 26-15,25 24-1,-24 26 1,24-51-1</inkml:trace>
  <inkml:trace contextRef="#ctx0" brushRef="#br0" timeOffset="40419.25">23591 6673 0,'25'-25'31,"0"25"-15,-25 25-16,0 0 16,0 49-1,0 1 1,0-50-1,0-1-15,-25-24 32,50-74-17,0 0 1,24-1 0,1 50-1,-25 25 1,-25 25 15,0 50-15,25-1-1,49-49-15</inkml:trace>
  <inkml:trace contextRef="#ctx0" brushRef="#br0" timeOffset="40869.36">24460 6599 0,'0'0'0,"49"-75"16,-49 26 0,-74 49-1,-25 25 1,-1 24 0,51 26-1,24 24 16,25-50-15,99-24 0,-24-25-1,24-49 1,-50-26 0,1-98-1,0-51 1,-25 1-1,-1 49 1,1 125 0,-74 198 31,24-50-47,25 124 15,0-124 1,25 125-1,24-150-15</inkml:trace>
  <inkml:trace contextRef="#ctx0" brushRef="#br0" timeOffset="41820.15">26072 6202 0,'0'0'0,"0"-25"15,0 50 17,0 0-17,0-1 1,25 76-1,0-1 1,-25-25 0,0-49-1,25-50 17,-25-74-17,49-25 1,1-25-1,24 75 1,-49 49 0,25 25-1,-50 50 1,49 74 0,-49 0-1,-25 0 16,25-75-15,25-98 15,25-51-15,24-24 0,1 50-1,-51 49 1,1 0-1,0 75 1,0 0 0,0 49-1,-25 0 1,0-24 0</inkml:trace>
  <inkml:trace contextRef="#ctx0" brushRef="#br0" timeOffset="42102.97">27040 6524 0,'0'0'0,"24"0"16,1 0-1,-25 25 1,0 0-1,0 74 1,0-24 0,0-1-1,25-49 1,49-50 0,50-25-1,-49 1 1</inkml:trace>
  <inkml:trace contextRef="#ctx0" brushRef="#br0" timeOffset="42386.27">27734 6425 0,'25'0'31,"-25"-25"-15,25 25-16,0-25 16,-1 25-16,76-24 15,24 24 16,-50-25-15</inkml:trace>
  <inkml:trace contextRef="#ctx0" brushRef="#br0" timeOffset="42552.71">27908 6549 0,'0'0'0,"-50"25"31,50 0-15,25-25 0,25 0-16,74-25 15,49 25 1</inkml:trace>
  <inkml:trace contextRef="#ctx0" brushRef="#br0" timeOffset="43386.87">29347 6227 0,'0'0'15,"0"-25"1,24 25-16,-24-25 31,25 50-15,-74 49 0,-26 50-1,-24 0 16,0-49-15,0-1 0,24-74-1,50-25 1,0 1 0,50-76-1,0-24 1,0 50-1,-25 49-15,25 0 32,24 75-17,1 49 1,24 25 0,1-25 15,-26-24-16,-24-26 1,0-49-16</inkml:trace>
  <inkml:trace contextRef="#ctx0" brushRef="#br0" timeOffset="43836.47">29868 6524 0,'0'-24'15,"0"-1"16,24 25-31,1 0 16,50 0 0,-26-25-16,100 25 15,-50-25 1,-74 25 0,-25 0-1,-99 0 1,-25 0-1,0 25 1,49-25 0,125 0 15,-25 0-15,74-25-1</inkml:trace>
  <inkml:trace contextRef="#ctx0" brushRef="#br0" timeOffset="44170.41">30661 6202 0,'0'0'0,"25"-25"31,0 25-31,0 0 0,-25 25 31,0 74-15,-25 0 0,25 1-1,25-26 16,24-49-15,51-25 0,-1-25-1,-49 0-15</inkml:trace>
  <inkml:trace contextRef="#ctx0" brushRef="#br0" timeOffset="44486.47">30885 5879 0,'0'0'0,"-75"-24"31,50 24-31,25 24 16,-24-24-1,24 50 1,49-25 0,1-25-1,-25-25 1,-1 0 0,-48 0-16,-1-24 15,0 24 1,0 25-1</inkml:trace>
  <inkml:trace contextRef="#ctx0" brushRef="#br0" timeOffset="44837.3">31331 6152 0,'0'-25'16,"25"25"-16,-25-24 16,25 73 31,-25-24-47,0 25 15,0 74 1,-25 25-1,0-25 1,-24 0 0,24-50-1,0-24 1,25-26 15,25-24-15</inkml:trace>
  <inkml:trace contextRef="#ctx0" brushRef="#br0" timeOffset="45454.78">31406 6053 0,'0'0'0,"-25"-25"16,0 25-1,25-25 1,0 1 15,0-1-15,0 0-1,0 0 1,50 0 0,-1 1-1,26-1 1,-51 25-16,51 0 15,-75 25 1,-25 24 0,-49 50-1,24-49 1,75 0 15,74-50 0,-25 24-15,-49 1 0,-25 0-1,-49 25 1,24-26 0,-25-24-16,-24 50 15</inkml:trace>
  <inkml:trace contextRef="#ctx0" brushRef="#br0" timeOffset="47137.24">5482 9154 0,'0'0'0,"25"0"16,-25 25-1,0 24-15,-25 75 16,25 50 0,25-25-1,50-25 16,-1-74-15,0-26-16</inkml:trace>
  <inkml:trace contextRef="#ctx0" brushRef="#br0" timeOffset="47536.96">6450 9179 0,'0'0'0,"25"0"16,-25-25-16,0 50 31,-25 24-31,-25 75 16,-49 50 15,-25-50-16,25-50 1,24-74 0,26-49-1,49-50 1,-25 49-16,50-24 16,-25 49-1,49 25 1,1 49-1,49 26 1,-24-1 0,-26-24-1</inkml:trace>
  <inkml:trace contextRef="#ctx0" brushRef="#br0" timeOffset="47887.37">7095 9600 0,'25'0'47,"-1"25"-47,-24 0 15,0 0 1,-24 99-1,-51 0 1,1-74-16</inkml:trace>
  <inkml:trace contextRef="#ctx0" brushRef="#br0" timeOffset="48303.56">7864 9278 0,'0'0'0,"-25"0"16,0 0-1,25 25 1,0 74-1,-25 25 1,1 25 0,-51 0-1,26-25 1</inkml:trace>
  <inkml:trace contextRef="#ctx0" brushRef="#br0" timeOffset="48686.53">7814 9328 0,'0'0'16,"50"-124"0,-50 99-16,25-74 15,49 24 1,-24 50-1,-26 25 1,1 100 0,-74 24-1,24 0 1,0-75 0,50-49 15,0 0-16,-1 0 1,1 0-16,-25 50 16,-49 24-1,-26 1 1,1-26 0</inkml:trace>
  <inkml:trace contextRef="#ctx0" brushRef="#br0" timeOffset="49636.78">9377 9278 0,'0'0'0,"0"-50"15,-50-24 1,1 74 0,-50 25-1,-1 74 1,1 50-1,25-25 1,74-50 0,25-49-16,49-25 15,0-74 1,26-26 0,-26 1 15,-24 25-16,-26 49 1,1 25 0,0 25-1,0 49 1,0 1 0,-25-51-1,24-73 16,26-50-15,0-1 0,24 26-1,-24 74 1,-25 0 0,-1 50-1,1 49 16,0 0-15,0-74 0,24-25-1,51-25 1,-26 0-16,25-24 16,-49-26-1,-50 1 1,-50 49-1,1 25 1,-26 50 0,26 24-1,49-24 1,0 24 0,24 0 15,51 1-16,49-50 1,-75-25-16</inkml:trace>
  <inkml:trace contextRef="#ctx0" brushRef="#br0" timeOffset="51269.96">11238 9204 0,'24'0'32,"-24"-25"-17,25 25-15,0 0 16,25 0-16,74 49 16,-25 51 15,-74 24-16,-25 0 1,-50-50 0,50-49-1,-25-50 1,25-74 0,25-50-1,0 75-15,24-50 16,-24 49-1,0 75 1,0 0 0</inkml:trace>
  <inkml:trace contextRef="#ctx0" brushRef="#br0" timeOffset="51637.9">11833 9427 0,'25'0'16,"0"0"0,-1 0-1,1-25-15,0 0 16,-25 0 0,25 1-1,-50 24 16,0 0-31,-49 24 16,24 51 0,25-1-1,25 1 1,25-1 0,50-74-1,49 0 16,24-25-15,-73 0-16,-1-24 0</inkml:trace>
  <inkml:trace contextRef="#ctx0" brushRef="#br0" timeOffset="52204.46">12528 9328 0,'0'-25'16,"0"50"-16,0-100 15,-50 75 1,-49 25-1,-1 49 1,51-24 0,49 0-1,49-50 1,51-25 0,-51 0-1,26-25 1,-26 1-1,-24 24 1,-25 75 15,25-1-15,0 26 0,49-26-1,25-49 1,-24 0-1,-1-49 1,1-26 0,-75 26-16,0-125 15,0-25 1,-50 75 15,50 100-15,-25 24-1,25 99 1,-25 25 0,50 50-1,0-1 1,0 1 0,24-100-16</inkml:trace>
  <inkml:trace contextRef="#ctx0" brushRef="#br0" timeOffset="53521.03">8137 9154 0,'0'0'0,"0"-25"79,24 75-64,1-1 1,0-24-1,25 25 1,-1-1 0,1 1-1,-50-25 1,0 0-16,-25 24 16,-24 50-1,-26 25 1,25-74-1,50-25 1</inkml:trace>
  <inkml:trace contextRef="#ctx0" brushRef="#br0" timeOffset="54020.46">8608 9278 0,'0'0'0,"-25"0"31,25 25-15,-25 24 0,25-24-16,-24 0 15,24 74 1,0-49 0,0 49-1,24-49 1,1-26-1,0-24 1,25-24 0,-50-51-1,24 26 1,-24-26 0,-49 1-1,-1 24 1,1 25-1,24 25 1,0 0-16</inkml:trace>
  <inkml:trace contextRef="#ctx0" brushRef="#br0" timeOffset="55320.16">6574 9352 0,'25'25'93,"-25"0"-93,49 0 16,-24 0-16,0-1 16,24 1-1,1 0 1,-25-25 0,-25 25-1,0 0 1,-75 49-1,-24 0 1,25 26 0,-1-51-1,75-24 1</inkml:trace>
  <inkml:trace contextRef="#ctx0" brushRef="#br0" timeOffset="55804.4">7070 9278 0,'0'0'0,"-25"25"31,0 0-15,25-1-1,0 26-15,-24-25 16,24 24-1,24 1 1,26-50 0,0 0-1,-1-25 1,-24 0 0,0-24-1,-25-26 1,-50 26-1,-24-1 1,-1 50 0,26 25-1,-1 0-15</inkml:trace>
  <inkml:trace contextRef="#ctx0" brushRef="#br0" timeOffset="57055.07">13619 8856 0,'0'-25'31,"25"50"16,0 25-47,-1-1 15,26 26-15,0-25 16,24 98 0,-24 26-1,-50 0 1,-75-1-1,-24-24 1,49-99-16,-24-1 16,49-49-1,0-24 1</inkml:trace>
  <inkml:trace contextRef="#ctx0" brushRef="#br0" timeOffset="57245.95">14611 9625 0,'0'0'0,"25"0"0,0 0 16,0 0 15,0 0 0</inkml:trace>
  <inkml:trace contextRef="#ctx0" brushRef="#br0" timeOffset="63505.13">5358 11263 0,'0'-50'31,"-25"50"-31,25 25 63,-24 24-48,24 26-15,0-1 16,-25 25-16,50 100 31,-1-75-15,1-50-1,50-74 1,-50 0-16,74-99 16,0 0-1,-49-25 1,-50-25 0,0 0-1,-25 25 1,-25 50-1</inkml:trace>
  <inkml:trace contextRef="#ctx0" brushRef="#br0" timeOffset="64088.21">5978 11387 0,'0'0'0,"25"0"16,-50 0 0,1 0-1,-1 49 1,0 50 0,50 1-1,74-26 1,-24-24-1,-51 24 1,-24-24 0,-74 24-1,24-49-15,-49 0 16,0-25 15,74-50-15,25-24-1,74-1 1,50 1 0,1 49-1,-1 0 1,-25 0 0,-50 50-1,-24 0 1,-25 0-1,0 0-15,0 49 16,-25-24 0,1 24-1,-1-49 17,0-25-17,25 25-15</inkml:trace>
  <inkml:trace contextRef="#ctx0" brushRef="#br0" timeOffset="64230.28">6326 11486 0,'0'0'0,"25"-50"31,-25 25-16</inkml:trace>
  <inkml:trace contextRef="#ctx0" brushRef="#br0" timeOffset="64888.58">6499 11808 0,'0'0'0,"-24"75"31,24-100 1,24-25-32,1 26 15,50-76 1,-1 26 0,-24 74-1,-26 0 16,1 25-31,-25 49 16,50 1 0,49-51-1,25-48 1,-49-26 0,-26 0 15,-24 25-31,-25-49 15,-74 49 1,24 25 0,0 25-1,26 0 1,48 49 0,26 50-1,0 50 1,-26 49-1,-48 25 1,-51-49 0,-24-75-1,-50-75 17,99-98-17,26-100 1,24-74-1,49-1 1,1 125-16</inkml:trace>
  <inkml:trace contextRef="#ctx0" brushRef="#br0" timeOffset="65471.18">9774 11362 0,'0'0'0,"25"0"16,-25 25-1,-25 74 1,0 50 0,0 24-1,1-24 1</inkml:trace>
  <inkml:trace contextRef="#ctx0" brushRef="#br0" timeOffset="66238.48">10022 11511 0,'0'0'15,"25"-50"-15,-25 0 0,25 26 16,-25-51-1,0 100 1,0 0 0,-25 74-1,-25 75 1,50-100 0,-49 75-1,24-50 1,25-74-1,0 0 1,49-124 0,1-1-1,24 1 1,1 49 0,-26 26-1,1 73 1,0 1-1,-50-25-15,49 24 16,26-24 0,-1-25-1,1-25 17,-26-24-17,-24-26 1,-25 26-1,-25 24 1,-24 25 0,-1 49-1,25 26 1,25-1 0,25-24-1,-25-25 1</inkml:trace>
  <inkml:trace contextRef="#ctx0" brushRef="#br0" timeOffset="66539.5">9600 11610 0,'0'0'16,"25"0"30,25 0-30,-1-25-16,26 25 16,-26-25-16,75 0 15</inkml:trace>
  <inkml:trace contextRef="#ctx0" brushRef="#br0" timeOffset="67142.53">12403 11411 0,'0'25'31,"25"-50"-15,25 50-1,49 50 1,-74 49-1,-50-25 1,-24-25 0,-1-49 15,25-25-15,25-25-1,0-24-15,25-26 16,49-74-1,100-49 1,-75 99 0</inkml:trace>
  <inkml:trace contextRef="#ctx0" brushRef="#br0" timeOffset="67738.25">12974 11585 0,'50'0'15,"-26"-25"1,1 0 0,25 1-1,-25-26-15,-1 0 16,-24 26 15,-24 24-31,-1 0 16,0 24-16,-49 51 15,49-1 1,0 1 0,99-26-1,50-49 1,-49 0-1,-1 0-15,26-49 16,-26-26 0,-49 1-1,24 24 1,1 1 15,49 49-15,-49 24-1,-25 51 1,-25-1 0,0 1-1,-50-26 1,-24-24 0,-1-75-1,75 26 1,25-51-1</inkml:trace>
  <inkml:trace contextRef="#ctx0" brushRef="#br0" timeOffset="68538.35">13991 11387 0,'25'49'16,"-50"-49"-1,0 50-15,25-25 16,25 24 0,25-24-1,-1-25 1,26 0 0,-50-50-1,-1-24 1,1-25-1,-50 74-15,25 0 16,-24 50 15,24 74-15,0 0 15,74-49-15,0-25-1,1-50 1,-1-25 0,-49-49-1,0-50 1,0 50 0,-25 74-16,0 75 31,0 74-16,74 0 1,50-25 0,0-49-1,50-50 1,-50-50 15,-50-74-15,-24-74-1,-25-50 1,0 74 0,-25 149-16,-25 100 31,0 98-15,25 51-1,25 24 1,0-100-1,-1-23 1,1-101 0,0-24-1</inkml:trace>
  <inkml:trace contextRef="#ctx0" brushRef="#br0" timeOffset="68688.19">15380 11387 0,'0'0'0,"-24"-25"16,-1 0 0,25 0-1,99-24 1,124 24 0</inkml:trace>
  <inkml:trace contextRef="#ctx0" brushRef="#br0" timeOffset="69537.78">17836 11064 0,'0'0'0,"-49"0"15,-1 0 1,25 25 0,-24 25-16,-26 24 15,50 50 1,50-50 15,99-49-15,0-25-1,0-25 1,-74-49 0,-25-25-1,-75 0 1,0 49 0,26 50-16,-26 0 15,50 50 1,50-1-1,123 1 1,75-50 0,0-25-1,-74-25 1,-75-49 15,-99-50-15,-25 50-1,-49 49 1,-25 75 0,74 74-1,0 25 1,25 75 0,0-1-1,0-24 1,25-25-1,0-50 1,-25-49 0</inkml:trace>
  <inkml:trace contextRef="#ctx0" brushRef="#br0" timeOffset="69737.93">18456 11709 0,'0'0'0,"-24"-50"31,-1 26-31,25-26 16,49-24 0,100-1-1,50 26 1,-1 49-1</inkml:trace>
  <inkml:trace contextRef="#ctx0" brushRef="#br0" timeOffset="71155.48">22053 10841 0,'0'0'0,"0"-25"31,0 0-31,0 0 15,-24 25 1,-51 0 0,-24 75-1,-25 49 1,49 50 15,51-50-15,98-25-1,75-99 1,25-25 0,-125 25-16</inkml:trace>
  <inkml:trace contextRef="#ctx0" brushRef="#br0" timeOffset="71755.75">22450 10890 0,'0'0'0,"0"-49"15,-25 24 1,1 25 0,-26 50-1,0 24 17,1 25-17,24-24 1,25-26-1,25-49 1,0 0-16,24-49 16,26-26-1,-26 1 1,-24 24 0,0 50-1,0 25 1,0 49-1,-1 1 1,1-1 0,0-49 15,25-99 0,24-50-15,-24 49-16,74-24 15,-25 25 1,-25 74 0,-49 24-1,0 76 1,-25 24 0,-50-25-1,25-25 1,1-49-1</inkml:trace>
  <inkml:trace contextRef="#ctx0" brushRef="#br0" timeOffset="72038.52">23467 11064 0,'0'0'0,"100"0"16,-1-25-1,0-24 1,-74-26 0,0 1-1,-50 24 1,-50 50 0,-24 50-1,-25 24 1,99 50-1,50-24 1,74-51 0,50-24-1</inkml:trace>
  <inkml:trace contextRef="#ctx0" brushRef="#br0" timeOffset="72238.25">24410 11064 0,'0'0'0,"0"-25"31,0 0-31,25 25 16,24-24-16,100 24 15,0-25 1,25 25-1</inkml:trace>
  <inkml:trace contextRef="#ctx0" brushRef="#br0" timeOffset="72505.81">25551 10568 0,'0'0'0,"0"-25"15,0 0 1,-25 50 0,25 0-1,-49 49 1,24 26 0,25 24-1,0 0 1,0-25-1,-25-25 1</inkml:trace>
  <inkml:trace contextRef="#ctx0" brushRef="#br0" timeOffset="72738.42">25278 11287 0,'-25'0'15,"50"-24"17,0-1-17,25 0-15,-1 25 16,75-25 0,-24-24-1,-26-1 1,-74 25-16</inkml:trace>
  <inkml:trace contextRef="#ctx0" brushRef="#br0" timeOffset="72955.83">25278 10469 0,'0'0'0,"25"-25"16,0 25-1,124-50 1,-25 25 0,-75 25-16</inkml:trace>
  <inkml:trace contextRef="#ctx0" brushRef="#br0" timeOffset="73204.85">26122 10717 0,'0'0'15,"25"0"16,-25 25-15,0-1-16,0 1 16,-25 50-1,25-51 17,25-24-17</inkml:trace>
  <inkml:trace contextRef="#ctx0" brushRef="#br0" timeOffset="73439.4">26072 11188 0,'0'0'0,"0"25"0,0 0 16,0 24-1,-25-24 1,25 0 0,0 0-1</inkml:trace>
  <inkml:trace contextRef="#ctx0" brushRef="#br0" timeOffset="75222.95">9055 13371 0,'24'-49'31,"-48"73"16,24 1-31,-25 0-16,25 49 16,0-24-16,-25 0 15,25 74 1,0-25-1,0-25 1,74-49 0,-24-25-16,49-25 15,0-24 17,-24-26-17,-50 1 1,24-25-1,-49 24 1,25 1 0,-25 49 15,-25 50-15,25 0-1,0 24 1,-25-24-16,25 49 15,-24 26 1,24 24 0,0 25-1,-25-1 17,0 1-17,-49 0 1,24-50-1,-24-49 1,-26-25 0,26 0-1,0-75 1,-26-124 0,75 50-1,25 50 1</inkml:trace>
  <inkml:trace contextRef="#ctx0" brushRef="#br0" timeOffset="76038.73">10345 14016 0,'-25'0'15,"74"0"32,1 0-47,24 0 16,1 0-16,98-25 15,-73 1 1,-76 24 0</inkml:trace>
  <inkml:trace contextRef="#ctx0" brushRef="#br0" timeOffset="76256.14">10394 14339 0,'0'0'0,"-25"0"15,50 24 17,74-48-17,75 24 1,24-50-1,-98 50 1</inkml:trace>
  <inkml:trace contextRef="#ctx0" brushRef="#br0" timeOffset="76622.5">12056 13669 0,'0'0'16,"0"-25"-16,0 0 16,-25 25-1,1-25 1,-51 75-1,-49 0 1,25 49 0,24 0-1,51 0 1,73-24 15,1-50-31,74 24 16,-25 1-1,-49-50-15</inkml:trace>
  <inkml:trace contextRef="#ctx0" brushRef="#br0" timeOffset="76822.48">12279 14115 0,'0'25'31,"25"0"-31,-25 0 0,0 24 16,0-24-16,25 99 15,-25 0 17,0-74-32</inkml:trace>
  <inkml:trace contextRef="#ctx0" brushRef="#br0" timeOffset="77589.48">13148 13520 0,'0'-25'0,"0"50"0,0-75 32,0 100-1,0 24-31,49 50 15,1-24 1,24-51 0,-24-49-1,24-49 1,-24-51 15,0 1-15,-26 0-1,-24 74 1,0 25 0,-24 75-1,24 49 1,0 49 0,24-24-1,1-25 1,-50 0-1,1-49 1,-51-51 0,-24-24-1,-25-24 17,25-76-17,49 51-15,50 24 0</inkml:trace>
  <inkml:trace contextRef="#ctx0" brushRef="#br0" timeOffset="77822">14041 14215 0,'0'0'15,"25"49"1,-25-24-16,24 49 16,-24-24-16,-24 74 15,-1-25 17,0-49-32</inkml:trace>
  <inkml:trace contextRef="#ctx0" brushRef="#br0" timeOffset="78272.32">14537 13793 0,'25'0'63,"24"0"-48,1-25-15,49 25 16,0-25-16,100 0 15,-50 1 1,-100 24 0</inkml:trace>
  <inkml:trace contextRef="#ctx0" brushRef="#br0" timeOffset="78476.45">14983 13594 0,'0'0'15,"-24"-24"-15,-1 24 16,0 0 0,25 24-1,0 51 1,25 24 0,49 25-1,-49-74-15,0 24 16</inkml:trace>
  <inkml:trace contextRef="#ctx0" brushRef="#br0" timeOffset="79005.89">16298 13545 0,'0'0'0,"-25"-25"31,1 25 0,-26 50-15,25-26 0,-24 51-16,-1-26 15,0 26-15,25-1 16,1 50 0,73-49-1,1-50-15,74-25 16,50 0-1,-26-50 1</inkml:trace>
  <inkml:trace contextRef="#ctx0" brushRef="#br0" timeOffset="79256.17">16894 13991 0,'24'0'31,"1"25"-31,-25 0 0,0 0 16,-49 74-1,-1 0 1,25 0 0,0-74-1,75-25 1,49-25-1,0 1 1</inkml:trace>
  <inkml:trace contextRef="#ctx0" brushRef="#br0" timeOffset="79956.35">17514 13545 0,'0'0'0,"-25"-50"16,25 25 0,-25 25-1,25 25 1,0 74-1,25 25 1,25-24 0,49-75-1,0-25 1,0-75 0,-24-49-1,-26 0 1,-24 0-1,0 99 1,-25 50 15,0 25-31,0 98 16,25 26 15,-1 0-15,1-50-1,0 0 1,-25-50 0,-50-24-1,-24-50 1,-50-25 0,25-25-1</inkml:trace>
  <inkml:trace contextRef="#ctx0" brushRef="#br0" timeOffset="80288.89">18605 14066 0,'0'0'15,"25"0"-15,0 25 16,0-1 0,-1 1-1,-24 25 1,0-1-16,-24 51 16,24-26-1,24-49 1,76-50-1,24-49 1,0-1 0,-99 75-1</inkml:trace>
  <inkml:trace contextRef="#ctx0" brushRef="#br0" timeOffset="81989.25">10915 16174 0,'25'0'63,"0"0"-48,-1 0-15,26 0 16,0 0-16,-1-24 16,51-1-1,-51 25-15,1-25 16</inkml:trace>
  <inkml:trace contextRef="#ctx0" brushRef="#br0" timeOffset="82189.48">10989 16472 0,'-24'0'16,"24"25"-16,0 0 31,49-25-15,26-25-1,49 0 1,-50 0-16,50 0 16</inkml:trace>
  <inkml:trace contextRef="#ctx0" brushRef="#br0" timeOffset="82589.62">12279 16100 0,'0'-25'16,"0"0"31,-24 50-47,-1 0 15,0 0 1,-25 0-16,-24 49 15,0 25 1,74 0 0,24-49-1,76-50 17,-1 0-17,-50 0-15,51-25 16</inkml:trace>
  <inkml:trace contextRef="#ctx0" brushRef="#br0" timeOffset="82805.66">12776 16447 0,'0'0'15,"0"50"1,24-25-16,-24 49 15,0 50 1,25 25 0,0-75-16,0 26 31,0-76-31</inkml:trace>
  <inkml:trace contextRef="#ctx0" brushRef="#br0" timeOffset="83406">13495 16373 0,'0'0'0,"-25"25"16,50-1 15,25-24-15,-1 0-1,100-24 1,-50-26 0,-24 25-1,-75-24 1,0 24-16,-25 0 16,-50 0-1,1 25 1,-25 25-1,24 49 1,1 26 0,49-26-1,50 25 17,25-24-17,98-26 1,1-24-1,-49-50-15,73-24 16,-49-26 0,-74 26-16</inkml:trace>
  <inkml:trace contextRef="#ctx0" brushRef="#br0" timeOffset="84089.26">14115 15703 0,'0'0'0,"0"-25"31,0 50 1,25 25-32,-25-1 15,0 51 1,0-51 0,0-24-1,0-50 16,0-24-15,0-1-16,25-25 16,0 26-1,-1 24 17,1 25-17,0 50 1,0-1-1,-25 1 1,0-25 0,25-50 15,-1-50-15,51 1-1,-1 0 1,-49 98 15,0 1-15,-25 0-16,25 49 15,-25 26 17,0-26-17,0-49-15</inkml:trace>
  <inkml:trace contextRef="#ctx0" brushRef="#br0" timeOffset="84309.48">14711 15877 0,'24'0'15,"-24"25"1,0-1-16,25 51 16,-25-1-1,25 1 17,-25-51-32</inkml:trace>
  <inkml:trace contextRef="#ctx0" brushRef="#br0" timeOffset="84872.82">15083 15678 0,'0'0'0,"0"-49"16,24 24 15,1 25-31,0 0 16,25 25-1,-1 24 1,-49 26-1,25 24 1,-50 0 0,25-74-1,0-25 17,25-74-17,50-26 1,-26-24-1,-49 75-15,0-1 16,25 25 0,-25 50-1,-25 49 17,25 26-17,25-1 1,0 25-1,0-25 1</inkml:trace>
  <inkml:trace contextRef="#ctx0" brushRef="#br0" timeOffset="85306.15">16670 16373 0,'0'0'0,"25"0"16,-50-25 0,75 25 30,24 0-46,125-25 16,-1-24 0,-49 24-1,-99-25 1</inkml:trace>
  <inkml:trace contextRef="#ctx0" brushRef="#br0" timeOffset="85539.75">17042 16100 0,'-24'0'32,"-1"0"-32,25 25 15,0 49 1,49 25-1,-24 50 1,0-25 0,0-49-1</inkml:trace>
  <inkml:trace contextRef="#ctx0" brushRef="#br0" timeOffset="86090.22">18357 16001 0,'0'-25'16,"0"0"-16,-25 25 16,25-25-1,-24 25 1,24 25-16,-25 0 16,-25 49-1,25 1-15,-24 24 16,24-25-1,25-24 1,74-25 0,50 0 15,25-50-15,25 0-1,-125 25-15</inkml:trace>
  <inkml:trace contextRef="#ctx0" brushRef="#br0" timeOffset="86357.5">19027 16373 0,'0'0'0,"0"25"16,25-1-1,-25 1-15,-25 75 16,-25-26 0,26 0-1,24-49 17,24-25-17,26 0-15,74-25 16,-50 1-16</inkml:trace>
  <inkml:trace contextRef="#ctx0" brushRef="#br0" timeOffset="86839.75">19821 16199 0,'-25'0'31,"25"-25"-15,50 25 0,49-24-1,25-1 1,-25-50-1,-49 26 1,-50-26 0,-50 51-1,0-1 1,-49 50 0,0 49-1,0 50 1,49 0-1,50-50-15,25 50 16,49-74 0,100-25 15,24-25-15,1-50-1,-50-49 1</inkml:trace>
  <inkml:trace contextRef="#ctx0" brushRef="#br0" timeOffset="87556.36">20491 15455 0,'0'0'0,"-25"-50"15,50 50 17,-1 25-17,-24 25 1,25 24-1,0 1 1,-25-51 0,0 1-1,0-50 17,0-24-32,0-50 15,25 24 1,24 26-1,-49 24 1,25 0 0,25 75-1,-25-1 17,-25 26-17,-25-1 1,25-49-1,25-25 1,-1-50 0,26-24-1,24-1 1,-24 51 0,-25-1-1,24 50 1,-24-1-1,-25 76 1,25-1 0,-50 0-1,25-49 1</inkml:trace>
  <inkml:trace contextRef="#ctx0" brushRef="#br0" timeOffset="87839.49">21210 15629 0,'25'0'16,"0"0"0,-25 24-1,-25 1 1,25 50-1,-25-75 1,25 24-16,50-24 31,24-24-31,25-1 32,0 0-17,-74 0-15</inkml:trace>
  <inkml:trace contextRef="#ctx0" brushRef="#br0" timeOffset="88439.52">21681 15356 0,'0'-25'0,"0"0"15,0 0 1,0 1 0,75-1-1,24 25 1,0-25-1,-49 50 1,-25 24 0,-25 26-1,0-26-15,-50 1 16,25 0 0,25-75 15,25-25-16,0-49 1,24 0 0,-24 24-1,-25 26 17,25 49-17,-25 25 1,-25 49-1,50-24-15,0 74 16,0-25 0,49-50-1,50-49 1,-99 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6T05:49:37.1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7020 1439 0,'25'0'15,"-25"25"1,0-1 0,0 1-16,0 25 15,0 74 1,-25 25 0,-24 24-1,24-49 1,50-74-1,99-50 1,49-50 0,26-49-1,-149 25-15</inkml:trace>
  <inkml:trace contextRef="#ctx0" brushRef="#br0" timeOffset="233.06">7144 1488 0,'0'0'0,"-74"-24"16,74-1 15,25 0-31,24 0 15,26-24-15,74-26 16,-50 50 0,-49 25-1</inkml:trace>
  <inkml:trace contextRef="#ctx0" brushRef="#br0" timeOffset="383.71">7095 1786 0,'0'0'0,"124"-49"16,-25-1 0,25 25-16</inkml:trace>
  <inkml:trace contextRef="#ctx0" brushRef="#br0" timeOffset="617.84">7988 1464 0,'0'0'0,"25"0"16,-50 24 31,0 26-47,0 24 15,-24 1-15,24-1 16,-25 26 0,25-26-16,-24 50 15,24-99-15</inkml:trace>
  <inkml:trace contextRef="#ctx0" brushRef="#br0" timeOffset="819.09">7616 1737 0,'0'-25'0,"0"50"0,0-75 15,0 25 17,0 50-32,49 0 15,26 74 1,-1 50-1,-49-75-15</inkml:trace>
  <inkml:trace contextRef="#ctx0" brushRef="#br0" timeOffset="1100.35">6946 2431 0,'0'0'0,"-50"0"16,75 0 15,25 0-15,24 0-16,149-25 31,75 1-16,49-26 1,-24-49 0,-50 24-1</inkml:trace>
  <inkml:trace contextRef="#ctx0" brushRef="#br0" timeOffset="1366.89">8881 1637 0,'0'0'0,"-25"-25"16,0 25-16,0 0 31,1 0-15,-1 25-16,25 0 15,0 0 1,25 0 0,-1-25-1</inkml:trace>
  <inkml:trace contextRef="#ctx0" brushRef="#br0" timeOffset="1536.16">8831 2009 0,'-25'25'15,"50"-50"-15,-50 75 0</inkml:trace>
  <inkml:trace contextRef="#ctx0" brushRef="#br0" timeOffset="1967.37">10320 1240 0,'0'0'0,"0"-49"16,25 24-16,-50-25 15,-50 50 17,50 25-32,-49 50 15,0 24 1,74 25-1,49-25 1,50-25 0,1 26-1,-75-26 1,-75 1 0,-49-1-1,-1-49 1,26-25-1,49-25 1,25 0-16</inkml:trace>
  <inkml:trace contextRef="#ctx0" brushRef="#br0" timeOffset="2268.19">10568 1612 0,'0'0'15,"-50"75"17,25-25-17,1-1-15,24-24 16,49 49 0,26-49-1,24-25 1,-50-25-1,-24 1-15,0-26 16,-75-24 15,-24-1-15,0 1 0,49 49-16</inkml:trace>
  <inkml:trace contextRef="#ctx0" brushRef="#br0" timeOffset="2502.37">10890 1240 0,'0'0'15,"25"-24"-15,0 24 16,-25 74 31,0 0-47,0 1 15,0 24-15,-25 75 16,0-50 0,0-50 15,25-49-31</inkml:trace>
  <inkml:trace contextRef="#ctx0" brushRef="#br0" timeOffset="2785.24">11188 1563 0,'0'-25'16,"25"0"-16,-50 75 0,75-50 47,-50 49-31,24 51-1,-24-1 1,25-74-1,0-25 17,0-50-32,49-99 15,-24 75 1,24-75 0,1 75-1,-51 49-15</inkml:trace>
  <inkml:trace contextRef="#ctx0" brushRef="#br0" timeOffset="3134.07">12031 1588 0,'25'0'16,"-50"0"-16,75 24 0,-25-48 15,0 24-15,49-25 16,-24 0-1,-26-25-15,26 26 16,-25-51 0,-50 26-1,-25 49 17,-74 74-17,0 100 1,50-25-1,74-50 1,0-50-16,50-24 16,74 0-1,124-25 1,-174 0 0</inkml:trace>
  <inkml:trace contextRef="#ctx0" brushRef="#br0" timeOffset="4349.96">10593 3870 0,'0'0'0,"24"-99"32,-48 124-1,-1 49-31,25 0 16,-25 26-16,0 73 31,50-98-16,49-51 1,1-73 0,24-75-1,-25-25 1,-24 75 0,-50 49-1,0 99 1,-25 125-1,25 74 1,-49 24 0,-1-24-1,-49-50 1,-50-74 15,50-74-15,0-100-1,49-99 1,25-124 0,75-25-16</inkml:trace>
  <inkml:trace contextRef="#ctx0" brushRef="#br0" timeOffset="4750.03">11386 3473 0,'0'0'16,"-24"-25"0,24 75 15,0-25-15,-25-1-16,25 1 15,-25 50 1,0-1-1,0-24 1,25-25-16,-24-1 31</inkml:trace>
  <inkml:trace contextRef="#ctx0" brushRef="#br0" timeOffset="5150.28">11560 3473 0,'0'0'0,"0"25"47,-25-25-32,25 25-15,0 24 16,-25-24-1,25 49 1,-24-49-16,-1 25 16,0 24-1,25-49 1,0 0 0</inkml:trace>
  <inkml:trace contextRef="#ctx0" brushRef="#br0" timeOffset="5367">11858 3547 0,'0'0'15,"0"-24"-15,-25 73 16,0-24-1,25 25 1,-50 49 0,1 25-1,49-50-15</inkml:trace>
  <inkml:trace contextRef="#ctx0" brushRef="#br0" timeOffset="6017.2">12602 4738 0,'25'0'47,"0"0"-32,24 0-15,1 25 16,24-25-16,-24 0 15,99 25 1,-100-25-16,75 0 16,-49-25-1,-26 0 1,-24 0 0</inkml:trace>
  <inkml:trace contextRef="#ctx0" brushRef="#br0" timeOffset="7066.61">14636 4490 0,'0'-25'16,"-25"25"0,25-24-1,-25 24 1,25-25 140,0 0-140,0 0-1,0 0 1,0 0 0,0 50 46,0 0-62,0 0 16,0 25-16,0-1 15,0 50 1,25 1 0,0-26-1,74-24 1,25-75 0,-49 0-1,49-74 1,-50-25-1,-49 0 1,0 74 0,-25 25 15,0 100-15,25 24-1,-25 50 1,0 24-1,-50 26 1,0 24 0,1-124-16,-75 75 15,25-75 1,49-74 15,0-25-15,26-50-1,-1-74-15</inkml:trace>
  <inkml:trace contextRef="#ctx0" brushRef="#br0" timeOffset="7350.84">16000 3473 0,'25'0'31,"-25"25"-31,-25 0 16,25 24-1,-49 26 1,-1 24 0,25-25-16</inkml:trace>
  <inkml:trace contextRef="#ctx0" brushRef="#br0" timeOffset="7549.59">16249 3572 0,'0'0'0,"-25"25"31,0 0-15,-25 24-16,-24 51 31,-1 24-15,51 0-16</inkml:trace>
  <inkml:trace contextRef="#ctx0" brushRef="#br0" timeOffset="8184.42">16869 4664 0,'0'-25'16,"25"25"62,-1 0-78,1 0 15,25 0-15,24 0 16,25-25 0,100 0-1,24 1 1,-49 24 0,-75-25-1,-74 25 1,0 0-1</inkml:trace>
  <inkml:trace contextRef="#ctx0" brushRef="#br0" timeOffset="8567.54">17439 4391 0,'0'0'0,"-25"0"15,1 0 1,24 25 0,0 24-1,0 1-15,0 74 16,0 25 0,0-25 15,0 0-16,24-50-15</inkml:trace>
  <inkml:trace contextRef="#ctx0" brushRef="#br0" timeOffset="9167.14">19027 4068 0,'0'0'0,"-25"25"15,25 74 1,75-24 0,-26-75-1,50-25 1,-24-49 0,-1-26-1,-49 26 1,0 24-1,-25 75 1,-25 99 0,25 75-1,-25 24 1,-24 0 0,-1 0 15,-49-49-16,0-25 1,-1-99 0,26-26-1,-1-73 1,75-75 0,0-50-1,25 75-15</inkml:trace>
  <inkml:trace contextRef="#ctx0" brushRef="#br0" timeOffset="9565.99">19920 4441 0,'25'24'78,"24"-24"-62,1 0-16,24 0 16,1 0-16,99 0 15,-75-24 1,-74 24 0,24 0 15</inkml:trace>
  <inkml:trace contextRef="#ctx0" brushRef="#br0" timeOffset="9933.83">20044 3448 0,'0'-25'16,"0"1"0,-25 24-1,0 24-15,25 1 16,-74 50 0,24 24-1,1-25 1,24-49-16</inkml:trace>
  <inkml:trace contextRef="#ctx0" brushRef="#br0" timeOffset="11152.31">21532 3920 0,'0'0'0,"0"-25"31,-24 50 0,24 24-15,0-24 0,24 0-16,1 0 15,124-25 1,0-25 0,-50-50-1,-49 26 1,-25-1-16,-1 25 31,-48 50-15,-26 99-1,0 50 17,50 24-17,0 26 1,25-1-1,-25-50 1,-49-48 0,-51-76-1,-24-49 1,50-25-16,49 1 16,-25-26-16,26-99 15</inkml:trace>
  <inkml:trace contextRef="#ctx0" brushRef="#br0" timeOffset="11418.51">22773 4416 0,'0'0'0,"0"-25"16,25 25-16,-1-25 16,125 25-1,0-25 1,50 25 0,-26 0-1,-74 0 1</inkml:trace>
  <inkml:trace contextRef="#ctx0" brushRef="#br0" timeOffset="11585.22">22996 4639 0,'-25'0'16,"50"0"-16,-25 25 15,149-25 1,-25 0-16</inkml:trace>
  <inkml:trace contextRef="#ctx0" brushRef="#br0" timeOffset="12017.65">24460 4292 0,'0'-25'0,"0"0"16,-25 25 15,0 25-15,0 0-16,-99 124 31,75-50-15,24 0-1,74-25 1,1 1 0,74-50-1,25-25 1,-25-50 0,0-24-1,-50-26 1,-24-48-1,-25-1 1,-50 99-16,-49-49 16,-75 49-1,25 25 1,49 25 0</inkml:trace>
  <inkml:trace contextRef="#ctx0" brushRef="#br0" timeOffset="12568.1">26221 4614 0,'0'25'0,"25"-25"16,-25-25 15,25 25-15,24 0-1,1 0-15,99 0 16,74 0 0,25 25-1,-25 0 1,0-25 15,-49 0-15,-25 0-1,-124-25-15</inkml:trace>
  <inkml:trace contextRef="#ctx0" brushRef="#br0" timeOffset="12900.85">27734 4465 0,'0'0'0,"0"-24"0,-25 24 47,25-25-31,25 50-1,25-1-15,99 1 16,-1 25 15,-73-25-31,24 24 16,-74-24-1,-25 0 1,-50 0 0,-74 24-1,-25 1 1,50-1 0,50-24-16</inkml:trace>
  <inkml:trace contextRef="#ctx0" brushRef="#br0" timeOffset="13133.76">27759 4465 0,'0'0'16,"0"-24"-1,25-1 1,-50 50-1,0 24 1,25 1 0,-25 74-1,1 0 1,48 0 0</inkml:trace>
  <inkml:trace contextRef="#ctx0" brushRef="#br0" timeOffset="13917.57">29446 4441 0,'0'0'0,"0"24"62,0 1-62,0 0 16,-25 25-16,25-1 16,0 26-1,0-26 1</inkml:trace>
  <inkml:trace contextRef="#ctx0" brushRef="#br0" timeOffset="14417.38">29719 4093 0,'0'0'16,"-25"-49"-16,0 24 15,-74 0 1,-50 50 0,0 49-1,0 75 1,1 50 0,73 24-1,75-124-15,25 99 16,99-49-1,50-25 1,24-24 0,1-76-1,-1-24 1,-24-74 15,-26-100-15,-73-74-1,-75 0 1,-50 75 0,-49 24-1,-75 49 1,26 100 0,-26 25-1,75 0 1</inkml:trace>
  <inkml:trace contextRef="#ctx0" brushRef="#br0" timeOffset="16033.95">7169 7343 0,'0'50'15,"-49"-1"-15,-26 75 32,-24 50-17,25-50-15</inkml:trace>
  <inkml:trace contextRef="#ctx0" brushRef="#br0" timeOffset="16653.03">7268 7839 0,'0'0'0,"-24"50"0,48-75 47,1 0-47,0-24 15,25 24 1,74-75 0,-50 76-1,-49 24-15,0 24 16,-25 76 0,25-1-1,24-49 1,26-26-1,24-24 1,0-49 0,-25-26-1,-49-24 17,0 25-17,-75 98 1,1 26-1,24 99 1,75-99 0,74-26-1,-25-24 1,-49-49 0,-26-1-16</inkml:trace>
  <inkml:trace contextRef="#ctx0" brushRef="#br0" timeOffset="16900.99">7070 6996 0,'0'0'0,"-50"0"15,26 0 1,48 0 0,125-25-1,50 0 1,-26 0 0,-73 25-1</inkml:trace>
  <inkml:trace contextRef="#ctx0" brushRef="#br0" timeOffset="17235.05">7641 7318 0,'-25'-49'16,"0"73"15,0 26-16,0 0-15,-74 98 16,-25 51 0,74-100-1</inkml:trace>
  <inkml:trace contextRef="#ctx0" brushRef="#br0" timeOffset="18601.84">10816 7616 0,'0'0'0,"74"-50"16,-74 25-1,50-74 1,-100 50 0,-74 49-1,-49 99 1,-26 25 0,75 25-1,124-50 1,50-49-1,49-50 1,25-50 0,-25-24-1,-49-1 1,-50 50 15,25 50-15,-1 50-1,-24 24 1,50-25 0,-25-49-1,24-25 1,26-50 0,24-49-1,0-50 1,-99 50-1,25 49 1,-50 75 0,1 50-1,-1 49 1,25-50 15,25-24-15,49-50-1,25-50 1,-24-24 0,-1-26-1,-74 51 1,25 49 0,-25 74-1,-25-24-15,0 49 16,25-24-1,0-51 1,25-24 0,49-49-1,1-50 1,24-26 15,25 51-15,-25 49-1,-49 25 1,-25 50 0,-25 24-1,-25 1-15,-25-1 16,26-24 0,-1-50-1,99-50 1,25-24-1,-24-50 1,-26 49 0,-73 100 15,-26 49 0,50 26-15,25-26-1,24-49-15,26 0 16,49-25 0,0-75-1</inkml:trace>
  <inkml:trace contextRef="#ctx0" brushRef="#br0" timeOffset="18784.03">12577 7690 0,'25'-49'16,"-50"98"-16,50-123 15,-25 49 1,0 50 15,0 0-15,-25 49-16,0-24 15,25-1 1,-24 26 0,48-50-1</inkml:trace>
  <inkml:trace contextRef="#ctx0" brushRef="#br0" timeOffset="18933.96">12701 7442 0,'0'0'0,"0"-99"16,0 74 0,0 0-1</inkml:trace>
  <inkml:trace contextRef="#ctx0" brushRef="#br0" timeOffset="19184.97">13098 7244 0,'0'0'0,"0"-25"0,0 0 15,-25 25 1,0 25-1,1 25 1,-1 98 0,-25 51-1,25-50 1,75-25 0,0-75-1,-1-49-15,26-24 16,-1-76-1</inkml:trace>
  <inkml:trace contextRef="#ctx0" brushRef="#br0" timeOffset="20284.82">13346 7492 0,'0'0'0,"25"-99"15,0 49 1,-100 75 31,1 99-32,24 25 1,25 0 0,50-75-1,0-49-15,99 0 16,50-50 0,-25-50-1,-50-49 1,-50 25-1,-24 74 1,-99 25 0,-25 25-1,24 49 17,26 26-17,49-26 1,49-24-1,-24-50-15,49-25 16,1 0 0,-26-49-1,1 24 1,-25 25 0,0 25-1,0 50 1,24 0-1,-24-26 1,-25 1 0,25-25-1,0-25 1,-1 1 0,51-26-1,-1-25 1,-24 51-1,-25 73 17,24 26-17,-24-26 1,25-49 0,24-24-1,-24-51 1,-26 25-1,1 26 17,-25 48-32,0 1 15,50 0 1,0-25 15,24-50-15,-24 1-1,-26-1 1,-24 25 0,0 1-1,-24 73 1,-1 100 0,0 25-1,0-50-15,0 99 16,-49-49-1,-1-75 1,-49-74 0,0-25-1,-24-75 17,73-74-17,75 75-15</inkml:trace>
  <inkml:trace contextRef="#ctx0" brushRef="#br0" timeOffset="20885">17365 7715 0,'25'-50'31,"-25"75"0,-25 25-31,0 0 16,0 74-1,50-50 1,25-24 0,-1-50-16,26 0 15,49-50 1,-25 0 0</inkml:trace>
  <inkml:trace contextRef="#ctx0" brushRef="#br0" timeOffset="21100.88">17613 7541 0,'0'0'16,"-25"0"0,25-49-1,75 24 1,24 0-1,25 0 1,-99 1 0,-1 24-16</inkml:trace>
  <inkml:trace contextRef="#ctx0" brushRef="#br0" timeOffset="21484.7">17464 7740 0,'50'0'31,"24"0"-31,25 0 0,125-25 16,-51-25-1,-49 1 1,-99 49 15,-99 0-15,49 0-1,-74 25 1,74 24 0,50 1-1,24 74 1,1 0 0,0 50-1,-50-26 1,0 1-1,0-74 1,0-75 15</inkml:trace>
  <inkml:trace contextRef="#ctx0" brushRef="#br0" timeOffset="22368.24">18680 7715 0,'0'0'0,"0"-50"0,0 26 16,24 24-1,-24 24 1,0 51 0,0 24-1,25-49 1,74-25-1,1-25 1,-26-75 0,1 26-1,-75-1 17,0 75-17,24 49 1,76 1-1,48-51 1,-24-24 0,-74-49-1,-50-26 1,-50 1 0,-49 24-1,-25 50 1,75 50-1,73 24 1,51-74 0,24 0 15,-25-24-15,1-26-1,-75 25 1,25 100 15,-1-51-15,26 51-1,49-26 1,25-24 0,-74-25-16,49-25 15,-49-49 1,-1-75-1,1-74 1,-25 49 0,0 75-1,-25 74 17,-75 50-17,1 49 1,24 75-1,1 25 1,49 0 0,74-1-1,-49-148-15</inkml:trace>
  <inkml:trace contextRef="#ctx0" brushRef="#br0" timeOffset="22951.99">20044 7641 0,'0'0'0,"25"0"15,0-25-15,-1 25 16,1-25 0,25 25-1,-25 74 1,-25 26-1,0-51-15,0 26 16,49-75 0,26 0-1,24-25 1,-25-49 0,-24-1-1,-75 100 16,25 49-15,0 1 0,25-1-1,25-74 17,-26 0-32,51-25 15,-26-49 1,26 0-1,-50 24 1,-1 50 0,1 50-1,25 24 1,-1 0 0,26-74-1,-1 0 1,-49 0-1,-25-24-15</inkml:trace>
  <inkml:trace contextRef="#ctx0" brushRef="#br0" timeOffset="33484.44">10518 10866 0,'0'-25'16,"0"50"62,0-1-78,0 1 16,0 25-16,0-1 15,0 26-15,-25 24 32,25-24-17,-24-51 1,24 1-1,24-74 1,1-75 0,74-25-1,1 25 1,-51 74-16,26 25 16,-1 25-1,-49 75 1,-25 49-1,-25-25 1,0-74 15,0-50 1,50-50-17,25-24 1,49 0-1,-24 25 1,-51 49-16,51 25 16,-26 25-1,-24 49 1,25 0 0,-50 50-1,-25-49 1,0-1-1,25-49 17</inkml:trace>
  <inkml:trace contextRef="#ctx0" brushRef="#br0" timeOffset="34619.6">11634 10121 0,'0'-24'63,"25"-1"-48,0 0-15,0 0 16,0 0-16,24 25 16,26-24-1,-26 24 1,-24 49 0,-50 26-1,-24 24 1,24-74-1,0-25 1,75 0 0,24 0-1,1 0 17,-51 24-17,1 1-15,-25 25 16,-49-1-1,-26-24 1,-24 0 0,24-25-1</inkml:trace>
  <inkml:trace contextRef="#ctx0" brushRef="#br0" timeOffset="35034.83">12403 11039 0,'0'0'0,"-49"25"31,24-25-31,25 25 31,50-25-15,123-25-1,75 25 1,0-25 0,-74 25-1,-99 0 17,-51 0-17</inkml:trace>
  <inkml:trace contextRef="#ctx0" brushRef="#br0" timeOffset="36720.56">14165 10717 0,'25'0'15,"-1"0"95,-24 25-95,0-1-15,0 1 16,25 25 0,-50 49-1,25-49-15,0-26 16,-24 51-1,-1-50 1,25 0 0,25-75-1,24-74 1,50-25 0,1 50-1,-1 49 1,-25 50-1,-49 50 1,-25 49 15,-50 0-31,26-49 32,24-25-17,0-75 1,74-49-1,25 0 1,-24 24 0,-26 50-1,1 50 1,-25 50 0,0 49-1,-25 24 1,-25-73-1,25-50 1,-25 0 0</inkml:trace>
  <inkml:trace contextRef="#ctx0" brushRef="#br0" timeOffset="37153.53">15281 10146 0,'25'-25'16,"-25"1"-1,50 24 1,24 49 0,0-24 15,-49 74-15,-50-24-1,1-1 1,-1-49-1,25-50 17,25 25-32,24-25 15,50-24 1,-49 24-16,49 0 16</inkml:trace>
  <inkml:trace contextRef="#ctx0" brushRef="#br0" timeOffset="37835.85">16497 11014 0,'24'0'62,"1"25"-46,25-25-16,-1 0 16,100 0-1,-25-25 1,0 25-1,-74 0 1</inkml:trace>
  <inkml:trace contextRef="#ctx0" brushRef="#br0" timeOffset="38086.39">16794 10791 0,'0'0'15,"0"-25"-15,0 75 47,0-25-47,-24 49 16,24-24 0,-25 99-1,25-25 1,-25 0-1,25-50 1,25-74 0</inkml:trace>
  <inkml:trace contextRef="#ctx0" brushRef="#br0" timeOffset="38785.53">17737 10890 0,'0'0'0,"0"-24"0,0-1 16,-25 25 15,25 25-15,0-1-1,25 76 1,-25-51-16,-25 26 16,25-26-1,0-24 1,0-50 31,0 1-47,25-76 15,25-24 1,24 50 0,-24 49-1,24 25 17,-24 50-17,-50-26-15,24 76 16,-24-51-1,0-24 1,0-50 15,50-49-15,0-25 0,49 24-1,0 50 1,-49 50-1,-1 25 1,-24 24 0,0 1-1,-25 24 1,25 0 0,-25-74-1,25 0 1</inkml:trace>
  <inkml:trace contextRef="#ctx0" brushRef="#br0" timeOffset="39052.61">19052 10990 0,'25'0'31,"24"24"16,-24-24-47,49 0 16,1 25-16,-1-25 16,1 0-1,24 0 1,-25-25-16</inkml:trace>
  <inkml:trace contextRef="#ctx0" brushRef="#br0" timeOffset="39369.9">20044 10791 0,'0'0'0,"25"-49"16,0 24 0,-25 0-1,0 50 17,24 24-17,-24 51 1,25 24-1,-50 74 1,1-74 0,24-49-1,49-51 1</inkml:trace>
  <inkml:trace contextRef="#ctx0" brushRef="#br0" timeOffset="40002.1">21384 10940 0,'0'-25'31,"24"25"32,1 0-48,25 0-15,-1 0 16,26 0-16,99-25 15,-1 25 1,-49-24 0,-74 24-1</inkml:trace>
  <inkml:trace contextRef="#ctx0" brushRef="#br0" timeOffset="40202.36">21557 11114 0,'0'0'0,"-25"0"16,75 25 15,24-25-15,26 0-16,173 24 15,-149-24 1</inkml:trace>
  <inkml:trace contextRef="#ctx0" brushRef="#br0" timeOffset="40637.46">23294 10890 0,'0'0'0,"0"-49"15,-25-1 1,0 25 0,-24 50-1,-1 25 1,-25 24 0,1 50-1,24-24 1,26 24-1,73-25 1,26-25 0,49-74 15,25 0-15,-75 0-16,50-74 15,-74-50 1,-26-50-1,-73 25 1,-50 50 0,-50 25-1,-149 49 1</inkml:trace>
  <inkml:trace contextRef="#ctx0" brushRef="#br0" timeOffset="59436.88">10295 13148 0,'-25'0'62,"25"50"-15,0-26-31,0 1-16,0 25 16,0-1-16,0 51 15,-25-26 1,-24 0-1,49-49 1,0 0 15,0-75-15,24 1 0,26-75-1,49-25 1,1 75-1,-26 24 1,-49 50-16,24 0 16,1 25-1,-50 99 1,0-25 0,0 0-1,-25-49 1,25-25 15,0-75-15,50-74 15,24 0-15,25 25-1,-24 74 1,-26 0-16,1 25 15,-25 75 1,0-1 0,-25 50-1,-25 0 1,0-50 0,25-49-1</inkml:trace>
  <inkml:trace contextRef="#ctx0" brushRef="#br0" timeOffset="59803.94">11858 12974 0,'0'0'0,"-25"0"47,0 25-16,-25 0-31,26 24 0,-76 125 15,26 74 17,49 0-17,50-74 1,49-50 0,50-74-1,25-50 1,-99-25-16</inkml:trace>
  <inkml:trace contextRef="#ctx0" brushRef="#br0" timeOffset="60424.91">12329 13247 0,'0'-25'31,"0"50"-15,0 0-1,0 0 1,0 74-1,-25 0 1,0 0 0,25-74-16,-24 0 15,24 0 32,0-50 234</inkml:trace>
  <inkml:trace contextRef="#ctx0" brushRef="#br0" timeOffset="61037.09">11014 12701 0,'0'0'0,"25"0"0,0-24 16,0 24 0,24 0-1,-24 24 1,0 51 0,-25-50-16,-25 49 15,25-49 1,0 0-1,-25-25 17,50 0-17,0-50 1,49 0 0,26 1-1,-51 49-15</inkml:trace>
  <inkml:trace contextRef="#ctx0" brushRef="#br0" timeOffset="62019.77">12329 13470 0,'25'-24'47,"0"24"-47,-1-25 15,1 25-15,0-25 16,0 25-16,0-25 16,24 25-1,-24 0 1,25 50-1,-50-25-15,25 74 16,-25 0 15,-25-49-15,25-26 0,0-24 15,25-74-16,24 0 1,1-1 0,24 26-1,-24 49 1,24-25 0,-49 25-16,25 49 15,-50 26 1,24-1-1,-24 1 17,0-1-17,0-49 1</inkml:trace>
  <inkml:trace contextRef="#ctx0" brushRef="#br0" timeOffset="62287.58">13421 13545 0,'0'0'0,"24"25"62,1-25-46,0 0-16,0 0 16,24 0-1,51 0 1,-1 0 0,-50 0-1,-24 0-15,-25-25 0</inkml:trace>
  <inkml:trace contextRef="#ctx0" brushRef="#br0" timeOffset="62537.94">14066 13421 0,'0'0'0,"24"-25"15,-24 0 1,25 50 15,-25 0-15,25 0-1,-25-1-15,-25 76 16,25-1 0,-25-50-1</inkml:trace>
  <inkml:trace contextRef="#ctx0" brushRef="#br0" timeOffset="62903.86">14487 13198 0,'0'0'16,"0"-50"-1,0 25 17,0 50-17,50 25 1,-1 74 0,1 24-1,0 1 1,-25 0-1,-25-25 1,-75-25 0,-24 1-1,24-76 1</inkml:trace>
  <inkml:trace contextRef="#ctx0" brushRef="#br0" timeOffset="63737.21">15728 13818 0,'0'0'0,"0"-25"31,49 25 32,1 0-48,-1 0-15,26 0 16,-1-25-16,100 25 15,-75-25 1,-74 25 15,-25-25-31</inkml:trace>
  <inkml:trace contextRef="#ctx0" brushRef="#br0" timeOffset="64004.02">16125 13594 0,'0'0'0,"0"-24"0,0-1 31,-25 25-31,25 25 32,0 49-17,0 50 1,0-25-1,0 25 1,0-49 15,0-50-15,25-25-16</inkml:trace>
  <inkml:trace contextRef="#ctx0" brushRef="#br0" timeOffset="64287.59">16745 13520 0,'0'0'0,"0"-50"0,0 26 16,25 24-16,-1 24 46,-48 26-30,24 0 0,0 74-1,-25-25 1,25-25 0,0-49-1,0 0-15</inkml:trace>
  <inkml:trace contextRef="#ctx0" brushRef="#br0" timeOffset="64587.75">17787 13346 0,'0'0'0,"0"-74"31,-25 74-31,0 0 16,0 0-16,-49 74 31,-1 50-15,75-49-16,0 98 16,25 1-1,50-50 1,24-25-1,0-74 1,-25-25 0</inkml:trace>
  <inkml:trace contextRef="#ctx0" brushRef="#br0" timeOffset="65187.53">18308 13570 0,'0'0'0,"0"-25"32,0 50-1,0 24-31,0 1 16,-25 74-1,0-25 1,0-49-1,25-25 1,0-50 0,25-50-1,25-49 1,-26 25 0,1 74-16,25 0 15,-1 100 16,-49 24 1,0-24-17,0-51 1,0 1 0,0-50-1,50-74 1,24 0-1,-24 24 1,-25 75 0,0 50-1,-25 49 1,24-24 0,-24-26-1,0-24 1</inkml:trace>
  <inkml:trace contextRef="#ctx0" brushRef="#br0" timeOffset="65420.37">19151 13718 0,'0'0'0,"25"0"47,0-24-47,-1 48 16,51-24-1,24 0 1,-25 0 0,-24-24-1,-25 24 1</inkml:trace>
  <inkml:trace contextRef="#ctx0" brushRef="#br0" timeOffset="65638.37">19771 13570 0,'0'-25'15,"0"0"16,25 50-31,-25 24 16,25 26 0,-50 24-1,0-24 1,25-1 0</inkml:trace>
  <inkml:trace contextRef="#ctx0" brushRef="#br0" timeOffset="65937.14">20193 13346 0,'0'0'0,"25"-24"31,-25-1-31,0 50 31,0-1-31,0 26 16,24 74 0,1 50-1,25-50 1,-50-50-16,-25 50 16,-25-49-1,1-26 1,24-24-1</inkml:trace>
  <inkml:trace contextRef="#ctx0" brushRef="#br0" timeOffset="66170.97">21011 13793 0,'0'0'0,"0"-25"0,25 25 0,0 0 16,0 0 0,25 0-1,49 0 1,25 0 0,0 0-1,-25 0 1</inkml:trace>
  <inkml:trace contextRef="#ctx0" brushRef="#br0" timeOffset="66354.56">21309 13892 0,'0'0'16,"-49"0"-16,24 25 15,0-25-15,25 25 16,25-25-1,49 25 1,25-25 0,50-25-1</inkml:trace>
  <inkml:trace contextRef="#ctx0" brushRef="#br0" timeOffset="66804.57">22177 13793 0,'0'0'0,"25"-25"0,25-25 32,-75 75 15,25 0-47,-25 25 15,-24 24 1,24 25-1,25-49 1,0 0 0,49-50-1,26 24 1,24-24 0,25-49-1,-99 24 1,25 0-16,-1-24 15,-24-1 17,-25-24-17,-25 24 1,-49-25 0,-50 51-1,-25-1 1,-25 0-1</inkml:trace>
  <inkml:trace contextRef="#ctx0" brushRef="#br0" timeOffset="69289.38">11858 15455 0,'0'0'0,"0"-25"31,0 50 63,25-25-78,-1 50-16,1-26 15,-25 26-15,0-25 16,0 49 0,0 1-1,-25-51 1,25-48 15,0-1-31,25-74 16,25-1-1,24 26 17,-24 49-17,-1 0 1,1 50 0,-50 74-1,0-24 1,-25-1-1,25-49 1,0-50 15,25-24-31,49-75 16,26 24 0,-26 76-1,-49 24 1,25 24-1,-26 76 17,-24 24-17,0-25 1,-24-25 0,24-49-1,24-25-15</inkml:trace>
  <inkml:trace contextRef="#ctx0" brushRef="#br0" timeOffset="69632.31">12949 15604 0,'-25'0'31,"50"0"16,0 0-31,25 0-16,-26 0 15,26 0-15,0 0 16,-1 0 0,-24 0 31</inkml:trace>
  <inkml:trace contextRef="#ctx0" brushRef="#br0" timeOffset="69938.09">13569 15430 0,'0'0'0,"25"-25"16,-25 1 15,0 48-15,0 1-1,0 74 1,0 1 0,-25-1-1,25 0 1,0-74-1</inkml:trace>
  <inkml:trace contextRef="#ctx0" brushRef="#br0" timeOffset="70305.55">13966 15232 0,'0'0'0,"25"-25"0,-25 0 47,0 50-32,25 0 1,-25 0-16,50 49 15,24 25 17,0 25-17,-49 25 1,-25-25 0,-49 25-1,-26-75-15,-98 26 16,-76-51-1</inkml:trace>
  <inkml:trace contextRef="#ctx0" brushRef="#br0" timeOffset="70788.2">11510 15033 0,'0'-25'16,"0"1"-16,-24 48 31,-26 1-15,25 25-16,-49 99 15,-1 49 1,26 25 15,49 26-15,74-76 0,1-98-16,-1-1 15,174-24 1</inkml:trace>
  <inkml:trace contextRef="#ctx0" brushRef="#br0" timeOffset="71471.92">15281 15306 0,'0'0'0,"0"-25"15,-25 50 32,0 0-31,25 0-1,-24 24-15,-1 1 16,0 74 0,-25 50-1,50-1 1,50-24-1,74-50 1,-49-74 0,98 0-1</inkml:trace>
  <inkml:trace contextRef="#ctx0" brushRef="#br0" timeOffset="72170.75">16000 15505 0,'0'0'16,"0"-25"-16,0 50 31,0 24-16,-24 1-15,24 49 32,0 0-17,-25-49 1,25-25 0,0-50 15,25-25-31,-1 1 15,26-26 1,25 1 0,-26 24-1,-24 50-15,25 0 16,-50 50 0,24 24-1,-24-24 1,-24-25 15,48-25 0,26-75-15,24-24 0,-24 49-1,-25 50 1,0-24-1,-25 48-15,24 51 16,-24 49 0,0 0-1,0-25 1,25-24 0</inkml:trace>
  <inkml:trace contextRef="#ctx0" brushRef="#br0" timeOffset="72505.48">16745 15182 0,'0'0'0,"49"-25"32,-24 50-32,0 0 15,0 49 1,-25 1 0,-25-1-1,25-49 1,-25-25-1,50 0 17,49-50-17,26 26 1,-26-1 0</inkml:trace>
  <inkml:trace contextRef="#ctx0" brushRef="#br0" timeOffset="73071.83">17563 15951 0,'-24'0'0,"-1"0"16,50 0 31,24-25-47,1 25 15,49 0-15,-25-24 16,1 24 0,74 0-1,-50-25 1,-49 0-1,-26 25-15,1-25 16</inkml:trace>
  <inkml:trace contextRef="#ctx0" brushRef="#br0" timeOffset="73437.88">17911 15703 0,'0'0'0,"0"-25"32,0 0-32,0 50 46,0 0-46,0 0 16,24 74 0,1 50-1,0-25 1,-25 0 0,0-74-1,0-26 1,25-24-1</inkml:trace>
  <inkml:trace contextRef="#ctx0" brushRef="#br0" timeOffset="73754.42">18828 15554 0,'0'0'0,"0"-49"31,0 73-15,0 1-1,0 0-15,0 74 16,0 25 15,0 25-31,0-50 31,0-24-15</inkml:trace>
  <inkml:trace contextRef="#ctx0" brushRef="#br0" timeOffset="74072.16">19201 15306 0,'0'0'0,"24"-74"31,1 74-15,-25 25-1,50 24-15,24 100 16,1 25 15,-26-1-15,-49 1 0,-49 0-1,-75-26 1,-50-73-1,124-50-15</inkml:trace>
  <inkml:trace contextRef="#ctx0" brushRef="#br0" timeOffset="74437.69">21136 15827 0,'0'0'0,"0"-25"16,-25 25-1,25-25 1,25 25 0,-1 0-1,100-24 1,25-1 0,-50 25-1,-49 0 1</inkml:trace>
  <inkml:trace contextRef="#ctx0" brushRef="#br0" timeOffset="74604.95">21086 15951 0,'0'0'0,"-25"50"0,0-25 15,25 24 1,75-24-1,74-25 1,49 0 0,-74-25-16</inkml:trace>
  <inkml:trace contextRef="#ctx0" brushRef="#br0" timeOffset="75072.08">22376 15777 0,'25'-24'0,"-50"48"0,74-98 15,-49 49 17,-24 25-17,-1 0 1,-50 75 0,1 24-1,0 25 1,24 0-1,25-25 1,50-24 0,0-26-1,0-24-15,74-25 16,0-25 0,25 0-1,-49-24 1,-26-1-1,1-24 17,-25-1-17,-1-24 1,-48 25 0,-26-26-1,-74 26 1,0 24-1,49 26-15</inkml:trace>
  <inkml:trace contextRef="#ctx0" brushRef="#br0" timeOffset="82389.66">11808 17167 0,'0'0'0,"0"-25"16,0 0-16,0 50 62,0 0-62,0 24 16,0-24-1,0 50 1,-25-1 0,25-49-1,0-50 16,50-74-15,0 0 0,24 24-1,0 50 1,-49 50 0,25 50-1,-50 24 1,-25-25 15,25-49-15,25-25-1,0-50 1,-1 1-16,51-50 16,24-1-1,-49 75 1,-26 50-1,1 50 1,-25 49 0,-25 0-1,50-25 17,0-99-32</inkml:trace>
  <inkml:trace contextRef="#ctx0" brushRef="#br0" timeOffset="82689.93">12850 17340 0,'25'0'62,"0"0"-62,-1 0 16,1 0-16,25 0 15,24 0 1,1 0 0,-1-24-16,-49 24 15,25 0 16</inkml:trace>
  <inkml:trace contextRef="#ctx0" brushRef="#br0" timeOffset="83075.31">13644 17092 0,'0'0'16,"0"-25"-16,25 25 15,-25-24 1,0 48 15,24 1-15,-24 99 0,0 0-1,0 25 1,0-74-1,25-75 1</inkml:trace>
  <inkml:trace contextRef="#ctx0" brushRef="#br0" timeOffset="83356.7">14413 17266 0,'0'0'0,"25"0"16,24 0-1,1 0-15,24 0 16,50 0-1,50 0 1,-50-25 0,-74 25-16</inkml:trace>
  <inkml:trace contextRef="#ctx0" brushRef="#br0" timeOffset="83556.85">14760 17489 0,'0'0'0,"-25"0"0,1 0 31,24 25-15,99-25 0,50-25-1,-1 0 1,-73 1-16</inkml:trace>
  <inkml:trace contextRef="#ctx0" brushRef="#br0" timeOffset="83956.2">15951 17241 0,'0'0'0,"25"-25"0,-25 1 31,-25 48 0,0-24-15,0 25-16,0 25 15,1-25-15,-1 24 16,0 50 0,25-49-1,0-25-15,25-25 16,49 25-1,25-75 1,1 0 0,-51-49-1,-49 0 1,0 25 15,-49 24-15,-75 50-1,0 0 1,-50 0-16</inkml:trace>
  <inkml:trace contextRef="#ctx0" brushRef="#br0" timeOffset="84822.93">20267 17564 0,'0'-25'16,"-25"25"-16,-24-25 15,24 0 1,0 25 0,-24 0-1,-1 75 1,-24 49 15,98-75-15,26-24-1,24 0 1,1-50 0,-75 0-16,25-24 15,-1-51 1,26 26-1,0 24 1,49 26 0,-25 48-1,-24 1 1,0 74 0,-50-24 15,0-50-16,0-1 1,0-48 0,24-26-1,1 0-15,0 1 16,99-50 0,-74 74-1,49 0 1,-50 50 15</inkml:trace>
  <inkml:trace contextRef="#ctx0" brushRef="#br0" timeOffset="86105.83">22525 17266 0,'0'-25'0,"0"75"63,0-25-48,0 24-15,0 1 16,0-1-16,0 1 16,-25-25-1,25 0 1,0-50 0,0 0-1,0 0-15,50-99 16,24 25-1,0 74 1,-49 0 0,0 75-1,0 49 1,-50-24 15,25-51-15,0-48 15,50-51-15,-26 26-16,26-26 15,74-49 1,-74 124 0,-50 25-1,24 74 1,-24 25-1,0-49 1,0-26 0,-24-49-1</inkml:trace>
  <inkml:trace contextRef="#ctx0" brushRef="#br0" timeOffset="86405.27">23343 16919 0,'25'-25'0,"-50"50"0,50-75 16,25 50-16,-25-25 16,-1 50-1,-24 49 1,0 50-1,-24-49 1,24-50 0,24-25-1,26 0 1,74-50 0,-74 50-1</inkml:trace>
  <inkml:trace contextRef="#ctx0" brushRef="#br0" timeOffset="86605.84">23988 17564 0,'0'0'0,"25"0"46,25-25-46,-25 25 16,24 0-16,1 0 16,-1 0-16</inkml:trace>
  <inkml:trace contextRef="#ctx0" brushRef="#br0" timeOffset="86823.32">24162 17365 0,'0'0'15,"-25"0"1,0 0 0,25 25-1,0 0 1,25 74 0,-25-74-16,25 74 15,-25 0 1,0-49-1,0-25-15,25 0 16</inkml:trace>
  <inkml:trace contextRef="#ctx0" brushRef="#br0" timeOffset="87058.57">24733 17192 0,'0'0'16,"24"0"-16,-24-25 16,0 50-1,25-1 1,-25 26 0,0 0-16,25 49 15,-25-25 1,25-49-1</inkml:trace>
  <inkml:trace contextRef="#ctx0" brushRef="#br0" timeOffset="87259.03">25204 17365 0,'0'0'0,"25"-25"31,24 25-31,-24 0 16,25-24 0,-1 24-1,1 0-15,49-25 16,-24 25 0</inkml:trace>
  <inkml:trace contextRef="#ctx0" brushRef="#br0" timeOffset="87422.05">25477 17390 0,'0'0'16,"-50"25"-16,50 0 15,99 24 17,-49-49-32,24 0 15,26-25-15,73 1 16</inkml:trace>
  <inkml:trace contextRef="#ctx0" brushRef="#br0" timeOffset="87825.87">26395 17266 0,'0'0'0,"24"0"16,-24-25 0,25 25 15,-50 50-16,-24-1 1,49 1 0,-25 0-1,25-1 1,25 1 0,24-50-16,26 25 31,-1-25-16,25-25 1,-49 0 0,0-25-1,-25 1 1,-25 24-16,0-25 16,-25 26-1,-25-26 1,-49 25-1,-100-24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6T05:51:07.0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9799 1389 0,'-25'-25'0,"25"1"16,-50 24 0,26 24 15,24 1-31,0 25 16,-25 123-1,25-98 1,0-1-16,-25 1 15,25-50 1,0-1 15,0-48-15,50-175 15,-1 75-15,26 50-1,-51 49 1,1 74 0,0 51-1,0 24 1,-25-25 0,25-124 15,24-99-16,-24 50 1,25-1-16,24-49 16,-24 99 15,-1 25-15,1 100-1,-25 24-15,-25 25 16,0-75 15,25-49-15,-1 0-16</inkml:trace>
  <inkml:trace contextRef="#ctx0" brushRef="#br0" timeOffset="267.5">10940 1464 0,'0'24'32,"25"-24"-17,-1 0 1,1 0-16,25 0 15,0 0 1,49-24 0,0-1-1,-49 25-15</inkml:trace>
  <inkml:trace contextRef="#ctx0" brushRef="#br0" timeOffset="434.06">11138 1712 0,'0'0'16,"-49"0"0,49 25-1,74-25 1,75-50 0,-50 25-1</inkml:trace>
  <inkml:trace contextRef="#ctx0" brushRef="#br0" timeOffset="717.13">12155 1265 0,'0'0'0,"0"-25"31,0 1 0,0 48-31,0 1 16,25 74-1,-25 50 1,0-50 15,-25 1-31,50-75 16,0-25-1</inkml:trace>
  <inkml:trace contextRef="#ctx0" brushRef="#br0" timeOffset="1051.58">14289 1687 0,'0'25'16,"0"0"-16,0-1 15,0 1 1,-25 74 0,0-49-1,0 0-15,-24 24 16,-50 50 0,74-74-16</inkml:trace>
  <inkml:trace contextRef="#ctx0" brushRef="#br0" timeOffset="4050.16">19523 1389 0,'0'0'0,"0"-25"31,0 75 16,0 0-47,0-1 15,0 26-15,-25-26 16,0 75 0,25-74-1,-24-25 17,24-50-32,24-49 15,1-51 1,25 1 15,-1 75-15,1 24-1,0 25 1,-1 50 0,-49 49-1,0-50 1,0-24 15,25-50-31,50-49 16,24-25-1,-50 24 1,-24 75 0,0-24-1,0 98 1,0 25 15,-25 25-15,24-49-1,-24-26 1,0-24 0,0 0-16</inkml:trace>
  <inkml:trace contextRef="#ctx0" brushRef="#br0" timeOffset="4400.42">20342 1166 0,'0'0'0,"25"-99"31,-1 99-31,-24-25 15,25 25 1,0 25 0,0 0-1,0 99 1,-50-50 0,25-24-1,25-50 16,-1-25-15,51-25 0,-1 1-1,-24 24 1</inkml:trace>
  <inkml:trace contextRef="#ctx0" brushRef="#br0" timeOffset="4667.26">20912 1588 0,'0'0'0,"0"24"31,25-24 0,0-24-31,24 24 16,51-25-1,-26 0 1,-49 25-16</inkml:trace>
  <inkml:trace contextRef="#ctx0" brushRef="#br0" timeOffset="4817.72">21036 1761 0,'0'0'0,"-25"25"0,75-25 47,0-25-47,-1 25 16</inkml:trace>
  <inkml:trace contextRef="#ctx0" brushRef="#br0" timeOffset="5117.01">21979 1637 0,'0'0'0,"-25"0"31,0 0-15,50 0-1,0 0 1,0 0 0,49 0-1,-24 0-15,24 0 16,-24 0-1,-1-25 1</inkml:trace>
  <inkml:trace contextRef="#ctx0" brushRef="#br0" timeOffset="5399.92">22723 1265 0,'0'0'0,"0"-25"31,0 50 1,0 25-17,25-25-15,-25 24 16,0 50-1,0 25 1,0-24 0,0-26-1,0-49 1</inkml:trace>
  <inkml:trace contextRef="#ctx0" brushRef="#br0" timeOffset="6550.44">20094 3076 0,'0'50'46,"-25"-25"-46,25-1 16,0 26 0,0 24-16,0 26 15,0-26 1,0-49 0,0 0 15,0-50-16,25-25 1,24-74 0,26 50-1,-51 24-15,1 50 16,25-25 0,-25 75-1,-25 0 1,25 24-1,-25-49 17,0-50-17,49-25 1,1-24 0,-1 24-1,-24 50 1,-25-24-1,25 48 1,-25 51 0,25 49-1,-25-50 1,0-24 0,25-50-1</inkml:trace>
  <inkml:trace contextRef="#ctx0" brushRef="#br0" timeOffset="6766.86">21036 3175 0,'0'0'16,"25"0"-1,0 25 16,0-25-15,74 0 0,25 0-1,-25-25 1</inkml:trace>
  <inkml:trace contextRef="#ctx0" brushRef="#br0" timeOffset="6949.89">21160 3399 0,'-49'24'31,"74"-24"1,-1 0-32,100-24 15,75 24 1</inkml:trace>
  <inkml:trace contextRef="#ctx0" brushRef="#br0" timeOffset="7267.88">22376 3349 0,'0'-25'16,"-25"25"-1,50 25 32,0-25-31,-1 0-16,26 0 15,25 0 1,49 0 0,-75 0-16,26-25 15,-26 25-15,-24-25 0</inkml:trace>
  <inkml:trace contextRef="#ctx0" brushRef="#br0" timeOffset="7500.28">22723 3076 0,'0'0'0,"-25"-25"31,1 25-31,-1 25 47,50 25-47,-25-25 0,0 24 16,0 1-1,0 74 1,24-50 0,-24-24-16</inkml:trace>
  <inkml:trace contextRef="#ctx0" brushRef="#br0" timeOffset="7700.95">22624 3721 0,'-25'25'16,"50"-25"31,25-25-47,-1 25 16,1 0-16,99-25 15,-25-24 1</inkml:trace>
  <inkml:trace contextRef="#ctx0" brushRef="#br0" timeOffset="8000.62">23616 3126 0,'0'0'0,"0"-25"31,0 50 0,0 0-31,0 49 16,-25 25 0,25-24-1,50-26 1,0-24 15,74-25-15,0-74-16</inkml:trace>
  <inkml:trace contextRef="#ctx0" brushRef="#br0" timeOffset="8384">23691 2729 0,'0'0'0,"-25"-50"31,0 50 0,25 50-15,-25-25 0,25-1-16,0 1 15,25 0 1,0-25 0,0-25-1,-1 0 1,1-24-1,-25 24 1,-25 25 0,1 0-1</inkml:trace>
  <inkml:trace contextRef="#ctx0" brushRef="#br0" timeOffset="12651.14">9377 6003 0,'0'-24'31,"0"-1"1,-25 50-17,25-1 1,0 26-1,0 99 1,0 0 0,-25 0-1,25-199 17,25 0-17,0-99 1,0 25-1,24 25 1,1 74 0,0 1-1,-26 98 1,-24 50 0,0-25-1,0-74 1,0 0 15,50-100-15,0-73-1,24 24 1,25 49 0,-74 50-1,0 50 1,0 74-1,-25 50 1,0 0 0,0-75-1,-25-24-15,25-25 16</inkml:trace>
  <inkml:trace contextRef="#ctx0" brushRef="#br0" timeOffset="12933.66">10245 6425 0,'0'0'15,"25"0"1,-25 25-16,-25 0 15,25 0-15,0 24 16,0 50 0,0-24-1,0-26 1,0-24 0</inkml:trace>
  <inkml:trace contextRef="#ctx0" brushRef="#br0" timeOffset="13200.76">10791 6276 0,'0'0'16,"25"0"-16,0 0 0,24 0 47,-24 0-32,0 0-15,74 0 16,-24-25 0,-26 25-1,-24 0 1</inkml:trace>
  <inkml:trace contextRef="#ctx0" brushRef="#br0" timeOffset="13367.9">10989 6500 0,'0'0'0,"-24"0"16,24 24-1,-25-24 1,99 0-1,50-49 1,25 24 0</inkml:trace>
  <inkml:trace contextRef="#ctx0" brushRef="#br0" timeOffset="13667.78">11982 6053 0,'0'0'0,"0"-25"15,0 50 32,25 0-47,-25 24 16,0 1-16,0 0 15,-25 49 1,25-25 0,-25-49-1,25 0-15</inkml:trace>
  <inkml:trace contextRef="#ctx0" brushRef="#br0" timeOffset="13884.32">12304 6425 0,'0'0'0,"25"75"16,-25-51-1,0 26-15,-50 49 16,1 0 0,-1-49-1</inkml:trace>
  <inkml:trace contextRef="#ctx0" brushRef="#br0" timeOffset="14768">14562 6103 0,'0'-25'16,"24"0"15,-24 75-31,0-26 15,25 100 1,-25 25 0,0-49-1,0-76 1,0 1 0,0-50-1,25-24 1,0-75-1,74-25 1,-24 50 0,-26 49-1,1 50 1,-1 74 0,-49 26-1,0 48 1,0-73-1,0-75 17,50-75-17,0 1-15,24-75 16,-24 75 0,-1 24 15,-24 50-16,0 75 1,0 98 0,-25-24-1,-25-50 1</inkml:trace>
  <inkml:trace contextRef="#ctx0" brushRef="#br0" timeOffset="15017.96">15678 6450 0,'0'0'0,"25"25"15,-25 24 1,25-24-16,-50 50 16,0 49-1,0-50 16,25-49-15,99-25 0,50-75-1,25 26-15</inkml:trace>
  <inkml:trace contextRef="#ctx0" brushRef="#br0" timeOffset="15300.47">16596 6400 0,'25'0'16,"-25"-25"-16,24 25 31,1 0-31,0 0 16,50 0-1,24-24 1,-25 24 0,-49-25-16</inkml:trace>
  <inkml:trace contextRef="#ctx0" brushRef="#br0" timeOffset="15468.2">16770 6500 0,'0'0'0,"-25"24"15,25 1 1,-25 0 0,75-25-1,-1 0 1,75-25-1,-49 0-15</inkml:trace>
  <inkml:trace contextRef="#ctx0" brushRef="#br0" timeOffset="15967.51">18010 6301 0,'0'0'0,"0"25"15,25-25 110,-1 0-125,1 25 16,0-25-1,0 0-15,0 24 16,24-24-16,26-24 16,24 24-1,0 0 1,0-25 0,-49 0-1,0 0 16</inkml:trace>
  <inkml:trace contextRef="#ctx0" brushRef="#br0" timeOffset="16251.9">18308 6202 0,'-25'-25'0,"0"25"62,25 50-46,0-26-16,0 26 16,0-25-16,25 74 15,-25-24 16,25-26-15,-1 1 0,1-25-16</inkml:trace>
  <inkml:trace contextRef="#ctx0" brushRef="#br0" timeOffset="16434.16">18233 6797 0,'0'0'16,"-25"25"-1,1-25 1,73 0 0,-24 0-1,74 0 1,0-25 0,25-24-1</inkml:trace>
  <inkml:trace contextRef="#ctx0" brushRef="#br0" timeOffset="16717.52">19250 6276 0,'0'0'0,"0"-25"16,0 50 15,0 0-31,-25 25 16,25 24-1,0-24-15,0 24 16,0 1 0,50-51 15,24-24-16,1-49-15</inkml:trace>
  <inkml:trace contextRef="#ctx0" brushRef="#br0" timeOffset="17034.4">19250 5954 0,'0'0'0,"-99"25"31,99-1-15,0 1-16,50 25 16,-1-50-1,26 0 1,-51-50 15,1 1-15,-74-26-1,24 50 1,-25 1-16</inkml:trace>
  <inkml:trace contextRef="#ctx0" brushRef="#br0" timeOffset="17700.57">21334 6375 0,'25'0'63,"0"-24"-63,-1 24 15,26 0-15,24-25 16,-24 25-16,74-25 16,-49 25-1</inkml:trace>
  <inkml:trace contextRef="#ctx0" brushRef="#br0" timeOffset="17867.9">21408 6500 0,'-24'24'31,"24"1"-31,99-25 15,50 0 1,49 0 0</inkml:trace>
  <inkml:trace contextRef="#ctx0" brushRef="#br0" timeOffset="18334.62">23443 6177 0,'0'0'15,"24"-25"1,-24 0-16,0 50 31,-24 74-15,-26 25-1,-49 1 1,-25-26 0,24-50-1,26-49 1,24-49 0,50-26-1,25-24 16,0 0-15,25 99 0,-26-25-16,1 50 15,25 49 1,0 26 0,24-1-1,0-25 1,-24-74-16</inkml:trace>
  <inkml:trace contextRef="#ctx0" brushRef="#br0" timeOffset="18600.88">23988 6450 0,'25'0'47,"25"25"-47,-1-25 16,26 0-16,-1 0 16,75 0-1,-50-25 1,-24 25-1,-50-50-15</inkml:trace>
  <inkml:trace contextRef="#ctx0" brushRef="#br0" timeOffset="18834.62">24385 6202 0,'0'-25'16,"-25"25"-16,1 0 31,24 25-15,-25 49-1,25 25 1,25 1 0,-25-1-1,0-25 1,-50-49-16</inkml:trace>
  <inkml:trace contextRef="#ctx0" brushRef="#br0" timeOffset="19001.22">24187 6847 0,'0'0'0,"-25"0"16,25 25-1,-25-25 16,100 0-15,24 0 0,25 0-16</inkml:trace>
  <inkml:trace contextRef="#ctx0" brushRef="#br0" timeOffset="19300.91">25179 6177 0,'-25'0'15,"0"0"1,25 25-1,-24 24 1,24 1-16,0 49 16,0-24-1,24-26 1,51-24 0,-26 0-16</inkml:trace>
  <inkml:trace contextRef="#ctx0" brushRef="#br0" timeOffset="19651.23">25129 5879 0,'0'0'0,"-24"25"15,24 0 1,24 0 0,26 0-1,0-50 1,-26 0-1,-24-25 1,-24 1 0,-1 49-1,25-25-15</inkml:trace>
  <inkml:trace contextRef="#ctx0" brushRef="#br0" timeOffset="19967.43">25725 6078 0,'25'0'31,"-25"25"-15,24-1-16,-48 26 15,24 0-15,-25 74 16,0 0 0,-25 25-1,1-25 1,24-25 0,0-50-1,0 1 16</inkml:trace>
  <inkml:trace contextRef="#ctx0" brushRef="#br0" timeOffset="20468.74">25774 6227 0,'0'0'16,"25"-149"0,0 99-1,0 25-15,24 1 16,26-26 0,-1 50-1,1-25 16,-26 50-15,-49 0-16,0 49 16,-49 1-1,-51 24 1,51-74 0,24-1-1,75-24 1,49 0-1,25-24 1,-50 48 0,-49 1-1,-50 25 1,-49-1 0,0-24-16,-75-25 31,25 25-16,24-25 1</inkml:trace>
  <inkml:trace contextRef="#ctx0" brushRef="#br0" timeOffset="24150.52">17067 8410 0,'-25'0'16,"1"0"-1,73 0 32,-24 0-47,25 0 16,98 0-1,26-25 1,-50 25 0,-49 0-1</inkml:trace>
  <inkml:trace contextRef="#ctx0" brushRef="#br0" timeOffset="24319.03">17142 8633 0,'0'0'0,"0"25"16,0 0-1,74-25 1,75-50 0,25 25-1,-100 0-15</inkml:trace>
  <inkml:trace contextRef="#ctx0" brushRef="#br0" timeOffset="24635.38">17787 8310 0,'0'0'0,"24"-24"0,-24-26 16,0 25-1,25 25 16,0 0-15,74 50 0,0-1-1,-24 1 1,-50 0 0,-25 24-1,-75 1 1,-24-1-1,-25 0 1,50-49 0,24-25-16</inkml:trace>
  <inkml:trace contextRef="#ctx0" brushRef="#br0" timeOffset="24835.64">17787 8335 0,'0'0'0,"24"-25"16,1-24 0,-25 74 15,-25 24-31,25 26 16,-24 98-1,-1 51 1,50 98-1</inkml:trace>
  <inkml:trace contextRef="#ctx0" brushRef="#br0" timeOffset="25268.34">19597 8410 0,'0'0'0,"25"-25"0,0 0 16,-25 0 0,0 50-1,-25 25 1,-49 74 0,-50 49-1,-25-49 1,0-49-1,50-75 1,49-75 0,50-49-1,25-24 1,25 98 0,24 50 15,-24 50-16,24 74 1,-49-75-16,49 75 16,-24-74-1,0-50-15</inkml:trace>
  <inkml:trace contextRef="#ctx0" brushRef="#br0" timeOffset="25468.59">19945 8633 0,'25'0'31,"-1"0"-15,-24-25-16,25 25 16,25 0-1,74 0 1,0-25-1,-50 25 1</inkml:trace>
  <inkml:trace contextRef="#ctx0" brushRef="#br0" timeOffset="25635.04">20168 8782 0,'0'0'0,"-25"25"0,0-25 16,1 24-1,48 1 1,26-50 0,24 25-16,125-24 15</inkml:trace>
  <inkml:trace contextRef="#ctx0" brushRef="#br0" timeOffset="26001.42">21359 8335 0,'0'0'16,"-25"25"15,0-25-31,0 25 16,1 25-16,-1-1 15,0 1-15,25 24 16,-25-24-16,25 49 15,50-25 1,49-74 0,25-24-1,-25-26 1,-74-49 15,-25 0-15,-25 24-1,-74 26 1,25 49 0,-26 0-16</inkml:trace>
  <inkml:trace contextRef="#ctx0" brushRef="#br0" timeOffset="26202.01">22029 8683 0,'0'0'0,"74"99"31,-74-74-31,-25 74 16,0 50 0,-49-25 15,-25 25-31</inkml:trace>
  <inkml:trace contextRef="#ctx0" brushRef="#br0" timeOffset="26635.76">22946 8410 0,'0'0'0,"0"-25"0,0 0 16,0 0 15,-24 75-15,24-25-1,-25 124 1,-25 24-1,25-24 1,25-25 0,-24-99-16,24 0 15</inkml:trace>
  <inkml:trace contextRef="#ctx0" brushRef="#br0" timeOffset="27036.04">22922 8459 0,'0'0'0,"49"-149"31,-49 125-31,25-26 16,25-24 0,-1 74-16,1-25 15,74 25 1,-99 0-16,24 74 15,-49 25 1,-74-24 0,24-25-1,50-26 1,50-24 0,49 0 15,-24 0-16,-75 50 1,-100 24 0,51-49-16,-26 25 15,-49-25 1</inkml:trace>
  <inkml:trace contextRef="#ctx0" brushRef="#br0" timeOffset="27268.99">23815 8509 0,'0'0'0,"24"0"15,1 0-15,0 0 31,50 0-15,-26 0-16,100-25 16,0 25-1,-50 0 1</inkml:trace>
  <inkml:trace contextRef="#ctx0" brushRef="#br0" timeOffset="27468.85">24088 8707 0,'0'0'0,"-25"25"0,0 0 15,0 0 1,0 24 15,149-49-15,25 0-1,50-49 1</inkml:trace>
  <inkml:trace contextRef="#ctx0" brushRef="#br0" timeOffset="27884.8">25253 8186 0,'0'0'15,"0"-49"1,0 24 0,0 50 30,0 0-30,25-1 0,-25 51-1,-25 49 1,25 0 0,-24 25-1,-1-75-15,-25 1 16,50-1-1,0-49 17</inkml:trace>
  <inkml:trace contextRef="#ctx0" brushRef="#br0" timeOffset="67454.92">3647 11163 0,'0'-24'0,"24"-1"32,-24 0-32,0 50 78,-24 0-63,-1 49-15,0 0 16,-25 1-16,-49 98 31,-25-24-15,50-25 0,24-24-1,50-76 1,0-48-1</inkml:trace>
  <inkml:trace contextRef="#ctx0" brushRef="#br0" timeOffset="68105.7">4292 11014 0,'0'0'0,"24"0"16,-24 25 0,-24 25-16,-26 99 15,-74 24 17,25-24-17,24-25 1,50-74-1,75-100 17,49-24-17,25-1 1,-24 26 0,-51 49-1,-24 25 1,0 24-1,24 1 1,1-25 0,49-1-1,25-73 17,0-1-17,-49-24 1,-50 24-16,-25-74 15,-50 99 1,-24 75 0,-26 74-1,76 25 1,73-25 0,26-50-1,24-49 1,25-50-1,-99 1 1</inkml:trace>
  <inkml:trace contextRef="#ctx0" brushRef="#br0" timeOffset="68373.45">3448 10345 0,'-25'-25'16,"1"25"-1,73-25-15,26 25 16,148-50-1,-99 26-15,223-51 16,-173 75 0</inkml:trace>
  <inkml:trace contextRef="#ctx0" brushRef="#br0" timeOffset="69104.8">8186 10990 0,'0'0'16,"-25"-75"-1,25 50-15,-49 25 16,24-24 0,-49 24-16,-75 49 15,0 100 1,50 0 0,148 0-1,100-50 1,50-49-1,-51-26 1,-123-24 0,-74-24 15,-75-1-15,49 0-1,150-25 1,73 1-1,1 49 1,-49 25 0,-26 74-1,-74 50 1,-74 24 0,-1 1-1,26-25 1,24-124-1,25-1 1</inkml:trace>
  <inkml:trace contextRef="#ctx0" brushRef="#br0" timeOffset="69372.2">8856 11461 0,'25'0'31,"-50"0"0,25 25-31,0 0 16</inkml:trace>
  <inkml:trace contextRef="#ctx0" brushRef="#br0" timeOffset="69772.39">9997 11114 0,'0'0'0,"25"-25"15,-25 0-15,-25 0 16,-49 25-1,-50 75 1,49 24 0,75 25-1,100-25 17,-1-24-17,-50-26 1,-24-24-1,-50 0 1,-74 0 0,0-25-1,99-50 1</inkml:trace>
  <inkml:trace contextRef="#ctx0" brushRef="#br0" timeOffset="70054.58">10245 11436 0,'-25'0'31,"1"0"-31,-26 25 16,25 0 0,25 49-1,25-24 1,149-50-1,-75-25 1,-49-25 0,-50-49-1,-50 25 1,25 74 0,0 0-16</inkml:trace>
  <inkml:trace contextRef="#ctx0" brushRef="#br0" timeOffset="71638.03">10469 11659 0,'0'0'0,"49"25"31,50-50-15,1-49-1,-26-25 1,25-50-1,0-49 1,-49 24 0,-25 75-1,-25 74 1,-25 25 0,-49 49-1,-1 75 1,26 75-1,49-125-15,-25 75 16,50-74 0,49-51 15,25-24-15,1-74-1,-51-50 1,-24 50-1,-25 98 17,-25 51-17,25-1 1,25 1 0,0-75-16,49 24 15,1-73 1,-1-26-1,-24-49 17,-26 75-32,-24 24 15,25 0 17,-50 100-17,1-26-15,24 1 16,0 49-1,24-49-15,51-26 16,24-24 0,0-24-1,25-100 1,0-75 0,-49 1-1,-26 74 1,-49 99-1,-24 25 1,-26 49 15,0 51-15,1 49 0,49-75-16,-25 75 15,0-50 1,25-25-1,-25-49 1,1 0 0,-1-75-1,74-49 1,1 0 0,24 0-1,26 49 1,-26 50-1,-49 25 1,0 49 15,-50 26-15,25-51-16,-25 1 16,50-25-1,24-25 1,100-75-1,-74 26 1,49-51 0,-124 125 15,-50 74-15,25-24-1,25-50 1,75-1-1,24-98 17,-25 0-32,-24 24 31,-25 50-15,-50 25-1,25 24 1,-25-24-1,25 0 1,25 0 0,25-25-1,24-50 1,25-24 0,-74 49-16,0 25 15,-25 25 1,0 24-1,0 26 1,0-26 0,25-24-1</inkml:trace>
  <inkml:trace contextRef="#ctx0" brushRef="#br0" timeOffset="72121.19">16100 11362 0,'0'0'0,"0"-25"15,0 0-15,-25 25 32,0 0-32,0 50 31,0-1-31,25 51 15,-24-26 1,24 0 0</inkml:trace>
  <inkml:trace contextRef="#ctx0" brushRef="#br0" timeOffset="72437.73">16199 10791 0,'0'0'0,"-25"25"32,0 0-32,25 24 15,0 26 1,0-26-1,25-49-15,0 25 16,0-74 15,0-1-15,-50-24 0,25 49-1</inkml:trace>
  <inkml:trace contextRef="#ctx0" brushRef="#br0" timeOffset="72771.73">17042 11139 0,'0'0'0,"50"-25"16,-75 25 31,25 25-47,-25 24 15,25 1-15,25 49 32,25 25-17,-1-25 1,-24-24-1,-25-51 1,-74 1 0,24-25-16,-74 0 15,75-25-15</inkml:trace>
  <inkml:trace contextRef="#ctx0" brushRef="#br0" timeOffset="73921.63">5854 14041 0,'0'0'0,"25"-74"31,0 74-31,-25-25 16,0 74-1,-25 1 1,0 99 0,25-75-16,50 75 15,74-74 1,50-75-1,-1-75 1,-24-49 0,-50-25 15,-49 25-15,-25 75-1,-50 98 16,25 26-31,-25-1 16,0 149 0,1-123-16,-1 172 15,-25 1 1,-24 25 0,-1-50-1,-24-50 1,-25-49-1,-25-124 1,0-99 15,75-174-15,124-199 0</inkml:trace>
  <inkml:trace contextRef="#ctx0" brushRef="#br0" timeOffset="74254.03">7417 14760 0,'0'0'0,"0"-24"31,50 24-15,0 0-1,49-25 1,0 25-1,25-25 1,-50 0 0</inkml:trace>
  <inkml:trace contextRef="#ctx0" brushRef="#br0" timeOffset="74421.5">7517 15033 0,'0'0'15,"-25"25"-15,0 0 0,75 0 47,-1-50-47,125 25 32,-50-25-32</inkml:trace>
  <inkml:trace contextRef="#ctx0" brushRef="#br0" timeOffset="74887.97">9303 14388 0,'0'0'0,"24"-25"0,1 1 16,-25-1 0,0 0-1,-25 25 1,1 0-1,-1-25 1,-25 50-16,-74 0 16,0 49-1,-25 50 1,50 50 0,99-25-1,74-50 1,75-25-1,0-74 1,-25 0 0,-99-24-1</inkml:trace>
  <inkml:trace contextRef="#ctx0" brushRef="#br0" timeOffset="75139.39">9501 14909 0,'0'0'0,"25"0"16,-25 25 0,0 25-1,25 49 1,-25 0-1,-25 50 1,0-25 0,0-25-1</inkml:trace>
  <inkml:trace contextRef="#ctx0" brushRef="#br0" timeOffset="79238.3">10493 14711 0,'0'25'265,"0"-1"-249,0 1-1,25-25-15,25 50 16,24-25 0,25-25 15,-24-50-15,24 0-1,-74-24 1,0 24-16,-1 1 15,-48-1 1,-1 1 0,-25 49-1,-24 0 1,-50 24 0,25 51-1,-25 49 1,49 0-1,26 25 1,49-25 0,49 49 15,50-98-15,50-50-1,25-25 1,24-50-1,-49-49 1,-99 24-16</inkml:trace>
  <inkml:trace contextRef="#ctx0" brushRef="#br0" timeOffset="80590.35">11188 13892 0,'0'0'0,"-50"25"16,50-50 31,25 25-16,0 0-31,0-25 16,0 25-16,-1 0 15,26 0 1,0 25 0,-26 25-1,-24 24 1,-24 25-1,-26-24 1,-24-26 0,74-24-1,-25-25 1,50-49 0,-1-1-1,26 25 1,-25-24-16,74-51 15,0 1 1,-24 0 15,-51 74-15,1 0 0,-50 25 15,1 25-16,-26 25 1,25 49 0,25 0-1,25-24 1,-25-51-16,74 1 16,-24 0-1,0-25 1,-26-25-1</inkml:trace>
  <inkml:trace contextRef="#ctx0" brushRef="#br0" timeOffset="81239">13024 14760 0,'-25'0'0,"50"0"46,-1-24-30,1 24 0,0 0-16,25 0 15,-1-25 1,1 25-16,74-25 16,50 0-1,-75 0 1,-25 1-1,-49 24 1</inkml:trace>
  <inkml:trace contextRef="#ctx0" brushRef="#br0" timeOffset="81555.89">13470 14463 0,'0'0'0,"0"-25"0,-25 25 15,25-25 1,-24 0 0,-1 50-1,25 25 1,0-1-1,0 75 1,-25 25 0,25 25-1,0-75-15,-25-24 16,25-26-16,25 50 16,0-74-1</inkml:trace>
  <inkml:trace contextRef="#ctx0" brushRef="#br0" timeOffset="82222.42">15281 14239 0,'25'-24'16,"-25"-1"-16,-25 25 47,0 0-47,0 25 15,-74 49 1,0 25-1,25 25 1,74 25 0,-25-99-1,74 49 1,51-25 0,48-49-1,51-25 1,-75-49-1,-74 49-15</inkml:trace>
  <inkml:trace contextRef="#ctx0" brushRef="#br0" timeOffset="82758.39">15926 14711 0,'0'0'16,"25"0"0,0-25-1,-1 25 1,26 0 0,-25 50-1,0 49 1,0 25-1,-50 0 1,-25-25 0,0-49-1,26-25 1,-1-25-16,0 0 78,50 0 63,-25-25-126</inkml:trace>
  <inkml:trace contextRef="#ctx0" brushRef="#br0" timeOffset="83939.3">16000 15257 0,'0'0'0,"25"-25"78,25 25-78,0 0 15,-1-25-15,26 25 16,-26 0 0,1-25-16,-1 25 15</inkml:trace>
  <inkml:trace contextRef="#ctx0" brushRef="#br0" timeOffset="86188.8">15207 13570 0,'0'-25'15,"-25"25"1,25-25-16,-25 0 15,0 25-15,-49 0 16,-25 0 0,-1 25 15,-24-25-15,25 0-1,74 0 1,0 0-1,25 25 79,0 0-78,25-1-1,-25 1 48,0 0-1,0 0-46,0 0 0,0-1-16,0 1 15,0 0 1,0 25-16,0 24 16,0 50-1,0 0 1,-25 0-1,25 50 1,-24-25 15,24-25-15,0 0 0,0-75-16,0 26 15,0-26-15,0 100 16,0-49-1,24 24 1,-24-25 0,0-25-1,0-24 1,0-1 0,0 1-1,0-25 48,50-25-48,25 0 1,73-50 0,51 1-1,-125-1-15</inkml:trace>
  <inkml:trace contextRef="#ctx0" brushRef="#br0" timeOffset="90022.6">17514 14115 0,'-25'-24'32,"0"24"-32,0 0 15,0 0 1,-24 24 0,-1 1-16,-24 74 15,-1 1 1,51 24-1,24-25 1,99-25 0,50-74-1,24-24 1</inkml:trace>
  <inkml:trace contextRef="#ctx0" brushRef="#br0" timeOffset="90356.85">17911 14388 0,'24'-25'15,"-24"1"-15,-24-1 32,-1 74-17,0 51 1,0-1-1,50 0 1,25-49 0,-1-50-1,26-25 1,-1-49 0,-49-26-1,-50 26-15,0-1 16,-24 51-1</inkml:trace>
  <inkml:trace contextRef="#ctx0" brushRef="#br0" timeOffset="90648.34">18332 14239 0,'0'0'0,"25"0"15,0-24 1,-50 48 0,0 1-16,1 50 15,48-1 1,51 1 0,24-1-1,-49 0 16,-26-24-31,-48-25 32,-125 24-17,50-49 1</inkml:trace>
  <inkml:trace contextRef="#ctx0" brushRef="#br0" timeOffset="92273.46">21458 14537 0,'-25'0'0,"0"-25"15,50 25 32,0 0-31,74 0-1,25 0 1,25-24 0,-25-1-1,-74-25 1</inkml:trace>
  <inkml:trace contextRef="#ctx0" brushRef="#br0" timeOffset="92507.37">21781 14314 0,'-25'-25'15,"0"0"-15,0 25 32,25 50-17,25 49 1,0 25-1,0 50 1,24-50 0,-24-25-1</inkml:trace>
  <inkml:trace contextRef="#ctx0" brushRef="#br0" timeOffset="92839.69">23170 14190 0,'0'0'0,"-75"-50"31,50 25-31,1 50 16,-100 50-1,49 24 1,50 50 0,50-50-1,25-25 1,49-24 0,50-25-1,0-50 1,-75 0-1</inkml:trace>
  <inkml:trace contextRef="#ctx0" brushRef="#br0" timeOffset="93206.58">23567 14612 0,'24'0'31,"1"0"-15,0 0-16,0 24 16,-25 1-1,0 50 1,-50-26 0,50 1-1,75-25 1,24-1-1,-25-24 1,-49 25 0,0 0-1,-50 25 1,-74-1 0,0 1-1,24-25 1</inkml:trace>
  <inkml:trace contextRef="#ctx0" brushRef="#br0" timeOffset="93857.2">24733 13942 0,'0'0'15,"-25"-50"1,-25 25 0,1 25-1,-26 50 1,25 49-1,50 25 1,25 0 0,75-25-1,-51-49-15,26 0 16,-1-25 0,-74-1-1,-50 26 1,-49-25-1,0 0 17,74-1-17,25-48 1,75-51 0,73-24-1,-24 49 1,0-24-1,-49 49 1,-50 25 0,24 0-1,-24 25 1,0 24 0,0 26-1,-25-1 1,0-49-1,0 0 1</inkml:trace>
  <inkml:trace contextRef="#ctx0" brushRef="#br0" timeOffset="94006.46">25179 14066 0,'0'0'0,"-25"-99"32,25 74-32,0 0 0</inkml:trace>
  <inkml:trace contextRef="#ctx0" brushRef="#br0" timeOffset="94372.75">25303 14264 0,'0'0'0,"25"99"32,0-24-17,0-50 1,-25 0 15,24-25-31,-24-25 16,25-50-1,50-24 1,24 25 0,-25 24-1,1 25 1,-26 50 0,1 25-1,-25-1-15,-1 75 16,-24-24-1,-24-26 17</inkml:trace>
  <inkml:trace contextRef="#ctx0" brushRef="#br0" timeOffset="95039.6">26742 14190 0,'0'0'0,"0"-25"0,-25 0 16,25 0 0,0 1-1,0-1 1,50 0-1,-25 25-15,49 25 16,25 24 0,-74 51-1,-25 24 1,-99 0 0,0-75-1,74-24 1,99-74 15,25-76 0,50-48-15,-50 49 0,-74 74-16,0 25 15,-75 100 16,26 49-15,-1 25 0,74-50-1,26-49 1,24-50 0</inkml:trace>
  <inkml:trace contextRef="#ctx0" brushRef="#br0" timeOffset="95640.06">27759 13173 0,'0'0'0,"0"-25"0,-25 0 16,50 0 0,49 0-1,26 1 1,-1-1 0,-25 50-1,-49-25-15,0 49 16,0 26-1,0 74 17,-1 24-17,-24 26 1,25 49 0,-50-25-1,1 0 1,-26-49-1,25-25 1,0-50 0,-24 50-1,49-100 1,0 1 0,0-25-1,0 0 1,-25-25-1,-25 25 17,-49-25-17,-25 0-15</inkml:trace>
  <inkml:trace contextRef="#ctx0" brushRef="#br0" timeOffset="107340.74">19201 14190 0,'24'0'79,"1"0"-79,0 25 15,0-25-15,0 0 16,49 24-1,-24 26 1,-50 49 0,-25 25-1,-25 0 1,-24-49 0,-1-1-1,51-74 16,48-25-15,51-74 0,74-25-1,-25-25 1,-25 25 0,-74 50-1,0 49 1,-25 0-1,-25 50 1,-25 74 0,0 25-1,26 0 1,48-49 0,1-50-16,99-25 15,0 0 1,25-25-1</inkml:trace>
  <inkml:trace contextRef="#ctx0" brushRef="#br0" timeOffset="108124.53">28950 16819 0,'0'0'0,"0"-24"31,0-1-15,0 74-1,25 51 1,-1 73-1,-24 1 1,-24-75 0,24-74-1,74-50 1,149-99 0,149-149-1,0 25 1,-99 50-1,-173 148 1,-51 0 0,-24 50-16</inkml:trace>
  <inkml:trace contextRef="#ctx0" brushRef="#br0" timeOffset="108557.27">29297 16323 0,'0'0'0,"-25"-25"0,25 1 16,0 48 15,25 1-15,0 124-1,0 25 1,-1-25 0,1-100-1,0-24 1,124-99-1,149-125 1,-75 75-16,199-198 16,-75 49-1,-198 173 1,-100 100 0,-49 50-1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6T05:11:17.30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29595 8856 0,'-25'-25'78,"25"50"141,0 0-204,-25 25-15,25-26 16,0 26-16,0 0 16,0-1-1,0 26 1,0-50-1,0-1 1,-25 1 0,25 0-1</inkml:trace>
  <inkml:trace contextRef="#ctx0" brushRef="#br0" timeOffset="504.42">30016 9080 0,'0'0'16,"25"0"15,0 0 0,0 0 0,0-25-31,-1 25 16,26 0-16,0 0 16,-26 0-16,76-25 15,-51 25 1,1 0 15,-25 0-15</inkml:trace>
  <inkml:trace contextRef="#ctx0" brushRef="#br0" timeOffset="902.95">30339 8881 0,'0'0'0,"-25"0"15,25-25 17,-25 25-1,25 25-16,0 0 1,0 0 0,-25 24-1,25 1 1,-24-25-16,48 24 16,-24-24 15,0 0-31,0 0 15</inkml:trace>
  <inkml:trace contextRef="#ctx0" brushRef="#br0" timeOffset="1238.24">30091 9402 0,'0'0'16,"25"0"30,24 0-30,-24 0 0,0-25-16,24 25 15,1 0-15,49-25 16,-24 25 0,-50 0-1,-1 0 1</inkml:trace>
  <inkml:trace contextRef="#ctx0" brushRef="#br0" timeOffset="1771.14">30959 8906 0,'0'0'0,"0"-25"0,25 25 31,0-25-15,0 25 0,24 25-1,-24 0 1,0 0-16,0-1 16,-25 76-1,-50-26 1,0 1-1,26-51 1,-1 1 0,25 0 15,25-25 0,49 0-15,25-25-1,-74 0 1</inkml:trace>
  <inkml:trace contextRef="#ctx0" brushRef="#br0" timeOffset="2072.53">31703 9055 0,'0'0'0,"0"-25"0,-49 50 47,49 0-32,-25-1 1,25 1-16,0 0 15,-25 74 1,50-74 0,0 0-1,-1-25 1,26 0 0</inkml:trace>
  <inkml:trace contextRef="#ctx0" brushRef="#br0" timeOffset="2393.58">31728 8732 0,'0'0'0,"-25"0"16,25 25 0,0 0-1,25-25 1,0 0 0,0-25-1,-25-49 1,-25 24 15,-25 25-31</inkml:trace>
  <inkml:trace contextRef="#ctx0" brushRef="#br0" timeOffset="2888.52">29768 10221 0,'0'0'0,"0"-25"0,-24 25 15,24-25 1,-25 25-1,25 25 1,0 0 0,-25-1-1,25 1-15,-25 74 16,0-24 0,25-1-1,-24-24 1,98-25 15</inkml:trace>
  <inkml:trace contextRef="#ctx0" brushRef="#br0" timeOffset="3121.1">30091 10444 0,'49'-25'32,"-24"0"-32,25 25 15,-25-25 1,74 25 0,0-24-1,-49 48 1</inkml:trace>
  <inkml:trace contextRef="#ctx0" brushRef="#br0" timeOffset="3388.89">30389 10196 0,'0'0'0,"-25"-25"15,0 0 1,0 25 0,25 50-1,-25-1 1,25 26 0,0 24-1,-25 25 1,25-25-1,-24-49 1</inkml:trace>
  <inkml:trace contextRef="#ctx0" brushRef="#br0" timeOffset="3738.1">30810 10320 0,'0'0'0,"50"-25"15,-25 25 1,24-25 0,1 50-1,-25 0-15,-25 24 16,-25 76-1,25-51 1,-25-49 0,25 0-1,50-25 32,49 0-31,-49 0-16</inkml:trace>
  <inkml:trace contextRef="#ctx0" brushRef="#br0" timeOffset="4005.15">31579 10394 0,'0'-25'15,"-25"25"-15,1 0 16,-1 0 0,25 25-16,-25 50 15,25-26 1,0 1 0,25 0 15,24-50-16,-24 0-15</inkml:trace>
  <inkml:trace contextRef="#ctx0" brushRef="#br0" timeOffset="4192.02">31579 10270 0,'0'0'16,"-25"-74"-1,1 49-15,24 0 47</inkml:trace>
  <inkml:trace contextRef="#ctx0" brushRef="#br0" timeOffset="4606.33">29744 11511 0,'0'-50'31,"0"75"0,0 0-15,0-1-16,0 26 15,-25 24 1,25 1 0,0-25-1,0-26 1</inkml:trace>
  <inkml:trace contextRef="#ctx0" brushRef="#br0" timeOffset="4822.71">30165 11610 0,'0'0'0,"0"-25"15,25 25 1,0-25 0,49 25-1,1 0 1,-26 0-16,1 25 0</inkml:trace>
  <inkml:trace contextRef="#ctx0" brushRef="#br0" timeOffset="5138.57">30785 11461 0,'50'-25'16,"-25"0"-1,0 50 1,-25 0-1,0 0 1,0 0-16,-25 49 16,-25 0-1,50-24 1,25-25 15,49-25-15,26 0-1,-51 0-15</inkml:trace>
  <inkml:trace contextRef="#ctx0" brushRef="#br0" timeOffset="5542.91">31356 11511 0,'0'24'31,"0"1"-31,-25 0 16,25 0-16,-25 0 15,25-1 1,-24 26-1,24-25 1,24-25 0,26 0-1</inkml:trace>
  <inkml:trace contextRef="#ctx0" brushRef="#br0" timeOffset="5777.19">31381 11312 0,'0'-25'16,"-25"25"-16,25-24 15,-25 24 1,25 24-1,0 1 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6T05:20:22.49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7020 9278 0,'-24'0'32,"-1"0"-17,0 25-15,-74 24 16,24 26-1,26-26 1,24-24 0,50-25 15,99-25-15,25-49-1,-75 49 1,-49 25-1,-50 0-15,-25 0 16,-24 25-16,-75 49 16,25 1-1,50-50 1,198-50 15,25-25-15,-50 1-1,-74 49 1,-50 24 15,-74 51-15,-75 24 0,99-49-16,1-1 15,124-74 16,24 1-15,0-1 0,-49 50-1,-25 49 1,-49 25 0,-1 1-1,0-76 1,50 1-1,-24-74 1,73-1 0,26-49-1,-1-1 1,1 1 0,-1 25-1,-49 49 1,-75 25-1,-99 50 1,25-1 0,75-49-1,73 0 1,100-74 0,25-25-1,-74 49-15,-26 25 16,-24 25-16,-99 50 31,-50 24 0,49-24-15</inkml:trace>
  <inkml:trace contextRef="#ctx0" brushRef="#br0" timeOffset="105243.96">28379 13718 0,'0'0'0,"25"0"0,-25 25 125,0 0-110,0 0 1,25 25-1,-25-26-15,0 26 16,-25 24 0,25 1-1,0-26 1,0-24 0,0-50 15,25-24-16,0-1-15,-1-49 16,26 0 0,-25 49 15,0 0-15,24 26-1,1 24 1,-25 24-1,-25 1-15,24 50 16,-48-1 0,24-24-1,24-50 32,-24-25-31,25 0-1,25-49-15,-1-1 16,1 50 15,-25 25-31,25-24 16,-1 24 0,-24 49-1,0 26 1,0-1-1,-50 1 1,25-1 0,0-49 15</inkml:trace>
  <inkml:trace contextRef="#ctx0" brushRef="#br0" timeOffset="105507.61">29421 13718 0,'0'0'0,"25"-24"31,0 24 0,-1 0-15,26 0-16,-25 0 16,74-25-1,0 25 1,-74 0 0</inkml:trace>
  <inkml:trace contextRef="#ctx0" brushRef="#br0" timeOffset="105691.04">29495 13793 0,'-49'25'31,"49"0"-15,0-1-1,25-24 1,24 0-1,75 0 1</inkml:trace>
  <inkml:trace contextRef="#ctx0" brushRef="#br0" timeOffset="106174.2">30413 13644 0,'0'0'0,"50"-25"31,-25 0-31,-25 50 32,0 0-17,-50 49 1,-24 26-1,-50-1 1,74-49-16,-49-1 16,49-24-1,50-75 17,50-24-17,-1-25 1,26 49-1,-50 25 1,-1 25 0,1 25 15,0 50-15,25 49-1,-1-75 1,1-49-16</inkml:trace>
  <inkml:trace contextRef="#ctx0" brushRef="#br0" timeOffset="106490.48">30984 13768 0,'0'0'16,"0"-25"0,50 25 46,-26 0-46,1 0-16,0 0 15,25 0-15,-26 0 16,26 0 0,-25 0-1</inkml:trace>
  <inkml:trace contextRef="#ctx0" brushRef="#br0" timeOffset="106840.65">31133 13594 0,'-25'-49'32,"0"49"14,25 25-30,-25-1 0,25 1-1,0 0-15,0 49 16,0 1 0,0-25-1,25-26 1,-25 1-1,0 0 1</inkml:trace>
  <inkml:trace contextRef="#ctx0" brushRef="#br0" timeOffset="107168.08">30934 14091 0,'0'0'0,"-25"0"31,50-25 0,0 25-31,74 0 16,-24 0-1,74-25 95</inkml:trace>
  <inkml:trace contextRef="#ctx0" brushRef="#br0" timeOffset="107457.6">31728 13743 0,'25'-49'31,"-25"73"16,0 1-47,0 0 16,0 0-16,-25 0 15,25 49 1,-25-24 0,50-1-1,-25 1 1,50-50-1,-1 0 1,26 0-16</inkml:trace>
  <inkml:trace contextRef="#ctx0" brushRef="#br0" timeOffset="107808.36">31877 13421 0,'0'0'16,"-25"0"-16,0-25 16,1 25-1,-1 50 1,25-1-1,0-24 1,25 0 0,24 0-1,-24-50-15,0 0 16,0-25 0,-25 1-1,-25 49 1</inkml:trace>
  <inkml:trace contextRef="#ctx0" brushRef="#br0" timeOffset="108198.92">32299 13669 0,'24'0'31,"-24"25"1,0-1-32,0 51 15,0 24 1,0-24-1,0-1 1,0 0 0,0 1 15,0-26-15,-24-24-1,24 0 1,0-25-1,0-25 1</inkml:trace>
  <inkml:trace contextRef="#ctx0" brushRef="#br0" timeOffset="108624.99">32398 13644 0,'0'0'0,"25"-99"16,-25 74-1,25-25 1,24 26 0,-24 24-1,0 0 1,0 0-1,-25 74 1,-25 0 0,0 1-1,25-26 1,74 1 0,1-25-1,-50 0 1,-75 0-1,-24-1 1,-26 1 15,26-25-15,24 0-16</inkml:trace>
  <inkml:trace contextRef="#ctx0" brushRef="#br0" timeOffset="109192.03">28057 13173 0,'24'-50'16,"-48"50"-1,24 0 1,0 99-1,-50 100 1,0 49 0,-24 50 15,24 24-15,50-173-16,-24 99 15,-1-99 1,25-50-1</inkml:trace>
  <inkml:trace contextRef="#ctx0" brushRef="#br0" timeOffset="109741.95">28131 13098 0,'0'0'0,"25"-49"15,-25-1-15,25 25 16,24 25 0,1-25-1,49 1 1,75 24-1,49 0 1,75 0 0,123 24-1,51-24 1,98 25 0,-49 0-1,174 0 1,-323-50-1,-372 25 1,273-25-16,-50-24 31,-124 24-15,100 25 0,-100-25-1,0 25 1,1 25-1,-51 24 1,1 1 0,-50 74-1,-99 0 1</inkml:trace>
  <inkml:trace contextRef="#ctx0" brushRef="#br0" timeOffset="110341.49">33316 14711 0,'0'25'31,"-99"-25"-31,198 24 16,-149 1-16,1-25 16,-100 25-1,-25-25 1,-74 25 0,99-25-1,-273 0 1,-74-25-1,273 0 1,-397 25 15,49 50-15,50-1 0,25-24-1,0 0 1,25 25-1,74 24 1,49-24 0,51-25-1,74-1 1,99 1 0,99-25-1,0 0 1,75 0-1,49-25 1,-25 1 0</inkml:trace>
  <inkml:trace contextRef="#ctx0" brushRef="#br0" timeOffset="112342.12">29868 15554 0,'0'0'0,"24"-74"32,-24 49-1,-49 25-31,-1-25 15,25 25-15,-49 0 32,-25-25-17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6T05:06:09.36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6028 1389 0,'0'-25'46,"0"1"1,-25 24-15,25 24 61,0 1-77,0 25-16,-25-25 16,25 49-16,0-24 15,-24 49 1,24-25-1,0-24 1,49-25 0,51-50-1,24 0 1,-25-24 0,-50-1-1,-24-25 1,0 51-16,0-26 15,-25 25 1,0 0 31,-25 100-31,0 24-1,0 50 1,1 25-1,-1 24 1,-25 1 0,1 24-1,-51-25 1,51-99-16,-75 1 16,24-51-1,1-98 1,0-51-1,25-73 1,49 74 15,25 24-15,0 1-16</inkml:trace>
  <inkml:trace contextRef="#ctx0" brushRef="#br0" timeOffset="335.25">7169 2257 0,'50'0'32,"-50"-24"-17,25-1 1,-1 25 0,76-25-1,-51 0-15,75 0 16,-24 25-1,-76-24 1,1 24 0</inkml:trace>
  <inkml:trace contextRef="#ctx0" brushRef="#br0" timeOffset="517.4">7268 2382 0,'0'0'0,"-24"24"0,-1-24 15,0 0 1,50 0 15,99 0-15,50-24 0,-100 24-16</inkml:trace>
  <inkml:trace contextRef="#ctx0" brushRef="#br0" timeOffset="1117.23">9526 1761 0,'0'0'0,"0"-24"0,25-1 16,-50 0 15,-25 25-31,1 0 16,-1 25-1,-99 74 1,0 50 0,75 0-1,49-50 1,50 0-1,74-74 1,-49-25-16,24 0 16,1-25-1,-51 25 1</inkml:trace>
  <inkml:trace contextRef="#ctx0" brushRef="#br0" timeOffset="1333.57">9724 2382 0,'0'0'0,"0"74"31,0-49-31,-24 0 16,24 24-1,0 1-15,0 99 16,0-1-1,24-23 1,-24-51 0</inkml:trace>
  <inkml:trace contextRef="#ctx0" brushRef="#br0" timeOffset="1800.59">10667 2233 0,'0'0'0,"-25"0"16,0 0-1,75 0 1,0 0-1,74 0 1,24-25 0,-48-25-1,-51 1 1,-49-1 0,-74 0-1,-25 26 1,24 24-16,-74 74 15,1 25 1,73 25 15,50 0-15,75 0 0,49-49-1,50-50 1,25-25-1</inkml:trace>
  <inkml:trace contextRef="#ctx0" brushRef="#br0" timeOffset="2917.71">11610 1141 0,'0'-25'15,"-25"50"17,0 0-17,0 25-15,-49 49 16,-25 0-1,24-49 1,50-26 15,1-24-15,24-74 0,0 0-1,24-1 1,-24 50-1,25 25 1,0 0 0,25 75-1,24-1 1,-49-24-16,24 24 16,-24-24-1,0-25 1</inkml:trace>
  <inkml:trace contextRef="#ctx0" brushRef="#br0" timeOffset="3251.67">11932 1389 0,'0'0'0,"-25"0"15,50-25 32,0 25-47,49 0 31,1-24-15,-50 24 0</inkml:trace>
  <inkml:trace contextRef="#ctx0" brushRef="#br0" timeOffset="3667.95">12031 1265 0,'-24'0'47,"24"25"-16,0 0-15,0 24-16,-25-24 15,25 25-15,-25-25 16,25-1-16</inkml:trace>
  <inkml:trace contextRef="#ctx0" brushRef="#br0" timeOffset="3951.38">12528 1191 0,'-25'25'47,"25"-1"-47,0 1 16,0 0-16,0 49 16,25-24-1,24 0 1,1-50-1,-25 0 1</inkml:trace>
  <inkml:trace contextRef="#ctx0" brushRef="#br0" timeOffset="4091.65">12676 1017 0,'0'0'0,"-49"-74"15</inkml:trace>
  <inkml:trace contextRef="#ctx0" brushRef="#br0" timeOffset="4367.04">12875 1067 0,'0'0'0,"0"49"31,0-24-31,0 0 16,0 0-16,0 49 15,25 50 1,-50 0-1,25 0 1,-25-24 0,0-26-1</inkml:trace>
  <inkml:trace contextRef="#ctx0" brushRef="#br0" timeOffset="4750.6">12949 1191 0,'0'0'0,"-25"-149"32,25 124-32,0 0 15,25-49 1,25 49-1,24 0 1,-24 25 0,-25 50-1,-75 49 1,25 0 0,0-24-1,50-50 1,0-25-1,0 24 1,-25 1 15,-50 25-15,25-50-16</inkml:trace>
  <inkml:trace contextRef="#ctx0" brushRef="#br0" timeOffset="5051.02">13445 967 0,'0'0'0,"0"-24"31,25 48-15,0 1-16,25 75 15,-1 48 1,26-24 15,-51 0-15,-73 0 0,-100-24-1,-49-26 1,73-74-16</inkml:trace>
  <inkml:trace contextRef="#ctx0" brushRef="#br0" timeOffset="5467.81">11039 1017 0,'-25'-25'16,"0"25"15,25 50-15,-24-25-16,24 49 15,-25 75 1,25 49-1,74 1 1,1-125 0</inkml:trace>
  <inkml:trace contextRef="#ctx0" brushRef="#br0" timeOffset="6068.73">14090 1141 0,'0'-25'0,"50"25"16,-25 0-1,49 0 1,1 25-1,-26 50 1,-49 24 0,-74 0-1,24-25 1,25-74 15,75-24-31,24-51 16,26-49-1,-51 0 1,1 50 15,-50 49-15,-25 75 0,0-1-1,0 75 1,25 0-1,25-49-15,25 49 16</inkml:trace>
  <inkml:trace contextRef="#ctx0" brushRef="#br0" timeOffset="6600.51">15752 2158 0,'-24'0'16,"48"0"15,1-25-31,50 25 16,-1 0-16,25-24 15,100-1 1,-75 0 0,-75 25-1</inkml:trace>
  <inkml:trace contextRef="#ctx0" brushRef="#br0" timeOffset="6834.66">16125 1935 0,'-25'0'32,"0"0"-17,25 25 1,-25 49 0,50 50-1,-25 25 1,25-25-1,0-74 1,24-25-16</inkml:trace>
  <inkml:trace contextRef="#ctx0" brushRef="#br0" timeOffset="7151.18">17365 1662 0,'0'0'0,"-25"-50"15,0 26 1,0-1 0,-49 50-1,-25 74 1,49 25-1,25-74-15,25 74 16,25-25 0,25-50-1,24-24 1,25-25 0,-24 25-1</inkml:trace>
  <inkml:trace contextRef="#ctx0" brushRef="#br0" timeOffset="7400.56">17762 2133 0,'0'0'0,"49"25"32,-49 0-17,0 25 1,0-1-1,-74 51 1,49-1 0,25-74-1,25-25 1,74 0 0,25-25-1</inkml:trace>
  <inkml:trace contextRef="#ctx0" brushRef="#br0" timeOffset="7817.31">18903 2034 0,'25'0'47,"0"-25"-31,49 25-16,-24-24 15,24-1-15,-24 0 16,49-25 0,-74 1-1,-25 24-15,-75 0 16,-74 25-1,1 75 1,-1 24 15,49 25-15,76 25 0,24-25-1,74-50 1,100-49-1,24-25 1</inkml:trace>
  <inkml:trace contextRef="#ctx0" brushRef="#br0" timeOffset="8350.86">19994 893 0,'-24'25'31,"24"0"-15,-50 24-16,0-24 15,-49 74 1,-25-49 0,50-25-1,49-25 1,0-50-1,25-24 1,25-1 15,0 26-15,-1 24 0,1 25-16,25 25 15,0 49 1,-1 25-1,1 1 1,-1-51 0,-24-24-16</inkml:trace>
  <inkml:trace contextRef="#ctx0" brushRef="#br0" timeOffset="8534.39">20218 1216 0,'0'0'0,"0"-25"31,24 25-31,1 0 16,75-25 0,24 25-1,-75 0-15</inkml:trace>
  <inkml:trace contextRef="#ctx0" brushRef="#br0" timeOffset="8817.62">20813 967 0,'0'0'16,"0"-24"-1,0 48 1,0 1 0,-25 0-1,25 50 1,-25-26-16,50-24 16,-25 25-16,25-26 15,25 26 1,24-25-1,-24-25-15</inkml:trace>
  <inkml:trace contextRef="#ctx0" brushRef="#br0" timeOffset="8968.31">20987 695 0,'0'0'0,"-50"-50"15,50 25 17</inkml:trace>
  <inkml:trace contextRef="#ctx0" brushRef="#br0" timeOffset="9254.94">21235 843 0,'0'0'0,"0"25"32,0 0-32,0 0 15,-25 0-15,25-1 16,0 26-1,25 0-15,-25-25 0,0 99 32,0-25-17,-25 50 1,-25-100 0</inkml:trace>
  <inkml:trace contextRef="#ctx0" brushRef="#br0" timeOffset="9668.24">21334 918 0,'0'-25'0,"0"50"15,0-100-15,0 26 16,0 24-16,25-49 15,24 24 1,75 0 15,-99 50-15,-50 25 0,1 74-1,-1-24 1,0-26-1,50-24-15,0 25 16,-1-25 0,1 24-1,-74 26 17,-75-26-32,24-24 15</inkml:trace>
  <inkml:trace contextRef="#ctx0" brushRef="#br0" timeOffset="10203.64">21905 670 0,'0'0'15,"0"-25"17,49 75-1,-24-1-31,49 1 16,-49 24-16,50 75 15,-75-99 1,0 74-1,-25-75-15,-50 1 16</inkml:trace>
  <inkml:trace contextRef="#ctx0" brushRef="#br0" timeOffset="10650.39">18729 843 0,'0'0'15,"0"-24"16,0 73-15,-25-24-16,25 25 16,0 123-1,50-98 1,99 98-16,-25-123 16,25 24-16</inkml:trace>
  <inkml:trace contextRef="#ctx0" brushRef="#br0" timeOffset="11234.69">22475 744 0,'0'0'0,"0"-25"15,0 1 1,50 24-1,-25 0-15,49 49 16,0 1 15,-49 24-15,-25 1 0,-49-26-1,49-24-15,-25-25 16,74-25 15,26-24-15,-1-51-1,-24 1 1,-25 50 0,-25 24-1,0 50 1,-25 49 15,25-24-31,-25 74 16,25-50-1,25 1-15</inkml:trace>
  <inkml:trace contextRef="#ctx0" brushRef="#br0" timeOffset="12218.53">7690 5731 0,'0'0'0,"-25"0"31,75 0 32,-25 0-48,24 0-15,-24 0 16,25-25-16,-25 25 16,-1 0-16</inkml:trace>
  <inkml:trace contextRef="#ctx0" brushRef="#br0" timeOffset="12401.35">7715 5929 0,'0'0'0,"-25"25"0,0-25 16,1 0 0,24 25-1,74-25 1,75-50 0,0 25-1</inkml:trace>
  <inkml:trace contextRef="#ctx0" brushRef="#br0" timeOffset="15401.48">9427 5557 0,'0'0'16,"24"0"-1,-24-25 17,0 0 30,-24 25 1,-26 50-63,0-25 15,-24 24-15,24 1 16,-49 74-1,74-25 1,75-24 0,99-51-1,0-24 1,-50 0 0,-74-24-16</inkml:trace>
  <inkml:trace contextRef="#ctx0" brushRef="#br0" timeOffset="16051.82">9873 5979 0,'0'-25'47,"25"50"0,-25-1-47,0 26 16,0 0-16,0 24 15,0-24 1,0 24-16,25 25 15</inkml:trace>
  <inkml:trace contextRef="#ctx0" brushRef="#br0" timeOffset="16817.89">11213 5731 0,'0'0'15,"-25"0"-15,0-25 16,50 25 47,0 25-63,0-25 15,24 0-15,26 0 16,98-25-1,-24-25 1,-50 0 0,-74 1-1,-25-1 1,-50-24 0,1 74-16,-50 0 15,-25 49 1,0 51-1,24 24 17,76 0-17,73-25 1,75-25 0,50-49-1,49-25 1,-74 0-1,-99-25-15</inkml:trace>
  <inkml:trace contextRef="#ctx0" brushRef="#br0" timeOffset="18552.29">12155 4490 0,'0'0'0,"0"-25"78,0 50-62,0 0-16,-24 25 16,-1-26-16,0 26 15,-74 49 1,0 0-1,-1-49 1,1 0 0,74-50-1,0-50 1,50-49 0,0 0-1,25 24 1,-50 50-1,49 25 1,1 0 0,24 75-1,26-1 1,-1 1 0,0-26-1,-74-24 1,-25 0-16</inkml:trace>
  <inkml:trace contextRef="#ctx0" brushRef="#br0" timeOffset="20628.47">12652 5805 0,'24'0'0,"-24"-25"109</inkml:trace>
  <inkml:trace contextRef="#ctx0" brushRef="#br0" timeOffset="21435.75">13743 5631 0,'25'0'94,"0"0"-79,-1 25-15,26-25 16,-25 25-16,99-50 15,0-25 17,-25 1-17,-49-26 1,-50 51-16,-25-51 16,-25 26-1,-24 49 1,-25 24-1,-25 51 1,24 49 0,51 0-1,49 0 1,49-50 0,76-49-1,-51 0-15,0-50 16,75 0-1</inkml:trace>
  <inkml:trace contextRef="#ctx0" brushRef="#br0" timeOffset="22301.3">12800 4490 0,'25'0'15,"-25"-25"1,0 50 31,-25 0-47,1 25 15,-51 24 1,1 25 0,-1-24-1,51-51 1,-1-24 0,25-49-1,0-26 1,25 1-1,-1 24 17,1 26-17,0 24-15,25 49 16,-1 26 0,1-26-1,-1 1 1,1-1-1</inkml:trace>
  <inkml:trace contextRef="#ctx0" brushRef="#br0" timeOffset="24368.98">12552 4589 0,'-24'0'63,"24"-24"-32,24-1-15,1 25-1,0-25-15,0 25 16,0-25-16,49 25 16,-24 0-1,-26 25 17,-24 0-32,-24 49 15,-51 1 1,1-26-1,24 1 17,25-25-17,50-25 32,0-25-31,0-25-16,0 25 15,49-74 1,25 25 0,-49-25-1,-25 24 1,24 25 0,-49 26-1,-25 24 1,1 0-1,-1 49 17,-50 26-17,51-1 1,24-49-16,0 49 16,24 1-1,26-1 1,0-24-1,-1-50 1,-24 25 0,25-25-1</inkml:trace>
  <inkml:trace contextRef="#ctx0" brushRef="#br0" timeOffset="25418.8">14661 4689 0,'0'-25'15,"-25"25"16,25-25 48,0 0-1,0 0-47,0 50 16,0 25-47,0-1 15,-25 1-15,0 0 16,1 24 0,48-24-1,1-50 1,25 0 0,24-25-1,-74 0 1</inkml:trace>
  <inkml:trace contextRef="#ctx0" brushRef="#br0" timeOffset="25600.84">14835 4416 0,'0'0'0,"0"-25"0,-25 25 15,25-25 1,-50 25-1</inkml:trace>
  <inkml:trace contextRef="#ctx0" brushRef="#br0" timeOffset="25902.16">14934 4540 0,'0'49'31,"0"-24"-15,0 0-1,0 25 1,0-1-1,0 26 1,0 24 0,-25-50-16,25 26 15,0-25 1,0-26 15</inkml:trace>
  <inkml:trace contextRef="#ctx0" brushRef="#br0" timeOffset="26320.79">15033 4589 0,'0'0'15,"0"-99"1,0 50-16,25 24 15,-25-25 1,25 25 0,24 0-1,-24 25 1,-25 50 0,-25 74-1,0-25 1,1-74-1,48 0 17,1-25-17,0 25-15,0-25 16,0 25 0,-50 24-1,0 1 1,25-25-1,-25-25 1</inkml:trace>
  <inkml:trace contextRef="#ctx0" brushRef="#br0" timeOffset="26769.17">15405 4515 0,'0'0'0,"25"0"32,0 0-17,0 25 1,-25 24 0,0 26-1,-25-1 1,25-49-1,-25-25 1,50-25 0,-25 0-1,49-74 1,-24 50-16,25-51 16,-25 51-1,-25 74 32,-25 24-31,0 50-1,0-24 1,50 24 0,25 0-1</inkml:trace>
  <inkml:trace contextRef="#ctx0" brushRef="#br0" timeOffset="27351.92">17414 5557 0,'0'0'0,"-24"0"16,-1 0 15,74-25-15,51 0-1,49 0 1,-1 1-1,-24-1 1,-74 0 0</inkml:trace>
  <inkml:trace contextRef="#ctx0" brushRef="#br0" timeOffset="27585.52">17836 5309 0,'-25'-25'16,"1"25"15,24 25-15,0 0-16,0 24 16,0 100-1,-25 0 1,0 0-1,25-75 1,25-49-16</inkml:trace>
  <inkml:trace contextRef="#ctx0" brushRef="#br0" timeOffset="27935.33">18878 5234 0,'0'0'0,"25"-49"16,-25 24 0,0 50 15,-50 0-16,25 74 1,1-25-16,-1 25 16,25-24-1,49-1 1,1-49 0,25-25-1,-26 0 1,-24 0-1</inkml:trace>
  <inkml:trace contextRef="#ctx0" brushRef="#br0" timeOffset="28202.6">19349 5582 0,'0'0'0,"25"24"15,0-24 1,-25 75 0,0-1-1,-25-24 1,0-50 0,25 25 15,50-25-16,-25-25 1,74 0-16</inkml:trace>
  <inkml:trace contextRef="#ctx0" brushRef="#br0" timeOffset="28687.89">20515 5532 0,'-24'0'16,"24"-25"-16,-25 25 15,74-25 1,1 25-1,0-24-15,24-1 16,0 0 0,50-25-1,-74-24 1,-25 24 0,-75 1-1,1 49 1,-51 25-1,1 49 1,0 25 0,74 0-1,25 25 1,25-74-16,74 0 31,25-25-15,25-25-1,-99 0-15</inkml:trace>
  <inkml:trace contextRef="#ctx0" brushRef="#br0" timeOffset="29201.72">21433 4441 0,'0'-25'0,"0"50"0,0-75 16,0 75 15,-25 24-15,-49 51-1,-25-1 1,0-50 0,24-24-1,50-25-15,0-25 16,1-24-1,24 24 1,-25-25-16,50 1 16,-1 49 15,1 0-15,25 49-1,-25 1-15,49 24 31,1-24-15,-51 0-16</inkml:trace>
  <inkml:trace contextRef="#ctx0" brushRef="#br0" timeOffset="29669.74">21656 4490 0,'0'0'0,"0"-25"0,25 25 16,0 0-1,0 0 1,25 0 0,-26 50-1,1 24 1,-25-24-16,-25 0 31,1-26 0,48-24-15,1-24 0,25-51-1,24-24 1,-24 25-1,-50 49 1,-25 50 15,25-1-31,-25 76 16,25-1 0,25 0-1,49 0 1</inkml:trace>
  <inkml:trace contextRef="#ctx0" brushRef="#br0" timeOffset="30269.23">22996 5656 0,'-25'0'32,"25"25"-1,0 0-31,0 0 15,-25-25 17,25 24-17,0-48 1,0-1 0,0 0-16</inkml:trace>
  <inkml:trace contextRef="#ctx0" brushRef="#br0" timeOffset="30735.62">23790 5408 0,'0'0'0,"25"0"15,-1 0 17,1 0-17,25-25 1,74-24 0,-50 24-1,-24-25 1,-25-24-1,-75-1 1,1 51 0,-51 48-1,-24 51 1,50-1-16,-50 75 16,99-25-1,75-25 1,98-74 15,26-25-15,0-25-1,-50-24-15</inkml:trace>
  <inkml:trace contextRef="#ctx0" brushRef="#br0" timeOffset="31109.47">23964 4490 0,'0'0'0,"-25"0"32,50 0-17,24-25 1,75 25 0,-25-24-1,-74 24-15,-74 0 31,-26 24-15,26-24 0,24 0 15</inkml:trace>
  <inkml:trace contextRef="#ctx0" brushRef="#br0" timeOffset="31436.94">24733 4242 0,'24'0'46,"-48"25"-46,24 0 16,-25 24 0,25 26-1,0-26 1,25 1 0,49 0-1,0-26 1,-49-24-1,50-49 1</inkml:trace>
  <inkml:trace contextRef="#ctx0" brushRef="#br0" timeOffset="31618.02">24906 4044 0,'0'0'0,"-74"-50"31,49 50-15,25-25-16</inkml:trace>
  <inkml:trace contextRef="#ctx0" brushRef="#br0" timeOffset="31919.44">25055 4192 0,'0'25'32,"25"-25"-17,-25 25-15,25 0 16,-25 0-1,0 24-15,0 51 16,24-1 0,-24 0-1,0 0 1,0-49 0,0-1-1,0-24 1</inkml:trace>
  <inkml:trace contextRef="#ctx0" brushRef="#br0" timeOffset="32436.3">25253 4217 0,'0'0'16,"0"-25"-16,0 1 0,0-26 16,0 25-1,0-24 1,25 24 0,0 0-1,25 0 1,-1 0 15,-24 25-15,0 75-1,-50-26-15,-24 75 16,-26-49 0,75-50-1,-25-25 1,75 24-1,0-48 1,-26 24 0,1 49-1,-25 1 1,-49 0 0,-26-26-1,25-24 1</inkml:trace>
  <inkml:trace contextRef="#ctx0" brushRef="#br0" timeOffset="32936.17">25725 4168 0,'0'0'0,"0"-25"16,25 25-16,-1 0 16,26 0-1,24 49 1,-49 1-16,0 24 16,0 26-1,-50-26 1,25-49 15,0 0 0,0-50-15,50-49 0,-1-51-1,1 1 1,-25 50-1,-25 99 17,-25 49-17,25 25 1,0 1 0,50-1-1,24-25 1,-49-24-1</inkml:trace>
  <inkml:trace contextRef="#ctx0" brushRef="#br0" timeOffset="33819.11">6996 8980 0,'24'-25'15,"-24"1"1,25 24 15,0-25-31,0 25 16,24 0 0,75-25-1,25 0 1,-25 0-1,-99 25 1</inkml:trace>
  <inkml:trace contextRef="#ctx0" brushRef="#br0" timeOffset="34002.91">7244 9179 0,'0'0'0,"-25"25"0,0-1 16,0-24 15,50 25-15,99-50-1,25 1 1,0-1-16</inkml:trace>
  <inkml:trace contextRef="#ctx0" brushRef="#br0" timeOffset="35088.55">9625 8955 0,'0'25'32,"25"-25"-1,0 0-15,0 0-1,24 0-15,1 0 16,74-49-1,-50 24 1,-24 0-16,24 0 16,-74 0-1,25-24 1,-50-1 0,-24 1-1,-26 49 1,-24 24 15,0 51-15,24 49-1,26 25 1,49-25 0,173 0-1,26-99 1,-1-25-1,-49-25 1,-99 0-16</inkml:trace>
  <inkml:trace contextRef="#ctx0" brushRef="#br0" timeOffset="35653.05">10989 7963 0,'0'0'15,"50"-25"1,-50 1 15,-25 48-15,-24 26 0,24 0-16,0-1 15,-25 1-15,-98 74 16,24-25 15,24-49-15,76-25-1,-1-75 1,50-25 0,-1-49-1,1 25 1,0 74-1,0 25 1,24 25 0,1 50-1,99 49 1,-75-50 0,-49-24-1</inkml:trace>
  <inkml:trace contextRef="#ctx0" brushRef="#br0" timeOffset="36152.41">11486 8038 0,'0'0'0,"24"-25"15,1 0 1,0 25-16,49 0 16,1 25-1,-1 0 1,-24 49 0,-50 0-1,-25 1 1,25-50 15,-25-1-15,25-48-1,50-26 1,24-49 0,-49 49-16,50-24 15,-75 24 1,0 75 15,-25 49-15,25 1-1,49 24 1,51-25 0,-51-49-1</inkml:trace>
  <inkml:trace contextRef="#ctx0" brushRef="#br0" timeOffset="37086.01">13817 7591 0,'0'0'16,"0"-25"-1,0-24 1,-74 49 0,-50-25-1,-25 25 1,25 25 0,50-25-1,49 0 1,0 0-1,25 24 17,-25 1-32,50 0 15,-25 0-15,25 49 16,0 1 0,24 49-1,26 0 16,-1-25-15,-24 50 0,-25-25-1,-1 25 1,1 24 0,-25-24-1,0-25 1,0-24-1,0 48 1,25-73 0,0 24-1,0-25 1,-1 1 0,1-26-1,-25-24 16,0 0-15,25 25 15,-25-26-15,25-24 0,49 0-1,26-24 1,-51 24-1,26-25 1,-26 0 0</inkml:trace>
  <inkml:trace contextRef="#ctx0" brushRef="#br0" timeOffset="37785.91">15728 8360 0,'0'0'0,"24"0"0,1-25 16,-25 0-1,-25 1 1,-49 24 0,-25 74-1,-25 50 1,49 0 15,100 0-15,99-49-1,50-51 1,-25-24 0,-25-24-1,-100-1-15</inkml:trace>
  <inkml:trace contextRef="#ctx0" brushRef="#br0" timeOffset="38036.33">16174 8683 0,'0'0'0,"0"24"16,0 1-1,0 0 1,0 25 0,0-1-16,25-24 15,25 49 1,-1 51 0,-24-51-1,0-24-15</inkml:trace>
  <inkml:trace contextRef="#ctx0" brushRef="#br0" timeOffset="39186.83">17166 8459 0,'0'0'0,"25"0"15,-25-24-15,25 48 79,25-24-79,-1 0 15,26 0-15,74-24 16,-25-1 15,-75-25-15,-24 0-1,-25 26-15,-25-1 16,0-25 0,1 25-16,-76 1 15,1 73 1,-50 26-1,75 24 1,49 25 0,25-25-1,99-24 1,50-75 0,50-25-1,-1-25 16</inkml:trace>
  <inkml:trace contextRef="#ctx0" brushRef="#br0" timeOffset="39571.39">17935 7393 0,'0'0'16,"25"0"-16,-50 24 15,25 1 1,-24 25 0,-1 49-1,25-25 1,25-24 0,24-25-1,1-25 1,-1-50-1,-24 25-15</inkml:trace>
  <inkml:trace contextRef="#ctx0" brushRef="#br0" timeOffset="39723.83">17886 7244 0,'0'0'15,"-50"-50"1,50 25 15</inkml:trace>
  <inkml:trace contextRef="#ctx0" brushRef="#br0" timeOffset="40069.61">18184 7393 0,'24'0'15,"1"0"16,-25 24-31,0 1 16,0 25 0,0-25-1,0 49 1,0 25 0,0-49-16,0 24 15,-25 1 1,25-50-1</inkml:trace>
  <inkml:trace contextRef="#ctx0" brushRef="#br0" timeOffset="40620.44">18332 7343 0,'0'0'0,"-24"-25"0,-1 25 16,25-25-1,0-24 1,0 24 0,25-25-1,49 1 1,-24 24 0,-26 25-16,1 25 15,-74 74 1,-1 25 15,0-50-15,26-49-1,48-25 1,26 0 0,0 0-1,-50 50 1,24-1-1,-24 1 1,-74 24 0,24-49-1,1-25 1</inkml:trace>
  <inkml:trace contextRef="#ctx0" brushRef="#br0" timeOffset="41102.92">18580 7417 0,'0'0'0,"25"-24"0,0 24 16,0-25 0,0-25-1,24 50 1,-24 0-16,0 50 15,-25 49 1,-50 0 0,1-49-1,49-25 1,0-50 15,49-25-15,1-49 15,-1-25-15,-24 74-1,-25 26 1,-25 48 0,25 51-1,-24-1 1,24 25-1,0 1 1,49-26 0,1-49-16</inkml:trace>
  <inkml:trace contextRef="#ctx0" brushRef="#br0" timeOffset="41637.3">19846 8335 0,'0'0'0,"-25"0"16,0 0-1,25-25-15,25 25 31,0 0-31,49 0 16,100-24 0,-100-1-16,75 0 15,-25 0 1,-99 25 0</inkml:trace>
  <inkml:trace contextRef="#ctx0" brushRef="#br0" timeOffset="41920.36">20218 8013 0,'0'0'16,"-25"0"-1,25-25 1,-25 25-1,25 50-15,25-1 16,0 50 0,24 1-1,1 24 1,0-25 0,24-25-1,-49-49 1</inkml:trace>
  <inkml:trace contextRef="#ctx0" brushRef="#br0" timeOffset="42253.44">21384 7963 0,'24'-25'0,"-24"1"16,0-1 0,-24 25 15,-1 25-15,0-1-16,-25 51 15,50-1 1,0 1 15,0-26-31,50 1 16,24-25-1,26-1 1,-1-48 0</inkml:trace>
  <inkml:trace contextRef="#ctx0" brushRef="#br0" timeOffset="42519.54">21979 8261 0,'0'0'15,"25"0"1,-25 25 0,0-1-16,0 1 15,0 25-15,-50 24 31,1 1-15,24-26 0,25-24-1,74-50 1,75 25 0,-75-24-16</inkml:trace>
  <inkml:trace contextRef="#ctx0" brushRef="#br0" timeOffset="42970.39">22971 8286 0,'-25'0'16,"75"-25"15,-25 25-15,49 0-16,1-25 15,-26 25 1,51-25 0,-51-24-1,-49-26 1,0 50-16,-74 25 15,-25 0 1,-1 50 0,-24 24-1,50 50 1,74 25 0,0-25-1,99-24 16,50-76-15,0-24 0,0-24-16</inkml:trace>
  <inkml:trace contextRef="#ctx0" brushRef="#br0" timeOffset="43302.91">23319 7765 0,'0'0'0,"0"-25"16,-25 25 0,25-25-1,74 0 1,50 0 0,-25 1-1,-74 24 1,0 0-1</inkml:trace>
  <inkml:trace contextRef="#ctx0" brushRef="#br0" timeOffset="43604.31">24013 7492 0,'0'25'31,"0"-1"-15,0 26-1,0-25-15,0 24 16,0 26-1,50-25 1,-1-26 0,1 1-16,24-50 15</inkml:trace>
  <inkml:trace contextRef="#ctx0" brushRef="#br0" timeOffset="43780.2">24112 7318 0,'0'0'0,"-99"-99"32,99 74-32</inkml:trace>
  <inkml:trace contextRef="#ctx0" brushRef="#br0" timeOffset="44102.5">24534 7417 0,'0'0'0,"25"0"15,-25 25 1,0 0 0,0 0-1,25 24 1,-25 1-16,25 49 16,-25 1-1,0-1 1,0-25-1,0-24 1</inkml:trace>
  <inkml:trace contextRef="#ctx0" brushRef="#br0" timeOffset="44520.3">24609 7293 0,'0'0'15,"0"-24"-15,0-1 0,0 0 16,0 0-1,74-24 1,25 24 0,-24 25-1,-75 25 1,-50 24 0,25-24-16,-49 49 15,74-24 16,49-25-15,1 24 0,-25-24-1,-25 25 1,-25-1 0,-25-24-1</inkml:trace>
  <inkml:trace contextRef="#ctx0" brushRef="#br0" timeOffset="44987.02">25328 7318 0,'0'0'16,"25"0"-1,24 0 1,-24 0 0,0 50-1,0 24 1,-25 1 0,-25-51-1,25 1 1,0-50 15,-25 1-31,25-76 16,0 1-1,25 50 1,-25 24 15,0 50-15,0 24-1,0 1 1,50 49 0,-26 0-1,51-49-15</inkml:trace>
  <inkml:trace contextRef="#ctx0" brushRef="#br0" timeOffset="45987.5">25551 6772 0,'0'0'0,"-25"-24"31,25-1-16,25 0 1,0 25 0,74-25-1,0 0 1,-24 25 0,-50 0-16,-1 0 15,1 0 16,25 25-15,-25 25 0,-1 49-1,-24-25 1,25 26 0,50 24-1,-26 49 1,1-24-1,0 0 1,-1-25 0,-49-74-16,50 49 15,24-25 1,-24 50 0,-1-24-1,-49 48 16,25-48-15,0 24 0,0-25-1,0 0 1,-1-24 0,1-51-1,-50 100 1,25-74-1,0-25 1,0 0 0,-24-25 62,-26 0-63,-24 25-15,-26-25 16,1 24 0,-174 1-1,-49 50-15</inkml:trace>
  <inkml:trace contextRef="#ctx0" brushRef="#br0" timeOffset="53137.75">5656 11585 0,'0'0'0,"25"-50"31,-50 26-31,0-1 16,25 0-1,-49 0 1,-1 50 0,-99 74-1,25 25 1,25-24 0,99-1 15,124-50-16,25-49 1,0 25 0,-75 25-1,-74 49 1,-74-25 0,-26-24-1,1-25 1,49-50-1,26-25 1,24-49 0,74 0-1,-24 25 1,-1 49 0</inkml:trace>
  <inkml:trace contextRef="#ctx0" brushRef="#br0" timeOffset="53354.02">5854 11833 0,'0'0'0,"25"0"31,0 50-15,-25-1-1,25 26 1,-25-1-1,0-24 1,-25-25 0,25-1-16</inkml:trace>
  <inkml:trace contextRef="#ctx0" brushRef="#br0" timeOffset="53871.08">6177 11932 0,'0'0'0,"0"25"0,0 0 16,0 0-1,25-25 16,0-50-15,49-24 0,0-1-1,-49 51 1,0 24 0,0 0-1,-25 24-15,25 76 16,-1-26-1,1 25 1,0-49 0,0-1-1,0-49 1</inkml:trace>
  <inkml:trace contextRef="#ctx0" brushRef="#br0" timeOffset="54154.23">6921 11734 0,'0'0'15,"0"-25"-15,-25 25 32,25 25-17,-24 25-15,24-26 16,0 26-16,0-25 15,24 49 1,1-49 0,25 0-1,49-25 1,-25-50 0,-49 25-1</inkml:trace>
  <inkml:trace contextRef="#ctx0" brushRef="#br0" timeOffset="54471.49">7368 11908 0,'24'24'15,"1"-24"-15,0 0 16,50-49-1,24-1 1,-25-24 0,-74 24-1,-49 50 1,-1 25-16,-24 25 16,49 24-1,50 0 16,49-49-15,-24 0 0</inkml:trace>
  <inkml:trace contextRef="#ctx0" brushRef="#br0" timeOffset="54769.75">6375 11089 0,'0'-25'16,"25"50"31,-25 0-32,0 0 1</inkml:trace>
  <inkml:trace contextRef="#ctx0" brushRef="#br0" timeOffset="55838.05">10642 11932 0,'0'0'0,"-25"0"16,1 0 0,-1-24-1,50 48 48,-1-24-63,1 0 15,25 0-15,74-49 16,25-26 0,-50 26-1,-74-1 1,-25 25 0,0 0-1,-50 1 16,-49 24-15,0 74 0,-25 1-1,49 73 1,26 1 0,73-50-1,26-49-15,99-25 16,0 0-1,0-50 1,-75 25 0</inkml:trace>
  <inkml:trace contextRef="#ctx0" brushRef="#br0" timeOffset="56820.73">11163 10915 0,'0'0'0,"25"0"0,-25-25 16,25 25-16,24 0 31,-24 0-16,0 25 1,-25 50 0,-50 49-1,26-25 1,-1-49 0,25-1-1,25-49-15,24 0 16,1-25-1</inkml:trace>
  <inkml:trace contextRef="#ctx0" brushRef="#br0" timeOffset="56987.84">11337 10717 0,'0'0'0,"0"-50"16,0 25 15,-25 25-31</inkml:trace>
  <inkml:trace contextRef="#ctx0" brushRef="#br0" timeOffset="57937.95">11783 10816 0,'0'-50'31,"0"26"48,-25 73-64,1-24-15,24 0 16,-25 24-16,0 1 15,25 0-15,-50 49 16,50-25 0,25-24-1,0 0 1,74-50 0,-24 0 15,-1-25-16,-24-25 1,-25-24 0,-1-26-1,-24 1 1,-24 0 0,24 49-16,-50 1 15,25 24 1,-49 0-1,24 25 1,-24 75 0,49-26-1,25 26 1,74-26 0,26-24 15,24 0-16,-75 0-15</inkml:trace>
  <inkml:trace contextRef="#ctx0" brushRef="#br0" timeOffset="58887.56">12825 11908 0,'-25'0'32,"50"0"-1,0 0-16,25 0-15,49-25 16,25-25 0,-25 25-1,-24 1 1</inkml:trace>
  <inkml:trace contextRef="#ctx0" brushRef="#br0" timeOffset="59087.44">12825 12205 0,'0'0'16,"-25"25"0,1-25-16,24 25 15,74-25 1,50 0-1,50-25 1,-125 0-16</inkml:trace>
  <inkml:trace contextRef="#ctx0" brushRef="#br0" timeOffset="61521.71">15008 11635 0,'0'-25'16,"0"0"-1,0 0 16,0 0 1,-25 25-17,1 0 1,-26 0-16,-49 50 31,0 49-15,-1 1-1,75 24 1,50 0 0,75-75-1,48-24 1,26-25 0,-100-25-16</inkml:trace>
  <inkml:trace contextRef="#ctx0" brushRef="#br0" timeOffset="61954.7">15777 11635 0,'0'0'0,"0"-25"16,-25 25-1,-24 25 1,-50 74 0,74-49-1,-25-1-15,25 75 16,25-74-1,100-25 1,48-50 0,1-25-1,-74-24 1,-51 24 0,-98-24 15,-50 24-16,0 50 1,99 0-16</inkml:trace>
  <inkml:trace contextRef="#ctx0" brushRef="#br0" timeOffset="62288.16">16224 11585 0,'0'0'16,"0"-25"0,-25 25-16,-25 0 15,26 25 1,-1 25 0,74-1 15,1-24-31,24 25 15,1 24 1,-50-24 0,-25-25-1,-25 24 1,-74-24 0,49 0-1,25-25-15</inkml:trace>
  <inkml:trace contextRef="#ctx0" brushRef="#br0" timeOffset="62771.87">16869 11461 0,'0'0'0,"49"-25"31,-49 0-15,0 50-16,-24 0 16,24 74-1,0 25 1,0 25 0,0 0-1,49-99 1,50-26-1,-24-24 1,-26-24-16,26-51 16,-50-74-1,-25-24 1,-75-1 15,-49 100-15,25 49-1,25 50 1,49 24 0,25 50-1,74-24 1,50-26 0,50 1-1</inkml:trace>
  <inkml:trace contextRef="#ctx0" brushRef="#br0" timeOffset="63104.7">17960 11759 0,'50'0'63,"-1"0"-63,26-25 15,74-25 1,-25 25 0,-99 1-1</inkml:trace>
  <inkml:trace contextRef="#ctx0" brushRef="#br0" timeOffset="63355.13">18109 11560 0,'-50'-49'31,"50"73"1,25 1-17,0 25-15,-25-1 16,25 51-1,0 49 1,-25-25 0,25-25-1</inkml:trace>
  <inkml:trace contextRef="#ctx0" brushRef="#br0" timeOffset="63688.34">19126 11511 0,'0'-25'31,"0"50"-15,-25 24-16,25-24 16,0 25-16,0 74 15,0-25 1,50-25 0,-25-24 15,74-50-16,-25-50-15</inkml:trace>
  <inkml:trace contextRef="#ctx0" brushRef="#br0" timeOffset="63916.24">19201 11238 0,'0'0'0,"-75"-25"31,100 25 16,-25 25-47</inkml:trace>
  <inkml:trace contextRef="#ctx0" brushRef="#br0" timeOffset="64854.92">19920 11163 0,'0'0'0,"0"-24"0,-25-1 31,0 0-16,-24 75 1,-1 74 0,50 0-1,99 0 1,75-50 0,24-24-1,-49-1 1,-124-24-1,-74 0 1,-100 0 0,0-25-1,50 25 1,74-50 0,74-50 15,100 1-16,25-1 1,0 26 0,-100 49-1,-49-25 1,24 75 0,-49-26-16,-24 51 15,24-1 1,24-24-1,1 0 1,-25-26 0</inkml:trace>
  <inkml:trace contextRef="#ctx0" brushRef="#br0" timeOffset="65320.94">20887 11560 0,'0'0'16,"0"75"-1,0-51 1,25-48 31,0-51-32,25-24 1,24 49 0,-49 26-1,25 24 1,-1 74 0,-24 25-1,0 0 1,24-24-1,1-50 1</inkml:trace>
  <inkml:trace contextRef="#ctx0" brushRef="#br0" timeOffset="65771.75">21756 11213 0,'0'0'0,"25"-50"16,-25-24-1,0 49 1,-25 50 0,0 49-1,25 75 1,0 25 0,50-25-1,24-50 1,25-49-1,-49-50-15,74-25 16,-75-25 0,-24-49-1,-25-75 1,-49-24 0,-51 49 15,1 99-16,25 50 1,49 50 0,50 24-1,49 1 1,1 24 0,-75-49-16</inkml:trace>
  <inkml:trace contextRef="#ctx0" brushRef="#br0" timeOffset="66288.53">20515 10915 0,'0'0'0,"25"0"16,-25-25-16,0 50 47,0 0-47,0 0 15,50 0 1,-1-1 0,1-24-1,-25-24 1,-50-26 0,-99 0-1,74 50-15</inkml:trace>
  <inkml:trace contextRef="#ctx0" brushRef="#br0" timeOffset="77855.67">2927 14537 0,'0'0'0,"0"-25"32,0 50 14,0 25-46,-25-1 0,25 26 16,0-1 0,50 25-1,0-24 1,49-75 0,0-25-1,50-173 1,-99 98-1,-26 26 1,-24 49 0,0 0 15,0 50-31,-24 50 31,24 49-15,0 24-1,0 26 1,24-25 0,-48 25-1,-26-26 1,0-73-16,-74 74 16,25-50-1,-25-49 1,50-50-1,-1-100 1,1-73 0,24-1-1</inkml:trace>
  <inkml:trace contextRef="#ctx0" brushRef="#br0" timeOffset="78255.25">4515 15108 0,'0'-50'31,"0"25"16,49 25-47,-24 0 15,99-49 1,25-1 0,-25 0-1,-74 50 1</inkml:trace>
  <inkml:trace contextRef="#ctx0" brushRef="#br0" timeOffset="78455.73">4589 15281 0,'0'0'0,"-25"25"0,1-25 15,-1 0-15,25 25 16,-25-25 15,99 0-15,51-50-1,23 26 1,-24-1 0</inkml:trace>
  <inkml:trace contextRef="#ctx0" brushRef="#br0" timeOffset="78973.31">5854 15381 0,'0'0'0,"25"0"31,0 0-16,0 0 1,99-25 0,-50 25-16,-24-25 15,124-99 1,-100 50 0,-74-1-1,-50 25 1,-49 26-1,-25 48 1,25 51 0,0 24-1,49 25 1,25 0 15,25-25-15,99-49-1,-24-50-15,74 0 16,0-25 0,-50-24-1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6T05:08:02.12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6822 14091 0,'0'-25'31,"-25"25"16,25 25 0,-25-1-47,25 1 16,-25 25-16,-24 49 15,-1 0 1,-24 1 0,24-76-1,1-24 16,24 0-31,0-24 16,0-51 0,0-24-1,50 49 1,25 50 15,-25 0-31,-1 0 16,26 25-16,49 49 15,-74-24 1,25 0 0,-26-1 15,1-49-31</inkml:trace>
  <inkml:trace contextRef="#ctx0" brushRef="#br0" timeOffset="600.63">6946 14264 0,'0'0'15,"25"-25"-15,-25 1 47,25 24-47,-1 0 16,26 0-1,0 0 1,24 24 0,-49 26-1,0-25-15,-25 74 16,0-74-1,0 49 1,-25-74 15,25 25-15,0-99 0,0 24-1,25-24 1,-1-26-1,26 51 1,-50 24 0,25 25-1,-50 25 17,25 24-17,-25-24-15,25 99 31,25-74-15,25 0-16,24-50 31,-49 24-31</inkml:trace>
  <inkml:trace contextRef="#ctx0" brushRef="#br0" timeOffset="1850.12">8906 13867 0,'0'-24'31,"-50"24"0,25 0-15,-24 0-16,-26 24 15,26-24-15,-100 50 16,25-50 15,99 25-31,0-25 16,0 0 0,25 49 62,25-49-78,-25 25 15,25 0-15,-25 25 16,25 24 0,0 0-1,-25 26 1,0-51-16,24 51 15,-48 24 17,48 0-17,-24 24 1,0-24 0,0-24-1,25 24 1,-25 0-1,25-25 1,-25 25 0,0 0-1,0 25 1,0-50 0,0-24-1,0 24 1,0-25-1,0-24 17,0 24-17,25-24 1,-25-25 0,0 24-1,0-24 1,0 0-1,0 0 17,0 0-1,25-25-15,-1-25-16,26 25 15,49-25 1,25 0-1,50 0 1,-25 0 0,-25 25-1</inkml:trace>
  <inkml:trace contextRef="#ctx0" brushRef="#br0" timeOffset="2984.22">10047 14984 0,'0'-25'16,"-25"25"46,0-25-62,0 25 16,1 25-16,-1-25 15,-25 25-15,-24 24 16,-1 26 0,51-1 15,24 25-15,24-24-1,51-26 1,98 1-1,-123-50 1,0 0 0,-26-25-1,1-24 1</inkml:trace>
  <inkml:trace contextRef="#ctx0" brushRef="#br0" timeOffset="3399.99">10295 15505 0,'0'24'78,"0"1"-78,0 0 16,-25 0-16,50 24 15,-25-24-15,0 50 16,25 49-1,-25-25 1,0-49-16,25 24 31,-25-49-15,0 0 0</inkml:trace>
  <inkml:trace contextRef="#ctx0" brushRef="#br0" timeOffset="5599.33">11262 14537 0,'0'0'0,"0"25"16,0-50 15,25 25-16,-25-25 32,0 50 375,-25-25-422,25 25 16,-24 0-1,-1 0-15,25 24 0,-50 50 16,25 25 15,-24 25-15,24 0 0,25 0-1,25 0 1,24 0-1,1 24 1,24-24 0,1-25-1,-26-25 1,-24-74-16,0-25 16,-25 25 15,25-25 0</inkml:trace>
  <inkml:trace contextRef="#ctx0" brushRef="#br0" timeOffset="6704.2">12279 14984 0,'0'-25'31,"-24"25"16,-1 0-31,0 25-16,-25-1 15,26 1-15,-1 0 16,0 25 0,-25 24-1,50 25 1,0-24 0,75-26-1,-1 1 1,75-50-1,-99 0 1,-1-25-16,51-24 16</inkml:trace>
  <inkml:trace contextRef="#ctx0" brushRef="#br0" timeOffset="7101.5">12676 15157 0,'0'0'16,"0"-24"-16,0-1 47,-24 74-31,24 1-1,0-25 1,-25 0-16,25 24 15,25 1 1,24-50 0,-24 0-1,0-25-15,24 0 16,-24-24 0,-25-1-1,-49 0 1,-26 26-1,1-1 1,24 25 15,25 0-15</inkml:trace>
  <inkml:trace contextRef="#ctx0" brushRef="#br0" timeOffset="7467.54">12974 14984 0,'0'-25'31,"0"50"0,0-1-31,-25 1 16,50 50-1,0-26-15,0-24 32,24 25-17,1-1 1,-25-24 0,-25 0-1,0 0 1,-50 0-1,-49-1 1,49-48 0,25 24-16</inkml:trace>
  <inkml:trace contextRef="#ctx0" brushRef="#br0" timeOffset="7784.02">13421 15058 0,'0'0'0,"0"-25"15,0 50 17,0 0-17,0 0 1,0 74-1,0 0 1,24 0 0,1 100-1,-25-100 1,-25-25 0,25-49-1</inkml:trace>
  <inkml:trace contextRef="#ctx0" brushRef="#br0" timeOffset="8250.66">13445 15108 0,'0'0'16,"0"-100"-1,0 76-15,0-1 16,0-25 0,50 25-1,0 1 1,-26 48 0,-24 76-1,-24-1 1,-1 0-1,0-74 1,50-25 31,24-25-31,1 25-1,-25 25 1,0 25-1,-25-1 1,-25 1 0,-25-25-1,-24-25 1,49 0-16</inkml:trace>
  <inkml:trace contextRef="#ctx0" brushRef="#br0" timeOffset="8768.6">13718 15083 0,'0'0'0,"0"-25"16,25 25-16,0-25 16,0 25-1,-1 0 1,1 25-1,25 0 1,-25 49 0,0 1-1,-50-50 1,25-1 0,25-48 15,-25-51-16,24-24 1,26 0 15,-25 49-15,-25 25 15,0 50-15,-25 49-1,0 26 1,25-51-16,0 51 16,25-51-1,0 1 1,24-25 0,-24-25-1</inkml:trace>
  <inkml:trace contextRef="#ctx0" brushRef="#br0" timeOffset="9151.78">14983 15058 0,'-49'25'31,"74"0"32,-1-25-63,1-25 15,0 25-15,25 0 16,24-25 0,-24 25-1,-26-25 1</inkml:trace>
  <inkml:trace contextRef="#ctx0" brushRef="#br0" timeOffset="9433.68">15132 14909 0,'0'0'0,"-25"0"0,1 0 31,24 25 16,0 0-32,0 74 1,0 25 0,-25 0-1,25-25 1,-25-24-1,50-75-15</inkml:trace>
  <inkml:trace contextRef="#ctx0" brushRef="#br0" timeOffset="9767.27">15728 14934 0,'-25'0'31,"25"25"-31,0 0 16,-25 24-1,0 51 1,25-26 0,0-49-16,25 24 15,25-49 1,-1 0 0,-24-49-1</inkml:trace>
  <inkml:trace contextRef="#ctx0" brushRef="#br0" timeOffset="10100.91">15653 14636 0,'0'0'15,"-49"-49"1,49 98 15,24-49-31,-24 25 16,50 0 0,24-25-1,-49 0 1,0-50-1,-50 26 1,-49-1 15,-25 0-31</inkml:trace>
  <inkml:trace contextRef="#ctx0" brushRef="#br0" timeOffset="10817.09">16621 14884 0,'0'0'0,"0"-24"31,-25 48-15,0 1 0,0 0-1,25 25 1,-25 24 0,75 1-1,24-51 1,1 1-1,-50 0 1,-25 0 0,-50 24-1,-24-24 1,-26 0 0,26-25-1,49 0 1,25-50-1,0 26 1</inkml:trace>
  <inkml:trace contextRef="#ctx0" brushRef="#br0" timeOffset="11083.21">16869 15083 0,'0'0'15,"25"-25"1,-1 50 15,-24 0-15,0 0 0,25-1-16,-25 51 15,0-26 1,0 1-1</inkml:trace>
  <inkml:trace contextRef="#ctx0" brushRef="#br0" timeOffset="11234.24">16918 14909 0,'0'0'0,"0"-74"32,0 49-32,25 0 15</inkml:trace>
  <inkml:trace contextRef="#ctx0" brushRef="#br0" timeOffset="11568.2">17117 15157 0,'0'25'0,"0"0"16,0 0-1,0-75 1,25 25-1,-1-74 1,1 25 0,25 49-1,-25 0 1,-1 25-16,1 25 16,0 74-1,0 0 1,0 25-1,-1-74 1</inkml:trace>
  <inkml:trace contextRef="#ctx0" brushRef="#br0" timeOffset="11877.48">17712 14934 0,'0'0'15,"0"-50"17,0 26-32,25 73 31,-25-24-31,25 74 16,0 25-1,-25 0 1,0 0-1,0-24 1,24-26 0</inkml:trace>
  <inkml:trace contextRef="#ctx0" brushRef="#br0" timeOffset="12301.42">17737 14934 0,'0'0'0,"0"-25"0,0-49 16,25 24-1,24 1 1,-24 24 15,25 25-15,-25 74 0,-50 25-1,0 1 1,25-76-1,25 1 1,24-25 0,26 0-1,-50 50 1,-25 0 0,-75 24-1,-24 0 1,74-74-16,0 25 15</inkml:trace>
  <inkml:trace contextRef="#ctx0" brushRef="#br0" timeOffset="12767.57">18109 14934 0,'0'0'0,"25"-25"15,0 50 17,0 0-17,24 0 1,-49-1-16,25 51 16,-50-1-1,25-49 16,0-50-15,25-49 0,25-50 15,-1 0-15,-24 49-1,0 75 1,-50 25-1,25 0 1,0 0-16,0 74 16,0 0-1,50-24 1,-26-26 0,26-24-1</inkml:trace>
  <inkml:trace contextRef="#ctx0" brushRef="#br0" timeOffset="13233.96">18779 14339 0,'0'0'16,"0"-25"-16,-25 25 16,25-25-1,25 50 17,0-25-17,-1 25-15,26 49 16,25 50-1,-1 25 1,-74 25 15,0-100-31,-50 125 16,-24-51 0,-25 1-1,24-50 1,1-24-1,49-50 1,25 24 0,-25-49-1,25-25 1</inkml:trace>
  <inkml:trace contextRef="#ctx0" brushRef="#br0" timeOffset="14151.24">19697 15108 0,'0'0'0,"0"-25"16,49 25 62,-24 0-63,0-25-15,49 25 16,1-25-16,-1 0 16,1 1-1,-1-1-15,50 0 16,-25-25 0,-74 50-1</inkml:trace>
  <inkml:trace contextRef="#ctx0" brushRef="#br0" timeOffset="14417.62">20019 14785 0,'0'-25'16,"0"1"-16,-25 24 0,1 0 31,24 24-15,0 1-1,24 74 1,26 25 0,-25 25-1,0-49 1,24-51-1</inkml:trace>
  <inkml:trace contextRef="#ctx0" brushRef="#br0" timeOffset="14801.22">21458 14438 0,'0'0'0,"-25"-25"0,25 0 15,-25 25 1,1 25 15,-1 0-15,0 0-1,-25 74 1,26-25-16,-1 50 16,0-24-1,75-26 1,49-49 0,0-25-1,0-25 1,-74 25-1</inkml:trace>
  <inkml:trace contextRef="#ctx0" brushRef="#br0" timeOffset="15102.41">21756 14884 0,'25'0'31,"-1"25"-31,-24 0 0,0 25 16,-49 74-1,-1 0 1,-24-25 0,49-74-1,25 0 1,74-50-1,26-25 1,-51 50 0,100-49-1,-99 49-15</inkml:trace>
  <inkml:trace contextRef="#ctx0" brushRef="#br0" timeOffset="18984.84">22723 14115 0,'25'0'31,"-50"0"-16,25-24 1,-25 24 0,1 24 77,24 1-93,-25 25 16,25-1-16,0 1 16,-25 24-1,0 100 1,25 25 0,25-1-1,0-99-15,49 50 16,25-50-1,25-49 1,-49 0 0,-26-50-1</inkml:trace>
  <inkml:trace contextRef="#ctx0" brushRef="#br0" timeOffset="19518.93">23443 14760 0,'0'0'0,"0"-24"31,49 24 1,-49 24-17,50 1-15,-25-25 16,49 0 0,-24-25-1,-26 1 1,1-1-16,-25-25 31,-25 1-15,-49 24-1,-25 25 1,0 49 0,24 75-1,26 0 1,24 0-1,74-24 1,26-51 0,24-24-1,75-25 1,-75-49 0,-50 24-1</inkml:trace>
  <inkml:trace contextRef="#ctx0" brushRef="#br0" timeOffset="20600.96">23715 14612 0,'0'-25'15,"-24"25"1,-1 0 15,-25 0-15,25 0-1,1 25 1,-1-1 0,-25 1-1,1 0 1,24 0-1,-25 24 1,25 1 0,1 24-1,-1-24 1,25-25-16,0 24 16,0-24-1,25-25 16,-25 25 1,24-25-17</inkml:trace>
  <inkml:trace contextRef="#ctx0" brushRef="#br0" timeOffset="22035.16">23567 14810 0,'0'-25'15,"0"0"17,24 25 15,1 0-1,0 0-30,0 0 15,0 0-15,-1 0 0,-24-24-16,25 24 15,-25-25 32,25 25-31,-50 0-16,25 25 15,0-1 1,-25-24 0,25 25 30,0-50-30,25 1 0,-25-1-1,-25 25 48,25 25-63,-24-25 31,24-25 78,0 50-109,0-50 47,-25 25 0,0 0-31,0 0-1,0 0 17,1 0-32,-1 0 15,0 25 1,0-1 15,-24 1-15,49 0-1,0 0 1,-25 0 0,0-25-1,0 24 1,25 1-16,-25 0 16,25 0-16,-24 0 15,24-1 1,0 26-1,-25-25 17,25 0-17,0 24 1,0-24 0,25 25-1,-1-25 1</inkml:trace>
  <inkml:trace contextRef="#ctx0" brushRef="#br0" timeOffset="22568.87">24013 14810 0,'0'0'0,"0"-25"0,0 0 16,-25 25 46,1 0-62,-1 25 32,0 50-17,0-1 1,25 0 0,50-24-1,49-25 1,-25-25-1,1-25 1,-1-25 0,-49 1-1,-25-26 1,-50 51-16,1-26 16,-26 25-1,1 0 1,24 25-1</inkml:trace>
  <inkml:trace contextRef="#ctx0" brushRef="#br0" timeOffset="22902.08">24484 14661 0,'0'0'0,"0"-25"16,-24 25 15,-1 50-15,25 24 0,25-24-1,24 0 1,26-1-1,-50 1 1,-1-25 15,-24-1-15,-24 1 0,-1-25-16,-25 0 15,25 0-15</inkml:trace>
  <inkml:trace contextRef="#ctx0" brushRef="#br0" timeOffset="23250.56">24906 14636 0,'0'0'0,"0"-24"16,0-1 15,0 50-15,25 24-1,-25 26 1,25 24 0,-25 25-1,0 0 1,0 25-1,0-25 1,25-50 0</inkml:trace>
  <inkml:trace contextRef="#ctx0" brushRef="#br0" timeOffset="24101.92">24931 14686 0,'0'25'47,"-25"-25"-16,25-25 32,0 0-47,0 0-1,0 1-15,25-1 16,0-25-1,24 1 17,1 49-17,24-25 1,-49 50 0,-25 24-16,-25 50 15,1-24 1,-1-26-1,0-49 1,75 0 0,24-24-1,0-1 1,-24 25 0,-25 25-1,-25 24 1,-25 1 15,0-1-15,-24-49-16,24 25 15,0-25-15</inkml:trace>
  <inkml:trace contextRef="#ctx0" brushRef="#br0" timeOffset="24569.02">25427 14661 0,'25'-49'31,"0"24"-15,0 25-16,-1 0 16,26 0-1,-50 25-15,25 24 16,0 26-1,-25 24 17,-50-50-17,50-24 1,25-50 15,0-74-15,24-50-1,1 25 1,-25 50 0,-25 49-1,24 25-15,-48 50 16,-1 74 0,25 0-1,25 0 1,24-25-1,-24-74 1</inkml:trace>
  <inkml:trace contextRef="#ctx0" brushRef="#br0" timeOffset="24949.59">26494 14686 0,'0'-25'16,"0"0"15,25 25-15,-1 0-16,1-24 15,25 24 1,99-25 0,-100 0-16,51 0 15,-76 25 16,-48 0 1</inkml:trace>
  <inkml:trace contextRef="#ctx0" brushRef="#br0" timeOffset="25521.25">27486 14363 0,'0'0'0,"25"0"15,-25-24 17,0 73-1,0-24-16,0 25-15,0-1 16,0 26 0,25-26-1,49-24 1,-49-25-16,49-25 16,-24-24-1</inkml:trace>
  <inkml:trace contextRef="#ctx0" brushRef="#br0" timeOffset="25852.75">27536 13991 0,'0'0'16,"-25"0"-16,25-24 31,-25 24-15,25 24 15,0 1-15,25-25-16,0 0 15,0 0 1,-25-25-1,0-24-15,-50-1 32,-25 50-17,51 25-15</inkml:trace>
  <inkml:trace contextRef="#ctx0" brushRef="#br0" timeOffset="26819.3">28454 14314 0,'-25'-75'15,"25"51"1,-25 24 0,0 0-1,-24 24 1,-1 51 0,25-1-1,50 1 1,25-50-16,98 24 15,-24-24 1,-49 0 0,-50-25 15,-75 25-15,-49-1-1,0 1 1,24-25-1,75-25 1</inkml:trace>
  <inkml:trace contextRef="#ctx0" brushRef="#br0" timeOffset="27067.74">28875 14438 0,'0'0'16,"0"-25"-16,25 25 47,-25 25-47,0 0 15,25 49 1,0 1 0,0-26-1,-25-24 1,24-25-1</inkml:trace>
  <inkml:trace contextRef="#ctx0" brushRef="#br0" timeOffset="27519.1">29148 14562 0,'0'25'16,"0"0"0,0-50 31,0-25-32,50-24 1,-1 24-1,1 25 1,-25 25 0,0 25-1,-1 0-15,1 49 16,-25 26 0,0-51-1</inkml:trace>
  <inkml:trace contextRef="#ctx0" brushRef="#br0" timeOffset="27834.64">29719 14413 0,'0'0'0,"25"-124"31,-50 124-31,25-25 16,25 50 15,-1 0-31,26 99 16,-25 0-1,0 25 1,-1 0 0,1-1-1,0-73 1,-25-50-1,25 0 1</inkml:trace>
  <inkml:trace contextRef="#ctx0" brushRef="#br0" timeOffset="28285.49">29868 14413 0,'0'0'0,"0"-25"0,-25-24 16,25 24-16,-25-50 15,50 51 1,24-1-1,-24 25 17,0 0-17,0 25 1,-50 49 0,0 0-1,25-24 1,25-50-1,99 0 1,-25 0 0,-74 25-1,-25 25 1,-50-1 0,-98 26-1,123-51 1</inkml:trace>
  <inkml:trace contextRef="#ctx0" brushRef="#br0" timeOffset="28751.88">30389 14239 0,'0'0'0,"49"-49"31,-24 24-31,25 0 16,-26 0 0,1 50-1,0 25-15,-25 24 16,-25 1 0,0-26-1,1-49 1,24 25 15,74-75-15,0-49-1,-24 0 1,-25 0 0,-25 74-1,25 25 1,-75 99-1,25 0 1,50 1 0,0-51-1,0-24 1,-25 0 0</inkml:trace>
  <inkml:trace contextRef="#ctx0" brushRef="#br0" timeOffset="29118.09">29223 13917 0,'24'0'31,"-48"0"-15,-1 25 0,0-25-1,25 25 1</inkml:trace>
  <inkml:trace contextRef="#ctx0" brushRef="#br0" timeOffset="29702.64">31009 13545 0,'0'0'0,"0"-25"31,0 50-31,74 49 16,25 50-1,1 25 17,48 25-17,-24 49 1,-74 0 0,-50-24-1,-74-75 1,-1-25-1,50-99-15,-49 25 16,49-25 0</inkml:trace>
  <inkml:trace contextRef="#ctx0" brushRef="#br0" timeOffset="30669.74">31331 12528 0,'0'0'0,"-25"-75"31,50 50-15,0 25-16,0-24 15,99-1 1,0-25 0,-25 25-1,-49 25 1,-25 0 0,-1 0-1,1 50 1,0 74 15,25 75-15,-26 24-1,1 50 1,0 49 0,49 1-1,26-1 1,-26-49-1,-49-25 1,-25-74 0,0-50-1,0-75-15,-25 26 16,25-1 0,-25-49-1,25 0 32,-25 0 16,-24 0-63,-26-25 15,-24 24 1,-174 1-1</inkml:trace>
  <inkml:trace contextRef="#ctx0" brushRef="#br0" timeOffset="212130.63">28305 8286 0,'0'-25'31,"25"25"-15,-1 25-16,1-25 15,-25 24-15,0 26 16,0-25 15,50 49-15,-25-24-1,-1 0 1,-24-26 0,25-24-1,50-49 1,73-75 0,51-50-1,-1 0 1,-49 1-1,-50 74 1,-49 24 0,-25 50-1,0 25 1</inkml:trace>
  <inkml:trace contextRef="#ctx0" brushRef="#br0" timeOffset="212614.04">28726 7790 0,'0'0'0,"-24"74"15,24-24 1,0 24-1,0-49 1,0 0 0,24-25-1,76-50 1,73-24 0,1-26-1,0-49 1,-50 25-1,-75 75 1,-24 24-16,-25 0 31</inkml:trace>
  <inkml:trace contextRef="#ctx0" brushRef="#br0" timeOffset="-208031.64">29247 7889 0,'0'0'0,"75"-25"16,-75 0-1,-25 25-15,-25 99 32,1 1-17,-50-1 1,49 0-1,0-49 1,26-26 0,24-73-1,24-50 1,1-25 0,-25 24-1,-74 100 1,-125 100-1,-98 73 1,98-24 0,150-50-1,49-74 17,99-50-17,25-99 1,-50 50-16,75-100 15,-99 75 1,-199 198 15,-50 100-15,75-1 0,100-99-1,48-74 1,76-74-1,48-75 1,51-50 0,-26 50-1,-123 99 1,-25 50 0,-75 124-1,1 0 1,49-1-1,0-73 1,0-50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6T05:08:52.93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6524 2506 0,'0'0'0,"0"-25"15,-25 25 1,75-25 62,-25 25-78,24 0 16,1 0-16,0 0 15,-1 0-15,51 0 16,-26-25 0,-49 25-1,0 0 1</inkml:trace>
  <inkml:trace contextRef="#ctx0" brushRef="#br0" timeOffset="199.91">6599 2654 0,'0'0'15,"49"0"1,-24 25-16,49-25 16,26-25-1,-1 1 1,-25 24 0</inkml:trace>
  <inkml:trace contextRef="#ctx0" brushRef="#br0" timeOffset="900.45">5061 2406 0,'0'0'0,"0"-24"15,0 48 16,-25 1-15,25 25 0,0 24-1,25-24 1,49-50 0,0-50-1,1-24 1,-1-1-1,-49 1 1,0 49-16,0 50 47,-25 25-31,0-1-16,25 100 15,-1 49 16,-24 1-15,-24-25 0,-26-1-1,-49-49 1,-50-49 0,-50-51-1,125-24-15,-25-49 16,24-75-1,51-75 1,48 125-16</inkml:trace>
  <inkml:trace contextRef="#ctx0" brushRef="#br0" timeOffset="1466.94">7169 2679 0,'0'0'0,"25"25"0,0-25 15,0 0-15,-1 25 16,26-25 0,24-25-1,-24 0-15,25-24 31,-51-26-15,-24 1 0,-24 24-1,-26 25 1,-25 25 0,1 75-1,0 24 1,49 50-1,25-25 1,49-25 0,1-24-1,124-51 1,-25-48 0,-75-26-1</inkml:trace>
  <inkml:trace contextRef="#ctx0" brushRef="#br0" timeOffset="1983.47">8186 1737 0,'0'0'0,"0"-25"31,0 0-31,-49 75 16,24-1-1,0 1-15,-124 74 16,0-25 15,50-49-15,25-26-1,49-24 1,25-74 0,25 0-1,0-1 1,-1 26-1,1 49 1,0 0 0,25 49-1,24 26 1,25-1 0,-24 0-1,-51-24 1</inkml:trace>
  <inkml:trace contextRef="#ctx0" brushRef="#br0" timeOffset="2467.81">8360 1811 0,'25'0'0,"0"25"16,-1 0-1,1 24 1,0 1 0,-25 24-1,0-24 16,-50-50-15,50 25 0,0-50-1,50-50 1,0-49 0,-1 0-1,1 50 1,-25 74-1,-25-25 1,-25 50 0,0 49-1,25 26 1,0-51-16,25 26 16,24-26-1</inkml:trace>
  <inkml:trace contextRef="#ctx0" brushRef="#br0" timeOffset="4200.63">10419 1389 0,'0'0'0,"-25"25"31,-24-25-15,-1 25-16,-25-25 16,-24 0-1,0 0 1,25 0 0,49 0-1,0 0 1,0 0 15,25 25 0,0 24-15,0-24 0,0 25-16,0 74 15,25 25 1,-25-1-1,25 1 1,0 0 0,-25 0-1,24 49 1,-24-24 0,0-25-1,0-25 16,-24-25-15,24 0 0,0-49-16,0 24 15,0 26 1,0-26 0,0-49-1,0 0 1,24-25 15,51 0-15,-1 0-1,50-50 1,-49 50-16</inkml:trace>
  <inkml:trace contextRef="#ctx0" brushRef="#br0" timeOffset="6200.75">12007 2208 0,'0'-25'31,"0"0"31,-25 25-46,0 0-16,-25 25 16,-24 0-16,24 0 15,-99 49 1,50 25 0,74 25-1,25-24 1,100-26-1,24-49 1,25 0 0,-75-1-1,-24-24 1,-50-24-16</inkml:trace>
  <inkml:trace contextRef="#ctx0" brushRef="#br0" timeOffset="6450.98">12329 2803 0,'50'25'15,"-50"0"1,24 0-1,-24 49 1,25 25 0,-25 1-1,25-1 1,-25-74-16,25 24 16</inkml:trace>
  <inkml:trace contextRef="#ctx0" brushRef="#br0" timeOffset="6783.84">13024 2630 0,'-25'-50'15,"50"50"17,-1 0-17,26 0-15,74 0 31,0-25-15,-49 0 0,-51 25-16</inkml:trace>
  <inkml:trace contextRef="#ctx0" brushRef="#br0" timeOffset="7067.69">13172 2431 0,'0'0'0,"-24"-25"15,-1 25 1,25 25 15,0 0-15,25 25-1,-25 24 1,24 50 0,-24-74-16,0 49 15,25-25 1,0-49 0</inkml:trace>
  <inkml:trace contextRef="#ctx0" brushRef="#br0" timeOffset="7468.15">13917 2357 0,'0'0'0,"25"-25"15,-25 0 1,0 50 15,-25 25-15,0-26-16,0 26 16,0 24-1,0 26 1,25-51-1,25-24 1,25 0 0,0-25-1,74-25 1,-75 25 0,-24 0-1</inkml:trace>
  <inkml:trace contextRef="#ctx0" brushRef="#br0" timeOffset="7801.94">14239 2704 0,'25'0'0,"0"0"31,0-25-31,-1 50 16,-24 0-1,0 0-15,-24 49 16,-1 0 0,0 1-1,25-50 16,25-25-15,0 0 0,99-75-1,-75 50 1</inkml:trace>
  <inkml:trace contextRef="#ctx0" brushRef="#br0" timeOffset="8200.53">14785 2034 0,'0'0'0,"0"-25"15,0 1 1,25 24 0,0 24-1,24 1 1,26 50 0,-26 24-1,1 50 1,-25 0-1,-50 24 1,-25-24 0,-24 0-1,-25-50 1,-25 0 0</inkml:trace>
  <inkml:trace contextRef="#ctx0" brushRef="#br0" timeOffset="8868.56">11436 2282 0,'0'0'0,"-25"-74"16,25 49-1,-25 25 1,1 0 0,-1 0-1,0 25 1,-25 99-16,1 50 31,24 49-15,25-25-1,0-49 1,25-74 0,0-26-16,49-24 15,-24 0 1,-1-25-1</inkml:trace>
  <inkml:trace contextRef="#ctx0" brushRef="#br0" timeOffset="9483.69">16025 2133 0,'0'0'0,"0"-24"16,-25 24 0,25-25-1,-24 25 1,-26 74-1,-49 75 1,49 0 0,25 0-1,25-100-15,25 51 16,74-76 0,25-24-1,50-24 1</inkml:trace>
  <inkml:trace contextRef="#ctx0" brushRef="#br0" timeOffset="9850.62">16596 2382 0,'0'0'0,"0"-25"15,0 0 1,-25 25-1,0 0-15,0 50 16,1 49 0,24 0-1,24-25 1,26-49 0,24-25-1,-24-25 16,25-49-15,-75 0 0,-25-1-1,-25 1 1,-24 49 0,49 0-1</inkml:trace>
  <inkml:trace contextRef="#ctx0" brushRef="#br0" timeOffset="10184.43">17092 2208 0,'0'0'0,"0"-25"15,25 25 1,-50 0-1,0 50 1,25-1 0,0 1-16,75 24 15,24-24 1,0 0 0,-25-1-1,-49-24 1,-50 25-1,-74-1 1,0 1 0,0-25-1,74-25 1</inkml:trace>
  <inkml:trace contextRef="#ctx0" brushRef="#br0" timeOffset="10500.76">17588 2307 0,'0'0'0,"75"-50"15,-75 26 1,24 48 31,-24 26-32,0 0-15,0 24 16,0 50 0,0-49-16,25 49 15,-25 0 1,0-25 0,25-25 15</inkml:trace>
  <inkml:trace contextRef="#ctx0" brushRef="#br0" timeOffset="10950.9">17663 2357 0,'0'0'0,"0"-100"32,0 76-32,0-1 0,24-50 15,51 26 1,24 24 0,-49 25-1,-26 0 16,-24 74-15,-24 26 0,-1-51-16,25-24 15,25-25 17,24 0-32,1 0 15,-1 25 1,-49 0-1,0 49 1,-49-24 0,-1-1-1,1-49 1,24 0 0</inkml:trace>
  <inkml:trace contextRef="#ctx0" brushRef="#br0" timeOffset="11418.23">18308 2133 0,'0'0'0,"24"-24"31,-24-1-31,50 25 16,0 25-1,-1 49 1,-49 0 0,-25 26-1,1-26 1,-1-49 0,25 0 15,25-100-16,24-24 1,50-25 0,-24 0-1,-50 74 1,-25 26 0,0 48-1,-50 26 1,25 49-1,25 0 1,0 1 0,25-26-1</inkml:trace>
  <inkml:trace contextRef="#ctx0" brushRef="#br0" timeOffset="21350.19">19746 2431 0,'0'0'15,"25"0"63,-50 0-78,50 0 63,0 0-47,0 0-1,24 0-15,-24-25 16,74 25-1,-24 0 1,-1-24 0,-24 24-1,-25 0 1,-1-25 0</inkml:trace>
  <inkml:trace contextRef="#ctx0" brushRef="#br0" timeOffset="21685.27">20044 2282 0,'0'0'16,"0"-25"-1,0 1 1,-25 48 31,25 1-31,25 25-1,-25 0-15,0 74 16,-25-25-1,25-25 1,0 1 0,25-51 15</inkml:trace>
  <inkml:trace contextRef="#ctx0" brushRef="#br0" timeOffset="22004.78">21036 2059 0,'0'-25'31,"-25"50"-15,25 0-1,0 0-15,-24 49 16,24 0 0,24 1-1,26-50 16,-25-25-31,49 0 16</inkml:trace>
  <inkml:trace contextRef="#ctx0" brushRef="#br0" timeOffset="22386.56">21061 1588 0,'-25'0'31,"25"24"-15,0 1-1,0 0-15,25 0 16,0 0 0,-25 0-1,25-25 1,-25-50 0,-25-25-1,0 26 1,0 49-1,0-25 1</inkml:trace>
  <inkml:trace contextRef="#ctx0" brushRef="#br0" timeOffset="22802.24">22128 1761 0,'0'0'0,"25"-49"31,-25 24-31,-25 25 32,0 0-32,-25 74 15,-24 75 1,0 0 0,49 0 15,0 25-16,75-50 1,74-25 0,0-25-1,-25-74 1,-50 25-16</inkml:trace>
  <inkml:trace contextRef="#ctx0" brushRef="#br0" timeOffset="23285.04">23145 1910 0,'0'0'0,"25"0"0,-25-25 15,0-24 1,0 24 0,-25 25-1,0-25 1,-25 25-1,-24 50 1,0-1 0,-1 51-1,50-26 1,25 0 0,25-24-1,50 0 1,49-26-1,-50 1 1,-24-25 0</inkml:trace>
  <inkml:trace contextRef="#ctx0" brushRef="#br0" timeOffset="23551.96">23319 2307 0,'0'25'16,"24"0"0,-24 0-16,0-1 15,25 1 1,-25 50-1,25 24 1,-25-25 0,-25 1-1,25-51-15</inkml:trace>
  <inkml:trace contextRef="#ctx0" brushRef="#br0" timeOffset="23835.96">23790 2357 0,'0'0'0,"0"-25"0,0 0 31,25 25-15,-1-25 0,76 25-1,-51 0-15,1 0 16,-25 0 0</inkml:trace>
  <inkml:trace contextRef="#ctx0" brushRef="#br0" timeOffset="24202.04">24881 1985 0,'0'0'0,"0"-25"32,25 0-32,-50 25 31,1 0-15,-26 74-1,-24 1 1,49 24-1,0-25 1,50 26 0,24-51-1,26-24 1,-50-25-16,49 0 16</inkml:trace>
  <inkml:trace contextRef="#ctx0" brushRef="#br0" timeOffset="24453.37">25179 2307 0,'0'0'0,"25"0"0,0 0 31,-25 25-31,0 0 16,0 0-16,0 24 15,-25 26 1,0-51-16,25 1 31,0 0-31,50-25 16,-1-25 0</inkml:trace>
  <inkml:trace contextRef="#ctx0" brushRef="#br0" timeOffset="24786.86">25824 1761 0,'-25'-24'16,"50"48"-16,-50-73 0,0 49 15,50 0 17,0 49-17,49 51-15,-24 24 16,-25 24 0,-25 26 15,-50 0-16,-24-25 1,-1-50 0,26-50-1,24-24-15</inkml:trace>
  <inkml:trace contextRef="#ctx0" brushRef="#br0" timeOffset="25485.26">26990 1761 0,'0'0'0,"0"-24"16,0-1 15,-74 50-16,-26-1 1,1 76 0,25-1-1,49-25 1,99 1 0,26-1-1,24-24 1,-50-26-1,-49-24 1,-25 25-16,-25-25 16,-74 50-1,-25-25 1,24 0 15,51-50-15,24 0-16</inkml:trace>
  <inkml:trace contextRef="#ctx0" brushRef="#br0" timeOffset="25735.09">27387 2109 0,'0'-25'15,"0"50"17,0-1-17,0 26 1,0-25-16,25 24 16,-25-24 15,0 25-31</inkml:trace>
  <inkml:trace contextRef="#ctx0" brushRef="#br0" timeOffset="25918.3">27461 1861 0,'0'0'16,"-49"-100"15,49 76-31</inkml:trace>
  <inkml:trace contextRef="#ctx0" brushRef="#br0" timeOffset="26302.36">27610 2158 0,'0'0'0,"0"25"0,-25 0 15,1-25 16,24 25-31,0-50 16,24 0 0,26-49-1,74-50 17,-74 99-17,-1 25 1,-49 25-1,50 24 1,-25 50 0,-1-24-1,26-1 1</inkml:trace>
  <inkml:trace contextRef="#ctx0" brushRef="#br0" timeOffset="26601.64">28330 2034 0,'0'0'16,"0"-49"-16,24-1 0,-24 0 15,0 26 17,0 48-17,0 26 1,0 49-1,-24 75 1,24 0 0,-25-26-1,25 1 1,-25-50 0,25-24-1</inkml:trace>
  <inkml:trace contextRef="#ctx0" brushRef="#br0" timeOffset="26969.34">28503 1885 0,'0'0'0,"0"-124"16,25 100 0,-25-26-1,74 50 1,-24 0 0,0 74-1,-50 26 1,-25-26-1,50-24 1,-25-26 0,0 26-1,0-25 1,-25 0 0,-25-25-1</inkml:trace>
  <inkml:trace contextRef="#ctx0" brushRef="#br0" timeOffset="27436.2">29074 1885 0,'0'0'15,"25"-24"1,-25-1-16,49 25 15,-49 25 1,25 24 0,0 26-1,-50 24 1,25-50 0,-50 1-1,50-25 1,0-50 15,75-49-15,-1-50-1,1-25 1,-26 50 0,-49 74-1,0 50 1,-25 24-1,25 75 1,-24-74-16,24 49 16,24 0-1,26-49 1</inkml:trace>
  <inkml:trace contextRef="#ctx0" brushRef="#br0" timeOffset="28119.41">29396 719 0,'0'0'0,"0"-99"32,0 74-32,25 1 15,99 24 1,25-25 0,-50 25 15,-24 25-16,-51-25 1,1 49 0,25 50-1,-25-24-15,24 98 16,-24 26 0,0-1-1,0 1 1,-1-1-1,1-24 1,0-25 0,-50 24-1,25 1 1,0-25 15,-25 0-15,1 0-1,24-125 1,0 1 15,0 0-15,-25-25 0,-25 0-1,-74 25 1,0 25-1</inkml:trace>
  <inkml:trace contextRef="#ctx0" brushRef="#br0" timeOffset="32603.41">6747 6475 0,'50'-25'94,"0"25"-79,24 0-15,1 0 16,24-25-16,-25 25 16,1-25-16,24 0 15,-74 25 1</inkml:trace>
  <inkml:trace contextRef="#ctx0" brushRef="#br0" timeOffset="32752.76">6797 6748 0,'0'0'0,"0"24"31,-25-24-15,100-24-1,173-51-15</inkml:trace>
  <inkml:trace contextRef="#ctx0" brushRef="#br0" timeOffset="38852.78">8112 6127 0,'0'0'0,"25"0"0,24 0 15,-24 25 1,0-50-16,74 1 16,25-51-1,-49 26 1,-26-1-1,-49 25 1,-25 0 0,-24 1-1,-26 48 17,-24 26-17,0 24 1,49 50-1,1 25 1,49 25 0,24-75-1,76-74 1,-1-25 0,25-50-1,-25-24 1</inkml:trace>
  <inkml:trace contextRef="#ctx0" brushRef="#br0" timeOffset="39419.51">9129 5234 0,'-25'25'47,"25"0"-47,-25 0 15,1 24-15,-26 26 32,-49 24-17,-1-25 1,1-49-1,25-25 1,49-49 0,25-26-1,0-24 1,25 25 0,0 49-1,-1 25 1,51 0-1,-26 25-15,26 24 16,-1 1 0,-24-1-1</inkml:trace>
  <inkml:trace contextRef="#ctx0" brushRef="#br0" timeOffset="39969.87">9377 5284 0,'0'0'0,"25"0"16,-25-25-16,49 25 16,26 0-1,-1 50 1,-49-1 15,-25 51-15,-50-1-1,1-50 1,49-24 0,25-74-1,49-26 1,-24-24 0,-1-25-1,-24 74 1,-25 75 15,-25 0-15,25 25-16,0 24 15,25 0 17,0-24-32,25-25 15,-1 0-15</inkml:trace>
  <inkml:trace contextRef="#ctx0" brushRef="#br0" timeOffset="40686.31">8906 5458 0,'25'24'62,"24"1"-46,-49 0-16,25 0 15,0 0-15,24-1 16,1 1 0,-25 0-1,-25 0 1</inkml:trace>
  <inkml:trace contextRef="#ctx0" brushRef="#br0" timeOffset="42653.02">11014 5185 0,'0'0'0,"-173"0"16,98 0 0,-74 25-1,75-1 1,49-24 0,0 0-1,25 25 79,0 0-78,0 25-16,0-26 15,0 1 1,0 25-16,0-1 15,25 26 1,-25 49 0,0 0-1,0 0 1,0 0 0,0 0-1,0-25 1,0-49-16,25 74 15,-25-25 1,0 0 0,0-24-1,0-1 17,25-24-17,-25-1 1,0 1-1,0-25 1,25-25 0,-1 0-1,-24 25 1,25-25-16,50 24 16,-1-48-1,25 24 1,0-25-1,-24 25 1,-50 0 0</inkml:trace>
  <inkml:trace contextRef="#ctx0" brushRef="#br0" timeOffset="44837.14">12726 5731 0,'0'-25'0,"25"25"15,-50-25 1,25 0 31,-25 25 125,50 0 31,-25 25 31,0 0-171,0-50 46,25 0-93,-25 0-16,0 0 15,0 1 1,-25-1-16,0 0 16,0 0-1,-24 0 1,-26 50-1,-24 0 1,74 0 0,-24 0-1,-75 124 1,99-75 0,-25 75-1,50 0 1,50 24-1,74 1 1,0-124 0,0-26-1,25-24 1,-25-24 0,-75-26-1</inkml:trace>
  <inkml:trace contextRef="#ctx0" brushRef="#br0" timeOffset="45253.98">14239 5855 0,'0'0'0,"0"-75"31,-25 75-31,1-25 16,-1 25-1,-50 75 1,1 24 0,49-25-1,0-24-15,25 49 32,0-24-17,75-75 1,24 0-1,50-25 1</inkml:trace>
  <inkml:trace contextRef="#ctx0" brushRef="#br0" timeOffset="45655.41">14810 5731 0,'0'0'15,"-25"-25"1,0 0-16,0 25 31,1 25-15,-26 74-16,-25 0 31,75 25-15,0 0-1,25-99-15,99 25 16,0-50 0,0-25-1,-49-25 1,-50-24 0,-50-25-1,-50-1 16,-24 51-31,25 49 16</inkml:trace>
  <inkml:trace contextRef="#ctx0" brushRef="#br0" timeOffset="45986.68">15331 5731 0,'0'0'0,"49"-25"32,-49 0-17,-24 25 1,-26 74 0,50 1-1,50-1 1,24 1-1,0-1 1,-49-49 0,0 0-1,-50 24 1,-74-24 15,25 0-31,-26 0 16,75-25-16</inkml:trace>
  <inkml:trace contextRef="#ctx0" brushRef="#br0" timeOffset="46287.06">15777 5755 0,'0'0'0,"25"-24"16,-25 48 15,0 1-15,0 25-16,0-1 15,-25 26 1,25 98 0,-25 1-1,25-25 1,0-25-1,0-50 1,0 1 0</inkml:trace>
  <inkml:trace contextRef="#ctx0" brushRef="#br0" timeOffset="46686.43">15777 6003 0,'0'0'0,"25"-99"15,0 25-15,0-1 32,-1 1-17,51 49 1,-50 25-1,-1 25 1,-24 49 0,-24 26-1,24-1 1,24-74-16,26 24 16,0-24-1,-25 25 1,-50-1-1,-50 26 1,-49-26 0,75-49 15</inkml:trace>
  <inkml:trace contextRef="#ctx0" brushRef="#br0" timeOffset="47120.08">16298 5805 0,'0'0'0,"75"-50"16,-26 26-1,1-1 1,-1 50 0,-24-1-1,0 51 1,-50 49-1,0-50 1,1-49 0,24 0-1,49-149 32,-24 49-47,25 1 16,-1-50-1,-49 74 1,-25 100 15,1 49-15,-1 0 0,50 25-1,-1-24 1,1-51-16</inkml:trace>
  <inkml:trace contextRef="#ctx0" brushRef="#br0" timeOffset="47420.07">17638 5979 0,'0'0'0,"-25"-25"15,25 0 1,50 25 0,-1 0-1,100-25 1,-50 25-16,75-25 15,-75 1 1,-74 24 0</inkml:trace>
  <inkml:trace contextRef="#ctx0" brushRef="#br0" timeOffset="47654.16">17985 5780 0,'0'0'0,"0"-25"16,-25 25 0,25-24-1,-25 24 1,25 74 0,0 25-1,25 25 1,0 25-1,-25-25 1,0-74 0</inkml:trace>
  <inkml:trace contextRef="#ctx0" brushRef="#br0" timeOffset="48153.2">19275 5408 0,'0'0'0,"0"-25"15,0 0-15,0 50 32,-25 0-17,25 0-15,0 24 16,0 100 0,0-25-1,25 0 1,-25-49-1,-25-26 1</inkml:trace>
  <inkml:trace contextRef="#ctx0" brushRef="#br0" timeOffset="48469.73">19201 5482 0,'0'0'0,"0"-74"15,0 49 1,24-24 0,26 24-1,24 25 1,26 25 0,24 74-1,-50 25 1,-49-75-16,0 76 15,-25-1 1,-25 0 0,-74-25-1,-25 0 17,0-49-17,49-50-15</inkml:trace>
  <inkml:trace contextRef="#ctx0" brushRef="#br0" timeOffset="49019.98">20714 5210 0,'-25'-25'32,"-25"25"-17,-49 49 1,25 51 0,49-1-1,75 0 1,74-25-1,24 1 1,-48-1 0,-51-24-1,-49 0 1,-49-26 15,-1-24-31,-99 25 16,50-50-1,74 1 1</inkml:trace>
  <inkml:trace contextRef="#ctx0" brushRef="#br0" timeOffset="49253.96">21061 5606 0,'0'0'16,"25"0"-1,0-24 1,-25 48 0,0 1-16,0 25 15,25 24 17,24 1-17,-24-50 1,-25-1-1,0 1 1</inkml:trace>
  <inkml:trace contextRef="#ctx0" brushRef="#br0" timeOffset="49403.54">21086 5482 0,'0'0'0,"-25"-99"16,25 74-16,-25-24 15,25 24 1</inkml:trace>
  <inkml:trace contextRef="#ctx0" brushRef="#br0" timeOffset="49753.56">21334 5755 0,'0'0'0,"0"50"31,0-75 0,0 0-15,25-24-16,24-51 15,26 1 1,-1 50 0,-24 49-1,-1 24 17,1 76-17,0 24 1,-50 0-1,49-99-15,-49-1 0</inkml:trace>
  <inkml:trace contextRef="#ctx0" brushRef="#br0" timeOffset="50086.28">22153 5507 0,'0'0'16,"0"-74"-1,0 49-15,0 50 47,0 24-31,0 1-16,0 99 31,24-75-31,-24 100 16,0 0-1,-24-1 1,-1-74 0,25-49-1,25-50 1,-1-25 0,1 0-16</inkml:trace>
  <inkml:trace contextRef="#ctx0" brushRef="#br0" timeOffset="50437.01">22202 5582 0,'0'0'16,"0"-124"-1,0 24 1,25 26-1,25 49 1,-26 25 0,1 25-1,-74 74 1,24 0 0,25-24-1,74-26 1,-49-24-16,25 25 15,-50 0 1,-50-26 0,-24 26 15,49-50-31</inkml:trace>
  <inkml:trace contextRef="#ctx0" brushRef="#br0" timeOffset="50904.06">22599 5383 0,'0'0'0,"50"-25"16,-25 1-16,-25-1 16,49 25 15,-24 25-31,0 74 15,0 0 1,-50-25 0,0-24-1,25-25 1,0-50 15,25 0-15,-25-24-1,99-175 1,-49 125 0,-50 74-1,0 1 1,0 73 0,0 50-1,24 25 1,1 0-1,-25-49 1,25-50 0</inkml:trace>
  <inkml:trace contextRef="#ctx0" brushRef="#br0" timeOffset="51503.48">23170 4713 0,'0'0'0,"-50"-99"31,50 74-31,50 1 16,-1 24-1,75-25 1,0 25 0,-74 0-16,-25 0 31,0 25-15,-1 24-1,1 26 1,-25-1-1,25 50 1,0 25 0,0 25-1,-25-1 1,24 1 0,26-25-1,0 74 1,-26-99-1,1-25 1,-25-49 0,-25-1-1,25-24 17,-74 0-17,0 0 1,-50 0-1,74-25-15</inkml:trace>
  <inkml:trace contextRef="#ctx0" brushRef="#br0" timeOffset="52004.4">25675 6202 0,'0'25'47,"25"-1"-31,-25 1-16,25 25 16,-50 74-1,0 25 1,-49-50-1,74-74-15</inkml:trace>
  <inkml:trace contextRef="#ctx0" brushRef="#br0" timeOffset="52654.61">27610 5110 0,'0'0'0,"50"-49"31,-50 24-31,0 0 16,-25 0-1,0 25 1,-49 0-1,-75 50 1,0 49 0,50 50-1,49 99 1,100-124 0,49-49-1,75-26 1,-25-24-1,-1-25 1,-98 0 0</inkml:trace>
  <inkml:trace contextRef="#ctx0" brushRef="#br0" timeOffset="52952.6">28230 5458 0,'25'0'47,"-25"-25"-47,50 25 16,-25-25-16,49 25 15,50-25 1,-25 0 0,-24 1-1</inkml:trace>
  <inkml:trace contextRef="#ctx0" brushRef="#br0" timeOffset="53120.98">28354 5606 0,'0'0'0,"-24"25"15,24 0 17,24-25-32,26-25 15,99 0 1,-50 25-16</inkml:trace>
  <inkml:trace contextRef="#ctx0" brushRef="#br0" timeOffset="53405.48">29446 5185 0,'0'0'0,"0"-50"16,-25 50-1,0-25 1,-24 25 0,-51 75-1,51-1 1,24 25 0,25 1-1,50-1 1,-1-74-16,75-1 15,25 1 1,-25-25 0</inkml:trace>
  <inkml:trace contextRef="#ctx0" brushRef="#br0" timeOffset="53620.28">29843 5507 0,'0'-25'15,"25"25"17,-25 25-32,0 0 15,24 74 1,-24-24 0,0 24-1,0-49 1,25-26-1</inkml:trace>
  <inkml:trace contextRef="#ctx0" brushRef="#br0" timeOffset="53837.25">30289 5582 0,'0'-50'31,"25"25"-31,0 25 16,25-25-1,49 25 1,-50-24 0,-24 24-16</inkml:trace>
  <inkml:trace contextRef="#ctx0" brushRef="#br0" timeOffset="54087.06">30488 5334 0,'0'0'0,"-25"0"32,0 0-32,25-25 15,-25 50 1,25 49-1,25 25 1,-25-24 0,25-1-1,0 1 1,-25-51 0</inkml:trace>
  <inkml:trace contextRef="#ctx0" brushRef="#br0" timeOffset="54421.25">31083 5185 0,'0'0'0,"0"-75"31,0 51 1,0 48-17,-25 1-15,25 25 16,-49 24 0,49 25-1,0-49-15,25 24 16,24-24-1,1-25 1,24-50 0,-49 25-1</inkml:trace>
  <inkml:trace contextRef="#ctx0" brushRef="#br0" timeOffset="54671.38">31579 5408 0,'0'0'0,"25"-25"16,-25 50-1,25 0-15,-50 49 16,-25 1 0,1-1-1,49-49 16,0 0-31,49-25 16,1 0-16,74-25 31,-74 0-31</inkml:trace>
  <inkml:trace contextRef="#ctx0" brushRef="#br0" timeOffset="55671.47">28255 6723 0,'0'-25'31,"0"75"16,-25-26-47,25 51 15,0-26-15,0 75 16,25-24 0,-25-75-1</inkml:trace>
  <inkml:trace contextRef="#ctx0" brushRef="#br0" timeOffset="56054.56">28330 6574 0,'0'0'16,"-50"-99"0,100 99 30,-1 25-46,1-1 16,-1 1-16,125 50 16,-25-1-1,-75 25 17,-49 0-17,-50-49-15,-74 49 16,-50-24-1,0-26 1,50-24 0,50-25-1,49-25 1</inkml:trace>
  <inkml:trace contextRef="#ctx0" brushRef="#br0" timeOffset="56353.64">29099 6921 0,'0'0'0,"0"25"46,24-25-30,26 0 0,0-25-16,-1 25 15,50-25 1,1 25 0,-76-24-1</inkml:trace>
  <inkml:trace contextRef="#ctx0" brushRef="#br0" timeOffset="56537.15">29247 7169 0,'0'0'15,"-24"0"-15,24 25 16,0 0-1,24-25 1,76 0 0,48-25-16</inkml:trace>
  <inkml:trace contextRef="#ctx0" brushRef="#br0" timeOffset="56870.44">30240 6847 0,'0'0'0,"-50"0"47,50 25-31,-74-1-1,24 51 1,50-1 0,-25-24-1,75 24 1,24-49 0,75 0-1,-50 0 1,-49-25-1</inkml:trace>
  <inkml:trace contextRef="#ctx0" brushRef="#br0" timeOffset="57637.49">29719 6847 0,'0'0'0,"0"25"47,0-1-32,0 26 1,0-25-16,0 24 16,-25 1-16,25 0 15,-25 24 1,25-49 0,25 0-1,49 0 1,26-50-1,-76 0 1</inkml:trace>
  <inkml:trace contextRef="#ctx0" brushRef="#br0" timeOffset="57858.41">29818 6673 0,'0'0'0,"-25"-49"31,25 24-31</inkml:trace>
  <inkml:trace contextRef="#ctx0" brushRef="#br0" timeOffset="58237.74">30116 6723 0,'0'-25'47,"-50"50"-47,25 0 16,0-1-1,-24 51 1,24 24-1,0 0 1,25-24-16,25 24 16,0 25 15,74 0-15,0-50-1,0-24 1,-24-25-1</inkml:trace>
  <inkml:trace contextRef="#ctx0" brushRef="#br0" timeOffset="58570.63">30810 7318 0,'0'-25'16,"0"50"15,-25 0-31,25 0 16,0 0-16,0 24 15,-24-24 1,24 49 0,0 1-1,0-50-15,0-1 16</inkml:trace>
  <inkml:trace contextRef="#ctx0" brushRef="#br0" timeOffset="58837.02">31083 7194 0,'0'0'0,"0"-25"31,0-24-31,0 24 16,25 25 15,25-25-15,-1 25-1,26-25 1,-51 50 0,1-25-1</inkml:trace>
  <inkml:trace contextRef="#ctx0" brushRef="#br0" timeOffset="59153.74">31827 6822 0,'0'0'0,"0"-25"31,0 0-16,-24 50 1,-26 0 0,-25 49-1,26 1 1,24-1 0,25 1-1,50-26 1,49-24-1,25 0 1,-99-25-16,0-25 16</inkml:trace>
  <inkml:trace contextRef="#ctx0" brushRef="#br0" timeOffset="59388.35">32125 7145 0,'0'0'0,"25"-25"15,0 25 1,-1 25 0,-24-1-1,-24 26 1,24-25 0,0 0-1,24-25 1,76 0-1,-1-25 1</inkml:trace>
  <inkml:trace contextRef="#ctx0" brushRef="#br0" timeOffset="59704.37">32621 6549 0,'0'0'16,"-25"-25"-16,25 50 47,25 25-47,-25-1 15,25 1-15,25 99 16,-1 24-1,-24 26 1,-50-1 0,-99-24-1,-25-75 17,50-74-32</inkml:trace>
  <inkml:trace contextRef="#ctx0" brushRef="#br0" timeOffset="63687.66">5036 5979 0,'0'0'0,"0"-50"15,-25 50 17,25 25-32,0 24 15,0 51 1,25-51-16,0-24 16,24 25-16,50-50 15,25 0 1,-24-25-1,-26-50 1,-49 1 15,0 24-15,-25 26 0,0 48 15,0 100-16,-25 50 1,0 49 0,25-123-16,-25 98 15,1 0 1,-26-49 0,-25-49-1,-24-76 1,25-48-1,24-76 1,25-73 0,1-26 15,48 50-31</inkml:trace>
  <inkml:trace contextRef="#ctx0" brushRef="#br0" timeOffset="64138.23">4416 5681 0,'0'0'0,"-25"25"16,25 24-1,0 150 1,0 98 0,0 76-1,0 23 1,-50 1 0,-24-24-1,-1-101 1,26-148-16,-1 0 15,50-99 1</inkml:trace>
  <inkml:trace contextRef="#ctx0" brushRef="#br0" timeOffset="66920.42">4937 5061 0,'0'0'16,"0"-25"-16,0 0 31,24 25 0,1 0-15,50 0-16,-1 25 16,0-25-1,125 0 1,49 0-1,74 0 1,-148 0-16,173-25 16,1 25-1,-26-25 1,26 25 0,-51 0-1,-24 0 1,-25 0-1,0-25 1,-25 25 15,26-24-15,23 24 0,26 0-1,25-25 1,-125 25-16,149 25 15,25-25 1,50 0 0,49-25-1,26 25 1,24-25 0,0 0-1,-25 25 1,-25-25-1,0 1 1,1 24 15,-26-25-15,-247 25-16,222 0 16,-49 0-1,1 0 1,-1-25-1,-25 25 1,-25 0 0,-24 0-1,49 0 1,-24-25 0,49 0-1,149 25 16,-149-24-15,0-1 0,0 25-16,25-25 31,0 0-15,-50 0-1,1 1 1,-51-1-1,100 0 1,-149 0 0,-173 0-1,74 1 1,-100 24-16,26-25 16,24 25-1,-25-25 16,1 25-31,-1 0 16,1 0 0,-1 0 15,-49 0-15,0 25 15,-25 0-31,0-1 15,0 51 1,-25 49 0,0 173-1,0-73 17,0 24-32,25 0 15,-24-25 1,-26 25-1,25-25 1,0-24 0,1-25 15,-1-26-15,25 1-1,-25-74-15,25 24 16,-25-25-1,0 1 1,25-1 0,-24-49-1,24 0 17,-50 0-1,0-25 0,-24 0-15,24-25-16,-24 25 0,-199 25 31,174-25-15,-199 0-1,-24 0 1,-26 24-1,-24-24 1,174 0 0,-199 0-1,-174 0 1,323 0 0,-347 0-1,173 25 1,-24-25-1,24 25 17,0 0-17,-49-25 1,-50 25 0,25-1-1,223-24-15,-248 50 16,273-50-1,-298 25 1,-273 25 0,249-1-1,272-49 1,25 25-16,-24 0 16,-1-25-16,-273 25 31,26-1-31,24 1 31,273 0-31,-25-25 16,-223 25-1,-1-25 1,51 25 0,247-25-16,1 24 15,-174-24 1,-149 25-1,174-25 1,49 25 0,25 0-1,25-25 1,0 25 0,0-25-1,25 24 16,99-24-31,24 25 0,-98 0 16,-75 0 15,75-25-15,98 25 0,-98-25-1,-75 49 1,149-49-1,0 25 1,50-25 0,49 25-1,-25-25 1,0 0 0,26 0-1,-1 0 1,0 0-1,0 0 17</inkml:trace>
  <inkml:trace contextRef="#ctx0" brushRef="#br0" timeOffset="172079.37">24832 8162 0,'0'-25'31,"0"0"-31,25 25 32,-1 0-1,1 25-16,-25 24 1,25 26 0,-25 24-1,0-74 1,25 0 0,0-25-16,49-50 15,50-74 1,25 0-1,0 0 1,-75 50 0,-24 24-1,-25 50 17</inkml:trace>
  <inkml:trace contextRef="#ctx0" brushRef="#br0" timeOffset="172511.3">25030 7864 0,'0'0'0,"0"-25"16,0 0 0,0 50-1,0 0 1,0 0 0,25 0-1,25 99 1,-26-75-1,1-49 1,0 0 0,25-25-1,49-49 1,25-25 0,0 24-1,-50 26 1,-49 24-1</inkml:trace>
  <inkml:trace contextRef="#ctx0" brushRef="#br0" timeOffset="186029.75">3349 10320 0,'0'0'0,"25"0"0,-25-25 31,25 25 1,-25 25-17,0 24-15,-25 76 16,0 48 0,0-49-1,25-49 1,75-51-1,49-48 1,0-51 0</inkml:trace>
  <inkml:trace contextRef="#ctx0" brushRef="#br0" timeOffset="186313.31">3473 10295 0,'0'0'16,"-25"-25"-1,25 0 1,25-24-1,25 24 1,-26 0-16,100-24 16,-49 24 15</inkml:trace>
  <inkml:trace contextRef="#ctx0" brushRef="#br0" timeOffset="186479.91">3349 10593 0,'0'0'16,"-25"0"-16,25 25 0,50-25 31,-25-25-15,99-25-1,0 1 1</inkml:trace>
  <inkml:trace contextRef="#ctx0" brushRef="#br0" timeOffset="186747.45">4217 10369 0,'0'0'0,"0"-24"0,25-1 15,-25 0 1,0 0 0,0 50-1,-50 0 1,26 74 0,-26 25-1,0-74-15,1 49 16,24-74-1</inkml:trace>
  <inkml:trace contextRef="#ctx0" brushRef="#br0" timeOffset="186964.37">3919 10444 0,'0'0'15,"0"-25"-15,0 0 31,50 50-15,-25 0 0,25 49-1,-1-24 1,-24 0-16,49 49 16,-24-50-1</inkml:trace>
  <inkml:trace contextRef="#ctx0" brushRef="#br0" timeOffset="187398.99">4589 10394 0,'0'-25'31,"-25"50"-16,1 75 1,-1 24 0,0-25-1,25-74 1,-25-25 0,25-75-1,50-98 1,-1-26-1,26 50 1,-75 75 0,50 74 15,-26 49-15,-24 26-16,25 98 15,0-24 1,-25 0-1,25-74 1</inkml:trace>
  <inkml:trace contextRef="#ctx0" brushRef="#br0" timeOffset="188097.15">4589 10518 0,'0'0'0,"-25"0"0,1 0 16,24-24 0,0-1-1,24 25 1,125-75 0,25 1-1,-25-1 1,-75 51-1,-74-1 1,0 50 0,-25 24-1,25 26 1,0 49 0,0-25-1,0-74-15,0 0 16,0-1-1,25-73 1,0-100 15,-25 0-15,50 50 0,-50 74-1,0 50 1,24 74-1,1 50 1,0-75 0,25-49-1,-26-25-15,51-74 16,-25-75 0,24 0-1,-49 75 1,0 123 15,-25 50-15,24 25 15,1 25-15,-50-74-1,50-26-15</inkml:trace>
  <inkml:trace contextRef="#ctx0" brushRef="#br0" timeOffset="188346.53">5904 10146 0,'0'0'0,"0"-49"31,0 98 0,0-24-31,0 124 16,-25 49 0,0 1 15,25-26-15,-24-98-16,24-1 15</inkml:trace>
  <inkml:trace contextRef="#ctx0" brushRef="#br0" timeOffset="188596.75">5830 10345 0,'0'0'16,"0"-174"-1,24 149-15,1-24 16,25 24-1,-1 0-15,-24 50 16,25-25-16,-25 99 31,-50 50-15,-25 0 0,-24-75-1,49-49 1</inkml:trace>
  <inkml:trace contextRef="#ctx0" brushRef="#br0" timeOffset="188896.29">6400 9997 0,'0'0'0,"0"25"47,0 0-47,0 99 16,0 0 15,0-25-15,0 1-1,0-26 1,50-49-1,49-25 1,25-50 0</inkml:trace>
  <inkml:trace contextRef="#ctx0" brushRef="#br0" timeOffset="189164.01">6971 10245 0,'0'0'0,"0"-24"31,0 73-15,0-24 0,-25 74-1,25 1 1,0-51-16,0 1 15,50-25 1,49-25 0,-25-75-1</inkml:trace>
  <inkml:trace contextRef="#ctx0" brushRef="#br0" timeOffset="189380.18">7020 10072 0,'0'0'0,"-24"-25"32,-1 25-32,50-25 15,-1-24 1,100 24-1,-24-25 1</inkml:trace>
  <inkml:trace contextRef="#ctx0" brushRef="#br0" timeOffset="189530.42">7045 10295 0,'-25'0'31,"25"25"-31,25-25 0,0-25 16</inkml:trace>
  <inkml:trace contextRef="#ctx0" brushRef="#br0" timeOffset="190147.56">3051 11312 0,'-49'0'31,"24"0"-31,0 0 31,50 0-15,74 0-1,75 0 1,99 0 0,99-25-1,124-49 1,74 24-1,-49-24 1,-49-1 0,-1 26 15,-24-1-15,-100 25-1,-49-24 1,-75 24-1,-149 25-15,-24 0 16,-25-25 0</inkml:trace>
  <inkml:trace contextRef="#ctx0" brushRef="#br0" timeOffset="190530.49">8186 10345 0,'0'0'31,"-25"0"-15,25 24 0,0 1-16,25 0 15,0-25 1,50 0 0,-26 0-1,-24-25 1,0-24-1,-50-1 1,0 25-16,0 25 16</inkml:trace>
  <inkml:trace contextRef="#ctx0" brushRef="#br0" timeOffset="190879.53">8385 10667 0,'0'0'0,"25"25"32,-25 0-1,24-25-16,1 0 1,0 0-16,25 0 16,-26-25 15,-24 0-15,-24 0-1,24 1 1,-50 24-1,25 0-15</inkml:trace>
  <inkml:trace contextRef="#ctx0" brushRef="#br0" timeOffset="192547.61">10940 9973 0,'0'0'0,"-25"-100"31,0 100-31,-24-24 16,-1 24-16,-74 49 15,-25 50 1,75 25-1,99 0 1,123-24 0,26-51-1,-25 1 1,-75 0 0,-74-1-1,-49 26 1,-51-51-1,-24 1 1,75-25-16,-26-25 31,75 1-31</inkml:trace>
  <inkml:trace contextRef="#ctx0" brushRef="#br0" timeOffset="192879.56">11436 10320 0,'0'0'15,"0"25"1,-50-1-16,26 26 16,24 25-1,49-26 1,26-49-1,24 0 1,-25-25 0,-24-49 15,-75-1-15,-74 1-1,0 49 1,24 0-1</inkml:trace>
  <inkml:trace contextRef="#ctx0" brushRef="#br0" timeOffset="193130.63">11932 9948 0,'0'0'0,"25"-50"15,0 25-15,-25 1 16,0 48 15,25 26-15,-1 74 0,1 25-1,0 0 1,-25-75-16,25 25 15</inkml:trace>
  <inkml:trace contextRef="#ctx0" brushRef="#br0" timeOffset="193463.33">12379 10196 0,'0'0'0,"49"-50"31,-24 50 1,0 25-17,-25 25-15,25-1 16,0 75 0,-1-74-1,1-50 1,25-25-1,-1-99 1,1-25 0,-25 25-1,0 50 1</inkml:trace>
  <inkml:trace contextRef="#ctx0" brushRef="#br0" timeOffset="193763.72">13197 10270 0,'0'0'0,"25"0"0,0-25 16,25 25-1,-1-74 1,26-25-1,-75 49 1,-50 25 0,-74 100-1,25 24 1,24 25 0,75-25-1,25-74-15,74 50 16,75-26-1,-75-24 1</inkml:trace>
  <inkml:trace contextRef="#ctx0" brushRef="#br0" timeOffset="194498.79">16273 10121 0,'0'0'0,"0"-24"0,-24 73 31,24-24-15,24 49-1,76-24 1,24-50 0,-25-50-1,-25-49 1,-49 25-1,0 24 1,-50 100 15,25-1-15,0 125 0,0 25-1,50-1 1,-25 25-1,-25-74 1,-50-25 0,-74-99-1,0-25 1,49-50-16,-24-99 31,25 1-31,74 98 16,0 0-16</inkml:trace>
  <inkml:trace contextRef="#ctx0" brushRef="#br0" timeOffset="194779.55">17191 9650 0,'0'0'16,"0"-25"-16,25 25 16,-50 25-1,-24 25 1,-26 49-1,26-49 1,49-26 0</inkml:trace>
  <inkml:trace contextRef="#ctx0" brushRef="#br0" timeOffset="194964.06">17365 9675 0,'0'0'0,"0"-25"0,-50 50 47,25 0-47,1 49 16,-1 1 0,-25-26-1</inkml:trace>
  <inkml:trace contextRef="#ctx0" brushRef="#br0" timeOffset="195466">17861 10469 0,'0'0'16,"-25"0"-16,25 25 46,25-25-46,0 0 16,24-25-16,1 25 16,99-25-1,0 25 1,-50-25 0,-74 0-1</inkml:trace>
  <inkml:trace contextRef="#ctx0" brushRef="#br0" timeOffset="195714.12">18134 10320 0,'0'0'0,"0"-25"15,-25 25-15,25-25 31,25 50-15,-25 25-16,0-26 16,25 26-16,0 0 15,-25 24-15,24 1 16,1 73 0,0-98-16</inkml:trace>
  <inkml:trace contextRef="#ctx0" brushRef="#br0" timeOffset="196330.56">19449 10072 0,'0'-25'16,"0"50"-16,0-75 16,-25 50-1,25 25-15,0 74 16,25 0-1,24-24 17,-24-50-32,25-1 15,-1-24 1,1-49 0,0-75-1,-26 49 1,1 51-1,-50 98 17,25 50-17,0 50 1,0-25 0,-24-1-1,-1-48 1,-50-26-1,-24-49 1,0-50 0,0-25 15,74 26-31,-50-26 16,51 0-16</inkml:trace>
  <inkml:trace contextRef="#ctx0" brushRef="#br0" timeOffset="196563.96">20143 9724 0,'0'0'16,"25"-24"-16,-25-1 0,0 0 15,-25 25 1,0 74 0,-24 26 15,-1 49-15</inkml:trace>
  <inkml:trace contextRef="#ctx0" brushRef="#br0" timeOffset="196797.56">20267 10518 0,'0'0'0,"50"0"31,24 0-31,50 0 15,50-24 1,-50 24 0,-74 0-1</inkml:trace>
  <inkml:trace contextRef="#ctx0" brushRef="#br0" timeOffset="197029.65">20739 10345 0,'-25'0'0,"0"0"31,0 24-15,25 1-16,0 50 15,25-1 1,0 25-1,0-24 1</inkml:trace>
  <inkml:trace contextRef="#ctx0" brushRef="#br0" timeOffset="197515.03">21136 10121 0,'0'0'16,"0"-74"0,0 49-16,24 50 31,-24 25-31,0-1 16,50 50-1,0-24 1,-1-75-1,26-25 1,-1-74 0,-24 0 15,-1 24-15,-49 125 15,0-1-31,-25 1 15,25 99 1,0 0 0,0 0-1,-49-1 1,24-48 0,-49-76-1,-26-24 1,1-49-1,74-100 1</inkml:trace>
  <inkml:trace contextRef="#ctx0" brushRef="#br0" timeOffset="197730.92">21954 10270 0,'0'0'0,"25"0"31,-25-25-31,50 25 16,24-24 0,50 24-1,-50 0-15,26-25 16</inkml:trace>
  <inkml:trace contextRef="#ctx0" brushRef="#br0" timeOffset="197913.83">22103 10369 0,'0'0'16,"-25"25"-16,0-25 15,25 25 1,50 0-1,49 0 1,50-25 0,-75-25-16</inkml:trace>
  <inkml:trace contextRef="#ctx0" brushRef="#br0" timeOffset="198297.75">22971 10196 0,'0'-25'0,"0"50"0,25-50 15,-25 0 1,-25 25 0,-24 25 15,-1 74-15,0 0-1,26 26 1,-1-76-16,50 50 15,49-49 1,50-50 0,0-25-1,-25 0 1,-24-74 0,-50 0-1,-25 0 1,-75 24-1,-24 26 1,-50 24 15,0 25-31</inkml:trace>
  <inkml:trace contextRef="#ctx0" brushRef="#br0" timeOffset="202247.19">23864 10394 0,'0'0'0,"50"-25"78,-25 25-62,24 25-16,26-25 15,24 0-15,0-25 16,174 25 0,-74 0-1,-100-24 1,-74 24-1</inkml:trace>
  <inkml:trace contextRef="#ctx0" brushRef="#br0" timeOffset="202547.53">24881 10221 0,'0'0'0,"0"-25"0,25 0 16,-50 0-1,25 0 17,75 50-17,-1 25 1,1 24 0,-1-24-1,-74 24 1,0-49-16,-74 50 15,-50-26 1,0 1 15,24-25-31</inkml:trace>
  <inkml:trace contextRef="#ctx0" brushRef="#br0" timeOffset="202781.19">24782 10295 0,'0'0'0,"0"-74"31,0 49-15,0 74 0,-25 26-1,25 49 1,50 0-1,-25-25 1,0-49 0</inkml:trace>
  <inkml:trace contextRef="#ctx0" brushRef="#br0" timeOffset="202997.8">25923 10196 0,'0'0'0,"25"-50"15,-25 100 17,0-1-17,25 1-15,-25 99 16,25-50-1</inkml:trace>
  <inkml:trace contextRef="#ctx0" brushRef="#br0" timeOffset="203464.47">26097 9873 0,'0'0'0,"-75"-49"16,-24 24 0,0 50-1,0 74 1,24 50 0,1 24-1,49 1 1,0 0-1,75-25 1,74-50 0,25-74 15,-75-1-31,75-73 16,-25-50-1,-74-100 1,-25-49-1,-25 50 1,-50 49 0,-74 50-1,-75 49 1,-49 50 0,75 0-16</inkml:trace>
  <inkml:trace contextRef="#ctx0" brushRef="#br0" timeOffset="204248.43">6673 12428 0,'0'0'15,"0"-24"1,0 73 31,0 1-32,-25 0-15,0 24 16,1 0 0,24 1-16,0 24 15,49-25 1,-24-74-1</inkml:trace>
  <inkml:trace contextRef="#ctx0" brushRef="#br0" timeOffset="204814.06">7169 12701 0,'0'0'16,"25"-24"-16,0 24 47,0-25-47,24 25 15,50-25 1,-74 0-16,0 0 16,0-24-1,-100 24 16,1 50-15,0 24 0,49 51-1,25-1 1,74-50 0,50-24-1,100-74 1,-150-1-1,50-148 1,-99 73 0,-25 1-16,25-49 15,-25 74 1,0 123 15,-25 100-15,25 50-1,25 25 1,-1-51 15,51-73-15,-26-50-16</inkml:trace>
  <inkml:trace contextRef="#ctx0" brushRef="#br0" timeOffset="204981.61">7814 12528 0,'0'0'0,"-25"0"15,1-25-15,73-25 47,1 25-47,49 1 16</inkml:trace>
  <inkml:trace contextRef="#ctx0" brushRef="#br0" timeOffset="205782.42">11287 12577 0,'0'0'0,"0"-24"32,0 48-17,0 1 1,0 0 0,25 25-16,74 24 15,-49-49 1,24-50-1,-49-49 17,0-26-17,0 26 1,-1 49 0,-24 50-1,0 124 1,25 24-1,0-49 1,0 199 0,-25-149-1,-75-75 1,-49-74 0,25-50 15,0-99-31,49-50 15,75 25 17,50 50-32</inkml:trace>
  <inkml:trace contextRef="#ctx0" brushRef="#br0" timeOffset="206015.98">12205 12925 0,'25'0'16,"0"24"0,-1-24-16,26 0 15,0-24-15,74 24 31,0-25-31,-75 0 16</inkml:trace>
  <inkml:trace contextRef="#ctx0" brushRef="#br0" timeOffset="206182.75">12304 13198 0,'0'0'16,"-25"0"-16,25 24 15,-24-24 1,98-24 0,25 24-1,-24-25-15</inkml:trace>
  <inkml:trace contextRef="#ctx0" brushRef="#br0" timeOffset="206666.41">13222 13123 0,'25'0'47,"0"0"-47,24 0 15,1 0-15,0 0 16,49-50 0,-50 26-1,-24-26 1,-50 0 0,1 26-1,-76 24 1,26 0-1,-25 49 1,24 26 0,26 24-1,24 25 1,50-25 0,24-74-16,1 0 15,99 0 1,0-25-1,24-75 1,-148 75 0,-25-25-16</inkml:trace>
  <inkml:trace contextRef="#ctx0" brushRef="#br0" timeOffset="207980.07">13644 12428 0,'0'0'0,"0"-24"15,25-1 1,-25 74 15,24-24-15,-24 25 0,0 74-1,25-50 1,-25-49-1,0-50 17,0-24-32,25-1 15,0-24 1,-25 24-16,25 0 16,-1 50-1,1 25 1,0 25-1,0-25 17,-25 0-17,25-25 17,24-50-17,-24 0 1,25 25-1,-25 1 1,-1 48 0,1 51-1,-25-25 1,0-1 0,0-24-1</inkml:trace>
  <inkml:trace contextRef="#ctx0" brushRef="#br0" timeOffset="208431.39">14314 12354 0,'0'0'0,"49"-50"31,-49 26-31,25 24 16,0-25-1,24 50 1,-24 49 0,-25 50-1,-25-49 1,25-51 0,0 1-1,0-50 1,50-24-1,0-51 1,24-24 15,-49 75-31,0-26 16,0 75 0,-25-24-1,-50 98 1,50 25-1,25 0 1,49 1 0,50-26-1,-74-49-15</inkml:trace>
  <inkml:trace contextRef="#ctx0" brushRef="#br0" timeOffset="208781.43">15777 13247 0,'0'-25'15,"0"1"17,0 48-17,0 1-15,-25 74 16,-49 1-1,-25-26 1,74-49 0</inkml:trace>
  <inkml:trace contextRef="#ctx0" brushRef="#br0" timeOffset="209898.3">17018 12602 0,'0'0'0,"-25"0"15,25 25 32,0 25-31,25-26 0,-1 1-16,1 0 15,25-25 1,24-25-1,1-74 1,-26 0 0,-49 24-1,0 50 1,0 50 15,0 0-31,25 99 16,25 25-1,-1 49 1,-24-24 15,-25 0-15,-50-75 0,-24-49-1,-25-75 1,24-74-1,26-50 1,49 74-16</inkml:trace>
  <inkml:trace contextRef="#ctx0" brushRef="#br0" timeOffset="210147.55">17762 11932 0,'0'0'0,"0"-24"31,0 48-31,-25 1 16,-25 74-1,1 1 1,24-51-16</inkml:trace>
  <inkml:trace contextRef="#ctx0" brushRef="#br0" timeOffset="210414.65">18059 12652 0,'25'25'31,"0"-25"-31,0-25 16,74 0-1,25 0 1,-25 0 0,-24 1-1</inkml:trace>
  <inkml:trace contextRef="#ctx0" brushRef="#br0" timeOffset="210580.79">18208 12850 0,'0'0'0,"-24"25"0,-26 25 32,25-26-1,75-48-31,24 24 16,50-25-1</inkml:trace>
  <inkml:trace contextRef="#ctx0" brushRef="#br0" timeOffset="211196.81">18903 12553 0,'0'0'0,"0"-25"47,25 50-47,-25 49 15,0 25 1,-25 0 15,0-49-15,25-25 0,0-50-1,50-49 1,-1-50-1,26 24 1,-50 76-16,24-26 16,-24 100 15,-25 24-15,0 0-1,0-24 1,0-25 15,0-50-15,25-49-1,24-26 1,1 26 0,0 49-1,-26 50 1,1 25-1,0 24 1,-25 0 0,0 1-1</inkml:trace>
  <inkml:trace contextRef="#ctx0" brushRef="#br0" timeOffset="211631.21">19945 12528 0,'0'0'0,"25"-25"15,24 25 1,-24 0-1,25 25 1,-1-50 0,1 0-1,-1 0 1,-49 0 0,0 1-1,-24-1 1,-26 50-16,-49-1 15,24 26 17,51 49-17,-1-24 1,74-1 0,1-24-1,74-25 1,25-25-1,-99-25-15</inkml:trace>
  <inkml:trace contextRef="#ctx0" brushRef="#br0" timeOffset="212733.87">20441 12131 0,'0'-25'15,"-25"25"1,25 25 15,25 0-31,-25-1 16,25 51 0,-25-1-1,-25-24 1,50-75 31,-25 0-47,0-24 15,49-26 1,-24 1 0,0 49-1,0 25 1,-25 25-16,0 49 15,-25-24 17,25-25-17,25-50 17,24-25-17,1-24 1,0 24-1,-50 25 1,24 25 0,26 50-1,-25-25-15,0 49 16,-25-24 0,0-25-1</inkml:trace>
  <inkml:trace contextRef="#ctx0" brushRef="#br0" timeOffset="213148.58">21111 11957 0,'0'0'0,"0"-25"15,25 25-15,-1 0 31,1 0-31,-25 25 16,25 25 0,-50 49-1,0-49 1,25-26 15,25-24-15,0-24-16,25-51 15,-1-24 1,-24 25 15,-25 24-15,-25 50 0,25 25-1,-25 24-15,25 51 16,0-1-1,0-25 1,25-24-16</inkml:trace>
  <inkml:trace contextRef="#ctx0" brushRef="#br0" timeOffset="213581.89">23244 13073 0,'0'0'16,"50"-24"-1,-25 24 1,-50 24 0,25 26-1,-50 49 1,1-24 0,49-50-16</inkml:trace>
  <inkml:trace contextRef="#ctx0" brushRef="#br0" timeOffset="214066.26">23914 12677 0,'0'0'0,"25"-50"31,-25 25-31,-25 25 16,25 75-1,25-1 17,49-49-17,25-25 1,-24-25 0,-26-49-1,-24-1 1,0 1-1,-25 99 17,25 49-17,0 50 1,24 25 0,-49 0-1,0-25 1,-49 0-1,-51-50 1,-24-49 15,0-50-15,75-49 0,49 24-16</inkml:trace>
  <inkml:trace contextRef="#ctx0" brushRef="#br0" timeOffset="214348.31">24733 12081 0,'0'0'0,"24"-25"16,-24 50 15,-24 0-15,-1 49 0,0 1-1,0-26 1</inkml:trace>
  <inkml:trace contextRef="#ctx0" brushRef="#br0" timeOffset="214547.79">24906 12081 0,'0'0'16,"25"-25"-1,-25 1-15,0 48 31,-25 1-31,0 50 32,-24-1-17,49-24-15</inkml:trace>
  <inkml:trace contextRef="#ctx0" brushRef="#br0" timeOffset="-214682.25">25105 12776 0,'24'0'15,"1"-25"16,0 25-31,25-25 16,-1 25 0,75-25-1,-74 25-15,24-24 16,-49 24-16</inkml:trace>
  <inkml:trace contextRef="#ctx0" brushRef="#br0" timeOffset="-214448.91">25253 12949 0,'-24'0'16,"-1"25"-1,74-25 16,-24-25-31,25 25 16,0 0 0,24-24-16,0-1 15,-24 25-15</inkml:trace>
  <inkml:trace contextRef="#ctx0" brushRef="#br0" timeOffset="-213998.18">26171 12701 0,'0'0'0,"0"-24"47,50 24-32,-25 0-15,24-25 16,1 25-16,49-25 15,-49-25 1,-50 26 0,0-26-1,0 0 1,-50 50 0,-24 0-1,-25 50 1,24 24-1,1 50 1,49-24 0,50-1-1,74-25 1,50-49 0,0-25-1,-75-25-15,25-24 16,-49 24-1</inkml:trace>
  <inkml:trace contextRef="#ctx0" brushRef="#br0" timeOffset="-213333.67">26593 11957 0,'0'0'0,"0"-25"15,0 1 1,25 48 15,-25 1-31,25 50 31,-25-26-15,0-24 0,0 25-1,0-75 1,0 0-1,-25-49 1,50-26 0,-1 51-1,-24 24 17,25 25-17,0 25 1,-25 0-16,25 24 15,0-24 1,-25 0 31,0-50-31,25 0-1,-25 0 63</inkml:trace>
  <inkml:trace contextRef="#ctx0" brushRef="#br0" timeOffset="-211747.95">26767 12056 0,'0'-24'32,"0"-1"14,25 25 17,-25 25-32,24-25-15,-24 24 15,25 1 0,-25 0 1,0-50 93,0 0-110,0 1 1,25-1-16,-25 0 15,25 0-15,0 0 16,-1 1 0,26 24-1,-25 0-15,0 0 16,-1 49 0,1 1-1,0 24 1,0-49-1</inkml:trace>
  <inkml:trace contextRef="#ctx0" brushRef="#br0" timeOffset="-211212.75">27337 11982 0,'0'0'0,"0"-25"32,25 25-17,0 25 1,-25 0-16,25 0 16,-25 24-1,0-24 16,0 0-31,24-50 79,-24 0-64,0 0-15,25 1 16,25-51-1,0 26 1,-1-26 0,-24 26-1,-25 24 1,-25 25 0,-24 25-1,-1 49 1,0 50-1,50 0 17,25-74-32,25 24 15</inkml:trace>
  <inkml:trace contextRef="#ctx0" brushRef="#br0" timeOffset="-210093.82">25626 12577 0,'0'0'0,"-25"0"16,0 0-1,0 0 1,25 25 0,0 0-1,0 0-15,0 24 16,0 1-1,25-25 1,-25 24 0,0-24 15,25-50 16,-25 1-32,0-51 1,25 1 0,-1-1-1,-24 51-15,25-1 16,0 0 0,-25 0-1,50 50 1,-26 25-1,1 24 1,0-24 0,-25-26-1,0 1 1,25-50 15,0 1-15,-25-26-16,24 25 15,-24-24 1,25-1 0,0 50-1,0 25 17,0 24-17,-25 26 1,0-26-1,24 1 1,-24-25 0,0 0-16</inkml:trace>
  <inkml:trace contextRef="#ctx0" brushRef="#br0" timeOffset="-209747.38">26097 11982 0,'0'0'0,"25"0"15,-25-25-15,49 25 16,-24 25-1,-25 0 1,0 49 0,-25 1-1,50-51 1,50-24 0,24 0-1,0-49 1</inkml:trace>
  <inkml:trace contextRef="#ctx0" brushRef="#br0" timeOffset="-207648.73">3820 15604 0,'0'0'0,"0"-25"16,0 0 0,0 0 46,0 50-31,0 0-31,0 25 16,0 24 0,-25 25-1,25 1 1,0-26-1,0 0 17,0-24-17,0-25 1,0 0 0</inkml:trace>
  <inkml:trace contextRef="#ctx0" brushRef="#br0" timeOffset="-207080.97">3771 15083 0,'0'0'0,"-50"0"31,25 25-31,-24-25 16,-51 49-1,1 75 1,25 0-1,49 75 1,25 24 0,74 0-1,75-74 1,25-74 0,-25-75-1,0-25 1,-25-99-1,-25-99 17,-99 24-17,-50-24 1,1 74 0,-26 50-1,26 49 1,-1 50-1,-25 25 1,26 25 0,49-26-16</inkml:trace>
  <inkml:trace contextRef="#ctx0" brushRef="#br0" timeOffset="-206747.85">5011 15604 0,'0'0'0,"25"-25"16,0 25 15,-1 0-15,1 0-16,74 25 15,25-25 1,50 0 0,0-25-1,-50-25 1,-99 26-1</inkml:trace>
  <inkml:trace contextRef="#ctx0" brushRef="#br0" timeOffset="-206463.55">5085 15951 0,'0'0'0,"-24"0"15,48 0 17,26 0-32,49-25 15,25 25 1,0-24-1,0-1 17,-74 0-32</inkml:trace>
  <inkml:trace contextRef="#ctx0" brushRef="#br0" timeOffset="-206080.4">5755 15455 0,'0'0'0,"-25"-25"0,25 0 15,-24 25 1,24-24 15,24 48-15,1 1-16,50 25 15,73 49 17,-48-74-17,-26 0 1,-49-1 0,0 1-1,-75 25 1,-49 49-1,0 0 1,-1 1 0,51-76-16</inkml:trace>
  <inkml:trace contextRef="#ctx0" brushRef="#br0" timeOffset="-205827.75">5830 15405 0,'0'0'0,"0"-49"16,0 24 15,0 50-31,24 0 16,1 99-1,0 49 1,-25-24 0,-50 74-1</inkml:trace>
  <inkml:trace contextRef="#ctx0" brushRef="#br0" timeOffset="-204513.87">8806 15951 0,'0'-25'0,"0"1"16,0-1 15,0 50-15,0-1-16,-24 26 15,24 0-15,0 74 16,0-25-1,0-25 17,0-49-17,24-50 17,-24 0-32,25-24 15,0-100 1,25-25-1,24 75 1,-24 49 0,-25 26-16,24 24 15,1 74 1,-50 50 0,25-25-1,-25-24 1,24-125 31,1-24-32,50-25 1,-26-1 0,-24 100-1,0-25 1,0 50-16,-1 50 15,1 49 1,-25 0 0,0 0-1,-25-50 1,25-49 15,0-50-15</inkml:trace>
  <inkml:trace contextRef="#ctx0" brushRef="#br0" timeOffset="-204164.17">9650 15480 0,'0'0'16,"25"-25"-16,24-25 31,-24 50-31,-25 25 16,25 50 0,-25-26-1,0 50 1,-25-24-1,25-50 1,25-50 15,49-25-15,1-24 0</inkml:trace>
  <inkml:trace contextRef="#ctx0" brushRef="#br0" timeOffset="-202980.58">10617 16150 0,'-24'-25'16,"48"25"30,26 0-30,0 0-16,-1-25 16,26 0-16,-26-24 15,50-26 1,-74 26 0,-50-1-1,-24 25 1,-26 25-1,-49 50 1,25 49 0,25 25-1,49 0 1,75-25 0,24-74-16,75 0 15,24-50 1,-24-25 15,-99 26-31</inkml:trace>
  <inkml:trace contextRef="#ctx0" brushRef="#br0" timeOffset="-202380.27">11262 15331 0,'0'0'0,"-24"25"16,24 0-1,0 49-15,24 0 16,-24-24-1,0-75 32,25 0-31,-25-49 0,50 0-1,-25 49 1,-25 0-16,24 25 15,1 0 1,0 50 0,-25 24-1,-25-24 1,50-75 31,0-25-32,0 1-15,24 24 16,-24 0-16,0 0 16,0 0-1,-1 25 1,-24-24-16,25 98 16,-25 0-1,0-24 1</inkml:trace>
  <inkml:trace contextRef="#ctx0" brushRef="#br0" timeOffset="-201930.39">11907 15182 0,'0'0'0,"25"-25"31,0 25-31,0 0 16,0 0 0,24 50-1,-24 49 1,-25-24 0,-25-1-1,0-49 1,50-50 15,0 0-31,0-24 16,24-51-1,1 1 1,-25 25 0,-50 99 15,0-1-31,0 51 15,25 24 17,25 0-17,25-24 1,-1-26 0</inkml:trace>
  <inkml:trace contextRef="#ctx0" brushRef="#br0" timeOffset="-200197.86">13569 16150 0,'0'0'0,"0"24"63,25-24-47,0 25-1,25-25-15,-1 0 16,26 0-16,123-74 15,-99 24 1,50-24 0,-74 24-1,-75 25-15</inkml:trace>
  <inkml:trace contextRef="#ctx0" brushRef="#br0" timeOffset="-199946.75">13991 15926 0,'-25'-24'31,"25"-1"-15,0 50 31,25 24-47,0 75 15,0 25 17,-25-25-17,49-50 1</inkml:trace>
  <inkml:trace contextRef="#ctx0" brushRef="#br0" timeOffset="-199263.73">14959 15926 0,'0'-24'31,"0"48"-16,24 1 1,1 74 0,0-24-1,-25 24 1,25-49 0,-25-75 15,25-50-16,-1-49 1,1 0 0,25 25-1,-1 99 17,-24 50-17,-25-25-15,25 74 16,0 0 15,-25-74-15,25-75 15,0-49-15,49 0-1,-24 24 1,-1 50-1,1 50 1,-25 50 0,-1 24-1,1 0 1,25-24 0,24-75-1,1 0 1</inkml:trace>
  <inkml:trace contextRef="#ctx0" brushRef="#br0" timeOffset="-198863.19">16249 15976 0,'24'0'31,"26"0"-16,-25 0-15,24-25 16,1 25-16,24-25 16,26-24-1,-76-1 1,-24 0 0,-24 26-16,-26-1 15,-49 50 1,24 24 15,1 51-15,24 24-1,50 0 1,75-50 0,49-24-1,25-50 1,-25-25-1,-75-25-15</inkml:trace>
  <inkml:trace contextRef="#ctx0" brushRef="#br0" timeOffset="-198247.46">16695 15306 0,'0'0'0,"25"25"16,0 0-1,0 24 1,-1 1-1,-24-25 1,0 0 0,-24-25-1,24-50 1,24 0 0,-24-24-1,25 24 1,25 50-1,-25 0 17,-1 25-17,1 25 1,-50-25-16,25-1 16,25-24 15,25-74-16,-1 24 1,1 1 0,-25 49-1,24 25 1,-24 24 0,-25 1-1,0-25 1</inkml:trace>
  <inkml:trace contextRef="#ctx0" brushRef="#br0" timeOffset="-197829.53">17315 15232 0,'0'0'0,"50"-50"31,-25 50-31,-1 0 16,1 25 0,0 49-1,-25 1 1,0-26 0,0-24 15,25-50-31,25 1 15,-1-51 17,26 1-17,-51 49 1,1 25 0,-25 25-1,-25 0 1,1 49-1,24 0 1,24-24 0,1-25-16,74 0 15</inkml:trace>
  <inkml:trace contextRef="#ctx0" brushRef="#br0" timeOffset="-197095.46">18754 16001 0,'0'0'0,"0"-25"47,25 0-32,24 25 1,51-25 0,73 1-1,1-26 1,-25 25-1,-124 0 1,-50 25 0</inkml:trace>
  <inkml:trace contextRef="#ctx0" brushRef="#br0" timeOffset="-196863.65">19126 15703 0,'0'0'15,"0"-25"-15,-25 25 32,25 25-17,25 0 1,25 49 0,-1 50-1,-49 25 1,50-25-1,24-49 1</inkml:trace>
  <inkml:trace contextRef="#ctx0" brushRef="#br0" timeOffset="-196096.66">20342 15703 0,'25'25'31,"-1"-25"-31,1 0 16,25 25-16,-1-25 16,100-25-1,-50-25 1,-24-24 0,-50 24-1,-25 25-15,-25 1 31,-74-1-15,24 50 0,-24 24-1,25 75 1,49 0 0,74-24-1,51-26 1,48-49-1,1-25 1,-50-25 0</inkml:trace>
  <inkml:trace contextRef="#ctx0" brushRef="#br0" timeOffset="-195463.56">21061 14959 0,'25'25'15,"0"-25"-15,0 24 16,-25 26-1,0 25 1,0-51 0,-25-24-1,25 25 17,0-50-32,-25-24 15,50-26 1,-25 26 15,49 49-15,-24 0-1,0 24 1,0 51 0,-25-50-1,0 0 1,25-50-1,-25 0 1,49-50 0,1 26-1,-1 49 1,1 25 15,-25 24-15,-25-24-16,0 25 31,25-50-15,-25 25-16</inkml:trace>
  <inkml:trace contextRef="#ctx0" brushRef="#br0" timeOffset="-195030.13">21855 14909 0,'0'0'0,"25"-25"31,0 25-31,24 0 16,1 50 0,-25 24-1,-50 1 1,25-50-1,-25 0 1,25-25 15,50-50-15,-1-25 0,-24-24-1,-25 74 1,0 50 15,0 0-31,-25 0 16,25 49-1,0 1 1,25-50-16,49 49 16,-49-49-1</inkml:trace>
  <inkml:trace contextRef="#ctx0" brushRef="#br0" timeOffset="-194697.49">22971 15678 0,'0'0'0,"-25"0"16,25-25-1,25 25-15,0-24 16,49 24-16,75-25 31,-74 25-31,-26 0 16,51-25-1</inkml:trace>
  <inkml:trace contextRef="#ctx0" brushRef="#br0" timeOffset="-194529.76">22946 15802 0,'0'0'0,"-24"25"16,-1-25 0,74 0-1,75 0 1,25-25 0,0 25-1</inkml:trace>
  <inkml:trace contextRef="#ctx0" brushRef="#br0" timeOffset="-194179.78">23864 15554 0,'25'-25'15,"-50"50"-15,75-74 16,-50 24-16,0 0 16,-25 50 15,25 24-16,-50 26 1,50-1 0,0-24-16,0-1 0,0 1 15,50 49 17,25-74-17,-26-25-15,75-74 31,-49-1-15,-51-49 0,1 0-1,-74 25 1,-26 49 0</inkml:trace>
  <inkml:trace contextRef="#ctx0" brushRef="#br0" timeOffset="-192978.98">14165 17291 0,'0'0'0,"0"-25"15,-25 25-15,0 25 16,-49 0-1,24 49 1,1 25 0,24-24-1,0 73-15,25 1 32,50-25-17,24-24 1,50-51-1,0-24 1,-50-50-16</inkml:trace>
  <inkml:trace contextRef="#ctx0" brushRef="#br0" timeOffset="-192312.43">14711 17663 0,'0'25'16,"0"-1"-1,0 1-15,0 25 16,0-25-1,0 49-15,0-49 32,0-50-1,0-24-15,24-1-16,26-49 15,24 24 1,-24 50-1,0 1 1,-26 73 0,-24 1-1,0 24 1,-24-49 0,24 0 30,24-50-46,1-49 16,-25 24 0,99-49-1,-49 74 1,-25 25 0,0 25-1,-1 24 1,1 26-1,-25-26-15,25-24 16,-25 50 0,25-75-1,-25 25 1</inkml:trace>
  <inkml:trace contextRef="#ctx0" brushRef="#br0" timeOffset="-191994.22">15529 17291 0,'25'-25'16,"-50"50"-16,50-75 15,0 50 1,0 25-1,-1 25 1,-48 49 0,24-50-1,-25 1-15,50-50 47,-1-25-47,76-24 31,-51-1-31</inkml:trace>
  <inkml:trace contextRef="#ctx0" brushRef="#br0" timeOffset="-191478.46">16546 17911 0,'0'0'16,"-25"-25"15,25 0 16,25 25-32,25 0-15,-1-24 16,26 24-16,74-25 16,0 0-1,-75 0 1,-24 0 15</inkml:trace>
  <inkml:trace contextRef="#ctx0" brushRef="#br0" timeOffset="-191196.39">16844 17638 0,'-25'-25'16,"25"50"31,25 25-32,0-26 1,-25 1-16,25 25 15,-1 49 1,1 25 0,25-25-1,-25-74-15</inkml:trace>
  <inkml:trace contextRef="#ctx0" brushRef="#br0" timeOffset="-190511.27">17613 17663 0,'0'0'0,"0"-50"16,25 75 30,-25 0-46,25 0 16,-25 24 0,49 26-1,-49-26 1,0-24 0,0-50 30,25-24-46,0-26 16,24 26 0,-49-1-1,25 50 1,-25-25 0,25 100-1,0-26 16,-25-24-15,25-25 0,-25-25-1,49 0 1,1-24 0,-1-26-1,-24 75-15,25-24 16,-25 24-1,0 24 1,-1 26 0,26 24-1,-25-24 1,0-25 0,24 0-1,-24-25 1</inkml:trace>
  <inkml:trace contextRef="#ctx0" brushRef="#br0" timeOffset="-190296.4">18804 17663 0,'0'0'0,"24"0"47,1 0-47,25 0 15,0 25 1,74-50 0,0 0-1,-25 25 1,-25-25 0</inkml:trace>
  <inkml:trace contextRef="#ctx0" brushRef="#br0" timeOffset="-190029.91">19225 17539 0,'-24'-25'32,"-1"25"-32,25-25 46,25 50-46,-25 0 16,0 0-16,0-1 16,24 51-1,-24-1 1,0-49-16,0 50 16,-24-51-1</inkml:trace>
  <inkml:trace contextRef="#ctx0" brushRef="#br0" timeOffset="-189580.61">19970 17340 0,'0'0'0,"0"-24"16,-25 24-1,25-25 1,25 25 0,-25 25-1,24 49 1,1 25-1,-25 25 1,0-25 0,0 1-1</inkml:trace>
  <inkml:trace contextRef="#ctx0" brushRef="#br0" timeOffset="-189229.9">20292 17043 0,'0'0'15,"0"-25"-15,25 50 31,0-1-15,49 76 0,25 24-1,-49 0 1,-50 25 0,0-100-1,-50 26-15,-148 123 31,99-123-15,24-26 0</inkml:trace>
  <inkml:trace contextRef="#ctx0" brushRef="#br0" timeOffset="-188678.16">21210 17514 0,'0'-25'31,"25"25"-15,0-25-16,-1 25 15,76-24 1,-26-1-1,-49 0 1,-25 0-16,0-24 16,-50 49-1,1 0 1,-51 24 0,51 76-1,24-1 16,25 0-15,25-25 0,74-24-1,25-25 1,50-50 0</inkml:trace>
  <inkml:trace contextRef="#ctx0" brushRef="#br0" timeOffset="-187929.68">21756 16919 0,'0'0'0,"25"24"32,-1 1-17,-24 0 1,-24 49-1,24-24 1,0-25 15,0-50 1,0 0-17,24 0-15,26-74 31,0 74-15,-1 1 0,-24 24-1,0-25 1,-25 74 0,0-24-1,0 0 1,0 0-1,0-50 17,25 0-32,-1-24 15,-24 24-15,50-25 16,-25 25 0,0 1-1,-1 73 16,-24 26-15,0 24 0,0-50-1,0-24 1</inkml:trace>
  <inkml:trace contextRef="#ctx0" brushRef="#br0" timeOffset="-187446.12">22500 16819 0,'0'0'16,"25"-24"-1,0 24 1,-25 24-1,24-24 1,1 50 0,-25 24-1,-25-24 1,1 0 0,-1-50-1,50 0 1,-25-25-1,49-25 1,1-24 0,-50 24-1,0 25 17,0 50-17,0 0-15,0 49 16,0 26 15,25-1-15,-1-49-16,26 24 15,0-49-15</inkml:trace>
  <inkml:trace contextRef="#ctx0" brushRef="#br0" timeOffset="-186912.62">23418 17489 0,'0'0'0,"-25"0"31,25-25-15,25 25-1,24-24 1,1 24 0,74-25-1,-25 0 1,-24 25 0,-1-25-1</inkml:trace>
  <inkml:trace contextRef="#ctx0" brushRef="#br0" timeOffset="-186710.14">23467 17613 0,'0'0'0,"-24"25"0,-1 0 16,50-25-1,74 0 16,74-25-15,1 25 0,-75-25-16</inkml:trace>
  <inkml:trace contextRef="#ctx0" brushRef="#br0" timeOffset="-186262.32">24658 17365 0,'0'0'16,"25"-25"-16,-50 1 16,0 24 15,1 24-15,-1 1-16,-50 50 15,1-1 1,-1 25 15,26-24-15,24-26-1,99-49 1,50 0 0,1-49-1,-26-1 1,25-24-1,-50-1 1,-49 1 0,-25-25-1,-25 24 1,-74 26 0,-25 49-1,0-25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6T05:21:15.51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24484 5160 0,'25'-25'0,"0"25"16,0 0 31,-25-25 0,25 25 0,-25 25-32,0 0-15,25 0 16,-25 0-16,24 49 16,-24-24 15,25-1-16,-25-24 1,25-25 0,25 0 15,-1-25-31,26 0 16,98-74-1,100-50 1,0-24-1,-50 49 1,-124 74-16,1 0 16,-51 50-1,-24-24 1,0 24 125,25 0-126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06T05:17:36.26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11659 2208 0,'0'0'0,"-25"0"15,25-25 1,-24 25-1,24 25 32,24 0-31,-24 24-16,0 1 16,0 74-1,0 0 1,-24-50-1,24-49 1,0 0 15,0-75-31,0-24 16,24-75 15,1 25-15,0 74-16,25 1 15,24 24 1,1 25 0,-26 25-1,1 49 1,-50 26 0,0-1-1,-25-50 1,25-49 15,74-99-15,-49 50-16,50-26 15,24 1 17,-50 74-17,1 49 1,0 51-1,-50 24 1,0 24 0,24-98-1,-24-25 1</inkml:trace>
  <inkml:trace contextRef="#ctx0" brushRef="#br0" timeOffset="316.42">12552 2059 0,'0'0'0,"50"-99"31,-25 99-31,0 0 16,-1-25-1,1 75 1,-25 74 0,0-75-1,-25 50 1,25-74-16,25-25 47,0-25-47,49-24 15,-24 24 1,-25 25 0</inkml:trace>
  <inkml:trace contextRef="#ctx0" brushRef="#br0" timeOffset="550.19">13048 2530 0,'0'25'0,"-24"-25"16,48 25 15,26-25-31,0-25 16,99 25-1,24-49 1,-49 24-1,-99 25 1</inkml:trace>
  <inkml:trace contextRef="#ctx0" brushRef="#br0" timeOffset="766.67">13371 2431 0,'-25'0'15,"50"0"-15,-75 0 16,1 0-1,49 25 1,0 0 0,0 49-1,0 75 1,0-25 0,0-50-1</inkml:trace>
  <inkml:trace contextRef="#ctx0" brushRef="#br0" timeOffset="1318.59">13867 2456 0,'0'0'0,"50"-50"31,-50 75 0,-25 25-31,25-1 16,0 51 0,-25-26-1,25-49 1,0 0 0,25-100-1,49-49 1,-49 75-16,50-51 15,-1 51 1,-49 123 15,-25 25-15,-25-24 15,25-50-15,0-50-1,25 0 1,24-74 0,51 0-1,-51 74 1,-24 0-16,25 50 16,-50 49-1,0 75 1,-25-50-1,25-24 17</inkml:trace>
  <inkml:trace contextRef="#ctx0" brushRef="#br0" timeOffset="1516.14">14735 2555 0,'0'0'15,"0"-25"-15,25 25 16,0-24 0,74 24-1,50-25 1,-25 0 0,-99 0-1</inkml:trace>
  <inkml:trace contextRef="#ctx0" brushRef="#br0" timeOffset="1749.52">14959 2406 0,'-25'-24'32,"0"24"-32,25 24 46,0 51-30,0 24 0,-25 50-1,0-50 1,1-49 0</inkml:trace>
  <inkml:trace contextRef="#ctx0" brushRef="#br0" timeOffset="1968.44">15356 2133 0,'0'0'16,"0"-24"15,0 48-31,0 1 16,0 99-1,24 0 1,-24 0 0,-24-49-1,24-50 1</inkml:trace>
  <inkml:trace contextRef="#ctx0" brushRef="#br0" timeOffset="2184.16">15876 2481 0,'50'-50'31,"-25"50"-31,0 0 16,-1 0-1,76-25 1,73 1-1,-49 24 1,-74-25-16,-25 25 0</inkml:trace>
  <inkml:trace contextRef="#ctx0" brushRef="#br0" timeOffset="2333.86">16273 2580 0,'-24'0'16,"48"0"-16,-48 25 31,48-25-31,51 0 16,49-25-1</inkml:trace>
  <inkml:trace contextRef="#ctx0" brushRef="#br0" timeOffset="2651.3">17241 2357 0,'25'-25'0,"-50"50"0,50-75 16,-50 25 0,-25 25-1,1 50 1,-1 49 0,25 0-1,25 1 1,0-51-16,50-24 31,49-75-15,-74 26-1,49-76 1,-74 1 0,0 50-1,-74 24 1,-1 25-1</inkml:trace>
  <inkml:trace contextRef="#ctx0" brushRef="#br0" timeOffset="2819.66">17539 2679 0,'24'25'0,"-48"-50"0,73 50 16,-24 0-16,-25 0 15,0-1-15,-50 100 16,1-74 0</inkml:trace>
  <inkml:trace contextRef="#ctx0" brushRef="#br0" timeOffset="3417.18">21284 2654 0,'0'0'0,"0"-24"62,50 24-62,-25-25 16,49 25-1,50-50 1,-74 1-16,-1-1 16,-49 0-1,-99 26 1,-25 48-1,-25 51 1,50 49 0,50-25-1,73 0 17,100-74-17,75-25 1,-1-74-1,-98 24-15</inkml:trace>
  <inkml:trace contextRef="#ctx0" brushRef="#br0" timeOffset="3950.33">21954 2034 0,'0'0'0,"0"-25"47,25 50-31,-25 0-16,0 49 15,0-24 1,-25-25 15,25 0-15,25-75-1,0-24 1,24 24 0,-49 25-1,25 25 1,25 25 0,-25 0-1,-25 24 1,0-24-1,24-50 17,26-24-32,0-1 15,-1 1 1,-24 49 15,0 0-15,0 49-1,-1 1 1,-24-1 0</inkml:trace>
  <inkml:trace contextRef="#ctx0" brushRef="#br0" timeOffset="4784.02">22723 1960 0,'-25'0'15,"25"-25"1,25 0 0,25 25-1,-1 25-15,1-25 16,24 50-1,-74 49 1,-74-25 0,0-24-1,98-75 32,26-25-31,24-24-1,1 0 1,-50 74 0,-25-25-1,-50 50 1,25 24 0,0 26-1,25-26 1,75 1-1</inkml:trace>
  <inkml:trace contextRef="#ctx0" brushRef="#br0" timeOffset="5100.33">23889 2382 0,'-25'0'32,"50"0"-1,0 24-31,49-24 15,50 0 1,-24-24 0,-76 24-1,1 0 1</inkml:trace>
  <inkml:trace contextRef="#ctx0" brushRef="#br0" timeOffset="5235.05">23790 2580 0,'0'0'0,"-25"25"16,-25 0 0,50-1-1,149-24 1,-74 0-16,148-24 16</inkml:trace>
  <inkml:trace contextRef="#ctx0" brushRef="#br0" timeOffset="5600.18">24931 2431 0,'0'0'0,"25"-25"0,-25-24 15,-75 49 32,51 0-31,-26 74-1,0 25 1,26-49-16,-1 49 16,74-24-1,51-51 1,24 1 0,0-74-1,-50-26 1,-49-24-1,-25-25 1,-75 50 0,-98 24-1,74 25 1</inkml:trace>
  <inkml:trace contextRef="#ctx0" brushRef="#br0" timeOffset="19551.48">10915 5383 0,'-25'0'78,"25"25"-15,0 0-48,0 0-15,0-1 16,0 26-16,-25 24 16,1 1-1,24-50 17,0 0-17,0-50 1,0 0-1,24-74 1,1-25 0,0 74-16,25 0 15,-1 26 1,1 24 0,0 49-1,-50 75 1,0-25-1,0-24 1,-25-50 0,25-75 31,25-74-32,24 0 1,26 25-1,-51 49-15,51 50 16,-1 0 0,1 50-1,-51 49 1,-24 0 0,0 0-1,0-49 1,0-25 15</inkml:trace>
  <inkml:trace contextRef="#ctx0" brushRef="#br0" timeOffset="19967.78">12155 5458 0,'0'24'62,"25"1"-30,0-25-17,25 0-15,-1 0 16,50-25-1,-49 25 1,-25 0 0</inkml:trace>
  <inkml:trace contextRef="#ctx0" brushRef="#br0" timeOffset="20168.18">12205 5631 0,'0'0'16,"-25"0"-16,25 25 31,25 0-15,0-25 0,49-25-1,25 25 1,-24-25-1,-50 25-15</inkml:trace>
  <inkml:trace contextRef="#ctx0" brushRef="#br0" timeOffset="21860.6">13470 5408 0,'-25'0'15,"50"0"110,25 0-125,-1 0 16,26 0-16,-1-25 16,1 25-16,-26 0 15,26-25 1,-50 25 31</inkml:trace>
  <inkml:trace contextRef="#ctx0" brushRef="#br0" timeOffset="22284.64">14289 5061 0,'0'0'0,"0"-25"31,0 50 16,0 0-47,0 24 16,0 1-1,0 74 1,0-25 0,0 0-1,-25-74-15,25 0 16,0 0 0,0-1 15,0-48-16</inkml:trace>
  <inkml:trace contextRef="#ctx0" brushRef="#br0" timeOffset="22934.48">15728 5234 0,'24'0'78,"1"0"-63,25-24-15,-1 24 16,1 0 0,74-25-1,0 0 1,-49 0-1,-51 25 1,1 0 0</inkml:trace>
  <inkml:trace contextRef="#ctx0" brushRef="#br0" timeOffset="23202.46">16075 4986 0,'0'0'0,"-50"-49"32,25 49-17,50 49 1,-25-24 0,0 25-1,25 49 1,0 0-1,-25-24 1,25-1 0,-50-49-16,25 24 15</inkml:trace>
  <inkml:trace contextRef="#ctx0" brushRef="#br0" timeOffset="23418.55">15852 5631 0,'0'0'0,"-25"0"0,0 0 16,25 25 15,50-25-15,74-25-1,25 0 1,-50 25-16,50-24 15,-75-1-15</inkml:trace>
  <inkml:trace contextRef="#ctx0" brushRef="#br0" timeOffset="24168.7">17018 5408 0,'0'0'16,"24"25"46,1 24-46,0-24-16,0 25 16,0 24-16,-1-24 15,26 24 1,-25 1-1,-25-50 1,25-25 0,-1-25-1,-24-25 1,0-99 0,25-74-1,-25-25 1,0-25-1,0 174-15,0-75 16,-25 25 0,1 50 15,-1 49-15,25 26-1,0-1 48,25 25-63,24 0 15,100-25 1,74 25 0,-74 0-16,223-25 15,75 0 1,123-24-1,1-26 1,-25 26 0,-149-1 15,-125 25-15,-98 1-1,-50 24 1,-99 0-1</inkml:trace>
  <inkml:trace contextRef="#ctx0" brushRef="#br0" timeOffset="24668.19">18084 5036 0,'0'-25'0,"0"0"62,0 50-62,0 0 16,0 25-16,-25 74 31,25-75-31,0 75 16,-24-25-1,24-74 1,0 0-1</inkml:trace>
  <inkml:trace contextRef="#ctx0" brushRef="#br0" timeOffset="24920.3">18630 5234 0,'0'0'15,"25"0"1,0 0-16,-1 25 16,51-25-1,49 0 17,0 0-17,-50 0 1,-49 0-1,0 0 1</inkml:trace>
  <inkml:trace contextRef="#ctx0" brushRef="#br0" timeOffset="25602.18">19672 4813 0,'0'0'0,"25"-25"15,-25 50 32,0 24-47,0-24 16,0 49-16,0 26 31,25-26-15,24-24-1,-24-50-15,99 0 16,0-25-1,-25-74 1,-49 24 0,-25 26-1,-25 24 17,-25 99-17,0 50 1,25 0-1,0-24 1,25-51 0,0-24 15,-1-25-31,1 0 0</inkml:trace>
  <inkml:trace contextRef="#ctx0" brushRef="#br0" timeOffset="25969.55">20887 4788 0,'0'-25'31,"-24"25"-15,24 25-1,0 0-15,0 24 16,0 1 0,0 49-1,0 0 1,24 1-1,-24-51 1,0-24 0,0 0-1,25-25 1</inkml:trace>
  <inkml:trace contextRef="#ctx0" brushRef="#br0" timeOffset="27369.57">20937 4937 0,'0'-50'15,"50"25"1,-26 0-16,51 1 15,-50-1 1,-75 25 0,-49 25-1,24 24 17,51 1-17,73-25 1,50-25-1,-24 24 1,-75 1 0,-25 0-16,-49 74 15,-26 1 1,76-26 0,48-24-1,76-26 1,-26-24-1,-49 0 1,-25 25 0,-75 25 15,51-25-15,24-1-16</inkml:trace>
  <inkml:trace contextRef="#ctx0" brushRef="#br0" timeOffset="28668.74">13396 6301 0,'25'25'78,"-1"-25"-78,26 0 16,0 0-16,24 0 15,124 0 1,75-25 0,50-25-1,-1 26 1,-24-1-1,-25 25 1,49-25 0,75 0-1,0 25 17,0-25-17,-198 25-15,197-24 16,-48 24-1,-26-25 1,26 25 0,-1-25-1,50-25 1,-25 50 0,-25 0-1,25-24 1,25 24-1,-50-25 1,-49 0 0,99 25 15,-198-25-15,-26 0-1,-98 25 1,-199 25 15</inkml:trace>
  <inkml:trace contextRef="#ctx0" brushRef="#br0" timeOffset="29411.12">17117 6847 0,'-25'0'31,"25"-25"-15,25 25 31,24 0-32,26 0-15,74 25 16,0 0 0,-75 24 15,-74 26-15,-50 49-1,-74 0 1,25-25-1,25-25 1,74-49-16,-25-25 16,25 0-1,124-25 1,50 1 0,-1-1-1,-49 25 1,-74-25-1,-25 25 1,-1-25 93</inkml:trace>
  <inkml:trace contextRef="#ctx0" brushRef="#br0" timeOffset="30135.31">23343 5855 0,'25'-25'16,"0"25"46,0-25-46,24 25-16,1 0 16,24 0-16,75-25 31,-25 0-15,-74 25-1</inkml:trace>
  <inkml:trace contextRef="#ctx0" brushRef="#br0" timeOffset="30302.24">23517 6053 0,'0'0'0,"-25"0"16,25 25-1,50-25 1,-25 0-16,123-25 15,51 0 1</inkml:trace>
  <inkml:trace contextRef="#ctx0" brushRef="#br0" timeOffset="30868.1">24757 5855 0,'-24'0'31,"48"0"0,1 0-31,25-25 16,-1 25-16,51-25 16,-1 0 15,-25 0-15</inkml:trace>
  <inkml:trace contextRef="#ctx0" brushRef="#br0" timeOffset="31119.56">25278 5532 0,'0'0'0,"25"0"0,-25-25 15,0 50 16,25 0-15,-25 24-16,25 51 16,-25-1 15,0 0-15,25-24-16</inkml:trace>
  <inkml:trace contextRef="#ctx0" brushRef="#br0" timeOffset="31486.6">26419 5532 0,'0'0'0,"-24"0"16,48 0 46,26 0-46,0 0-16,24 0 15,0 0-15,1-25 16,24 25 0,-49 0-1,-50-25 1,0 1-16</inkml:trace>
  <inkml:trace contextRef="#ctx0" brushRef="#br0" timeOffset="31719.99">26643 5334 0,'0'0'0,"-25"-25"15,0 25 1,0 25 15,25-1-15,25 51-1,-25-1 1,25 1 0,-25-26-16,0 1 15,0 0-15,-25-1 16</inkml:trace>
  <inkml:trace contextRef="#ctx0" brushRef="#br0" timeOffset="31935.48">26494 5929 0,'0'25'15,"-25"-25"1,50-25 0,24 25-1,1 0 1,24-25-16,1 25 15,99-25 1,-1 1 0</inkml:trace>
  <inkml:trace contextRef="#ctx0" brushRef="#br0" timeOffset="32940.3">27536 5433 0,'0'0'16,"25"0"-1,-1 0-15,26 0 32,-50 25-32,25-1 15,0 51 1,24-1-1,1 26 1,-25-26 0,-1-49 15,-24 0-15,25-50-1,-25 0 1,25-74-1,-25-75 1,0-49 0,0 24-1,0 26 1,0 49 0,25 49-1,-25 26 1,0 24 15,74 25-15,75-25 15,99 25-15,75-25-1,-26 0 1,-73 25-1,-100 0 1,-149 0 0</inkml:trace>
  <inkml:trace contextRef="#ctx0" brushRef="#br0" timeOffset="33269.11">28131 5482 0,'25'0'47,"0"0"-31,24 0-16,-24 0 15,50-24-15,-51 24 16,76-25 0,-76 25 15</inkml:trace>
  <inkml:trace contextRef="#ctx0" brushRef="#br0" timeOffset="33702.78">28602 5284 0,'0'0'0,"50"-50"31,-25 50-31,0-24 16,24 24 0,26 0-1,-26 24 1,-49 26 0,-25 49-1,-24 0 1,24-74-1,25 0 1,25-25 0,24-25-1,51 25 1,-51 0 0,1 25-1,-50 25 1,0-1-1,-50 1 1,-49 0 0,-25-26-1</inkml:trace>
  <inkml:trace contextRef="#ctx0" brushRef="#br0" timeOffset="34352.21">25328 6524 0,'0'-24'32,"25"24"-1,0 0-31,24-25 16,1 25-1,123 0 1,100-25-1,99-25 1,-124 25-16,323-24 16,99-1-1,0-24 1,-75 24 0,-173 1-1,-100-26 1,-99 26-1,-74 24 1,-25 0 15,-149 50-15</inkml:trace>
  <inkml:trace contextRef="#ctx0" brushRef="#br0" timeOffset="34903.72">27164 6872 0,'0'0'0,"24"0"0,-24-25 16,25 25-16,0-25 15,25 25 1,24 0 0,25 25-1,-49 0 1,-25 49-1,-25 25 1,-50 1 0,-24-26-1,-1-24 1,75-26 15,25-48-15,25 24-16,74 0 15,25-25 1,-25 0 15,-75 25-15,-49-25 0,0 25 15,-25 25-31</inkml:trace>
  <inkml:trace contextRef="#ctx0" brushRef="#br0" timeOffset="39219.92">12279 9625 0,'0'0'0,"0"25"78,25-25-62,0 0-1,0 0 1,74 0-1,-49-25-15,-1 25 16,1 0 0,-50-25-1,25 25 1</inkml:trace>
  <inkml:trace contextRef="#ctx0" brushRef="#br0" timeOffset="39403.58">12304 9849 0,'0'0'0,"-25"49"31,25-24-15,25 0 0,99 0-1,25-50 1,50-50-1</inkml:trace>
  <inkml:trace contextRef="#ctx0" brushRef="#br0" timeOffset="43285.58">13495 9377 0,'-25'0'47,"50"0"15,25 0-62,-1-25 16,1 25-16,24 0 15,25-24 1,-74 24 0,0 0-1,0-25 16</inkml:trace>
  <inkml:trace contextRef="#ctx0" brushRef="#br0" timeOffset="43687.24">14413 9080 0,'0'0'0,"25"0"16,-25-25-1,-25 25 1,25 49 15,0-24-31,25 50 31,-25 24-15,24 25 0,-24 0-1,0-50 1,0-49-1,25-25 1,0 0-16</inkml:trace>
  <inkml:trace contextRef="#ctx0" brushRef="#br0" timeOffset="44119.75">15480 9328 0,'-25'0'31,"0"0"16,50 0-31,0 0-16,24 0 15,1 0-15,49-25 16,25 25-1,-25 0 1,-49-25 15,-25 25-15,-1 0 0</inkml:trace>
  <inkml:trace contextRef="#ctx0" brushRef="#br0" timeOffset="44470.49">15752 9104 0,'0'0'0,"0"-24"47,-24 48-16,48 1-31,-24 25 16,0-1-16,0-24 15,25 74 1,-25-24 0,0-26-1,-25 26 1</inkml:trace>
  <inkml:trace contextRef="#ctx0" brushRef="#br0" timeOffset="44686.14">15604 9749 0,'0'0'0,"-25"0"47,74 0-32,-24 0 1,99-25-1,25 1 1,-25-26 0</inkml:trace>
  <inkml:trace contextRef="#ctx0" brushRef="#br0" timeOffset="45003.32">16621 9253 0,'24'0'0,"-24"-25"15,-24 50 32,24 25-47,-25-1 16,25 1-1,0 0-15,-25-1 16,25 26 0,25-51-1,24 1-15,76-25 16,-1-49 0,-75-1-1</inkml:trace>
  <inkml:trace contextRef="#ctx0" brushRef="#br0" timeOffset="45370.4">16794 8831 0,'0'0'15,"-24"0"-15,-1 0 0,25-24 16,-25 24 0,25 24-1,50 26 1,-1-25 0,26 0-1,-51-25 1,1-25-1,-50 0 1,1-25 15,-26 50-15,25-24 0,0 24-16,25 24 0</inkml:trace>
  <inkml:trace contextRef="#ctx0" brushRef="#br0" timeOffset="46185.87">17588 9328 0,'0'0'0,"0"-25"0,0 0 78,0 50-62,25 0-16,0-1 15,0 1-15,-1 50 16,1-1-1,0 0 17,-25-49-17,0 0 1,25-50 15,0-24-15,-1-51-1,1-48 1,0-26 0,-25 100-16,0-26 15,0 26-15,0-25 16,-25 24 0,25 26-1,0 24 1,25 25 15,74 0 0,75-25-15,-75 25 0,-24 0-1,272-25 1,-298 50-1,-24-25-15</inkml:trace>
  <inkml:trace contextRef="#ctx0" brushRef="#br0" timeOffset="46820.01">18208 9204 0,'0'-25'31,"0"0"-15,0 0 0,25 25-16,0 0 15,0 0-15,0 0 16,74-25 0,-25 50-1,-49 0 1,0 49-1,-75-24 1,1-25-16,-26 24 31,50-49-15,50 25 15,50-50-15,24 25-1,-25 0 1,-24 25 0,-25 0-1,-25 25 1,-50-1 0,-74 26-1,74-75-15,-24 49 16,24-49-1,26 0 17,-1 0-32</inkml:trace>
  <inkml:trace contextRef="#ctx0" brushRef="#br0" timeOffset="49919.81">14314 10270 0,'-25'0'0,"0"-25"15,0 25 48,0 0-47,1 0-1,-1 0 16,50 0 1,-1 25-32,26-25 15,0 0-15,-1 0 16,125 0 0,49 0-1,50 0 1,-25 0-1,-99 0-15,124 0 32,-25-25-17,0 25 1,0-24 0,0 24-1,25 0 1,0 0-1,0 0 1,24-25 0,-24 25-1,0-25 1,0 25 0,25 0-1,-100 0 1,-49-25-1,0 25 1,0-25 15,-50 25-15,-25 0 0,-24 0-1,-25 0 16,-75 0-31</inkml:trace>
  <inkml:trace contextRef="#ctx0" brushRef="#br0" timeOffset="51719.14">16125 10791 0,'0'0'0,"0"-25"16,24 25 62,1 0-62,25-24-1,-1 24-15,1 0 16,0 0-16,24 24 16,0 1-1,-49 50 1,-25-1 0,-49 25-1,-100 25 16,99-74-15,25-50 0,1 25 15,123-50-15,-50 25-16,26-25 15,49 0 1,-25 25-1,-49-24 1</inkml:trace>
  <inkml:trace contextRef="#ctx0" brushRef="#br0" timeOffset="52387.62">20491 9997 0,'0'0'0,"24"0"78,1-24-78,0 24 16,25 0-16,-1-25 16,75 25-1,-25-25 1,-49 25 0,-25-25-1</inkml:trace>
  <inkml:trace contextRef="#ctx0" brushRef="#br0" timeOffset="52604.64">20615 10196 0,'0'0'0,"0"25"31,-25-25-16,50 0-15,-1 0 16,26-25-16,0 25 16,74 0-1,-25-25 1,-25 25 0</inkml:trace>
  <inkml:trace contextRef="#ctx0" brushRef="#br0" timeOffset="53922.11">22475 9824 0,'0'-25'15,"-25"50"1,0-25 0,75 0 46,-25 0-62,74 0 31,50-25-15,-50 25 0,-24-25-1,-51 25 1,1 0-1,-25-25 1</inkml:trace>
  <inkml:trace contextRef="#ctx0" brushRef="#br0" timeOffset="54491.95">23393 9377 0,'0'0'0,"25"-25"16,-25 1 15,0-1 125,0 0-93,0 75-48,0-26-15,0 26 16,0 0-16,0-1 15,0 26 1,0-26 0,0-24-1,0 0 1</inkml:trace>
  <inkml:trace contextRef="#ctx0" brushRef="#br0" timeOffset="54770.78">23269 9973 0,'0'0'0,"0"24"31,25-24 16,24 0-47,26 0 16,-1-24-16,1 24 15,49-50 1,-25 50 0,-74 0-16,-50 25 31</inkml:trace>
  <inkml:trace contextRef="#ctx0" brushRef="#br0" timeOffset="55120.84">23542 10196 0,'0'25'16,"25"-25"15,-1 0-31,26 0 15,-25 24-15,0-24 16,-25 50 0,0 0-16,-25 49 15,-50-25 1,26 1 0,24-50-1,0-1 1,0-24-1,75-24 17,49-26-17,25 25 1,-25-24 0,-49 49-16</inkml:trace>
  <inkml:trace contextRef="#ctx0" brushRef="#br0" timeOffset="55536.94">24931 9650 0,'0'-25'15,"-25"0"17,50 25-1,0 0-16,0 0-15,24 0 16,50 0 0,1-24-1,-1-1 1,-74 25 0,0 0-1,-25-25 1</inkml:trace>
  <inkml:trace contextRef="#ctx0" brushRef="#br0" timeOffset="55842.01">25105 9427 0,'-25'-25'16,"0"25"-1,0 0 1,0 25 0,25 0-1,0 24 1,0 26 0,0-1-1,0 0 1,0-24-1,0-25 1,0 0 15</inkml:trace>
  <inkml:trace contextRef="#ctx0" brushRef="#br0" timeOffset="56137.47">24857 10171 0,'0'0'0,"-25"25"16,25 0 15,49-25-16,-24 0-15,0-25 16,25 25 0,74-25-1,-25 0 1,-25 0 0,-24 1-1,-25-1-15</inkml:trace>
  <inkml:trace contextRef="#ctx0" brushRef="#br0" timeOffset="56720.6">26295 9328 0,'25'0'16,"0"0"15,0 0-31,0 24 31,-1 26-15,-24-25-16,0 49 16,-24-24-16,-1-1 15,0 26 1,25-26-1,50-24 1,49-50 0,0-24-1,-74-1-15</inkml:trace>
  <inkml:trace contextRef="#ctx0" brushRef="#br0" timeOffset="57037.61">26543 8955 0,'0'0'0,"-74"-74"32,49 74-32,0 0 31,25 50-31,0-26 15,25 26 1,25 0 0,-25-50-16,49 0 15,-49-25 1,0-50 0,-50 26-1,-25 24 1,25 25-1</inkml:trace>
  <inkml:trace contextRef="#ctx0" brushRef="#br0" timeOffset="57619.96">27709 9452 0,'0'0'0,"0"-25"16,0 0 30,0 75-30,0-26-16,0 26 16,25 0-1,-25-1-15,50 1 16,-50-1 0,25-49-1,-1 0 1,1-99-1,0-50 1,-25-74 0,0 50-1,-25 24 1,0 74 0,1 26-1,48 24 32,100 0-31,25-25-1,0 26 1,-50-1 0</inkml:trace>
  <inkml:trace contextRef="#ctx0" brushRef="#br0" timeOffset="58004.03">28206 9080 0,'0'0'0,"49"-25"47,-24 25-47,25-25 15,-1 50 17,-49 24-17,-25 26 1,-24-1 0,24-49-1,25 0 1,74-25-1,1 25 1,-26-1 0,-24-24-16,-25 75 15,-74 24 1,-25-25 0,-25-49-1</inkml:trace>
  <inkml:trace contextRef="#ctx0" brushRef="#br0" timeOffset="58337.15">27635 9948 0,'0'0'16,"-25"49"-1,0-49-15,75 25 32,24-25-32,26 0 15,148-25 1,74-24 0,-24-1-1,-75 1 1,-74 24-1,-99 0 1,-100 50 15,-24 0-31</inkml:trace>
  <inkml:trace contextRef="#ctx0" brushRef="#br0" timeOffset="58730.39">28404 10146 0,'0'0'0,"-25"0"16,25 25 15,75-50-15,-26 50 0,1 0-1,-25 24 1,-75 51-1,0-26 1,-49 25 0,50-24-1,148-75 17,74-50-17,-24 1 1,-74 49-1,-51 0 1,-48 0 47</inkml:trace>
  <inkml:trace contextRef="#ctx0" brushRef="#br0" timeOffset="60787.3">11188 12949 0,'0'0'0,"-25"0"15,50 0 48,-25 25-47,25 25-16,-25-1 15,0 1-15,0 25 16,-25 24-1,25-50 1,0-24 0,0-50-1,25-74 1,24-50 0,1 25-1,0 75 1,-1 24-1,-24 50-15,0 49 32,-25 50-17,0-25 1,0-74 0,49-99 15,26-75-16,24 0 1,-25 99 0,1 50-1,-50 75 1,0-1-16,-25 100 16,0-25-1,24-50 1,1-74-1</inkml:trace>
  <inkml:trace contextRef="#ctx0" brushRef="#br0" timeOffset="61070.54">12726 12999 0,'-25'0'16,"50"0"15,0 0-31,49 0 16,25-25-1,25 0 1,-24 1-1,-51-1 17</inkml:trace>
  <inkml:trace contextRef="#ctx0" brushRef="#br0" timeOffset="61271.14">12850 13198 0,'0'0'0,"-50"24"0,1 1 15,24-25 1,75-25 31,-1 25-47,75-49 16,-25 24-1,-49 0 1</inkml:trace>
  <inkml:trace contextRef="#ctx0" brushRef="#br0" timeOffset="62237.31">13867 13098 0,'0'0'0,"-25"0"31,50 0 32,25-25-63,-25 25 15,24 0-15,1 0 16,24-49 0,1 24-1,-51 25 1</inkml:trace>
  <inkml:trace contextRef="#ctx0" brushRef="#br0" timeOffset="62637.74">14835 12701 0,'0'-24'31,"24"48"0,-24 1-15,0 25-16,0-25 16,0 24-1,0 26 1,0-1 0,0 0-1,0-49-15</inkml:trace>
  <inkml:trace contextRef="#ctx0" brushRef="#br0" timeOffset="62888.27">14586 13322 0,'0'0'0,"-24"0"31,48-25 0,26 25-15,99-25-1,25-25 1,24 26 0,-99-26-1,-74 50-15</inkml:trace>
  <inkml:trace contextRef="#ctx0" brushRef="#br0" timeOffset="63191.49">15058 13446 0,'0'0'0,"25"0"15,-1 0-15,1 0 16,25 49-1,-25 26 17,-25 24-17,-75 25 1,26-50 0,49-49-16,24-25 31,26-25-16,74-24 1,50-75 0</inkml:trace>
  <inkml:trace contextRef="#ctx0" brushRef="#br0" timeOffset="63555.47">16472 12949 0,'0'-24'15,"49"24"1,-24 0-16,25 0 16,49-25-1,75-25 16,-125 50-15</inkml:trace>
  <inkml:trace contextRef="#ctx0" brushRef="#br0" timeOffset="63787.53">16695 12726 0,'-25'0'16,"50"0"-16,-50 25 47,25 25-47,25-26 16,-25 26-16,25 24 15,0 1 1,-25-1-1</inkml:trace>
  <inkml:trace contextRef="#ctx0" brushRef="#br0" timeOffset="63971.78">16546 13396 0,'0'0'15,"25"0"32,25-25-31,24 25-16,50-49 15,0-1 1</inkml:trace>
  <inkml:trace contextRef="#ctx0" brushRef="#br0" timeOffset="64304.9">17663 12801 0,'0'0'0,"24"0"0,-24 24 16,0 1-16,0 0 15,0 74 1,0 0 0,25 1 15,0-100-16,74-25 1,-74 0-16</inkml:trace>
  <inkml:trace contextRef="#ctx0" brushRef="#br0" timeOffset="64637.75">17712 12428 0,'0'0'0,"0"-24"32,-25 24-32,25 24 15,25 1 1,0-25-16,25 25 31,-1-50-15,-24 0-1,-25-24 1,-74 24 0,-26 0-1,76 25-15</inkml:trace>
  <inkml:trace contextRef="#ctx0" brushRef="#br0" timeOffset="65607.6">18804 12677 0,'24'0'47,"-24"24"-47,25 26 16,-25 0-16,25-1 15,25 26 1,-50-51 0,25-24-1,-1-49 1,1-50-1,-50-75 1,1 25 0,-26 50-1,25 24 1,25 51 0,50-1-1,99-50 1,49 26 15,0-26-15,-49 51-1,-99 24 1</inkml:trace>
  <inkml:trace contextRef="#ctx0" brushRef="#br0" timeOffset="65988.23">19399 12478 0,'50'-50'32,"-1"50"-32,26-24 15,-1 24 1,-24 24 15,-50 51-15,-50 24-1,25-49 1,50-25 0,0-25-1,0 0 1,49 0-1,-49 24 1,-25 1-16,-50 50 16,-24-1-1,24-49 1,1-25 0</inkml:trace>
  <inkml:trace contextRef="#ctx0" brushRef="#br0" timeOffset="66305.62">18754 13123 0,'-25'25'31,"75"-25"-31,-1 0 0,26 0 16,148 0 0,75-50-1,74 25 1,0 1 0,-49-1-1,-150 0 1,-148 25-1,-50 0 1</inkml:trace>
  <inkml:trace contextRef="#ctx0" brushRef="#br0" timeOffset="66621.86">19846 13322 0,'0'0'0,"24"24"31,1-24-15,25 0-16,-25 25 15,74 25 1,-74 24 0,-50 25-1,-74 25 1,74-74-16,-25 0 31,100-50 0,99-75-15,-1 26 0,-123 24-1</inkml:trace>
  <inkml:trace contextRef="#ctx0" brushRef="#br0" timeOffset="78754.6">21979 12825 0,'25'0'16,"0"0"172,24 0-173,-24 0-15,0 0 16,24 0-16,26 0 15,-26-24-15,1 24 16,0 0-16,-1-25 16,-24 25 31</inkml:trace>
  <inkml:trace contextRef="#ctx0" brushRef="#br0" timeOffset="79105.82">22128 13024 0,'0'0'0,"-25"0"16,25 25-1,0-1 17,25-24-1,0 0-15,24 0-16,75 0 15,-25-24 1,-49 24 15,-25 0-15,0 0 15</inkml:trace>
  <inkml:trace contextRef="#ctx0" brushRef="#br0" timeOffset="82490.03">24112 12627 0,'0'0'0,"0"-25"15,0 0 110,0 50-125,-24 0 16,-1 0-16,0 24 16,0-24-1,0 25-15,-24 74 16,-51-25 0,-24 0-1,0-24 1,25-26-1,25-24 1,49-50 0,0-74-1,25 25 1,50-26 0,-1 51 15,1 24-16,49 0 1,-49 25 0,24 25-1,1 49 1,24 1 0,-25 24-1,1-24 1,-26-26-1,-24-49 1,0 0 0,-25 25-1,25-50 17</inkml:trace>
  <inkml:trace contextRef="#ctx0" brushRef="#br0" timeOffset="82940.16">25105 12850 0,'0'-25'31,"24"25"32,1 0-63,0 25 15,25-25 1,-1 0-16,51 0 16,24-25-1,-50 1 1,-24-1-1,-26 25 1,-24-25 0</inkml:trace>
  <inkml:trace contextRef="#ctx0" brushRef="#br0" timeOffset="83272.23">25502 12602 0,'0'-25'16,"0"1"-1,-25 24 1,25-25 0,0 50 15,0 24-16,0 26 1,0-26 0,0 1-16,0 24 15,25-24 1,-25-25 0,0 24-1,-50-24 1</inkml:trace>
  <inkml:trace contextRef="#ctx0" brushRef="#br0" timeOffset="83472.82">25303 13222 0,'0'0'16,"0"25"-16,-25-25 16,0 0-1,50 0 1,0 0-1,74 0 1,1-25 0,24 1-1,0-1 1</inkml:trace>
  <inkml:trace contextRef="#ctx0" brushRef="#br0" timeOffset="83789.25">26519 12677 0,'0'0'0,"24"-25"16,-24 0 15,0 50-16,0 24 1,0-24-16,0 74 16,0-24-1,50-26 1,0-24 0,49-25-1,0-25 16,-24-49-31</inkml:trace>
  <inkml:trace contextRef="#ctx0" brushRef="#br0" timeOffset="84122.82">26792 12304 0,'-25'-24'0,"50"48"0,-75-73 16,25 24-16,0 0 16,25 50 15,-25 0-31,25 24 31,25-49-31,-25 25 16,25-25-1,0-25 1,-25 1 0,-50-51-1,25 50 1,1 25 0</inkml:trace>
  <inkml:trace contextRef="#ctx0" brushRef="#br0" timeOffset="84489.51">27511 12503 0,'0'0'0,"25"0"31,0 25 1,-25 0-17,24-1-15,1 26 16,0 74 0,-25 0-1,0 25 1,-25-25-1,0 0 1,25-50 0,-24-49-1,24 0 1</inkml:trace>
  <inkml:trace contextRef="#ctx0" brushRef="#br0" timeOffset="84956.02">27660 12726 0,'0'0'0,"0"-74"0,0 24 15,0-49 1,0 24-1,49 1 1,1 24 0,-25 26-16,74-1 15,-25 0 1,-49 50 0,-25 49-1,-74 25 16,-1 1-15,51-51 0,73-24-1,50 0 1,1-25 0,-51 25-1,-24 49 1,-99 1-1,-26-26 1,1-49 0,-50 25-1</inkml:trace>
  <inkml:trace contextRef="#ctx0" brushRef="#br0" timeOffset="102507.6">5433 15133 0,'0'0'0,"0"-25"15,0 50 16,0-1-15,0 26-16,-25-25 16,25 24-16,-50 51 15,25-1 1,-24-50 0</inkml:trace>
  <inkml:trace contextRef="#ctx0" brushRef="#br0" timeOffset="103124.24">5830 14959 0,'0'0'0,"0"-25"16,0 50-1,0 24-15,-25 51 16,0 49 0,0-1-1,-24-73 1,49-50 0,0-1 15,49-73-16,1-50 1,24 24 0,1 1-1,-51 74 1,26 25 0,-50 49-1,25 0 1,25-49-1,24-25 1,50-25 0,-25-49-1,-24-25 1,-51 24 15,-24 51-15,-49 48-1,-1 51 1,50-26-16,0 51 16,75-26-1,24-49 1,0-25 0,-25-50-1</inkml:trace>
  <inkml:trace contextRef="#ctx0" brushRef="#br0" timeOffset="103391.95">5234 14661 0,'0'0'0,"-49"-49"16,73 24 15,26 0-31,0 0 16,148-24 0,25-1-1,-74 0 1</inkml:trace>
  <inkml:trace contextRef="#ctx0" brushRef="#br0" timeOffset="104207.34">9203 14884 0,'0'0'0,"0"-49"16,-24 24-1,-26 0 1,-24 25 0,-50 75-1,49 73 1,25 1 0,75-74-16,75-1 15,73-49 1,1-25-1,-50-25 1,-99 0 0,-100 25-1,-49 0 1,0 25 15,99 0-15,100-25-1,49-50 1,99-49 0,-99 74-1,-49 75 1,-26 0 0,-49 24-1,25 25 1,-25 0-1,0-24 1,0-26 0</inkml:trace>
  <inkml:trace contextRef="#ctx0" brushRef="#br0" timeOffset="104354.53">10121 15505 0,'0'0'0,"25"0"16</inkml:trace>
  <inkml:trace contextRef="#ctx0" brushRef="#br0" timeOffset="111557.9">11188 14884 0,'0'0'0,"0"-24"15,25-1-15,-25 0 16,25 0-1,-25 0 1,-100 50 15,1 50-15,0 24 0,74 25-1,75-50 1,24-24-1,25 0 1,-24-26 0,-75 1-16,25 25 15,-25-1 1,-75-24 15,1 0-15,-26-25-1,76 0 1,-1-50 0</inkml:trace>
  <inkml:trace contextRef="#ctx0" brushRef="#br0" timeOffset="111908.17">11560 15182 0,'0'0'0,"25"0"32,-25-25-32,-25 25 15,25 25-15,-25 25 16,25 49 15,0-25-15,0-49-1,25-50 1,-25 1 0,0-26-1,0-24 1,0 24-16,-25 0 16,-24 50-1,-1 0 1,50 25-1</inkml:trace>
  <inkml:trace contextRef="#ctx0" brushRef="#br0" timeOffset="112974.13">11808 15480 0,'0'0'0,"25"-25"0,0 25 16,0 0-1,-1 0 1,-24-25 0,50 0-1,-25-24 1,24-50 0,1-25-1,-25-50 1,-25 25-1,-25 50 1,0 49 0,25 25-1,0 75 17,-25 74-17,1 50 1,-1-1-1,25-24 1,25-50 0,24-49-1,1-50 1,24-74 0,1-1-1,-1-49 1,-49 50-1,-25 49 1,0 50 0,0 49-1,0-24 1,25-1 0,-1-24 15,1 0-16,25-75 1,0-24 0,-50 0-1,24 49 1,-24-25 0,0 75-1,25 25 1,0 49-1,0-50 1,24-24 0,26 0-1,24-25 1,-25-74 0,-24-75 15,0-75-16,-50 26 1,24 99 0,-24 49-1,0 25 1,0 50 0,0 99-1,0 25 1,0 49-1,0-49 1,-24-25 0,24-74-1,0-25 1</inkml:trace>
  <inkml:trace contextRef="#ctx0" brushRef="#br0" timeOffset="113228.35">12949 15083 0,'0'0'0,"0"-50"0,0 25 16,25-24-1,0-1 1,49 1 0,1 24-1,-26 50-15,-24-1 16,25 76-1,-50-1 1,0 0 15,0-74-15,49-25 0</inkml:trace>
  <inkml:trace contextRef="#ctx0" brushRef="#br0" timeOffset="113558.05">13594 15033 0,'25'0'0,"-25"-25"16,-25 50 15,25 0-15,0 50-1,25-26 1,25 1-1,-1-50-15,1 25 32,-1-50-17,-24 0 1,-25-49-16,-25-51 31,-24 51-15,24 24-1,50 50 17</inkml:trace>
  <inkml:trace contextRef="#ctx0" brushRef="#br0" timeOffset="113924.78">13917 14984 0,'49'24'16,"-98"-48"-16,98 73 0,1-24 15,-25 74 1,0-24-1,-25-50 1,0-1 0,24-48 15,51-76-15,-26 1 15,1 49-16,0 50 1,-1 0 0,-49 75-1,25-50-15,25 49 16,-26-49 0,76 0-1,-26-25 1,1-50-1,-51 1 1</inkml:trace>
  <inkml:trace contextRef="#ctx0" brushRef="#br0" timeOffset="114842.73">16645 14934 0,'0'0'0,"25"0"15,-25-25 1,0 50 15,0 0-15,50 74-1,-25 0 1,0-49 0,-25-25-1,24-25-15,-24 25 16</inkml:trace>
  <inkml:trace contextRef="#ctx0" brushRef="#br0" timeOffset="115207.99">16670 14587 0,'0'0'0,"0"-25"15,-25 50 1,25 0-1,-24-1 1,24 1-16,24 25 16,26-50-1,-25-25 1,25-25 0,-50-24-1,-50 24 1,-25 26-1,1 73 1,49 1 0,25-1-16</inkml:trace>
  <inkml:trace contextRef="#ctx0" brushRef="#br0" timeOffset="115524.52">17241 14884 0,'0'0'0,"25"-24"31,-1-1-31,-24 50 32,-24-1-17,48 51 1,1-26-1,50 26 1,-1-25 0,-49-26-16,0 26 15,-75-25 1,-24 0 15,-26-25-15,76 0-16</inkml:trace>
  <inkml:trace contextRef="#ctx0" brushRef="#br0" timeOffset="117573.95">17315 14835 0,'0'0'0,"0"-25"16,0 0 78,0 0-63,25 25-16,-25-24-15,50-1 16,-26 0 0,1 25-1,0 0 1,0 0 15,0 25-15,0-25-1</inkml:trace>
  <inkml:trace contextRef="#ctx0" brushRef="#br0" timeOffset="121075.13">9303 16348 0,'24'0'0,"-24"-25"15,0 50 48,-24-25-48,24 50-15,0-26 16,0 26-16,0 49 16,24-24-1,26-26 1,74-49 15,0-49-15,0-50-1,-74-1 1,-50 26 0,0 49-1,0 50 1,-25 24 0,25 1-1,25 99 1,0 0-1,-1 49 1,1-24 0,-50-50-1,1-25 1,-26-24 15,-24-75-15,24 0-16,-74-75 15,25-49 1,49 0 0,50 50-16</inkml:trace>
  <inkml:trace contextRef="#ctx0" brushRef="#br0" timeOffset="121394.33">10617 16844 0,'25'-25'16,"-25"1"-1,25 24 1,0 0 0,49-25-1,1 25 1,-1-25 0,0 25-1,-74-25-15</inkml:trace>
  <inkml:trace contextRef="#ctx0" brushRef="#br0" timeOffset="121575.4">10642 16993 0,'-49'50'15,"98"-100"-15,-123 100 0,74-26 16,49-24-1,1 0 1,74-49 0,-50 49-16</inkml:trace>
  <inkml:trace contextRef="#ctx0" brushRef="#br0" timeOffset="122363.29">11808 16993 0,'0'-25'15,"-25"25"-15,0 0 32,25-25-1,25 25 47,0 0-62,0 0-16,0 0 15,0 0-15,24 0 16,-24 0-16,99-24 31,-74-1-15,-1 0-1,1-25 1,-25 26 0,-50-26-1,25 0 1,-50 26 0,25 24-1,-49-25 1,-25 50 15,49 24-15,1-24-16,24 0 15,0 49 1,0 1 0,0 24-1,25 0 1,50-24-1,49-1 1,25-74 0,25 0-1,-25-50 1,-25-24 0</inkml:trace>
  <inkml:trace contextRef="#ctx0" brushRef="#br0" timeOffset="123191.81">12552 16100 0,'0'0'15,"0"-25"-15,0 0 78,0 50-31,0 0-31,-24 0 0,24 24-16,-25-24 15,-25 25 1,25-1-16,-49 1 15,49-25 1,-25 0 0,1-50-1,24-50 17,25 51-32,25-51 15,-25 50 1,25 1-1,-1 24 17,26 49-17,0 26 1,-26-26-16,1-24 16,-25 0-16,25 0 15,25-1 1,-25-24-1,-1 0 1,1-24-16</inkml:trace>
  <inkml:trace contextRef="#ctx0" brushRef="#br0" timeOffset="123793.64">12825 16075 0,'0'0'0,"0"-25"16,25 25 30,0 0-46,0 0 16,24 25 0,-24 0-1,0 25 1,0 49 15,-25-25-15,-25-49-16,25 0 15,0-50 32,0 0-47,25 0 16,49-123 0,-49 98-1,0 0-15,-1-24 16,1 49-1,-25 0 17,-25 75-17,1 24 17,24-24-32,0 0 15,49 98 1,-49-123-1,75 25-15</inkml:trace>
  <inkml:trace contextRef="#ctx0" brushRef="#br0" timeOffset="124743.33">15008 16026 0,'0'0'0,"0"-25"15,0 0 1,-25 50 15,-24-25-15,-75 25-1,49-1-15,-24 1 16,49-25 0,1 25-1,24-25 16,25 25 16,25 0-31,-25-1 0,25 26-1,-25 0-15,24-1 16,1 75-1,-25 25 1,-25 0 0,25 25-1,-24 49 1,24-124 0,0-24-1,24-1 16,26 0-31,0-49 32,49 0-32,25 0 15,0-50 17,-25 0-32</inkml:trace>
  <inkml:trace contextRef="#ctx0" brushRef="#br0" timeOffset="126625.7">15529 16497 0,'0'0'0,"0"-25"0,-49 25 78,24 0-62,0 25-1,-25 0-15,26 24 16,-1-24-1,25 74 1,25 1 0,24-51-16,1 1 15,74-25 1,49-25 0,-123 0-1</inkml:trace>
  <inkml:trace contextRef="#ctx0" brushRef="#br0" timeOffset="126925.27">16050 16819 0,'25'0'0,"-25"-24"15,25 48 16,-25 1-31,25 0 16,-50 0 0,25 24-16,0 51 15,-25 24 1,25-50 0,-25-24-1,25-25 1,25-25 15</inkml:trace>
  <inkml:trace contextRef="#ctx0" brushRef="#br0" timeOffset="128925.56">17018 16447 0,'0'-25'0,"-25"25"16,0 0 0,0 0-1,0 0 1,1 0-1,-51 25 1,1 50 0,49-26-16,0 51 15,50 24 1,99-50 0,25-24-1,49-50 1,-49-25-1,-75 25 1</inkml:trace>
  <inkml:trace contextRef="#ctx0" brushRef="#br0" timeOffset="129275.28">17588 16646 0,'0'0'16,"-25"-25"-16,25 0 15,-24 25 1,-1 25 0,0 25-1,-25 24 1,50 25 0,-25-24-1,75-26 1,0-24-1,24-50 1,-24-24 0,-1-26-1,-49 26 1,0-26 0,-24 1-1,-51 49 1,26 25-1</inkml:trace>
  <inkml:trace contextRef="#ctx0" brushRef="#br0" timeOffset="129626.32">17811 16621 0,'0'0'0,"25"-25"0,0 0 16,0 1-16,0-1 15,-25 50 17,0-1-17,0 1-15,0 50 16,24-1 15,1-24-15,25-1-1,-50-24 1,0 0 0,-25 0-1,-25-25 1,-24 0 0,49 0-16</inkml:trace>
  <inkml:trace contextRef="#ctx0" brushRef="#br0" timeOffset="129925.45">18332 16571 0,'0'0'0,"0"-24"0,0-1 15,25 0 1,-25 50 15,0 24-15,25-24-16,-50 99 15,0 25 1,25 0 0,-24 0-1,24-50 1,0-25-1,-25-49 1</inkml:trace>
  <inkml:trace contextRef="#ctx0" brushRef="#br0" timeOffset="130342.69">18283 16596 0,'0'0'0,"0"-49"0,25 24 16,-1-50-1,26 26 1,49 24 0,-24 25-1,-75 49 1,-25 51-1,-25-26 1,50-49 0,25-25-1,0 0-15,49 0 32,1 25-17,-75 0 1,0 24-1,-50 1 1,-24-1 0,-1-49-1,50 0-15</inkml:trace>
  <inkml:trace contextRef="#ctx0" brushRef="#br0" timeOffset="130809.24">18977 16472 0,'0'0'0,"25"0"0,0-25 15,-25 0-15,25 25 32,24 0-17,-24 25 1,0 75-1,-50-1 1,-24-25 0,-1-49-1,50 0 1,0-50 0,0 0-16,50-99 15,24 0 1,-49 0-1,-25 74 1,25 26 0,-50 48 15,0 51 0,25 24-15,0 0-1,50-24 1,24-50-16</inkml:trace>
  <inkml:trace contextRef="#ctx0" brushRef="#br0" timeOffset="131075.74">19920 16621 0,'0'-25'0,"25"25"31,0-25-15,74 25-1,0-24 1,-25-1 0,-49 25-1</inkml:trace>
  <inkml:trace contextRef="#ctx0" brushRef="#br0" timeOffset="131309.1">20069 16422 0,'0'0'16,"-25"0"-1,0 0-15,0-24 0,25 48 32,25 51-17,0 24 1,0 0-1,-25 25 1,-75 0 0</inkml:trace>
  <inkml:trace contextRef="#ctx0" brushRef="#br0" timeOffset="132875.44">21011 16199 0,'0'0'0,"0"-25"15,0 1 548,-24 24-548,-1 0 1,0 0-16,-25 24 31,-24 1-15,0 74-1,49 25 1,25 1 0,49-76-16,26 1 15,24-1 1,0-49 0,-24-49-1</inkml:trace>
  <inkml:trace contextRef="#ctx0" brushRef="#br0" timeOffset="133192.76">21433 16547 0,'0'0'0,"50"-25"16,-25 50-1,-1 24 1,1 1 0,-25 49-1,-49 0 1,24-74 0,25 0-1,49-25 1,51-25-1,49-25 1,-75 26 0</inkml:trace>
  <inkml:trace contextRef="#ctx0" brushRef="#br0" timeOffset="133659.56">22401 16100 0,'0'0'0,"-25"-74"31,-25 49-15,-24 74-1,-1 51 1,26-1 0,24 0-1,75-25 17,74 1-17,0-50 1,0 0-1,-75-1 1,-24-24 0,-74 25-1,-51 0 1,1 0 0,49 0-16,26-25 15,-1 0 1</inkml:trace>
  <inkml:trace contextRef="#ctx0" brushRef="#br0" timeOffset="133908.64">22798 16422 0,'0'0'0,"49"-24"31,-74 48 0,25 1-15,0 50-1,0-1 1,25-24 0,-25-25-1,0-1 1</inkml:trace>
  <inkml:trace contextRef="#ctx0" brushRef="#br0" timeOffset="134058.37">22798 16249 0,'0'0'0,"-50"-25"16,50 0-16,0-24 31</inkml:trace>
  <inkml:trace contextRef="#ctx0" brushRef="#br0" timeOffset="134392.43">22897 16422 0,'0'0'0,"25"25"0,-25 0 15,24 0 1,1 0 0,0 0 31,-25-50-32,25-25 1,24-24-1,-24 24 1,25 50 0,0 0-1,-1 25 1,1 49 0,-25-24-1,-1 24 1</inkml:trace>
  <inkml:trace contextRef="#ctx0" brushRef="#br0" timeOffset="134692.74">23542 16348 0,'0'0'0,"25"-50"16,-1 26-1,-24-1 1,25 25-1,0 49 1,25 26 0,-26 49-1,1 0 1,0 0 0,0-74-16,0 74 15,-1-25 1,1-74-1,-25-1 1,25-48 0</inkml:trace>
  <inkml:trace contextRef="#ctx0" brushRef="#br0" timeOffset="135109.41">23666 16323 0,'0'0'0,"-50"-149"32,50 125-32,25-26 15,25 0 1,24 26-1,-24 24 1,-26 49 0,-48 26-1,-1 24 17,74-50-17,1-24-15,49 0 16,-24 0-1,-75 0 1,-50 24 0,-49-24-1,49 0 1</inkml:trace>
  <inkml:trace contextRef="#ctx0" brushRef="#br0" timeOffset="135611.04">24385 16249 0,'0'0'0,"25"-25"0,-25 0 16,25 0-1,0 25 1,24 25-1,26 25 1,-50 24 0,-1 1-1,-48-1 1,-1-49 0,0 0-1,25-50 16,25 25-31,0-75 16,74-49 0,-25 25-1,-49 74 1,-25 1 15,0 73-15,-25-24-1,25 25 1,-25 74 0,1-25-1,48-25 1,76-49 0</inkml:trace>
  <inkml:trace contextRef="#ctx0" brushRef="#br0" timeOffset="136492.81">25030 15728 0,'0'0'0,"-25"-75"16,25 51 0,0-1-1,25 25 1,0-25 0,25 25-16,-26 0 15,76-25 1,-76 25-1,1 0 1,0 25 0,0 49-1,25 26 1,-1 24 0,1 25-1,-1-1 1,-24 1-1,-25-25 1,25 25 0,-25-74 15,-25-26-15,25 1-1,-25-1 1,25-24-1,0 0 1,0 25 0,0-26-1,0 1 17,-24-25 30,-1 25-62,0-25 16,-25 0-16,-24 25 15,-25 0 17,-1-25-32</inkml:trace>
  <inkml:trace contextRef="#ctx0" brushRef="#br0" timeOffset="-21651.56">28255 1240 0,'25'0'32,"-25"25"-1,0 0-31,0 25 16,-25-1-1,0 1-15,-49 49 16,24-25-1,50-24 1,50-25 0,49-25-1,25-50 1</inkml:trace>
  <inkml:trace contextRef="#ctx0" brushRef="#br0" timeOffset="-21369.47">28305 843 0,'0'0'0,"-25"-24"15,0 24 1,0 24 15,25 1-15,25 0-1,-25 0 17</inkml:trace>
  <inkml:trace contextRef="#ctx0" brushRef="#br0" timeOffset="-21002.66">28702 1488 0,'0'0'0,"0"25"63,0 0-63,0 0 16,0 0-1,24-25 1,1 0-16,25-25 15,-1 25-15,76-25 16,-26 0 15,0 0-15,-25 1 0</inkml:trace>
  <inkml:trace contextRef="#ctx0" brushRef="#br0" timeOffset="-20767.75">28826 1786 0,'0'25'31,"24"-25"-15,26 0-16,0 0 16,-1 0-1,100 0 1,-74 0-16</inkml:trace>
  <inkml:trace contextRef="#ctx0" brushRef="#br0" timeOffset="-20268.29">29744 1712 0,'-25'-25'31,"25"0"-15,0 75-1,-25-25-15,50 49 32,0 25-17,-1-74-15,26 25 16,0-26 0,-1-48-1,-24-51 1,25-74-1,-1-74 1,26 0 0,-51 49-1,1 75 1,0 74 0,0 0-1,124 0 1,99 25-1,-25 0 1,-24 25 15,-75-25-15,-100 0-16</inkml:trace>
  <inkml:trace contextRef="#ctx0" brushRef="#br0" timeOffset="-19785.34">30314 1637 0,'25'0'63,"0"0"-47,0-25-16,-1 25 15,26 0 1,24-24-1,-24 24 1,-75 0 15,-49 0-15,-25 24 0,74-24-1,0 0 1,50 0 15,24 0-15,-24 0-1,25 0-15</inkml:trace>
  <inkml:trace contextRef="#ctx0" brushRef="#br0" timeOffset="-19430.65">30909 1488 0,'0'0'16,"0"-24"0,25 24-16,-25-25 31,0 50 0,0-1-31,-25 76 31,25-51-31,-24 51 16,-1-1 0,25-50-1,0-24 1,0 0-1</inkml:trace>
  <inkml:trace contextRef="#ctx0" brushRef="#br0" timeOffset="-16218.1">29620 3101 0,'0'-25'47,"24"50"-16,-24 0-31,0 24 16,25-24-16,-25 25 16,50 24-1,-25 1 1,-1-75 0,-24 24-1,25-48 1,0-51-1,0-74 1,24-24 0,-24 24-1,0 50 1,-25 49 0,25 50-1,74 0 1,75 0-1,99 0 17,-1 0-17,26 0 1,-75 0 0,-99 0-1,-74 0 1,-50-25-16</inkml:trace>
  <inkml:trace contextRef="#ctx0" brushRef="#br0" timeOffset="-15868.17">30264 3324 0,'0'-25'47,"25"25"-31,25 0-16,-25-24 15,0 24 1,24 0-16,26 0 16,-51 0-1</inkml:trace>
  <inkml:trace contextRef="#ctx0" brushRef="#br0" timeOffset="-15646.25">30711 3225 0,'0'25'47,"-25"-25"-31,25 25-16,0 24 15,-25-24-15,25 0 32</inkml:trace>
  <inkml:trace contextRef="#ctx0" brushRef="#br0" timeOffset="-15397.11">30934 3399 0,'-25'0'78,"1"24"-62,24 1-16</inkml:trace>
  <inkml:trace contextRef="#ctx0" brushRef="#br0" timeOffset="-14868.8">31207 3225 0,'0'0'0,"-25"-25"31,25 0-31,25 25 16,0 0-1,0-24-15,49 24 16,-49 0 0,25 0-1,-75 49 1,0 1-1,0-1 17,25-24-17,0 0 1,50-25 0,-25 0-1,-1 0 1,-24 50 15,0-26-31,-49 1 16,24 0-1,0 0 1</inkml:trace>
  <inkml:trace contextRef="#ctx0" brushRef="#br0" timeOffset="-11006.6">27585 719 0,'0'0'0,"-24"-49"16,24 24-16,-25 25 16,25-25-1,-25 25 1,25 50 0,-25 49-1,0 50 1,25 25-1,50 24 17,-25 25-17,0 25 1,-1-49 0,1-1-1,0-24 1,-25 0-1,-25-100-15,25 75 16,-25-50 0,1 0-1,-1 1 1,0-51 0,25-24-1,0 25 1,25-26-1,49-24 17,50 25-17,25 0 1,124 25 0,-99-1-1,-26 1 1,1-25-1,-25-1 1,-25 1 0,1 0-1,-26 0 1,-24-25 0,-50 25-1,25 24 1,-1 1-1,1 49 17,-25-24-17,0-1 1,0-49 0,0 0-1,25-1 1,0 1 15,24 0-15,51 0-1,24 0 1,25-1 0,24 1-1,-98 0-15,123 25 16,50-1-1,25 1 17,0-1-17,25 1 1,24 0 0,1-1-1,-1-24 1,-24-25-1,-25 25 1,-1 25 0,1-26-1,-173-24-15,98 0 16,-49 25 0,24-25-1,-173 25 1</inkml:trace>
  <inkml:trace contextRef="#ctx0" brushRef="#br0" timeOffset="-10001.37">30264 4316 0,'0'0'0,"0"25"63,0 25-48,25-25-15,-25 74 16,0 75-1,25 49 1,-25 25 15,25 0-15,-25 50 0,0-25-1,0-1 1,-25 1-1,-49-49 1,-1 24 0,1-25-1,49-99-15,-25 124 16,26 0 0,24 0-1,0-25 1,-25 1 15,0-26-15,0-24-1,0-75 1,1-74 0,-1-50-16</inkml:trace>
  <inkml:trace contextRef="#ctx0" brushRef="#br0" timeOffset="-9251.36">31232 5358 0,'0'0'0,"0"-24"16,0 48 15,0 1-15,0 50-1,25 49 1,0-50 0,-1-49-1,-24 0 1,25-75-1,0-24 1,0-75 0,-25-25-1,0 75 1,0 49 0,0 26-1,25-1-15,49 25 16,75-25-1,49 25 17,-24-25-17,-50 25 1,-74 0 0</inkml:trace>
  <inkml:trace contextRef="#ctx0" brushRef="#br0" timeOffset="-8727.26">31852 5482 0,'0'-24'16,"0"-1"-1,-25 25 32,-24 25-31,-1-1-16,0 1 15,1 25 1,24-1 0,25-24 15,25-25-31,24-25 16,26 1-1,-1-51 1,-74 50-1,25 25 17,-25 25-17,-25 50 1,1-1 0,24-24-1,0-25 1</inkml:trace>
  <inkml:trace contextRef="#ctx0" brushRef="#br0" timeOffset="-8282.42">31951 5482 0,'0'0'0,"0"-24"0,25 48 78,-25 1-78,0 25 15,0-25-15,25 24 16,-50 1 0,50-50 15,0 0-16,24-25 1,-24-25 0,0 50-1,0 0 1,-25 25 0,0 0-16,-25 25 31,0-1-16,-24-24-15,24-25 32,0 0-17,0-49 1</inkml:trace>
  <inkml:trace contextRef="#ctx0" brushRef="#br0" timeOffset="-8017.02">32224 5606 0,'0'-24'31,"25"24"-15,0 0-1,0 0 1,-1 0-16,1 0 16,0-25-1,50 25 1,-26 0-16</inkml:trace>
  <inkml:trace contextRef="#ctx0" brushRef="#br0" timeOffset="-7850.41">32274 5681 0,'0'0'0,"49"0"31,-24 0-31</inkml:trace>
  <inkml:trace contextRef="#ctx0" brushRef="#br0" timeOffset="-7400.47">32497 5681 0,'25'25'15,"-25"24"1,25-49 0,-25 25-16,25-25 15,-1 25 1,1-25 0,-25-25-1,25-24 1,-25-51-1,0-24 17,0 50-32,0-75 15,25 50 1,-25 74 0,0 0-1,25 25 16,49-25-15,25 50 0,-24-25-1,-51 0-15</inkml:trace>
  <inkml:trace contextRef="#ctx0" brushRef="#br0" timeOffset="-6983.1">32894 5532 0,'0'-25'15,"-25"25"16,0 0-31,-24 25 16,24 0-16,0 0 16,0-1-16,25 1 15,0 0 1,75-25 0,-1-25-1,1 0 1,-1 1-1,-74-1 17,0 50-1,0 24-15,0 26-1,0-50 1,25-1-16</inkml:trace>
  <inkml:trace contextRef="#ctx0" brushRef="#br0" timeOffset="-6450.35">33316 5582 0,'0'24'31,"0"1"-15,0 0-16,0 0 15,0 0 1,0 24-1,25-49 17,-25 25-32,24-25 15,-24-49 1,0-1 0,0-49-1,0-1 1,0 1-1,0 25 17,0 24-32,25 1 15,0 24 1,25 0 0,24 25-1,-24-25 1,-26 50-1,1-25 1</inkml:trace>
  <inkml:trace contextRef="#ctx0" brushRef="#br0" timeOffset="-5966.61">33589 5433 0,'0'0'0,"0"25"31,-25-1-15,25 1-16,0 0 16,0 0-16,-25 0 15,25-1 1,0 1 0,50-50-1,24 1 1,-24-1 15,-26 25-15,1 25 15,-50 24-15,-24 1-1,-1-25 1,1 0-16,-1-25 0</inkml:trace>
  <inkml:trace contextRef="#ctx0" brushRef="#br0" timeOffset="2316.12">3175 719 0,'0'-74'32,"0"49"-32,0 0 15,-25-24 1,-24 24-1,-26 75 1,1 74 0,24 49-1,26-24 1,24-74 0,49-51-1,26-73 1,24-51-1,-25-24 17,-24 25-17,-50 74-15,25 50 32,-25 74-17,25 1 1,-25-26-1,24-24 1,-24-25 0</inkml:trace>
  <inkml:trace contextRef="#ctx0" brushRef="#br0" timeOffset="2817.54">3498 744 0,'0'0'0,"25"-74"31,-1 49-31,1 25 16,50-25 0,-26 50-1,-24 0-15,0 0 16,0 74-1,-25 0 1,0-74 0,0-50 15,24-25 0,26-74-31,0 0 31,-26 75-15,-24 24 0,0 75-1,-24-26 1,-1 76 0,0-1-1,50-74-15,0 49 16,-1-49-1,51-25 1,-50 0 0</inkml:trace>
  <inkml:trace contextRef="#ctx0" brushRef="#br0" timeOffset="3082.93">4242 347 0,'0'0'0,"25"50"0,0 24 16,-1 26-1,1-100 1,-25 24-1,75-73 1,-1-26 0,-49 75-1</inkml:trace>
  <inkml:trace contextRef="#ctx0" brushRef="#br0" timeOffset="3249.83">4614 868 0,'0'0'0,"124"-49"31,-74 24-31,24-25 16,50 1 0,-74 24-16</inkml:trace>
  <inkml:trace contextRef="#ctx0" brushRef="#br0" timeOffset="3466.12">4887 670 0,'0'0'0,"0"-25"0,-25 25 0,0 0 31,50 50-15,-25-26-1,25 100 1,0 25 0,0-49-1,-25-76-15</inkml:trace>
  <inkml:trace contextRef="#ctx0" brushRef="#br0" timeOffset="3868.66">5284 447 0,'0'0'16,"25"-25"-1,-25 74-15,0 26 32,0 74-32,0-25 15,24-50 1,-24-49 15,25-50-15,50-25-1,-1-24 1,-49 74 0,25 0-1,-50 25-15,0 24 16,-25 1-16,25-25 15,-25 24-15,-25 26 16,1-50 0,-26-25 15,26-25-15,24 25-16</inkml:trace>
  <inkml:trace contextRef="#ctx0" brushRef="#br0" timeOffset="4349.81">5681 744 0,'25'-25'16,"-50"50"-16,50-74 0,-1 49 15,1-25 1,25 25-16,-1 0 16,1 25-1,-25 24 1,-25 50 0,0-49-1,-25-25-15,0 49 31,50-99 1,-25-24-17,50-26-15,-1-73 16,1 48 0,-50 76-1,0 48 1,-25 26-1,0 74 1,25-25 0,25-24-1,0-26 1</inkml:trace>
  <inkml:trace contextRef="#ctx0" brushRef="#br0" timeOffset="4516.37">6549 843 0,'0'0'0,"25"0"0,0-24 15,-1-1 1,26-25 0,24 1-1,-49 49-15</inkml:trace>
  <inkml:trace contextRef="#ctx0" brushRef="#br0" timeOffset="4733.87">6723 645 0,'0'0'0,"-25"0"16,0 0-16,0 50 31,25 24-16,0 50 17,0 0-17,0-49 1,25-51-16</inkml:trace>
  <inkml:trace contextRef="#ctx0" brushRef="#br0" timeOffset="5000.51">7219 595 0,'0'0'0,"0"-24"15,-25 48 32,25 1-47,-25 50 16,25-1 15,0-24-15,25-1-1,0-24 1,49 0 0,1-50-16</inkml:trace>
  <inkml:trace contextRef="#ctx0" brushRef="#br0" timeOffset="5183.38">7889 744 0,'24'0'32,"1"0"-17,0-25-15,0 25 16,0 0-16,24-24 31,1 24-31</inkml:trace>
  <inkml:trace contextRef="#ctx0" brushRef="#br0" timeOffset="5334.02">8062 943 0,'0'0'0,"0"24"16,-25 1-1,75-50 1,74 1 0,25-26-1</inkml:trace>
  <inkml:trace contextRef="#ctx0" brushRef="#br0" timeOffset="5617.08">8831 719 0,'0'0'0,"-25"0"31,1 25-15,24 0-1,-25 49 1,25 1 0,25-1-1,24-49 1,1-25-1,24-25 1,1-74 0,-50-25-1,-100 74 1,-24 26-16</inkml:trace>
  <inkml:trace contextRef="#ctx0" brushRef="#br0" timeOffset="11434.43">3324 4490 0,'25'0'32,"0"-25"-17,24 25-15,1-24 16,124-26 0,-50 50-1,-75 74 1,-49 75-1,-25 25 1,-74-25 0,50-75-1,24-24 1,25-25 0,25-50-1,24 25-15,75-50 31,0-24-15,0 24 0</inkml:trace>
  <inkml:trace contextRef="#ctx0" brushRef="#br0" timeOffset="11834">4440 4441 0,'0'0'0,"0"-25"16,0 0-16,-24 25 31,-1 25-31,-50 74 16,1 25 15,49-25-31,25-49 31,25-75-15,49-25 0,26-49-1,-26 25 1,-74 49 0,50 25-16,-50 25 15,0 24 1,74 100-1,-49-99 1,25-50 0,-1-75-1</inkml:trace>
  <inkml:trace contextRef="#ctx0" brushRef="#br0" timeOffset="12068.41">5011 4217 0,'0'-25'15,"0"50"-15,0-74 0,-25 49 32,-24 49-17,24 1 1,0 74 0,25 0-1,50-99-15,74 0 16,24-50-1,-73 25 1,-26-25-16,1 25 16</inkml:trace>
  <inkml:trace contextRef="#ctx0" brushRef="#br0" timeOffset="12401.03">4118 5482 0,'25'-24'0,"-50"48"0,0-24 31,50 0-31,25 0 16,173-99 0,99-50-1,1-24 1,-50 49 0,-124 74-1,-125 25 1</inkml:trace>
  <inkml:trace contextRef="#ctx0" brushRef="#br0" timeOffset="12970.24">4440 5681 0,'-49'50'16,"98"-100"-16,-148 124 0,99-49 15,-25-25 1,75 0-16,24-25 16,348-173 15,-124 49-31,-100 50 16,-123 49-1,-50 50 16,-1 0-15,-24 25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B8E2-6F4F-49A1-B8E9-3FC01A4C0E0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2E8A35B-65CF-4413-81D7-D5154061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6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B8E2-6F4F-49A1-B8E9-3FC01A4C0E0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E8A35B-65CF-4413-81D7-D5154061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8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B8E2-6F4F-49A1-B8E9-3FC01A4C0E0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E8A35B-65CF-4413-81D7-D5154061C6B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395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B8E2-6F4F-49A1-B8E9-3FC01A4C0E0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E8A35B-65CF-4413-81D7-D5154061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02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B8E2-6F4F-49A1-B8E9-3FC01A4C0E0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E8A35B-65CF-4413-81D7-D5154061C6B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7972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B8E2-6F4F-49A1-B8E9-3FC01A4C0E0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E8A35B-65CF-4413-81D7-D5154061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46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B8E2-6F4F-49A1-B8E9-3FC01A4C0E0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A35B-65CF-4413-81D7-D5154061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43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B8E2-6F4F-49A1-B8E9-3FC01A4C0E0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A35B-65CF-4413-81D7-D5154061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4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B8E2-6F4F-49A1-B8E9-3FC01A4C0E0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A35B-65CF-4413-81D7-D5154061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0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B8E2-6F4F-49A1-B8E9-3FC01A4C0E0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E8A35B-65CF-4413-81D7-D5154061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4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B8E2-6F4F-49A1-B8E9-3FC01A4C0E0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E8A35B-65CF-4413-81D7-D5154061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2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B8E2-6F4F-49A1-B8E9-3FC01A4C0E0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E8A35B-65CF-4413-81D7-D5154061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B8E2-6F4F-49A1-B8E9-3FC01A4C0E0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A35B-65CF-4413-81D7-D5154061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2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B8E2-6F4F-49A1-B8E9-3FC01A4C0E0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A35B-65CF-4413-81D7-D5154061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2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B8E2-6F4F-49A1-B8E9-3FC01A4C0E0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A35B-65CF-4413-81D7-D5154061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6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B8E2-6F4F-49A1-B8E9-3FC01A4C0E0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E8A35B-65CF-4413-81D7-D5154061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0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2B8E2-6F4F-49A1-B8E9-3FC01A4C0E0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2E8A35B-65CF-4413-81D7-D5154061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2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E4D5F-E7D0-4ABE-9F14-FD0F0053F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693" y="394253"/>
            <a:ext cx="10066613" cy="1474304"/>
          </a:xfrm>
        </p:spPr>
        <p:txBody>
          <a:bodyPr>
            <a:normAutofit fontScale="90000"/>
          </a:bodyPr>
          <a:lstStyle/>
          <a:p>
            <a:r>
              <a:rPr lang="en-US" dirty="0"/>
              <a:t>Second and Higher order Ordinary Differential  Equation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F9F69-7461-439E-BD43-06D9054C6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013" y="2623869"/>
            <a:ext cx="10066613" cy="1474304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800" dirty="0"/>
              <a:t>Homogeneous Linear Equations with Constant Coefficients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Case –III Complex Conjugate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Cases for Higher Order DE</a:t>
            </a:r>
          </a:p>
        </p:txBody>
      </p:sp>
    </p:spTree>
    <p:extLst>
      <p:ext uri="{BB962C8B-B14F-4D97-AF65-F5344CB8AC3E}">
        <p14:creationId xmlns:p14="http://schemas.microsoft.com/office/powerpoint/2010/main" val="2349169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7FF873D-918F-4745-B526-D676DB46BEDE}"/>
                  </a:ext>
                </a:extLst>
              </p14:cNvPr>
              <p14:cNvContentPartPr/>
              <p14:nvPr/>
            </p14:nvContentPartPr>
            <p14:xfrm>
              <a:off x="1803960" y="375120"/>
              <a:ext cx="3215520" cy="1295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7FF873D-918F-4745-B526-D676DB46BE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4600" y="365760"/>
                <a:ext cx="3234240" cy="13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AED577E-88DE-4C21-A824-54F87E08F9DD}"/>
                  </a:ext>
                </a:extLst>
              </p14:cNvPr>
              <p14:cNvContentPartPr/>
              <p14:nvPr/>
            </p14:nvContentPartPr>
            <p14:xfrm>
              <a:off x="553680" y="1187640"/>
              <a:ext cx="10279440" cy="5117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AED577E-88DE-4C21-A824-54F87E08F9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4320" y="1178280"/>
                <a:ext cx="10298160" cy="513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2135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FAAE29B-4FE7-410D-ACFE-C70D4FD5A0AB}"/>
                  </a:ext>
                </a:extLst>
              </p14:cNvPr>
              <p14:cNvContentPartPr/>
              <p14:nvPr/>
            </p14:nvContentPartPr>
            <p14:xfrm>
              <a:off x="723240" y="393120"/>
              <a:ext cx="10699200" cy="5180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FAAE29B-4FE7-410D-ACFE-C70D4FD5A0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3880" y="383760"/>
                <a:ext cx="10717920" cy="519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3988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BA9103-9729-4C63-9B58-C8A706A42EDD}"/>
                  </a:ext>
                </a:extLst>
              </p14:cNvPr>
              <p14:cNvContentPartPr/>
              <p14:nvPr/>
            </p14:nvContentPartPr>
            <p14:xfrm>
              <a:off x="1848600" y="642960"/>
              <a:ext cx="9948960" cy="5591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BA9103-9729-4C63-9B58-C8A706A42E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9240" y="633600"/>
                <a:ext cx="9967680" cy="560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9112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3608538-0BE4-4357-B3C4-BEBBA9E12BEC}"/>
                  </a:ext>
                </a:extLst>
              </p14:cNvPr>
              <p14:cNvContentPartPr/>
              <p14:nvPr/>
            </p14:nvContentPartPr>
            <p14:xfrm>
              <a:off x="2009520" y="401760"/>
              <a:ext cx="8609040" cy="5716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3608538-0BE4-4357-B3C4-BEBBA9E12B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0160" y="392400"/>
                <a:ext cx="8627760" cy="573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3874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D375F4-445F-45B6-9669-7F37FA6BBE6A}"/>
                  </a:ext>
                </a:extLst>
              </p14:cNvPr>
              <p14:cNvContentPartPr/>
              <p14:nvPr/>
            </p14:nvContentPartPr>
            <p14:xfrm>
              <a:off x="1705680" y="375120"/>
              <a:ext cx="9966960" cy="5983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D375F4-445F-45B6-9669-7F37FA6BBE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6320" y="365760"/>
                <a:ext cx="9985680" cy="600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9641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B2C1A91-14A4-44C4-8D42-501147900382}"/>
                  </a:ext>
                </a:extLst>
              </p14:cNvPr>
              <p14:cNvContentPartPr/>
              <p14:nvPr/>
            </p14:nvContentPartPr>
            <p14:xfrm>
              <a:off x="2473920" y="401760"/>
              <a:ext cx="8403840" cy="6019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B2C1A91-14A4-44C4-8D42-5011479003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4560" y="392400"/>
                <a:ext cx="8422560" cy="603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7579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4D85094-3C8F-4654-A996-E501D1881567}"/>
                  </a:ext>
                </a:extLst>
              </p14:cNvPr>
              <p14:cNvContentPartPr/>
              <p14:nvPr/>
            </p14:nvContentPartPr>
            <p14:xfrm>
              <a:off x="1152000" y="375120"/>
              <a:ext cx="10029240" cy="5885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4D85094-3C8F-4654-A996-E501D18815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2640" y="365760"/>
                <a:ext cx="10047960" cy="590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1655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EE46B6-A678-44E6-87B3-7276BED10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90" y="785446"/>
            <a:ext cx="10606610" cy="56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47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74BF2F-9312-4CF4-B5A6-DEA01A3CE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695" y="277312"/>
            <a:ext cx="6817832" cy="1120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90DE4F-60C4-46ED-B65D-C856C5FE3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861" y="1529714"/>
            <a:ext cx="3640821" cy="18274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93FE65-413E-4C36-956B-C860BEBC6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910" y="4167324"/>
            <a:ext cx="6084678" cy="2377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64D76D-3E99-4A39-965B-D45E47AE6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2020" y="3514724"/>
            <a:ext cx="9158037" cy="49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1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043144A-3B8B-4871-8D30-14DCBDE2FBC9}"/>
                  </a:ext>
                </a:extLst>
              </p14:cNvPr>
              <p14:cNvContentPartPr/>
              <p14:nvPr/>
            </p14:nvContentPartPr>
            <p14:xfrm>
              <a:off x="1875240" y="178560"/>
              <a:ext cx="8529120" cy="768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043144A-3B8B-4871-8D30-14DCBDE2FB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5880" y="169200"/>
                <a:ext cx="8547840" cy="78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8E2C923-092C-41C0-873F-93F06F1CFD08}"/>
                  </a:ext>
                </a:extLst>
              </p14:cNvPr>
              <p14:cNvContentPartPr/>
              <p14:nvPr/>
            </p14:nvContentPartPr>
            <p14:xfrm>
              <a:off x="1625400" y="285840"/>
              <a:ext cx="10449000" cy="5858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8E2C923-092C-41C0-873F-93F06F1CFD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6040" y="276480"/>
                <a:ext cx="10467720" cy="58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20A465-8FC6-42B0-92AD-19DE55CE0EE9}"/>
                  </a:ext>
                </a:extLst>
              </p14:cNvPr>
              <p14:cNvContentPartPr/>
              <p14:nvPr/>
            </p14:nvContentPartPr>
            <p14:xfrm>
              <a:off x="10627200" y="3098880"/>
              <a:ext cx="813240" cy="1152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20A465-8FC6-42B0-92AD-19DE55CE0E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17840" y="3089520"/>
                <a:ext cx="831960" cy="11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E5EFD1A-FD00-4FC1-9EA7-611D46EBB5C5}"/>
                  </a:ext>
                </a:extLst>
              </p14:cNvPr>
              <p14:cNvContentPartPr/>
              <p14:nvPr/>
            </p14:nvContentPartPr>
            <p14:xfrm>
              <a:off x="2357640" y="3340080"/>
              <a:ext cx="9636480" cy="225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E5EFD1A-FD00-4FC1-9EA7-611D46EBB5C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48280" y="3330720"/>
                <a:ext cx="9655200" cy="227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9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27102B6-9163-4FC0-A0CA-474A4D5DF79C}"/>
                  </a:ext>
                </a:extLst>
              </p14:cNvPr>
              <p14:cNvContentPartPr/>
              <p14:nvPr/>
            </p14:nvContentPartPr>
            <p14:xfrm>
              <a:off x="964440" y="214200"/>
              <a:ext cx="8645040" cy="5510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27102B6-9163-4FC0-A0CA-474A4D5DF7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080" y="204840"/>
                <a:ext cx="8663760" cy="55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40E5262-ED0B-4016-BF58-F77793B571CF}"/>
                  </a:ext>
                </a:extLst>
              </p14:cNvPr>
              <p14:cNvContentPartPr/>
              <p14:nvPr/>
            </p14:nvContentPartPr>
            <p14:xfrm>
              <a:off x="2295000" y="2679120"/>
              <a:ext cx="9324000" cy="3278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40E5262-ED0B-4016-BF58-F77793B571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5640" y="2669760"/>
                <a:ext cx="9342720" cy="329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049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04DD0B-7940-4BCF-882B-5234236E06E9}"/>
                  </a:ext>
                </a:extLst>
              </p14:cNvPr>
              <p14:cNvContentPartPr/>
              <p14:nvPr/>
            </p14:nvContentPartPr>
            <p14:xfrm>
              <a:off x="1062720" y="196560"/>
              <a:ext cx="10734840" cy="6341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04DD0B-7940-4BCF-882B-5234236E06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3360" y="187200"/>
                <a:ext cx="10753560" cy="63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9231226-59A6-4319-9EB9-2E3060145324}"/>
                  </a:ext>
                </a:extLst>
              </p14:cNvPr>
              <p14:cNvContentPartPr/>
              <p14:nvPr/>
            </p14:nvContentPartPr>
            <p14:xfrm>
              <a:off x="8814240" y="1688040"/>
              <a:ext cx="599040" cy="259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9231226-59A6-4319-9EB9-2E30601453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04880" y="1678680"/>
                <a:ext cx="617760" cy="27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423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63D42D-ABA7-4BFC-93BA-2120A8D314B3}"/>
                  </a:ext>
                </a:extLst>
              </p14:cNvPr>
              <p14:cNvContentPartPr/>
              <p14:nvPr/>
            </p14:nvContentPartPr>
            <p14:xfrm>
              <a:off x="1036080" y="124920"/>
              <a:ext cx="11154240" cy="6189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63D42D-ABA7-4BFC-93BA-2120A8D314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6720" y="115560"/>
                <a:ext cx="11172960" cy="620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055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7F9277E-F4B9-48A5-B2F8-2B3B4A198141}"/>
                  </a:ext>
                </a:extLst>
              </p14:cNvPr>
              <p14:cNvContentPartPr/>
              <p14:nvPr/>
            </p14:nvContentPartPr>
            <p14:xfrm>
              <a:off x="1634400" y="732240"/>
              <a:ext cx="8957520" cy="3143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7F9277E-F4B9-48A5-B2F8-2B3B4A1981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5040" y="722880"/>
                <a:ext cx="8976240" cy="316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530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9AB547B-0345-4897-8FFF-B4CDAE9C80AA}"/>
                  </a:ext>
                </a:extLst>
              </p14:cNvPr>
              <p14:cNvContentPartPr/>
              <p14:nvPr/>
            </p14:nvContentPartPr>
            <p14:xfrm>
              <a:off x="633960" y="178560"/>
              <a:ext cx="11234880" cy="5957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AB547B-0345-4897-8FFF-B4CDAE9C80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600" y="169200"/>
                <a:ext cx="11253600" cy="597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699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BA9B23-A40C-4935-A441-6C1F7DA65430}"/>
                  </a:ext>
                </a:extLst>
              </p14:cNvPr>
              <p14:cNvContentPartPr/>
              <p14:nvPr/>
            </p14:nvContentPartPr>
            <p14:xfrm>
              <a:off x="714600" y="214200"/>
              <a:ext cx="11252520" cy="5823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BA9B23-A40C-4935-A441-6C1F7DA654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5240" y="204840"/>
                <a:ext cx="11271240" cy="584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3226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CF6B285-644B-44F4-9AA6-23FE3CF82A9B}"/>
                  </a:ext>
                </a:extLst>
              </p14:cNvPr>
              <p14:cNvContentPartPr/>
              <p14:nvPr/>
            </p14:nvContentPartPr>
            <p14:xfrm>
              <a:off x="1562760" y="133920"/>
              <a:ext cx="10163520" cy="524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CF6B285-644B-44F4-9AA6-23FE3CF82A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3400" y="124560"/>
                <a:ext cx="10182240" cy="526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255151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289</TotalTime>
  <Words>24</Words>
  <Application>Microsoft Office PowerPoint</Application>
  <PresentationFormat>Widescreen</PresentationFormat>
  <Paragraphs>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Wingdings</vt:lpstr>
      <vt:lpstr>Wingdings 3</vt:lpstr>
      <vt:lpstr>Wisp</vt:lpstr>
      <vt:lpstr>Second and Higher order Ordinary Differential 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Asia Anjum</dc:creator>
  <cp:lastModifiedBy>Muhammad Akhlaq Farooq</cp:lastModifiedBy>
  <cp:revision>42</cp:revision>
  <dcterms:created xsi:type="dcterms:W3CDTF">2020-04-03T10:15:29Z</dcterms:created>
  <dcterms:modified xsi:type="dcterms:W3CDTF">2021-05-06T07:34:07Z</dcterms:modified>
</cp:coreProperties>
</file>