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08:46:52.25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1 388,'977'0,"-913"-5,-62 4,0 1,1 0,-1-1,0 0,0 1,0-1,-1 0,1 0,0 0,0 0,0-1,1-1,-3 3,1-1,-1 0,0 1,1-1,-1 0,0 1,0-1,0 0,0 0,0 1,0-1,0 0,0 0,0 1,0-1,0 0,0 0,-1 1,1-1,0 0,0 1,-1-1,1 0,0 1,-1-1,1 0,-1 1,1-1,-1 1,1-1,-1 1,1-1,-1 1,-1-1,-12-11,0 1,0 0,-1 2,-1-1,-25-10,-96-34,87 36,-44-18,-370-121,457 155,-1 0,0 0,0 1,0 0,-1 1,1 0,0 0,-16 2,21-1,1 0,-1 0,0 1,1-1,-1 1,1-1,0 1,-1 0,1-1,0 1,0 0,0 1,0-1,1 0,-1 1,0-1,1 0,0 1,-1 0,1-1,0 1,1 0,-1 0,0-1,1 1,-1 0,1 0,0 4,-2 43,8 97,1-24,-7-86,-1-24,0-1,1 1,1 0,0-1,1 1,4 13,-5-22,1-1,-1 0,1 1,0-1,0 0,0 0,1 0,-1 0,1 0,-1-1,1 1,0-1,0 0,0 0,0 0,1 0,-1 0,1 0,-1-1,1 0,-1 0,1 0,-1 0,1 0,5-1,64 6,139-8,-106-1,1740-3,-1040 8,-799-2,0 0,0-1,0 0,1 0,-1 0,0-1,0 0,-1-1,1 0,12-6,-17 7,0 1,0-1,0 0,1 0,-2 0,1 0,0 0,0 0,-1-1,1 1,-1 0,1-1,-1 1,0-1,0 0,-1 1,1-1,0 0,-1 0,1 1,-1-1,0 0,0 0,0 0,-1 1,1-1,-1 0,1 0,-1 1,0-1,-1-2,0 1,1 1,-1-1,-1 1,1 0,0 0,-1 0,1 0,-1 0,0 1,0-1,0 1,0 0,-1 0,1 0,-1 0,1 0,-1 1,1-1,-1 1,0 0,0 0,-5 0,-13-2,1 1,-41 2,45 0,-1020 6,1080-18,-11 1,35-5,2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0T08:47:13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1447 160,'-166'-2,"-191"5,100 32,61-5,-97-14,260-16,33 1,0-1,0 0,0 0,0 0,1 0,-1 0,0 0,0 1,0-1,0 0,1 0,-1 0,0 1,0-1,0 0,0 0,0 0,0 1,0-1,0 0,0 0,0 0,0 1,0-1,0 0,0 0,0 0,0 1,0-1,0 0,0 0,0 1,0-1,0 0,0 0,0 0,0 1,0-1,-1 0,1 0,0 0,0 0,0 1,0-1,0 0,-1 0,1 0,0 0,0 0,0 0,-1 1,1-1,0 0,0 0,0 0,-1 0,1 0,0 0,0 0,0 0,-1 0,1 0,0 0,0 0,-1 0,1 0,0 0,17 10,15 3,2-2,-1-1,64 9,-37-7,-17-2,1-3,0-1,0-2,0-2,0-2,0-1,0-3,58-12,-13-4,1 3,1 5,0 4,123 4,-519 5,109 1,79-1,-136-3,251 2,-5 0,0-1,0 1,1-1,-1 0,0 0,1-1,-1 0,-9-4,15 5,1 1,0 0,0-1,0 1,0 0,0-1,0 1,0 0,0-1,0 1,0 0,0-1,1 1,-1 0,0-1,0 1,0 0,0 0,0-1,1 1,-1 0,0-1,0 1,0 0,1 0,-1 0,0-1,0 1,1 0,-1 0,0 0,0-1,1 1,-1 0,0 0,1 0,-1 0,0 0,1 0,-1 0,0 0,1 0,-1 0,0 0,1 0,-1 0,0 0,1 0,22-5,100-6,204 10,-167 4,-139-3,-49 0,-470 0,875 1,-949 83,180-19,347-58,42-5,9 0,68-1,1526-6,-1244 5,-72-20,-52 1,-186 16,0-2,-1-3,46-12,126-48,65-16,-208 76,-57 7,1-1,-2 0,20-5,-35 7,-1 0,1 0,-1 0,1 0,0 0,-1 0,1 0,-1-1,1 1,-1 0,1 0,-1 0,1-1,-1 1,1 0,-1 0,1-1,-1 1,1 0,-1-1,0 1,1-1,-1 1,0 0,1-1,-1 1,0-1,1 1,-1-1,0 1,0-1,0 1,1-1,-1 1,0-1,0 1,0-1,0 0,0 1,0-1,0 1,0-1,0 1,0-1,-1 1,1-1,0 1,0-1,-1 0,0-1,-1 1,0-1,0 0,0 1,0-1,0 1,0 0,0 0,0 0,-5-2,-29-6,-1 1,0 2,0 2,-1 1,-43 3,30-1,-142-3,1 8,-296 44,-445 115,866-149,45-6,33-4,42-1,-52-3,1139-1,-418-2,-718 3,-8 0,-19 0,-42 0,-1692 0,4005 0,-2235 0,-5 0,0 0,1 0,-1 0,0-1,1-1,11-3,-20 5,-1 1,1-1,0 0,0 0,-1 0,1 0,0 0,0 0,-1 0,1 0,0 0,0-1,-1 1,1 0,0 0,0 0,0 0,-1 0,1 0,0 0,0-1,0 1,-1 0,1 0,0 0,0 0,0-1,0 1,0 0,-1 0,1 0,0-1,0 1,0 0,0 0,0 0,0-1,0 1,0 0,0 0,0-1,0 1,0 0,0 0,0-1,0 1,0 0,0 0,0-1,0 1,0 0,0 0,0 0,0-1,1 1,-1 0,0 0,0 0,0-1,0 1,1 0,-1 0,0 0,0 0,0-1,1 1,-1 0,-25-7,-89-5,-219 6,212 7,-117 1,986-2,-3458 0,3786-20,91 0,-1147 20,-11 1,1-1,0 0,-1-1,1 0,0 0,10-4,-21 5,1 0,0 0,0 0,-1 0,1 0,0 0,0 0,0 0,-1 0,1 0,0 0,0 0,0 0,-1 0,1 0,0-1,0 1,0 0,0 0,-1 0,1 0,0-1,0 1,0 0,0 0,0 0,0 0,-1-1,1 1,0 0,0 0,0-1,0 1,0 0,0 0,0 0,0-1,0 1,0 0,0 0,0 0,0-1,0 1,0 0,0 0,1-1,-1 1,0 0,0 0,0 0,0 0,0-1,0 1,0 0,1 0,-1 0,0 0,0-1,0 1,1 0,-1 0,0 0,0 0,1 0,-25-7,-74-4,-187 5,161 7,-1955 0,3137-2,-1058 1,10 1,1-1,-1-1,0 0,0 0,11-3,-21 4,0 0,1 0,-1 0,0-1,1 1,-1 0,0 0,1 0,-1 0,1 0,-1 0,0 0,1-1,-1 1,0 0,0 0,1-1,-1 1,0 0,0 0,1-1,-1 1,0 0,0 0,1-1,-1 1,0 0,0-1,0 1,0-1,0 1,0 0,1-1,-1 1,0 0,0-1,0 1,0 0,0-1,0 1,-1-1,1 0,-16-12,-34-8,-7 6,-1 2,-111-10,-126 9,258 13,-459 1,318 2,238-10,-31-6,-29 14,1-1,-1 1,1-1,-1 0,1 1,-1-1,1 0,-1 0,0 1,1-1,-1 0,0 0,0 0,0 1,0-1,0 0,0 0,0 0,0 1,0-1,0 0,0 0,0 0,0 1,-1-1,1 0,0 0,-1 1,1-1,0 0,-2 0,0-2,0 1,0 0,-1-1,1 1,-1 0,0 1,0-1,0 0,0 1,0 0,0-1,0 1,-6-1,-3-2,107-1,2193 9,-1329-6,-952 2,1 1,0-1,0 1,-1 0,1 1,0 0,13 5,-20-7,1 1,0 0,-1 0,1 0,-1 0,1 1,-1-1,0 0,0 0,1 1,-1-1,0 1,0-1,0 1,0-1,-1 1,1 0,0-1,-1 1,1 0,-1 0,0 0,1-1,-1 1,0 0,0 0,0 0,0-1,-1 1,1 0,0 0,-1 0,1-1,-1 1,0 0,1-1,-1 1,0 0,-1 1,-2 5,0-1,-1 1,0-1,0 0,-1 0,0-1,0 1,0-1,-1-1,-15 11,-2-2,-1-1,-30 11,-34 19,25-6,-124 52,156-77,-1-1,0-2,0-2,-1-1,1-1,-45 0,-1004-11,-343 6,4131 0,-2673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62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700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5335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21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753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492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02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4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2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8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9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3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2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44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06E654-B317-400F-8554-224409CCC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1" b="9689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E9C60-5AFB-4F39-A9BC-1CBF81041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Differential Equations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77034-62C4-499A-AD6C-9394F2939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5601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FF2E54-3B17-4FDB-B11D-BF19395C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99" y="1132229"/>
            <a:ext cx="11064601" cy="359451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1BEE892-870B-4D3D-A607-0B9309D83A8D}"/>
              </a:ext>
            </a:extLst>
          </p:cNvPr>
          <p:cNvSpPr/>
          <p:nvPr/>
        </p:nvSpPr>
        <p:spPr>
          <a:xfrm>
            <a:off x="801858" y="1132229"/>
            <a:ext cx="759656" cy="4855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171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8D4F44-F77D-4D90-A4C9-10705EA4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4" y="357113"/>
            <a:ext cx="4561888" cy="63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0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F742A1-1555-49B2-A8C3-6CE07F91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85" y="153278"/>
            <a:ext cx="11024455" cy="640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9E3D3-8CB8-48D7-9978-3802B1F2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27" y="307510"/>
            <a:ext cx="10520289" cy="62917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C772738-7154-4297-8602-504116E1183D}"/>
              </a:ext>
            </a:extLst>
          </p:cNvPr>
          <p:cNvSpPr/>
          <p:nvPr/>
        </p:nvSpPr>
        <p:spPr>
          <a:xfrm>
            <a:off x="900333" y="436098"/>
            <a:ext cx="562708" cy="2672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F7D0AB-BFBC-42DB-A6A6-2AF1A2E3E572}"/>
              </a:ext>
            </a:extLst>
          </p:cNvPr>
          <p:cNvSpPr/>
          <p:nvPr/>
        </p:nvSpPr>
        <p:spPr>
          <a:xfrm>
            <a:off x="900333" y="3756074"/>
            <a:ext cx="562708" cy="534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237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F810B9-1227-442C-9163-E6199AD9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0" y="434559"/>
            <a:ext cx="11295918" cy="577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4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DD02EE-E377-4038-A1D8-1B8D7FF8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435"/>
            <a:ext cx="3714476" cy="937846"/>
          </a:xfrm>
        </p:spPr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440884-988B-4235-85AE-4601E07B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51" y="1584154"/>
            <a:ext cx="10892652" cy="441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B56672-1CF6-4330-A62B-395947B7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1" y="2071026"/>
            <a:ext cx="5808646" cy="4415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91C034-776D-413B-B1E7-1D4842A13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30" y="2825850"/>
            <a:ext cx="10926340" cy="212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7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BBE39-AA25-426D-8022-D24B86D4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81" y="478302"/>
            <a:ext cx="11381502" cy="60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1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B79D6E-B3A4-4A18-AC9F-A818F8CF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6" y="763318"/>
            <a:ext cx="10818074" cy="4891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AD3684-512B-460D-8A8C-FBEE4FA7A43C}"/>
                  </a:ext>
                </a:extLst>
              </p14:cNvPr>
              <p14:cNvContentPartPr/>
              <p14:nvPr/>
            </p14:nvContentPartPr>
            <p14:xfrm>
              <a:off x="9649745" y="5318363"/>
              <a:ext cx="1197720" cy="21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AD3684-512B-460D-8A8C-FBEE4FA7A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96105" y="5210723"/>
                <a:ext cx="13053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913F48-9BAB-4629-A794-2A318C26F4E1}"/>
                  </a:ext>
                </a:extLst>
              </p14:cNvPr>
              <p14:cNvContentPartPr/>
              <p14:nvPr/>
            </p14:nvContentPartPr>
            <p14:xfrm>
              <a:off x="9551105" y="5372363"/>
              <a:ext cx="1374840" cy="15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913F48-9BAB-4629-A794-2A318C26F4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42465" y="5363723"/>
                <a:ext cx="1392480" cy="1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3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20E92-E4A7-451E-A1DD-F6BF994C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77" y="357114"/>
            <a:ext cx="9666117" cy="63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1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85857E-66BF-4A72-9148-5BA38CB5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14" y="1163515"/>
            <a:ext cx="9612129" cy="2265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895C8-3F00-49B4-A809-65E6734F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49" y="319599"/>
            <a:ext cx="3797407" cy="6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92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119</TotalTime>
  <Words>5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Introduction to Differential Equations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</dc:title>
  <dc:creator>Dr Asia Anjum</dc:creator>
  <cp:lastModifiedBy>Muhammad Akhlaq Farooq</cp:lastModifiedBy>
  <cp:revision>21</cp:revision>
  <dcterms:created xsi:type="dcterms:W3CDTF">2020-09-19T13:41:14Z</dcterms:created>
  <dcterms:modified xsi:type="dcterms:W3CDTF">2021-03-10T04:17:36Z</dcterms:modified>
</cp:coreProperties>
</file>