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6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0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533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21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53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492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02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4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06E654-B317-400F-8554-224409CCC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1" b="968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BD1CAB03-F6A4-4736-85F6-261056424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3E2321B3-5D47-422E-8DD6-192DA485FF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6E9C60-5AFB-4F39-A9BC-1CBF8104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Differential Equations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601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63" y="697598"/>
            <a:ext cx="10107303" cy="50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17" y="370693"/>
            <a:ext cx="9306209" cy="61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8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24" y="378583"/>
            <a:ext cx="9182172" cy="60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28" y="497575"/>
            <a:ext cx="7996735" cy="54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2" y="495370"/>
            <a:ext cx="9144711" cy="624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9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48" y="390951"/>
            <a:ext cx="8745443" cy="59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46" y="434736"/>
            <a:ext cx="8731155" cy="60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5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36" y="451868"/>
            <a:ext cx="8727673" cy="60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84" y="289374"/>
            <a:ext cx="9004750" cy="61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6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142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Introduction to Differential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</dc:title>
  <dc:creator>Dr Asia Anjum</dc:creator>
  <cp:lastModifiedBy>Adam</cp:lastModifiedBy>
  <cp:revision>31</cp:revision>
  <dcterms:created xsi:type="dcterms:W3CDTF">2020-09-19T13:41:14Z</dcterms:created>
  <dcterms:modified xsi:type="dcterms:W3CDTF">2020-10-27T13:48:12Z</dcterms:modified>
</cp:coreProperties>
</file>