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0051-AAFE-4E4F-8A88-DEFD50EC9AC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8C408-4872-45E9-8A64-CFE4BCEBA7C2}">
      <dgm:prSet/>
      <dgm:spPr/>
      <dgm:t>
        <a:bodyPr/>
        <a:lstStyle/>
        <a:p>
          <a:r>
            <a:rPr lang="en-US" dirty="0"/>
            <a:t>SEPARABLE EQUATION</a:t>
          </a:r>
        </a:p>
      </dgm:t>
    </dgm:pt>
    <dgm:pt modelId="{B7D93DBA-32E5-42BF-8C71-06144035EA1F}" type="parTrans" cxnId="{5F99873D-91DB-406F-A365-EB70A1CD2622}">
      <dgm:prSet/>
      <dgm:spPr/>
      <dgm:t>
        <a:bodyPr/>
        <a:lstStyle/>
        <a:p>
          <a:endParaRPr lang="en-US"/>
        </a:p>
      </dgm:t>
    </dgm:pt>
    <dgm:pt modelId="{ED88644B-88DF-4BBD-A98C-BC7278B7E93E}" type="sibTrans" cxnId="{5F99873D-91DB-406F-A365-EB70A1CD2622}">
      <dgm:prSet/>
      <dgm:spPr/>
      <dgm:t>
        <a:bodyPr/>
        <a:lstStyle/>
        <a:p>
          <a:endParaRPr lang="en-US"/>
        </a:p>
      </dgm:t>
    </dgm:pt>
    <dgm:pt modelId="{A8C3DA05-8A12-4C35-8838-B7F4992350B1}">
      <dgm:prSet/>
      <dgm:spPr/>
      <dgm:t>
        <a:bodyPr/>
        <a:lstStyle/>
        <a:p>
          <a:r>
            <a:rPr lang="en-US"/>
            <a:t>REDUCEABLE TO SEPARABLE (HOMOGENEOUS EQUATION)</a:t>
          </a:r>
        </a:p>
      </dgm:t>
    </dgm:pt>
    <dgm:pt modelId="{5C318F27-9C5A-4C1F-B628-62C624E85C28}" type="parTrans" cxnId="{5EEE447D-6F16-469D-8D65-A23F4EC03AE5}">
      <dgm:prSet/>
      <dgm:spPr/>
      <dgm:t>
        <a:bodyPr/>
        <a:lstStyle/>
        <a:p>
          <a:endParaRPr lang="en-US"/>
        </a:p>
      </dgm:t>
    </dgm:pt>
    <dgm:pt modelId="{49B6B7D6-CC91-4652-927B-670D3486E008}" type="sibTrans" cxnId="{5EEE447D-6F16-469D-8D65-A23F4EC03AE5}">
      <dgm:prSet/>
      <dgm:spPr/>
      <dgm:t>
        <a:bodyPr/>
        <a:lstStyle/>
        <a:p>
          <a:endParaRPr lang="en-US"/>
        </a:p>
      </dgm:t>
    </dgm:pt>
    <dgm:pt modelId="{76C70DA7-329E-47C6-A675-5CA263F614BB}">
      <dgm:prSet/>
      <dgm:spPr/>
      <dgm:t>
        <a:bodyPr/>
        <a:lstStyle/>
        <a:p>
          <a:r>
            <a:rPr lang="en-US"/>
            <a:t>EXACT EQUATION</a:t>
          </a:r>
        </a:p>
      </dgm:t>
    </dgm:pt>
    <dgm:pt modelId="{5C7DF83E-4D6B-479C-B115-45268C7FAD6F}" type="parTrans" cxnId="{31AD216E-4063-44FF-A2CD-1CDBE258BE6C}">
      <dgm:prSet/>
      <dgm:spPr/>
      <dgm:t>
        <a:bodyPr/>
        <a:lstStyle/>
        <a:p>
          <a:endParaRPr lang="en-US"/>
        </a:p>
      </dgm:t>
    </dgm:pt>
    <dgm:pt modelId="{AAA03CDC-9E1C-4C55-9475-074CFAE95FDA}" type="sibTrans" cxnId="{31AD216E-4063-44FF-A2CD-1CDBE258BE6C}">
      <dgm:prSet/>
      <dgm:spPr/>
      <dgm:t>
        <a:bodyPr/>
        <a:lstStyle/>
        <a:p>
          <a:endParaRPr lang="en-US"/>
        </a:p>
      </dgm:t>
    </dgm:pt>
    <dgm:pt modelId="{606F655D-1BA7-4F9B-A661-97EBB28C48AB}">
      <dgm:prSet/>
      <dgm:spPr/>
      <dgm:t>
        <a:bodyPr/>
        <a:lstStyle/>
        <a:p>
          <a:r>
            <a:rPr lang="en-US"/>
            <a:t>REDUCEABLE TO EXACT EQUATION (INTEGRATING FACTOR)</a:t>
          </a:r>
        </a:p>
      </dgm:t>
    </dgm:pt>
    <dgm:pt modelId="{707A27D6-1F69-4888-A7AD-A4BE9366C174}" type="parTrans" cxnId="{9396366C-ED90-4556-A1D6-A668CC316A66}">
      <dgm:prSet/>
      <dgm:spPr/>
      <dgm:t>
        <a:bodyPr/>
        <a:lstStyle/>
        <a:p>
          <a:endParaRPr lang="en-US"/>
        </a:p>
      </dgm:t>
    </dgm:pt>
    <dgm:pt modelId="{3A41A143-120E-4A68-8487-0F9C04B975DE}" type="sibTrans" cxnId="{9396366C-ED90-4556-A1D6-A668CC316A66}">
      <dgm:prSet/>
      <dgm:spPr/>
      <dgm:t>
        <a:bodyPr/>
        <a:lstStyle/>
        <a:p>
          <a:endParaRPr lang="en-US"/>
        </a:p>
      </dgm:t>
    </dgm:pt>
    <dgm:pt modelId="{F5A1413E-A9D0-45F2-B094-1F0B2A067326}" type="pres">
      <dgm:prSet presAssocID="{A1BA0051-AAFE-4E4F-8A88-DEFD50EC9A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C3565-03C6-4A9E-86D3-14373E43C094}" type="pres">
      <dgm:prSet presAssocID="{CCB8C408-4872-45E9-8A64-CFE4BCEBA7C2}" presName="linNode" presStyleCnt="0"/>
      <dgm:spPr/>
    </dgm:pt>
    <dgm:pt modelId="{2C84C5DE-58D4-46FE-B187-2259ACBEA2F6}" type="pres">
      <dgm:prSet presAssocID="{CCB8C408-4872-45E9-8A64-CFE4BCEBA7C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AA7E0-EAC2-4235-9E6D-AC8E12F47AC7}" type="pres">
      <dgm:prSet presAssocID="{ED88644B-88DF-4BBD-A98C-BC7278B7E93E}" presName="sp" presStyleCnt="0"/>
      <dgm:spPr/>
    </dgm:pt>
    <dgm:pt modelId="{2C348A96-7AE6-4189-9E1A-533EFC9DB654}" type="pres">
      <dgm:prSet presAssocID="{A8C3DA05-8A12-4C35-8838-B7F4992350B1}" presName="linNode" presStyleCnt="0"/>
      <dgm:spPr/>
    </dgm:pt>
    <dgm:pt modelId="{327F8B69-8561-4009-BD59-F925776435D9}" type="pres">
      <dgm:prSet presAssocID="{A8C3DA05-8A12-4C35-8838-B7F4992350B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EBD51-8B45-4FBD-9F08-510B73E05E04}" type="pres">
      <dgm:prSet presAssocID="{49B6B7D6-CC91-4652-927B-670D3486E008}" presName="sp" presStyleCnt="0"/>
      <dgm:spPr/>
    </dgm:pt>
    <dgm:pt modelId="{EA35507B-C5F1-4EEC-8731-C4A764093058}" type="pres">
      <dgm:prSet presAssocID="{76C70DA7-329E-47C6-A675-5CA263F614BB}" presName="linNode" presStyleCnt="0"/>
      <dgm:spPr/>
    </dgm:pt>
    <dgm:pt modelId="{9E3C7704-3BB9-45C8-BCEB-825306A97DC1}" type="pres">
      <dgm:prSet presAssocID="{76C70DA7-329E-47C6-A675-5CA263F614B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12B2C-9849-4EE7-BCE5-3809C285B5B2}" type="pres">
      <dgm:prSet presAssocID="{AAA03CDC-9E1C-4C55-9475-074CFAE95FDA}" presName="sp" presStyleCnt="0"/>
      <dgm:spPr/>
    </dgm:pt>
    <dgm:pt modelId="{B8BBDF2C-FE5A-4D90-A215-D632028A9C88}" type="pres">
      <dgm:prSet presAssocID="{606F655D-1BA7-4F9B-A661-97EBB28C48AB}" presName="linNode" presStyleCnt="0"/>
      <dgm:spPr/>
    </dgm:pt>
    <dgm:pt modelId="{77E681B8-CC50-45ED-8A8D-E7A005293861}" type="pres">
      <dgm:prSet presAssocID="{606F655D-1BA7-4F9B-A661-97EBB28C48A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D216E-4063-44FF-A2CD-1CDBE258BE6C}" srcId="{A1BA0051-AAFE-4E4F-8A88-DEFD50EC9AC4}" destId="{76C70DA7-329E-47C6-A675-5CA263F614BB}" srcOrd="2" destOrd="0" parTransId="{5C7DF83E-4D6B-479C-B115-45268C7FAD6F}" sibTransId="{AAA03CDC-9E1C-4C55-9475-074CFAE95FDA}"/>
    <dgm:cxn modelId="{DEE3D767-77DD-40B1-BBE0-78EA7175BF9E}" type="presOf" srcId="{76C70DA7-329E-47C6-A675-5CA263F614BB}" destId="{9E3C7704-3BB9-45C8-BCEB-825306A97DC1}" srcOrd="0" destOrd="0" presId="urn:microsoft.com/office/officeart/2005/8/layout/vList5"/>
    <dgm:cxn modelId="{5EEE447D-6F16-469D-8D65-A23F4EC03AE5}" srcId="{A1BA0051-AAFE-4E4F-8A88-DEFD50EC9AC4}" destId="{A8C3DA05-8A12-4C35-8838-B7F4992350B1}" srcOrd="1" destOrd="0" parTransId="{5C318F27-9C5A-4C1F-B628-62C624E85C28}" sibTransId="{49B6B7D6-CC91-4652-927B-670D3486E008}"/>
    <dgm:cxn modelId="{189E5A6D-66DA-4ECB-B0BA-715FC51C7491}" type="presOf" srcId="{A8C3DA05-8A12-4C35-8838-B7F4992350B1}" destId="{327F8B69-8561-4009-BD59-F925776435D9}" srcOrd="0" destOrd="0" presId="urn:microsoft.com/office/officeart/2005/8/layout/vList5"/>
    <dgm:cxn modelId="{9396366C-ED90-4556-A1D6-A668CC316A66}" srcId="{A1BA0051-AAFE-4E4F-8A88-DEFD50EC9AC4}" destId="{606F655D-1BA7-4F9B-A661-97EBB28C48AB}" srcOrd="3" destOrd="0" parTransId="{707A27D6-1F69-4888-A7AD-A4BE9366C174}" sibTransId="{3A41A143-120E-4A68-8487-0F9C04B975DE}"/>
    <dgm:cxn modelId="{FE3A73FB-5DCD-4298-9B8F-1EABC189B4D5}" type="presOf" srcId="{606F655D-1BA7-4F9B-A661-97EBB28C48AB}" destId="{77E681B8-CC50-45ED-8A8D-E7A005293861}" srcOrd="0" destOrd="0" presId="urn:microsoft.com/office/officeart/2005/8/layout/vList5"/>
    <dgm:cxn modelId="{5F99873D-91DB-406F-A365-EB70A1CD2622}" srcId="{A1BA0051-AAFE-4E4F-8A88-DEFD50EC9AC4}" destId="{CCB8C408-4872-45E9-8A64-CFE4BCEBA7C2}" srcOrd="0" destOrd="0" parTransId="{B7D93DBA-32E5-42BF-8C71-06144035EA1F}" sibTransId="{ED88644B-88DF-4BBD-A98C-BC7278B7E93E}"/>
    <dgm:cxn modelId="{5EB30885-CF1A-48EA-A166-2789587CACAB}" type="presOf" srcId="{A1BA0051-AAFE-4E4F-8A88-DEFD50EC9AC4}" destId="{F5A1413E-A9D0-45F2-B094-1F0B2A067326}" srcOrd="0" destOrd="0" presId="urn:microsoft.com/office/officeart/2005/8/layout/vList5"/>
    <dgm:cxn modelId="{66238CB4-0140-4902-BF4A-4B065E90482E}" type="presOf" srcId="{CCB8C408-4872-45E9-8A64-CFE4BCEBA7C2}" destId="{2C84C5DE-58D4-46FE-B187-2259ACBEA2F6}" srcOrd="0" destOrd="0" presId="urn:microsoft.com/office/officeart/2005/8/layout/vList5"/>
    <dgm:cxn modelId="{4E2410E4-FF6F-42B7-A7BD-1D241332BF1F}" type="presParOf" srcId="{F5A1413E-A9D0-45F2-B094-1F0B2A067326}" destId="{4D4C3565-03C6-4A9E-86D3-14373E43C094}" srcOrd="0" destOrd="0" presId="urn:microsoft.com/office/officeart/2005/8/layout/vList5"/>
    <dgm:cxn modelId="{33941A2E-C1C4-4A72-8DBD-519C08A1D56D}" type="presParOf" srcId="{4D4C3565-03C6-4A9E-86D3-14373E43C094}" destId="{2C84C5DE-58D4-46FE-B187-2259ACBEA2F6}" srcOrd="0" destOrd="0" presId="urn:microsoft.com/office/officeart/2005/8/layout/vList5"/>
    <dgm:cxn modelId="{12C079E9-5A77-4D5B-BD1F-2D4AC1B61B64}" type="presParOf" srcId="{F5A1413E-A9D0-45F2-B094-1F0B2A067326}" destId="{748AA7E0-EAC2-4235-9E6D-AC8E12F47AC7}" srcOrd="1" destOrd="0" presId="urn:microsoft.com/office/officeart/2005/8/layout/vList5"/>
    <dgm:cxn modelId="{887AD3AF-DD49-4F2B-B321-C3458055FC33}" type="presParOf" srcId="{F5A1413E-A9D0-45F2-B094-1F0B2A067326}" destId="{2C348A96-7AE6-4189-9E1A-533EFC9DB654}" srcOrd="2" destOrd="0" presId="urn:microsoft.com/office/officeart/2005/8/layout/vList5"/>
    <dgm:cxn modelId="{1A58492B-F0EE-408A-B4FC-60DE9B41CFDD}" type="presParOf" srcId="{2C348A96-7AE6-4189-9E1A-533EFC9DB654}" destId="{327F8B69-8561-4009-BD59-F925776435D9}" srcOrd="0" destOrd="0" presId="urn:microsoft.com/office/officeart/2005/8/layout/vList5"/>
    <dgm:cxn modelId="{A595C44E-3226-47E6-ADB1-C4A4353950AD}" type="presParOf" srcId="{F5A1413E-A9D0-45F2-B094-1F0B2A067326}" destId="{A6CEBD51-8B45-4FBD-9F08-510B73E05E04}" srcOrd="3" destOrd="0" presId="urn:microsoft.com/office/officeart/2005/8/layout/vList5"/>
    <dgm:cxn modelId="{6DFAB040-0367-4246-9FC0-028154648652}" type="presParOf" srcId="{F5A1413E-A9D0-45F2-B094-1F0B2A067326}" destId="{EA35507B-C5F1-4EEC-8731-C4A764093058}" srcOrd="4" destOrd="0" presId="urn:microsoft.com/office/officeart/2005/8/layout/vList5"/>
    <dgm:cxn modelId="{195B6F0B-7160-4668-9C5C-763935EEAD7F}" type="presParOf" srcId="{EA35507B-C5F1-4EEC-8731-C4A764093058}" destId="{9E3C7704-3BB9-45C8-BCEB-825306A97DC1}" srcOrd="0" destOrd="0" presId="urn:microsoft.com/office/officeart/2005/8/layout/vList5"/>
    <dgm:cxn modelId="{F267191A-2081-4F93-BF5B-ECA3B910A070}" type="presParOf" srcId="{F5A1413E-A9D0-45F2-B094-1F0B2A067326}" destId="{07612B2C-9849-4EE7-BCE5-3809C285B5B2}" srcOrd="5" destOrd="0" presId="urn:microsoft.com/office/officeart/2005/8/layout/vList5"/>
    <dgm:cxn modelId="{92A72818-70FA-43D7-A924-D73FBA040C01}" type="presParOf" srcId="{F5A1413E-A9D0-45F2-B094-1F0B2A067326}" destId="{B8BBDF2C-FE5A-4D90-A215-D632028A9C88}" srcOrd="6" destOrd="0" presId="urn:microsoft.com/office/officeart/2005/8/layout/vList5"/>
    <dgm:cxn modelId="{420A4A08-66AE-4233-A446-2004BBA71E04}" type="presParOf" srcId="{B8BBDF2C-FE5A-4D90-A215-D632028A9C88}" destId="{77E681B8-CC50-45ED-8A8D-E7A00529386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27/09/2020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4F8797-ED77-4C70-AAEA-0DE48267C2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xmlns="" id="{CAD06229-FEB7-4CC9-8BE7-1A9457B9C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B44E02-2041-49BE-AF61-F91454DC3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8625290-97B7-41E9-9685-D438F86FC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2" y="411850"/>
            <a:ext cx="9893277" cy="61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B26483-B401-492F-9E96-3749478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69" y="401295"/>
            <a:ext cx="11427013" cy="60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xmlns="" id="{4117F0C1-BCBB-40C7-99D6-F703E7A4B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xmlns="" id="{D1A5D8BC-B41A-4E96-91C4-D60F51622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4">
            <a:extLst>
              <a:ext uri="{FF2B5EF4-FFF2-40B4-BE49-F238E27FC236}">
                <a16:creationId xmlns:a16="http://schemas.microsoft.com/office/drawing/2014/main" xmlns="" id="{0D321D5F-FA18-4271-9EAA-0BEA14116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10C94-E7AC-4E7A-A974-A446C197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Methods to solve first order ode</a:t>
            </a:r>
            <a:endParaRPr lang="en-PK" dirty="0">
              <a:solidFill>
                <a:srgbClr val="FFFFFF"/>
              </a:solidFill>
            </a:endParaRPr>
          </a:p>
        </p:txBody>
      </p:sp>
      <p:sp useBgFill="1">
        <p:nvSpPr>
          <p:cNvPr id="51" name="Freeform: Shape 36">
            <a:extLst>
              <a:ext uri="{FF2B5EF4-FFF2-40B4-BE49-F238E27FC236}">
                <a16:creationId xmlns:a16="http://schemas.microsoft.com/office/drawing/2014/main" xmlns="" id="{51287385-D3EA-47A8-A127-6061791AD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xmlns="" id="{566768C7-06B8-4335-8844-CEF84DE99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7237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9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D319A-B9CC-4AC6-B9E4-82ACA297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6" y="229773"/>
            <a:ext cx="10131425" cy="1456267"/>
          </a:xfrm>
        </p:spPr>
        <p:txBody>
          <a:bodyPr/>
          <a:lstStyle/>
          <a:p>
            <a:r>
              <a:rPr lang="en-US" dirty="0"/>
              <a:t>SEPARABLE EQUATION</a:t>
            </a:r>
            <a:br>
              <a:rPr lang="en-US" dirty="0"/>
            </a:b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37701F-8A9A-4049-BFEB-AC0BFC1F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4" y="2403493"/>
            <a:ext cx="11215511" cy="24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8B4F05-504B-484C-AE11-97D14BC0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19" y="388546"/>
            <a:ext cx="10006965" cy="61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CF3EB1-E425-4DC0-BDA9-C5BE3F5C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7" y="443350"/>
            <a:ext cx="10468743" cy="28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9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625165-F32F-43B3-8A72-3C26A39B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2" y="227064"/>
            <a:ext cx="10041740" cy="18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1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A5CC3C-0560-4592-8BC8-B4A850F5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5" y="350965"/>
            <a:ext cx="10351088" cy="59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0" y="1395909"/>
            <a:ext cx="10690084" cy="200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70" y="3152632"/>
            <a:ext cx="10690083" cy="19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30" y="551526"/>
            <a:ext cx="10392465" cy="3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5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First order ordinary differential equations</vt:lpstr>
      <vt:lpstr>Methods to solve first order ode</vt:lpstr>
      <vt:lpstr>SEPARABLE EQUATION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Adam</cp:lastModifiedBy>
  <cp:revision>12</cp:revision>
  <dcterms:created xsi:type="dcterms:W3CDTF">2020-09-27T13:54:11Z</dcterms:created>
  <dcterms:modified xsi:type="dcterms:W3CDTF">2020-09-27T14:21:52Z</dcterms:modified>
</cp:coreProperties>
</file>