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23/03/2021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0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  <p:sp>
        <p:nvSpPr>
          <p:cNvPr id="3" name="Rectangle 2"/>
          <p:cNvSpPr/>
          <p:nvPr/>
        </p:nvSpPr>
        <p:spPr>
          <a:xfrm>
            <a:off x="4750886" y="3167390"/>
            <a:ext cx="3205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Exact Equation</a:t>
            </a:r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220709"/>
            <a:ext cx="8166893" cy="6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38" y="1005669"/>
            <a:ext cx="10375884" cy="3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75" y="353633"/>
            <a:ext cx="7154697" cy="6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5" y="965650"/>
            <a:ext cx="10401553" cy="46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82" y="658007"/>
            <a:ext cx="9206695" cy="5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8" y="1457254"/>
            <a:ext cx="10429402" cy="32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7" y="432179"/>
            <a:ext cx="10316433" cy="56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4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17" y="162613"/>
            <a:ext cx="9670219" cy="64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57" y="1501680"/>
            <a:ext cx="10104514" cy="37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6" y="398414"/>
            <a:ext cx="9450009" cy="61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7" y="342971"/>
            <a:ext cx="10161181" cy="58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23" y="244735"/>
            <a:ext cx="8074925" cy="64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0" y="1012066"/>
            <a:ext cx="11446057" cy="37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First order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26</cp:revision>
  <dcterms:created xsi:type="dcterms:W3CDTF">2020-09-27T13:54:11Z</dcterms:created>
  <dcterms:modified xsi:type="dcterms:W3CDTF">2021-03-23T18:03:40Z</dcterms:modified>
</cp:coreProperties>
</file>