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88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04678D6-2784-46BD-891B-57A001D7A55A}" type="datetimeFigureOut">
              <a:rPr lang="en-PK" smtClean="0"/>
              <a:t>29/03/2021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71402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29/03/2021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0680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29/03/2021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59948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29/03/2021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3976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29/03/2021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7538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29/03/2021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71588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29/03/2021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45608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29/03/2021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27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29/03/2021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4857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29/03/2021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2886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29/03/2021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5830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29/03/2021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137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29/03/2021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809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29/03/2021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108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29/03/2021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3144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29/03/2021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4474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29/03/2021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8263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4678D6-2784-46BD-891B-57A001D7A55A}" type="datetimeFigureOut">
              <a:rPr lang="en-PK" smtClean="0"/>
              <a:t>29/03/2021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21085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/>
              <a:t>REDUCEABLE TO SEPARABLE (HOMOGENEOUS EQUATION)</a:t>
            </a:r>
            <a:endParaRPr lang="en-US" dirty="0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090209-8BBC-4314-B802-4B32C6C68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209" y="0"/>
            <a:ext cx="8449582" cy="24214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First order ordinary differential equations</a:t>
            </a:r>
            <a:endParaRPr lang="en-PK" dirty="0"/>
          </a:p>
        </p:txBody>
      </p:sp>
      <p:sp>
        <p:nvSpPr>
          <p:cNvPr id="3" name="Rectangle 2"/>
          <p:cNvSpPr/>
          <p:nvPr/>
        </p:nvSpPr>
        <p:spPr>
          <a:xfrm>
            <a:off x="4750886" y="3167390"/>
            <a:ext cx="32057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/>
              <a:t>Integrating Factor</a:t>
            </a:r>
          </a:p>
        </p:txBody>
      </p:sp>
    </p:spTree>
    <p:extLst>
      <p:ext uri="{BB962C8B-B14F-4D97-AF65-F5344CB8AC3E}">
        <p14:creationId xmlns:p14="http://schemas.microsoft.com/office/powerpoint/2010/main" val="261095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362" y="868765"/>
            <a:ext cx="10136837" cy="19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6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982" y="143514"/>
            <a:ext cx="7101030" cy="635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9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818" y="687648"/>
            <a:ext cx="9471974" cy="385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8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02" y="775434"/>
            <a:ext cx="9251328" cy="506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5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26" y="1076893"/>
            <a:ext cx="10280851" cy="28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5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689" y="752475"/>
            <a:ext cx="8223629" cy="5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0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45" y="1033889"/>
            <a:ext cx="10107218" cy="473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1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First order ordinary differential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order ordinary differential equations</dc:title>
  <dc:creator>Dr Asia Anjum</dc:creator>
  <cp:lastModifiedBy>Muhammad Akhlaq Farooq</cp:lastModifiedBy>
  <cp:revision>30</cp:revision>
  <dcterms:created xsi:type="dcterms:W3CDTF">2020-09-27T13:54:11Z</dcterms:created>
  <dcterms:modified xsi:type="dcterms:W3CDTF">2021-03-29T04:25:38Z</dcterms:modified>
</cp:coreProperties>
</file>