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8" r:id="rId8"/>
    <p:sldId id="267" r:id="rId9"/>
    <p:sldId id="264" r:id="rId10"/>
    <p:sldId id="265" r:id="rId11"/>
    <p:sldId id="272" r:id="rId12"/>
    <p:sldId id="273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09:06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21111 7467 0,'0'-25'93,"0"0"-46,-25 25-16,25-24-15,-25 24 0,0 0 15,0 0-15,1 0-1,-1 0-15,0 0 16,25 24-16,-25-24 15,-24 50 1,24-25 0,-25 24-1,25 1 1,25 0 0,0-1-1,0 1 1,50-25 15,-25-25-31,0 0 16,24 0-16,1 0 15,-1-25 1,1-25 0,0-24-1,-25-25 1,-1-1-1,1 1 1,0 0 0,0-25-1,-25 49 1,25 26 0,-25-1 15,0 25-16,0 50 17,0 0-17,-25 74 1,0 50 0,0 0-1,25 0 1,-25 0-1,25 0 1,0-100-16,0 1 16,25-25-16,-25 24 15,25-24-15,0 0 16,24 0 0,-24-25 15,25 0-16,-25-25-15</inkml:trace>
  <inkml:trace contextRef="#ctx0" brushRef="#br0" timeOffset="1470.21">20615 8162 0,'24'0'16,"1"0"47,25 0-48,-1 0-15,1 0 16,24 0-16,26-25 15,49 25 1,-1-25 0,-73 0-1,-50 25 1,-1 0 0,-48 0 15</inkml:trace>
  <inkml:trace contextRef="#ctx0" brushRef="#br0" timeOffset="2233.59">20863 8732 0,'24'0'16,"-48"0"-1,24-25-15,-25 25 16,0-24 0,0 24-16,0 0 15,-24 0 1,-26 24 0,26 26-1,-1 0 1,25 24-1,25-49 1,50 0 0,-25-1-16,74-48 15,-25-1 1,-24-25 0,0-49 15,-50-25-16,0 0 1,0 50 0,0 24-1,-25 25 1,25 0 0,0 50 30,0 50-30,25 24 0,-25 50-1,0-25 1,-25 0 0,0-25-1,25-25 1</inkml:trace>
  <inkml:trace contextRef="#ctx0" brushRef="#br0" timeOffset="2818.36">21136 8707 0,'0'-24'15,"0"-1"1,24 0-16,1 0 16,50 0-1,-26 25 1,-24 0 15,-25 25-15,0 0-16,0 49 15,-25 50 1,0-49 0,25-50-1,0-1 1,25-98 15,25-50-15,-1-50-1,-24 75 1,-25 74-16,25 25 16,-25-24 15,-25 98-16,25 50 1,25 0 0,0 0-1,24-25 1,-24-99-16</inkml:trace>
  <inkml:trace contextRef="#ctx0" brushRef="#br0" timeOffset="3517.87">22053 7393 0,'25'-25'16,"-50"25"15,1 0-15,-26 0-16,-49 0 15,0 0 1,49 0 0,25 0 15,25 25 0,0-1-15,0 26-1,0 24 1,0-24-16,0 49 16,0 50-1,-25 0 1,25-25-1,-25 25 1,25-25 0,0-74-1,0 24 1,0-49 0,75-25-1,-1 0 16,-24 0-31,-25-25 16,0 25-16</inkml:trace>
  <inkml:trace contextRef="#ctx0" brushRef="#br0" timeOffset="4268.34">22004 7938 0,'-25'0'16,"25"-24"-1,-25 48 17,25 26-32,0-25 15,0 0-15,0 24 16,25 1 0,25-25-1,-1-1 1,26-73-1,-26-1 1,1-74 0,-50 75-16,25-75 15,-1 74 1,-24 25 31,0 75-47,0 24 31,25 1-15,-25-1-1,50-49 1,-25 0 0,-1-50-1,26-50 1,-25 1-16,0 24 15,0 1-15,-1 24 16,-24 0 0,0 75 15,-24 49-15,24 0-1,0 0 1,0-24 15,24-26-31</inkml:trace>
  <inkml:trace contextRef="#ctx0" brushRef="#br0" timeOffset="4568.2">22897 7641 0,'0'0'0,"-25"-25"15,0 0 1,0 50 0,25 0-1,-24 24-15,-1 75 16,25 0 15,0-74-31,0 0 16,0-1-16,25 50 15,-1-49 1</inkml:trace>
  <inkml:trace contextRef="#ctx0" brushRef="#br0" timeOffset="5067.64">23021 7790 0,'0'0'0,"0"-25"0,25-75 32,-1 100-17,1 0 1,25 0-1,0 25 1,-50 75 0,0-26-1,-25 25 1,-25-49 0,75-75 30,25-25-46,-26-24 16,51-50 0,-50 74-16,-1-24 15,-24 99 32,-24-1-31,24 26-1,-25 49 1,25 25 0,25-49-1,-1-26 1,26-24 0</inkml:trace>
  <inkml:trace contextRef="#ctx0" brushRef="#br0" timeOffset="5417.86">23567 7566 0,'0'0'0,"0"-25"31,0 1-31,-25 24 31,50 0-15,-1 24 0,1 51-1,0-50-15,0 24 16,-25 1-16,25 49 16,-1 25-1,-48-25 1,24-24-1,-50-26 1,25-24 0,0-25-1</inkml:trace>
  <inkml:trace contextRef="#ctx0" brushRef="#br0" timeOffset="6084.11">24162 7492 0,'0'0'0,"-25"-25"16,0 25 31,25 25-47,0 0 15,25 24 1,25 1 0,-1-50-1,26-25 1,-26-25 0,-24 1-1,0 49 1,-25-25-1,0 50 1,0 0 0,-25 24-16,0 75 15,1 50 1,-26 0 0,0 24-1,-24-49 16,0-75-15,-26-74 0,51-24-1,-1-101 1,25-23 0,0-1-16</inkml:trace>
  <inkml:trace contextRef="#ctx0" brushRef="#br0" timeOffset="6384.05">24509 7517 0,'0'0'0,"0"-25"31,0 50-15,-25-1 0,1 76-1,24-51-15,0 26 16,-25 98 0,25-49-1,25-24 1,24-51-1,-24-49 1</inkml:trace>
  <inkml:trace contextRef="#ctx0" brushRef="#br0" timeOffset="6867.36">24782 7616 0,'0'0'0,"0"-25"16,25 25-16,0 0 15,49 0 1,-24 50 0,-25 24-1,-75 50 1,0-49-1,26-1 1,-1-74 0,50 0-1,-1-50-15,1 26 16,25-51-16,24-74 31,-49 25-15,0 99-1,-75 50 17,25 74-17,-24 26 1,24-26 0,25 0-1,25-25 1,0-74-16</inkml:trace>
  <inkml:trace contextRef="#ctx0" brushRef="#br0" timeOffset="7166.46">25253 7467 0,'0'0'15,"0"-25"-15,25 25 32,-25 25-17,25 25 1,-25 24 0,25 25-1,-25 25 1,0-74-16,-50 49 15,1-24 1,24-26 0,0-49-1</inkml:trace>
  <inkml:trace contextRef="#ctx0" brushRef="#br0" timeOffset="7700.9">25427 7244 0,'0'-75'31,"25"51"-31,0 24 16,49 0 0,1-25-1,-51 25 1,26 0 0,-50 49-1,0 1 1,0 24 15,0-24-31,-25 74 16,0 0-1,1 25 1,-1 25 0,25-26-1,0-24 1,0-74-1,0-25 1,-50 0 0,1-25-1,-51 24 1,51 1 0</inkml:trace>
  <inkml:trace contextRef="#ctx0" brushRef="#br0" timeOffset="8567.49">20317 9873 0,'25'0'63,"-25"25"-47,25-25-1,-1 0-15,1 0 16,0 0-16,0 0 15,74 0 1,0-25 0,-24 25-1,-51 0 1,1 0-16</inkml:trace>
  <inkml:trace contextRef="#ctx0" brushRef="#br0" timeOffset="8817.62">20367 10245 0,'0'0'0,"-50"0"31,100 25 0,-26-25-31,26 0 16,74 0 0,-25-25-1,0 25 1,-24 0 0</inkml:trace>
  <inkml:trace contextRef="#ctx0" brushRef="#br0" timeOffset="9783.87">21334 10072 0,'0'0'0,"-25"-25"31,0 50 0,25 0-15,0-1-16,0 1 16,25 25-1,-25-25 1,50-1-1,24-48 1,1-51 0,-1-49-1,0-25 1,-49 25 0,-25 99-1,25 25 16,-25 25-15,-25 75 0,0 24-1,25-25 1,25-74 0,0-25-1,50-25 1,-1-74-1,-24-25 1,-26 24 0,1 100-1,-25 25 1,0 0 0,-25 49-1,25 50 1,-24 0-1,48 0 1,-24-49 0</inkml:trace>
  <inkml:trace contextRef="#ctx0" brushRef="#br0" timeOffset="10034.43">22351 9700 0,'0'0'0,"0"-50"32,-25 50-17,0 25 1,1 0-16,24 74 16,-25 25 15,50-25-16,-25 0 1,24-24 0,-24-50-16</inkml:trace>
  <inkml:trace contextRef="#ctx0" brushRef="#br0" timeOffset="10500.55">22525 9824 0,'0'0'0,"0"-50"31,25 25-31,24 25 16,1 25 0,-25 25-1,-25 49 1,-25-25 15,-25 1-15,50-50-16,25-75 31,25-49-15,-1-50-1,1 25 1,-50 74-1,-25 75 17,25 0-17,-25 49-15,0 50 16,25 25 0,50-50-1,0-24 1,-26-75-1</inkml:trace>
  <inkml:trace contextRef="#ctx0" brushRef="#br0" timeOffset="10752.07">23120 9526 0,'0'0'0,"25"25"16,0-25 0,24 74-1,26 50 1,-1 25 0,-74-74-1,-25 73 1,-49-24-1,-25-49 1</inkml:trace>
  <inkml:trace contextRef="#ctx0" brushRef="#br0" timeOffset="11702.06">24013 9600 0,'0'0'0,"0"50"63,0-25-47,0 0-16,0-1 15,25 1-15,0-25 16,49 25-1,25-50 1,-49-24 0,-25-1-1,0 25 1,-25 0 0,0 50 15,0 25-16,0-1-15,0 26 16,0-1-16,0 1 16,0 24-16,0 99 15,-25 1 1,-50-50 0,-24-50-1,0-49 1,0-75-1,49-50 1,25-73 0,0 23-1,50 1 1,0 50-16</inkml:trace>
  <inkml:trace contextRef="#ctx0" brushRef="#br0" timeOffset="11967.33">24683 9278 0,'0'0'0,"-25"25"47,0 0-31,25 24-16,-24 50 16,-1 1-1</inkml:trace>
  <inkml:trace contextRef="#ctx0" brushRef="#br0" timeOffset="12234.08">24956 9600 0,'0'-24'16,"-25"24"-1,0 24 1,25 1-16,-25 25 16,25-1-16,-24 76 15,-1-1 1,50 0 0,-1-50-1,-24-49 1</inkml:trace>
  <inkml:trace contextRef="#ctx0" brushRef="#br0" timeOffset="12666.81">25055 9849 0,'0'0'0,"0"-50"16,25 0-16,0-24 15,24 24 1,26 50-1,-1 0 1,-49 75 0,-25 49-1,-50 0 1,25-50 15,1-49-15,24-50-1,49-49 1,-24-1-16,25-49 16,-25 75-1,-25 24 1,-25 99 15,0 26-15,0 48-1,50-24 1,25-24 0,24-51-1</inkml:trace>
  <inkml:trace contextRef="#ctx0" brushRef="#br0" timeOffset="12934.64">25774 9551 0,'0'0'0,"25"-50"31,0 50-15,0 0-16,24 50 15,26 49 1,-50 50-1,-25 0 1,-25-25 0,0-50-16,-25 1 15</inkml:trace>
  <inkml:trace contextRef="#ctx0" brushRef="#br0" timeOffset="13200.91">26320 9898 0,'0'0'0,"25"0"15,25-25 1,-26 25-16,26 0 15,0 0-15,98-24 16,-23-26 0,-26 25-1,-50 0 1</inkml:trace>
  <inkml:trace contextRef="#ctx0" brushRef="#br0" timeOffset="13467.79">26767 9576 0,'0'0'0,"-25"0"0,25-25 16,-25 0 0,0 25-1,25 25 1,0 0-1,0 49 1,-25 50 0,1 0-1,-1 25 1,0-25 0,0-25-1</inkml:trace>
  <inkml:trace contextRef="#ctx0" brushRef="#br0" timeOffset="14434.43">27486 9700 0,'0'0'0,"25"0"16,-50 24 31,25 1-47,0 0 15,0 25 1,25-1 0,25-24-1,49-25 1,0-49 0,-74-1-16,24 0 15,-24 1-15,0-26 16,0 26-16,0-26 15,-50 100 32,25 0-47,-25 74 16,0 0 15,50 1-31,0-76 31,49-24-15,1-74 0,24-50-1,-25-25 1,-49 99-16,-25 26 16,0 48 15,-49 100-16,24 25 1,0 0 0,25-74-1,0-51 1</inkml:trace>
  <inkml:trace contextRef="#ctx0" brushRef="#br0" timeOffset="14701.7">28652 9080 0,'-25'24'16,"0"-24"0,25 25-16,-24 0 15,-26 25 1,25-1 0</inkml:trace>
  <inkml:trace contextRef="#ctx0" brushRef="#br0" timeOffset="15002.56">28826 9402 0,'0'0'0,"24"-25"0,-48 25 47,-1 25-47,-25 0 16,25 49-16,-24-24 15,24 24-15,-25 75 16,1-25 15,24 0-15,25-49-1,0-51-15</inkml:trace>
  <inkml:trace contextRef="#ctx0" brushRef="#br0" timeOffset="15452.46">28975 9576 0,'0'0'0,"24"-50"16,1 25-1,0 0-15,25 1 16,24 48 0,-24 26-1,-50 24 1,-50 26 15,-24-26-15,24-49-1,50 0 1,0-50 0,50-25-1,-1-24-15,-24 24 16,25-24-16,-26 24 16,-24 25-1,-24 50 1,-1 74-1,0 25 1,0 25 0,25 0-1,0-74 1,50-26 0</inkml:trace>
  <inkml:trace contextRef="#ctx0" brushRef="#br0" timeOffset="15702.07">29719 9452 0,'0'-25'16,"0"0"15,0 50-31,0 0 15,25 99 1,-25 0 0,-25 25-1,-74-25 1,49-75-16</inkml:trace>
  <inkml:trace contextRef="#ctx0" brushRef="#br0" timeOffset="16767.95">30513 9204 0,'0'0'0,"-25"24"31,25 1-31,0 0 16,0 25-16,49 24 16,26-49-1,-1-25 1,-24 0-1,24 0-15,-24-25 16,-1 0-16,51-49 16,-51-1-1,-24 51 1,-50 73 15,1 1-15,-26 74-1,-49 49 1,-25 51 0,0-51-1,-50-49 1,100-99-16,-1 0 16,25-25-1,-24-25 1,49-99-1,50-49 1,25 98-16</inkml:trace>
  <inkml:trace contextRef="#ctx0" brushRef="#br0" timeOffset="17067.41">31505 9154 0,'0'0'0,"25"-25"31,-50 50-15,25 25-1,0-1-15,-50 125 16,1-1 15,-1 26-15,25-25-1,0-75 1,50-74-16,0-1 0</inkml:trace>
  <inkml:trace contextRef="#ctx0" brushRef="#br0" timeOffset="17520.37">31827 9501 0,'0'0'0,"50"-74"32,-25 49-32,24 25 15,1 25 16,0 24-15,-26-24-16,-24 0 16,-24 49-1,-1-49-15,0 0 32,50-50-17,74-49 1,0-50-1,0-25 1,-24 75 0,-50 49 15,-75 74-15,25 1-16,-49 74 15,49-50 1,0 1-1,0 123 1,50-123 0</inkml:trace>
  <inkml:trace contextRef="#ctx0" brushRef="#br0" timeOffset="17817.68">32919 9179 0,'0'0'16,"0"-25"-1,25 0-15,-1 50 47,26 74-31,-25 25-1,-25 25 1,-50 0 0,-24 0-1,-50-50 1,49-74-16</inkml:trace>
  <inkml:trace contextRef="#ctx0" brushRef="#br0" timeOffset="26470.72">21483 10890 0,'0'0'0,"-25"0"47,50 0 94,0 0-141,24 0 15,1 0-15,-1 25 16,76-25-1,-1 0 1,-25 0 0,0 0-1,-74 0-15,49 0 16,-24-25-16,99 25 31,-25 0-15,25 0-1,-25 0 1,-25 0 0,0 0-1,25 0 1,0 0 0,0 0-1,0 25 1,-74-25-16,74 0 15,-75 0 1,1 0-16,74 0 16,-25 0-1,25 0 1,0 0 15,0 0-15,25 0-1,25 0 1,0 0 0,-1 0-1,-98 0-15,-1 0 16,0 0-16,51 0 16,-51 0-1,0-25 1,100 25-1,-25 0 1,-25 0 0,-25 0-1,-24 25 1,-1-25 15,-24 0-15,24 0-1,-49 0 17,0 0-17,-1 0 32,-98 0 78,0 0-109</inkml:trace>
  <inkml:trace contextRef="#ctx0" brushRef="#br0" timeOffset="31933.44">11312 10097 0,'-25'0'15,"50"0"157,0 0-156,0-25-1,-1 25-15,26 0 16,-25 0 0,0 0-1,-1 0 1,1 0-16,0 0 31,0-25-31,0 25 16,-1 0-1,1 0 1,25 0 0,-1 0-1,-24 0 17,25 0-17,-25 0 1,24 25-1,1-25 1,-25 0-16,0 0 16,49 0-1,-49 0-15,49 0 16,-49 0 0,25 0-1,-1 0 1,1 0-1,-1 0 1,1 0 0,0 0-1,-1 0 1,51 0 15,-26 0-15,-24 0-1,-1 0 1,-24-25 0,25 25-1,-26 0 1,1 0 0,25 0-1,-25 0 1,24 0-1,-24 0 1,0 0 0,0 0-1,-1-25 17,1 25-17,0 0 32</inkml:trace>
  <inkml:trace contextRef="#ctx0" brushRef="#br0" timeOffset="34910.89">27809 10369 0,'0'-24'109,"0"48"-109,24-24 47,1 0-31,0 0-16,0 0 15,0 25-15,-1-25 16,51 25 0,-1-25-1,26 25 1,-1-25-1,0 25 1,-25 0 0,1-25-1,24 24 1,-74-24 0,74 25-1,-25-25 1,1 25-1,-1-25 1,1 25 0,-26-25-1,1 25 1,0-25 0,24 24-1,0-24 1,-24 0-1,0 25 1,-1-25-16,1 25 16,-25-25-1,0 0 1,-1 0 0,1 0-1,25 0 1,-25 25-1,-1-25 32</inkml:trace>
  <inkml:trace contextRef="#ctx0" brushRef="#br0" timeOffset="39301.6">11833 9228 0,'0'0'16,"50"0"0,-26 0-1,1 0 1,0 0-1,0 0 1,-25-24 0,25 24-1,-1 0 1,-24-50 0,0 25-1,0 0 1,25 25-1,-25-49 1</inkml:trace>
  <inkml:trace contextRef="#ctx0" brushRef="#br0" timeOffset="43926.13">10841 12503 0,'0'25'0,"0"-50"94,0 0-63,-25 0-31,25 0 16,-25-24-16,25 24 15,-25-74 1,25 24 0,-25 26-1,25-1 1,0 25 0,0-24-1,25-1 1,-25 25-1,0-24 1,0 24 0,25-25-1,-25 26 1,0-1 0,0 0-1,0 0 1,0 0 15,25 25 47,0 0-62,-1-25-16,26 25 15,-25 0 1,74 0 0,0 0-1,1-24 1,24 24 0,-75 0-16,75-25 15,0 0 1,0 25-1,-24-25 1,24 0 0,-25 25-1,25-24 17,-25-1-17,0 0 1,-24 25-1,-1-25 1,25 25 0,25-25-1,-74 25-15,24-24 16,1 24 0,98-25-1,-98 25 1,49 0-1,50-25 1,-26 25 0,-98 0 15,49-25-15,50 25-1,-25-25 1,-74 25-16,49 0 15,-25 0 1,26 0 0,-26-24-1,0 24 1,1 0 0,-1-25-1,1 25 1,-1 0-1,1 0 1,-26 0 0,-24 0-1,0 0 17,24 0-17,-24 0 16,0 0-15,-25 25 0,50 24-1,-26 1 1,1 49 0,25 0-1,0-24 1,-26-1-1,-24-49-15,0 25 16,25 49 15,0-25-15,-25-49 0,0 25-1,0-26 1,0 1 31,-25-25 0,0 25-47,1-25 15,-26 0-15,0 0 16,-49 0-1,25 0 1,-26 25 0,1-25 15,0 25-15,0-25-1,-1 24 1,51-24-1,-75 25 1,-75-25 0,150 25-1,-1-25-15,1 25 16,-26-25 0,-24 0-1,0 25 1,24-25-1,-24 0 1,0 0 0,0 24 15,24-24-15,-24 25-1,24-25 1,-24 0-1,74 25-15,-49-25 16,-25 25 0,0-25-1,24 0 1,1 25 0,-1-1-1,1-24 1,-25 25-1,-1 0 1,26-25 0,-25 25-1,49-25 1,25 25 0,-24-25-16,-26 25 15,-24-1 1,0-24-1,24 25 1,1 0 0,0 0-1,-1-25 1,26 25 0,-26-25-1,26 24 1,-1-24-1,0 0 1,1 25 0,24-25 15,0 0-15,0 0-1,0 0 1,-24-25-1,24 25 1,0 0 0,0 0-1,1 0 1</inkml:trace>
  <inkml:trace contextRef="#ctx0" brushRef="#br0" timeOffset="132181.88">10865 14041 0,'0'0'0,"0"25"15,0 0 157,0-1-172,0 26 16,0-25-1,0 24 1,0 1-16,0 49 16,0-49-1,0 0-15,0 24 16,0 25 0,25 0-1,-25 1 1,0-26-1,0 25 1,0-24 0,0-26-1,0-24 1,0 25 0,0-25 15,0-1-16,0 1 17,0 0-17,0 0 1</inkml:trace>
  <inkml:trace contextRef="#ctx0" brushRef="#br0" timeOffset="135357.46">11014 13867 0,'0'0'0,"25"25"0,0-25 16,0 0-16,74 25 16,0-25-1,25 0 16,25 0-15,-75 25-16,26-25 16,-26 0-16,25 0 15,1 0-15,73 0 16,-24-25 0,0 25-1,0-25 1,-25 25-1,25-25 1,-25 25 0,0-24-1,0 24 1,0-25 15,-50 25-31,-24 0 16,24-25-16,50 25 15,0-25 1,0 25 0,0-25-1,0 25 1,25-25 0,0 25-1,0-24 1,-25 24-1,0 0 1,-25-25 0,-74 25-16,49 0 15,-49 0 1,25 0-16,-1 0 16,1 0 15,0 0-16,24 0 1,-24 0 0,-25 0-1,-1 0 32,-24 25-47,0-1 16,-24 1-1,24 25-15,0 0 16,0-26-16,-25 76 16,0 24-1,0-25 1,25 25 15,-25 0-15,25-25-1,-24 25 1,-1 0 0,25-25-1,0 1 1,-25-76-16,25 51 16,0-25-1,-25-26-15,25 26 16,0 0 15,0-26 32,-25-24-48,0 0 16,1 0-31,-1 0 16,0 0 0,-25 25-1,-24-50 1,0 50 0,-1-25-1,-24 0 1,0 25-1,-25 0 1,24 0 0,-24-1-1,75-24 1,-26 25-16,1-25 31,0 25-31,-75 0 16,25-25-1,0 25 1,-25-1 0,25-24-1,0 25 1,0-25 0,24 25-1,1-25 1,0 25-1,49-25 1,-74 0 0,50 0-16,0 25 15,-26-25 1,26 0 0,-25 24 15,24-24-16,1 25 1,-25-25 0,24 25-1,26 0 1,-26-25 0,25 25-1,-24-25 1,49 0-16,-24 24 15,-1-24 1,25 0 0,-24 0-1,-1 0 1,0-24 15,1 24-15,24 0-1,-25 0 1,26 0 0,-26 0-1,0 0 1,26 0 0,24-25-1,-75 25 1,75-25 15,-25 25-15,0 0-1,1 0 32,-1 0 47,0 0-32,25-25-30,0 0-1,0 1 16,-25-1-32,25 0 1,25 0 0,-25 0-16,0 1 15,0-1 1,0 0 0,0 0-1,25 25 1,-25-25-1,0 1 1,0-1 0,0 0 31,-25 25-32</inkml:trace>
  <inkml:trace contextRef="#ctx0" brushRef="#br0" timeOffset="137318.57">11039 13917 0,'-25'0'78,"0"0"-78,1 0 16,-1 0-1,25-25 1,-25 25 0,0 0-1,25 25 142,-25-25-142,25 25 16,0 0 16,0-1-15,0 1-17,0 0 1,25 0-1,-25 0 17,0-1-1,0 1-15,25-25 15,-25 25 0,0 0 16</inkml:trace>
  <inkml:trace contextRef="#ctx0" brushRef="#br0" timeOffset="152892.2">16497 14215 0,'0'0'16,"0"-25"-1,0 0 1,0 0 62,0 50-31,0 0-32,24 0-15,1 24 16,-25-24-16,25 74 16,0 25-1,0-24 1,-25-76 0,0 1-1,24-25 16,1-25-15,25 1 0,49-76-1,-24 26-15,98-25 16,-24-1 0,-25 51-1,-50-1 1,-24 25-1,-25 1 1,0 24 15,-25-25 1,25 25-17</inkml:trace>
  <inkml:trace contextRef="#ctx0" brushRef="#br0" timeOffset="153902.2">16695 13892 0,'-25'0'16,"25"-25"0,0 50 62,25 0-78,-25 0 15,50 0-15,-50-1 16,25 26-16,-1 49 16,26 0 15,-25 1-16,0-51 1,-25-24 0,24-25 15,1 0-31,0-25 16,25-24-16,-1 24 15,125-124 1,-50 50-1,0 24 1,0 1 0,-25 0-1,-49 49 17,-1-25-17,-24 50 1,0 0-1,-50 0 267</inkml:trace>
  <inkml:trace contextRef="#ctx0" brushRef="#br0" timeOffset="159160.51">14338 4515 0,'0'0'0,"-24"0"16</inkml:trace>
  <inkml:trace contextRef="#ctx0" brushRef="#br0" timeOffset="159865.67">14537 4515 0,'0'0'0,"0"0"15,670 25 267,-646-25-282,1 0 15,0 0 1,0 0-16,0-25 16,0 25-1,-1 0 1,1 0-16,0-25 31,0 25-31,0 0 16,-1 0-16,1 0 31,0 0-31,0 0 16,-50 0 140,0 0-141</inkml:trace>
  <inkml:trace contextRef="#ctx0" brushRef="#br0" timeOffset="168998.46">14338 4565 0,'0'0'0,"-24"0"0,-1 0 46,-25 0-30,25 0 0,50 0 109,0 0-110,0 0 1,0-25-16,24 50 16,-24-50-16,49 25 15,-24 0 1,24 0-1,1 0 1,-25 0 0,24-25-1,-24 25 1,24 0 15,0 0-15,-24-25-1,0 25-15,-26 0 16,26 0-16,-25 0 16,24 0-16,1 0 15,-25 0 1,0 0 0,0 0 15,24 0-16,-24 0 1,0 0 0,0 0-1,-1 0 1,1 0 15,0 0 0,0 0-15,0 0 0</inkml:trace>
  <inkml:trace contextRef="#ctx0" brushRef="#br0" timeOffset="-115114.33">18828 4019 0,'50'0'109,"0"49"-93,-25 26-16,24-50 15,1 24 1,-1 1-16,-24-25 15,0-25 1,0 0 31,24-50-31,100-99-1,25-124-15,24 0 16,174-322-1,-198 322 1,49-99 15,-173 298-15,-25-1 0,-25 50-1</inkml:trace>
  <inkml:trace contextRef="#ctx0" brushRef="#br0" timeOffset="78220.59">11287 9799 0,'75'-25'281,"-26"25"-265,50 0-1,1 0-15,24 0 16,0 25 0,25 0-16,-25 24 15,-25-24 1,74 0 15,-148-25-31,0 0 16,25 0-1,-25 0 1,-1 0 0,1 0 109,0 0-125,0 0 15,0 0 1,-1 0-16,1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20:00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12999 198 0,'25'0'453,"24"0"-453,-24-24 16,25-1-1,-26 0-15,-24 0 16,25 25-1,0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21:49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8459 2282 0,'25'0'437,"0"0"-421,0 0 0,-1 0-1,1 0 1,0 0-1,0 0 1,0 0 0,-1 0-1,1 0 1,0 0 0,0 0-1,0 0 1,-1 0-1,1 0 1,0 0 0,0 0-1,25 0 1,-26 0 15,1 0-15,0 0-1,0 0 1,0 0 15</inkml:trace>
  <inkml:trace contextRef="#ctx0" brushRef="#br0" timeOffset="11477.35">20317 6003 0,'50'0'140,"-1"0"-124,1 50 0,24-25-16,25 24 15,-24 1 1,-1 0-16,1-1 16,-26-24-1,1 0 1,-25-25-16,-1 0 31,1 0-31,25-25 16,198-347 15,-25 124-15,149-372-1,-198 322 1,99-124-1,-199 323 1,26-50 0,-76 100-1,-24 24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23:06.5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1786 1042 0,'0'0'0,"0"-25"47,-25 25-16,0 0-16,1 0-15,-26 0 16,25 25-16,-49 49 31,-25 26-15,24 24 0,50 0-1,25-50-15,-24 0 16,24 1-16,24 74 15,1-25 1,50-25 0,-1-49-1,25-26 1,25-24 0,25-74-1,0-75 1,0-24 15,-50-1-15,-74 99-16,0 1 15,-25 0-15,-50-50 16,-24 49 0,-1 26-1,1 49 1,49-25-1,0 25-15</inkml:trace>
  <inkml:trace contextRef="#ctx0" brushRef="#br0" timeOffset="366.1">1935 1612 0,'0'25'0,"50"0"16,-50 25-16,24-25 15,51 99 1,-1 0 0,-49-75-16,0 1 15,0-1-15,-1 1 16,26 0 0,-50-1 15,25-49-16</inkml:trace>
  <inkml:trace contextRef="#ctx0" brushRef="#br0" timeOffset="849.7">2902 1240 0,'0'0'0,"-24"-74"31,-1 74-31,50 0 47,24 0-47,26 0 15,49-25 17,-25 0-17,0 25 1,-74-24 0,25 24-1,-50 24 1,0 1-16,24 74 15,-24 50 1,-24-25 0,24 25-1,24-50 1,-24 1 0,0-26-1,0-49 1</inkml:trace>
  <inkml:trace contextRef="#ctx0" brushRef="#br0" timeOffset="1151.47">3002 1761 0,'-50'0'32,"75"0"-17,0 0 1,74-24 0,-50 24-16,1 0 15,49-25 16,-49 25-31,24 0 16,-24-25-16,49 25 16,-49 0-1</inkml:trace>
  <inkml:trace contextRef="#ctx0" brushRef="#br0" timeOffset="1765.52">1364 2778 0,'0'0'0,"25"0"31,25 0-15,-1-24-16,75 24 16,50-50-1,99 0 1,74-49-1,25 25 17,-49 49-17,-75-25 1,-124 26 0,-74 24-16,-26 0 15,26 0 1,-25 0-1</inkml:trace>
  <inkml:trace contextRef="#ctx0" brushRef="#br0" timeOffset="2109.37">3969 1761 0,'0'0'0,"0"-24"16,0 48 31,25-24-32,-25 25 1</inkml:trace>
  <inkml:trace contextRef="#ctx0" brushRef="#br0" timeOffset="2368.98">4044 2208 0,'0'0'0,"0"25"32,0-1-1,0 1 16</inkml:trace>
  <inkml:trace contextRef="#ctx0" brushRef="#br1" timeOffset="54294.83">5234 1712 0,'25'0'15,"-25"-25"32,25-50-16,74-24 1,-24 50-1,-26 24-16,1 0 1,-1 25 0,26 50-1,-50-26-15,24 51 16,-24-26 0,0 1-16,0 74 15,-25 0 1,-25-25-1,-25 1 1,-24-26 0,24-24-1,1-26 1,49 1 15,-25-25-31,25 25 31,0-50-15,25 0 0,24-24-1,26-26 1,24 1 0,-25-50-1,1 25 1,-26 0-1,1 24 1,0 1 0,-1-1-1,-49 50 1,25 1 0,0-1-1,-25 0 32,0 50 16,-25 0-63,0-1 15,0 1 1,1 25-1,-1-25-15,0 24 16,0 1-16,25 0 16,-25-26-16,25 76 15,-25-26 17,50 0-17,25-24 1,49 0-1,0-26 1,50-24 0,-50 0-1,-24 0 1,-50 0 0,-1 0 30</inkml:trace>
  <inkml:trace contextRef="#ctx0" brushRef="#br1" timeOffset="55255.77">7070 1315 0,'0'0'0,"0"-25"16,0 0-16,-25 25 31,25 25 16,-25 25-47,25-1 16,0 75-1,50 0 1,24-49-1,1-50 1,24-25 0,25-75-1,-49-74 1,-1 25 0,-49 25-1,-25 74 1,0 0-1,25 50 17,-25 0-32,0 99 31,0 50-15,0 49-1,0-25 1,0 26-1,-25-26 1,-25-49 0,-24-50-1,-26-24 1,26-75 0,0-25-1,24 0-15,0-49 16,26-1-1,24-24 1</inkml:trace>
  <inkml:trace contextRef="#ctx0" brushRef="#br1" timeOffset="55818.92">8558 422 0,'-24'25'31,"-1"-1"-31,0 26 16,-25 0-16,1 24 16,-75 50-1,24-25 1,51 0-1,24-49 1,0-50 0</inkml:trace>
  <inkml:trace contextRef="#ctx0" brushRef="#br1" timeOffset="56353.99">8806 1885 0,'0'-24'46,"25"24"-30,0 0-16,99 0 16,25 0-1,49-25 17,-49 25-17,-74-25 1,-51 25-16</inkml:trace>
  <inkml:trace contextRef="#ctx0" brushRef="#br1" timeOffset="56655.33">8732 2158 0,'0'0'0,"25"25"31,49 0-31,75 0 31,25-50-15,-75 25-16,-25 0 15,26-25-15,24 25 16,-50-25 0,-49 50-1</inkml:trace>
  <inkml:trace contextRef="#ctx0" brushRef="#br1" timeOffset="61438.6">10096 1464 0,'-24'0'31,"24"-25"-16,24 25 1,1 0-16,25-25 16,-1 25-16,1-25 15,49 25 1,25 0 0,-49 50-1,-50-25-15,-25 99 16,-75 49-1,-74-24 1,25-25 0,75-49 15,24-75-15,25 24-1,49-24 1,76-24-1,48-1 1,-98 0-16,-1 25 16,-24-25-16,49 25 15,-50 0 1</inkml:trace>
  <inkml:trace contextRef="#ctx0" brushRef="#br1" timeOffset="62055.54">11362 1364 0,'-25'0'16,"50"0"-16,-25 25 31,0 25-15,0 49 0,0 25-1,49-25 1,50-49-1,50-50 1,0-25 0,-25-74-1,-74 49 1,-1 1 0,1-26-16,-25 26 15,0-1-15,-1 0 16,1 50-1,-25 25 17,0 74-17,0 25 1,25 50 0,0 0-1,-25-25 1,0-50-16,-25-25 15,-25 75 1,26-99-16,-100 24 16,24-24 15,1-50-31</inkml:trace>
  <inkml:trace contextRef="#ctx0" brushRef="#br1" timeOffset="67221.89">13073 1885 0,'0'25'32,"25"-25"30,0 0-62,24 0 16,26 25-1,24-25-15,0 0 16,125 0 0,-51 0-1,-24 0 1,-74 0-16,-51 0 16,1 0-16,0 0 15</inkml:trace>
  <inkml:trace contextRef="#ctx0" brushRef="#br1" timeOffset="67570.99">13520 1612 0,'-25'-24'16,"25"-1"0,0 50 31,0 24-32,0 1-15,0 0 16,-25 24-16,25 50 15,0 25 1,0-25 15,0-50-15,0 1 0,0-50-16,0-1 0</inkml:trace>
  <inkml:trace contextRef="#ctx0" brushRef="#br1" timeOffset="68606.42">14810 1439 0,'0'-25'32,"25"25"-17,-1-25 1,100 0-1,25 1 1,0 24 0,-25 24-1,-25 26 1,-49 49 0,-50-49-16,-25 99 15,-99 0 1,-25-25-1,25-25 1,50-50 0,49-49 15,25 25-15,50-74-1,98-26 1,51-74-1,-1 1 1,-24-26 0,-100 99-16,26-49 15,-51 50 1,-49 49 15,-74 75-15,-50 74-1,0 49 1,49 1 0,75 0-1,25-50 1,99-50 15,-74-49-31,99 0 16,-75-25-16</inkml:trace>
  <inkml:trace contextRef="#ctx0" brushRef="#br1" timeOffset="69239.45">16596 719 0,'0'0'0,"49"0"15,-24-24-15,50 24 16,-1-25-16,50 25 15,-49 25 1,-75 24 15,-25 26-15,-50 24 0,26-50-1,49-24 1,74 0-1,50-25 1,-25 25 0,-24 0-1,-50 24 1,-25 26 0,-50-50-16,-99 49 15,0-24 1,50-1-1</inkml:trace>
  <inkml:trace contextRef="#ctx0" brushRef="#br1" timeOffset="70071.05">18258 1885 0,'-25'0'16,"75"0"15,-25 0-31,24 0 15,26 0-15,24 0 16,74-24 0,-24-1-1,-74 0 1,-26-49 0,-24-1-1,-50 25 1,-49-24-1,-25 49 1,-50 25 0,25 25-1,-25 25 1,25 49 0,25 50-1,49-25 1,50 25-1,25-75-15,99 25 16,74-24 0,26-26 15,-51-24-15,-73-25-16</inkml:trace>
  <inkml:trace contextRef="#ctx0" brushRef="#br1" timeOffset="73920.88">19250 893 0,'0'-25'15,"25"25"1,-25-25 0,50 1-1,-26 24 1,1 0-16,50-25 16,-1 25-1,-24 0 1,-26 25-1,1 49 1,-74 0 0,-26 51 15,-74-26-15,50-25-1,50-49-15,24 0 16,0-25-1,124-25 17,25-49-17,50-26 1,-50-24 0,0 25-1,-74 0 1,-26 49-1,1 50 1,-25-25 0,-25 25-16,-49 75 31,0 24-15,24 25-1,25 0 1,25 25-1,25-50 1,49-49 0,1-25-1,-75-1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24:56.3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1885 3845 0,'0'-25'16,"0"1"-1,0-1 17,-24 25 30,-1 0-62,-25 0 16,25 0-16,-24 25 15,-26-1 1,-24 26 0,49 0-16,1 24 15,24-49 1,25 24-16,50 1 16,74-25-1,24 0 1,26 24-1,-50 26 1,-49 24 0,-51 25-1,-98 0 1,-25-25 0,0-24-1,74-51-15,-25-24 16,25-24 15,25-26-31</inkml:trace>
  <inkml:trace contextRef="#ctx0" brushRef="#br0" timeOffset="435.05">2605 4168 0,'-25'-25'16,"0"50"31,0-1-47,1 1 15,24 25-15,-50 49 32,50 0-17,25 1 1,49-76 0,50 1-1,0-50 1,-49-49-1,-51 0 1,-24 24-16,-49 0 16,-50 1-1,49 24 1,25 0 0</inkml:trace>
  <inkml:trace contextRef="#ctx0" brushRef="#br0" timeOffset="751.94">3250 3572 0,'0'0'0,"25"-49"0,-25 24 16,0 0 15,0 50-15,0 74-1,-25 75 1,25 49 0,0-25-1,0-49 1,25-49-1,-1-76 17,1-24-32</inkml:trace>
  <inkml:trace contextRef="#ctx0" brushRef="#br0" timeOffset="1184.07">3622 3895 0,'0'0'0,"0"-25"15,0 0 17,0 75-32,0-25 15,0 99 1,0 0 0,49-50-1,-24-74-15,0 0 31,0 25-31,49-75 16,25-49 0,-49-25-1,-25 0 1,-25 99 0,-25 50 15,25 49-16,-25 75 1,50-25 0,-25-49-16,25-51 15,25 26 1,-1-50-16,1 0 16</inkml:trace>
  <inkml:trace contextRef="#ctx0" brushRef="#br0" timeOffset="1416.15">4416 3374 0,'0'0'0,"24"-50"0,-24-24 31,25 74-15,-25 49-1,0 1 1,-25 124-1,25-75-15,-24 124 16,-1-124 0,25 1-16,0 73 15,0-123 1</inkml:trace>
  <inkml:trace contextRef="#ctx0" brushRef="#br0" timeOffset="1718.15">4292 3944 0,'0'0'0,"0"-49"16,0-26-1,24 26 1,51-1 0,-50 25-16,74 0 15,-50 1 1,1 24-16,49 24 15,-49 76 1,-25 49 0,0-1-1,-50-48 1,0-26 0,25-49-1,25 0 1</inkml:trace>
  <inkml:trace contextRef="#ctx0" brushRef="#br0" timeOffset="2050.27">5160 3944 0,'0'0'16,"0"-24"-16,0-1 16,-25 25-1,-49 25 1,49 49-1,0 50 1,25 0 0,25-25-1,49-74 1,50-25 0,0-25-1,-99 0-15,0-74 31,-25 50-15,-50-125 0,-24 100-1,74 24 1,25-24 0</inkml:trace>
  <inkml:trace contextRef="#ctx0" brushRef="#br0" timeOffset="2434.15">5780 3796 0,'0'0'0,"50"74"15,-50-24 1,24-26-16,-48 26 16,24 24-16,0 1 15,0-26 1,-25-49 15,25 0-15,0-74-1,49-100 1,1 26 0,24 48-1,26 51 1,-26 49-1,50 99 1,-74 50 0,-50 24-1,0-73 1,0-51 0</inkml:trace>
  <inkml:trace contextRef="#ctx0" brushRef="#br0" timeOffset="2648.16">6996 3845 0,'0'0'0,"0"-25"15,49 25 16</inkml:trace>
  <inkml:trace contextRef="#ctx0" brushRef="#br0" timeOffset="2848.71">7020 4267 0,'0'0'0,"0"49"15,0-24 1,-24 0-16,24 0 16,0 0-1</inkml:trace>
  <inkml:trace contextRef="#ctx0" brushRef="#br1" timeOffset="8883.46">21284 2481 0,'25'-25'94,"25"25"-94,-25 0 15,-1 0-15,51 0 16,74 0 0,49-25-1,-24 25 16,-75-25-31,99 25 16,-123 0 0,-1-24-16,50 24 15,-49-25 1,-1 0 0,-24 25-1,-1 0 1,-24 0-1,0 0 1,25 0 0</inkml:trace>
  <inkml:trace contextRef="#ctx0" brushRef="#br1" timeOffset="9367.25">23145 2084 0,'25'49'32,"0"-49"-17,24 50-15,50 0 16,-49-26 0,0 1-16,24 25 15,-49-25 1,-25 0 15,0-1-15,0 26-1,-50 0 1,-24 24 0,-25 0-1,-25 50 1,74-74-1,25-50 1</inkml:trace>
  <inkml:trace contextRef="#ctx0" brushRef="#br1" timeOffset="9701.37">23070 2158 0,'0'0'0,"-24"0"32,-1 25-17,25 0 1,-25 24-1,25 51 1,-25 24 0,0-25-1,1 0 1,-1-24 0,25-51-1</inkml:trace>
  <inkml:trace contextRef="#ctx0" brushRef="#br1" timeOffset="10068.23">24807 2332 0,'0'0'16,"25"0"0,-25-25-16,-25 50 46,25 0-46,-25 0 16,-24 49 0,24 0-1,0 1 1,25-1 0,0-49-1</inkml:trace>
  <inkml:trace contextRef="#ctx0" brushRef="#br1" timeOffset="10868.57">25576 2109 0,'0'0'16,"-25"-75"-1,0 50 1,-24-49 0,-26 24-1,1 26-15,-1-1 16,-148-25-1,50 25 1,24 50 0,-25 25-1,25-1 1,50 51 0,0 24-1,24 0 16,26 25-15,24-25 0,25 24-1,0-98-15,50 24 16,148 75 0,-24-74-1,24-26 1,1-49-1,-51 0 1,1-24 0,-25-26-1,-24-25 1,24-24 0,-25 0-1,-25 0 16,-49 49-31,0 1 16,0-1-16,-1-24 16,1-1-1,-50 25 1,1 1 0,-76 24-1,-24 0 1,0 0-1,0 25 1</inkml:trace>
  <inkml:trace contextRef="#ctx0" brushRef="#br1" timeOffset="35918.06">8707 3374 0,'0'0'0,"0"-25"63,0 50-63,0 0 15,0 49-15,-25-24 16,1 148 0,-1-24-1,25-75 1,49-49-1,51-100 1,24-24 0,-25-75-1,-25 25 1,-74 74 0,25 50-1,0 74 1,0 1-1,24 74 1,1-25 0,24-75-1,1-49 1,-1-49 0,-24-75-1,-25-50 1,-1-24-1,-48 49 1,-1 99 0</inkml:trace>
  <inkml:trace contextRef="#ctx0" brushRef="#br1" timeOffset="36368.36">9923 3399 0,'0'0'0,"25"-25"16,-1 0-1,26 25 1,0 0-16,-26 25 15,1-25-15,25 74 16,-1 25 0,-24 25-1,0-24 1,-25-51 0,0-24 30,-25-50-30,25-74 0,25-50-1,25 0 1,24 75 0,-49 24-16,0 1 15,0 49 1,-1 0-1,-24 49 1</inkml:trace>
  <inkml:trace contextRef="#ctx0" brushRef="#br1" timeOffset="36650.57">10841 3547 0,'0'0'0,"49"-49"31,-24 24 0,-25 50-15,0 0-16,0-1 16,25 51-1,0-1 1,-25 26-1,0-51 1</inkml:trace>
  <inkml:trace contextRef="#ctx0" brushRef="#br1" timeOffset="37234.8">11461 3051 0,'0'0'0,"25"-49"16,-25 24 0,0 0-1,0 50 16,24 25-31,-48-1 16,24 75 0,0-49-16,0 24 15,0-25-15,49 75 16,26-25 0,49-74 15,-25-25-16,25-75 1,-25-25 0,-49-49-1,-25 0 1,-25 50 0,-50 74 15,25 0-31,0 50 15,1-26-15,-1 26 16,0 24-16,0 50 16,50-24-1,25-75 1,49-1 0,0-24 15,-25-24-16,-24 24-15</inkml:trace>
  <inkml:trace contextRef="#ctx0" brushRef="#br1" timeOffset="37440.16">12081 3151 0,'0'0'0,"-50"-25"31,50 0 16</inkml:trace>
  <inkml:trace contextRef="#ctx0" brushRef="#br1" timeOffset="38304.73">10791 3200 0,'-25'0'16,"25"-25"31,0 50-32,0 0-15,0 0 16,0 0 0</inkml:trace>
  <inkml:trace contextRef="#ctx0" brushRef="#br1" timeOffset="38684.74">11510 3126 0,'25'-25'47,"0"25"-47,25 0 16,-1 0-16,1 0 15,74 0 1,-25-25 0,-24 25-1,-51 0 1</inkml:trace>
  <inkml:trace contextRef="#ctx0" brushRef="#br1" timeOffset="39235.33">14909 3473 0,'0'0'0,"25"0"0,-25-25 15,0 0 1,-25 25-1,25 25 1,-50 25-16,1 74 16,24 50-1,25-50 1,50-50 15,49-49-15,74-50-1,1-49-15</inkml:trace>
  <inkml:trace contextRef="#ctx0" brushRef="#br1" timeOffset="39485.23">15083 3225 0,'0'0'0,"-25"0"16,0 0-16,25-25 15,50 0 1,49 25 0,50-24-1,24-1 1,-73 25-1</inkml:trace>
  <inkml:trace contextRef="#ctx0" brushRef="#br1" timeOffset="39635.15">15083 3523 0,'0'0'0,"-25"0"0,0 0 16,25 49-1,74-49 1,1 0-16</inkml:trace>
  <inkml:trace contextRef="#ctx0" brushRef="#br1" timeOffset="40068.53">16025 3374 0,'0'0'16,"25"-25"-16,0 25 15,-100-25 1,-49 25 0,25 50-1,50 24 1,49-49 0,74 0-1,25-25 1,0 0-1,1 25 1,-26 24 0,-24 1-16,-25-25 15,-1 24-15,1 26 16,0 24 15,-25-49-15,50-100 15,-26 0-15,76-99-1,-26 1 1,0 24 0,-49 74-16</inkml:trace>
  <inkml:trace contextRef="#ctx0" brushRef="#br1" timeOffset="40232.5">17216 3845 0,'0'0'0,"0"50"31,0-25-31,0-50 31</inkml:trace>
  <inkml:trace contextRef="#ctx0" brushRef="#br1" timeOffset="40537.12">18729 3721 0,'0'0'0,"25"0"0,-25-25 16,25 25-1,0 25 1,-25 25-1,0-1 1,-25 26-16,0-26 16,-74 150-1,74-150-15</inkml:trace>
  <inkml:trace contextRef="#ctx0" brushRef="#br1" timeOffset="41085.96">19126 3225 0,'0'0'15,"-74"-124"1,24 99-1,-49 25 1,-75 25 0,-24 49-1,-1 50 1,1 25 0,49 25-1,50 24 1,49 1-1,75-1 1,99-49 0,-25-124-16,1 0 15,48 0-15,150-50 16,25-25 15,-51-74-15,-24-25-1,-99-74 1,-124 0 0,-75 24-1,-49 50 1,-50 75 0,1 24-1,-1 50 1</inkml:trace>
  <inkml:trace contextRef="#ctx0" brushRef="#br1" timeOffset="57722.22">21061 3796 0,'25'0'15,"-25"-25"1,0 50 31,0-1-32,-25 1-15,25 25 16,0-1-16,-25 1 16,25 74-1,-25-50 17,50-24-32,-25-25 15,0 0 1</inkml:trace>
  <inkml:trace contextRef="#ctx0" brushRef="#br1" timeOffset="57912.28">21136 3572 0,'0'0'0,"-25"-49"31,25 24-15,0 0-16,-25 25 31</inkml:trace>
  <inkml:trace contextRef="#ctx0" brushRef="#br1" timeOffset="58488.98">21408 3746 0,'0'25'16,"0"24"-16,0 1 15,0 0-15,0 49 16,-24 25 0,-1 0-1,0-50 17,0-24-17,0-25 1,25-50 15,50-25-15,-25-24-16,24 24 15,125-148 1,-50 99 0,0 24-1,0 75 1,-49-25-1,-51 50 1,1 74 0,-25 50-1,0 0 1,0-25 15,0-49-31,0-51 16,0 26-16,25 0 15,0-50-15</inkml:trace>
  <inkml:trace contextRef="#ctx0" brushRef="#br1" timeOffset="68604.62">23492 3448 0,'25'0'16,"-25"-25"31,-25 25-47,0 0 15,1 0-15,-1 0 16,-74 25-1,-1 25 1,26 24 0,24 1-1,100 24 1,0-74 0,49 24-1,124 26 1,-99-26-16,50 1 15,-25 24 1,-100 1 0,-74-1-1,-99-24 1,-49-1 0,49-49-1,74 25 1</inkml:trace>
  <inkml:trace contextRef="#ctx0" brushRef="#br1" timeOffset="68921.08">24460 3721 0,'0'0'0,"24"-25"16,-48 50 15,24 0-31,-25 25 16,0 74-1,25 24 1,0-24-1,25-74-15,24 0 16,125 49 0,-50-74-1,-74-50 1</inkml:trace>
  <inkml:trace contextRef="#ctx0" brushRef="#br1" timeOffset="69471.96">24385 4118 0,'0'0'0,"0"-25"16,50 25 15,24 25-31,100 0 16,49-25-1,-24 25 1,-51-50 0,-73 0-1,-75-49 1,-50-1 0,-24 26 15,-25 49-16,-1 24 1,26 76 0,49-51-16,0 26 15,50-1 1,50-49 0,49-25-1,-25-25 1,-25 0-1,-49 0 1,0 25 15,25 50-15,-26 0 15,1-26-31,-25 1 16</inkml:trace>
  <inkml:trace contextRef="#ctx0" brushRef="#br1" timeOffset="69837.17">25675 4192 0,'0'0'0,"50"-49"16,-25 49-1,-1 0 1,1 49-1,-25 26 1,-25-1 0,25-49-1,0 0 1,-24-25-16,98-25 31,25-25-15,0-24-1,-24 49 1,-75 0 0,25 25-1,0 50 1,-1 49 0,1-49-1,74 0 1</inkml:trace>
  <inkml:trace contextRef="#ctx0" brushRef="#br1" timeOffset="70321.56">26767 4168 0,'0'0'16,"49"-100"-16,-49 26 16,-49 74 15,-75 50-16,0 24 1,24 25 0,51 0-1,49-24 1,99-50 0,50-25-1,-75-25-15,100-25 16,-25-99-1,-25-99 1,25 0 0,-75 50-1,-24 99 17,-50 74-17,-25 25 1,-50 99-1,-49 50 1,75-25-16,-1-25 16,25 0-16,1 100 15,24-50 1,99-75 0,74-49-1</inkml:trace>
  <inkml:trace contextRef="#ctx0" brushRef="#br1" timeOffset="71020.39">28057 3944 0,'0'0'15,"24"-124"-15,-24 75 32,-49 24-17,-75 99 1,-25 50-1,75-49-15,-50 74 16,99-50 0,74-50-1,51-49 1,24-49 0,0-26-1,-50-49 1,-24 50-1,-26 49 1,1 0 0,-25 50-1,-49 50 1,49-26 0,-25 1-16,0 49 15,75-49 1,24-1-1,25-24 1,25-50 0,-24-24-1,24-100 1,-50 0 0,-49 25-1,-25 74 1,-50 50-1,25 0-15,1 25 16,24 74 0,49 1-1,1-1 1,-25 25 15,-25-25-15,0-24-1,0-1 1,74-24 0,50-1-1</inkml:trace>
  <inkml:trace contextRef="#ctx0" brushRef="#br1" timeOffset="71488.13">30066 4267 0,'0'0'0,"-25"-50"16,0 25-16,-49-24 15,-25 74 1,-25 24 15,0 50-15,74-24-1,50-1 1,75-24 0,-1-50-16,75 0 15,0-99 1,49-75 0,25-99-1,1-49 1,-76 74-1,-98 124 1,-50 99 0,-25 25-1,-74 74 1,-50 75 15,-24 49-15,98-98-16,-99 98 15,125-123-15</inkml:trace>
  <inkml:trace contextRef="#ctx0" brushRef="#br1" timeOffset="72136.99">31927 4465 0,'0'0'0,"-25"-24"15,50-1 1,-1 0-16,76 0 16,-1-49-1,25-1 1,-75 26 15,-24-1-15,-25 0-1,-25 50 1,-74 25 0,0 74-1,25 25 1,-1 50 0,50-75-16,1 75 15,-26 0 1,0-50-1,-74-25 1,0-74 0</inkml:trace>
  <inkml:trace contextRef="#ctx0" brushRef="#br1" timeOffset="72621.35">31530 4813 0,'0'0'16,"148"-75"0,-73 75-16,-1 0 15,150 0 1,-26 0 0,1 25-1,-75 0 1,-50-50-1,-49 0 1,-25 0 0,-50 1-1,-24 24 1,-50 24 0,49 51 15,75-26-31,0 51 15,50-1 1,49-25 0,-24-74-1,-1-24 1,-49-51 0,24 25-1,26 1 1,-26 24-1,1 50-15</inkml:trace>
  <inkml:trace contextRef="#ctx0" brushRef="#br1" timeOffset="72804.28">32968 5185 0,'0'25'31,"50"-50"-16,49-50 1,50-24 0,0 0-1,-25 24 1,-74 51 0</inkml:trace>
  <inkml:trace contextRef="#ctx0" brushRef="#br1" timeOffset="73354.95">33365 5234 0,'0'0'0,"25"-24"0,124-51 32,-99 26-32,-1 24 15,1 0-15,-25 25 16,-25 50 15,-25-1-15,0 26-1,25-51 1,0 1 15,25-25-15,24-25-16,-24 25 15,74-24 1,-99 48 15,-24 51-15,-1 24 0,0-25-1,0 1 1,25-50-1</inkml:trace>
  <inkml:trace contextRef="#ctx0" brushRef="#br1" timeOffset="77438.12">5011 6078 0,'0'25'31,"0"-50"-15,0 0-1,25 0 1,0-24-1,-1 24 1,1-25-16,50 1 16,24-1-1,-25 25 17,1 0-17,-1 1 1,-24 48-1,-25 26 1,-1 49 0,1-49-16,-25 24 15,0 50 1,0-74-16,-25 24 16,1-24-16,-26 49 15,25-24 1,0-51-1,1-24 1,24-74 15,24-50-15,51-25 15,24-25-15,-25 50-1,-24 25 1,-25 50-16,-25 24 16,0 50 15,0 24-15,-25 75-1,25 50 1,25-25-1,24-50 1,75-25 0,1-49-1,-1 0 1,-75-50 0</inkml:trace>
  <inkml:trace contextRef="#ctx0" brushRef="#br1" timeOffset="78105.46">6574 5755 0,'0'0'16,"0"-24"0,0 48 15,0 1-15,49 50-1,1 24 1,24-74-1,1-25 1,-1-50 0,1-49-1,-26 24 1,-24 1 0,-25 49-1,0 50 16,0 99-15,25 50 0,25 24-1,-1 75 1,26-25 15,-1-50-15,-49-24-1,-25-75 1,-25-74 0,-74-25-1,49-49-15,1 24 16,24-50-16,-50-49 16,51-25-1,24 1 1,24-1-1</inkml:trace>
  <inkml:trace contextRef="#ctx0" brushRef="#br1" timeOffset="78489.03">7789 5284 0,'0'0'0,"-24"25"47,-1 24-32,0 1-15,0 24 16,0-24 0,1 24-16,-1-24 15,-25 49 1,50-74-16,-25 0 15</inkml:trace>
  <inkml:trace contextRef="#ctx0" brushRef="#br1" timeOffset="79088.39">8459 6276 0,'-25'-25'31,"-24"25"-31,24 0 31,50-24 1,24 24-17,125-25 1,74-25-1,25 25 1,-75 1 0,-123 24-1,-50 0 17,-50 0-17,0 0 1</inkml:trace>
  <inkml:trace contextRef="#ctx0" brushRef="#br1" timeOffset="79639.06">9898 5805 0,'0'0'0,"-25"-25"16,25 0-1,0 1 1,50-1 0,24 0-1,25 25 1,1 25-1,-26 24 1,-49 51 0,-25 24-1,0 74 1,-50-24 15,25-100-31,-24 25 16,-1-24-1,25-26 1,1-49 0,73 0 15,50-49-15,100-26-1,-25 26 1,-50 24-1,-75 25 1,-49-50 0</inkml:trace>
  <inkml:trace contextRef="#ctx0" brushRef="#br1" timeOffset="80254.81">10841 6003 0,'0'0'0,"0"-74"15,0 49 17,24 50-1,1 25-31,0 24 15,49 0 1,26-74 0,24 0 15,0-74-31,-50 0 31,-49-1-15,0 1-1,-25 49 1,25 50 15,-50 0-15,25 24-16,0 100 16,49 74-1,26 25 1,-1 0-1,-24 0 1,-50-49 0,-50-25-1,-74-75 17,0-74-17,-25-25 1,100-25-16,-1-25 15,25 1-15,25-1 16,-24-24-16,24-1 0</inkml:trace>
  <inkml:trace contextRef="#ctx0" brushRef="#br1" timeOffset="95166.42">12850 6524 0,'-25'0'31,"25"-24"16,0-1-32,99-25 32,-24 25-47,-75 25 0,546-99 110</inkml:trace>
  <inkml:trace contextRef="#ctx0" brushRef="#br1" timeOffset="96372.02">13024 6797 0,'24'0'94,"26"-25"-94,0 25 16,24 0-16,25-24 15,50-1 1,-25 0 0,-74 25-1,-25-25 1,24 25-1</inkml:trace>
  <inkml:trace contextRef="#ctx0" brushRef="#br1" timeOffset="97140.21">14586 6152 0,'0'0'15,"-24"-25"-15,48 1 32,-24-1-17,75 0 1,24 0 0,0 25-1,-24 25 1,-1 0-1,1 74 1,-75 25 0,0-74-16,0 24 15,-124 100 1,74-100 0,25-74-1,0 0 1,50-74 15,74-75-31,25 0 31,25-25-15,-25 1 0,-49 74-1,-50 49 1,-50 50 15,-50 74-15,26-24-1,24 0-15,0 74 16,25 0 0,50 0-1,74-75 1,49 1-1,1-50 17,-100 0-32</inkml:trace>
  <inkml:trace contextRef="#ctx0" brushRef="#br1" timeOffset="97590.95">15926 5309 0,'0'0'0,"0"-25"15,25 25-15,-25-25 16,25 50 31,-1 25-31,-24 49-1,0 50 1,-49-25-1,-1-50 1,25-49 0,75-25 15,0-25-31,49-24 16,75-26-1,-100 50-15,0 0 16</inkml:trace>
  <inkml:trace contextRef="#ctx0" brushRef="#br1" timeOffset="98057.82">16894 6028 0,'49'0'16,"-24"25"-16,49-50 15,100 25 1,-100-25-16,100-24 16,-99 24-1,-26 0-15,-49-49 16,-49 24-1,-76 25 1,-23 25 15,-26 75-15,25 24 0,50 25-1,25 25 1,74 0-1,49-25 1,1-75-16,99 1 16,24-25-1,26-50 1,-125 0 0</inkml:trace>
  <inkml:trace contextRef="#ctx0" brushRef="#br1" timeOffset="98717.25">18035 5259 0,'0'0'0,"24"-25"0,-24-24 16,0 24 0,50-25-1,-25 50 1,49-24 0,-24 48-1,-25-24 1,24 25-16,1 25 0,0 49 31,-26-25-31,-24 1 16,0-1-16,-24 25 15,-51-24 1,75-50 0,-25-25-1,50-25 1,74-74-1,50-25 1,-50-50 0,-74 149-1,0 25 1,49-173 0,-24 98-16,-50 75 0,25-25 15,-25 0-15,-50 50 31,50 25-15,-25 0 0,174 495 62</inkml:trace>
  <inkml:trace contextRef="#ctx0" brushRef="#br1" timeOffset="101022.41">16025 5879 0,'0'-24'16,"0"-1"93,0 0-93,25 25 0,0 0-16,0-25 15,74 25 1,-25-25 0,1 1-1,-50-1 1,-1 25-16,1 0 15,-25-25 17,25 25-1,0 0-15,24 0-1,-24 0 16,-25 25-31,25 24 32,-25-24-17,-25 0 1,0 25 0,1-1-1,-26-24 1,25 0-1,-24 0 17,-1-25-17,0 24 1,26-24 0,-26 0-1,25 0 1</inkml:trace>
  <inkml:trace contextRef="#ctx0" brushRef="#br1" timeOffset="103138.95">15976 5780 0,'24'0'47,"-24"-25"-16,50 25 0,-25-24-15,0 24-16,0 0 15,-1 0 1,1-25 0,0 25-1,0 0 1,0-25-1,-1 25 1,-24-25 0,25 25-1,0 0 1,0 0 0,0 0-16,-1 0 15,1-25 1,25 25 15,-25 0 0,-1 0 32,-24 25-32,0 0 0,0 0 1,25-25-1,-25 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28:31.2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5259 8038 0,'0'-25'15,"0"50"64,25 24-64,-25-24-15,-149 99 16,75-50-1,222 51-15,-73-76 16,-75-49-16,25 25 0,347 74 266,-372-24-251,-25 24-15,25 0 16,-25-25 0,-24 26-16,-1-26 15,0 25-15,1-49 16,-1 24-16,-74 50 31,74-99-15,-24 0-1,49-25-15,0-25 16</inkml:trace>
  <inkml:trace contextRef="#ctx0" brushRef="#br0" timeOffset="2484.19">6103 7790 0,'0'0'0,"0"-25"46,0 50 1,-25-1-31,-25 51 0,25-1-1,-24 1 1,24-26-1,25-24 17</inkml:trace>
  <inkml:trace contextRef="#ctx0" brushRef="#br0" timeOffset="3535.53">7070 8906 0,'-25'0'15,"25"-25"64,25 25-64,0-25-15,49 0 16,1 1-1,73-26 1,26-24 0,-99 74-16,-26-25 15,-24 25 1,0 0 0</inkml:trace>
  <inkml:trace contextRef="#ctx0" brushRef="#br0" timeOffset="4167.1">8335 8038 0,'0'0'0,"0"-25"15,25 25 1,0 0-16,0 0 15,49-25 1,25 50 0,-24 0-1,-26 24 17,-24 26-17,0-26-15,-50 75 16,-49 0-1,-1-24 1,1-26 0,24-49-1,50 0 1,50-1 15,49-48-15,75-1-1,24 0 1,-74 0 0,-99 0-1,25 25 1,-26 0 15</inkml:trace>
  <inkml:trace contextRef="#ctx0" brushRef="#br0" timeOffset="4484.74">8161 9179 0,'0'0'0,"50"0"15,-25 0 1,49 0 0,150-25-1,48-25 1,51 1-1,-50 24 1,-100 0 0,-123 25-1</inkml:trace>
  <inkml:trace contextRef="#ctx0" brushRef="#br0" timeOffset="5085.25">8782 9501 0,'0'0'0,"-25"25"16,0-25 15,75 0-15,-1 0-16,26-25 15,-26 50 1,26-25-16,24 25 16,-49 24-1,-26 75 1,-73 1 0,-1-1-1,-24-25 1,24-50-1,25-24 1,50-99 31,50-50-31,-26 49-16,1 1 15,24-50 1,-49 49-16,25 1 15,-50 49 1,0 50 15,0 0-15,0 99 0,49 0-1,26 0 1,24-25-1,25-49 1</inkml:trace>
  <inkml:trace contextRef="#ctx0" brushRef="#br0" timeOffset="5734.87">11014 8459 0,'0'0'0,"25"0"32,-25 50-32,0 49 15,0 25 17,50-25-17,-1-49 1,26-50-1,24-74 1,-25-26 0,-24-48-1,-25 73-15,0-24 16,-25 74 15,24 75 0,-24-25-31,25 123 16,0 51 0,0 49-1,-25-50 17,-25-24-17,0-100-15,-24 1 16,-75 49-1,-25-50 1,74-24-16,-49-25 16,75-50-16</inkml:trace>
  <inkml:trace contextRef="#ctx0" brushRef="#br0" timeOffset="6121.05">12776 8955 0,'24'-24'31,"1"24"-31,0 0 16,74 0-1,-49-25-15,99 25 16,-75-25-1,25 25-15,-49-25 32,24 0-32,26 1 15,-51 24 1</inkml:trace>
  <inkml:trace contextRef="#ctx0" brushRef="#br0" timeOffset="6369.02">13073 9129 0,'0'0'0,"-25"0"0,1 25 16,24 0 0,-25-25-1,50 0 1,-1 0-16,76-25 15,49 0 17,-1 0-17,-48 25-15</inkml:trace>
  <inkml:trace contextRef="#ctx0" brushRef="#br0" timeOffset="7385.31">14562 8807 0,'24'-25'16,"-24"0"-16,25 0 15,25 0-15,0 25 16,74-49-1,24 49 1,-24 0 0,-24 49-1,-26 26 1,-74 74 0,-74 24-1,-50 1 1,74-124-16,-24-1 15,24 1-15,25-25 16,0-25 0,1 0-1,24 24 1,49-73 0,75-100-1,50-25 1,-25-24-1,-25 49 1,-75 50 0,-24 74-1,-50 25 17,-24 50-32,24-1 15,-25 50-15,1 100 16,49-25-1,49-26 1,75-73 15,0-26-15,-49-49-16</inkml:trace>
  <inkml:trace contextRef="#ctx0" brushRef="#br0" timeOffset="7818.3">15951 8137 0,'0'0'0,"74"-25"15,-49 25 1,50-25 0,-1 50-1,-49 0-15,-25 0 16,25-1-16,-50 51 15,-50 123 1,26-98 0,24-76-1,99-24 17,75-49-17,25-26 1,-100 26-1</inkml:trace>
  <inkml:trace contextRef="#ctx0" brushRef="#br0" timeOffset="8319.26">17117 8931 0,'74'24'31,"1"-24"-31,-1-24 16,100-1-1,99-99 1,-224 99-1,26-74 1,-75 49 0,0 25-16,-50 1 15,-74-1 1,-25 50 0,-49 74-1,24 50 1,0 49-1,75-49 1,50 0 0,73 0-1,76-75 1,98 0 0,50-74-1,0-24 1,-149-26-16</inkml:trace>
  <inkml:trace contextRef="#ctx0" brushRef="#br0" timeOffset="9003.17">18308 7938 0,'0'0'0,"24"-49"31,26 24-31,0 0 16,49 0-1,0 50 1,0 25 0,-49 24 15,-25 50-15,-100 50-1,-49-50 1,75-74-16,24-26 15,25 1-15,0-25 32,99-49-17,75-76 1,24-48 0,1-26-1,-75 26 1,-75 49-1,-49 74 1,-25 25 15,1 25-31,-26 25 16,-24 99 0,24-49-16,0 123 15,50 0 1,50-24-1,49-75 1,0-24 0,25-75-1,-74 0-15</inkml:trace>
  <inkml:trace contextRef="#ctx0" brushRef="#br0" timeOffset="12085.54">21607 8980 0,'0'0'0,"-25"0"15,0 0 1,0 0 31,50 25-31,25-25-1,24 0-15,26 25 16,172 0-1,76 24 1,-1-24 0,-25 0-1,-24 0 1,-75 0 0,-49-1-1,-50-24 1,-74 0-16,-25 0 15,-1 0 1</inkml:trace>
  <inkml:trace contextRef="#ctx0" brushRef="#br0" timeOffset="12535.33">23790 8559 0,'0'0'0,"-25"-50"31,25 25-15,0 0 15,25 50-31,49 50 16,75 24-1,0 0 1,-25-25 15,-50 1-31,-24-26 32,-25 1-17,-50 49 1,-25 25-1,-49 50 1,25-25 0,49-75-16,0 25 15,0-74 1,1-50 15</inkml:trace>
  <inkml:trace contextRef="#ctx0" brushRef="#br0" timeOffset="12836.14">23914 8856 0,'0'0'0,"25"-124"31,-25 99-31,0 1 31,-25 98-15,25 75-1,0 25 1,25 24 0,0 0-1,-25-49 1,24-50-1,1-24 1</inkml:trace>
  <inkml:trace contextRef="#ctx0" brushRef="#br0" timeOffset="13203.12">25353 9080 0,'0'0'15,"25"-25"1,-1 0-16,51 25 16,-1 25-1,1 24 1,-51 1-16,-24 0 15,0 24-15,-74 50 32,-75 25-17,25-75 1,99-49 0,50 0-1,50 0 1,98-25-1,-98-25-15</inkml:trace>
  <inkml:trace contextRef="#ctx0" brushRef="#br0" timeOffset="13819.13">26667 8583 0,'0'0'16,"-24"-74"-16,-26 0 16,-124-26-1,-49 1 1,-25 74 0,0 25-1,0 75 1,-25 49-1,25 49 1,149-49-16,0 0 16,24 0-16,26 25 15,24-25-15,25 124 16,49-24 0,100-51-1,74-73 1,25-76-1,25 1 17,0-50-17,0 1 1,0-76 0,198-148-1,-322 149 1,0 25-16,-50-1 15,-24-24-15,-1-50 16,-49-25 0,-75 1-1,-24 49 1,-100 25 0,-49-1-1,-50 51 1,-74-1-1</inkml:trace>
  <inkml:trace contextRef="#ctx0" brushRef="#br0" timeOffset="15753.7">3969 11908 0,'0'-25'47,"0"50"0,0-1-32,-25 1-15,25 25 16,0 24-16,0 1 16,-25-1-1,25 0-15,0 1 16,0-26-16,-24 76 15,24-26 1,0-25 0,0-24-1</inkml:trace>
  <inkml:trace contextRef="#ctx0" brushRef="#br0" timeOffset="16118.94">4689 11759 0,'0'0'0,"0"-25"31,0 50 0,24 24-15,-24 1-16,0 24 16,25 75-1,0 25 1,-25-100-16,25 1 15,-50-26-15,25 51 32</inkml:trace>
  <inkml:trace contextRef="#ctx0" brushRef="#br0" timeOffset="16368.89">4267 12404 0,'0'0'0,"-50"0"0,25 0 16,1 0-16,-1 0 31,50-25-15,-1 25-1,26-25-15,99 0 16,24-24 0,1-1-1</inkml:trace>
  <inkml:trace contextRef="#ctx0" brushRef="#br0" timeOffset="16820.22">5209 12180 0,'0'0'0,"25"0"16,0 0-16,25 0 16,24-24-1,25-1 1,25-25-1,-24 1 17,-51-1-17,-24 25 1,-75-24 0,-49 49-1,50 0-15,-26 24 16,1 51-1,49 49 1,0 0 0,25 0-1,25-50 1,49-24 0,26-25-1,-1-50 1,-74 0-1</inkml:trace>
  <inkml:trace contextRef="#ctx0" brushRef="#br0" timeOffset="17138.62">6053 11957 0,'0'0'0,"0"-25"0,25 25 15,24 0 1,-24 25 0,25 74-1,-25-49-15,-25 0 16,0-1-16,0 1 16,0-25 15,0-50-16,24-25 1,1-24 0,25-25-16,24-75 15,1 25 1,-26 75 0</inkml:trace>
  <inkml:trace contextRef="#ctx0" brushRef="#br0" timeOffset="17504.91">6723 12032 0,'0'0'16,"24"0"-16,1 0 0,0-25 15,0 0-15,99 0 16,-25-49-1,-74 24 1,-50 25 15,0 25-15,-49 25 0,0 74-1,-1 25 1,75-49-16,0-26 15,25 125 1,49-124 0,50-50-1,-24 0 1</inkml:trace>
  <inkml:trace contextRef="#ctx0" brushRef="#br0" timeOffset="18019.54">9501 11486 0,'0'25'31,"-25"-1"-15,25 100 0,-25 100-1,1 24 1,24 25-1,-50-25 1,0-50 0,1-49-1,24-124-15,0 0 16</inkml:trace>
  <inkml:trace contextRef="#ctx0" brushRef="#br0" timeOffset="18403.95">9303 11932 0,'0'0'0,"-25"-49"16,74-150 15,-24 150-31,0-1 15,25-24 1,49 24 0,-50 25-16,51-24 15,-1 49 1,-74 0 0,24 24-16,1 51 31,-25 98-16,-25 26 1,-75-25 0,-24-1-1,0-49 1,0-49 0,24-75-16</inkml:trace>
  <inkml:trace contextRef="#ctx0" brushRef="#br0" timeOffset="18739.93">10493 11461 0,'0'0'15,"0"-25"-15,-49 25 16,24 0-16,-49 124 31,49-74-15,0 24-16,-25 75 16,50 50-1,0-75 1,100 124-1,24-99 1,24-100 0,-24-49-1</inkml:trace>
  <inkml:trace contextRef="#ctx0" brushRef="#br0" timeOffset="19253.25">10965 11635 0,'0'0'32,"0"-25"-32,24 0 0,1 25 0,0 0 15,50 0 1,-1 50-1,-24 49 1,-75 50 0,-25-25-1,1-50 1,49-99 15,49-24-31,1-1 16,-1-24-16,75-150 31,-24 51-15,-76 49-1,1 124 1,-74 124 15,-1 49-15,25 1-1,0-25 1,25-25 0,50-50-1,-25-49-15</inkml:trace>
  <inkml:trace contextRef="#ctx0" brushRef="#br0" timeOffset="19619.05">11734 11163 0,'0'0'15,"0"-24"-15,24 24 31,1 0-15,0 0-16,25 49 16,-1 1-16,51 74 15,-26 74 1,-49 26 0,-50 24-1,-74-25 1,-25-50-1,24-48 17,26-51-17,0-49-15</inkml:trace>
  <inkml:trace contextRef="#ctx0" brushRef="#br0" timeOffset="20153.02">13445 11734 0,'25'0'47,"0"25"-32,25-25-15,-1 0 16,26 0-16,98 0 31,26-25-15,-26 0-1,-49 0 1,-49 0 0</inkml:trace>
  <inkml:trace contextRef="#ctx0" brushRef="#br0" timeOffset="20420.27">13693 12131 0,'0'0'0,"-49"0"31,49 25-16,99-1 1,75-24 0,24 0 15,1-24-15,-51 24-1,-123 0-15</inkml:trace>
  <inkml:trace contextRef="#ctx0" brushRef="#br0" timeOffset="21368.95">15554 11858 0,'0'0'0,"0"-25"47,-25 25-32,50-25 48,25 25-48,-1 0-15,26-24 16,24-1-16,0 25 16,0-25-16,75 25 15,-50 0 1,-50-25-1,-49 25 17</inkml:trace>
  <inkml:trace contextRef="#ctx0" brushRef="#br0" timeOffset="22004.05">17018 10890 0,'0'0'0,"0"-24"16,0-1-1,24 25 1,51 0-1,74 25 1,-1 24 0,-23 26-1,-51 24 1,-49 25 0,-75 25-1,-49 24 1,-75-49-1,50-24 1,99-75 0,1-1-1,48 1 17,26-50-32,99 1 15,49-1 1,1 0-1,-26 0 1,-73 0 0,-26 0-1,-49 25 1</inkml:trace>
  <inkml:trace contextRef="#ctx0" brushRef="#br0" timeOffset="22352.06">16993 12056 0,'0'0'0,"-75"25"0,26-25 16,-1 25-1,75 0 17,25-25-32,24 0 15,298 0 1,-25 0 0,-24 25-1,-75-50 1,-50 0-1,-123 0 17</inkml:trace>
  <inkml:trace contextRef="#ctx0" brushRef="#br0" timeOffset="23055.47">17489 12404 0,'0'0'0,"-75"0"16,75 24 0,25-24 15,25 25-16,0 0-15,74 0 16,-25 49 15,-50 1-15,-49 49 0,0-50-16,-49-24 15,24-1-15,-49 51 16,-1-51-1,50-24 1,1 0 0,73-100 15,26-24-15,49-25-1,0 0 1,-25 0-1,-25 25 1,-49 49 0,0 1-1,-25 24 1,-25 50 31,25 24-32,-25 75 1,0 0 0,50-24-1,0-1 1,50-25 0,24-49-1,0-25 1,-49 0-1</inkml:trace>
  <inkml:trace contextRef="#ctx0" brushRef="#br0" timeOffset="39538.12">7144 16100 0,'-24'0'47,"24"-25"-16,0 50 32,0 0-63,24 0 15,1-1 1,25 1 0,-25-25-1,24-25-15,-24 25 16,0-49-16,24 24 16,51-173-1,-51 73 16,-49 1-15,0 25 0,-24 0-1,-1 25 1,25 49 15,-25 25-15,25 49-1,0 1 1,25 24-16,0 26 16,24-26-16,50 50 15,25-74 1,25-25 0,-25-75-1,-25-25 1,-49-73 15,-25-26-15,-50 25-1,-25 25 1,50 75 0,-24 49-1,24-25-15,0 99 16,49 125-1,51 73 1,24 1 0,0-74-1,0-50 1,-75-100 0,-24-49-1</inkml:trace>
  <inkml:trace contextRef="#ctx0" brushRef="#br0" timeOffset="39855.12">8906 14959 0,'0'0'15,"-25"25"17,25 24-17,0 1-15,25 24 16,0 75 0,49 50-1,50 24 1,-74-124-1,74 100 1,0-75 0</inkml:trace>
  <inkml:trace contextRef="#ctx0" brushRef="#br0" timeOffset="40405.15">9427 15133 0,'0'0'0,"24"-100"16,1 51-16,25-1 16,24 25-16,75 0 15,0 75 16,-25 99-15,-50 74 0,-49 0-1,-50-74 1,25-50 0,-24-74-1,48-50 1,1-99-1,-25-124 1,25 124-16,-25-24 16,0 48-16,25 1 15,-50 49-15,25 1 16,-25 74 15,25 123-15,0 76-1,50-1 17,24-74-17,50-50 1,0-49 0,0-26-16</inkml:trace>
  <inkml:trace contextRef="#ctx0" brushRef="#br0" timeOffset="40704.06">10766 14537 0,'0'0'0,"0"-25"31,25 50-31,0 25 16,0 24 0,49 125-1,25 24 1,-74-99-16,25 124 16,-50 25-1,-50-25 1,-24-50-1,49-123-15</inkml:trace>
  <inkml:trace contextRef="#ctx0" brushRef="#br0" timeOffset="41020.71">11858 15653 0,'25'0'47,"24"25"-31,1-25-16,-1 0 15,26 0-15,24 0 16,75 0 0,-25-25-1,-25 1 1,-100 24-16</inkml:trace>
  <inkml:trace contextRef="#ctx0" brushRef="#br0" timeOffset="41240.22">12155 16001 0,'0'0'0,"-99"74"16,74-74-1,25 25 1,25 0-1,99-25 1,-49-25-16,24 0 16,-25 0-16,100 1 15</inkml:trace>
  <inkml:trace contextRef="#ctx0" brushRef="#br0" timeOffset="41804.03">13222 15777 0,'0'0'0,"50"-24"16,-25 48 0,-1 1-1,26 0 1,24 0-16,100 0 15,24 0 1,1-50 0,-50-25-1,-100 0 1,-49-24 0,-74-25-1,0 49 16,-26 25-15,-24 25 0,0 50-1,50-25-15,24 49 16,1-24-16,-51 99 16,26 0-1,74-25 1,25 24-1,49-24 1,100-24 0,-1-51-1,26-24 1,24-25 0,-49-25-1,-25-49 1</inkml:trace>
  <inkml:trace contextRef="#ctx0" brushRef="#br0" timeOffset="42521.28">14983 13322 0,'0'0'0,"0"-25"16,-24 25 15,-51 0-15,1 49 0,-25 75-1,-1 50 1,51 49-1,24-24 17,74-1-17,76 1 1,-1-1 0,0-49-1,-100-50-15,1 25 16,-25 25-1,-49-50 1,-51-24 0,26-26-1,0-49 1,49 0 0</inkml:trace>
  <inkml:trace contextRef="#ctx0" brushRef="#br0" timeOffset="43204.46">15653 14190 0,'0'0'16,"-25"0"-1,50 25 1,-25 24-16,0 1 16,0 49-1,-25 50 1,25-75-1,0 75 1,0-99 0,-24 74-1,-1-149 17,50-25-17,-25-98 1,0-76-1,0 26 1,24 24 0,1 1-1,0 98-15,0 1 16,24-26 0,-24 76-16,74-1 15,1 0 16,-26 75-15,-24 24 0,-25 75-1,-75 0 1,-49 0 0,-1-50-1,1-25 1,25-24-1,49-50 1</inkml:trace>
  <inkml:trace contextRef="#ctx0" brushRef="#br0" timeOffset="43523.22">16521 13967 0,'0'0'0,"0"-25"15,-24 25-15,-1 0 16,25 49 0,-75 26-1,51-26-15,-1 26 16,25-26-16,-50 75 15,25 1 1,50-1 0,50-25-1,-1-25 1,25-49 0</inkml:trace>
  <inkml:trace contextRef="#ctx0" brushRef="#br0" timeOffset="44039.41">16770 14165 0,'0'0'0,"0"-25"15,24 0 1,26 25-1,0 25 1,-1 25 0,-49 49-1,-25-25 1,1 1 0,-1-50-1,50-25 16,-1-50-15,51-49 0,24-50-1,-49 50 1,-50 74 0,-25 50 15,25 24-31,-25 1 15,25 74 1,0-25 0,25 25-1,24-74 1,-49-25-16,25 0 16,0-25-16</inkml:trace>
  <inkml:trace contextRef="#ctx0" brushRef="#br0" timeOffset="44304.45">17489 14016 0,'50'-25'16,"-50"1"-1,0 48 1,49 1-1,-24 74 1,0-49-16,0 24 16,-25 1-16,24 99 15,-24-50 1,-74-25 0,0-50-1,49-24 1</inkml:trace>
  <inkml:trace contextRef="#ctx0" brushRef="#br0" timeOffset="44856.69">18556 14215 0,'0'0'0,"-50"-25"16,25 0-1,-74 50 1,49 24 0,-24 26-1,24 24 16,26-24-15,24-1 0,49-49-1,-24 0-15,49-50 16,-24 0 0,0 0-16,24-74 15,-24-100 1,-1-49-1,1-25 1,-25 100 0,-25 98-1,0 125 32,0 0-47,-25 148 31,25-99-31,0 100 16,0-26 0,-25-24-1</inkml:trace>
  <inkml:trace contextRef="#ctx0" brushRef="#br0" timeOffset="45388.15">18953 14215 0,'0'0'0,"49"-50"31,-24 50-31,0-25 16,49 50-16,1 25 31,-51 49-15,-24-25-1,-49-24 1,-1 0 0,25-50-1,25 24 1,25-48-1,0-26-15,25 0 16,49-99 0,-50 75-16,51-50 15,-76 99 1,1 0 0,-74 125 15,-1 24-16,0 24 17,26-48-17,-1-1 1,74-49-16</inkml:trace>
  <inkml:trace contextRef="#ctx0" brushRef="#br0" timeOffset="46138.32">20019 15529 0,'-25'0'31,"75"0"16,-25 0-47,49 0 15,1-24-15,-1 24 16,25 0 0,75-25-1,-50 0 1,-50 25 0</inkml:trace>
  <inkml:trace contextRef="#ctx0" brushRef="#br0" timeOffset="46387.78">20019 15827 0,'0'0'0,"-49"25"16,-1 0-16,25-25 15,75 0 16,24 0-15,25-25 0,100 25-1,24-25 1,-74 0-16</inkml:trace>
  <inkml:trace contextRef="#ctx0" brushRef="#br0" timeOffset="47187.85">21880 15505 0,'0'0'0,"-25"-25"16,50 50 31,24-1-32,51 1 1,73-25 0,1 0-1,-50-49 1,-74-1-1,-26-49 1,-48 0 0,-1 49-16,-99-24 15,49 74 1,1-25-16,-100 50 31,1 49-31,-1 75 31,75 0-15,74 24 0,50-24-1,74 0 1,75-75 0,24-24-1,0-25 1,-123-50-16</inkml:trace>
  <inkml:trace contextRef="#ctx0" brushRef="#br0" timeOffset="47922.09">23120 12900 0,'0'0'0,"0"-25"32,-25 25-17,-24 25 17,24-25-32,0 25 15,-25 74 1,1 25-1,24 50 1,25-1 0,74 26-1,-24-1 1,24 1 0,-49-1-1,0-24 1,-50-75-1,25-49 1,-25 24-16,-24 25 16,-26-49-1,26-1 1,-26-49 0,-24 0-1,50-24-15</inkml:trace>
  <inkml:trace contextRef="#ctx0" brushRef="#br0" timeOffset="48370.22">22078 13818 0,'50'-25'63,"-1"0"-63,1 0 15,24 25-15,-24-25 16,24 25-16,1-24 31,-50 24-15</inkml:trace>
  <inkml:trace contextRef="#ctx0" brushRef="#br0" timeOffset="48954.73">22550 13198 0,'0'0'0,"0"-25"16,49 25 0,1 25-1,-1-1 1,-24 51-1,25-1 1,-25 25 0,-25 25-1,24 0 1,-24 1 0,-24-1-1,-26 0 1,0-75-1,-24 26 1,49-26 0,0-49-1,100 25 17,24-25-17,50 0 1,49 0-1,1 0 1</inkml:trace>
  <inkml:trace contextRef="#ctx0" brushRef="#br0" timeOffset="49321.68">24162 13247 0,'0'0'0,"25"25"62,-25 25-46,-25-1-16,25 26 16,0-1-16,0 75 15,25 0 1,-25-25-1</inkml:trace>
  <inkml:trace contextRef="#ctx0" brushRef="#br0" timeOffset="49571.76">23715 14016 0,'25'0'15,"25"-25"1,-1 25-16,150 0 16,-1-24-1,1 24 1,-125 0-1</inkml:trace>
  <inkml:trace contextRef="#ctx0" brushRef="#br0" timeOffset="50057.09">23988 14289 0,'0'0'0,"25"0"31,25 0-31,-25 25 16,24 49 0,-24 26-1,-75-1 1,-24 0 15,24-74-31,50 0 16,75-100 15,49-24-15,25-50-1,-25-25 1,-75 50-1,-24 75 1,-25 74 15,-25-1-31,25 26 16,-25 99 0,25-75-16,25 26 15,25-26 1</inkml:trace>
  <inkml:trace contextRef="#ctx0" brushRef="#br0" timeOffset="50606.58">25452 13843 0,'0'0'0,"-25"-75"31,0 75-15,25-25-16,-74 50 16,-1 25-1,-24 24 1,25 1 15,49 24-15,25-25-1,50-49 1,24 0 0,-49-50-16,24 0 15,51-74 1,-75 25-16,49-175 15,-24-48 1,-1-26 0,-24 150-1,-25 98 1,0 150 15,-25 98-15,25 26-1,25-1 17,-25-99-32,0 1 0</inkml:trace>
  <inkml:trace contextRef="#ctx0" brushRef="#br0" timeOffset="51105">25874 13718 0,'0'0'16,"49"-24"0,-24 24-1,0-25-15,49 50 16,-49-1-1,25 26 1,-50-25 0,0 25-16,-50 49 15,-24 0 1,-1-49 0,75-26-1,25-48 16,74-76-15,25-73 0,-24 24-1,-51 74 1,-49 51-16,25 24 16,-75 74 15,1 75-16,-1 49 1,-24-24 0,74-75-16</inkml:trace>
  <inkml:trace contextRef="#ctx0" brushRef="#br0" timeOffset="51655.49">26295 15281 0,'-24'0'16,"73"25"-16,-24-25 15,25 0 1,74 0 0,-50 0-16,0 0 15,-24 0-15,49 0 16,-74 0 0</inkml:trace>
  <inkml:trace contextRef="#ctx0" brushRef="#br0" timeOffset="51887.94">26047 15678 0,'0'0'0,"-25"0"16,25 25-1,25-25 1,25 25-16,124-25 16,24-25-1,0 25 1,-123-25-16</inkml:trace>
  <inkml:trace contextRef="#ctx0" brushRef="#br0" timeOffset="52904.45">28528 15604 0,'25'0'31,"24"0"-16,-24 0 1,25 0-16,-1 0 16,26-25-1,-1 25-15,75-50 16,-50 26 0,-49-26-1,-50 0 1,-25-24-1,-49 24 1,-50 50 0,0 0-1,-50 50 1,50 24 0,0 75-1,74-25 16,50 0-15,75 50 0,98-100-1,51-49 1,24-50 0,-75-49-1</inkml:trace>
  <inkml:trace contextRef="#ctx0" brushRef="#br0" timeOffset="53305.21">28925 14736 0,'0'0'0,"-25"-25"16,0 25-1,50 0 17,0-25-32,25 25 15,49 0 1,0 0 0,-49-25-1,-26 25 1</inkml:trace>
  <inkml:trace contextRef="#ctx0" brushRef="#br0" timeOffset="53771.49">29471 14289 0,'0'0'0,"24"-25"31,26 25-31,-25 0 0,49-25 16,-24 50-1,-25 0 16,0 25-15,-25 49 0,-50 25-1,50-74-15,-50 74 16,26-75 0,-1-24-1,25 0 1,49-25 15,26-25-15,-1 0-1,1 25 1,-1-25 0</inkml:trace>
  <inkml:trace contextRef="#ctx0" brushRef="#br0" timeOffset="54122.21">30413 14165 0,'0'0'0,"-49"174"31,49-125-31,-25 26 0,0 24 15,0 25 17,25-50-17,0-49-15</inkml:trace>
  <inkml:trace contextRef="#ctx0" brushRef="#br0" timeOffset="54574.16">30562 14785 0,'0'0'0,"0"-25"32,25 1-17,0-26 1,0 0-1,-1 26-15,1-1 16,0 0 0,-25 75 15,25 24-15,-25 25-1,25-24 1,-1-26-1</inkml:trace>
  <inkml:trace contextRef="#ctx0" brushRef="#br0" timeOffset="55138.49">31133 14438 0,'0'0'0,"25"-25"16,-1 25-1,51 0 1,-1 25 0,-24 0-1,-25 49 1,-25-49-1,0 74 1,-50 0 0,25-49-1,25-25 1,-25-25 0,75 0-1,24-50 1,26-49-1,24-75 1,-25 25 0,-49 50-1,-26 74 1,-24 1 0,-49 98 15,-1 50-16,25 50 1,-24-25 0,24-1-1,0-24 1,50-24 0</inkml:trace>
  <inkml:trace contextRef="#ctx0" brushRef="#br0" timeOffset="56303.95">24509 17638 0,'-25'0'0,"50"-25"78,0 25-78,0-25 15,25 25-15,-26-24 16,26 24-16,74-25 16,0 0-1,-25 25 1,-49-25 0,-25 25-1</inkml:trace>
  <inkml:trace contextRef="#ctx0" brushRef="#br0" timeOffset="56556.47">24534 17787 0,'0'0'16,"-25"25"-1,50-25 17,0 0-17,49-25-15,50 25 16,0-25 0,-49 0-1,-26 25 1</inkml:trace>
  <inkml:trace contextRef="#ctx0" brushRef="#br0" timeOffset="57689.12">26122 17663 0,'0'0'0,"0"-25"62,25 25 1,-1 25-63,26-25 15,0 0-15,-1 0 16,26 0-1,49-50 1,-25 25 0,-50-24-1,-24 24 1,-25-25 0,-25 26-1,25-1-15,-49 0 16,-26 25-1,-49 25 1,0 24 0,-24 51-1,23-1 1,51 25 0,49-25 15,0 25-31,75-25 31,24-24-15,51-1-1,-51-74-15,75 25 16,24-50 0,-49-24-1,1-26 1,-51 1-1</inkml:trace>
  <inkml:trace contextRef="#ctx0" brushRef="#br0" timeOffset="58688.26">26742 16621 0,'0'0'0,"0"-50"31,0 26-31,0-1 31,-25 25-15,25 49 15,0-24-15,0 25-16,0-1 15,0 26-15,0 74 16,-25-1 0,25-73-1,25-25 1</inkml:trace>
  <inkml:trace contextRef="#ctx0" brushRef="#br0" timeOffset="59139.2">27213 17043 0,'0'0'0,"0"24"16,0-48 15,0-1-15,25 0-16,-25-25 15,25 26-15,0-26 16,-1 25-16,26-24 31,-25 49-15,0 24-16,-1 51 31,-24 49-15,25-25-1,-25-24 1,0-51-16</inkml:trace>
  <inkml:trace contextRef="#ctx0" brushRef="#br0" timeOffset="59722.05">27833 16819 0,'0'0'0,"25"-24"16,-25-1-16,0 0 15,75 25 1,-26 0 15,26 25-15,-26 0-1,-24 74 1,-25-25 0,-25-24-16,0-1 15,1-24-15,-26 50 16,25-50-1,50-50 17,49-75-17,26-24 1,-1-24 0,-25 48-1,-24 26 16,-25 49-15,0 25-16,-25-25 31,-25 50-31,-25 74 16,1 25 0,24 0-1,25-24 1,0-51-1,25-24 1,-1-25-16</inkml:trace>
  <inkml:trace contextRef="#ctx0" brushRef="#br0" timeOffset="60171.43">28751 16522 0,'-25'-25'16,"50"25"46,0 0-62,0 0 16,0 0-16,-1 0 16,1 0-1,25-25 1,-25 25 0,0 0-1</inkml:trace>
  <inkml:trace contextRef="#ctx0" brushRef="#br0" timeOffset="60689.25">29223 16348 0,'0'0'0,"24"0"16,26-25 0,-25 25-1,0 0 1,24-25 0,-24 50-16,25-25 15,-26 0 1,1 50-1,-25-1 1,-25 26 0,-49-1-1,24 1 1,1-50 0,49-1 15,-25 1-16,75-25 17,-26-25-32,26 1 15,24 24-15,26-25 16,-1 0 0,-49 0-1,-26 25 1</inkml:trace>
  <inkml:trace contextRef="#ctx0" brushRef="#br0" timeOffset="61371.42">29371 18109 0,'0'-24'16,"-24"24"-16,24-25 62,24 25-46,1 0-16,25 0 16,-1 0-16,76-25 15,-1 0 1,24 0 15,-48 25-15,-26 0-1</inkml:trace>
  <inkml:trace contextRef="#ctx0" brushRef="#br0" timeOffset="61623.96">29446 18357 0,'-25'0'16,"25"25"-16,25-25 15,0 0-15,124 0 31,24-25-15,-74 25-16,-24 0 16,-1-24-16,1-1 15,-51 25-15</inkml:trace>
  <inkml:trace contextRef="#ctx0" brushRef="#br0" timeOffset="62374.67">27858 16348 0,'-25'0'31,"1"0"-15,-26 25-16,-74 49 15,-50 50 1,-49 50 0,0-25 15,49-25-16,75-75 1,74-24 0,0-25-1,25 25 1</inkml:trace>
  <inkml:trace contextRef="#ctx0" brushRef="#br0" timeOffset="62841.23">27089 17539 0,'-25'0'0,"1"25"16,-1-25-16,0 0 15,-74 24 1,-25 1-1,0 25 1,-50 24 0,-49 26-1,-25-1 1,49-25 0,100-24-1,25-1 1,-26 1-1,76-50-15,-1 50 16,25-26 0</inkml:trace>
  <inkml:trace contextRef="#ctx0" brushRef="#br0" timeOffset="63972.52">30934 17613 0,'0'0'0,"-25"0"31,50-25-31,0 1 16,25 24-1,24-25 16,1 50-15,-26-25-16,1 49 16,-50 1-1,0-1-15,-25 100 16,-25-25 0,-24 0-1,0-49 1,49-26-1,0-24 1,124-124 15,50-50-15,49-49 0,-123 98-16,-1 26 31,1-25-16,-51 74-15,-24 0 16,25 25 0,-74 50-1,-51 49 1,26 50 0,24 0-1,26-25 1,48-25-1,26-74 1,24-25 0</inkml:trace>
  <inkml:trace contextRef="#ctx0" brushRef="#br0" timeOffset="64405.11">32001 17167 0,'0'0'0,"0"-25"31,25 25-15,0 0-1,24-25 1,26 25 0,-26-25-1,-24 25 1,0 0-16,0 0 16</inkml:trace>
  <inkml:trace contextRef="#ctx0" brushRef="#br0" timeOffset="64905.8">32596 16819 0,'0'0'0,"25"-49"31,-25 24-15,25 25 0,0 0-1,0 0-15,24 25 16,-24 24 0,0 26-1,-50 24 1,-25 0-1,-24 1 1,0-1 0,24-50-1,25-24 1,25 0 0,50-25 15,-1-25-31,75 0 15,0-49 1,0 49 0,-24 0-1,-76 1 1,1 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29:50.0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50 719 0,'0'-24'15,"24"24"17,-24 24-1,0 1-15,25 50-16,0-1 15,0 125 1,0-1-1,-25-24 1,24-75 0,-24-124 15,25-25-15,0-49-16,74-74 15,-24-26 16,-26 125-31,26-50 16,-26 99 0,26 74-1,-50 75 1,-1 1 0,1-51-1,0-74 16,25-99-15,24-25 0,0 49-1,-24 50 1,0 25 0,24 50-1,1 49 1,-26 50-1,1 0 1</inkml:trace>
  <inkml:trace contextRef="#ctx0" brushRef="#br0" timeOffset="649.04">1786 794 0,'0'0'0,"25"0"16,-25 49-1,0 1 1,25 24-16,-25 100 16,25-25-1,24-50 1,50-49 0,1-100 15,-1-49-16,-74-25 1,-25 0 0,0 74-16,0 25 15,0 1 1,0 48-16,24 76 16,1 73-1,0 1 1,49-25-1,1-75 1,-25-74 0</inkml:trace>
  <inkml:trace contextRef="#ctx0" brushRef="#br0" timeOffset="1064.67">2729 546 0,'0'0'0,"0"-25"31,0 0 47,0 50-31,0 0-47,0 24 16,25 100-1,-1 0 1,1 25 0,0-25-1,25-25 1,-26-100-16</inkml:trace>
  <inkml:trace contextRef="#ctx0" brushRef="#br0" timeOffset="1413.89">3399 347 0,'0'0'0,"0"-25"31,0 50-15,0 0 0,24 0-16,-24 124 15,25 24 1,0 26-1,25-25 1,24-50 0,0-25-1</inkml:trace>
  <inkml:trace contextRef="#ctx0" brushRef="#br0" timeOffset="1783.24">3870 769 0,'0'0'0,"0"99"15,0-49 1,0-25-1,25 49 1,-25-49-16,24 25 16,1-26-1</inkml:trace>
  <inkml:trace contextRef="#ctx0" brushRef="#br0" timeOffset="2049.46">4366 819 0,'0'0'16,"0"-25"-1,25 50 32,-25 24-47,25 26 16,24 98-1,-24 51 1,0 24 0,-25 0-1,25-124 1</inkml:trace>
  <inkml:trace contextRef="#ctx0" brushRef="#br0" timeOffset="2947.96">4465 1364 0,'0'0'0,"0"-124"15,0 25 1,25 25 0,25 24 15,-1 50-16,1 50 1,-25 49 0,0 25-1,24-25 1,-24-74-16,25-25 16,148-50-1,-49-24 1,-25-75-1,-99-74 1,-25-25 0,0 74-1,-50 100 1,25 99 15,0 123 0,1 51-15,48-100-16,-24-25 16,100 125-1,-26-149 1,1-50 0,-1-75-1,-49-24 1,24 24-1,-49 100 32,25 0-47,50 25 16,-1-25 0,0-25-1,-24 0 1,24-50-1,-49 0-15,25-49 16,-50 74 0,0 0-1,0 75 1,0 49 0,-25 75-1,25 74 1,0 75-1,0-1 1,-50-49 0,-24-99-1,-50-100 17,25-49-32</inkml:trace>
  <inkml:trace contextRef="#ctx0" brushRef="#br0" timeOffset="3864.83">7889 893 0,'-25'-25'16,"50"50"46,-25 0-62,0 49 16,0-24-16,24 24 16,-24 100-1,50-75 1,49 0 0,50-74-1,50-25 1,24-49-1</inkml:trace>
  <inkml:trace contextRef="#ctx0" brushRef="#br0" timeOffset="4150.05">7864 744 0,'0'0'0,"-25"0"16,25-25 15,25 1-31,24-1 16,26 0-16,74 0 15,-75 0 1,1 1-16,49-1 16</inkml:trace>
  <inkml:trace contextRef="#ctx0" brushRef="#br0" timeOffset="4365.85">7913 1067 0,'50'0'16,"0"0"0,-1-25-16,125 0 15,24 0 1,-123 0-1</inkml:trace>
  <inkml:trace contextRef="#ctx0" brushRef="#br0" timeOffset="4881.38">9179 1017 0,'0'0'0,"-75"-25"16,50 25-1,1 25-15,-51 0 16,-24 49 0,74-49-1,50-25 1,74 0-1,0-49 1,25 24 0,-24 25-1,-1 25 17,-25 99-17,1 24 1,-1 175-1,-49-125 1,0-98 0,0-125 15,-1-124-15,-24-124-1,25-49 1,0 98-1,25 125 1</inkml:trace>
  <inkml:trace contextRef="#ctx0" brushRef="#br0" timeOffset="5514.97">10791 1141 0,'0'0'0,"50"-49"31,-1 24-31,1 0 16,-1 25-16,51 25 15,-1 74 1,-74 75 0,-124 49-1,-1-25 17,26-98-17,148-100 16,75-75-15,-50 26-16,1-26 0</inkml:trace>
  <inkml:trace contextRef="#ctx0" brushRef="#br0" timeOffset="5965.67">11709 447 0,'0'0'15,"-199"-75"1,125 75-16,-124 0 16,-51 75-1,-23 98 1,24 75 0,49 50-1,149-149 1,-24 173-1,124-49 1,148-74 0,149-75-1,50-75 1,-25-74 0,-24-74-1,-100-74 1,-75-125-1,-98-74 1,-125 0 0,-173 124-1,-199 124 17,199 173-17,149 1-15</inkml:trace>
  <inkml:trace contextRef="#ctx0" brushRef="#br0" timeOffset="7150.2">14066 794 0,'0'0'0,"0"-25"16,0 0-1,-25 25-15,25 75 16,25 98 0,-25 51-1,24-51 1,-24-74 15,75-99-15,24-49-1,99-75 1,-98 74-16,-1 1 16,-25 24-16,-24 25 15,0 0-15,-26 99 16,-73 50 0,-125 0-1,0-25 1,50-99-1,0-25 1,50-50 0,49 0-1,75 50 17,-1 25-17,26-25 1,49 25-16,124 0 15,0-25 1,-50-50 0,-74-49-1,-74-25 1,-25 25 0,-25 74-1,50 50 1,-26 74-1,26 0 1,0 0 0,-1-74-1,-24-25 1,25-50 0,24-49-1,-24-25 1,-26 50-1,1 123 17,-25 51-17,0 98 1,0 125 0,-49 49-1,-26 0 1,-49-25-1,-49-124 1,73-148-16,-98-26 16</inkml:trace>
  <inkml:trace contextRef="#ctx0" brushRef="#br0" timeOffset="7998.08">17539 1538 0,'0'-25'47,"24"25"-31,26 0-1,24 0-15,26-49 16,73-51-1,1-48 1,-75-1 0,-49 0 15,-50 99-31,0 1 16,-50 98 15,-24 150-16,49-75-15,0 149 16,75-75 0,49-123-1,50-75 1,24-100 0,-24-73-1,-50-75 1,-49 24-1,-25 125 1,-25 198 15,-25 125-15,25-100 0,50 148-1,24-48 1,50-100-1,-49-75 1</inkml:trace>
  <inkml:trace contextRef="#ctx0" brushRef="#br0" timeOffset="8249.34">19548 992 0,'0'0'0,"0"-74"15,0 99 17,0 24-32,25 125 15,-1 24 1,1 50 0,50-24 15,-26-100-16,-49-75-15</inkml:trace>
  <inkml:trace contextRef="#ctx0" brushRef="#br0" timeOffset="8667">19970 1265 0,'0'0'0,"49"-99"15,-24 49-15,74 26 16,-24-1-1,-1 74 1,-74 51 0,0 73-1,-50-24 17,26-75-17,24-74 16,49-124-15,26-49 0,-50 74-16,-1 24 15,1-49 1,-25 149 0,-25 99-1,25 50 1,25 24-1,25 1 17,49-75-17,-74-100-15</inkml:trace>
  <inkml:trace contextRef="#ctx0" brushRef="#br0" timeOffset="8881.87">20962 1092 0,'0'0'0,"25"-50"31,-1 75-31,-24 24 16,25 75 0,-25 75-1,-74 49 1,-25 0-1,-1-99 1</inkml:trace>
  <inkml:trace contextRef="#ctx0" brushRef="#br0" timeOffset="9080.9">21408 1612 0,'0'0'0,"50"-49"16,-25 24-1,74-25 1,50 26 0,-50 24-16</inkml:trace>
  <inkml:trace contextRef="#ctx0" brushRef="#br0" timeOffset="9221.48">21532 1836 0,'-24'49'31,"48"-98"-31,-24 98 0,25-73 0,25 24 16</inkml:trace>
  <inkml:trace contextRef="#ctx0" brushRef="#br0" timeOffset="9698.98">23244 769 0,'0'0'0,"0"-25"15,0 0 1,0 50 15,0 0-31,-25 25 16,25 24-16,0 0 15,25 1 1,-25-1-16,50 75 16</inkml:trace>
  <inkml:trace contextRef="#ctx0" brushRef="#br0" timeOffset="9931.24">22649 1737 0,'-50'24'15,"100"-48"-15,-50 24 31,74-25-31,75 25 16,0-25 0,173 0-1,-24 0 1,-199 0-16</inkml:trace>
  <inkml:trace contextRef="#ctx0" brushRef="#br0" timeOffset="10481.81">23219 1960 0,'25'0'16,"25"25"-16,-1-25 15,1 0-15,74 49 16,-74 50 0,-75 1 15,-74 49-15,-25-50-1,24-25 1,125-74 15,74-99-15,50-50-1,25-74 1,-50 24 0,-50 100-1,-74 74-15,-25 75 31,-49 74-15,0 50 0,49-26-1,25 1 1,49-49 0,51-26-1,-51-74 1</inkml:trace>
  <inkml:trace contextRef="#ctx0" brushRef="#br0" timeOffset="10832.38">24311 1737 0,'0'0'0,"74"-25"15,-49 25 1,0 25 0,0 49-1,-25-24 1,0 24-16,-50 50 15,0-50 1,26-49 0,73 0-1,75-50 1,75-49 0,-26-1-1</inkml:trace>
  <inkml:trace contextRef="#ctx0" brushRef="#br0" timeOffset="12396.99">1538 5755 0,'0'0'0,"0"-24"16,0-1 46,-25 74-46,25-24 0,0 25-1,0-25-15,0-1 32,-25-48 46</inkml:trace>
  <inkml:trace contextRef="#ctx0" brushRef="#br0" timeOffset="12700.9">1488 6003 0,'25'0'16,"-25"25"46,0 0-46,0 0-1</inkml:trace>
  <inkml:trace contextRef="#ctx0" brushRef="#br0" timeOffset="12964.18">1216 5507 0,'0'0'16,"-25"0"-1,0 0 1,25 25 15,0 0-31,25 0 32,-25-1-32</inkml:trace>
  <inkml:trace contextRef="#ctx0" brushRef="#br0" timeOffset="13733.62">4490 4565 0,'0'0'16,"0"-25"31,0 50-32,-25-1-15,25 51 16,0-26-16,0 75 16,25-49-1,-25-1 1,25 50-16</inkml:trace>
  <inkml:trace contextRef="#ctx0" brushRef="#br0" timeOffset="14081.09">3771 6053 0,'0'0'0,"0"-25"31,24 25-31,1-25 15,124-49 1,74-25 0,25 0-1,50 49 1,0 0 0,-50 50-1</inkml:trace>
  <inkml:trace contextRef="#ctx0" brushRef="#br0" timeOffset="14716.85">4763 6326 0,'0'0'15,"-25"0"-15,0 0 16,1 0 0,48-25-1,76-25 1,24 26 0,-50 24-16,25 49 15,-49 75 1,-50 75-1,0-1 1,-50 1 0,1-75-1,49-50 17,0-123-1,24-100-16,51-50 1,-50 75-16,-1 25 16,26-25-16,-25-75 15,0 75 1,-1 75 0,-48 74 15,24 24-16,0 125 1,49 24 0,26-24-1,-1-75 1,50-24 0,-74-51-1,-1-24-15</inkml:trace>
  <inkml:trace contextRef="#ctx0" brushRef="#br0" timeOffset="15081.96">5681 5904 0,'0'0'0,"25"-25"16,-25 1-16,24 24 16,1-25-16,0 25 15,74 49 17,-74 51-17,-25 48 1,0 1-1,-50-50 1,50-74 0,25-50-1,50-24 1,24-26 0,75-24-1</inkml:trace>
  <inkml:trace contextRef="#ctx0" brushRef="#br0" timeOffset="15849.2">7789 4713 0,'0'0'0,"0"-24"31,0 73-15,0 1-1,50-1-15,-25 1 16,24 0-16,1-26 16,0 1-16,49-50 15,-25-49 1,1-50 0,-50 25-1,-25 24 1,-25 51-1,25 73 17,25 150-17,24 24 1,1 75 0,24-26 15,-49-147-31,0 98 15,-50-25 1,-74-74 0,-25-49-1,24-75 1,-48-124 0,48-124-1,76 99-15</inkml:trace>
  <inkml:trace contextRef="#ctx0" brushRef="#br0" timeOffset="16151.01">8955 3796 0,'0'0'0,"25"0"0,-25 49 47,-25 1-31,25 24-16,-24 25 15,-1-24-15,-50 98 16,50-24 0</inkml:trace>
  <inkml:trace contextRef="#ctx0" brushRef="#br0" timeOffset="16981.31">9898 5731 0,'-25'0'16,"50"0"15,0-25-16,0 25-15,24-25 16,100-25 0,0 1-1,-75 24 1,26 0 0,-51 0-1</inkml:trace>
  <inkml:trace contextRef="#ctx0" brushRef="#br0" timeOffset="18781.89">11560 4465 0,'0'0'0,"-25"0"0,25-24 79,0-1-79,25 25 15,-25-25-15,25 25 16,0-25-1,49 0 1,-49 25-16,24 0 16,-24 0-16,50 50 15,-1 49 1,-49 75 0,-50 24-1,-24 1 1,-26-26-1,1-73 1,74-51 0,-25-49-1,124 0 17,-49-25-17,-1 1 1,26 24-16,74-50 15,-25 0 1,-75 26 0</inkml:trace>
  <inkml:trace contextRef="#ctx0" brushRef="#br0" timeOffset="19132.68">11362 5830 0,'0'25'15,"24"-25"-15,1-25 16,0 25-16,49 0 16,125-25-1,49-25 1,50 26 0,-25-1-1,-149 0-15,-25 25 16,50-25-1,-125 25-15</inkml:trace>
  <inkml:trace contextRef="#ctx0" brushRef="#br0" timeOffset="19781.32">11833 6574 0,'0'0'0,"-99"50"16,74-50 15,50 0-31,99-25 15,25 25 1,-25 25 0,-50 24-1,-49 50 1,-50 50 0,-25 0 15,1-50-16,24-49 1,0-50 0,50-25-1,0-24-15,49-100 16,25-50 0,1-49-1,-1 0 1,-74 99-1,-25 100 1,-50 73 15,25 76-15,0 48 0,50 1 15,0-49-31,25 24 15,24-25 1,25-50 0,-24-24-1</inkml:trace>
  <inkml:trace contextRef="#ctx0" brushRef="#br0" timeOffset="20349.25">12875 5979 0,'0'0'0,"0"-25"16,0 0-16,0 0 31,0 0-31,74 25 16,1-24-1,-51 73 1,-24 50 0,-24 1-1,-1-1 17,0-74-17,50-25 1,24-50-1,26 25 1,-26 25 0,-24 25-1,-25 49 1,0-24-16,-25 49 16,-24-24-1,24-50 1</inkml:trace>
  <inkml:trace contextRef="#ctx0" brushRef="#br0" timeOffset="20950.58">14140 4763 0,'0'0'0,"0"74"0,25-24 15,0 24 1,49-24 0,0-75-1,-24-24 1,-25-51 0,0 26 15,-25 49-16,0 50 1,0 74 0,0 50-1,0 50 1,24 24 0,1 25-1,-25-50 1,-49 1-1,-51-75 1,-24-75 0,25-73-1,25-1 1,-1-149 0,26-24-1</inkml:trace>
  <inkml:trace contextRef="#ctx0" brushRef="#br0" timeOffset="21266.02">15306 5210 0,'0'24'0,"25"-24"16,0 0 0,-1-24-1,100-1 1,0-25-1,-24 1 1,-76 24-16</inkml:trace>
  <inkml:trace contextRef="#ctx0" brushRef="#br0" timeOffset="21482.15">15306 5532 0,'0'0'0,"-25"25"31,25 0-31,75-25 16,24 0 0,25-25 15,49-25-31</inkml:trace>
  <inkml:trace contextRef="#ctx0" brushRef="#br0" timeOffset="23432.65">17414 5061 0,'0'0'0,"75"0"16,-1 25-16,75-25 15,-50-25 1,-24 0-16,49-50 16,-50 1-1,-49 24 1,-50-24 15,-49 0-15,-50-1-1,0 50 1,-25 50 0,0 25-1,75 24-15,24 1 16,-74 222 0,99-98-1,75-26 1,74-24-1,74-74 1,75-50 0,0-25 15,-74-50-31</inkml:trace>
  <inkml:trace contextRef="#ctx0" brushRef="#br0" timeOffset="24168.31">18134 3969 0,'0'0'0,"0"-25"15,25-24 17,0 49-32,49-25 15,50 25 1,25 25-1,-75 49 1,-74-24-16,25 24 16,-75 100 15,50-75-31,-49 25 16,49-99-1,-25-25 1,50 0-1,24-124 1,51-75 0,-1-73-1,-25 48 1,-49 125 0,-25 74-1,25 25-15,-50 50 16,0-1-16,0 125 15,1 25 1,73-51 0,75-48-1</inkml:trace>
  <inkml:trace contextRef="#ctx0" brushRef="#br0" timeOffset="46620.76">22053 5408 0,'0'0'0,"-24"0"16,-1 0 0,50 0 46,-1-25-46,51 25-16,24 0 15,248-25 1,125 25 0,24-49-1,-99 24 1,-100 0 0,-123 0-1,-124 1 1,-50-1-1</inkml:trace>
  <inkml:trace contextRef="#ctx0" brushRef="#br0" timeOffset="47069.07">24336 4738 0,'0'0'0,"-25"-74"31,25 49-15,-25 25-1,50 0 1,99 50-1,74-1 1,26 26 15,-51-26-31,-49 1 32,-74-1-17,-50-24 1,-75 50-1,-98 49 1,-75 49 0,0 1-1,99-25 1,99-99-16,1-1 16</inkml:trace>
  <inkml:trace contextRef="#ctx0" brushRef="#br0" timeOffset="47367.31">24038 4862 0,'0'0'15,"50"-149"1,-50 125-16,0-1 31,24 74-15,-24 1-1,0 24-15,25 100 16,0 49 0,0 1-1,24-26 1,1-123-1</inkml:trace>
  <inkml:trace contextRef="#ctx0" brushRef="#br0" timeOffset="47819.04">25750 4887 0,'0'0'16,"148"-74"-1,-73 49-15,-1 25 16,75-25-1,-74 75 1,-100 49 0,-25-50-1,-49 76 1,99-76 0,0 1-16,74 24 15,75 1 1,-50-1-1,-49 0 1,-100 1 0,-49-26-1,-25 1 1,75-50-16</inkml:trace>
  <inkml:trace contextRef="#ctx0" brushRef="#br0" timeOffset="48434.37">26692 3944 0,'0'0'0,"-223"-99"31,149 99-31,-26 0 16,-148 75 0,-25 98-1,25 75 1,149-124-16,-50 174 16,50 0-1,99-1 1,50 1-1,123-75 1,51-74 15,24-74-15,49-51 0,1-48-1,0-26 1,49-99-1,-25 0 1,-173 50-16,124-99 16,-124-26-1,-99 1 1,-50 25 0,-75 24-1,-74 25 1,-173 0-1,-174 25 1,-75 25 15,1 74-15,24 50-16</inkml:trace>
  <inkml:trace contextRef="#ctx0" brushRef="#br0" timeOffset="51870.05">5358 7715 0,'0'0'0,"0"25"94,-25 0-78,25 24-1,0-24-15,0 25 16,0-1-1,-24 26 1,24-50 15,-25-1-15,25 1 0,25-25 30,-1 0-14,1 0-32,0-25 15,99 1 1,-25 24 0,25-25-1,0-25 1,25 25-1,25 25 1,-25-24 0,-100 24-1,26 0 1,-1-25-16,100 25 16,-50-25-1,0 25 1,50 0-1,49-25 1,-25 25 0,-49-25-1,0 25 1,25 0 0,-26 0-1,101-24 1</inkml:trace>
  <inkml:trace contextRef="#ctx0" brushRef="#br0" timeOffset="52269.13">12875 7467 0,'0'0'16,"223"-25"-1,-124 0-15,25 25 16,-24 0-16,-26-24 0</inkml:trace>
  <inkml:trace contextRef="#ctx0" brushRef="#br0" timeOffset="52970.12">13743 7393 0,'174'-25'16,"-422"50"-16,570-75 16,-570 100-16,571-100 15,-249 25 1,-49 0-1,24 50 1,26 0 0,-1-50 15,-49 0-15,0 25-1,0-24-15,24 24 16,1-25-1,-50 0 1,25 25 0,-1 0 15,1 0-15,-25-25-1,0-24 1,0-1-1,-25 0 1,25 25 0,-24-24-1,24 24 1,24 50 156,1 0-157,0-1 1,-25 26-16,0-25 16,0 0-1,25 49 1,-25-49 0,0 0-1,-25 0 1</inkml:trace>
  <inkml:trace contextRef="#ctx0" brushRef="#br0" timeOffset="55132.85">8434 7889 0,'25'0'16,"0"0"-16,0 0 16,-25-25-1,25 25 1,24 0-1,-24 25 48,0-25-47,0 0-1,-1 0-15,1 25 16,25-25-16,-1-25 15,1 25 1,49 25 0,-24-25 15,-26 0-15,51-25-1,24 25 1,-75 0-16,1-25 15,99 0 1,-75 25 0,1-25-1,24 50 1,-25-25 0,50 0-1,25-25 1,-25 1-1,0 24 17,-25 0-17,1-25 1,24 25 0,74-25-1,-49 25 1,-50-25-1,-24 25 1,-26 0 0,26-25-1,24 25 1,-25-25 0,25 25-1,1 0 1,-1 0-1,-25-24 17,-24 24-32,24 0 15,26 0 1,-1-25 0,0 25-1,-49 0 1,24-25-1,1 25 1,-1-25 0,0 25-1,-49-25 1,0 25 0,0-24-1,0 24-15,49-25 16,-24 25-1,-1-25 1,1 25 31,-1-50-31,1 26-1,-25 24 1,0 0-1,24 0 1,-24 0 31,-50 0 0,0 0-16,1 0-31</inkml:trace>
  <inkml:trace contextRef="#ctx0" brushRef="#br0" timeOffset="57151.98">8732 9452 0,'0'0'0,"-25"0"79,0-25-64,1 25-15,-26 0 16,0 0-16,1 0 15,-26 25 1,26-25 0,24 0-1,-25 49-15,1 1 16,-1 24 0,25 25-1,0 1 1,25-1-1,25-49 1,50-50 0,24-25-1,0-50 1,0-49 0,1 0-1,-76 50-15,1-100 16,0 25 15,-50 1-15,0 23-1,-24 51 1,49 49 0,0 0-1,-25 50 1,25 99-1,25 50 1,-25 49 0,25-99-16,-1 0 15,1-25-15,0 1 16,25-1-16,49 25 16,0-50-1,0-49 1,-24-25-1,-26 0 1,-24 0 0</inkml:trace>
  <inkml:trace contextRef="#ctx0" brushRef="#br0" timeOffset="57567.62">7839 10692 0,'0'0'0,"25"0"16,0 0 0,123-25-1,76-24 1,73-1-1,1 0 1,0-24 0,-75 24-1,-99 25 1,-50 1 0</inkml:trace>
  <inkml:trace contextRef="#ctx0" brushRef="#br0" timeOffset="57919.68">8558 11337 0,'0'0'0,"-74"25"16,24 24-16,1-24 15,-26 0-15,1 25 16,-25-1-16,-1 100 15,26 0 17,49-75-17,50-49-15</inkml:trace>
  <inkml:trace contextRef="#ctx0" brushRef="#br0" timeOffset="58270.02">8013 11957 0,'99'-49'31,"50"-51"-15,-422 249-16,298-149 0,347-273 15,-273 149 1,-74 50-16,0-1 16,-25-173-1,-50 124 1,25 75 0,0 24-1,1 0 1,24 75 31,24-26-32,-24 51 1,50 74 0,24 24-1,-24 26 1,-25-125-16,0 26 15,-1-26-15,1 75 16</inkml:trace>
  <inkml:trace contextRef="#ctx0" brushRef="#br0" timeOffset="58851.91">8856 11411 0,'0'0'0,"25"-24"16,-25-1-1,0 0-15,74-25 16,-24 26-1,-25 24 1,0 49 0,-1 26-1,1 49 1,-25-25 0,0-50-1,0-24 1,0-74 15,25-1-15,-25-24-1,25-26-15,24-123 16,-24 49 0,0 100-1,-25 49 16,-25 75-15,25 49 0,0 25-1,75 0 1,-1-49 0,-24-51-16,-1-24 15,1 0-15</inkml:trace>
  <inkml:trace contextRef="#ctx0" brushRef="#br0" timeOffset="60493.58">10419 9005 0,'0'0'16,"0"-25"15,-50 25-31,26-25 15,-125 50 1,49 0 0,1-25-16,-50 25 15,50 0 1,25-25 0,49 0 15,25 25 47,0-1-62,25 1-1,-25 25 1,25-25-16,-25 24 15,24 1-15,-24-25 16,25 99 0,0-25-1,0 25 1,-25 0 0,25 0-1,-25-25 1,24 25-1,-24-74-15,25-1 32,-25 51-17,0-51 1,25 1 0,-25 0-1,0 24 1,0 0-1,0-24 1,0-25 0,0 0-1,0-1 1,0 26 0,0-25-16,0 24 31,0-24-16,25 0 1,-25 0 0,0 0-1,0-1 1,0 1 0,25 0 15,-25 0 0,0 0 32,24-25 93,1 0-94,0 0-46,0 0-16,0 0 16,-1 0-16,76-25 15,-1 25 1,0-25-1,-24 25 1,-1 0 0,-49 0 15</inkml:trace>
  <inkml:trace contextRef="#ctx0" brushRef="#br0" timeOffset="63785.28">11312 9129 0,'25'25'16,"-25"0"-16,0 0 15,0-1 1,0 26-16,0-25 15,25 99 1,-1-25 0,-48-49-1</inkml:trace>
  <inkml:trace contextRef="#ctx0" brushRef="#br0" timeOffset="64103.92">11064 9923 0,'0'0'0,"25"0"16,24 0 0,-24-25-16,50 0 15,-26 25-15,50-49 16,-24 24-16,123-25 16,1 1-1,-50 24 1</inkml:trace>
  <inkml:trace contextRef="#ctx0" brushRef="#br0" timeOffset="64802.01">10965 10692 0,'49'-25'15,"-24"0"-15,25 1 16,-1-26-16,100 0 16,-50 26 15,-74 24-31,0 0 16,0 24-1,-25 1-15,25 74 16,-50 1-1,0-51 1,25 1 0,-25-25-1,25-100 17,25-24-17,25-50 1,-1 0-1,-24 100 1,0-1 0,0 25 15,-25 50-15,0 0-1,-25 74 1,25 25-1,25 0 1,24-25 0,26-24-1,24-75 1</inkml:trace>
  <inkml:trace contextRef="#ctx0" brushRef="#br0" timeOffset="65168.53">11833 10196 0,'0'0'15,"25"-50"1,-25 25-16,25 25 15,-25-24 1,49 24 0,-49 49-16,25 1 15,-25 148 1,-25-123 0,25-50-1,0-1 1,25-24-1,49-24 1,26-51 15,-1 1-31</inkml:trace>
  <inkml:trace contextRef="#ctx0" brushRef="#br0" timeOffset="65418.1">13048 9700 0,'0'0'0,"0"-25"16,25 25 15,-25 25-15,25-1-16</inkml:trace>
  <inkml:trace contextRef="#ctx0" brushRef="#br0" timeOffset="66001.88">13743 9030 0,'0'0'16,"0"-50"-1,25 50 1,-25 25-1,25 0 1,24 49 0,-49-49-1,25 0-15,25 0 16,49-50 0,0-25-1,-24-49 1,-51 25-1,1 49 1,-25 0 0,0 75 15,0 24-31,0 1 16,25 148-1,-25-99-15,74 124 16,1 0 15,-50-25-15,-25-74-1,-100-50 1,1-74 0,-25-50-1,25-148 1,74-75-1,75-25 1</inkml:trace>
  <inkml:trace contextRef="#ctx0" brushRef="#br0" timeOffset="66602.21">14661 8385 0,'0'0'16,"0"-25"-1,0 0-15,50 0 31,49 1-15,50-1 0,-1 25-1,-73-25 1,-26 50 0,-24 0-1,0 49 1,0 25-1,0 25 17,24 50-17,-24-75-15,0 0 16,0 26-16,-25-1 16,74 297-1,1-123 1,-51 0-1,1-1 1,-74-24 0,-1-50-1,-74-24 1,0-75 0,0-25-1,25-74 1</inkml:trace>
  <inkml:trace contextRef="#ctx0" brushRef="#br0" timeOffset="66935.78">16745 9600 0,'0'0'0,"49"-24"15,-24 24 1,0-25-16,49 25 31,50-25-15,0-25-1,25 1 1,-25-1-16</inkml:trace>
  <inkml:trace contextRef="#ctx0" brushRef="#br0" timeOffset="67102.78">16720 10171 0,'0'0'0,"50"0"16,-1-25-1,26 0-15,73-49 16</inkml:trace>
  <inkml:trace contextRef="#ctx0" brushRef="#br0" timeOffset="71770.28">18655 9576 0,'0'0'0,"0"-25"31,49 25 1,-24 0-32,50 25 31,74-25-15,-50 24-16,124-48 15,0-26 1,-24-24-1,-75 24 1,-25-24 0,-49-26-1,-100-24 1,-74 50 0,-75 49-1,-24 75 1,0 49 15,-50 174-15,174-75-1,49-24 1,125-25 0,74-50-1,99-25 1,0-49-1,25-74 1,-50-26 0</inkml:trace>
  <inkml:trace contextRef="#ctx0" brushRef="#br0" timeOffset="72352.7">20491 7938 0,'0'0'0,"0"-49"31,24-1-31,26 25 15,74 25 1,-50 0-16,1 0 16,-1 25-16,1 0 15,-26 25-15,1 74 16,-50 24 0,-75 1-1,1-25 1,24-99 15,100-25-15,49-74 15,100-75-15,-1-74-1,-24-1 1,-125 125-16,1 0 15,-50 74 1,0 75 0,-74 99-1,-1 74 1,50-25 0,75-24-1,24-75 1</inkml:trace>
  <inkml:trace contextRef="#ctx0" brushRef="#br0" timeOffset="145458.84">22525 9700 0,'0'0'15,"-25"-25"1,25 0 15,25 25 0,0-25-15,-1 25-16,26 0 16,24 0-1,1-25 1,24 25-16,124-49 16,-74 49-1,0-25-15,99-25 16,0 26-1,-49-1 1,-75 0 0,-50 25-1,-49 0 17,-25-25-17</inkml:trace>
  <inkml:trace contextRef="#ctx0" brushRef="#br0" timeOffset="146042.97">24956 8658 0,'0'0'0,"0"-25"15,0 50 32,25 0-31,-25-1-16,0 100 15,24 25 17,1-49-32,50-26 15,-26-24 17,50-50-17,-24 0-15,-1-25 16,50-74-1,25-100 1,-99 100 0,-25 74-1,24 50 1,-49 124 0,25 74-1,-25 0 1,25-49-1,0-50 1,-1-75 0,26-49-1</inkml:trace>
  <inkml:trace contextRef="#ctx0" brushRef="#br0" timeOffset="146658.63">26494 8261 0,'0'-75'0,"0"150"0,0-224 15,-50 75-15,1-1 16,-75-24 0,-75 0-1,-24 49 1,-25 25-1,124 25-15,0 25 16,-100 50 0,-98 247 15,99-24-15,99 74-1,74 0 1,124-50-1,100-49 1,49-25 0,25-74-1,25-50 1,-149-99-16,0 0 16,0-25-16,0 0 15,-24-25-15,-1-25 16,199-247 15,-100-26-15,-24-49-16,-25 0 31,-75 49-15,-74 75-1,-50 124 1,-98 50-1,-26 49 1,-124 50 0</inkml:trace>
  <inkml:trace contextRef="#ctx0" brushRef="#br0" timeOffset="147765.59">24162 9104 0,'0'0'0,"-25"0"16,0 0 31,75 25-16,0 0-31,-1 0 15,100 49 1,-25 1 0,0-1 15,-99-74-15,0 25-1,-75 0 1,-24-1-1,-26 51 1,26-26 0,0 51-1,49-76-15,0 1 16,-25 25 0,26 0-1,-1-75 48,25-25-63,0-49 15,-25 0 1,25-1 15,0 1-15,-25 0-1,25 25 1,0-1 0,-25 50-1,25 1 1,0-1-16</inkml:trace>
  <inkml:trace contextRef="#ctx0" brushRef="#br0" timeOffset="-210383.29">6648 13049 0,'0'24'78,"0"1"-78,25 0 16,-25 50-16,25-1 15,0 100 1,-1-1 0,1-24-1,0-50 1,-50-74-1</inkml:trace>
  <inkml:trace contextRef="#ctx0" brushRef="#br0" timeOffset="-210185.84">6673 12726 0,'25'0'0,"-50"0"0,25-25 15</inkml:trace>
  <inkml:trace contextRef="#ctx0" brushRef="#br0" timeOffset="-209434.77">6996 12949 0,'0'0'0,"74"174"31,-24-124-15,49 74-1,-25-25 1,-49-49 0,-25-26-1,0-48 1,0-76-1,-25-24 1,0-25 0,50 25-1,-25 75 1,0 24 15,25 25-31,0 74 16,74 100 15,-49-99-31,24 24 16,50 25-1,-74-99-15,49-1 16,0-73 0,-24-100-1,-26-50 1,-49-98-1,-25 24 1,-24 99 0,24 125-1,25 123 17,0 25-17,0 25-15,50 149 31,-1-124-31,26 99 16,24-49 0,25-51-1,-25-73 1,0-50 0</inkml:trace>
  <inkml:trace contextRef="#ctx0" brushRef="#br0" timeOffset="-209234.32">8037 13173 0,'0'0'0,"-24"0"16,48-25-1,1-25 1,74-24-16</inkml:trace>
  <inkml:trace contextRef="#ctx0" brushRef="#br0" timeOffset="-208568.26">8558 13073 0,'0'0'0,"100"-24"15,-26-26-15,50-24 16,-49-1 0,-26 1 15,-74 49-16,1 25-15,-51 50 32,25 24-17,50 50 1,25-50 0,0-49-16,25 0 15,24-25-15,-24 0 16,24-25-16,100-49 15,-50-50 1,-50 25 0,-49 24-1,-50 50 1,0 25 0,25 25-1,0 25 16,75 49-15,-1 50 0,1 49-1,-26 50 1,-24-124-16,0 100 16,-75-75-1,1-50 1,-1-99-1,25-75 1,0-98 0,25-100-1,0 149-15</inkml:trace>
  <inkml:trace contextRef="#ctx0" brushRef="#br0" timeOffset="-208250.71">9948 12801 0,'0'0'0,"99"49"31,-50-49-31,1 50 16,24 24-1,-49 25 1,0-74 0,-25 0-1,0-50 1,0-24-16,25-75 16,-25 24 15,0 51-16</inkml:trace>
  <inkml:trace contextRef="#ctx0" brushRef="#br0" timeOffset="-207418">10841 12875 0,'0'0'0,"-25"-74"16,0 24-16,-25 0 16,1 50-1,-1 100 1,50-1 0,0 0-1,25-74 1,25-25 15,-1-50-15,1-49-1,-1 0 1,-49 24 0,50 75-1,-50 25-15,50 74 16,24 1-1,50-26 1,25-24 0,0-50-1,-50-100 1,-25-73 0,-49-100-1,0-25 16,0 75-15,0 149 0,-25 98-1,-25 26-15,25 173 16,0 50 0,49 0-1,1-75 1,74-123-1,50-75 1,-50-50 0,-50-99-1,-49-24 1,-25 98 0,-25 75 15,0 75-31,1 74 15,24 24 1,0-49 0,49-49-1,1-50 1,24-50 0,1-50-1</inkml:trace>
  <inkml:trace contextRef="#ctx0" brushRef="#br0" timeOffset="-207200.86">11709 12379 0,'0'0'0,"-75"-25"16,51 0-16,-1 25 31,74-25-15,100-49-1,-25 49-15</inkml:trace>
  <inkml:trace contextRef="#ctx0" brushRef="#br0" timeOffset="-206517.27">14413 12156 0,'0'0'0,"25"49"16,-50 1-1,0 173 1,0 0 0,25-49-1,75-75 1,49-99 0,-50-25-16,1-24 15,-1-1 1</inkml:trace>
  <inkml:trace contextRef="#ctx0" brushRef="#br0" timeOffset="-206298.84">14388 12230 0,'0'0'0,"-99"-25"15,99 0 1,25 25 0,99-74-1,-50 49 1,25-24-16,1 24 16</inkml:trace>
  <inkml:trace contextRef="#ctx0" brushRef="#br0" timeOffset="-206134.14">14512 12379 0,'0'0'0,"-74"149"16,74-124 0,49-25-1,75-25 1,-49 0-16</inkml:trace>
  <inkml:trace contextRef="#ctx0" brushRef="#br0" timeOffset="-205717.49">15256 12106 0,'0'0'16,"-25"25"-16,-99 99 31,0 0-31,75-50 31,74-49-15,24-25-1,26 0 1,24 0 0,-25 0-1,-49 25-15,50 25 16,-1 49-1,-49 25 1,0 0 0,-1-25-1,1-74 1,-25-50 15,0-124-15,50-74 15,-25 124-31,-25-1 16,24 26-16</inkml:trace>
  <inkml:trace contextRef="#ctx0" brushRef="#br0" timeOffset="-205579.66">16075 12652 0,'0'0'0,"0"25"16,0-50-1</inkml:trace>
  <inkml:trace contextRef="#ctx0" brushRef="#br0" timeOffset="-205167.59">16770 12106 0,'0'0'0,"0"25"31,0 49-16,0 1-15,-25-1 16,25 75 0,25-99-16,-1-1 15,26-49 1,24-99 0,26-25 15,-26 0-31,-49 99 31,0 25-15,-1 50-1,1 49 1,0 25 0,25-25-1</inkml:trace>
  <inkml:trace contextRef="#ctx0" brushRef="#br0" timeOffset="-204617.86">17588 11784 0,'0'0'0,"0"-100"0,-49 51 16,24-1-16,-75-24 15,-48 49 1,-26 50 15,0 24-15,-24 75-1,24 50 1,50 24 0,75-49-16,-26 99 15,75 25 1,25-74-1,74-26 1,50-73 0,-25-51-1,50-49 1,-1-49 0,1-51-1,24-73 16,1-51-15,-50-197 0,-124 297-1,-25 0-15,-50-50 16,-74 50 0,-25 25-1,25 24 1,0 75-1,50-25-15</inkml:trace>
  <inkml:trace contextRef="#ctx0" brushRef="#br0" timeOffset="-203867.86">19746 12131 0,'0'0'15,"0"74"1,-24-24 0,24 74-1,0-50 1,0-49-16,24-25 15,51-25 1,-1-49 0,1-1-1,-75 51 1,24 24 0,1 99-1,0 0 16,0-24-15,49-26 0,25-49-1,26-99 1,-101 24 0,1-73-1,-25 48-15,0-24 16,0 75-1</inkml:trace>
  <inkml:trace contextRef="#ctx0" brushRef="#br0" timeOffset="-203681.77">20788 12205 0,'0'0'0,"50"-25"16</inkml:trace>
  <inkml:trace contextRef="#ctx0" brushRef="#br0" timeOffset="-203383.83">21061 12106 0,'50'25'31,"-25"24"-31,-25 1 16,24-25-1,-24 24-15,0 51 16,0-51 0,0-49 15,50-99-15,24-75-1,1 26 1,-50 73-16</inkml:trace>
  <inkml:trace contextRef="#ctx0" brushRef="#br0" timeOffset="-203199.5">21781 11957 0,'0'0'0,"49"-49"15,-24-1 1,0 0 0,24 1-1,-49 24-15</inkml:trace>
  <inkml:trace contextRef="#ctx0" brushRef="#br0" timeOffset="-203000.8">22029 11709 0,'24'25'16,"-48"-50"-16,24 124 31,-25-49-31,-25 74 16,50 50-1,0-1 1,25-24 0,0-50 15,49-74-16,-24-25-15</inkml:trace>
  <inkml:trace contextRef="#ctx0" brushRef="#br0" timeOffset="-202816.83">21905 12106 0,'0'0'0,"-25"-25"16,0 25 0,75-25-1,74 1 1</inkml:trace>
  <inkml:trace contextRef="#ctx0" brushRef="#br0" timeOffset="-201515.41">24336 11982 0,'0'0'0,"0"-25"15,0 0 1,0 1-1,49-1 1,50-25 0,50 50-1,0 0 1,-74 99 0,-51 100-1,-73-1 1,-26-24 15,51-124-31,24-26 16,74-73 15,0-26-31,75-123 16,-25-25-1,-49 49 1,-75 100-1,-25 148 17,0 100-17,25 24 1,0-124-16,25 1 31,0-26-31,24 1 16,-24-25-16</inkml:trace>
  <inkml:trace contextRef="#ctx0" brushRef="#br0" timeOffset="-201364.01">26271 12081 0</inkml:trace>
  <inkml:trace contextRef="#ctx0" brushRef="#br0" timeOffset="-201184.57">26072 12751 0,'0'0'0,"-25"25"0</inkml:trace>
  <inkml:trace contextRef="#ctx0" brushRef="#br0" timeOffset="-199133.86">11510 14562 0,'0'0'0,"-24"-25"31,48 50 32,-24 25-63,25-1 16,0 1-16,25 24 15,-1 1 1,75 49-1,-24-75 1,24-49 0,-50-25-1,-49-74 1,-25-25 0,-25 25-1,-25 49 1,50 26-1,-24 24 1,24-25 0,0 50-16,0 24 15,24 1-15,26 74 16,24 25 0,1 0-1,-26-1 16,-49-24-15,-24-24 0,-26-1-1,-74-74 1,0-50 0,25-25-1,24 25 1,75 1-16</inkml:trace>
  <inkml:trace contextRef="#ctx0" brushRef="#br0" timeOffset="-198800.78">12776 14909 0,'0'0'0,"0"-25"32,0 50-32,0 25 15,-25 49 1,25 25-1,-25 75 1,0 24 0,0 25-1,25-50 1,0-98 0</inkml:trace>
  <inkml:trace contextRef="#ctx0" brushRef="#br0" timeOffset="-198200.25">13148 15653 0,'0'0'0,"24"-99"15,26 74 1,-25 25 0,49-49-1,1 24 1,-50 25-16,24 0 16,-24 0-1,49 74 1,-49 75-1,0 0 1,0-25 0,-50-25-1,25-74 1,-25-50 0,0-49-1,1-50 1,48-50-1,-24 1 1,0-26 0,0 174-1,0 50 17,0 50-17,25 73 16,50 26-15,49-25 0,-25-50-1,0-49-15</inkml:trace>
  <inkml:trace contextRef="#ctx0" brushRef="#br0" timeOffset="-197816.94">13793 14884 0,'0'0'0,"49"-24"16,-24 24-1,0 0 1,0 24-16,0 51 16,-25-26-16,24 76 15,1-51 1,-25-49-1,25-25 1,25-25 0,49-74-1,0 24 1</inkml:trace>
  <inkml:trace contextRef="#ctx0" brushRef="#br0" timeOffset="-197400.96">16298 14785 0,'0'0'0,"0"25"47,25-25-47,25 25 15,-26-25 1,76 0 0,24-25-1,25-25 1,-1 1 0,-73 24-1</inkml:trace>
  <inkml:trace contextRef="#ctx0" brushRef="#br0" timeOffset="-197183.11">16571 15306 0,'0'0'15,"0"50"-15,-25-50 0,0 0 31,25 25-15,75-25 0,74-50-1,24-24 1,26-1 0</inkml:trace>
  <inkml:trace contextRef="#ctx0" brushRef="#br0" timeOffset="-196449.84">19349 14066 0,'0'0'0,"-24"-25"15,24 0-15,-25 25 16,25-25 0,-25 25-16,-49 25 15,-1 74 1,-24 50 0,49 25-1,26 49 1,48-24-1,76-1 1,24-24 0,24-1-1,-48 1 1,-76-75-16,-24-24 16,25 24-1,-50 0 1,25 0-16,-74 50 15,0 0 1,-26-75 0,-24-49-1,75-50-15</inkml:trace>
  <inkml:trace contextRef="#ctx0" brushRef="#br0" timeOffset="-195948.95">20044 15281 0,'0'0'16,"25"25"-1,24 0 1,1 0-1,0-25 1,99 0 0,74-50-1,-50-24 1,-73-1 0,-100 1-1,-50 24-15,-49 1 16,-50 24-1,0 50 1,50 74 0,49 25-1,25 50 1,50-26 0,50-48-1,24-26 16,50-49-15,-25-25 0,0-75-1,-75 1-15</inkml:trace>
  <inkml:trace contextRef="#ctx0" brushRef="#br0" timeOffset="-195448.62">21011 14091 0,'0'0'0,"-24"-50"31,48 50-31,51-25 31,-25 25-31,24 0 16,-24 0-16,-1 25 16,1 0-16,-25 74 15,-25 25 1,-25 0 0,0-25-1,25-74 1,74-124 15,1-50-15,-1-49-1,-24 24 1,-50 124-16,25 26 31,-25-1-15,0 74-1,0 51 1,24 24 0,26 49-1,49-24 1</inkml:trace>
  <inkml:trace contextRef="#ctx0" brushRef="#br0" timeOffset="-194799.79">22450 14835 0,'0'0'0,"50"0"0,-25 0 31,-25 25-15,-25-1 0,-25 1-1,-49 50 1,-50 24 0,25 0-1,75-49-15,24-1 16,0 1-16,0 0 15,25-26-15,0 51 16,75-26 0,49-49-1,49-49 1,1-50 0,-25-50 15,-25-99-16,-75-75 1,-49 1 0,0 148-1,0 124-15,0 26 32,0 48-32,0 125 15,0 50 1,25 49-1,0 0 1,-25-74 0,25-26-1,-25-48 1,-25-76 0</inkml:trace>
  <inkml:trace contextRef="#ctx0" brushRef="#br0" timeOffset="-194297.71">23219 15033 0,'0'0'0,"75"-49"31,-50 49-31,24-25 15,50 25 1,1 25 0,-26 24-1,-49 51 1,-25-76-16,0 26 31,0 0-31,-25 24 16,0-74-1,50-74 17,25-75-17,24-50 1,0 26 0,-74 123-1,25 50 1,-25 25-1,-25 99 1,25-25-16,0-25 16,0 26-16,50 49 15,49-50 1,-74-74 0</inkml:trace>
  <inkml:trace contextRef="#ctx0" brushRef="#br0" timeOffset="-193882.57">25923 14909 0,'0'0'0,"-25"0"16,1 0-1,48 0 17,1 25-17,50-25-15,123 0 16,25-25 0,-24 0-1,-50 1 1,-75-1-1</inkml:trace>
  <inkml:trace contextRef="#ctx0" brushRef="#br0" timeOffset="-193598.83">26469 14363 0,'0'0'0,"0"-24"15,-25 24 1,25 24 0,-25 26-1,50 74 1,-25 25 0,25 49-1,-25 1 1,25-25-1,-50-50 1,50-25 0</inkml:trace>
  <inkml:trace contextRef="#ctx0" brushRef="#br0" timeOffset="-192923.39">28181 14140 0,'0'0'0,"25"-49"0,-50 49 16,0-50-1,-25 25 1,25 25-16,-74 0 16,50 25-1,-26 0-15,-98 74 16,-1 25 15,25 0-15,50 25-1,49 0 1,25-25 0,75 0-1,49-25 1,75-24 0,24-51-1,-98 1-15,98 0 16,-124-25-1,1 25-15,49-25 16,0 25 0,-50-50-1,-24 25 17,24 0-32,-49 0 31</inkml:trace>
  <inkml:trace contextRef="#ctx0" brushRef="#br0" timeOffset="-190730.87">13098 16695 0,'0'0'0,"0"-24"32,0 73-1,0-24-31,0 49 16,0 1-1,74-1 1,-49-24-16,25 24 15,0-24 1,24-50 0,-24-75-1,-1 1 1,-24 0 15,-25-1-15,0 26-1,-25 24 1,25 0 0,-25 25-1,25 25 1,25 0-16,0 49 16,0 50-1,24-25 1,1 25-1,-25 0 1,-25-24 0,0-1-1,-50-25 1,-24-24 15,-1-25-15,51-25-16,-26 0 15,25 0-15,0 0 16,1 0-16,-26-25 16</inkml:trace>
  <inkml:trace contextRef="#ctx0" brushRef="#br0" timeOffset="-190332.54">14165 17067 0,'0'0'0,"-25"50"16,0 25-1,25 24 1,-49 0 0,24 50-1,-25 24 1,25-24-1,1 25 1,24-124-16,-25 49 16</inkml:trace>
  <inkml:trace contextRef="#ctx0" brushRef="#br0" timeOffset="-188099.25">13817 17340 0,'0'0'0,"50"0"63,-25 0-32,0-24-15,0 24-16,-1-25 15,26 0 1,0 0-1,-50 0 1,24 25 0,-24 50-1,-24 49 1,-26 0 0,0-24-1,26-75 1,24 25-1,24-25-15,-24-25 16,25 0-16,25 0 16,-25 0-1,-1 25 17,-24 25-17,0 50-15,-49 24 31,24-50-15,50 1 0,0-25-1,24-25 1,-24-25 0,25 25-1,-26 25-15,1 25 16,-25-1-1,25 1 1,-25-25 0</inkml:trace>
  <inkml:trace contextRef="#ctx0" brushRef="#br0" timeOffset="-187747.43">15083 17514 0,'0'25'0,"0"0"31,-25-25-15,50-25 15,-1 25-31,51-25 31,-26 25-31,1-25 16,49 0-1,-24 1 1</inkml:trace>
  <inkml:trace contextRef="#ctx0" brushRef="#br0" timeOffset="-187546.76">15231 17886 0,'0'0'0,"-24"25"16,-1-25 0,50 0-1,-1 0 1,26-50 0,74 1-1</inkml:trace>
  <inkml:trace contextRef="#ctx0" brushRef="#br0" timeOffset="-186897.83">16025 17390 0,'-25'0'16,"1"0"-1,48-25 1,-24 0 0,25 1-16,75-1 15,-1 0 1,-25 50 15,-24 49-15,-25 75-1,-25 25 1,0-25 0,0-25-1,-25-75 1,25-98 15,25 24-31,-1-99 16,26-25-1,0-25 1,-26 25 0,1 50-1,-25 25 17,0 49-1,0 75-16,0 49 1,0 25 0,50 0-1,-50-75-15,74 26 16,1-26 0,-1-49-1,1-49 1</inkml:trace>
  <inkml:trace contextRef="#ctx0" brushRef="#br0" timeOffset="-186414.97">16770 16596 0,'0'0'0,"24"-99"16,1 99 0,0-25-1,0 25 16,-25 25-15,25 49 0,-25 1-1,0-50 1,0-1 0,0 1-1,24-25 1,26-25-1,0-24 1,-1 24 0,-24 0-1,0 25 17,-25 25-17</inkml:trace>
  <inkml:trace contextRef="#ctx0" brushRef="#br0" timeOffset="-185597.88">17985 16026 0,'0'0'0,"25"-25"16,-50 25 31,0 25-47,-49 24 15,-50 26 1,25-1 0,24-24-1,50-26 16,1 1-15,24 0 0,0 25-1,24-1-15,-24 26 16,25 24 0,0 0-1,0 50 1,0 0-1,-1 25 1,1-1 0,0 1-1,0-25 17,-25 0-17,25 24 1,-25-98-16,-25 49 15,25 0 1,0-25 0,0-25-1,25 1 1,-1-26 0,1-24-1,25 0 1,74-25-1,50-50 1,49-24 0</inkml:trace>
  <inkml:trace contextRef="#ctx0" brushRef="#br0" timeOffset="-184782.15">19523 17415 0,'0'0'0,"-25"0"15,0 0-15,50 0 63,25 0-63,49-25 16,0 0-1,25-74 16,-74 49-15,-25 26-16,-25-1 16,-25 0-1,-49 25 1,-26 50 0,26 49-1,-25 50 1,49-1-1,25 1 1,75-49 0,49-26-1,25-49 17,75-50-17,-26-49-15</inkml:trace>
  <inkml:trace contextRef="#ctx0" brushRef="#br0" timeOffset="-184265.59">20317 16795 0,'0'0'0,"-25"-25"0,25 0 16,0 0 0,25 0-16,0 25 15,74-24 17,-49 24-17,24 49 1,-74 75-1,0 25 1,-25-25 0,25-74-1,50-100 17,-1-74-17,26-50 1,-50 100-16,-1 24 15,1 1-15,-25 24 16,0 75 15,-25-1-31,50 100 16,0 25 15,25-25-15,-26-75-16</inkml:trace>
  <inkml:trace contextRef="#ctx0" brushRef="#br0" timeOffset="-183931.11">21681 17415 0,'25'0'31,"0"25"-31,0-25 16,0 0-1,74-25 1,-25 0 0,-24 25-16,-1 0 15,1-25-15,0 0 16,-26 25-16</inkml:trace>
  <inkml:trace contextRef="#ctx0" brushRef="#br0" timeOffset="-183664.59">22078 16993 0,'0'0'0,"-25"-25"31,1 50-15,24 0-1,-25 74 1,25-49-1,-25 24-15,0 75 16,0-25 0,1 0-1,-1 0 1,25-49 0,25-51-1</inkml:trace>
  <inkml:trace contextRef="#ctx0" brushRef="#br0" timeOffset="-183281.89">22847 17067 0,'0'0'0,"0"-24"47,-25 48-47,1 1 16,-1 0 0,-50 74-1,26 1 1,24-26-16,25-24 15,-25-1-15,50 26 16,25-1 0,98-24-1,51-26 17,-1-73-32,-74 24 15</inkml:trace>
  <inkml:trace contextRef="#ctx0" brushRef="#br0" timeOffset="-182632.73">23294 16323 0,'0'0'0,"0"-25"16,25 1 0,-1 24-1,1-25 1,0 25-1,99-25 1,-25 0 0,-24 25-16,24-25 15,-50 25 1,-24 0 0,25 0-1,-50 50 1,25 24-1,-25 75 1,0 0 0,25 50-1,24-26 17,1 1-17,-1-100-15,-24 1 16,25 123-1,-25-99 1,-1 1 0,-24-26-1,-24 25 1,-51-24 0,-24-1-1,0 1 1,24-51-1</inkml:trace>
  <inkml:trace contextRef="#ctx0" brushRef="#br0" timeOffset="-180182">25774 17464 0,'0'-24'16,"-24"24"-1,48 24 16,-24 1-15,50 74 0,-25 50-1,0 0 1,-1 0 0,1-25-1,-25-50 1,0-49-1,0 0 1,25-99 0,99-125-1,99-99 1,25 1 0,50 74-1,-50 74 16,-49 49-15,-100 76 0,-74 24-1,-25 24 1,0 1 0</inkml:trace>
  <inkml:trace contextRef="#ctx0" brushRef="#br0" timeOffset="-179612.02">25849 17216 0,'0'0'0,"-50"-74"15,25 49 1,25 0 0,0 0-1,25 25 1,0-24 0,25 73-1,-1 51 1,1 48-1,24-24 1,-24-49 0,0-50-1,-1-25 1,50-75 15,1-24-31,-1 0 16,298-273-1,-100 173 1,1 75 0,-50 25-1,-74 49 1,-100 50 0,-24-25-1,-25 25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24:01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 893 0,'-24'0'63,"24"-25"-16,-25 75-32,0-25-15,0 24 16,0 1-16,1 74 16,-1 25-1,25 24 1,0-98-1,25-1 1,24-24-16,75 0 16,50-50-1,0-75 1,24-49 0,-74-25-1,-74 0 1,-75 25-1,-50 25 1,-24 25 0,-50 24-1,25 0 1,75 50 0,-1 0-1,0 0-15,-24 25 16,0 74-1,49 50 1,25 0 0,74-25-1,50-25 1,-49-49-16</inkml:trace>
  <inkml:trace contextRef="#ctx0" brushRef="#br0" timeOffset="351.4">2084 1662 0,'0'0'0,"0"25"0,49-25 16,-49 25-16,50 24 16,0 26-1,-26-26-15,1 1 16,25 0-16,-1-1 15,1 1 1,0-1 0,-25-49-1</inkml:trace>
  <inkml:trace contextRef="#ctx0" brushRef="#br0" timeOffset="665.55">2704 1389 0,'0'-25'16,"0"50"-16,25-50 31,24 1-15,1 24-16,0-25 0,-1 0 31,100-25-15,-99 26-16,24-1 15,-24 0-15,-1 25 0,-24-25 16</inkml:trace>
  <inkml:trace contextRef="#ctx0" brushRef="#br0" timeOffset="933.39">2729 1811 0,'0'25'15,"25"-25"-15,24 0 16,1-25-16,74-49 16,-25 24-1,-25 0 1,1 1-16,-1-1 15,-24 25-15,0-24 0</inkml:trace>
  <inkml:trace contextRef="#ctx0" brushRef="#br0" timeOffset="1187.59">3026 1166 0,'0'-25'16,"-24"0"15,24 50-31,0 0 16,0 0-16,0 99 15,0-50 1,0 100-1,0 24-15</inkml:trace>
  <inkml:trace contextRef="#ctx0" brushRef="#br0" timeOffset="1466.41">3299 1017 0,'-24'25'16,"24"25"-16,0 24 15,0 25-15,0-24 16,0 148-1,0-99 1,0 74 0,0-123-16</inkml:trace>
  <inkml:trace contextRef="#ctx0" brushRef="#br0" timeOffset="1721.75">3820 1017 0,'0'25'0,"0"0"16,25 24-16,-25 1 15,0 24-15,25 1 16,-25 49 0,25-25-1</inkml:trace>
  <inkml:trace contextRef="#ctx0" brushRef="#br0" timeOffset="2153.37">4292 1017 0,'0'0'16,"0"-25"-16,-25 0 15,25 1 1,49-1-1,26 0 1,-26 50 0,-24 49-1,-50 26 1,50-26 0,0-49-1,25-25-15,-26 25 16,76-25-1,-26 49 1,-74 50 0,-49 100 15,-1-100-15,0-49-1,50-25-15</inkml:trace>
  <inkml:trace contextRef="#ctx0" brushRef="#br0" timeOffset="2651.44">5854 1191 0,'0'0'16,"25"25"-16,-25 49 15,0-24 1,-25 24-16,1 75 16,-1-75-16,-25 50 15</inkml:trace>
  <inkml:trace contextRef="#ctx0" brushRef="#br0" timeOffset="3516.92">8261 868 0,'0'0'15,"0"-25"1,-25 50 0,0 0-16,25 25 15,0 24-15,0 50 16,50-74-1,49-25 1,50-50 0,0-74-1,-50-26 1,-74 76-16,-25-1 16,24 1-1,-24 24 16,-24 50-31,24 24 16,0 50 0,24 125-16,-24 98 31,0 1-15,-24-26-16,-76-73 31,1-51-16,-25-98 1,0-75 0,-25-199-1,124 75 1,25 0-16,25-99 16,0 124-16</inkml:trace>
  <inkml:trace contextRef="#ctx0" brushRef="#br0" timeOffset="3883.54">9526 471 0,'0'0'15,"-25"0"1,25 50-1,-25-25 1,0 24-16,1 26 16,-1-26-16,-50 75 15,51-99 1,-1 25 0,25-25-16</inkml:trace>
  <inkml:trace contextRef="#ctx0" brushRef="#br0" timeOffset="5067.1">9948 1588 0,'0'-25'62,"24"25"-46,1 0-16,0 0 16,25 0-16,24 0 15,50 0 1,25-25 0,-50-25-1,-49 50-15,-1-24 16,-24 24-1</inkml:trace>
  <inkml:trace contextRef="#ctx0" brushRef="#br0" timeOffset="5300.14">9972 2109 0,'25'0'15,"25"0"1,-1-25-16,1 25 16,49-25-1,-24 25-15,24-25 0,99-24 16,-148 49-1</inkml:trace>
  <inkml:trace contextRef="#ctx0" brushRef="#br0" timeOffset="5966.51">11808 918 0,'-25'-25'32,"0"50"-17,25 0 1,0 24-1,-24 1-15,-26 0 16,25 24-16,-24 0 16,-51 100-1,1 0 1,50 24 0,98-99-1,75-49 1,75-25-1,-75-25 1,0-25-16,74-49 16,-74-1 15,-74 26-31,-50-51 16,-25 51-16,-124 24 15,-49 25 1,49 25 15,50 24-15,74-24-16,25 0 0</inkml:trace>
  <inkml:trace contextRef="#ctx0" brushRef="#br0" timeOffset="6400.87">13693 521 0,'0'0'16,"0"-25"-16,-74 25 31,24 25-15,-49 99 0,0 74-1,49 26 1,26 49-1,73-25 1,50-50 0,-24-99-16,98 1 15,-24-26 1,-25-49 0,-74-25-1</inkml:trace>
  <inkml:trace contextRef="#ctx0" brushRef="#br0" timeOffset="8951.53">14363 794 0,'0'25'16,"0"-50"-16,0 74 0,-25 1 15,25 0-15,0 24 16,0 50 0,50-74-1,49-1 1,125-73-1,-125-1 1,-25-25-16,25-49 16,-49 0-1,-25 24 1,-25 50 0,25 25 15,-25 25-16,0 0-15,24 25 16,1 99-16,-25-75 16,25 124-1,-25 1 17,0-125-32,-50 26 15,26-26-15,-100 25 16,0-24-1,24-75 1,76 0-16</inkml:trace>
  <inkml:trace contextRef="#ctx0" brushRef="#br0" timeOffset="9266.28">15579 1389 0,'0'25'32,"25"-25"-17,-1 0-15,1 0 16,25 0-16,24 0 15,100-25 1,49-24 0,-49 24-1,-125 25-15,1 0 16</inkml:trace>
  <inkml:trace contextRef="#ctx0" brushRef="#br0" timeOffset="11051.57">16794 719 0,'50'0'47,"-25"0"-32,24 0-15,26 0 16,-26 0-1,26 25 1,-26-25-16,1 25 0,49 49 16,-74 26-1,-25 49 17,-50-25-32,-74 74 15,-24-49 1,73-50-1,50-74 1,50 25 0,50-50-1,49 24 1,49-24 0,51-49-1,-200 49 1,26-25-16</inkml:trace>
  <inkml:trace contextRef="#ctx0" brushRef="#br0" timeOffset="11316.38">18134 1389 0,'0'0'0,"0"25"47,25-25-31,-25 25-16,0 0 15,0-1 1</inkml:trace>
  <inkml:trace contextRef="#ctx0" brushRef="#br0" timeOffset="12033.74">19225 595 0,'25'-24'0,"-50"48"0,50-73 16,-25 24-16,0 0 15,0 0-15,-49 1 16,-1-1-16,-148 25 15,24 0 1,50 25 0,99-1-1,0 1 17,50 0-32,25 25 31,-1-1-16,-49-24-15,25 25 16,0-1-16,-25 50 16,0 1-1,0-26 1,-25-49 0,25 0 15,25-25-31,0-25 15,24 0 1,26 0-16,-1-24 16,-24 49-16,74-25 15,0 0 1,-75 50 0,1-25-1,-25 25-15,24 24 16,-24 26-1,-25 49 1,-49 0 0,-51-25-1,-24 0 1,0-49 0,50-1-1,0-49 1</inkml:trace>
  <inkml:trace contextRef="#ctx0" brushRef="#br0" timeOffset="14488.66">20019 298 0,'25'0'31,"-25"-25"47,-25 25-47,0 0 32,50 49 62,0-24-110,-25 0-15,25 25 16,24 24-16,1 50 16,-25 25 15,-25 49-31,-50 1 16,-24-25 15,-50-50-16,74-75-15,1 1 16,-1-25-16,25-1 16,0 1-1</inkml:trace>
  <inkml:trace contextRef="#ctx0" brushRef="#br0" timeOffset="14937.71">21185 397 0,'0'0'0,"0"-25"16,-25 50 15,25 0-15,-24 124-1,24-75 1,-25 25-16,0 75 16,-25 49-1,50 25 17,25-198-17,-25-25-15,50 24 16,24-24-1,25-50 1</inkml:trace>
  <inkml:trace contextRef="#ctx0" brushRef="#br0" timeOffset="15567.76">20887 1017 0,'0'0'16,"100"-50"31,-26 50-47,25-24 15,25 24-15,0 0 16,0-25-16,125 25 15,-101-25 1,-98 25 0,0-25-1,-100 0 17,25 1-32,-49 24 15,-25 24 1,-1 51-1,26 24 17,49 0-32,25-24 31,74-50-15,51-25-1,-1-50 1,-25-49-1,-50 49-15,-24 0 16,25 1 0,-25 49-1,-1 49 1,-24 51 0,0 24-1,0 0 1,0-75-1</inkml:trace>
  <inkml:trace contextRef="#ctx0" brushRef="#br0" timeOffset="15951.56">22574 893 0,'-24'0'15,"24"25"-15,-25 74 32,25-74-32,0 25 15,-25 49 1,0-74 0,50-25 15,25-100-16,74-49 1,-75 75 0,1 24-1,-25 1-15,-1 49 16,26 0 0,0 49-1,-26 51 1,1 73-1,-25-24 1,-25-74-16</inkml:trace>
  <inkml:trace contextRef="#ctx0" brushRef="#br0" timeOffset="16506.07">23591 223 0,'0'-25'16,"0"50"-16,25-74 0,-25 73 62,-25 26-62,25 24 16,-24 1-16,-1 24 0,25 0 15,-25 1 1,0-1-16,0-25 16,-24 75-1,24-74-15,0-26 16,0 1 0,25-25 15,25-50-31,25-50 15,74-49 17,-25 25-32,-25 49 31,-24 26-15,0 48-1,-1 51 1,1 49-1,-25-74-15,0 24 16,-1 50 0,1-25-1,0-99 1,25 25 0</inkml:trace>
  <inkml:trace contextRef="#ctx0" brushRef="#br0" timeOffset="18873.38">24832 571 0,'-25'-25'15,"25"0"32,0 75-16,-25-1-31,0 26 16,-24 73 0,-26 1-1,51 0 1,24-74-16,-25-26 15,25-24 1,-25 25 0,25-26-1</inkml:trace>
  <inkml:trace contextRef="#ctx0" brushRef="#br0" timeOffset="19101.15">25154 1265 0,'0'0'15,"0"25"-15,0 0 16,-25-25-1,25 25 1,0-1 0,-24-24-16</inkml:trace>
  <inkml:trace contextRef="#ctx0" brushRef="#br0" timeOffset="19802.08">26395 471 0,'-25'-24'16,"0"-1"-16,-49 25 15,-1 0 1,26 0-16,-26 0 16,-24 25-1,49-1 1,50 1-1,0 25 17,0-1-32,0 26 15,0 49 1,-25-50 0,25-49-1,0 25-15,-24-50 16,24 24-1,24-48 17,1-1-17,25 25-15,49-50 32,0 25-17,-49 25-15,0 0 16,74 25-1,-75 25 1,-24 24 0,-25 1-1,-50 24 1,-74 0 0,-49-24-1,49-26 1,74-49-16</inkml:trace>
  <inkml:trace contextRef="#ctx0" brushRef="#br0" timeOffset="20617.72">27312 571 0,'0'-25'0,"0"50"0,25-75 47,0 50-47,0 0 15,24 0-15,1-25 16,49 50 0,-49 0-16,24 49 15,-74 50 1,-24-25-1,-100 25 17,-1 1-32,51-76 31,49-49-31,124-49 47,-49-26-47,124-74 15,-100 25 1,1 25-16,-26 0 16,1 24-16,-1-24 15,-24 74 1,-50 75 15,1 0-31,-26 24 16,0 0-16,-49 125 15,50-26 1,73-24 15,26-99-31,0-25 0,-1 0 16</inkml:trace>
  <inkml:trace contextRef="#ctx0" brushRef="#br0" timeOffset="21338.08">28454 0 0,'0'0'16,"24"0"-1,26 0-15,-25 0 16,24 0 0,1 0-1,-25 0 1,0 0-16,-1 0 16,1 0-1,-25 25-15,25 0 16,0 49-1,-25 25 1,-25 25 0,0 100 15,0-76-15,1-24-1,24 25 1,-25-49-1,25 24 1,0-25 0,0-74-16,0-1 15,0 1-15,0 0 16,0 0-16,-25 0 31,0-25-15,0 24-16,-24-24 15,-100 0 17,25 0-32</inkml:trace>
  <inkml:trace contextRef="#ctx0" brushRef="#br0" timeOffset="23334.96">24633 0 0,'25'0'15,"-50"0"1,1 0 0,-1 0-1,-25 0-15,0 0 16,-49 0-16,50 0 15,-26 0 1,26 0 0,24 0 15,50 25 31,-25 0-46,24 24 0,-24-24-16,25 25 15,0-1-15,0 50 16,-25-49 0,25 0-16,-25-1 15,0 51 1,0 24-1,0-25 1,-25 0 0,25 0-1,0-24 1,0-1 0,25 25-1,24-49 1,-24 0-1,0-1 1,-25-24-16,0 25 31,0-26-15,0 1 0,0 0-16,0 25 15,0-26 16,0 1-15,0 0 0,0 0 15,25-25-15,-1 0-1,76 25 1,24-25-1,-25 0 1,-74 0 0</inkml:trace>
  <inkml:trace contextRef="#ctx0" brushRef="#br0" timeOffset="25083.88">29520 918 0,'0'0'15,"25"0"32,0 0-47,0 0 16,24 0-16,1 0 15,24 25-15,26-25 16,98 0 0,-24-25-1,-75 25-15,-25 0 16,-24 0-16,0 0 15,-1 0 1,-24 0-16,0 0 16</inkml:trace>
  <inkml:trace contextRef="#ctx0" brushRef="#br0" timeOffset="25551.17">30463 670 0,'25'0'15,"-50"0"-15,50-25 16,-25 0 0,25 25-1,-1 25 1,1-25-16,50 25 15,24 24 1,25 1 0,-25-25-1,-49 0 1,-50-1 0,25-24 15,-25 25-16,-50 0 1,25 0-16,0 0 16,-24 24-16,-26 26 15,-24 49 1,0-50 0,24 1-1</inkml:trace>
  <inkml:trace contextRef="#ctx0" brushRef="#br0" timeOffset="25835.15">30587 744 0,'0'0'16,"0"-25"-16,25 25 31,-25 25-15,0 0-16,0 49 15,0-24-15,-25 0 16,25 49-1,0-25 1,25 1 0,0-26-16</inkml:trace>
  <inkml:trace contextRef="#ctx0" brushRef="#br0" timeOffset="26136.03">31877 769 0,'0'-25'31,"0"50"-31,-50 0 32,26 24-32,-1 1 15,0 0-15,0 74 16,0-75 0</inkml:trace>
  <inkml:trace contextRef="#ctx0" brushRef="#br0" timeOffset="26869.14">32423 422 0,'-50'-25'16,"100"50"-16,-125-100 0,50 50 0,-24 25 16,-1-24-16,-74 24 31,75 0-31,-26 24 16,-74 51-1,0 24 1,75-49-16,24 24 15,-24 1-15,24-1 16,-24 50 0,49-50-16,-24 51 15,49-26 1,24 25 0,51-50-1,49 1 1,0-51-1,25 26 1,0-50 0,-1 25-1,1-50 17,-99 25-32,24-25 15,26-24 1,-26 24-16,0-74 15,26-1 1,-26-24 0,-24 0-1,-26 25 1,1-25 0,-50 0-1,-24 25 1,24 49-16,-25 25 15,1-24-15,-1 24 32,1 25-32,-26-25 0,-24 25 15,-149 0 1,99 25-16</inkml:trace>
  <inkml:trace contextRef="#ctx0" brushRef="#br0" timeOffset="32834.65">1042 3721 0,'25'25'16,"-50"-50"15,0 0 16,0 25-31,0-25-16,1 25 15,-51 0 1,50 25-16,-24-25 16,24 25-16,-25 25 15,26-1 1,-1 51 0,25-51-16,25 1 15,-1-25-15,76 49 16,24-24-1,-75-1 1,1-24-16,0 74 16,-50 1-1,0-26 1,-75 25 0,1-49-1,-26-25 1,76-50-1,-26 0 1,50 0-16</inkml:trace>
  <inkml:trace contextRef="#ctx0" brushRef="#br0" timeOffset="33288.61">1637 4192 0,'0'0'16,"0"-24"0,-25-1-1,-24 50 1,49-1-16,-25-24 15,0 50-15,25-25 16,-25 24-16,25-24 16,0 25-16,0-25 15,0 24-15,50 1 32,49-50-32,0 25 31,26-50-16,-51-25 1,-49 26-16,-25-26 16,-50-49-1,1 49 1,-1 25-16,-49 0 16,74 25-1</inkml:trace>
  <inkml:trace contextRef="#ctx0" brushRef="#br0" timeOffset="33585.12">2133 3771 0,'25'-50'15,"-50"100"-15,50-125 0,0 50 16,-25 50 31,25 25-47,-25 0 16,25 24-16,-25 0 15,24 26-15,1 73 16,0-49-1,-25-24 1,0-51 0</inkml:trace>
  <inkml:trace contextRef="#ctx0" brushRef="#br0" timeOffset="33938.41">2530 4044 0,'0'0'0,"0"-25"0,0 0 16,25 25 0,-25-25-1,25 75 1,0 49 0,0 25-1,-1 0 16,1-99-15,-25 0 0,25-25-16,0-50 15,24-74 1,26-25 0,-1-24-1,-49 49 1,-25 74-1,25 50 1</inkml:trace>
  <inkml:trace contextRef="#ctx0" brushRef="#br0" timeOffset="34305.44">3200 4093 0,'0'0'15,"25"0"-15,0 0 0,0 0 16,24-25-1,26-24 1,-26-1-16,50-24 16,-74 24 15,0 1-15,-75 24-1,1 25 1,-50 74-1,24 25 1,1 50 0,49-50-1,25-24-15,25-50 16,0 24-16,74-24 16,50 0-1,-25-50 1,-25-25-1</inkml:trace>
  <inkml:trace contextRef="#ctx0" brushRef="#br0" timeOffset="35067.56">4738 4093 0,'0'0'15,"-25"0"17,1 50-17,24-1 1,-25-24-1,50 0 1,24-25 0,-24-25-1,-25 0-15,0 1 16,0-26 0,-25 25-1,-24 0 1</inkml:trace>
  <inkml:trace contextRef="#ctx0" brushRef="#br0" timeOffset="35435.58">4738 4465 0,'-25'25'32,"25"0"-17,0 0-15,25 24 16,-25-24-1,50-25 1,-1 0 0,1-25-1,-25-24 1,-25 24 15,-75 25-15,26-25-1,24 25-15,0 25 0</inkml:trace>
  <inkml:trace contextRef="#ctx0" brushRef="#br0" timeOffset="55744.64">6648 3895 0,'0'-25'47,"0"50"0,-25 0-32,25 24-15,-24 26 16,-1-1-16,0 100 16,0-100-1,0 1 1,1-1 0,-1-49-1,50-50 16,-25 0-31,74-99 16,25 0 0,-24 25-1,-51 74 1,26 0 0,-50 75-1,50 49 1,-1 0 15,-24-49-31,0 0 16,25-26-16,-50 1 31,49-25-31,-24-25 16,0-49-1,24-75 1,1-25-1,-25 75 1,0 25 0</inkml:trace>
  <inkml:trace contextRef="#ctx0" brushRef="#br0" timeOffset="56154.16">7541 4044 0,'0'0'0,"0"-25"0,25 25 31,0 0-16,0 25 1,0-1-16,-1 1 16,26 149-1,-50-125 1,0-24-16,-25 25 16,25 0-1,-25-50 1,50-50 15,-25 0-31,50-74 16,24 0 15,-24 25-15,-25 74-16,-1 0 15,1 25-15,0 0 0</inkml:trace>
  <inkml:trace contextRef="#ctx0" brushRef="#br0" timeOffset="56404">8286 3969 0,'0'0'0,"24"0"31,-24 25-15,0 0 0,0 0-16,25 24 15,-25-24-15,-25 49 32,1 26-17,24-76-15,0 1 0</inkml:trace>
  <inkml:trace contextRef="#ctx0" brushRef="#br0" timeOffset="56552.64">8385 3746 0,'0'0'0,"-25"0"15</inkml:trace>
  <inkml:trace contextRef="#ctx0" brushRef="#br0" timeOffset="57088.16">8806 3498 0,'0'-25'16,"0"50"-16,0-75 16,0 100 15,0-25-15,-24 49-16,-1-24 15,0 49-15,25-25 16,-25 100-1,25-100-15,0-24 16,25 49 0,74-74-1,50 0 1,-25-50 0,0-49-1,-74-1 1,-25 1-1,-25 24 1,-50 50 0,0 0-1,1 99 1,24-24-16,0 49 16,25-25-1,50-74 16,74 0-31,0-50 16,-25-25 0</inkml:trace>
  <inkml:trace contextRef="#ctx0" brushRef="#br0" timeOffset="57303.9">8831 3771 0,'-25'-25'0,"50"50"0,-50-75 16,1 50-1,48-25-15,26 25 16,0-25-1,24 1-15</inkml:trace>
  <inkml:trace contextRef="#ctx0" brushRef="#br0" timeOffset="57754.03">10642 3820 0,'0'-24'16,"0"-1"15,-25 74-15,25-24-1,-49 99 1,24 0-1,0 0 1,75-25 0,-1-49-1,51-50 1,-26 0-16,0 0 16</inkml:trace>
  <inkml:trace contextRef="#ctx0" brushRef="#br0" timeOffset="57993.93">10717 3771 0,'0'-25'0,"0"50"0,-25-50 15,25 0-15,25 25 16,-1-25 0,1 0-1,25 1-15,24 24 0,50-50 16</inkml:trace>
  <inkml:trace contextRef="#ctx0" brushRef="#br0" timeOffset="58187.35">10717 3895 0,'-25'0'16,"25"25"-1,74-25 1,-24 0-1,99-25-15</inkml:trace>
  <inkml:trace contextRef="#ctx0" brushRef="#br0" timeOffset="58721.3">11684 3870 0,'0'-25'16,"0"50"-16,-25-50 0,-24 25 15,-1-25-15,0 50 16,-74 0 0,75 25-1,-1-1-15,25 26 16,1-51-1,73-24 1,1 0 0,24-24-16,25-1 15,1 0 1,-26 25 0,-24 25-1,-1 49 1,-24 50-1,0 25 17,-25-74-32,25-1 15,-25-49 1,25 0 0,-1-75-1,-24-24 1,25-1-16,50-123 15,-1 24 1,-24 50 0,-26 74-1</inkml:trace>
  <inkml:trace contextRef="#ctx0" brushRef="#br0" timeOffset="59271.46">12800 3920 0,'0'0'16,"0"-25"-16,25 25 31,-25 25-15,-25 24-16,25 50 15,0-49 1,0 0-16,0 49 16</inkml:trace>
  <inkml:trace contextRef="#ctx0" brushRef="#br0" timeOffset="59752.9">13247 3696 0,'0'0'0,"0"-49"0,0-1 16,-25 25-1,0 25-15,0 0 16,-24-25-16,-75 50 15,-25 50 1,0 49 0,0 25-1,25 99 17,99-174-17,25 0-15,0 1 16,25-25-16,0-1 0,74 1 15,50-25 1,0-25 15,-75-25-31,1 0 16,-1-25-16,75-74 16,-25-49-1,-74-26 1,-25 50-1,-50 25 1,-25 75 0,-24 24-1,-50 74 1,74-24-16</inkml:trace>
  <inkml:trace contextRef="#ctx0" brushRef="#br0" timeOffset="60570.07">14859 3895 0,'-24'0'15,"24"-25"1,0 50 62,0 24-78,0 1 16,-25 0-1,25-1-15,-25 1 16,25-1-16,-25 1 15,25-25-15,0 0 16</inkml:trace>
  <inkml:trace contextRef="#ctx0" brushRef="#br0" timeOffset="60752.75">14859 3721 0,'-24'0'16,"48"0"-16,-48-25 0,24 0 16</inkml:trace>
  <inkml:trace contextRef="#ctx0" brushRef="#br0" timeOffset="61156.4">15033 3969 0,'0'50'16,"0"-100"-16,-25 149 0,25-74 15,0 25-15,-25-25 16,25 24-16,0-24 31,0-50-15,25 0 0,0 1-16,49-100 15,-24 74 1,-25 0-16,49 1 15,1 24 1,-26 50 15,1 24-31,-50 51 32,0 24-17,0-75-15</inkml:trace>
  <inkml:trace contextRef="#ctx0" brushRef="#br0" timeOffset="61736.72">16894 3324 0,'0'-25'16,"24"50"-1,-24 0-15,25 0 16,-50 124 0,1 24-1,-26 1 1,50-25-1,25-50 1,24-49 0,51-26-1,-76-24-15</inkml:trace>
  <inkml:trace contextRef="#ctx0" brushRef="#br0" timeOffset="61955.35">17414 3820 0,'0'0'0,"0"25"62,-24 25-62,24-1 16,-25 1-16,25-25 15,0 74 1,-25-99 0,25 25-16</inkml:trace>
  <inkml:trace contextRef="#ctx0" brushRef="#br0" timeOffset="62112.66">17439 3622 0,'0'0'16,"0"-75"15,0 51-31</inkml:trace>
  <inkml:trace contextRef="#ctx0" brushRef="#br0" timeOffset="62503.44">17613 4093 0,'-25'50'0,"50"-100"0,-75 125 16,50-51-16,-24-24 16,48-24 15,-24-1-15,25-25-16,50-49 15,-26 49 1,-24 26-16,49-26 15,-24 50 1,-25 0 0,0 74-1,-1 26 1,-24-26-16</inkml:trace>
  <inkml:trace contextRef="#ctx0" brushRef="#br0" timeOffset="63570.23">18332 4068 0,'25'-24'15,"-50"48"-15,75-48 0,-25-1 16,49 0-16,-24 25 15,-25-25-15,24 0 16,-24 1-16,0-1 16,0-25-1,-25 25 1,-75 25 0,-24 25-1,49 0 1,-49 49-1,50-24-15,24-25 16,25 49 0,25-24-1,99-50 1,74-25 0,-24-25-1,-25-24 1,-50-25-1,-99 24 1,-25 75-16,-49-24 16,49 24-1,-25 49-15,-49 26 16,24 24 0,51-25-1,24-49-15,0 25 16,49-26-1,26-73 1,49-26 15,-25-24-15,-25 0 0,-49 49-1,-25 26-15,0 48 31,0 1-31,-49 50 16,49 24 0,49-25-1,1-49 1,24 0 0,50-50 15,-25-25-16,-24-74-15,-26-24 32,-49 73-32,-24 25 15,-1 50 17,25 50-1,0-25-31,49 25 15,-24 24 1,0 0 0,0 26-1,25 24 17,-1-50-17,1-74 1,-25 0-16,-1 25 15,26-50-15,0 25 16,-26-25-16</inkml:trace>
  <inkml:trace contextRef="#ctx0" brushRef="#br0" timeOffset="64154.06">21210 3721 0,'25'-25'16,"-50"50"-16,75-50 0,-26 0 15,1 25-15,25-24 16,74-26 0,49-24-1,-24-50 1,-25 0-1,-124 0 17,-24 124-17,-26 0-15,-74 49 16,0 26 0,0 148 15,99-50-16,0 1 1,0 0 0,25-25-16,-24-50 31,-1-25-15,-50-74-1,26 25-15</inkml:trace>
  <inkml:trace contextRef="#ctx0" brushRef="#br0" timeOffset="64787.9">20962 4093 0,'0'0'0,"49"-74"16,1 24 0,49-24-1,25 49 16,75 0-31,-1 0 32,-123 1-32,24 24 15,-25-25-15,-24 25 16,24-50 0,-98 25-1,-26 25 16,0 25-31,-24 50 16,24 24 0,50-25-1,50-49 1,49 0 0,-24-50-1,-1-25 16,-24 1-31,-1 24 0,26-49 32,-26 49-32,26 0 15,-26 25 1,-24 74 0,0-24-1,-50 24 1,0-24-1,0-50 17,50-25-32,0 0 15,149-148 1,-125 123 0,51-24-1,-51 49-15</inkml:trace>
  <inkml:trace contextRef="#ctx0" brushRef="#br0" timeOffset="65387.8">22946 3771 0,'0'25'0,"0"-50"0,0 74 15,25-24 1,-50 0 0,25 25-16,0-26 15,-49 1-15,49 0 16,-25-25 0,25 25-1,25-50 1,49-49-1,-24 24-15,99-49 16,-50 49 0,-25 25 15,-74 50-15,0 74-1,0-49 1,-24 0-1,24-26 17,24-48-17,26-1-15,49-25 16,25-24 0,-25 24-1,-24 50 16,-26 25-31,1 49 32,-25 1-17,-25-50-15,0 24 16,0 1 0</inkml:trace>
  <inkml:trace contextRef="#ctx0" brushRef="#br0" timeOffset="70024.08">16298 3523 0,'0'-25'16,"0"74"-1,-25-24 1,25 0 0,-24 124-16,-1-50 15,0 0-15,-49 174 16,24-149 0,-49 124-1,49-148 1,0 48-1,1-73 1,24-50 0,25-50 15,50-50-31,-1 1 31,26 0-15,24 24-1,0 50 1,-49-25-16,-1 50 16,1 0-16,0 0 15,-26-1-15,26 51 16,-25-50 0,0-1-1</inkml:trace>
  <inkml:trace contextRef="#ctx0" brushRef="#br0" timeOffset="115127.92">8459 5532 0</inkml:trace>
  <inkml:trace contextRef="#ctx0" brushRef="#br0" timeOffset="117024.68">26692 3647 0,'0'-25'47,"0"50"47,0-1-94,-25 1 16,25 25-16,0 0 15,0-1 1,25 1 0,25-25-1,0-25 1,-26 0-16,1 0 15,0-25-15,25 0 16,-26-25-16,51 1 16,-50-1-1,-25 25 17,0 50-1,-25 124 0,0-75-15,25 1-16,0-1 15,-25 100 1,0-50 0,1-50-16,-76 1 15,1-26 1,0-49-1,24 0 1,26-24 0,24-26-1,0-24 1,50 24 0,0 25-1</inkml:trace>
  <inkml:trace contextRef="#ctx0" brushRef="#br0" timeOffset="117473.59">28032 3423 0,'25'-24'0,"-50"48"0,50-73 31,-50 49 16,0 25-47,0-25 16,-24 24-1,-26 26-15,26-25 0,-125 24 31,149-24-15,0 0-16,1-25 0,-1 25 16</inkml:trace>
  <inkml:trace contextRef="#ctx0" brushRef="#br0" timeOffset="117775.27">27486 4068 0,'0'0'15,"25"25"17,0-25-17,24 0-15,1 25 0,24-25 16,1 25 0,74 0-1,-100-25-15</inkml:trace>
  <inkml:trace contextRef="#ctx0" brushRef="#br0" timeOffset="118028.72">28032 3969 0,'0'0'15,"-25"0"-15,25-25 16,-25 50 31,25 25-47,-25-1 15,1 1-15,-1 24 16,0 26 0,0-51-1,0 1-15</inkml:trace>
  <inkml:trace contextRef="#ctx0" brushRef="#br0" timeOffset="118358.01">28553 3994 0,'0'-25'0,"0"50"0,0-75 32,-25 75-1,25 0-31,-25 0 16,25 24-16,-25 1 15,1 0 1,-26 74-1,25-50-15,0 25 16,1-49 0,-1 24-1,0-49-15</inkml:trace>
  <inkml:trace contextRef="#ctx0" brushRef="#br0" timeOffset="118708.01">28652 4044 0,'0'-50'0,"0"100"0,0-150 16,25 76-16,-25-1 15,25 0-15,-1 0 16,125 0 15,-74 25-15,-50 0-1,-1 25-15,1 0 16,-25 25 0,-49 24-1,-76 25 1,76-74-1,-26 0 1,51-25-16</inkml:trace>
  <inkml:trace contextRef="#ctx0" brushRef="#br0" timeOffset="118992.1">29421 3969 0,'0'-25'0,"0"50"0,-25-50 16,0 1-16,-24 24 16,24 24-1,0 1-15,-49 50 16,24 49-1,50-25 1,0 50 15,25-100-31,-25-24 16</inkml:trace>
  <inkml:trace contextRef="#ctx0" brushRef="#br0" timeOffset="119490.75">29520 4118 0,'0'0'16,"0"-25"-16,25 0 15,0 1 1,25 24-1,-1 0 1,-24 74 0,-25-24-1,-50 49 1,-24-50 0,49-24-1,0-25 16,25 25-15,25-50-16,25-24 16,49-51-1,-25 1 1,-24 25 0,-50 49-1,25 25 1,-75 50 15,25 24-15,25-24-1,-24-1-15,24 1 16,0-1-16</inkml:trace>
  <inkml:trace contextRef="#ctx0" brushRef="#br0" timeOffset="119827.63">30116 3994 0,'0'0'15,"24"0"17,-24 25-17,25 0-15,-25-1 16,0 26-16,0 49 16,-25-49-1,25 49 1,-24-49-16,-26-1 15,-124 51 1,125-76 0</inkml:trace>
  <inkml:trace contextRef="#ctx0" brushRef="#br0" timeOffset="120593.89">30488 3944 0,'0'-24'15,"-25"24"1,25 24 0,0 1-1,-25 0-15,25 0 0,0 0 16,75 49 15,-26-74-15,50 25-16,25-75 31,-99-24-15,0 24-1,-25 25 1,0 1 0,-25 48 15,-24 76-16,24 48 1,-25 1 0,1 25-1,-51-50 1,1-25 0,50-49-1,-51-1 1,1-49-1,49-24 1,26-1 0,24-25-16</inkml:trace>
  <inkml:trace contextRef="#ctx0" brushRef="#br0" timeOffset="120841.13">30835 4515 0,'0'0'0,"25"0"16,24-25-16,-24 25 15,99 0 1,-74 0-1,124 25 1,-125-25 0,1 0-16</inkml:trace>
  <inkml:trace contextRef="#ctx0" brushRef="#br0" timeOffset="121050.13">30959 4689 0,'0'24'16,"25"-24"-1,0 25-15,24-25 16,51 0-1</inkml:trace>
  <inkml:trace contextRef="#ctx0" brushRef="#br0" timeOffset="122123.97">32398 4292 0,'-25'-25'0,"50"25"47,-50 0 0,50 0 31,-50-25-31,25 0-32,-25 25-15,25-25 16,-25 1 0,1 24-16,24-25 31,-25 0-15,-25 25-1,-24 0 1,49 0-16,-25 0 15,26 25-15,-26 0 16,25-25-16,-24 49 16,-1 26-1,25-1 1,50-49 15,25 0-15,49-25-16,50 0 31,-125-25-15,26 25-1,-25 0 1,0 0-16,-1 50 31,-24-26-31,-24 26 16,24 24-16,-25-24 15,25 24-15,-50 50 16,25-49 0,25-26-1,25-24 17,-25-50-17,50 1 1,-1-76-1,51-24 1,-75 50-16,49-25 16,-74 74-1,50-49 1,-50 49-16</inkml:trace>
  <inkml:trace contextRef="#ctx0" brushRef="#br0" timeOffset="122394.88">32696 4292 0,'0'24'15,"-25"-24"1,0 50 0,0 0-16,-49 49 15,24 0 1,1 0 0,-1 1-1</inkml:trace>
  <inkml:trace contextRef="#ctx0" brushRef="#br0" timeOffset="122962">32869 4465 0,'0'-24'0,"0"48"0,0-73 32,25 49-17,0 0-15,0-25 16,49 25 0,-24 25-1,-26 0 1,-48 24-1,-1-24-15,0 25 16,0-1-16,-24 1 16,24-25-1,0-25 17,25 24-17,25-48 1,49-26-16,25-24 31,-24-26-15,-1 51-1,-74 24 1,-24 25 15,-1 0-31,-50 74 16,1 26-1,24-1 1,50-74 0</inkml:trace>
  <inkml:trace contextRef="#ctx0" brushRef="#br0" timeOffset="123292.36">33589 4292 0,'24'24'15,"1"1"1,-25 25 0,0 0-16,0-26 15,-25 26-15,1 74 16,-125 50 15,50-150-31,24 26 16</inkml:trace>
  <inkml:trace contextRef="#ctx0" brushRef="#br0" timeOffset="124719.81">25923 4837 0,'0'0'0,"0"-24"16,25 24 31,0 0-32,24 24 1,51-24 0,73 25-1,51-25 1,-1 25-1,50 0 1,24 24 0,26-24-1,-1 0 1,1 0 0,-1 25-1,1-26 1,-25 26-1,-1 24 17,1-24-17,-149-25-15,148 24 16,1 1 0,-25 0-1,-25-1 1,-25 1-1,25-25 1,-24 24 0,-26 1-1,1 0 1,-1-26 0,-49 26-1,-50-25 1,0 0 15,-74-25-31,25 24 16,-1-24-1,-24 0 1,0 25 0,-50-25 62,0 0-63</inkml:trace>
  <inkml:trace contextRef="#ctx0" brushRef="#br0" timeOffset="126892.13">6946 6053 0,'-25'0'16,"25"25"31,0 0-32,0-1 1,0 26-16,0-25 16,25 74-1,0-25 1,0-24-1,24-25 1,1 0 0,-1-75-1,26-24 1,-1-50 0,-24 24-1,-25 76 1,-1-1-1,-24 0 1,-24 50 31,24 0-47,0-1 16,-25 100-1,25 0 1,-25 50-1,25-25 1,-50 0 0,26-75-16,24 1 15,-25-26-15,-50 51 16,1-26 15,24-49-31,1-25 16,-1-50 15,25 1-15,25-26-1,0-24 1,0 0 0,0 74-16</inkml:trace>
  <inkml:trace contextRef="#ctx0" brushRef="#br0" timeOffset="127530.5">7988 5334 0,'0'-25'16,"0"0"46,0 75-46,0-26-16,-25 26 15,0 0-15,0-1 16,-49 100 0,0-50-1,24-49 1,50-25-1,0 0 1</inkml:trace>
  <inkml:trace contextRef="#ctx0" brushRef="#br0" timeOffset="129479.93">8385 6648 0,'-25'0'47,"0"0"47,50 0-63,25 0-31,-1 25 16,1-25-16,24 0 15,25-25 1,1 25-16,98 0 16,-49-24-1,-50 24 1,-74 0 0,0 0 46,-50 0-31</inkml:trace>
  <inkml:trace contextRef="#ctx0" brushRef="#br0" timeOffset="130209.07">10220 5954 0,'0'-25'16,"0"50"-16,-24-50 62,-1 50-46,0 0-1,0-1-15,-24 1 16,24 0-16,-99 149 31,99-100-31,-49 75 16,24 0-1,50-25 1,25-25 15,24-49-31,75-50 32,25 0-17,25-50 1,-25 0-1,-50 1 1,-74-1-16,-75 1 31,25 24-31,-49 0 16,0 0 0,-51 25-1,26 50 1,-25-25-1,50 24 1,49-49 0</inkml:trace>
  <inkml:trace contextRef="#ctx0" brushRef="#br0" timeOffset="157793.4">11262 6003 0,'0'-24'0,"-24"24"16,-1 0 15,25 24 79,-25 1-110,25 0 15,-25 0-15,25 24 16,-25-24 0,1 74-16,24-24 31,-25-1-16,0 1 1,25-1 0,0 1-1,0-26 1,25 1 0,-25-1-1,0-24 1,25 0-1,24-25 1,-24 0 0,0 0-1,49 0 17,-24-25-17,-25 25-15,-1-25 16,-24 1-16</inkml:trace>
  <inkml:trace contextRef="#ctx0" brushRef="#br0" timeOffset="158276.38">11014 6326 0,'0'-25'0,"25"25"62,-25-25-46,25 25-16,0 0 15,0 0-15,-1 0 16,26-25 0,-25 25 15,0 0-15,24-24-1,-24 24-15</inkml:trace>
  <inkml:trace contextRef="#ctx0" brushRef="#br0" timeOffset="158896.32">12106 6251 0,'0'-24'0,"0"-1"47,-25 25-47,0 0 15,0 0-15,1 0 16,-76 49 0,1 51-1,0-1 1,74 0 0,50-49-1,24-50 1,1 0-16,74-50 15,-25-24 1,1-26 0,-51 1-1,-24 50 17,-25 24-17,0 0 1,0 0-1,-25 25-15,25 75 16,-25-1 0,25 25-1,0-24 1,25-1 0,0-24-1</inkml:trace>
  <inkml:trace contextRef="#ctx0" brushRef="#br0" timeOffset="159377.88">12528 6227 0,'0'-25'31,"0"50"-15,0-1-16,0 26 0,-25 0 15,0 49 1,25-25 0,-25-49-1,50-50 16,0-24-15,0 24 0,-25-25-16,24 1 15,26-51 1,0 76 0,-50-1-1,24 25 1,1 0-1,0 49 1,0 26 0,-25-1-1,0 1 1,-25-1 0</inkml:trace>
  <inkml:trace contextRef="#ctx0" brushRef="#br0" timeOffset="160033.45">13148 5780 0,'0'0'16,"-25"25"0,25 0-16,-25 24 15,25-24-15,-50 99 32,50-74-32,-24-1 15,24 1 1,-25 74-16,0-25 15,25-49 1,-25-25 15,25 0-15,25-50 15,-25-25-15,25 25-16,-25-24 15,49-1 1,51-49 0,-51 74-1,1 0 1,0 0 0,-1 25-1,-49 25 1,25 50 15,0-1-31,-25-24 16,0 24-1,0-24 17,0-1-1</inkml:trace>
  <inkml:trace contextRef="#ctx0" brushRef="#br0" timeOffset="160882.42">14289 5904 0,'0'-25'46,"-25"25"-30,25-24 62,0 48 141,0 1-219,0 0 16,-25 25-1,25 24-15,-49 50 16,24-50-1,0 26 1,25-76 0,0 1 15</inkml:trace>
  <inkml:trace contextRef="#ctx0" brushRef="#br0" timeOffset="161126.79">14487 6251 0,'0'-24'31,"0"48"16,0 1-31</inkml:trace>
  <inkml:trace contextRef="#ctx0" brushRef="#br0" timeOffset="161911.84">14983 5929 0,'0'-25'15,"0"0"1,-24 25-1,-1 25 1,0 0 0,0-25-16,0 0 125,1 25-63,24 0-46,-25-1-16,25 1 15,-25 0-15,25 0 16,-25 24-16,25-24 16,0 0-16,-25 0 15,25 0 1,0-1 0,25-48 15,25-1-31,-1 0 15,-24 0 1,25 0-16,49 1 16,-49-1-1,-1 25 1,1 49 0,-25 1 15,-1-25-31,-24 49 15,-24-24 1,-26 49 0,-24-24-1,24-51 1,-24 1 0,49 0-16,-25-25 15</inkml:trace>
  <inkml:trace contextRef="#ctx0" brushRef="#br0" timeOffset="162561.12">15554 6078 0,'0'-25'15,"0"50"-15,0-75 0,25 50 16,0-25 0,-1 25-16,51-24 15,-26 24 1,-24 0-1,0 24 1,0 51 0,-25-26-1,-25 75 1,-25-24 0,1-51-1,49-24 1,-25-25-1,50-74 17,24-26-17,1 26-15,0 24 16,24-74 0,-49 50-1,0 74 1,-25-25 15,0 50-15,-50 49-1,25 50 1,0-24 0,50-1-1,0-25 1,0-24-1,0-50-15</inkml:trace>
  <inkml:trace contextRef="#ctx0" brushRef="#br0" timeOffset="163727.71">17539 5855 0,'0'0'15,"0"-25"17,0 50-1,24-1-31,-24 1 16,0 25-16,0 24 15,0 25 1,50-24-1,24-50 1,26-1 0,-26-73-1,0-1 1,-24-99 0,-25 100-1,0-1 1,-25 25 15,0 50-15,0 0-1,0 49 1,0 75 0,-25 50-1,-25 24 1,25 0-1,1-24 1,-51-26 0,1-73-1,-50-51 1,25-49 0,-1-49-1,51-51 1,24-24 15,0 0-31,50 0 16,-25 75-1</inkml:trace>
  <inkml:trace contextRef="#ctx0" brushRef="#br0" timeOffset="164784.66">16273 5507 0,'0'0'15,"25"0"1,0 0 15,25-25-31,-26 25 16,26 0-1,0 0 1,-26 0 0,1 0-1,0 25 16,-25 25-15,0 24 0,-25 26-1,25-1 1,0 25 0,0-50-16,0-24 15,0 24-15,0 1 16,25-26-1,-25 50 1,0 1-16,0-26 31,-25 1-15,25-26-16,-25 1 31,25-1-15,-24-24 15,24 0-15,-25 0 15,25 0 0,-25-25-15,25 24 15,-25-24-31,-24 0 16,-1 25-1,-24-25 17,-1 0-17,26 0-15,-51 0 16</inkml:trace>
  <inkml:trace contextRef="#ctx0" brushRef="#br0" timeOffset="166380.21">11362 5458 0,'-25'0'47,"0"24"-31,0-24-16,-74 50 15,0 0 1,49-26 0,-24 1-1,49-25 1,0 25-16,0-25 16,25 25 62,-25-25-63,1 25 1,24 0 0,-25 49-1,0 0 1,25 1-1,0 24 1,25-25 0,-25 26-1,25-1 17,-25-50-32,0 51 15,0-1 1,24-25-1,1-24 1,-25 24 0,0 1-1,0-1 1,25-24 0,-25-1-1,0-24 1,0 0-1,0 25 1,0-25-16,0 49 16,0-49 15,0 0-15,0-1 30,50-24-30,-1-24 0,51 24-1,-1-25 1,0 25 0</inkml:trace>
  <inkml:trace contextRef="#ctx0" brushRef="#br0" timeOffset="168343.06">19027 6251 0,'0'-24'15,"0"-1"17,25 25 30,24 0-62,1 0 16,24 0-16,26-25 15,73 25 1,1-25 0,-25 0 15,-100 25-31,-24 0 15,25 0 1</inkml:trace>
  <inkml:trace contextRef="#ctx0" brushRef="#br0" timeOffset="168677.04">19002 6624 0,'0'24'16,"25"1"15,0-25-16,49 0-15,-24-25 16,148 25 0,-99-24-16,75 24 15,-25-25 1,-124 25 0,0 0 15</inkml:trace>
  <inkml:trace contextRef="#ctx0" brushRef="#br0" timeOffset="169584.42">20739 6475 0,'0'0'0,"0"-25"31,24 25 16,1 0-47,50 0 16,-1 0-16,0 0 15,26 0 1,73 0-16,-49 0 31,-74 0-15,-25 0 15</inkml:trace>
  <inkml:trace contextRef="#ctx0" brushRef="#br0" timeOffset="182315.75">22053 5855 0,'0'-25'16,"-24"25"125,24 25-141,0 24 15,-25 1 1,25-1-16,-25 1 16,25 24-16,-50 125 31,50-125-31,-24 100 31,24-149-15,-25 0-16,25-1 15,0 1 1</inkml:trace>
  <inkml:trace contextRef="#ctx0" brushRef="#br0" timeOffset="183233.07">23145 6028 0,'0'-25'15,"-25"25"1,25-49-16,0 24 16,-25 25-1,0-25 1,-74 0-1,0 1 1,25-1 0,49 0-1,0 25 17,0 0-17,0 25 16,25 24-15,-49 1 0,-1 49-1,1 0 1,-1 1 0,25-26-1,25-49 1,-25 0-1,50-25 17,0-25-17,49-25 1,-24 25 0,0 25-16,24-24 15,-24 24 1,24 0-1,-24 49 1,-26 1 0,1 49-1,-25 0 1,-49 25 0,-26-49-1,-49-1 1,-25-49 15,100-25-15,-1 0-16,-24-25 15,49 0 1</inkml:trace>
  <inkml:trace contextRef="#ctx0" brushRef="#br0" timeOffset="184016.38">24658 6053 0,'0'0'0,"0"-25"15,-25 25 32,1 50-31,-1-1 0,-25 26-16,25-1 15,-24 1-15,-1 24 16,0-25-16,-24 75 15,74-25 1,0-25 0,50-49 15,123-25-15,-24-50-1</inkml:trace>
  <inkml:trace contextRef="#ctx0" brushRef="#br0" timeOffset="184596.06">25105 6475 0,'0'-25'16,"0"50"-16,0-75 0,-25 25 15,25 0-15,-50 1 16,25-1-16,-74 50 16,25-1-1,-25 76 1,-1 49 0,100-125-1,0 1-15,50 25 31,24-25-15,1-25 0,-1-50-1,-24 0 1,-25 26 0,-25-1-1,24 50 1,-48 24-1,24 1-15,-25-25 16,25 74 0</inkml:trace>
  <inkml:trace contextRef="#ctx0" brushRef="#br0" timeOffset="185012.67">25303 6500 0,'25'0'16,"-25"24"0,0 1-16,0 0 15,0 25-15,0-1 0,-25 1 16,0-25-16,25 24 15,0-24 1,0 0 0,25-25 15,-25-25-31,99-49 16,25-26-1,-49 26 1,-26 49-1,-24 0 1,0 50 0,0 25-1,-25 24 17,0-49-32</inkml:trace>
  <inkml:trace contextRef="#ctx0" brushRef="#br0" timeOffset="185578.5">24286 6326 0,'0'-25'31,"-25"25"-31,0 0 15,75 0 32,-25 0-47,24 0 16,1 25 0,49-25-1,1 0 1,-51 0-1,-24 0-15</inkml:trace>
  <inkml:trace contextRef="#ctx0" brushRef="#br0" timeOffset="188128.92">26419 6152 0,'0'-25'0,"0"1"47,0 48-31,-24 1-1,-51 149 1,50-100-1,-24 1-15,-1 74 16,1-25 0,24-25-1,0-50 1,0 1 0,25-75 46,25-24-46,25-1-16,24-24 31,-24 49-31,-26 0 16,26 0-16,0 0 15,-26 25 1,26 25-1,-25 25 1,0-1 0,-1 26-1,-24-26 1,-24 1 0</inkml:trace>
  <inkml:trace contextRef="#ctx0" brushRef="#br0" timeOffset="188542.48">27362 6375 0,'-25'-24'0,"50"48"0,-50-73 47,25 74 0,-25 24-47,25 1 15,-24 0 1,-26 74-16,0-25 31,1 25-15,24-50 0,0-49-1,25 0 16</inkml:trace>
  <inkml:trace contextRef="#ctx0" brushRef="#br0" timeOffset="188762.6">27660 6748 0,'0'-25'32,"-25"25"-32,25 25 15,-25-1-15,0-24 32,25 25-32,-24-25 0</inkml:trace>
  <inkml:trace contextRef="#ctx0" brushRef="#br0" timeOffset="189413.41">28354 6351 0,'0'0'15,"25"-25"-15,-25 0 32,-25 25-32,1-25 15,-1 0-15,-25 25 16,25 0 0,1 0-1,-1 0 1,25 25 15,-25 25-15,0 24-1,0 26 1,-24-1 0,24-50-1,0-49 1,25 25-1,25-25 17,0-25-32,-1 1 15,51 24 1,-1-25 0,-24 25-1,-50 25 1,50 49-1,-50-49-15,0 24 16,0 1 0,-75 24-1,50-49 1,-24 0-16,-1-25 16,-24 0-1,49 0-15</inkml:trace>
  <inkml:trace contextRef="#ctx0" brushRef="#br0" timeOffset="189981.33">28751 6475 0,'0'-25'15,"0"50"-15,25-75 0,0 25 16,0 25-16,24-25 16,26 25-1,-1 25 1,-24 25 0,-50 0-1,25-1-15,-50 75 16,-25-25 15,1-24-15,-26-50-1,75-1 17,25-48-17,25-1-15,74-74 16,24-25-1,-48 0 1,-76 99 0,-24-25-16,25 0 15,-25 75 17,-49 0-17,24 0-15,-25 124 16,50-25 15,99 74-15,-49-173-1,0 0-15</inkml:trace>
  <inkml:trace contextRef="#ctx0" brushRef="#br0" timeOffset="190850.23">28726 7517 0,'-24'0'16,"48"0"-16,-48-25 0,-1 25 31,0 49-16,25-24-15,-25 25 16,-24 49 0,-26 25-1,26-74-15,-1 24 16,25-24 0,0-50 15,50 0 0,25-25-31,74 25 16,99 0-1,75 25 17,49-25-17,-173 0-15,198 0 16,-50 0-1,-74 0 1,-74-25 0,-100 25-1</inkml:trace>
  <inkml:trace contextRef="#ctx0" brushRef="#br0" timeOffset="191263.1">30736 7442 0,'-25'-25'16,"50"50"-16,-50-74 0,0 49 15,50 0 16,0 0-31,24 24 16,51 26 0,49 24-1,-25 1 1,-25-1 0,-99-49-16,25 0 15,-25 25 1,0-26-16,-25 26 15,-74 49 1,49-49 0,-49 24-16,-50 25 15,25-24 1,0-26 0,99-49-16</inkml:trace>
  <inkml:trace contextRef="#ctx0" brushRef="#br0" timeOffset="191546.41">30686 7467 0,'0'-25'16,"0"50"-16,0-75 0,0 75 31,-25 0-15,25 25-16,-24 74 31,-1 49-15,-25-24-1,25 0 1,-24-50-1</inkml:trace>
  <inkml:trace contextRef="#ctx0" brushRef="#br0" timeOffset="191929.7">31678 7864 0,'50'-50'15,"-100"100"-15,150-124 0,-51 74 16,26-25-16,-1 25 16,-24-25-16,24 25 15,1 25 1,-51-25-16,-24 25 15,0 49 1,-99 50 0,-50 0-1,75-50 1,74-49 0,0 25-1,99-25 1,25-25-1</inkml:trace>
  <inkml:trace contextRef="#ctx0" brushRef="#br0" timeOffset="192513.51">32968 7790 0,'0'-75'15,"0"150"-15,25-200 16,-25 51-16,-49-50 15,-51-25 1,-48 25 0,-51 50-1,1 24 1,-1 75 0,-24 49-1,0 75 1,99-50-1,-50 125 1,50-26 0,99 1-1,25-1 1,75-49 0,98-75-1,50-24 1,50-25-1,25-25 1,0-50 0,-25-24-1,-149-1-15,-25 1 16,99-100 0,-98-99 15,-100 100-31,-50 24 31,-74 25-15,-124 0-1,-99 49 1,-75 1 0,199 74-16</inkml:trace>
  <inkml:trace contextRef="#ctx0" brushRef="#br0" timeOffset="-184847.01">1464 8658 0,'0'-25'16,"-25"0"0,25 50 46,0 25-46,0-1-16,0 1 15,-25 24-15,25 25 16,0 1-16,25 49 16,-25-25 15,0-25-31,0-25 16,0-24-1</inkml:trace>
  <inkml:trace contextRef="#ctx0" brushRef="#br0" timeOffset="-184463.34">1861 8583 0,'24'0'0,"-48"0"0,24 50 63,0 0-63,0-1 15,0 26-15,0-1 16,24 0-16,-24 75 16,0-74-1,0 49 1,0-50 0,25 1-1</inkml:trace>
  <inkml:trace contextRef="#ctx0" brushRef="#br0" timeOffset="-184179.35">1538 9228 0,'-25'0'0,"50"0"0,-50-24 16,0 24-16,50-25 47,0 25-32,0-25-15,0 25 16,24-25-16,50 25 15,-74-25 1</inkml:trace>
  <inkml:trace contextRef="#ctx0" brushRef="#br0" timeOffset="-183680.58">2109 8980 0,'24'25'47,"1"-25"-47,0 0 15,0 0 1,0 0-16,24 0 15,26-25 1,-51 25-16,26-49 16,-25 24-1,-25 0 1,0-25 0,-50 50 15,1 0-16,-26 50 1,50-25-16,-24 49 16,24 26-1,0-1 1,25-25 0,25-49-1,0 0 1,0 0-1,-1-25-15</inkml:trace>
  <inkml:trace contextRef="#ctx0" brushRef="#br0" timeOffset="-183329.35">2580 8831 0,'0'0'0,"25"0"16,0-24-16,-1 24 16,1 0-16,0 49 31,0 50-15,-25 1-1,0-51-15,-25-24 16,25-50 31,25-49-47,0-1 15,-1 1-15,51-75 32,-1 25-32,1 50 31,-51 74-31</inkml:trace>
  <inkml:trace contextRef="#ctx0" brushRef="#br0" timeOffset="-182846.93">3101 8881 0,'0'25'31,"25"-25"-15,-1-25-1,1 25 1,0 0-16,0 0 16,25-25-16,-1 0 15,-24 1 1,0-26-1,-25 25-15,0 0 16,-25 1 0,0-1-1,-24 50 1,-1 49 0,-25 25-1,26-24-15,24-26 16,0 1-16,0 49 15,1-24 1,48-26 0,51-24 15,-50-50-15,-1 0-1,26 1-15</inkml:trace>
  <inkml:trace contextRef="#ctx0" brushRef="#br0" timeOffset="-134433.48">9824 3448 0,'0'0'0,"0"-25"250,24 25-234,1-24 0,25 24-1,24-25 1,25 0-1,25 0 1,-49 0 0,-50 25-1,24-24 1</inkml:trace>
  <inkml:trace contextRef="#ctx0" brushRef="#br0" timeOffset="-133711.36">9724 2977 0,'0'-25'31,"-24"25"-15,73 0 15,-24 0-31,25 0 16,24 0-16,-24 0 16,24-25-16,0 25 15,1 0 1,-1-25-16,1 25 15,-26-24 1,-24 24 0,0 0 46</inkml:trace>
  <inkml:trace contextRef="#ctx0" brushRef="#br0" timeOffset="-132859.77">11238 2530 0,'-25'0'63,"0"0"-48,-25 25 1,1 0-16,24 25 15,-25-1-15,-49 50 16,25 1 0,-1-1-1,50 0 17,25-49-32,-24 24 15,24-49 1,24 0-16,51 24 15,-1-24 1,25 0 0,-24-25-1,-1-25 1,-24 0 0,-25-24-1,0-1 1,-50 1-1,-50-1 1,1 50 0,-1-25-1,26 25 17,24 0-32</inkml:trace>
  <inkml:trace contextRef="#ctx0" brushRef="#br0" timeOffset="-132360.86">12106 2481 0,'0'0'0,"0"-25"16,0 0-1,0 50 32,-25 25-47,0-1 16,0 26-16,-24-1 16,24 0-16,-49 75 15,49-49 1,25-26-1,0-24 17,74-26-17,-24-24-15,-1 0 16,100-49 0,-99 24-16</inkml:trace>
  <inkml:trace contextRef="#ctx0" brushRef="#br0" timeOffset="-131640.46">12602 2654 0,'0'-24'16,"-50"24"15,1 0-16,24 24-15,-25-24 16,-49 75 0,74-50-1,0 24-15,1 1 16,24 49 0,24-74-1,51 0 1,-50-25-16,74-50 15,0-24 1,-49-26 0,24 26-1,-49 24 1,-25 26 0,25 24-1,-50 99 16,25-50-31,-25 1 0,0 24 32,1-24-17,-1-25-15</inkml:trace>
  <inkml:trace contextRef="#ctx0" brushRef="#br0" timeOffset="-131209.2">12900 3002 0,'0'25'16,"0"-50"-16,24-25 16,1-24-16,25 24 15,-1 0 1,-24 1-16,25 24 15,-1-25 1,-49 26-16,25 24 31,-25 49-31,0-24 16,0 25-16,0-1 16,0 1-16,0 24 15,0-49 1</inkml:trace>
  <inkml:trace contextRef="#ctx0" brushRef="#br0" timeOffset="-130455.96">11634 2630 0,'25'0'16,"-50"0"-16,75 0 15,-25 0-15,0 24 16,-1-24-16,1 0 16,25 0-16,0 0 15,24 0 1,0 0-16,-49 0 31,0 0-15,25 0-1,-26 0 1,26 0 0,-25 0-1,0 0 1,-1 0 31</inkml:trace>
  <inkml:trace contextRef="#ctx0" brushRef="#br0" timeOffset="-129543.56">13793 2282 0,'0'-25'47,"0"75"-47,0-25 16,0 25-1,-25-26-15,25 26 16,-25 0-16,0 74 15,-24 0 1,24-25 15,0-74-31,-25 24 16,50-24 0,0-50 30,50-49-30,24-1 0,1 1-1,-50 49-15,24 0 16,-24 1-16,0-1 31,0 0-15,0 50-1,-1 24 1,-24 26 0,0-50-1,0 49 1,0 0 0,-24-24-1,24-25 1,-25 0-1</inkml:trace>
  <inkml:trace contextRef="#ctx0" brushRef="#br0" timeOffset="-128793.39">14810 2357 0,'0'-25'0,"0"50"0,-25-50 47,0 25-31,0 0 15,25 25-31,-24-25 15,-1 25 1,0-25 0,25 24 15,0 1 0,-25-25-15,25 25-1,-25-25 1,25 50 0,-25-50-1,25 24 1,-24 26 0,-1 0-1,0-1 1,0 26-1,0-1 1,25-24 0,0-1-1,0 1 1,25-25 0,0 24-1,49-24 1,-49-25-1,0 0 1,0 0-16</inkml:trace>
  <inkml:trace contextRef="#ctx0" brushRef="#br0" timeOffset="-128424.7">15008 2506 0,'0'-25'15,"0"50"1,0-1-16,0 1 15,-25 25 1,25-25-16,0 24 16,-49 75-1,-1-74 1,50-1 0,0-24-1,-25 0 1</inkml:trace>
  <inkml:trace contextRef="#ctx0" brushRef="#br0" timeOffset="-128225.5">15331 2729 0,'0'0'16,"-25"0"31</inkml:trace>
  <inkml:trace contextRef="#ctx0" brushRef="#br0" timeOffset="-127592.8">15777 2431 0,'0'0'16,"0"-49"31,-25 49-47,1 0 15,-1 0-15,0 0 16,0-25 0,0 25-1,1 25 1,-1-1-1,0-24-15,0 75 16,0-26 15,25 1-31,-24 0 16,24-26 0,0 1 15,49-50-16,26 25 1,-1-24 0,0-1-1,-24 50 1,-50-1 0,25-24-1,0 25-15,-25 0 16,0 25-1,-25-1-15,-50 26 32,1-51-17,0 26 1,-1-50-16,26 0 31,24 0-31</inkml:trace>
  <inkml:trace contextRef="#ctx0" brushRef="#br0" timeOffset="-127042.83">16224 2456 0,'25'0'15,"-25"-25"17,24 25-1,1 0-31,0 25 16,0 0-1,0 24 1,-1 26-1,-24-1 1,-24-24-16,-51 24 16,26-49-1,24 0 1,50-50 15,24-49-15,75-50-1,-25 0 1,-49 74 0,-25 25-1,-25 0 17,0 50-17,0 0-15,-50 74 16,25 0-1,1-24 1,48-50-16</inkml:trace>
  <inkml:trace contextRef="#ctx0" brushRef="#br0" timeOffset="-126639.34">16819 2208 0,'0'0'0,"0"25"15,0-1 1,0 1 0,25 25-16,-25 49 15,25 25 1,-25-74-16,0 24 16,-50 50-1,25-74 1,-49-1-16,49-24 15,-25 0 1,26 0 15,-1-25-31</inkml:trace>
  <inkml:trace contextRef="#ctx0" brushRef="#br0" timeOffset="-125959.22">17737 2307 0,'0'-25'16,"0"50"-16,-25-50 47,25 75-32,0-25 1,0 74-1,25 0 1,25-74-16,-1 25 16,26-50-1,24 0 1,0-50 0,-24-24-1,-51-1 1,1 50-1,-25 50 32,-25 25-31,25-25 0,-24 24-16,-26 75 15,25-49 1,-99 123-1,25-99 1,0-24 0,-25-75-1,49 25 1,1-25 0,-1-50-1,75 0 1</inkml:trace>
  <inkml:trace contextRef="#ctx0" brushRef="#br0" timeOffset="-125481.65">18953 2778 0,'-25'0'15,"50"0"32,-1 0-47,1 0 16,50 0-1,-1 0-15,0 25 16,100-25 0,-25 0-1,-124 0 1,-1 0-1</inkml:trace>
  <inkml:trace contextRef="#ctx0" brushRef="#br0" timeOffset="-123665.45">20367 2208 0,'0'-25'0,"-25"50"78,25 0-78,-25-1 16,-25 101 0,1-76-1,-1 50-15,25 1 16,0-76 0,1 26-1,24-25 1,-25-25 31</inkml:trace>
  <inkml:trace contextRef="#ctx0" brushRef="#br0" timeOffset="-122926.03">21210 2282 0,'25'-25'15,"-50"50"-15,50-74 31,-50 49-31,0 0 0,-24 0 16,-76 0 0,76 0-1,-1 0 1,25 0 0,1 0 15,24 24-16,0 1 1,0 25 0,24 24-1,-48 1 1,24-26-16,-25 26 16,25-26-1,-25-49 1,50 0 31,0 0-32,-1-24-15,26 24 16,49-25 0,-74 25-16,50 25 15,-75-1 1,49 26-1,-49 0 1,0-1 0,-74 26-1,-26-51 1,26 1 0,-25 0-1,24-25 1,1-25-1,49 0 1</inkml:trace>
  <inkml:trace contextRef="#ctx0" brushRef="#br0" timeOffset="-122439.28">22053 2282 0,'-24'-25'0,"48"50"0,-48-74 15,24 73 48,-25 1-48,25 25-15,-25 0 16,-25-1 0,26 26-16,-1-1 0,0-24 15,-25 98 1,50-98 0,0-25-16,75 0 15,-1-1 16,25-24-31</inkml:trace>
  <inkml:trace contextRef="#ctx0" brushRef="#br0" timeOffset="-121855.9">22574 2431 0,'25'0'16,"-50"0"-16,50-25 15,-25 1 1,-49 24-16,24-25 16,-25 25-16,-49 25 15,49-1 1,1 1-16,-26 25 15,50 24 1,50-24 0,50-50-1,49 0 1,-25 0 0,-25-25-1,-49 0 1,0 25 15,0 25-15,-25 25-1,25-26-15,-25 51 32</inkml:trace>
  <inkml:trace contextRef="#ctx0" brushRef="#br0" timeOffset="-121459.02">22996 2456 0,'0'0'0,"0"25"16,-25 0-1,0 24-15,25-24 16,-24 0 0,-1 24-1,50-49 17,24-24-17,50-26 1,1 0-1,-75 26-15,24-1 16,-24 0 0,0 50 15,-25 0-31,-25 74 16,0-25-1,0-24 1</inkml:trace>
  <inkml:trace contextRef="#ctx0" brushRef="#br0" timeOffset="-121009.43">23467 2282 0,'0'-25'16,"0"50"-16,0-74 15,25 24-15,-50 50 47,25-1-47,0 76 16,-24-51 0,24 1-16,-25 49 15,0-24 1,25-51-1,25 1 17,0-50-17,24 1 1,75-1 0,0-25-1,-99 50 16,-25 25-15,25 0 0,-25 24-1,-25-24-15</inkml:trace>
  <inkml:trace contextRef="#ctx0" brushRef="#br0" timeOffset="-120352.39">21830 2431 0,'50'0'47,"-25"0"-32,24 25 1,1-25-16,-1 0 16,1 25-16,0-50 15,-1 50-15,1-25 31,-25 0-31</inkml:trace>
  <inkml:trace contextRef="#ctx0" brushRef="#br0" timeOffset="-119606.5">24460 2406 0,'0'-24'0,"0"48"63,-25 1-47,25 0-16,0 0 15,-25 49 1,0-24-1,0 49 1,-24-25 0,24 1-1,25-50 1,-25-25 0,25 24-1</inkml:trace>
  <inkml:trace contextRef="#ctx0" brushRef="#br0" timeOffset="-119367.08">24807 2729 0,'-25'25'31,"25"-1"-15,-25 1-16,25 0 31,-24 0-31</inkml:trace>
  <inkml:trace contextRef="#ctx0" brushRef="#br0" timeOffset="-118725.99">25353 2406 0,'0'0'16,"25"0"-16,-25-24 15,-25 24 1,25-25-16,-25 25 16,0-25-1,0 25-15,0 0 16,-24 25 15,24 0-15,25-1-16,-25 26 15,0 24 1,1 1 0,24-1-1,-25-24 1,0-25 0,75-25 30,-26-25-30,1 25-16,50-25 16,-26 0-1,1 25 17,-25 25-32,24 0 15,-24 24 1,-25 1-1,0 24 1,-49-49 0,24 0-1,-75 0 1,76-50 0,-26 25-16</inkml:trace>
  <inkml:trace contextRef="#ctx0" brushRef="#br0" timeOffset="-118125.64">25923 2406 0,'0'0'0,"25"0"31,0 0-15,0 25 0,-1-25-16,1 0 0,25 50 15,-25-1 1,-50 26-1,-25 24 1,-24-25 0,-1-24-1,26-25 17,24-25-17,75 0 16,24-75-15,0 51-16,51-100 16,-26 24-1,-50 51 1,-73 49 31,-1 25-47,-50 49 15,51-49 1,-26 24 0,25 51-1,25-26-15,75-24 16</inkml:trace>
  <inkml:trace contextRef="#ctx0" brushRef="#br0" timeOffset="-117626.14">26767 2208 0,'0'-25'16,"0"50"-16,0-25 16,25 25-16,-25-1 15,24 26 1,1 25-1,0-1 1,0 25 0,-50-24-1,0 24 1,0-74-16,1 24 16,-26 1-1,25-25 1,0-1-1,0 1 1,1-25 15</inkml:trace>
  <inkml:trace contextRef="#ctx0" brushRef="#br0" timeOffset="-116792.62">24286 2208 0,'-25'0'31,"25"25"-15,-25-1-1,1 1 1,-1 0-16,0 25 16,-25-1-1,50 1 1,-49 24-1,24 26 1,25-51 0,0 1-16,0-1 0,0 51 31,25-51-31,0 26 16,-1-26-1,-24-24 1,0 0-1,25-25 1</inkml:trace>
  <inkml:trace contextRef="#ctx0" brushRef="#br0" timeOffset="-102919.14">5284 8211 0,'0'-25'16,"0"50"-16,0-25 47,-25 0 0,25 25-32,0 0-15,25 24 16,-25 51 0,0 49-1,0-25 1,-25 0 0,25-75-1,-25 50 1,25-24-1,-25-50 1,25 0 0</inkml:trace>
  <inkml:trace contextRef="#ctx0" brushRef="#br0" timeOffset="-102441.08">5383 8137 0,'0'-25'0,"0"50"15,0-75-15,0 25 16,0 1 0,50 24-1,-50-25 1,25 25 0,49-25-1,0 50 1,-24-25-1,-25 49 1,-25-24-16,25 0 16,-25 0-16,0 74 15,-50-25 1,-24 1 0,24-25-1,25-50 1</inkml:trace>
  <inkml:trace contextRef="#ctx0" brushRef="#br0" timeOffset="-102106.2">6301 7963 0,'0'0'0,"25"-25"16,-25 50 15,-25 0-31,25 25 16,-25-1-16,0 26 15,1 24 1,48 25 15,-24-50-31,25 1 16,74 74-1,-74-100 1,25-24-16,49-25 16,-49 0-16</inkml:trace>
  <inkml:trace contextRef="#ctx0" brushRef="#br0" timeOffset="-101625.2">6747 8211 0,'0'-25'0,"0"50"0,25-99 16,-25 49-16,50 25 15,-50-25-15,74 25 16,-24 25-1,0 25 1,-26 74 0,1 0-1,-50-25 1,25-74 0,25-50 15,-25-25-31,25 1 15,25-100 1,-1 0 15,-49 124-31,-25 75 32,25-25-17,0 24 1,0 50-1,25 1 1,25-51 0,24 1-1,1-25 1,-51-25-16</inkml:trace>
  <inkml:trace contextRef="#ctx0" brushRef="#br0" timeOffset="-101325.39">7492 8038 0,'0'-25'15,"0"50"-15,0-75 16,25 50 0,-1 0-1,100 99 16,-99-24-31,50 49 16,-51 49 0,-48-24 15,-26-25-15,0-25-1,26-49 1,-1-50-16</inkml:trace>
  <inkml:trace contextRef="#ctx0" brushRef="#br0" timeOffset="-101024.52">8286 8484 0,'0'25'16,"-25"-25"-1,50-25 1,-1 25-16,1-25 16,50 1-1,-1-1 1,0 25-1,-49 0-15,0-25 16,0 25 0,0 0-16</inkml:trace>
  <inkml:trace contextRef="#ctx0" brushRef="#br0" timeOffset="-100808.31">8385 8757 0,'-25'25'0,"50"-50"16,-75 50-16,50 0 0,50-25 47,-25 0-47,49-25 15,50 0 1,-74 25-16,-1-25 15,-24 25-15</inkml:trace>
  <inkml:trace contextRef="#ctx0" brushRef="#br0" timeOffset="-98725.15">9724 8707 0,'-24'0'15,"48"0"64,1 25-64,25-50-15,24 25 16,1 0-16,-1-24 15,0 24-15,-24 0 16,24 0 0,-98 24 31</inkml:trace>
  <inkml:trace contextRef="#ctx0" brushRef="#br0" timeOffset="-98157.54">11014 8137 0,'25'0'15,"-50"0"-15,50-25 16,-50 50 31,0 24-32,1-24-15,-1 50 16,-25-26 0,-49 75-16,25 50 31,49-50-16,25-25 1,25-49 0,24-25-16,100-25 15,-25-50 1,0 25 0,-74-24-1,-50 24 16,-25 0-31,0 0 16,0 25 0,-24 0-16,24-25 0</inkml:trace>
  <inkml:trace contextRef="#ctx0" brushRef="#br0" timeOffset="-97557.02">12800 7988 0,'0'0'0,"0"-25"16,-24 75 15,24-25-31,-50 99 31,0-50-31,-24 125 16,49-100 0,0 50-1,25-50 1,50-25 0,74-74-1,0-25 1,-50 1-16,-24-26 15,-25 25-15</inkml:trace>
  <inkml:trace contextRef="#ctx0" brushRef="#br0" timeOffset="-97008.23">12503 8559 0,'0'0'16,"-25"-25"15,75 0-31,-1 25 16,26-25-16,24 0 15,124 25 1,-124-24 0,0 24-16,1-25 15,-75 0 1,-1 25-16,-24-25 15,-24 0 1,-51 0 0,-24 75-1,-25 0 1,74 24 15,25-24-31,25-25 0,25-1 31,74-24-31,25-24 32,-49-1-32,24-74 15,-49 74 1,-25 0-16,-1 25 16,-24 25 15,0 0-16,0-1-15,0 51 16,0-50 0,0 24-1,25-24 1</inkml:trace>
  <inkml:trace contextRef="#ctx0" brushRef="#br0" timeOffset="-96641.47">13793 8310 0,'0'0'0,"0"-24"0,0 48 47,0 1-47,0 0 16,-25 25-16,25-1 15,-25 1-15,25-25 16,0 0-1,0-1 1,74-73 0,-24-1-16,0 1 15,-1-1-15,1-25 16,-25 75 0,-25-24-1,25 48 1,-25 26 15,0 25-15,0 24-1,-25-74-15</inkml:trace>
  <inkml:trace contextRef="#ctx0" brushRef="#br0" timeOffset="-96191.66">14413 7938 0,'-50'50'0,"100"-100"0,-25 1 16,-25-1-1,24 50 1,-24 50 0,-24 74-1,-1 25 1,-25-1-1,25-23 1,1-51 15,24-49-15,0-50 0,24 0-16,1-24 15,50-26-15,49-49 16,-25 50-1,-25 24 1,-49 50 0,0 25-1,0 49 1,0 25 0,-25-24-1,-25-1 16,0-24-31</inkml:trace>
  <inkml:trace contextRef="#ctx0" brushRef="#br0" timeOffset="-95506.87">15554 7988 0,'0'-25'16,"0"50"15,0 0-15,25 24-16,-25 1 15,0 0-15,-25 98 16,25-98-1,0 74 1,0-99 0,-25-25-1</inkml:trace>
  <inkml:trace contextRef="#ctx0" brushRef="#br0" timeOffset="-95345.64">15802 8360 0,'0'0'15,"25"0"1,-25 25 15</inkml:trace>
  <inkml:trace contextRef="#ctx0" brushRef="#br0" timeOffset="-94724.05">16621 7963 0,'0'-25'16,"49"25"-16,-49-24 16,-49-1-1,24 25-15,-25 0 16,1 0-16,-1 25 16,-49-1-1,74-24 1,25 25 31,25 0-32,0 25 1,-1 24 0,-24-24-1,-24-26-15,24 1 16,0 0-1,0 0 1,49-50 15,-24 0-15,0 0-16,49 25 16,-24 0-1,-1 0 1,-24 50-1,0 0 1,-25 24 0,0-49-16,-25 25 15,-74 24 1,49-49 15</inkml:trace>
  <inkml:trace contextRef="#ctx0" brushRef="#br0" timeOffset="-94173.59">17042 8013 0,'50'-25'0,"-100"50"0,150-50 16,-51 0-1,-24 25-15,25 0 0,-26 0 16,26 0 0,-25 25-16,24 0 0,1 49 15,-50 1 17,-25 24-17,-74-25-15,25 1 16,49-50-1,0-25 1,25-25 15,99-50-15,-24 1-16,-1-1 16,125-148-1,-150 174 1,-24 24-16,-25 0 15,0 50 1,-99 49 0,0 50-1,49 0 1,50 25 0,50-50-1,49-24 1,25-50-1,-75-1 1</inkml:trace>
  <inkml:trace contextRef="#ctx0" brushRef="#br0" timeOffset="-90256.94">6177 10965 0,'0'0'15,"0"-25"1,-25 50 31,50 0-47,-25 24 15,0 1-15,50 24 32,-26-49-32,1 0 15,74 0 1,1-75-1,-26-74-15,0-25 32,-49 0-17,0 25 1,-25 25 0,-25 50-1,25 24 16,0 50-31,25 74 16,0 50 0,0-25-1,49-100 1,25-48 15,1-76-31,-26-24 16,-49-49 15,-25 24-15,0 99-1,-25 50 17,25 50-32,0 74 15,0 50 1,25 24-1,0-49 1,-1-25 0,26-74-1</inkml:trace>
  <inkml:trace contextRef="#ctx0" brushRef="#br0" timeOffset="-89951.13">7517 10394 0,'0'-25'16,"0"50"-16,24-74 0,-24 24 0,0 0 47,0 50-32,0 49 1,0 125 15,0-100-31,0-25 16,25 1-16,25 74 31,-25-100-31,24 1 0,1 0 16,49-50-1</inkml:trace>
  <inkml:trace contextRef="#ctx0" brushRef="#br0" timeOffset="-89424.34">8037 10345 0,'0'-50'16,"0"100"-16,0-125 15,0 50 1,25 25-16,0 0 16,0-24-1,24 48-15,1-24 0,25 100 16,-51 49 15,-24-75-31,0 0 0,-24 26 31,24-76-15,0 1 0,24-74-1,26-125 1,0-25 0,-1 1-1,-24 99 1,-25 74-16,-25 50 47,25 24-47,-25 1 15,25 24-15,-24 50 16,48 1 0,1-1-1,25-50 16,24-49-15,-24-50-16</inkml:trace>
  <inkml:trace contextRef="#ctx0" brushRef="#br0" timeOffset="-89089.09">8806 10072 0,'0'-25'15,"0"50"-15,-24-75 0,24 25 16,24 1-16,1 24 31,25 0-15,-25 24 0,0 26-16,24 74 15,-24 50 1,0 24-1,-50 25 17,0-148-32,0 49 15,1-99 1,-1-1 0,0-24-1,25-24-15</inkml:trace>
  <inkml:trace contextRef="#ctx0" brushRef="#br0" timeOffset="-88671.55">9551 10568 0,'24'0'15,"1"0"48,25 25-63,0-50 16,-1 25-16,1 0 15,-1 0-15,-24-25 16,0 25-16,0 0 47</inkml:trace>
  <inkml:trace contextRef="#ctx0" brushRef="#br0" timeOffset="-88456.66">9650 10866 0,'0'0'0,"0"49"15,-50-24 1,100-50 31,-25 25-47,49-25 16,-49 25-1</inkml:trace>
  <inkml:trace contextRef="#ctx0" brushRef="#br0" timeOffset="-87355.85">11213 10940 0,'0'-25'16,"0"50"15,25 25-15,-1-26-1,26 1-15,0 25 0,24-25 16,0-25-16,100 0 16,-75-25-1,75-50 1,0-24 0,-50-50-1,-100 50 16,-73-25-15,-50 75 0,24 49-1,-49-25 1,-25 74 0,0 51-1,-49 73 1,124-74-1,24-24-15,-24 99 16,49-1 0,50-24-1,49 25 1,25-75 0,50-25-1,49-24 1,-24-25 15,-75-25-31,-49 0 16,24-25-1,-49 25 1,0 0-16,-25-50 16,0 26-16</inkml:trace>
  <inkml:trace contextRef="#ctx0" brushRef="#br0" timeOffset="-86453.35">12701 9179 0,'25'-25'31,"-50"50"47,0-25-78,25 25 16,-49-1-1,24-24-15,0 50 16,-24 24 0,-1 26-1,25-1 1,50 0-1,49 0 1,-24-49 0,0 24-1,-1 1 1,-24 24 0,0-25-1,-25 1 1,0-26-16,-25-24 15,25 25-15,-50-1 16,1-24 0,-1 0-1,25 0 1,1-25 0,-1 0-1,-25-25 1</inkml:trace>
  <inkml:trace contextRef="#ctx0" brushRef="#br0" timeOffset="-85789.86">13346 9576 0,'0'0'0,"0"-25"16,-25 50 15,25-1-31,0 26 16,0 0-16,0-1 15,0 1 1,0 24-16,0-24 0,0 0 16,0 24-1,0-24-15,0-26 16,0 1 0,0 0-16,25-99 31,-25-1-31,-25 1 15,25-125 1,0 125 0,0-25-16,0 49 15,0 0-15,50-24 16,0-25 15,-1 74-31,1 0 31,-25 25-31,-1 0 0,51 99 32,-75 1-17,25-1 1,-50 0 0,-50 0-1,-24-24 1,50-50-16,24-25 15,0 0-15,0 0 16</inkml:trace>
  <inkml:trace contextRef="#ctx0" brushRef="#br0" timeOffset="-85471.21">13942 9452 0,'0'0'16,"24"-25"-16,-48 50 62,-1-1-62,0 26 16,25-25-16,-25 24 15,25 26-15,0-26 16,0 1-16,0 0 16,25 24-16,0 25 15,24-49 1,1-25 0,49-75-1</inkml:trace>
  <inkml:trace contextRef="#ctx0" brushRef="#br0" timeOffset="-84990.01">14239 9576 0,'-25'-50'16,"50"100"0,-50-125-16,25 50 15,25 25 1,0-24-16,0 24 15,0 24-15,-1 26 16,1 49 0,-25 0-1,-49-24 17,98-100-1,-49-25-16,50 1-15,-1-1 16,-24-24-16,50-25 16,-75 74-1,24 25 1,-48 49 15,24 1-31,0 0 16,0 24-1,24 0 1,1 1 0,0-50-1,0-25-15,0 25 16,0-25-16</inkml:trace>
  <inkml:trace contextRef="#ctx0" brushRef="#br0" timeOffset="-84720.48">14810 9352 0,'0'-24'15,"0"48"-15,0-24 47,25 25-47,-25 0 16,24 25-16,-24 24 15,25 25 1,-50-24-16,25-1 16,-24-24-1,-1-25-15,0-1 16,0 1-16,25 0 16,-25-25-1</inkml:trace>
  <inkml:trace contextRef="#ctx0" brushRef="#br0" timeOffset="-84156.89">15728 9600 0,'0'0'0,"24"0"16,-24-24-16,0-1 15,-24 0 1,-1 0 0,0 25-16,0 0 15,0 25-15,-49 25 32,-25 24-17,49 0-15,25 26 31,25-26-15,50-49 0,0-25-1,49-74 1,-50 24-16,26-74 16,-1-75-1,-74-24 1,25 99-1,-25 75 1,0 24 15,0 74-15,-25-24-16,25 74 16,-25 75-1,25 0 16,0-100-31,25 50 16,0-49 0</inkml:trace>
  <inkml:trace contextRef="#ctx0" brushRef="#br0" timeOffset="-83688.07">16050 9501 0,'0'0'0,"0"-49"0,0 24 16,25 25 0,0-25-1,24 25 1,1 0 0,-25 0-16,24 25 15,-24 0-15,-25 24 16,0 50-1,0-24 1,-25-26 0,1-24-1,24-50 1,74-24 0,0-75-1,26-25 1,-76 75-16,-24 24 15,0 25 1,0 0 0,-24 50-1,-1 25-15,-50 74 32,75 25-17,50-1-15,99 1 31,74-25-31</inkml:trace>
  <inkml:trace contextRef="#ctx0" brushRef="#br0" timeOffset="-83189.4">17290 10494 0,'0'0'15,"-24"0"1,24 24-16,0 26 47,24-50-47,51 25 15,49-50 1,25 0 0,0 0-1,-50-24 1,-74 49-1</inkml:trace>
  <inkml:trace contextRef="#ctx0" brushRef="#br0" timeOffset="-82955.77">17414 10742 0,'0'0'16,"-49"24"-16,-1 1 15,50 0 1,25 0 0,99-25-1,25-25 1,0 25 0,-75-25-1,-24 25 1</inkml:trace>
  <inkml:trace contextRef="#ctx0" brushRef="#br0" timeOffset="-81273.16">18655 10915 0,'0'0'0,"25"0"16,-1 25-16,26 0 16,24 24-1,1-24 1,123 0-1,-74-50 1,0-49 0,-74 49-1,49-49 1,-74-26 0,0 1-1,-50 50-15,0-26 16,0 50-1,1 1-15,-76-1 16,-24 25 0,-24 49-1,-1 51 17,0 24-32,25 49 15,74 26 1,25-26-1,75 1 17,49-50-17,25-50 1,50-24 0,0-25-1,-100-25-15,25-25 16,-24 25-16,-1-25 15,0 0-15,1-24 16,-25-26 0,-26 26-16</inkml:trace>
  <inkml:trace contextRef="#ctx0" brushRef="#br0" timeOffset="-80355.15">20143 8211 0,'0'-25'15,"0"50"-15,0-74 0,-25 49 47,1-25-47,-1 25 16,0 25-1,-74 24-15,0 50 32,-1 50-17,1 25 1,74 0 0,50 24-1,0-123-15,0 49 16,24 0-1,1 0 1,0-25 0,-26 0-1,-24-25 17,0 1-32,-24-1 15,-1-24 1,-50 0-1,1-26 17,-1 1-17,26-25-15,24 0 16,0 0 0</inkml:trace>
  <inkml:trace contextRef="#ctx0" brushRef="#br0" timeOffset="-79323.99">18729 9228 0,'25'0'78,"0"0"-78,0-24 16,-1 24 0,26 0-16,-25-25 15,25 25-15,-26 0 47,26 0-31,-25-25 15,0 25-15,-25-25-1,24 25 1</inkml:trace>
  <inkml:trace contextRef="#ctx0" brushRef="#br0" timeOffset="-78457.36">19523 8807 0,'0'-25'78,"-50"50"-62,50-1-16,-24 1 16,-1 25-16,0-25 15,0 24-15,0-24 16,1 50-1,-1-26 1,0 26 0,0-1-1,25-24 1,25-1 15,-25-24-15,25 0-1,0-25 1,-1 0-16,1 0 16,0 0-1,0 0 17,24 0-17,-49-25 1,25 25-1,0-25 1,-25 0-16,0-24 31,0 24-15,0 0 0,-50 25-1,26 0 1,24-25-16,-50 25 15,0 0 1,1 25 0,-1 0-1,25 0 17,1-25-17</inkml:trace>
  <inkml:trace contextRef="#ctx0" brushRef="#br0" timeOffset="-76072.07">20714 8782 0,'25'-25'0,"-50"50"0,25-50 47,0 50-31,0 0 0,-25-1-16,25 26 15,-25 0-15,25-1 16,-49 75-1,49-74 1,0 24-16,0-24 16,0 0-1,0 24 1,49-24 0,-24-50-16,74 0 15,-24-25 1,-51 25-16</inkml:trace>
  <inkml:trace contextRef="#ctx0" brushRef="#br0" timeOffset="-75406.67">20441 9179 0,'0'0'16,"-25"-25"-16,25 0 15,25 25 1,0 0-16,24 0 16,75-25-1,-74 25-15,0 0 16,24 0-16,-24 0 15,-1 0-15,1-24 16,-25 24-16,49-25 16,1 25-1,-51-25 17,-24 0-32,0 0 15,-49 50 16,-51 25 1,76-1-32,-1-24 15,25 25-15,-25-25 16,25 49 0,50-74-1,-26 0-15,51 0 16,24-25-1,-49-24 1,-25-26 15,-25 26-31,0 24 16,0 50 15,0 49-15,0 0-1,-25-24 1,25 24 0</inkml:trace>
  <inkml:trace contextRef="#ctx0" brushRef="#br0" timeOffset="-74972.26">21408 8980 0,'0'0'0,"0"-25"16,25 25 15,-25 25-31,25 25 16,-25 49-1,25-49 1,-25-25-1,0-1 17,25-48-17,49-26 1,-49 0-16,49-74 16,1 50-1,-50 49 1,-1 25-1,1 25 1,-25 49 0,0 1-1,0 24 1,25-25 15</inkml:trace>
  <inkml:trace contextRef="#ctx0" brushRef="#br0" timeOffset="-74406.52">22029 8583 0,'0'0'0,"0"-24"16,0 73 15,24 1-15,-24-1-16,0 1 15,0 0-15,0 74 16,0-25 15,0-25-15,0-24-1,0-25 1,25-50 15,-25 0-31,25 0 16,49-74 0,-49 25-1,25 24 1,-25 50-1,-1-25 1,1 50 0,25 0-1,-25 49 1,-25 26 15,24-26-31,-48-24 31,24-1-15,-50-49 0</inkml:trace>
  <inkml:trace contextRef="#ctx0" brushRef="#br0" timeOffset="-73557.19">22897 8534 0,'0'-25'16,"0"0"15,0 50-15,-25 0-1,25 24 1,0 1-16,-25 0 16,25 24-1,0 0-15,0 1 16,-25-26-16,25 1 16,0 49-1,0-74-15,0 0 16</inkml:trace>
  <inkml:trace contextRef="#ctx0" brushRef="#br0" timeOffset="-73368.3">23244 8955 0,'0'0'0,"25"0"47,-25 25-16</inkml:trace>
  <inkml:trace contextRef="#ctx0" brushRef="#br0" timeOffset="-72722.45">23914 8484 0,'0'0'15,"0"-25"-15,0 1 0,-25 24 16,0-25-16,0 25 16,-49 0-1,24 0 1,26 0 15,24 25-15,0 24-1,0 1 1,-25 24 0,25-24-16,-25-1 15,0 51 1,0-26 15,25-49 0,25-25-31,0-25 0,49-25 32,1 26-17,-1 24 1,26 0 0,-26 24-1,-24 1 1,-26 0-16,1 0 15,-25 49 1,0-24-16,-49 24 16,-26-49-1,-24 0 1,24 0 15</inkml:trace>
  <inkml:trace contextRef="#ctx0" brushRef="#br0" timeOffset="-72189.05">24484 8658 0,'25'0'0,"-50"0"0,75-25 16,-25 25-16,0 25 16,0-25-1,24 25-15,-24 49 16,-25 25 0,-25 0 15,0-24-31,1-50 15,-1-25 17,99-50-1,-24 25-31,-1-24 16,1-26-16,24-49 15,-49 75 1,-25 24-1,-25 50 17,-24 74-17,24 0 1,25-49 0,25-1-1,-25-24-15,25 0 16,-1 0-16,26 0 15,-25-25-15</inkml:trace>
  <inkml:trace contextRef="#ctx0" brushRef="#br0" timeOffset="-71606.52">25923 8658 0,'0'-25'16,"0"50"-16,-25-75 0,1 50 15,-1 0-15,-25-25 16,1 50-16,-1-25 15,-49 50 1,24 24 0,51 1-1,24-1 1,24-49 0,1-25-16,50 25 15,-26-25 1,50-50-1,1-74 1,-51 25-16,1-100 16,-25 26-1,-25 49 1,0 49 15,-25 75 0,25 25-31,-25 74 16,0-24 0,0 74-1,1-25 1,24-50-16,0-24 16,24-1-16,-24 1 15</inkml:trace>
  <inkml:trace contextRef="#ctx0" brushRef="#br0" timeOffset="-71069.34">26295 8509 0,'0'0'0,"25"-25"16,-25 0-16,75 25 31,-1 0-15,-49 25-16,0-25 15,-1 50-15,-24 24 16,-24 25 0,-51 1-1,26-1 1,24-74-1,0-25 1,50-25 0,49-25-1,25-74 1,1-49 15,-51 98-31,-24 1 16,0 24-16,-25 25 15,0 0-15,-50 75 32,1 0-32,24-1 15,0 51 1,0-51-16,25 75 16,75 0-1,-1 0 1,25-49-1</inkml:trace>
  <inkml:trace contextRef="#ctx0" brushRef="#br0" timeOffset="-67106.11">9799 13867 0,'-25'0'31,"50"0"47,0 0-78,-1 25 16,26-25 0,-25 0-16,24-25 0,-24 25 15,25 0-15,-25-24 16,-1 24-1,1 0 1,0 0 15,-25-25-15,25 25 0</inkml:trace>
  <inkml:trace contextRef="#ctx0" brushRef="#br0" timeOffset="-66496.41">9898 14239 0,'0'25'16,"-25"-25"-16,25 25 15,0 0 1,0 0-16,0-1 47,25-24-47,0 0 15,24 0-15,26 0 16,24 0 0,-25 0 15,1-24-16,-1 24 1,-49 0 0,0 0 46,-25-25 16</inkml:trace>
  <inkml:trace contextRef="#ctx0" brushRef="#br0" timeOffset="-64022.75">11362 14339 0,'-25'0'16,"25"24"15,0 26 0,25-50-15,49 50 15,-49-50-15,24 0-16,-24 0 15,25-25-15,-1 25 16,-24-25-16,25 0 16,24-49-1,1-1 1,-50 51-16,-1-1 15,1-25-15,0 1 16,-25-26 15,0 1-31,0 24 32,-50 1-17,1 24 1,-1 0-1,25 25-15,-24 0 16,24 0-16,0 0 16,-49 25-1,-1 24 1,-24 75 0,49-49-1,1 24 1,-1-25-1,1 26 1,24-1 0,0 0-1,50 0 1,0 1 15,-1-51-31,1 1 16,0-25-16,25 24 15,-1-24-15,50 25 16,1-26 0,24-24-1,-25-24 1,0-26 0,25-24-1,-49 24 1,-51 50-1,26-50 1</inkml:trace>
  <inkml:trace contextRef="#ctx0" brushRef="#br0" timeOffset="-63071.84">11188 13222 0,'0'25'62,"25"-25"-15,0 0-31,-1 25 0,26-50-16,24 25 15,26-25 1,-1 1-1,-50 24 1,-24 0 0,-50 0 31,-24 24-32,24-24-15,-25 25 16,-49-25-1,25 25 1,24 0 0,25-25-1,50 0 17,25 0-17,-1-25 1,1 25-16</inkml:trace>
  <inkml:trace contextRef="#ctx0" brushRef="#br0" timeOffset="-62222.7">12329 12726 0,'-25'0'46,"0"25"-30,1-25-16,-1 25 16,0 24-16,0 26 15,0-50 1,1 24-16,-1 1 16,25-1-16,-25 51 15,50-26 1,-25-24-1,25 24 1,74 1 15,-25-51-15,-49-24-16,25 25 16,24-50-1,1 1 1,-51 24-16,26-25 15,-50 0-15,25 25 16,0-50 0,-25 26-1,0-26 1,0 25 0,-50 25-1,0 0 1,1 25-1,-1 0 1,-24 0 0,24-1-1,0 26 17,50-25-32,-49 0 15</inkml:trace>
  <inkml:trace contextRef="#ctx0" brushRef="#br0" timeOffset="-59703.46">13594 12379 0,'0'-25'32,"-25"25"-1,25-25-16,-49 25 1,49-25-16,-25 25 16,0 0-1,0 0-15,1 0 0,-1 0 16,0 0-16,-49 50 31,49 24-15,0 51-1,0 23 1,0 1 0,50-25-1,0 0 1,25-49 0,24 49-1,0 0 1,-74-75-16,25 1 15,0 24 1,-25-24 0,0-25-1,-50-25 17,1 0-17,-1 0 1,-24-50-16</inkml:trace>
  <inkml:trace contextRef="#ctx0" brushRef="#br0" timeOffset="-56719.81">14562 12255 0,'-25'0'31,"0"0"-15,0 0-1,0 25-15,1-25 16,-1 24 0,0 1-1,25 0 1,0 0 0,25 0-1,0-1 1,49 26-1,-24 0 1,-1 24 0,-24 1-1,0-1 1,-25-24 0,0-26-1,-50 1 1,50 0-16,-25-25 15,1 0-15,-1 0 16,0 0 0,0-25-1,0 0 17,50-24-17,25-1-15</inkml:trace>
  <inkml:trace contextRef="#ctx0" brushRef="#br0" timeOffset="-56401.28">14934 12528 0,'25'0'32,"-1"0"-17,-24 25 1,0-1 0,0 26-1,0 0 1,0-1-1,0-24-15</inkml:trace>
  <inkml:trace contextRef="#ctx0" brushRef="#br0" timeOffset="-56231.19">15033 12354 0,'0'0'0,"-25"-25"16,25 0 15</inkml:trace>
  <inkml:trace contextRef="#ctx0" brushRef="#br0" timeOffset="-55804.92">15157 12602 0,'0'25'16,"0"-50"-16,0 75 0,25-25 16,-50-1-16,25 1 15,0 0 1,-25-25-16,50-25 31,0-49-15,49-25-1,-24 24 1,24 25 0,-24 50 15,-50 25-15,25 0-16,-25 0 15,25 0-15,-25 24 16,0 26-1,0-1 1</inkml:trace>
  <inkml:trace contextRef="#ctx0" brushRef="#br0" timeOffset="-55024.59">15728 11932 0,'0'0'0,"0"25"47,0 25-47,0-25 15,0-1 1,0 1-16,0 74 16,0 25-1,0-74 1,24 24-1,-24-24-15,0 49 16,0-74 0,0 25-1,0-25 17,0-50-17,25-25 1,0-24-1,0 24 1,24 0 0,-24 26-1,-25-1 1,25 25 0,0 0-1,-25 25 16,25-1-31,-25 26 16,24 0 0,-24-25-1,25 24 1,-25-24 0,0 0-1</inkml:trace>
  <inkml:trace contextRef="#ctx0" brushRef="#br0" timeOffset="-54138.33">16645 11908 0,'0'24'31,"-24"1"-16,24 0 1,-25 0-16,-25 49 16,1 25-1,24-49 1,0 24-16,0 100 31,50-75-15,25-24-1,49-26 1,0-24 0,-49-25-1</inkml:trace>
  <inkml:trace contextRef="#ctx0" brushRef="#br0" timeOffset="-53822.11">17092 12255 0,'-25'25'31,"50"-50"-31,-50 74 16,25-24-16,0 25 16,0-25-16,0-1 15,0 26 1,0-25 0,0 0-1</inkml:trace>
  <inkml:trace contextRef="#ctx0" brushRef="#br0" timeOffset="-52721.61">16894 12180 0,'-25'0'79,"25"25"-64,0 0 1,-25 25-16,25-1 15,-25-24-15,25 25 16,0-1-16,-25 26 31,25-50-31,0-1 47</inkml:trace>
  <inkml:trace contextRef="#ctx0" brushRef="#br0" timeOffset="-51951.25">17687 11982 0,'0'0'16,"-24"0"15,-1 25-31,0-25 16,-25 0 0,26 0-16,-26 0 15,50 25 1,-25-25-1,25 24 17,0 1-17,0 0 1,0 25-16,-25 49 31,0-50-15,25-24-1,25-50 17,50 1-17,-1-26 1,-49 50-16,25-25 16,-26 25-16,1 0 15,25 0 1,-25 50 15,-25-25-15,-25 49-1,0-24 1,-25-1 0,26-24-1,-26-25 1,25 25-16</inkml:trace>
  <inkml:trace contextRef="#ctx0" brushRef="#br0" timeOffset="-51571.02">18035 11883 0,'0'0'15,"24"0"17,-24 25-17,0-1 1,0 1-16,25 0 15,0 49 1,0 1 0,-25-26-16,0 1 15,25 24-15,-50 26 16,25-51 0,-50 26-1,25-50-15,1-1 16,24 1-1</inkml:trace>
  <inkml:trace contextRef="#ctx0" brushRef="#br0" timeOffset="-50987.21">18481 12106 0,'0'0'0,"0"-25"15,25 25 1,0 25 0,24-25-1,1 25 1,-25 24-1,-25-24 1,0 0-16,0 74 16,-50-49-1,50-25 1,-25-1 0,25 1-16,-24-25 15,48-25 1,1 1-1,74-100 1,-24 0 0,-26 49-1,-24 50 17,-50 50-17,1 0 1,-1 49-1,0 26 1,50-1 0,0-50-16,24 1 15,1 0-15,74-1 32,-74-49-32</inkml:trace>
  <inkml:trace contextRef="#ctx0" brushRef="#br0" timeOffset="-49439.12">14487 13049 0,'25'24'15,"0"-48"1,0 24-1,24 0 1,-24 0-16,74 0 16,-49-25-1,99 25 1,0 0 0,24 0-1,1-25 1,0 25-1,24-25 1,-24 0 0,-1 25-1,-24 0 1,25 0 0,-75 0-16,0-24 15,-24 24-15,98-25 16,-24 0-1,-25 0 1,0 25 15,-25-25-15,26 1 0,-1 24-1,-25-25-15,-25 25 31,1-25-15,-1 0 0,25 0-1,-49 25-15,24-24 16,1 24 0,-26 0-1,-24-25 1,50 25-1,-1 0 1,-24 0 15,-26 0-15,1 0-16</inkml:trace>
  <inkml:trace contextRef="#ctx0" brushRef="#br0" timeOffset="-48586.16">15083 13322 0,'-25'0'47,"0"0"-31,25 24-1,-50-24-15,50 25 16,-49-25 0,-1 25-1,-49 25 1,74-26-1,0 1 1,25 25 0,0-1-1,50 26 1,49-50 0,-24-25-1</inkml:trace>
  <inkml:trace contextRef="#ctx0" brushRef="#br0" timeOffset="-48136.22">15405 13371 0,'0'25'16,"-25"-25"-16,25 25 15,-49-25 1,-1 49 0,25 1-1,0 0 1,50 24-1,0-49 1,50 0 0,-1-50 15,-24 0-31,24-25 16,-49 1-1,-25-26 1,-50 51-1,1-1 1,-1 0 0,25 25-1</inkml:trace>
  <inkml:trace contextRef="#ctx0" brushRef="#br0" timeOffset="-47788.41">15802 13297 0,'0'0'31,"0"-25"-31,-25 50 31,25 0-15,0-1-1,0 1 1,50 25 0,-1-1-1,1 1 1,-25 0 0,-25-26-1,-25 1-15,-25 0 16,1-25-1</inkml:trace>
  <inkml:trace contextRef="#ctx0" brushRef="#br0" timeOffset="-47319.24">16224 13173 0,'0'0'0,"0"-25"16,0 50 46,25 0-46,-25-1-1,0 26-15,0-25 0,0 24 16,0 1 0,24 0-16,-24-26 15,0 26 1,0-25 15,25-50-15,25-25-1,-1-24 1,26 24 0,-26 50-1,-24 0 1,0 25 0,0 25-1,-25 24 1,0-49-1</inkml:trace>
  <inkml:trace contextRef="#ctx0" brushRef="#br0" timeOffset="-46971.11">17166 13073 0,'-24'0'31,"-1"-24"-15,0 48 0,25 1-1,-25 0-15,25 0 0,-25 0 16,1 49-1,24-24-15,-25-1 16,25 1 0,0 24-1,25 1 1,-25-50-16,24-1 16,1-24-16,25 0 15,-25 0-15</inkml:trace>
  <inkml:trace contextRef="#ctx0" brushRef="#br0" timeOffset="-46680.77">17489 13148 0,'0'25'32,"0"0"-17,-25-1-15,25 26 16,0-25 0,-25 0-1,25 49 1,-25-49-16,25 0 0</inkml:trace>
  <inkml:trace contextRef="#ctx0" brushRef="#br0" timeOffset="-46478.79">17712 13272 0,'0'0'16</inkml:trace>
  <inkml:trace contextRef="#ctx0" brushRef="#br0" timeOffset="-45799.51">18208 13024 0,'0'-25'16,"0"50"-16,25-50 15,-50 25 1,1-25 0,-1 25-16,-25 25 15,0-25 1,1 25 0,24-25-16,-49 25 15,74-1 32,24-24-31,1 25-1,0 0 1,0 25 0,-25-1-16,0-24 15,-75 99 16,51-99-15,24-50 31,24 25-47,1-25 16,0 1-1,25-1-15,-1 0 31,1 0-15,-25 25 0,24 25 15,-49 0-15,0 0-16,-24-25 15,24 24-15,-50 26 16,25-50-1,0 25 1</inkml:trace>
  <inkml:trace contextRef="#ctx0" brushRef="#br0" timeOffset="-45319.48">18531 12875 0,'0'-25'47,"0"50"-16,0 0-31,25 0 15,-25 24 1,0 1-16,24 49 16,1 0-1,0 1 1,-50-26 0,-24 0-1,-1-49 1,25 0-1</inkml:trace>
  <inkml:trace contextRef="#ctx0" brushRef="#br0" timeOffset="-44783.97">18928 13073 0,'25'-24'16,"-1"24"-1,1-25 1,0 25 0,0 0-1,0 0-15,-25 25 16,24-25-16,-24 74 15,0-49 1,0 25-16,-49 49 31,24-74-15,25-25 15,25-25-31,0-25 16,74-49-1,0-25 1,-49 49 0,-26 75 15,-48 25-15,-1 25-1,25-25-15,-25 74 16,50-25-1,24-24 1,1-50 0</inkml:trace>
  <inkml:trace contextRef="#ctx0" brushRef="#br0" timeOffset="-44186.74">20118 12404 0,'0'0'15,"25"0"-15,-25-25 16,-25 25 0,1 0-16,-26 25 15,-24 24 1,24-24 0,-24 50-1,24 24-15,50-25 31,50-49-15,24-25 0,25-50-1,0-49 1,1-50 0,-51-49-1,-24-1 1,0 150-1,-25 74 32,-25 24-47,0 75 16,25-49 0,0 49-1,-25 0 1,25-75-1,0 1-15</inkml:trace>
  <inkml:trace contextRef="#ctx0" brushRef="#br0" timeOffset="-43654.85">20590 12453 0,'0'0'16,"0"-25"-16,0 1 0,25 24 31,-1-25-31,51 0 32,-26 25-17,1 25 1,-25 24-1,-50 51 1,0-1 0,-24-49-1,49-26 1,-25-24 0,99-74 15,-24 24-31,-1-24 15,1-25-15,24-25 16,-49 74 0,-50 75 15,25 24-15,-24 1-1,-51 198 1,75-173-1,0-1-15,0-24 16,50 49 0,49-74-16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33:09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22227 12180 0,'0'0'0,"0"25"78,25-25-78,0 0 15,-1 0 1,76 0-16,-51 0 16,1-25-16,24 25 15,-24 0-15,0-24 16,49-1-1,-25 0 1,-49 25 0,0 0-1,0 0 17</inkml:trace>
  <inkml:trace contextRef="#ctx0" brushRef="#br0" timeOffset="446.94">22277 12751 0,'24'0'31,"26"0"-15,0 0-16,74 0 15,0-25 1,-50 25 0,25-25-1,-49 25 1,-25-24-16,0 24 31,-1 0 0</inkml:trace>
  <inkml:trace contextRef="#ctx0" brushRef="#br0" timeOffset="1265.88">24261 12255 0,'-25'0'16,"1"0"31,24 25-32,24-1-15,1 1 16,50 0-1,24-25 1,50-25 0,-25-24-1,-50 24 1,1-50 0,-51 1-1,-24 49-15,-24 0 16,-76 25 15,-98 0-15,24 25-1,-24 74 1,49 25 0,25 25-1,74 25 1,50-50-1,25 0 1,0-74-16,49-1 16,174 50-1,-148-99 1,48 0 0,-48-49-1,-51 24-15,-49 0 16</inkml:trace>
  <inkml:trace contextRef="#ctx0" brushRef="#br0" timeOffset="1829.73">24435 11387 0,'0'0'0,"0"-25"15,25 25 17,-1 0-32,1-25 15,25 25-15,74-50 16,25 26 0,0-1 15,-25 0-16,-124 0 1</inkml:trace>
  <inkml:trace contextRef="#ctx0" brushRef="#br0" timeOffset="2488.53">25700 10766 0,'0'0'16,"25"-24"-16,-25 48 62,0 1-46,-25 25-16,0-1 0,-49 75 31,-25 50-31,49 0 32,25-25-17,0-50 1,50-25-1,0-49-15,0 0 0,24 0 16,26-25 0,24-25-1,-25 0-15,-24 0 16,24-49 0,-24-1-1,-75 26 1,-74 24-1,-25 0 1,25 50 0,0-25-1,24 25 17,1 0-32</inkml:trace>
  <inkml:trace contextRef="#ctx0" brushRef="#br0" timeOffset="40798.65">25253 11858 0,'0'0'0,"0"-25"16,0 0-1,25 1 1,-25 48 171,25-24-187,0 0 16,0 0 31,0 0-31,-1 0-1,26 0-15,0 25 16,-1-25-1,1 0 17,-1-25-32,1 25 0,0 0 15,-26 25 1,76-25 0,-1 0-1,-25 25 1,-24-25-1,0 0 1,-1 0 15,-24 0-31,0 0 32</inkml:trace>
  <inkml:trace contextRef="#ctx0" brushRef="#br0" timeOffset="41339.03">25328 12007 0,'0'0'0,"0"25"0,-25-25 32,25 24-17,0 1 1,0 0-16,0 0 16,0 24-1,0-24 1,0 25-1,0-25 1,0-1-16,0 1 31,0 0-31,25-25 16</inkml:trace>
  <inkml:trace contextRef="#ctx0" brushRef="#br0" timeOffset="41637.66">25799 12131 0,'0'25'31,"0"-1"1,0 1-1,0 0 16</inkml:trace>
  <inkml:trace contextRef="#ctx0" brushRef="#br0" timeOffset="42391.2">26370 11982 0,'0'0'31,"25"-25"-31,-50 25 16,0 25-1,0-25 1,-24 0-16,-51 25 15,1-25 1,74 25 0,-49-25-16,123 24 93,-24-24-77,0 50-16,0-50 16,-25 25-16,25 0 15,0-1 1,-25 1-16,0 0 16,-25 25-1,0-26-15,25 1 16,-25 0-1,50-25 32,0-25-31,0 25-16,-1-25 16,26 25-1,24 0-15,-24-24 31,-25 48-15,0 26 0,-25 24-1,-25-24 1,0-25-16,-25 25 16,1-26-1,-1 1 1</inkml:trace>
  <inkml:trace contextRef="#ctx0" brushRef="#br0" timeOffset="43295.14">27164 10742 0,'0'0'15,"-25"0"1,25 24 0,-25 51-1,25-1 1,-25 25-16,0 125 16,25-1-1,0-99 1,-24 50-1,-26-25 1,50-125-16</inkml:trace>
  <inkml:trace contextRef="#ctx0" brushRef="#br0" timeOffset="43735.09">27585 11337 0,'25'-25'16,"-50"50"-16,50-25 15,-25 25 1,0 24-16,-25 26 16,1 49-1,24 25 16,-25-124-15,25-1 0,0-48-16,25-1 0,24-25 15,-24 0 1,25 1-16,-1-1 16,100-74-1,-99 99 1,-1 25-1,26 100 17,-26-1-17,-24-25-15,25 26 16,-25-51 0</inkml:trace>
  <inkml:trace contextRef="#ctx0" brushRef="#br0" timeOffset="44120.56">29049 10642 0,'0'-24'32,"0"48"-32,-25-24 15,25 25-15,-25 50 16,1 49 0,-26 99-1,25-99 1,-49 99-1,24-124-15,25 1 16,0-26 0,-24 1-16,24 49 15,0-75 1,0-49 0</inkml:trace>
  <inkml:trace contextRef="#ctx0" brushRef="#br0" timeOffset="44473">29620 11114 0,'0'0'0,"0"-25"16,-25 0-16,0 25 15,-25 25 1,-49 74 0,25 25-1,-26 25 1,51-25-1,49-50 1,25 1 15,49-50-31,50-25 16</inkml:trace>
  <inkml:trace contextRef="#ctx0" brushRef="#br0" timeOffset="44853.87">29917 11287 0,'0'0'15,"0"-24"-15,-25 24 32,1 24-1,-1 26-31,-25-25 15,25 49-15,1 25 16,-1-24 0,25-1-1,25-24 1,24-50 0,26 0 15,-1-50-16,-49-49 1,-25 25 0,-50-1-1,-49 50 1,99 1 0</inkml:trace>
  <inkml:trace contextRef="#ctx0" brushRef="#br0" timeOffset="45185.92">30364 11287 0,'0'0'0,"49"-24"16,-73-1 0,-51 50-1,25 24 1,50 75 15,25-49-15,25-1-1,-25 0 1,0 1 0,-25-1-1,-25-49-15,-25 0 16,0-50-1,26 0 1</inkml:trace>
  <inkml:trace contextRef="#ctx0" brushRef="#br0" timeOffset="45704.95">30785 10965 0,'0'0'16,"25"0"0,25 49-1,-50 76 1,0-76-1,-25 26-15,0 98 16,-24-49 15,-1-25-31,25-24 32,0-75-17,25 25 1,50-100-1,24-24 1,26 25 0,-26 24-1,-24 50 1,-25 0 0,-25 25-1,0 99 1,0-75-1,0 1-15,0 25 16,-25-26 15,0 1-31</inkml:trace>
  <inkml:trace contextRef="#ctx0" brushRef="#br0" timeOffset="46084.87">31629 11139 0,'0'0'15,"0"-25"1,25 25 15,-25 25-15,0-1-1,0 26-15,-25 0 16,0 74 0,-25 0-1,26-75 1,-1 1-16,0 24 15,0 1 1,0-1 0</inkml:trace>
  <inkml:trace contextRef="#ctx0" brushRef="#br0" timeOffset="46305.27">31927 11585 0,'0'0'0,"0"25"47,0 0-31,0-1-16,0 1 31,-25 0-31</inkml:trace>
  <inkml:trace contextRef="#ctx0" brushRef="#br0" timeOffset="46938.34">32423 11263 0,'25'0'16,"-50"0"-16,50-25 0,-25 0 16,-25 0-1,-50 25 1,50 0-1,1 0-15,-1 0 16,0 0 0,25-25-1,0 50 32,-25 0-31,25 0-16,0 24 15,0-24-15,-25 50 16,25-26 15,50-49 1,-25 25-32,0-25 0,49 0 31,-24 25-16,-1 0 1,-49 24 0,0 1-1,-49-1 1,24 26 0,-74-25-1,24-26 1,1-24-1,49 0 1,0-24 0,25-1-16</inkml:trace>
  <inkml:trace contextRef="#ctx0" brushRef="#br0" timeOffset="47524.5">32944 11287 0,'0'0'16,"49"25"31,-49 0-32,25 0-15,-25 49 16,0-49 0,-50 25-16,26-1 15,-1-24-15,-25 0 16,1 24-1,24-49 1,74-24 15,51-51-15,-51 26-16,100-75 16,-74 24-1,-51 51 1,1 24-1,-50 50 17,-24 74-17,24 0 1,25 0 15,25-74-31,0 25 16,74-1-1</inkml:trace>
  <inkml:trace contextRef="#ctx0" brushRef="#br0" timeOffset="49295.3">33589 10841 0,'0'0'0,"0"-25"16,0 50 31,0 24-32,0-24 1,-25 25-16,0-1 15,-25 100 1,26-74-16,-1-1 16,0 1-1,-49 73-15,-1 1 32,1-49-17,-1 24 1,26-50-1,-1 0 1,50-24 0,-25-50-1,25 25 1,-25-25 0</inkml:trace>
  <inkml:trace contextRef="#ctx0" brushRef="#br0" timeOffset="80808.2">9129 16571 0,'-25'0'15,"0"0"-15,25-49 32</inkml:trace>
  <inkml:trace contextRef="#ctx0" brushRef="#br0" timeOffset="81397.69">9377 16621 0,'0'0'0,"0"0"16,670-99 124</inkml:trace>
  <inkml:trace contextRef="#ctx0" brushRef="#br0" timeOffset="82629.28">9129 16596 0,'0'25'0,"0"-50"16,0 0-1,-25 25 17,50 0 61,0-24-77,24 24-16,1 0 16,0 0-16,49-25 15,0 0 1,-25 25 0,1 0 15,-25-25-31,-26 25 0,26 0 31,0 0-15,-26 0 31</inkml:trace>
  <inkml:trace contextRef="#ctx0" brushRef="#br0" timeOffset="83102.14">9005 16943 0,'-25'0'16,"50"0"46,0 0-46,0 25 0,24-25-16,1 0 15,-1 0-15,26 0 16,24 0 0,0 0-16,100-49 15,-26 24 1,-24 0-16,-99 25 31,-25 0-15</inkml:trace>
  <inkml:trace contextRef="#ctx0" brushRef="#br0" timeOffset="84820.44">11510 16770 0,'0'25'16,"0"-50"-16,25 50 47,0-25-47,0 24 15,0-24-15,24 0 16,26 25-16,-1-50 16,25 25-16,1 0 15,-26-24-15,100-1 16,-50-25-1,-25 1 1,-25-26 0,-74 26 15,0-26-15,-74 25-1,24 26-15,-49-1 16,25 25-16,-75 0 31,-25 49-15,75-24-16,24 25 15,1 0-15,-50 74 16,50 49 0,49 1-1,50 0 1,49-1-1,100-49 1,24-49 0,-24-26 15,-100-49-31,1 0 16,49 0-1,-25-25 1,0-24-1,0-26 1,-74 75 0</inkml:trace>
  <inkml:trace contextRef="#ctx0" brushRef="#br0" timeOffset="87757.95">12453 15852 0,'0'0'0,"0"-25"0,25 25 62,25 0-46,-26 0-1,1 0-15,25 0 16,-1 0-16,26-25 16,-26 25-16,51 0 31,-76-25-31,1 25 31</inkml:trace>
  <inkml:trace contextRef="#ctx0" brushRef="#br0" timeOffset="88591.6">13346 15430 0,'0'0'15,"0"-25"-15,0 1 0,0 48 79,25 1-79,-25 25 15,-25-1 1,25 1-16,-25 0 15,1 49-15,24-25 16,0-24 15,0-25-15,49 0 0,1-25-1,49-25 1,25 0-1,-25-25 1,-24-24 0,-51 24-1,-24 1 1,0 24 15,0 50 63,25-1-94,-25 26 16,0 0-16,0-1 15,0 1 1,25 49-1,-25-24 1,0-26-16,0-24 16,0 0 15</inkml:trace>
  <inkml:trace contextRef="#ctx0" brushRef="#br0" timeOffset="88992.17">14487 15232 0,'0'-25'15,"-25"0"17,25 50-32,-24 25 31,-1-1-31,25 1 0,0 24 15,0 75 1,0 0 0,25-25-1,-50-25 1,25-49 0,-25-1-1</inkml:trace>
  <inkml:trace contextRef="#ctx0" brushRef="#br0" timeOffset="89503.17">14835 15579 0,'0'0'16,"0"-25"-16,0 50 31,-25 0-31,25 0 16,0 24-1,-25 50 1,25-49 0,0-25-1,0 0 1,74-75 15,-49 0-31,25 1 16,49-26-1,-25 26 1,-49 24 0,25 25-1,-25 0 1,-25 25-16,0 0 15,24-1-15,1 26 16,0 24 15,-25 1-15,25-25 0</inkml:trace>
  <inkml:trace contextRef="#ctx0" brushRef="#br0" timeOffset="90319.96">16100 15133 0,'0'24'62,"0"1"-62,0 25 16,0 24-16,0 1 15,0-1-15,0 25 16,-25 0-16,25 50 16,-25-25 15,25-24-16,0-76 1,0 1 0,25 0-1</inkml:trace>
  <inkml:trace contextRef="#ctx0" brushRef="#br0" timeOffset="90671.78">16968 15430 0,'0'0'0,"0"-25"0,-25 25 31,-24 0-15,-1 25-16,0 0 0,26 25 16,-26-1-16,0 26 15,-24 98 17,74-73-17,0-76-15,49 26 16,76-25-1,23 0 1</inkml:trace>
  <inkml:trace contextRef="#ctx0" brushRef="#br0" timeOffset="91068.67">17464 15678 0,'0'0'16,"25"-25"-16,-25 1 15,0-1 1,-25 50 15,0-1-15,-24 76 0,24-76-16,25 26 15,-25 49 1,75 1 15,-26-76-15,1-24-16,50 25 0,24-50 31,-25-49-15,-49 24-1,-25-24-15,25 24 16,-25 1-16,0-26 15,-25 26 1,0 24 0</inkml:trace>
  <inkml:trace contextRef="#ctx0" brushRef="#br0" timeOffset="91408.08">18134 15505 0,'0'-25'16,"0"50"-16,25-50 47,-50 25-47,25 25 16,0-1-16,-25 1 15,50 25-15,-25-1 16,25 1-16,0 0 15,24-1 1,-24 26 0,0-50-1,-25-1 1,25 1 0,-25 0-1,-25-25-15,-25 0 16,1 0-1</inkml:trace>
  <inkml:trace contextRef="#ctx0" brushRef="#br0" timeOffset="92159.32">18928 15108 0,'25'0'0,"-50"0"0,50-25 16,-50 50 31,25 0-31,0 74-16,0-25 15,0 1 1,0-1-16,0 25 15,0 50 1,-25-50-16,25-49 16,0-25-1,25-25 32,0-25-31,24-50-16,100-49 15,-25 50 1,-50 24 0,1 50-1,-50 0 1,-1 25-16,1 25 16,-25-1-1,-49 125 16,24-75-31</inkml:trace>
  <inkml:trace contextRef="#ctx0" brushRef="#br0" timeOffset="92735.9">20664 15182 0,'0'25'62,"25"25"-46,-25-1-16,0 1 15,0 99 1,0-100-16,0 26 16,0-26-16,-25 75 31,25-99-15,0 0-16</inkml:trace>
  <inkml:trace contextRef="#ctx0" brushRef="#br0" timeOffset="92933.36">21136 15777 0,'0'25'31,"-25"-25"-16,25 25 1</inkml:trace>
  <inkml:trace contextRef="#ctx0" brushRef="#br0" timeOffset="93590.84">21905 15381 0,'0'-25'16,"0"50"-16,0-75 15,0 25-15,-25 25 16,0-25-16,-49 1 15,49 24 1,-25-25-16,0 25 31,-24 25-15,24-1 0,26 26-1,24 24 1,0-24-1,0-25-15,24 0 16,-24-1 0,0 1 15,25-25-31,0 0 16,0 0-1,74 0 16,-24 0-31,-26 25 16,1 0 15,-1 24-15,-24-24-16,0 0 16,0 49-1,-50 1 1,-25-25-1,-24-26 1,0 1 0,24-25-1,-49-25 1</inkml:trace>
  <inkml:trace contextRef="#ctx0" brushRef="#br0" timeOffset="94133.85">22376 15182 0,'-25'0'15,"50"0"-15,-50-25 16,25 50 15,0 0-15,25 0-16,-25 24 16,49 51-1,1-1 1,0 25-1,-25 25 1,-25-50 0,-100 75-1,51-150 1,-26 26-16,26-25 16,-26 0-16,50-1 15,-24-24-15</inkml:trace>
  <inkml:trace contextRef="#ctx0" brushRef="#br0" timeOffset="94719.97">20292 15182 0,'-25'0'0,"25"25"15,0 0 1,0 24 0,-25-24-1,25 25-15,-24 99 31,-1-1-31,25 1 16,49 0 0,100 25-1,-99-149 1</inkml:trace>
  <inkml:trace contextRef="#ctx0" brushRef="#br0" timeOffset="95555.55">22773 15405 0,'0'25'16,"25"-25"-16,123 0 47,-148 25-47,25 25 0,-25-1 16,0-24-1,-25 74 1,-24 0-1,-26-24 1,26-25 0,24-26-16,0-24 15,25 25 17,50-74-32,-25-1 15,173-149 1,-74 75-1,-49 50 1,-51 74 15,-73 25 1,24 24-32,-25 1 15,1 0-15,-26 74 16,50-25-1,1-25 1,24-49-16</inkml:trace>
  <inkml:trace contextRef="#ctx0" brushRef="#br0" timeOffset="99671.54">23542 14959 0,'0'-25'16,"-25"25"0,50 0 62,0 25-63,49 0 1,0-1 0,1-24-1,-26 25 1,1 0-1,-25-25 1,0 25-16,-25 0 16,0 0-16,0-1 15,25 125 1,-25-25 0,0-25-1,-25 25 1,25-24 15,-25-1-31,25-25 16,-25-24-1,0-25 1,25 24 15,0-24-15,-25-25-1,25 25 1,-24-25 15,24 25 1,-25-25-17,0 0 16,0 0-31,-24 0 16</inkml:trace>
  <inkml:trace contextRef="#ctx0" brushRef="#br0" timeOffset="102003.57">23195 17241 0,'0'0'0,"0"-25"78,24 25-47,-24 25-15,50-25-1,0 0-15,-1 0 16,26 0-16,-1-25 16,25 25-16,-24-24 15,73-1 1,-48 0 0</inkml:trace>
  <inkml:trace contextRef="#ctx0" brushRef="#br0" timeOffset="102353.65">23046 17588 0,'-25'0'15,"50"0"-15,-50 25 0,0-25 16,50 0 15,0 0-31,99 25 16,74-25 15,-24 0-15,-25 0-1,-100-25-15,1 25 16,-25 0 0,-1 0-1</inkml:trace>
  <inkml:trace contextRef="#ctx0" brushRef="#br0" timeOffset="105623.81">24906 16224 0,'25'0'15,"-50"0"-15,25 0 31,0-25 32,0 50-47,-25 25-1,25-1-15,0 26 16,0 24-1,-24 149 1,24-124-16,-25 74 16,25-24-1,0-99 1,0-26 0</inkml:trace>
  <inkml:trace contextRef="#ctx0" brushRef="#br0" timeOffset="106104.9">25204 16894 0,'25'0'16,"-25"-25"-1,24 50 17,-24 0-32,0 24 15,0 1-15,0-1 0,0 26 16,-24-1 0,24 1-1,0-100 16,0-25-15,49-49 0,1 49-1,24-49 1,1 50 0,-26 24-1,-24 25 1,25 49-1,-25 26 1,-1 24 0,-24-24-1,25-1 1,-25-49-16</inkml:trace>
  <inkml:trace contextRef="#ctx0" brushRef="#br0" timeOffset="106805.27">26767 16249 0,'0'0'0,"-25"0"16,0-25 15,0 25-31,-24 50 16,-1 24-1,-24 50 1,-1 50 0,50 24-1,25 1 1,75-50 15,-50-75-31,99 25 16,-25-49-1,-25-25 1,-49-25-16</inkml:trace>
  <inkml:trace contextRef="#ctx0" brushRef="#br0" timeOffset="107189.47">27486 16646 0,'-25'-25'15,"50"50"-15,-50-75 0,0 25 16,1 25-1,-51 25 1,26-25 0,-1 25-16,0 25 15,1-1-15,24 1 16,-25 49 0,50-49-16,0 49 15,50-50 1,0-24-1,24-25-15,75 0 16,-50 0 0</inkml:trace>
  <inkml:trace contextRef="#ctx0" brushRef="#br0" timeOffset="107754.73">27883 16894 0,'25'-25'15,"-50"50"-15,50-75 16,-25 25-1,-25 25 1,0-24 0,0 48-1,25 1-15,-49 50 16,24-1 0,25 0-1,50-24 1,-1-25 15,50-25-31,1-25 31,-26-25-31,-49-49 32,-25 0-17,-25 25 1,25 49-1,0 0 1,50 25 0,-1 0-1,-24 0 1,25 25 0,-50 24-1,25 1 1,24 0-1,1-1 1,-25 1 15,-50 49-15,0-99 0,-25 25-1</inkml:trace>
  <inkml:trace contextRef="#ctx0" brushRef="#br0" timeOffset="108254.02">28801 16547 0,'0'0'0,"25"-25"0,-25 0 15,0 0 16,0 50-15,0 0-16,0 24 0,-25 75 16,0 25 15,0-25-15,0-25-1,1-49 1,-1-50 15,99-50-15,25-49-1,26 25 1,-76 49-16,1-25 16,-25 50-1,-1 0-15,1 0 16,0 25-1,0 50 1,-25 24 15,-25-50-15,25 1 0,-25-25-1,25 0-15</inkml:trace>
  <inkml:trace contextRef="#ctx0" brushRef="#br0" timeOffset="108870.35">30463 16422 0,'0'0'15,"25"0"-15,-25-24 16,-25 24 31,0 24-31,0 1-1,1 0-15,-1 74 16,-25 1-1,0 24 1,1 0 0,24 24 15,25-123-15,0 0-1</inkml:trace>
  <inkml:trace contextRef="#ctx0" brushRef="#br0" timeOffset="109087.16">30661 16919 0,'0'0'0,"-24"0"47,-1 24-47,25 1 16,-25 0-1,25 0 1</inkml:trace>
  <inkml:trace contextRef="#ctx0" brushRef="#br0" timeOffset="109758.22">31430 16695 0,'0'-24'16,"0"48"-16,0-73 0,-24 24 15,-1 25-15,-25 0 16,1 0 0,24 25-16,-25-25 15,1 0-15,-1 25 16,25-25 31,25 24-32,0 1-15,0 25 16,0-1 0,0 26-1,0-26 1,0-24 0,0 0 46,25-25-46,0 0-16,24 0 15,51 25 1,-26-25 0,-24 25-1,-26-1 1,1 1-1,0 25 1,-124 49 15,49-74-15,1 0-16,-26-25 16,50 25-1</inkml:trace>
  <inkml:trace contextRef="#ctx0" brushRef="#br0" timeOffset="110355.55">32075 16844 0,'0'0'0,"0"-25"16,50 25-16,-25 0 16,0 25-16,-1-25 15,1 0 1,0 25 15,0 25-15,-75 49-1,-24-25 1,24 1 0,1-75-1,49 25 1,0-50 15,74-50-31,25-49 16,0 0 15,-24 25-15,-50 74-1,-25 0 1,-25 50-1,25 25-15,-50-1 16,1 100 0,-26-25-1,75-99-15,-25 25 16,25-25 0</inkml:trace>
  <inkml:trace contextRef="#ctx0" brushRef="#br0" timeOffset="110982.45">32869 16249 0,'0'0'0,"0"-25"0,0 50 47,0 0-47,25-1 15,-25 26-15,0 0 16,25 49 0,0 25-1,-25 0 1,0 0 0,-25 25-1,0 0 1,0 24-1,25-123 1,-25 24-16,25-24 16,-24 24-1,-26-49-15,-24-50 32</inkml:trace>
  <inkml:trace contextRef="#ctx0" brushRef="#br0" timeOffset="112512.26">33266 15008 0,'0'0'0,"0"25"125,25-25-109,-25 50-16,-25 24 15,25-49 1,-25 25-16,-49 49 16,24-49-1,25-26 1,1 1-16,-1 0 16,50 25 15,-1-50-31,26 0 15,0 0-15,24 0 16,25-25 15,-24 0-15,-50 25-16,-1 0 16,1 0-16,-25-25 15,25 25-15,-25-25 16,0 1 31,0 48 0,-25 26-47,25-25 15,-25 24-15,1 75 16,24 0-1,0-24 1,0-26 0,0-49-1,0 0 1</inkml:trace>
  <inkml:trace contextRef="#ctx0" brushRef="#br0" timeOffset="113591.08">32472 15455 0,'-24'0'16,"48"0"-16,-48-25 0,48 25 31,-24-25-15,50 25 15,-25 0-15,0 0-16,-1 25 15,26-25-15,0 0 16,-26 0-16,51 0 16,-50 0-1,-50 0 32,-74-25-31,49 25-1,-74 0 1,50 0 0,49 0-1,0 0 1,50 0-1,49 25 1,1-25 0,-26 0-1</inkml:trace>
  <inkml:trace contextRef="#ctx0" brushRef="#br0" timeOffset="119138.19">24311 17812 0,'0'0'0,"-25"0"0,25-25 16,0 0 31,-25 25 0,25 25 0,25 0-47,-25 0 15,25-25 1,0 24-1,24-24-15,1 0 32,-25 0-17,24-24 1,-24-26 0,0 0-1,0 25 1,-25 1-1,25-1 1,-25 0 0,0 0-1,-25 25 17,0 0-17,-25 0 1,25-25-1,-49 50 1,49 0 0,-49 0-1,49-25-15,0 25 16,-24 24 0,24 26-1,0-26 1,0 26-1,25-50-15,0-1 16,0 1 0,0 0-16,0 0 15,25 49 1,0-24 0,24-25-1,1-1 1,24 1-1,26 0 1,-1-50 0,0 25-1,-24 0 1,-51 0 0</inkml:trace>
  <inkml:trace contextRef="#ctx0" brushRef="#br0" timeOffset="119804.15">25973 16547 0,'0'0'16,"0"-25"-16,-25 25 109,0 0-109,0 25 16,1-1 0,-26 1-1,-24 0-15,-100 74 16,-49 25-1,-75 50 1,174-100 0,99-49-1,0-25 1,25 25 0,-24-25-1</inkml:trace>
  <inkml:trace contextRef="#ctx0" brushRef="#br0" timeOffset="120422.17">24931 17564 0,'0'0'0,"0"24"15,-25-24 17,0 0-32,1 25 15,-1 0-15,-25-25 16,25 25-1,-99 24 1,0 26 0,-49 49-1,-51 0 1,-24 0 0,25 0-1,25-50 1,49 1-1,124-50-15,0-25 16,0 24 0,1 1-1,24 25 1,0-25 15,0 0-15,24-1-1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35:1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2878 1687 0,'0'25'78,"24"0"-62,1 24-16,25 1 16,-25-1-16,24 26 15,1-50-15,-25 24 16,24-24-16,51-25 16,-1-50-1,0-49 1,-25-50 15,-49-74-31,0 49 31,-25 75-15,-25 99 15,25 50-15,-25 74-1,50-75-15,-25 1 16,25 0-16,49 24 16,26-74-1,24-50 1,0-74 0,-25-24-1,-74 48 1,0 76 15,-25 48-31,24 51 31,-24 49-15,50 25 0,-25-25-1,0-75-15,49 26 16</inkml:trace>
  <inkml:trace contextRef="#ctx0" brushRef="#br0" timeOffset="294.08">4912 1092 0,'0'0'15,"-25"-25"-15,25 0 0,-25 25 16,25 25 0,-25 74 15,25-25-31,0 75 16,25 50-1,25-26 1,-1-49-1,1-24 1,-25-100-16</inkml:trace>
  <inkml:trace contextRef="#ctx0" brushRef="#br0" timeOffset="759.71">5234 1340 0,'0'-25'0,"0"50"0,0-75 16,0 25-16,0 0 16,50 1-16,-1-1 15,-24 25 1,75 25 0,-26 49-1,-49 75 1,-25 0-1,-50-75 1,50-49 0,0-50-1,50 0-15,24-124 16,1-49 0,-51 24-1,1 75 1,-25 74 15,-25 50-31,1 99 31,-1 50-15,50-25 0,-1-1-1,26-73 1,0-75-16</inkml:trace>
  <inkml:trace contextRef="#ctx0" brushRef="#br0" timeOffset="1029.54">6202 967 0,'-25'-24'31,"50"24"-15,0 49-16,49 51 15,-49-26 1,24 25 0,1-24-16,-25 49 15,-25-25-15,-25 124 16,-74-49-1,24-100 1</inkml:trace>
  <inkml:trace contextRef="#ctx0" brushRef="#br0" timeOffset="1276.35">7070 1464 0,'0'-25'15,"25"25"1,0 0 0,24-25-16,26 25 15,-1-25-15,0 0 16,75 1-1,-74-1-15</inkml:trace>
  <inkml:trace contextRef="#ctx0" brushRef="#br0" timeOffset="1462.6">7293 1786 0,'-49'50'15,"98"-100"-15,-123 125 0,49-51 16,50-48 15,49 24-31,100-50 32</inkml:trace>
  <inkml:trace contextRef="#ctx0" brushRef="#br0" timeOffset="3996.56">9352 1216 0,'-25'24'0,"50"-48"0,-74 98 15,-1-49 1,25 24-16,-24 1 15,-1 0-15,0 98 16,26-23 0,24-51-1,0-24-15,24-1 0,1 1 16,25-25-16,24-1 16,1 1-1,24-25-15</inkml:trace>
  <inkml:trace contextRef="#ctx0" brushRef="#br0" timeOffset="4376.38">10072 1513 0,'-25'0'15,"50"0"-15,-100 0 0,50-25 16,1 25-16,-1 0 15,-25 75-15,25-26 16,1 1 0,24 25-16,-25-1 15,25-24 1,25 49 0,49-25-1,0-49 1,-24-50-16,49 0 15,-24-24 1,-75-50 0,-25 24-1,0 26-15,0 24 16,-49-50 0,49 50-1,0 25-15</inkml:trace>
  <inkml:trace contextRef="#ctx0" brushRef="#br0" timeOffset="4677.3">10717 1364 0,'0'-24'0,"0"48"15,-25-48 1,0 24-16,0 0 15,25 24 1,0 1-16,50 25 16,24 24-1,-24-24-15,-1-1 16,1-24-16,-25 0 16,24 25-1,-24-25-15,-25-1 16,-74 76-1,-25-100 17,49 24-32</inkml:trace>
  <inkml:trace contextRef="#ctx0" brushRef="#br0" timeOffset="5157.6">11238 1141 0,'0'0'0,"24"-25"15,-24 1 1,0 73 15,25 1-31,-25-1 16,0 1-16,25 99 31,0-100-31,-25 26 16,25-1-16,-25 1 0,24 24 31,-24-74-15,0 24-1,50-73 1,0-26-1,-1 0-15,75-74 16,-49 50 0,-1 49-1,-24 25 1,-1 50 15,-24-26-15,-25 26-16,25 0 0,-25 24 15,-25-24 1</inkml:trace>
  <inkml:trace contextRef="#ctx0" brushRef="#br0" timeOffset="5990.41">12949 1017 0,'0'0'16,"-25"0"15,25 25-31,-49 49 16,-1 50-1,25 50 1,1 49-1,48-148 1,1 24 0,50 50-1,-26-100-15,1 1 16,49 24 0,-49-74-16,-26 25 0,1-25 15</inkml:trace>
  <inkml:trace contextRef="#ctx0" brushRef="#br0" timeOffset="6694.66">13718 1166 0,'-25'0'0,"50"74"47,0-24-47,0 74 16,0-50-1,-25-24-15,24 24 0,-24 1 32,0-1-32,0-49 15</inkml:trace>
  <inkml:trace contextRef="#ctx0" brushRef="#br0" timeOffset="6860.43">14165 1737 0,'0'0'15,"25"0"-15,-50 0 32,0 0-17</inkml:trace>
  <inkml:trace contextRef="#ctx0" brushRef="#br0" timeOffset="7560.63">15207 1141 0,'0'0'0,"0"-25"15,0 1-15,0-1 16,-75 25 0,1 0-16,-75 25 15,25 24 1,74-24-1,26-25 32,48 0-31,1 0 0,25 50-1,-1-1 1,-24 26-1,0 24 1,-25-25 0,0-24-1,0-25 1,25-25 0,24-75-1,1 50 1,24-24-16,26 24 31,-1 0-15,0 25-1,-49 50 1,-1 24 0,-49 25-1,-24 1 1,-100 24-1,99-99 1,-50-1 0,50-24-16</inkml:trace>
  <inkml:trace contextRef="#ctx0" brushRef="#br0" timeOffset="8061.42">16075 1240 0,'0'-24'0,"0"48"0,0-24 31,25 25-31,0-25 16,24 25-1,1 25-15,-25-26 16,-1 26-16,1 49 16,-74 0-1,-26-24 1,50-50 0,25 0-1,25-75 1,25-99 15,-1 75-31,1-1 16,-25 1-16,0 24 0,-1 1 31,-24 24 0,0 50-31,25 49 16,-25 50-1,25 0 1,25-25 0,-1-74-1</inkml:trace>
  <inkml:trace contextRef="#ctx0" brushRef="#br0" timeOffset="8375.7">16794 992 0,'0'-25'15,"0"50"-15,0-74 32,25 49-32,0 49 15,0-24 1,49 74-1,-24 50 1,-25 0 0,-25 25-1,-25-25 1,-25-25 0,1-50-1</inkml:trace>
  <inkml:trace contextRef="#ctx0" brushRef="#br0" timeOffset="8943">17489 571 0,'0'-25'16,"-25"25"0,50-25 15,0 25-31,0-25 0,24 25 15,26 0 1,-51 0-16,51 25 31,-50 25-15,-1 49 0,1-50-16,-25 26 15,25 49 1,-25 0-1,0-50-15,0 1 16,0-1-16,0 100 16,0-25-1,0 0 1,0-25 0,0-25-1,0-25 1,-50-24-1,-24 24 17,24-49-32,-24 0 15,0 0-15</inkml:trace>
  <inkml:trace contextRef="#ctx0" brushRef="#br0" timeOffset="10110.65">9179 943 0,'-25'24'15,"50"-48"-15,-75 48 16,25-24-16,0 0 15,1 0-15,-1 0 16,-25 25 0,25 0-1,-24 50 1,24 24 0,25 25-1,-25 25 1,50 49-1,-25-24 1,25-1 0,0-24 15,-1 25-15,-24 0-1,0 74 1,0-124-1,0 0 1,25-50 0,0-24-1,49-25 1,26-25 0,73-50-1</inkml:trace>
  <inkml:trace contextRef="#ctx0" brushRef="#br0" timeOffset="11063.52">17960 372 0,'0'-25'31,"25"25"16,0 0-31,0 0-1,24 0-15,1 0 16,0 0-16,-1 25 0,26-25 15,24 0 1,-74 0 0,-1 0-1</inkml:trace>
  <inkml:trace contextRef="#ctx0" brushRef="#br0" timeOffset="11760.28">18828 99 0,'0'0'16,"0"-25"-16,0 1 15,-24 48 32,24 1-31,-25 0-16,25 25 16,-25 49-1,25-25 1,-50 26-1,50-51 1,0-24 0,0 0-16,25 0 15,50-25 17,24 0-32,25-50 31,-25 0-16,-49 1 1,-1-26 0,-49 50-16,25 25 15,-25-24 1,0-1 15,-25 50-15,25-1-16,-24 76 15,-1-1 1,0 0 0,25 0 15,-25 1-15,0-51-1,1-49 1,-26 50-1</inkml:trace>
  <inkml:trace contextRef="#ctx0" brushRef="#br0" timeOffset="21545.01">1861 4341 0,'0'0'0,"0"25"109,0 0-109,24 25 16,-24-1 0,0 1-16,25-1 15,-25 51-15,0-51 16,25 1 0,-25-75 30,0-49-46,-25-50 16,25 24 0,0 26-1,25-100 1,-25 125 0,25 49-16,24 24 31,1 100-16,-25 25 1,0-25 0,-1-99-16,-24 0 15,0-25 17,0-25-32,25-124 31,25-24-16,-25 73 1,24 26 0,26 74-1,24 50 1,0 74 0,0 25-1,-24 24 1,-26-49-1,-49-74-15,0-25 16,25-25-16</inkml:trace>
  <inkml:trace contextRef="#ctx0" brushRef="#br0" timeOffset="22000.2">3175 4242 0,'0'-25'31,"0"75"-15,25-25-1,-25 24-15,25 26 16,-25-1-16,50 1 15,-26-26 1,1-24 0,25-50-1,-1-74 1,-24-50 15,-25 50-15,0 49-16,25 75 31,0 74-15,0 1 15,-1-51-31,51 50 16,-1-49-1,-24-25 1</inkml:trace>
  <inkml:trace contextRef="#ctx0" brushRef="#br0" timeOffset="22230.51">3771 4044 0,'0'-50'15,"0"100"-15,0-125 16,0 100-1,24 74 17,-24-24-17,25 24-15,25 75 16,-25-50 0,24-75-1</inkml:trace>
  <inkml:trace contextRef="#ctx0" brushRef="#br0" timeOffset="22443.93">4118 3796 0,'0'0'0,"25"-50"16,0 25-1,-25 75-15,0-25 16,24 99-1,26 74 1,49 100 15,-74-199-31</inkml:trace>
  <inkml:trace contextRef="#ctx0" brushRef="#br0" timeOffset="23079.16">4862 3870 0,'0'-25'16,"0"50"-16,0-75 16,0 75-1,0 50 16,25-1-31,-25 0 16,0 75-16,0-25 31,0-49-15,-50-50 15,26-50-31,-1 25 16,0-50-16,-25 0 15,26 26 17,24-1-17,49 25 1,1-25-16,99-49 16,49-26-1,-49 26 1,-50 24-1,-74 26 1,0 24 0,0-25-1,-1 25 17,1 25-17,-25-1-15,25 51 16,0 24-1,0 50 1,49 0 0,-24-25-1,-1-25 1</inkml:trace>
  <inkml:trace contextRef="#ctx0" brushRef="#br0" timeOffset="23360.28">6177 3895 0,'0'0'0,"25"-50"0,-25 25 16,0 50 15,25 25-31,-25-1 16,24 51-16,-24-26 15,75 323 1,-50-248 0,24 99-1,-24-99 1,-25-75 0</inkml:trace>
  <inkml:trace contextRef="#ctx0" brushRef="#br0" timeOffset="24227.68">6351 4465 0,'-25'-74'0,"50"148"0,-25-223 0,0 100 16,24-26 0,1-49-1,50 25 1,-1 74-1,-24 1-15,-26 48 16,1 1-16,0 25 16,0-1-16,0 100 15,-25-50 1,49-24 0,26-75-1,24-25 1,50-74 15,-50-75-15,-49-49-1,-50 0 1,-25 74 0,0 124-1,0 25-15,0 124 16,25 50-1,0 49 1,50-25 0,24-98-1,26-51 1,24-98 0,-25-75 15,-25 0-31,-49 49 31,-25 100-15,25 49-1,-25-24 1,0 0-16,50-26 16,-1-24-1,26-49 1,-26-1-1,-24 1-15,25-51 16,-26 100 15,-24 25-15,0 25-16,-24 74 16,24-25-1,24 149 1,-24-124-1,0 50-15,-24-25 0,-1 0 0,-50 99 32,-73-75-17,-1-148 1,25-124 0,74-25-16</inkml:trace>
  <inkml:trace contextRef="#ctx0" brushRef="#br0" timeOffset="24664.69">9799 3796 0,'25'0'0,"-50"0"0,50 24 32,-25 1-32,0 50 15,0-1-15,-25 124 16,0 1 0,50-75 15,24-99-16,51-50 1,73-49-16</inkml:trace>
  <inkml:trace contextRef="#ctx0" brushRef="#br0" timeOffset="24892.68">9923 3796 0,'-25'0'16,"50"0"-16,-75 0 0,50-25 31,25 25-31,0-25 16,49 0-16,-24-25 15</inkml:trace>
  <inkml:trace contextRef="#ctx0" brushRef="#br0" timeOffset="25061.7">9898 4143 0,'-25'49'0,"50"-98"15,-75 123-15,50-49 32,50-25-32,0 0 15,24-25-15</inkml:trace>
  <inkml:trace contextRef="#ctx0" brushRef="#br0" timeOffset="25494.28">10865 3845 0,'0'-25'0,"0"50"0,-49-50 16,24 25-16,-49 25 15,-1 0-15,-24 74 16,74-49 0,25 24-1,25-49 1,49-25-1,26-25 1,-51 50 0,1 25-1,-25 24 1,-1 25 0,1-49-1,0 99 1,0-25-1,0-50 1,-1-74 0,26-99-1,0-50 1,-25 75 0,24-75-1,-49 74-15</inkml:trace>
  <inkml:trace contextRef="#ctx0" brushRef="#br0" timeOffset="25654.87">11610 4416 0,'0'0'16,"0"25"-1,0-50 1</inkml:trace>
  <inkml:trace contextRef="#ctx0" brushRef="#br0" timeOffset="26061.29">12503 3920 0,'0'-25'16,"0"50"-16,-25-50 0,25 0 15,50 0-15,-1 25 16,26 0-16,-1 0 16,0 25-1,-24 25-15,0-1 16,-50 26-16,-50 123 16,-74-49-1,50-75 1,74-49-1,74-25 1,100-74 0,-100 24-16</inkml:trace>
  <inkml:trace contextRef="#ctx0" brushRef="#br0" timeOffset="26525.78">13371 3547 0,'-25'-24'16,"-24"-26"-16,123 124 0,-198-148 16,74 49-16,1 0 15,-26 25-15,-98 0 16,98 25 0,-24 25-16,25-1 15,-100 75 1,25 75-1,75 24 1,49 25 0,74-49-1,75-75 1,75-99 0,123-50 15,-98-99-16,-26 0 1,-49-50 0,-99-49-1,-75 0 1,-124 74 0,-50 49-1,100 100-15,-25 0 16,-149 50-1</inkml:trace>
  <inkml:trace contextRef="#ctx0" brushRef="#br0" timeOffset="27644.21">15827 3771 0,'0'-25'15,"0"50"-15,25-50 16,-25 50-16,24 0 16,-24 24-16,25 75 15,-50-49 1,25 98-1,0-123 1,0-25-16,0-1 16,50-24-1,74-74 1,50-50 0,-1 50-1,1 74 1,-149 99-1,-50 25 1,-74 0 0,-25-25-1,49-74 1,51-50 0,-1-24 15,25-26-31,25 50 0,-25 0 15,49 1 1,26 48 0,73 26-1,1 0 1,0-25 0,-25-50-1,-25-50 1,-74 1-1,-25 24 1,0 25 0,25 75 15,0-25-15,0 0-16,-1-1 15,51 1-15,-1-74 16,1-1 15,-26-49-15,-24 24-1,0 51 1,-25 24 15,25 24-31,-25 26 16,-25 124-1,25-100 1,-50 224 0,25-75-1,-49 0 1,-75-24 0,-74-50-1,-50-75 1,174-74-1</inkml:trace>
  <inkml:trace contextRef="#ctx0" brushRef="#br0" timeOffset="28761.46">19771 3969 0,'0'-25'32,"25"25"-17,-25 25 1,0 0-16,50 99 16,-26-50-1,1-24 1,99 24-1,-25-74 1,25-74 0,-24-50-1,-51-25 1,1 0 0,-50 75-1,25 74 1,-25 50-1,-25 74 1,25-25-16,0-25 16,0 1-16,25-1 15,74-74 1,0-50 0,25-98 15,-25-100-16,-49 24 1,-25 100-16,0 99 31,-25 100-15,-25 98 0,-25-73-16,50-1 15,0 25-15,0-25 16,0 0-16,25-24 0</inkml:trace>
  <inkml:trace contextRef="#ctx0" brushRef="#br0" timeOffset="29795.67">21632 3473 0,'0'0'0,"0"25"15,0 0 1,24 24-16,-48 26 16,24 24-16,-25 0 15,0 25-15,0 149 16,50-74-1,49-75 1,-24-124 0</inkml:trace>
  <inkml:trace contextRef="#ctx0" brushRef="#br0" timeOffset="30263.94">22376 3820 0,'-25'-24'0,"50"48"0,-50-98 15,50 49 1,0 0 0,-1 25-16,76 0 15,-1 75 1,-25 24-1,-74 25 1,-49 0 0,24-99-1,0-25 1,75-75 0,49-73 15,-49 48-31,-1 1 0,1-25 31,-50 99-31,0 0 31,0 75-31,-50 99 16,50 25 0,25-50-1,25-25 1,49-50-1</inkml:trace>
  <inkml:trace contextRef="#ctx0" brushRef="#br0" timeOffset="30561.53">23492 3299 0,'0'0'15,"0"-24"-15,25 24 32,-25 24-17,74 76 1,26 48 0,-26 26-1,-24 0 1,-50 49-1,-25-149-15,0 26 16,-99 24 0,74-99-16</inkml:trace>
  <inkml:trace contextRef="#ctx0" brushRef="#br0" timeOffset="30980.67">24609 3622 0,'0'-25'16,"-25"25"-1,25-25 17,0 0 15</inkml:trace>
  <inkml:trace contextRef="#ctx0" brushRef="#br0" timeOffset="31261.94">24658 4217 0,'0'0'0,"0"25"15,25-25 1,0 25 0,-25 0-16,0-1 15,25 51 1,-50 24 0,-50 0-1,-98 25 1,-75 25-1</inkml:trace>
  <inkml:trace contextRef="#ctx0" brushRef="#br0" timeOffset="33744.81">2158 7244 0,'-25'49'16,"1"-49"-16,-1 0 47,25 25-47,-25 0 16,0 25-1,0-1 1,-24 50 15,24 1-31,0-1 31,50 0-15,25-24 0,-1-51-16,1-24 15,-1 0-15,1-24 0</inkml:trace>
  <inkml:trace contextRef="#ctx0" brushRef="#br0" timeOffset="34161.35">2679 7343 0,'0'0'16,"-25"0"-16,1 0 0,-1 0 16,0 25-1,25 0 1,0-1-16,-25 26 16,0 49-1,25 25 1,25-24-1,25-51 1,49-24 0,-25-50-1,1-49 1,-50 24-16,-25 0 16,0-74 15,-25 100-16,0-1-15,0 25 0,0-25 16</inkml:trace>
  <inkml:trace contextRef="#ctx0" brushRef="#br0" timeOffset="34562.44">3002 7145 0,'24'0'15,"-48"0"-15,24 24 47,0 1-31,0 0-16,0 25 15,24-1 1,51 1 0,-1-1-1,1-24 1,-26 25 0,-24-1-1,-25 26 1,-25-1-1,1-49-15,-1 0 16,0-25-16,-25 25 16,25-25-1</inkml:trace>
  <inkml:trace contextRef="#ctx0" brushRef="#br0" timeOffset="35099.8">3473 6847 0,'0'0'16,"-25"-25"-16,25 50 47,25 24-32,0 1-15,0 0 0,-1 24 16,1-24 0,0 24-16,0 1 15,-25-1-15,25-24 16,-1-1-16,-24 1 16,25-25-16,-25-1 31,0-48-31,25-76 31,25-24-15,-26 75-16,26-26 15,0 26 1,-1 49 0,-24 49-1,0 26 1,74 98-1,-74-123 1,0 49 0,-25-49-16,25-25 15,-50-1 1,25 1 0</inkml:trace>
  <inkml:trace contextRef="#ctx0" brushRef="#br0" timeOffset="35693.64">4862 6698 0,'0'0'15,"0"-25"1,-25 50 0,1 25-1,-1-1 1,25 1-16,-25 24 16,25 25-16,0-24 0,0-1 15,0 1-15,74 74 16,1-25 15,24-25-15,0-50-1,-24-49-15</inkml:trace>
  <inkml:trace contextRef="#ctx0" brushRef="#br0" timeOffset="35980.83">5482 7020 0,'0'-24'16,"0"-1"15,25 50-31,-25-1 15,25 1 1,-25 25-16,25 49 16,0 0-1,-25-24 1,0-26 0</inkml:trace>
  <inkml:trace contextRef="#ctx0" brushRef="#br0" timeOffset="36117.99">5706 7194 0</inkml:trace>
  <inkml:trace contextRef="#ctx0" brushRef="#br0" timeOffset="36676.17">5854 7219 0,'0'0'0,"25"0"16,-25-25-16,25 25 47,0 0 78,-25-25-125</inkml:trace>
  <inkml:trace contextRef="#ctx0" brushRef="#br0" timeOffset="37312.6">6698 6673 0,'0'0'0,"25"-25"16,-25 1-16,-50 24 15,0 0 1,26 24-1,-1 1 1,-99 74 0,74-74-1,25 0-15,-24 0 16,74-25 31,-1 0-47,1 0 15,0 25-15,0-1 16,24 51 0,-49 24-1,0 0 1,-24-49 0,48-75 15,1 0-16,50-24 1,24 24 0,25 0-1,-50 50 1,-24 0 0,-25 49-1,-75 1 1,-24 24-1,-1-25 1,26-49 0,24-25-1</inkml:trace>
  <inkml:trace contextRef="#ctx0" brushRef="#br0" timeOffset="37980.44">7343 6872 0,'0'0'0,"-25"0"15,25-25 16,25 25-15,24-25-16,26 0 31,-25 0-15,-26 1-16,1 48 16,-25 26-1,0 0-15,0 24 16,-49 100-1,24-125 1,25-24 0,49-99 15,-24 49-15,0-50-16,-25-49 31,50 50-16,-75 99 1,25 0 0,0 49-1,0-24-15,25 74 16,-1 0 0,1-25-1</inkml:trace>
  <inkml:trace contextRef="#ctx0" brushRef="#br0" timeOffset="38345.62">7839 6500 0,'0'-25'0,"0"50"0,-25-50 15,25 0 1,25 50 0,0 24-1,49 51 1,1 24 0,-1 24-1,-24-73-15,-26 99 16,-24-75-1,-49 99 1,-50 1 0,-75-26-1,124-148 1,1 0-16</inkml:trace>
  <inkml:trace contextRef="#ctx0" brushRef="#br0" timeOffset="39195.62">8186 6227 0,'0'-25'16,"124"-25"15,-74 25-31,0 25 16,-26-24 0,51 48-1,-50 26 1,-1 0-1,1 74-15,-25 25 32,25 24-32,-25-74 15,74 199 1,-74-199 0,50 199 15,-50-124-16,-25-1-15,0-98 32,-24-26-32,-1 1 15,1 0-15</inkml:trace>
  <inkml:trace contextRef="#ctx0" brushRef="#br0" timeOffset="40196.32">1439 7045 0,'-50'-25'31,"50"50"-15,-25-25-16,1 25 16,-1 0-1,0-25-15,-25 25 16,50 0 0,-24 24-1,-1 26 1,50-1-1,-1 50 1,26 25 0,24 74-1,26 0 1,-51-123-16,-24-1 31,49 174-15,-49-149-1,0-25 1,0-25 0,-25-24-1,49-50-15</inkml:trace>
  <inkml:trace contextRef="#ctx0" brushRef="#br0" timeOffset="41151.07">8806 5954 0,'-24'0'47,"73"0"31,-24-25-62,25 25-16,-25 0 16,24 0-16,26-25 15,-51 25 1,1 0-1</inkml:trace>
  <inkml:trace contextRef="#ctx0" brushRef="#br0" timeOffset="41645.8">9253 5631 0,'25'0'15,"-50"0"-15,50-25 0,-25 50 63,0 25-63,0 0 15,-25 49 1,25-50 0,25 51-1,-25-76-15,25-24 16,-1 0 0,51-24-1,-1-51 1,1 1-1,-75 49 1,24 25 15,-24 74-15,0 26 0,-24 24-1,-26-25 1,50-25-1</inkml:trace>
  <inkml:trace contextRef="#ctx0" brushRef="#br0" timeOffset="42545.34">9650 6748 0,'25'-25'0,"-50"50"0,50-75 15,-50 75 17,50 24-17,-25 26-15,25-1 16,-1 1-16,76 49 16,-51-99-1,50-25 1,25-50-1,-24-25 1,-51-24 0,1-25-1,-50 99 1,0 75 15,25 49-15,24 100-1,-24 24 17,-25 25-17,-49 25 1,-26-50 0,-24-74-1,49-99-15,1-26 16,-75 1-1,49-74 1,26-26-16</inkml:trace>
  <inkml:trace contextRef="#ctx0" brushRef="#br0" timeOffset="42861.77">10890 5954 0,'0'0'16,"-25"99"15,1-25-31,-26 26 16,0-26-16,26 25 16,-1-24-16,-25 74 15</inkml:trace>
  <inkml:trace contextRef="#ctx0" brushRef="#br0" timeOffset="43667.49">11138 7641 0,'0'0'0,"0"-25"16,-24 25 0,73 25 30,1-25-30,24 0 0,25-25-16,25 0 0,124-25 15,-24 1 1,-100 24 0,-124 0 46</inkml:trace>
  <inkml:trace contextRef="#ctx0" brushRef="#br0" timeOffset="44614.19">13346 6450 0,'0'0'0,"0"-25"16,0 50 31,-25 0-47,25 24 16,-49 1-1,-26 99 1,1 24-1,-1 26 1,75-1 0,50-49-1,99-50 1,25-74 0,24-50-1,-99 1-15,-49-26 16,-1 25-16,1-49 15,-75 49 1,-24 0-16,-1 0 16,-248 25-1,150 50 1,48 24 0,26 1-1</inkml:trace>
  <inkml:trace contextRef="#ctx0" brushRef="#br0" timeOffset="46296.42">14462 6500 0,'25'0'16,"-50"0"15,25 24 31,0 26-62,0 0 16,25 24-16,-25 25 16,0 0-16,25 25 15,-25 125 1,25-51 0,49-99-1,26-74 1,-1-25-1,25-50 1,-99 1-16</inkml:trace>
  <inkml:trace contextRef="#ctx0" brushRef="#br0" timeOffset="46528.4">14562 7095 0,'-25'-25'0,"50"50"0,-75-50 31,75 25-15,24-25-16,1 25 15,0 0-15,49 0 16,-25-25-16,100-24 15,-100 24 1</inkml:trace>
  <inkml:trace contextRef="#ctx0" brushRef="#br0" timeOffset="46895.41">15256 6946 0,'-49'0'0,"98"0"15,-24 0-15,0-25 32,-100 25-17,1 0 1,24 25-1,1 0-15,-1 74 32,25 50-17,25-99 1,25-26-16,25 1 16,24-25-1,1-74 1,-1-50-1,-49 49 1,0 26 0,0 73 15,-25 1-15,24 25-16,1 74 31,-25-25-16,0-74-15</inkml:trace>
  <inkml:trace contextRef="#ctx0" brushRef="#br0" timeOffset="47245.5">15579 6872 0,'0'0'15,"25"0"-15,-1 0 16,-24 24-16,25 51 15,-25-26 1,0 1 0,0 0-16,0-1 15,25 26 1,0-50 0,0-50-1,-25 0 1,24-49-16,1 24 15,0-25-15,25-49 16,-26 75 0,1 49-1,0 49 1,0 51 0,0 24-1,24-50 1</inkml:trace>
  <inkml:trace contextRef="#ctx0" brushRef="#br0" timeOffset="47695.83">16298 6450 0,'25'-50'16,"-50"100"-16,50-125 0,-25 100 31,25 0-15,-25 124-1,25 25 1,-1-1 0,1 1-1,0-100 1,-25-49-1,0 0-15,25-50 16,24-99 0,51-25-1,-26 50 1,-49 49 0,0 50 15,24 75-16,-24 24 1,0 25 0,-25 0-1,0-99-15</inkml:trace>
  <inkml:trace contextRef="#ctx0" brushRef="#br0" timeOffset="48079.49">17464 6276 0,'25'0'16,"-50"0"-16,50-25 0,-50 50 15,0 0 1,0 25-16,1-1 16,-51 125-1,26 24 1,49 50-1,74-123 1,-49-76 0,74 1-1,-74-50-15</inkml:trace>
  <inkml:trace contextRef="#ctx0" brushRef="#br0" timeOffset="48342.77">17861 6500 0,'0'0'0,"25"24"62,-25 26-62,0-25 16,25 24 0,-25 1-16,0 0 0,0 24 31,0 25-31,0-74 16</inkml:trace>
  <inkml:trace contextRef="#ctx0" brushRef="#br0" timeOffset="48515.91">18159 6847 0,'0'0'0</inkml:trace>
  <inkml:trace contextRef="#ctx0" brushRef="#br0" timeOffset="49129.46">19002 6301 0,'0'-25'0,"0"50"15,0-75-15,-25 50 16,1 0 0,-26-24-16,0 48 15,1-24-15,-26 25 16,26-25-1,24 0 1,25 25 0,0 25-1,49 24 1,-24 25 15,-25 1-15,0-51-16,0-24 0,-25 0 15,25 0 17,25-50-17,25 0-15,24-25 16,1 1 0,-1 49-1,1 0 1,-1 49-1,-24 1 1,-26 0-16,1-26 16,-25 76-1,-49-26 1,-51-24 0,-73-1 15,148-49-31</inkml:trace>
  <inkml:trace contextRef="#ctx0" brushRef="#br0" timeOffset="49446.37">19523 6053 0,'0'0'16,"25"25"15,-25 0-15,0 24 0,0 1-16,0-1 15,0 26-15,0-1 0,-25 75 31,0 25-15,-24-50 0,24 0-1,0-99-15</inkml:trace>
  <inkml:trace contextRef="#ctx0" brushRef="#br0" timeOffset="49962.02">19846 6549 0,'0'-25'0,"0"50"0,0-74 16,24 49 0,-24-25-16,25 0 15,50 0 1,-1 25 15,0 50-15,-49 24-1,-25-24-15,0-1 16,-25 1-16,-24 24 16,49-24-1,-25-50 1,25 0-1,74-74 1,1-50 0,24-25-1,-49 25 17,-50 99-32,25 25 15,-75 49 16,50 1-31,-25 0 16,0 24-16,0 1 16,25-1-16,-24-24 15,24 74 1,24-100-16</inkml:trace>
  <inkml:trace contextRef="#ctx0" brushRef="#br0" timeOffset="51996.58">21656 6375 0,'0'-24'0,"0"48"0,0-73 16,-24 49 15,-1-25-31,0 25 16,0 0-16,-49 0 31,-75 25-16,75 0-15,-26 24 16,26 26-16,-25 98 16,24 1-1,75-100-15,0-24 16,99 49 0,50-74-1,-74-25-15</inkml:trace>
  <inkml:trace contextRef="#ctx0" brushRef="#br0" timeOffset="52333.51">21929 6599 0,'25'-25'0,"-50"50"0,50-75 31,-50 75-15,25 0-1,-24 24-15,24 1 16,-25 74 0,25 0-1,25-50 1,49-49 0,50-25-1,0-49 1,-50-26-1,-74-24 1,-49 25 0,24 24-16,-49 0 31,49 1-31</inkml:trace>
  <inkml:trace contextRef="#ctx0" brushRef="#br0" timeOffset="52629.32">22425 6475 0,'50'-25'16,"-100"50"-16,125-50 0,-75 50 63,0 24-63,0-24 15,25 25-15,0-25 16,24-1-16,26 51 15,-1-26 1,-49 1 0,-25 0-1,-75-1 1,26-24 0,-26 0 15,51-50-31</inkml:trace>
  <inkml:trace contextRef="#ctx0" brushRef="#br0" timeOffset="53150.31">23269 5929 0,'25'-25'0,"-50"50"0,50-75 47,-25 75-31,25-25-16,-25 25 16,0 0-16,24 74 15,-24 25 16,0-50-31,0 1 16,0 24-16,-24 50 16,-1-25-1,0-50 1,50-74 15,24-49-15,75-50-1,-49 49-15,-1 0 16,1 26 0,-51-1-1,1 25 17,0 49-17,0 26 1,-50-26-1,-25 26 1</inkml:trace>
  <inkml:trace contextRef="#ctx0" brushRef="#br0" timeOffset="53878.91">24881 5731 0,'0'0'0,"-24"0"15,-1 0 1,0 0 0,0 0-16,0 24 15,-49 51 1,0 49-1,-1 25 1,50 49 0,25 1-1,25-100 1,99 25 0,-49-75-16,73 1 31,-73-50-31</inkml:trace>
  <inkml:trace contextRef="#ctx0" brushRef="#br0" timeOffset="54129.47">25303 6078 0,'0'0'16,"0"-25"-1,0 50 1,-25 0-16,25 24 16,0 50-1,0-24 1,-25 24 0,25 0-1,0-49 1</inkml:trace>
  <inkml:trace contextRef="#ctx0" brushRef="#br0" timeOffset="54293.55">25824 6425 0,'0'0'0,"25"-25"15</inkml:trace>
  <inkml:trace contextRef="#ctx0" brushRef="#br0" timeOffset="54879.13">26717 5805 0,'0'-25'16,"0"50"-16,0-75 16,-25 50-16,-24 0 15,-1-24-15,0 48 16,1-24-16,-26 25 15,51-25 1,-1 25 15,50-25-15,-1 50 0,26 24 15,-50 0-31,25-24 15,-25 24-15,0-24 0,0 49 32,-25-74-17,25 0 1,124-50 0,-25 0-1,1 0 1,-1 25-1,-50 25 1,-24 50 0,-25 24-1,-74 0 17,24-49-32,1-1 0,-26-24 31,25-25-31</inkml:trace>
  <inkml:trace contextRef="#ctx0" brushRef="#br0" timeOffset="55329.58">27238 6103 0,'25'-25'15,"-50"50"-15,75-50 0,-1 0 16,-24 25-1,0 0 1,49 50 0,-24-1-1,-50 26 1,-25-26 0,0-24-16,0 25 15,1-50 1,73-50 15,26-49-15,-1-50-1,-49 75 1,-25 49 0,0 50-1,0-1 1,-25 76-1,25 24 1,-25 0 0,50-25-1,25-74 1</inkml:trace>
  <inkml:trace contextRef="#ctx0" brushRef="#br0" timeOffset="55695.77">28106 5582 0,'0'0'15,"0"-50"1,-25 50-1,25 74 17,25-24-32,-25 25 15,25-26-15,0 26 16,-25 73 0,0-73-16,-25 123 15,-49-24 16,-1-50-15,26-74 0,24-26-1</inkml:trace>
  <inkml:trace contextRef="#ctx0" brushRef="#br0" timeOffset="56897.2">28429 5259 0,'0'0'0,"25"0"0,-1 0 16,1 0-16,0 0 31,0-25-16,-25 50 1,25 25 0,-1 49-1,-24-49-15,0 24 16,0-24-16,0 99 16,0-25-1,0 0 1,0 0-1,0 24 1,0-24 0,0 1-1,-49-26 1,24-50 0,0-24-1,0 25-15,1-25 16,-76 74-1</inkml:trace>
  <inkml:trace contextRef="#ctx0" brushRef="#br0" timeOffset="57997.76">20937 5731 0,'-25'49'16,"-24"-49"-16,123-49 0,-124 73 15,50 1 17,-24-25-17,-1 0 1,25 50 0,-25-1-16,25 75 15,25-74 1,-25 49-1,-25 50 1,0 0 0,50-25-1,0 0 17,-25-74-32,25 24 15,-25 75 1,0-75-16,-25 50 15,0-49 1,25-26-16,0 100 16,25-50-1,24 1 1,1-51 0,74 1-1,25-25 1</inkml:trace>
  <inkml:trace contextRef="#ctx0" brushRef="#br0" timeOffset="58880.35">28280 4961 0,'-25'-24'47,"50"24"0,0 0-32,0 0 1,-1 24-16,26-24 16,-25 0-16,0 0 15,24 0 1,-24 0-16</inkml:trace>
  <inkml:trace contextRef="#ctx0" brushRef="#br0" timeOffset="59318.15">28875 4664 0,'0'-25'0,"0"50"0,-25-25 31,25 49-15,0 1 0,0-25-16,0 49 15,25-24 1,0-25-1,25-1 1,24-48 0,1-51-1,-26 26 1,-24 24 0,0 25-1,-25 25 1,0 24-16,-25-24 15,-49 99 1,-1 25 0,50-75-1,-24 100-15</inkml:trace>
  <inkml:trace contextRef="#ctx0" brushRef="#br0" timeOffset="60517.98">29173 5606 0,'0'25'16,"0"25"15,0-25-31,25 24 16,-25 1-1,25 0-15,24 49 16,26-74 0,24-25-1,25-50 1,-50 0 0,-49-24-1,0 24 1,0 50-1,-25-24 1,0 98 15,0-24-15,0 98 0,-25 51-1,25 49 1,-50 0-1,-49 0 1,-25-74 0,74-100-16,-24 1 15,-100-26 1,50-24 0,50-50-1,49-49 1,0-1-16,50-98 15</inkml:trace>
  <inkml:trace contextRef="#ctx0" brushRef="#br0" timeOffset="62486.72">30438 5805 0,'0'-25'172,"0"0"-172,0 50 47,0 0-31,0 0 15,0-50 47,-25 25-31,1 0 47,-1 25-79,-25 24-15,25 1 16,-24 24-16,-26 125 31,1 99-15,99-100-1,-1-124 1,26 26 0,-25-76-16,74-24 15</inkml:trace>
  <inkml:trace contextRef="#ctx0" brushRef="#br0" timeOffset="62948.54">30637 6227 0,'24'-25'16,"-48"50"-16,48-75 0,1 0 0,0 50 15,0-24-15,24 24 16,-24-25 0,50 50-1,-51-1-15,1 76 16,-25-26 0,-49 25-1,-1-24 1,75-75 15,0-50-15,24 0-16,75-98 31,-74 48-31,49-24 16,-99 75-16,25 24 31,-25 50-31,0 24 15,-25 100 1,0-74 0,1 73-1,24-73-15,0 24 16</inkml:trace>
  <inkml:trace contextRef="#ctx0" brushRef="#br0" timeOffset="63215.06">31827 5830 0,'0'0'0,"0"-25"16,25 25-16,0 25 15,-25 0 1,25 24-16,0 26 15,-1 98 1,-48 26 0,-26 24-1,-124-25 1,-123-49 0</inkml:trace>
  <inkml:trace contextRef="#ctx0" brushRef="#br0" timeOffset="64163.75">11634 9700 0,'0'0'0,"-49"0"31,74 0 1,-1 0-32,26 0 31,-25-25-31,24 0 16,51 0-1,24-24 1,25-1-1,-75 0 1,-24 50-16</inkml:trace>
  <inkml:trace contextRef="#ctx0" brushRef="#br0" timeOffset="64414.65">11957 9849 0,'0'0'16,"-25"0"-1,25 24-15,50 1 32,-1 0-17,1-25-15,24 0 16,50-25-16,-24 0 31,-51 1-31</inkml:trace>
  <inkml:trace contextRef="#ctx0" brushRef="#br0" timeOffset="68669.78">13371 9600 0,'0'-24'16,"-25"24"-1,75 0 48,-25 0-48,-1 0-15,1 0 16,25 0 0,-25 0-16,24 0 0,50-25 15,-49 25 1,-25 0 15,0-25-15,-1 25 15</inkml:trace>
  <inkml:trace contextRef="#ctx0" brushRef="#br0" timeOffset="69030.25">14239 9080 0,'25'0'15,"-25"-25"1,25 50-1,-25-1 1,25 51 0,-1 24-1,1 0 1,25 25 0,-25 0-1,-1-25 1,1-74-1</inkml:trace>
  <inkml:trace contextRef="#ctx0" brushRef="#br0" timeOffset="69681.28">15554 8707 0,'-74'0'16,"148"0"-16,-173 0 15,49 25-15,1-25 16,24 25-16,-50-25 15,1 25 1,-1 0 0,51-25-1,24 24 17,0 1-17,0 0 1,0 25-16,24-1 15,-24 26 1,25 24 0,0-49-1,-25-26-15,50-48 47,-26 24-31,26-25-16,49 0 15,1 25 1,-1 25 0,-25 24-1,-49 51 1,0-26 15,-50 25-15,-25 0-1,1-74 1,-1-25 0,50-25-16</inkml:trace>
  <inkml:trace contextRef="#ctx0" brushRef="#br0" timeOffset="70097.86">17018 8583 0,'0'0'0,"0"-24"31,24 48 0,1 1-31,-25 50 16,0-26-16,0 50 16,0-24-16,-25 24 15,25 75 1,50 49-1,0-149 17,-1-49-32,100-25 15,0 0 1,-75-25 0</inkml:trace>
  <inkml:trace contextRef="#ctx0" brushRef="#br0" timeOffset="70685.53">16968 9104 0,'0'0'16,"-50"0"-16,26 0 0,-1 0 31,50-24-16,-1 24-15,150 0 16,49-25 0,50-25 15,-50 25-15,-74 0-1,-99 25-15,-25-24 16,-100-1 15,-24 25-31,0 0 31,24 74-15,1 50 0,74 0-1,50-49 1,-1-50-1,50-50 1,-24 0-16,24-74 16,0-25 15,-74 49-31,-25 50 31,25 75-15,-25 0-16,0-1 15,25 26 1,-25-26-16,0 1 16,0 0-16,0 24 15</inkml:trace>
  <inkml:trace contextRef="#ctx0" brushRef="#br0" timeOffset="71063.52">18506 8931 0,'25'-25'0,"-50"50"16,75-50-16,-50 74 31,24-24-31,-24 25 16,0 0-1,-24-1-15,24 1 0,-25 24 16,50-99 31,-1-24-47,26-1 0,-25-24 15,74-50 1,-25 49 0,-24 75-1,0 0 1,-50 25-1,25 99-15,-1 0 32,-48-74-32,24-1 0</inkml:trace>
  <inkml:trace contextRef="#ctx0" brushRef="#br0" timeOffset="71566.91">19374 8410 0,'0'-25'16,"0"50"-16,0-75 0,0 100 47,0-1-47,0 1 15,0 24 1,0 1-16,0 24 16,25-25-16,-25 1 0,-50 123 31,50-173-31,-24 0 16,24 0 15,24-75-16,26-49 1,24-25 0,1 49-1,-50 51-15,-1 24 16,1 0-16,0 49 31,0 1-31,-25-1 16,0 26-16,25 49 15,-50-25 1,25-24 0,-25-51-1</inkml:trace>
  <inkml:trace contextRef="#ctx0" brushRef="#br0" timeOffset="72214.34">20714 8335 0,'0'0'15,"-25"0"1,0 0-1,0 0 1,1 25 0,-26 25-1,0-1-15,1 51 32,-1 24-17,25-25-15,25-25 16,0 25-1,0-24-15,75 49 16,24 0 0,0-74-1,-24-26 1,-51-24-16</inkml:trace>
  <inkml:trace contextRef="#ctx0" brushRef="#br0" timeOffset="72498.05">20937 8608 0,'0'-25'16,"0"50"-16,0-74 16,0 73 30,0 1-30,25 74 0,-25 1-1,25 24 1,-25-50 0,24-24-16,-48-25 15,48-25 1</inkml:trace>
  <inkml:trace contextRef="#ctx0" brushRef="#br0" timeOffset="72668.72">21359 8906 0,'0'0'0,"25"0"0,-25 25 15,24-25-15,-24 49 31,0-24 1</inkml:trace>
  <inkml:trace contextRef="#ctx0" brushRef="#br0" timeOffset="73280.28">22252 8435 0,'0'-25'16,"0"50"-16,-50-75 16,1 50-1,-1 25-15,-24-25 16,-1 25-1,1-1-15,-1 1 16,51-25 0,48 0 15,1 0-15,0 25-1,25 0 1,-50 0-16,0-1 15,24 26 1,-24-25-16,25 24 16,-25 1-1,0-25 1,50-25 15,-1-25-15,26 0-1,-26 50 1,1-25 0,-25 50-1,0 24 1,-125 100 15,76-149-31,-26 24 16,-24-24-1,24-25 1</inkml:trace>
  <inkml:trace contextRef="#ctx0" brushRef="#br0" timeOffset="73614.63">22599 8261 0,'0'0'15,"0"-25"-15,25 0 0,-25 50 47,25 0-47,0 24 16,-1 51-1,-24-26-15,50 75 16,-50 0 15,-50 24-15,-49-48 0,0-1-1,74-100-15</inkml:trace>
  <inkml:trace contextRef="#ctx0" brushRef="#br0" timeOffset="74118.64">22971 8633 0,'0'-25'0,"0"50"0,0-75 16,25 50-16,0 0 15,0 0 1,24 0-16,1 25 16,0 50-1,-26 49 17,-24-75-17,-24 50 1,-26-49-1,50-75 17,50 0-32,24-99 15,-24 50-15,-26 0 16,51-75 0,-50 99-1,-1 50 16,-24 50-15,-24-1 0,-1 75-1,25 25 1,0-99 0,0 74-1,49-50 1</inkml:trace>
  <inkml:trace contextRef="#ctx0" brushRef="#br0" timeOffset="75047.17">25154 8211 0,'0'0'0,"-25"0"16,1 0 0,-1 25-16,0-25 15,-49 74 1,-26 75 0,1 25-1,74-25 1,25-25-1,100-75 1,-26-24-16,0-25 16</inkml:trace>
  <inkml:trace contextRef="#ctx0" brushRef="#br0" timeOffset="75462.57">25750 8534 0,'0'-50'16,"0"100"-16,-25-100 15,0 75 17,0 25-32,0-26 15,-49 76 1,49-51-16,0 125 31,25-125-15,25-24-16,74 25 15,-49-50-15,99-25 32,-25-49-17,-75-26 1,-49 26-16,-49-25 31,-26 49-15,1 25-1,74 1 1</inkml:trace>
  <inkml:trace contextRef="#ctx0" brushRef="#br0" timeOffset="75764.64">26246 8484 0,'49'-25'16,"-98"50"-16,148-74 0,-74 24 16,-50 50 15,0-25-31,0 74 16,25 0 15,100 26-16,-51-51-15,1-24 16,74 99 0,-99-74-1,-25-1 1,-75 1 0,1 0-1,49-50 1</inkml:trace>
  <inkml:trace contextRef="#ctx0" brushRef="#br0" timeOffset="76198.02">27064 8186 0,'25'-24'0,"-50"48"0,50-73 31,-25 74-15,0-1-1,25 100 1,-25 1 0,25 48-1,-25-98-15,0-26 16,0 50-1,0-74 1,49-99 15,1 24-15,49-49 0,-24 49-1,-51 26 1,1 24-1,-25 49 1,25 50 0,0 1-1,-50-1 1</inkml:trace>
  <inkml:trace contextRef="#ctx0" brushRef="#br0" timeOffset="76534.33">28454 8335 0,'-25'-25'15,"50"50"-15,-75-74 0,50 24 0,-25 25 16,-24 0 15,24 25-31,0-1 16,-25 26-16,1 0 15,24 24-15,-25 1 16,25-1-16,1 0 16,-1 100-1,25-124-15,0 24 16,0-24-16,49 24 15,-24-49-15,50 0 16</inkml:trace>
  <inkml:trace contextRef="#ctx0" brushRef="#br0" timeOffset="76830.39">28801 8435 0,'0'-25'15,"0"50"-15,0-75 0,0 75 32,-25-25-17,25 25-15,0-1 16,0 26-16,-25 49 15,0 0 1,1 1 0,-1-26-1,0-24 1</inkml:trace>
  <inkml:trace contextRef="#ctx0" brushRef="#br0" timeOffset="77000.42">28950 8807 0,'0'0'16,"0"-25"0</inkml:trace>
  <inkml:trace contextRef="#ctx0" brushRef="#br0" timeOffset="77647.83">29570 8385 0,'0'-25'16,"0"50"-16,0-75 15,25 50 1,-25-25 46,0 1-30,-25 24-17,0 24-15,-25-24 16,26 0 0,-51 25-16,26 50 15,24-26 16,50-24 1,24 0-17,1-25-15,-1 0 16,-24 25 0,25-25-1,-25 74 1,0-24-1,-1-1 17,-24 1-17,-24-25-15,-26 24 16,0-24 0,1 0-16,24 0 15,-74 0 1,74-25-16,0 0 15</inkml:trace>
  <inkml:trace contextRef="#ctx0" brushRef="#br0" timeOffset="77984.67">30116 8186 0,'0'-24'31,"0"73"-15,24-24-1,-24 0-15,0 24 16,0 26-16,25-25 15,-25 74 1,0 0 0,-49 24-1,-51 1 1,-48-25 0,48-24-1</inkml:trace>
  <inkml:trace contextRef="#ctx0" brushRef="#br0" timeOffset="78750.63">30686 8360 0,'0'0'0,"25"-25"32,0 25-17,49 25 1,-24-25-16,-1 50 16,-24-25-16,0 99 15,-75 0 1,-24 0-1,24-75 17,26-24-32,24 0 15,49-75 1,50-74 15,1-25-15,-1 25-1,-99 100-15,0-1 16,25 25-16,-25 25 16,-25-1-1,0 26-15,0 0 16,1 24-16,-1 100 16,0-50-1,25-25 1</inkml:trace>
  <inkml:trace contextRef="#ctx0" brushRef="#br0" timeOffset="79248.03">31430 8013 0,'0'-25'0,"0"50"0,0-75 15,50 50 1,0-25 0,-26 25-16,26 0 15,0 0-15,-26 0 16,1 25-16,0 0 0,-25 0 15,0 74 17,0-49-32,0 24 0,0-24 15,-25 74 1,0 74 15,1-49-15,-1 0-1,0 0 1,-25-25 0,26-25-1,-1-25 1,0 1 0,-49-26-1,24-24-15,-24-25 16</inkml:trace>
  <inkml:trace contextRef="#ctx0" brushRef="#br0" timeOffset="80247.7">24757 7963 0,'0'-25'16,"0"50"-16,25-50 15,-50 50 16,1-25-15,-26 25-16,25-25 16,-24 25-1,-1 0 1,25-1 0,0-24-1,0 50 1,1 0-1,-1 24 1,25-49 0,-25 24-16,25 1 0,0 49 15,0 50 17,-25 25-17,0 24 1,25 26-1,0-51 1,0 1 0,0-25-1,50-50 1,-25-49-16,24-1 16,125 1-1,-75-50-15</inkml:trace>
  <inkml:trace contextRef="#ctx0" brushRef="#br0" timeOffset="81064.25">32001 7864 0,'0'0'0,"25"0"78,0 0-63,-1 0 1,1 0-16,0 0 16,25 0-16,-1 0 15</inkml:trace>
  <inkml:trace contextRef="#ctx0" brushRef="#br0" timeOffset="81565.98">32547 7517 0,'0'0'0,"0"-25"31,-25 25-15,25 49 0,0 1-16,-50 49 15,26 1 17,-1-26-17,25-49 1,74 0 15,-49-50-31,25 25 16,-1-25-16,26-49 15,-51 74 1,1-25 0,-25 50-1,-25 49 1,-24 25-1,-1 50 1,-49 0 0,-50-25-1</inkml:trace>
  <inkml:trace contextRef="#ctx0" brushRef="#br0" timeOffset="92336.13">3671 12875 0,'25'0'0,"-25"-25"16,25 0 0,-50 25 109,0-24-110,1 24-15,-1 24 16,-25-24 0,1 0-16,-26 25 15,1 0-15,-25 0 31,24 24-15,25 26 0,1 49-1,24 25 1,0 0 0,50-75-1,74-49 16,-49-25-31,99-124 32,-25-50-17,-50-49-15,-49 99 16,0 0 0,0 0-1,-25 0-15,24-75 16,-24 100-1,25 74 1,-25 0-16,0 50 31,0 0-31,0 49 16,25 100 0,0 149-1,-25-100 1,25-25-1,-1-24 1,26-50 0,0-25 15,-26-24-31</inkml:trace>
  <inkml:trace contextRef="#ctx0" brushRef="#br0" timeOffset="92798.41">2927 13843 0,'-49'24'16,"98"-48"-16,-123 73 15,49-49-15,0 25 0,25 0 16,-25 0-1,25-1 1,75 1 0,98-25-1,100-25 1,50 1 0,24-51-1,-24 26 1,-75-1-1,-124 25 1</inkml:trace>
  <inkml:trace contextRef="#ctx0" brushRef="#br0" timeOffset="93482.5">4168 14463 0,'-25'0'16,"50"0"-16,-75 0 15,25 0-15,-24 0 16,24 0-16,-99 25 16,49-1-1,-74 51 1,-24 24 0,24 25-1,0 0 1,75 25-1,49-50 1,25-49 0,74-25-1,1-25 1,49-75 0,0-49-1,-25-74 1,0-26-1,-74 125-15,-25 25 16,50-125 0,-50 125-1,-25 74 32,25 25-47,-25 99 31,25 99-15,25 25 0,-25-25-1,0-24 1,0-100-16,0-49 16,0-1-16</inkml:trace>
  <inkml:trace contextRef="#ctx0" brushRef="#br0" timeOffset="94033.09">4168 14810 0,'0'-25'0,"0"50"0,24-75 15,-24 26-15,25-1 16,0 0 0,-25 0-16,50 25 15,-1-25 1,1 50 0,-25 50-1,-50 49 1,0 0-1,0-50 1,0-49 0,50-50 31,-25-25-47,25-49 15,0-25-15,24-124 16,-24 50-1,0 123 1,-25 100 15,0 0-31,-25 99 16,25-25 0,-25 100-1,25-26 1,25-123-16,-25-1 15,0 1-15,25-25 16</inkml:trace>
  <inkml:trace contextRef="#ctx0" brushRef="#br0" timeOffset="94966.12">5507 12428 0,'0'-24'32,"-25"24"-17,1 0 1,-1 0-1,-75 0 1,-48 0 0,-26 0-1,25 24 1,100-24-16,-1 0 16,25 25-16,0-25 15,50 25 32,0-25-47,0 50 16,0 24-1,-1 25 1,26 50 15,-25 25-15,0-75-16,-1 75 15,1-25 1,25 24 0,-50 1-1,25-25 1,-25-25 0,24 25-1,-48-25 1,24-25-1,-25 0 1,25-24 0,0-51-1,-25 26 1,25 49 0,0-24-1,0-1 1,25-49-1,24 0 1,51-1 0,73-24-1,26-24 1,-125-26-16</inkml:trace>
  <inkml:trace contextRef="#ctx0" brushRef="#br0" timeOffset="95782.15">6549 13123 0,'0'0'0,"-25"0"79,0 0-64,-24 0-15,-1 25 16,-24 0-1,-1 0-15,-123 74 16,24 0 0,75 50-1,74 0 1,75 0 0,99-50-1,49-25 1,50-49-1,-124-25 1</inkml:trace>
  <inkml:trace contextRef="#ctx0" brushRef="#br0" timeOffset="96233.64">7293 13371 0,'-25'0'16,"50"0"-16,-74 0 0,24 0 15,0 0-15,-25 75 32,1 24-17,24 50 1,25-100-16,-25 26 15,25 98 17,25-148-32,25-25 15,49 25 1,25-50 0,-25-74-1,0-25 1,-74 0-1,-74 25 1,-26 24 0,-24 50-1,49 1 1,25 24-16,25-25 16</inkml:trace>
  <inkml:trace contextRef="#ctx0" brushRef="#br0" timeOffset="96549.63">7839 13148 0,'0'0'15,"25"-25"-15,-25 50 32,-25 0-17,0 99 1,50-25-1,0-49-15,49 49 16,1-50 0,-26-24-16,26 50 15,-26-51 1,-49 1-16,25 25 16,-75 0-1,-24 24 1,0-24-1,49-50 1,0 0 0</inkml:trace>
  <inkml:trace contextRef="#ctx0" brushRef="#br0" timeOffset="97149.85">8434 12776 0,'-24'-25'16,"48"50"-16,-48-75 15,24 25 48,0 50-63,24 25 15,-24-25-15,25 24 16,0 75 0,0-49-1,-25-1-15,25 100 16,-1-1-1,1-24 1,-25-25 0,0-74-1,0-25 17,0-50-32,0-25 15,75-99 1,-51 75-1,26 0-15,24-1 32,-49 50-32,25 25 31,-25 100-15,24-1-1,-24 25 1,0 0-1,-50-74-15</inkml:trace>
  <inkml:trace contextRef="#ctx0" brushRef="#br0" timeOffset="97799.53">9997 12751 0,'0'0'16,"0"-25"-16,-25 25 31,1-25-15,-1 50-1,0 0 1,0 0-16,-49 74 15,24 25 1,1 25 0,49 25-1,24-26 1,51 26 0,24-75-1,25 1 1,-50-76-1,-24 1-15,0-25 16,-26-25 0</inkml:trace>
  <inkml:trace contextRef="#ctx0" brushRef="#br0" timeOffset="98117.06">10543 13024 0,'0'-25'15,"0"50"17,0 24-17,0 1 1,25 25-1,0 49 1,-25-75 0,0 75-1,0-49-15,0-1 32,0-49-17</inkml:trace>
  <inkml:trace contextRef="#ctx0" brushRef="#br0" timeOffset="98302.53">10940 13421 0,'0'0'15,"25"0"-15,-25-25 16,0 0 31</inkml:trace>
  <inkml:trace contextRef="#ctx0" brushRef="#br0" timeOffset="98932.02">11734 12776 0,'24'0'16,"-48"0"-16,24-25 0,0 0 15,-25 0-15,-25 25 16,1 0-16,-51 25 15,26 0 17,49-25-17,0 25-15,1 0 32,48-1-17,-24 26-15,25-25 16,0 0-16,0 74 15,0 0 1,-25-24 0,-25-1-1,25-49 17,25-25-17,-1-25 1,1 0-16,74-24 15,1 24 1,-1 0 0,-74 50-1,24-25-15,26 49 32,-50 26-17,-25 24 1,-75 25-1,1-50 1,-1 1 0,50-75-16</inkml:trace>
  <inkml:trace contextRef="#ctx0" brushRef="#br0" timeOffset="99454.86">12329 12925 0,'25'0'31,"0"0"-15,-1 24-16,1 1 15,0 0-15,0 25 16,0 49 0,-25 0-1,-50-49 1,50-25-16,0-1 16,-25-24-1,25-24 1,50-51-1,49-123 1,-49 49 0,-25 99-1,-25 25 32,0 50-47,0 0 16,-50 74-1,50-24-15,0-1 16,0 1-16,25-1 16,0 0-16,49 50 15,0-49 1</inkml:trace>
  <inkml:trace contextRef="#ctx0" brushRef="#br0" timeOffset="99870.6">12999 12428 0,'0'25'32,"0"0"-17,0 0 1,25 25-16,24 49 16,-24 25-1,0 25 1,0-1-1,-1 51 1,-48-25 0,-1-75-1,0 0 1,0-25-16,-24 51 16,-26-51-1,26-24 1</inkml:trace>
  <inkml:trace contextRef="#ctx0" brushRef="#br0" timeOffset="101116.75">13743 12056 0,'-25'-24'16,"25"-1"-1,25 25 32,0-25-47,24 25 16,-24 0-16,0 0 16,25 0-1,-1 50 1,-24 24-1,0 50 1,0 74 0,0 1-1,24 24 1,-24 0 0,25 1-1,-1-1 1,-49-149-16,25 26 15,0-1 1,0 50 0,-25 0-1,-25-50-15,-25-50 32,-49-24-17,0-25-15</inkml:trace>
  <inkml:trace contextRef="#ctx0" brushRef="#br0" timeOffset="102598.86">6103 12726 0,'-50'25'16,"100"-50"-16,-150 75 0,1-50 15,74 25 1,0-50-1,1 25 17,-1 0-17,0 0 32,0 25-31,0-1-1,25 1 1,-24-25-16,24 25 16,-50 49-1,25 50 1,25-24 0,25-1-1,-25-49 1,0-1-16,25 1 15,-25-25-15,25 74 16,-1-25 0,-24 1 15,25-1-15,0 1-16,0-26 15,0 26 16,-1-1-15,1 0 0,0 1-1,0-1 1,0 25 0,-25-74-16,24 50 15,-24-1 1,0-49-1,25-25 1,25 25 0,24-25 15,26 0-15,-26-25-16</inkml:trace>
  <inkml:trace contextRef="#ctx0" brushRef="#br0" timeOffset="103454.66">13942 11659 0,'0'25'63,"0"-50"-47,24 25-1,26 0 1,0 0-1,24-24 1,-24 24-16,24 0 16,0 0-16,1 0 15,-50 0 1</inkml:trace>
  <inkml:trace contextRef="#ctx0" brushRef="#br0" timeOffset="103935.84">14661 11213 0,'0'0'15,"0"-25"-15,0 0 47,0 75-47,0-25 16,25 99-1,0 0 1,-1-50 0,1 1-1,25-51 1,-1-24-1,26-49 1,-26-26 0,1 1-1,-50 49 17,25 25-17,-25 50-15,-25 24 16,25 50-1,-50 0 1,26 0 0,24-24-1</inkml:trace>
  <inkml:trace contextRef="#ctx0" brushRef="#br0" timeOffset="107150.34">15604 12751 0,'0'0'0,"-25"0"16,25 25 46,25-25-46,-25 25 46,0-1-62,0 1 16,0 25-16,0-1 16,24 51-1,1-26 1,25-24 0,24-25-1,1-25 1,-26-25-16,-24 0 15,74-74 1,-24-1 0,-26-24-1,-24 50 17,0 49-32,0 0 15,-50 50 32,25 0-31,0 74-1,25 50 1,-25-75-16,25 1 16,-1 99-1,1 123 1,-25-198-1,0-24-15,-49 74 16,-1-75 0,0-24-16,1-1 15,-26 1 1,-49 49 0,50-49-1,-1-50 1,26-75-1,24 1-15</inkml:trace>
  <inkml:trace contextRef="#ctx0" brushRef="#br0" timeOffset="107469.33">16844 12825 0,'0'-24'15,"0"48"17,-25 1-32,25 25 15,-25 24 1,1 100-1,-1-25 1,25-50-16,0 0 16,25-24-16,24 98 15,26-73 1,-1-76 0</inkml:trace>
  <inkml:trace contextRef="#ctx0" brushRef="#br0" timeOffset="107935.4">17117 13123 0,'0'0'0,"0"-25"0,25-24 31,24-1-15,-24 50-16,25 0 15,24 25 1,-49 74 0,0 25-1,-25-25 1,0-74 0,49-74 15,-24-1-16,25-24-15,24-125 16,-24 25 15,-50 150-15,-25 48 0,25 51-1,-25 74 1,25 0-1,0-1 1,50-24 0,24-49-1</inkml:trace>
  <inkml:trace contextRef="#ctx0" brushRef="#br0" timeOffset="108206.47">18059 12801 0,'0'0'0,"25"-25"0,0 25 15,0-25 1,-25 0 0,25 50-1,0 49 1,24 75-1,1 25 1,-25-75-16,-25 0 16,-25 100-1,-25-100-15,1 0 16</inkml:trace>
  <inkml:trace contextRef="#ctx0" brushRef="#br0" timeOffset="108884.75">18655 11436 0,'0'0'0,"0"-25"31,0 1-31,25 24 15,-1-25-15,26 25 16,0-25 0,-1 25-16,1 0 15,0 0-15,-1 0 0,26 25 16,-26 74 15,-24 25-15,-25 75-1,0 24 1,-25 50 0,0 0-1,25-1 1,0-24 0,25-49-1,0-1 1,-25-123-1,25-1-15,-25 75 16,0-99 0,-25 49-1,-49 0 1,-1-24-16,-49-1 31,0-49-31,25 0 31</inkml:trace>
  <inkml:trace contextRef="#ctx0" brushRef="#br0" timeOffset="109268.93">19672 12949 0,'25'0'0,"0"-24"31,-1 24-15,26-25 0,0 25-16,-1 0 15,50 0 1,-49-25-16,0 25 16,-1 0-16,1-25 15,-25 25 1,-25 25-1</inkml:trace>
  <inkml:trace contextRef="#ctx0" brushRef="#br0" timeOffset="109501.45">19846 13346 0,'-75'50'15,"150"-100"-15,-175 125 16,76-75-1,48 0 17,1 25-32,0-50 15,25 25-15,-1 0 0,1 0 16,49-25 0,-49 25-1,-1-25 1</inkml:trace>
  <inkml:trace contextRef="#ctx0" brushRef="#br0" timeOffset="111315.3">21036 13148 0,'0'0'0,"0"25"141,25-50-94,25 25-47,-1 0 15,1 0 1,0 0-16,-1-25 0,26 25 16,-26 0-1,-24 0 16</inkml:trace>
  <inkml:trace contextRef="#ctx0" brushRef="#br0" timeOffset="111686.45">21880 12553 0,'0'0'0,"0"-25"16,25 50 31,-25 24-47,0 1 15,0-1-15,24 26 16,-24 24 0,25-25-16,-25 26 15,0-1-15,0-25 16,0 26-16,-25 24 15,25-50 1,0-49 0,0 0-1</inkml:trace>
  <inkml:trace contextRef="#ctx0" brushRef="#br0" timeOffset="112732.48">22376 12553 0,'0'0'15,"0"-25"32,25 25 31,-1 0-78,1 0 16,0-25 15,0 0 0,0 25-15,-25-25-16,0 0 16,-25 1-1,0 24 1,0 0-16,-49 24 15,24 1 1,1-25 0,24 25 15,25 25 0,25-25-31,-25-1 0,24 51 31,-24 49-15,0-75-16,0 26 16,0 98-1,0-123 1,0-25 15,25-50-15,0 0-16,49-24 15,26-26 1,-26 50 15,-24 25-31,-25 0 16,-1-24-16,26 98 31,0 0-15,-50-24-16,0-25 15,0 124 1,-75-50 0,-24-25-1,0-24 1,-1-25 0,76-25-16</inkml:trace>
  <inkml:trace contextRef="#ctx0" brushRef="#br0" timeOffset="113416.57">23666 12205 0,'25'-25'15,"-50"50"-15,50-25 47,-1 25-47,-24 25 16,0-1-16,-24 26 15,24 24-15,0 99 32,0 1-17,0-50 1,74-50-1,-24-74-15,49 0 16,-25-1-16</inkml:trace>
  <inkml:trace contextRef="#ctx0" brushRef="#br0" timeOffset="114016.51">23591 12875 0,'0'0'15,"-24"0"-15,48 0 32,26 0-17,0-25-15,98 0 16,26-24-1,-75 24 1,-74 0 0,0 0-1,-25 1 1,-50-1 0,-24 25-1,24 74 1,-24 25-1,49 1 1,75-1 15,-1-74-15,-24-25-16,50 0 16,24-75-1,-50 1 1,1-1-1,-50 26 1,25 98 15,-25-24-31,0 25 16,0-1-16,0 1 16,25 24-1,-1 1 1</inkml:trace>
  <inkml:trace contextRef="#ctx0" brushRef="#br0" timeOffset="114406.16">24609 12776 0,'0'-25'15,"-75"149"-15,150-223 0,-75 49 31,24 125-15,-24-26-16,0 1 16,0-1-16,0 1 15,0 0-15,0-1 16,0-24 0,25-75 15,0 1-16,0-1 1,49-99-16,-49 100 16,0 24-1,0 99 32,-25-24-47,24-25 16,-24 24-16,0 26 15,0-26-15,0 26 16</inkml:trace>
  <inkml:trace contextRef="#ctx0" brushRef="#br0" timeOffset="114884.74">24956 12329 0,'0'0'0,"25"-74"0,-25 49 16,24 25 15,1 25-15,-25 0 0,25 49-16,0 100 15,-25-1 1,25 1-1,-1-50 1,1-50 0,-25-49-1,50-74 17,49-51-17,-24 1 1,-51 50-1,-24 24-15,25 25 16,0 49 0,-25 75 15,25 0-15,-25-24-1,0-26 1</inkml:trace>
  <inkml:trace contextRef="#ctx0" brushRef="#br0" timeOffset="115318.9">26147 12280 0,'0'0'0,"0"-25"31,-25 25-15,25 25-16,-25-1 16,-25 76-1,25-26-15,1 50 16,-1 25 0,0 0-1,0-50 1,25-25-1,25-24 1,25-25 0,-1 0-1</inkml:trace>
  <inkml:trace contextRef="#ctx0" brushRef="#br0" timeOffset="115651.8">26320 12404 0,'0'0'0,"0"-25"0,0 0 31,0 50 1,0 0-32,0 49 15,0 25 1,0 25 15,-25-24-15,1-26-1,24-24-15,0-1 0</inkml:trace>
  <inkml:trace contextRef="#ctx0" brushRef="#br0" timeOffset="115877.5">26469 12875 0,'0'0'0,"25"0"32</inkml:trace>
  <inkml:trace contextRef="#ctx0" brushRef="#br0" timeOffset="116800.56">27312 12379 0,'-24'-50'15,"24"25"1,-25 25 0,-74-24-1,-1 24 1,76 0-1,-1 0 1,25 49 31,0-24-31,0 25-16,0 24 15,-25 25 1,25-24-1,-25-50 1,25-1 15,25-24-15,0-24 0,24-1-16,26-25 15,-50 50 1,24-25-16,26 25 15,-1 0 1,-24 50 0,-26 0-1,1 24 1,-50-49 0,1 24-1,-51 1 1,-24 0-1,0-1 1,74-49 0,-25 0-16</inkml:trace>
  <inkml:trace contextRef="#ctx0" brushRef="#br0" timeOffset="117317.61">28106 12081 0,'0'-25'0,"-25"25"15,1 0-15,24 25 32,0 0-32,0 25 15,0 24-15,0 75 16,24 25 0,-24-1-1,-24-24 1,-26 25-1,-49-50 1,0-50 0,74-49-1</inkml:trace>
  <inkml:trace contextRef="#ctx0" brushRef="#br0" timeOffset="118166.72">28776 12354 0,'-25'0'15,"25"-25"16,25 25-15,0-25-16,0 25 16,49 0-1,-24 25 1,-25 25 0,-25 74-1,-50 0 1,0 25-1,1-75 1,49-49 0,0 0-1,49-50 1,51-49 0,24-100-1,-75 75-15,26-75 31,-51 75-15,1 74 0,-50 50-1,-24 49 1,-26 100 0,51-25-1,24 0 1,49-25-1,26-25 1,-1-74 0</inkml:trace>
  <inkml:trace contextRef="#ctx0" brushRef="#br0" timeOffset="124084.37">23418 13867 0,'0'25'15,"0"-50"79,25 25 0,-1 25-79,26-25 1,0 0-16,-1 25 16,1-25-16,24 0 15,1-25 17,-26 25-17,-24 0-15,0 0 16,25 0-16,-1 0 15,26 25-15,49-25 16,0 25 0,0-50-1,0 25 1,0 25 0,25-25-1,-1-25 1,1 25-1,0 0 1,50-25 15,-125 25-15,0 0-16,50 0 16,25 0-1,0 0 1,0-25-1,0 25 1,0 0 0,-1-24-1,-23 24 1,23 0 0,1 0-1,99 0 16,-173 0-31,-1 0 16,1 0 0,123-25-1,-24 25 1,-26 0 0,-23 0-1,23 0 1,-98 0-1,99 0 1,-25 0 0,25-25-1,24 25 1,-148 25 0,25-25-1,-25 0 1,-1 0-1,1 0 1,0 0 15</inkml:trace>
  <inkml:trace contextRef="#ctx0" brushRef="#br0" timeOffset="125038.45">24633 14661 0,'0'-25'0,"-24"25"32,-1 0 61,0 0-93,0 0 16,0 0-16,-24 25 16,24-25-16,-50 25 15,-49 25 1,0 49-1,50-25 1,24 25 0,50-49-16,0 0 15,75 49 1,-26-74-16,1 24 16,0-24-1,74 0-15,-25-25 16,25-25 15,-25 0-31</inkml:trace>
  <inkml:trace contextRef="#ctx0" brushRef="#br0" timeOffset="125468.94">25179 14785 0,'0'0'0,"0"-25"16,0 1-16,-25 24 31,0 0-31,1 74 16,-26 0-1,0 50 1,26-24-1,24-26 1,74-24 0,0-50-1,50 0 17,-24-50-17,-75 25-15,-1 1 16,-24-26-16,0-25 15,-74 1 1,-1 0 0,1 49-1,49 0 1,25 0 0</inkml:trace>
  <inkml:trace contextRef="#ctx0" brushRef="#br0" timeOffset="125800.74">25700 14512 0,'0'-24'16,"0"48"-16,-25-24 16,0 25-1,25 25 1,0-1-16,0 51 15,75-26 1,24 0 0,0-24-1,-24 0 1,-26-1 0,-24 1-1,-50-25 1,0 0-1,-24-1 1,24 1-16,0 0 16</inkml:trace>
  <inkml:trace contextRef="#ctx0" brushRef="#br0" timeOffset="126302.32">26295 14438 0,'25'-25'16,"-50"50"-16,50-75 0,0 25 15,-25 1 1,0 48 15,25 1-31,-25 25 0,25 49 16,-1 25-1,1 0 1,0-25 15,0-24-15,-25-50 0,0-1-1,0-48 1,49-76-1,26 1 1,-50 50-16,-1 24 16,1 25-16,0 0 31,25 25-15,-50 24-16,25 75 15,-1-25 1,-24 1-1,0-26 1,-24-49 0</inkml:trace>
  <inkml:trace contextRef="#ctx0" brushRef="#br0" timeOffset="126671.13">27387 14413 0,'0'-25'0,"0"50"0,0-75 16,-25 75 30,0 0-46,25 25 16,-25 24-16,1-24 16,-1 99-1,0-75-15,0 75 32,0 0-17,25-50 1,50 0-1,24-74 1,1-25 0</inkml:trace>
  <inkml:trace contextRef="#ctx0" brushRef="#br0" timeOffset="126984.48">27759 14512 0,'0'-24'0,"0"48"0,0-73 31,0 24-15,0 50-1,25 0 1,-25 49-1,0 25 1,-25 0 0,0 1-1,25-1 1,-25-50-16,25-24 16</inkml:trace>
  <inkml:trace contextRef="#ctx0" brushRef="#br0" timeOffset="127200.22">27933 14934 0,'0'0'16,"0"-25"15,24 50-16,-24 0 1</inkml:trace>
  <inkml:trace contextRef="#ctx0" brushRef="#br0" timeOffset="127850.67">28553 14512 0,'0'0'16,"0"-24"-16,0-1 16,-25 0 15,0 25-16,0 0-15,-74 25 16,25-25 0,49 0-1,25 25 32,25-1-31,0 51-1,-1-1 1,-24 25 0,0-49-1,-24-25 1,-1 24 0,50-49 30,-1-24-30,1 24-16,25-25 16,24 0-1,1 25 1,-1 0 0,0 25-1,1 24 16,-50-24-31,-25 0 0,0 0 0,0 49 32,-50 26-17,0-51 1,26-49 0,-1-25-16</inkml:trace>
  <inkml:trace contextRef="#ctx0" brushRef="#br0" timeOffset="128200.28">29099 14363 0,'0'0'15,"24"0"-15,-24 25 47,0 0-47,25 25 16,-25-1-16,25 1 15,-25-25 1,25 24-16,-25 1 16,25 74-1,-25 0 1,-50 0-1,25 0 1,-24-99-16,24 0 16,0 0-16,0-1 15</inkml:trace>
  <inkml:trace contextRef="#ctx0" brushRef="#br0" timeOffset="128951.2">29620 14612 0,'24'-25'0,"-48"50"0,73-50 47,-24 50-31,0-25-1,0 49 1,-50 50 0,-25 1-1,-24-26 1,49-24 0,0-26-1,0-24 1,50-49-1,0 24-15,124-198 32,-50 74-17,-74 75 1,0 74 0,-50 24-1,0 76 1,0 24-1,0 0 1,25 0 0,25-50-1,0-49-15</inkml:trace>
  <inkml:trace contextRef="#ctx0" brushRef="#br0" timeOffset="129454.46">30116 14264 0,'-25'-25'15,"50"50"-15,-50-74 0,0 49 16,25-25-1,25 25 1,0-25 0,-1 25-1,1 0 1,25 25 0,-50 0-1,25 24-15,-1 50 16,-24 26-1,-24-1 17,24 0-32,0 124 31,0-174-15,0 50-1,0-49-15,-25-26 16,25 1-16,-25 24 15,-25 1 1,1-26 0,-50 1-1,-25-1 1</inkml:trace>
  <inkml:trace contextRef="#ctx0" brushRef="#br0" timeOffset="130468.22">23839 14339 0,'0'0'0,"25"-25"16,-25 0 15,-25 25 0,-24 0-31,-1 25 16,25-25 0,-24 0-16,-1 25 15,25-25-15,-49 0 16,74 24 0,-25-24-1,25 25 1,0 25-1,0 24 1,0 50 0,25 25 15,-25 50-15,0-26-1,-25 26 1,25-100-16,-25-25 15,-24 199 1,49-173 0,49-26-1,100-49 1,-74 0 0</inkml:trace>
  <inkml:trace contextRef="#ctx0" brushRef="#br0" timeOffset="131884.54">30463 13793 0,'0'-25'15,"0"0"63,0 50-62,-25 0-16,25 0 16,-25 24-16,25-24 15,-24 25-15,-26 74 32,0-25-17,1-25 1,24-49-1,25 0-15,25-25 47,-1 0-47,26-25 16,49 25 0,1 25-1,24 0 1,-50 0-1,-49-25 1,0 0 0,-25-25-1,0 0 17,0 0-32,24-24 15,1-1 1,-25 25-1,0 0 17,0 75 15,0-25-47,0 24 15,-25 1 1,1 49-1,-1-24 1,0-26-16,25 26 16,-25 74-1,0-25 1,25-50 0,0-49 15</inkml:trace>
  <inkml:trace contextRef="#ctx0" brushRef="#br0" timeOffset="171405.79">12354 7988 0,'0'-25'0,"-25"25"31,0 0-15,25-25 0,-25 25-1,1 25 95,24 0-95,0 0 1,0 0 0,0-1-1,-25 51 1,0-50-1,25-1-15,0 1 16,-25-25 0,0 75-1,25-51 32,25-24-31,0 0 31,0 0-32,0 0-15,-1 0 16,1-24-16,74 24 16,1-25-1,24 25 1,-25-25-1,0 0 1,25 25 0,-49 0-16,-26 0 15,75 0 1,-74 0 0,74 0-1,25 0 1,-25 0-16,0 0 31,0 0-15,25 0-1,0 25 1,24-25 0,1 0-1,99 0 1,-174 0-1,75 0 1,74 0 0,-50 25-1,-24-50 1,24 25 15,-24 0-15,-25 0-16,0 0 15,-1 0 17,1-25-17,0 25 1,0 0 0,25-25-1,-75 25-15,124-24 16,-24 24-1,-26 0 1,1-25 0,-25 25-1,24-25 1,1 25 0,0 0-1,24-25 1,1 25 15,-100 0-31,0 0 16,0 0-16,-24-25 15,24 25-15,50 0 16,0-24 0,-1 24-1,-24 0 1,0-25-1,-24 25 1,24 0 0,-25 0-1,25 0 1,50-25 15,-125 50-15,50-25-1,26 0 1,-51 0 0,-49-25-1,24 50 1,1-25 0,24 0-1,50 0 1,50 0-1,25 0 1,73 0 0,-172 25-1,48-25 1,76 0 15,-125 24-15,-25-24-1,-24-24 1,0 24 0,-1 0-1,1 0 1,24-25 0,-24 25-1,24 0 1,1-25-1,74 0 1,-1 25 0,51-25-1,-1 25 1,26 0 15,-26 0-15,1 0-16,-51-24 15,-24 24 17,-74 0-17,-25 0 1,0-25 0,-1 25-1,1 0 1,0 0-1,25 0 1,-1 0 0,50 0-1,26-25 1,98 25 15,124-25-15,-248 25-16,100 0 31,-100-25-31,25 25 31,-50 0-31,-24 0 16,74 0 0,-25 0-1,1-24 1,-1 48-1,0-48 1,0 24 0,25 0-1,-49 0 1,49 0 15,-50 0-15,25 0-1,-74 0-15,0 0 32,0 0-17,0 0 1,24 0 0,-24-25-16,0 25 15,49-25 1,1 0-1,-26 0 1,1 0 0,0 25-1,-1-24 1,26-1 0,-26 0-16,-24 25 15,25-25 1,-1 25-16,-24-25 15,0 25 1,0 0 0,-1 0-1,-24-24 1,25-1 0,-25 0-1,25 0 1,-25 0-16,25 1 31,-25-1-15,0 0-1,25 0 1,-25 0-16,0-24 31,0 24-15,0-25-1,0 26-15,0-1 32,0 0-1,0 0 16,0 0-16,-25 25 63,25 25-63,-25-25-15,25 25-1,0 0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23:49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 918 0,'0'-25'47,"0"0"0,-25 25-16,1 0-15,-1 0 0,0 0-16,0-25 15,0 25-15,1 0 16,-26 0-1,0 50 1,25 24 0,1-24-1,-1 0-15,25-1 16,-25 1-16,25 49 31,0 25-15,25-25-1,49 1 1,50-26 0,0-24-1,25-50 1,-74 25-16,49-50 16,24-25-1,-23-49 1,-26 0-1,0-50 1,-74 25 0,-25 25 15,-25-26-31,-49 51 16,-50 24 15,-25 26-16,25-1-15,24 0 32,76 50-1</inkml:trace>
  <inkml:trace contextRef="#ctx0" brushRef="#br0" timeOffset="475.86">1637 1364 0,'0'-24'15,"25"-1"-15,0 99 47,0-24-47,-1-1 16,1 1-16,25 24 0,0 1 15,24 74 1,25 0 0,-24-50-1,-51-50 1,1-24-16,-25 0 15,25-25 1</inkml:trace>
  <inkml:trace contextRef="#ctx0" brushRef="#br0" timeOffset="926.84">2803 992 0,'0'-25'16,"0"50"-16,-25-50 15,1 25 1,24 25-16,0 25 15,0 0-15,-25-1 16,25 26-16,0 49 16,25 24 15,-25 1-31,24-49 31,1-26-31,-25-49 16</inkml:trace>
  <inkml:trace contextRef="#ctx0" brushRef="#br0" timeOffset="1495.63">3076 1141 0,'-25'-25'16,"50"50"-16,-50-74 0,0 24 15,25 0-15,0 0 16,25 0-16,0-24 16,25 24-1,-1 0-15,1 0 0,99 0 31,-100 25-31,26 25 16,-75 99 0,-50 50-1,1-50 1,-1-50 0,100-74 15,-26 0-31,51-24 15,49-1 1,0 25 0,25 0 15,-100 25-31,-24-1 16,0 26-1,-25 0 1,-50 49-1,-74 25 1,0-25 0,50-49-1,49-25 1</inkml:trace>
  <inkml:trace contextRef="#ctx0" brushRef="#br0" timeOffset="1842.51">4416 1141 0,'0'0'15,"0"-25"17,24 25-32,-24 25 15,0 0 1,0 0 0,25-25-16,-25 25 15,0-1-15</inkml:trace>
  <inkml:trace contextRef="#ctx0" brushRef="#br0" timeOffset="2134.61">4639 1538 0,'25'25'16,"-25"0"-16,25-1 31,-25 26 0,0-25-15</inkml:trace>
  <inkml:trace contextRef="#ctx0" brushRef="#br0" timeOffset="2926.64">447 3027 0,'-25'-25'15,"50"50"-15,-50-75 0,25 25 16,0 0 0,25 0-1,-1 25 1,51-24 0,24 24-1,99-25 1,75-25-1,99 1 17,-148 24-32,247-25 15,0 1 1,-49-1 0,-99 25-1,-199 0 1,-50 25-16,0 0 15,-49-24-15,25 24 32</inkml:trace>
  <inkml:trace contextRef="#ctx0" brushRef="#br0" timeOffset="4142.66">6946 1017 0,'0'0'16,"0"-25"-16,25 50 62,-25 25-62,25 24 16,-1 1 0,-24 24-16,50-25 15,-25-24-15,24-1 16,100-24 0,-99-25-1,-1-49-15,51-51 16,-51-48-1,-49 73 1,0 1-16,25-26 16,-25 76 15,0 73 0,0 1-31,25 99 16,0 49 15,24 50-15,-49-99-16,25 124 15,-74-25 1,-75-25 0,-50-49-1,25-75 1,-49-99-1,148-49 1,-49-26 0,74-74-1,0 100 1,50-26-16,-25 1 16</inkml:trace>
  <inkml:trace contextRef="#ctx0" brushRef="#br0" timeOffset="4576.14">8459 174 0,'0'0'15,"0"-25"-15,-25 25 31,1 49-15,-1 1-16,-50 49 16,26 1-16,-26 24 15,-24 74 1,49-74 0,26-50-1,24-49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12:18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17861 7070 0,'0'0'16,"0"-25"-16,0 0 16,0 50 124,25 0-124,-25 0-16,25 0 15,-1 24-15,1 26 16,-25-26 0,25-24 15,0-25 0,24-25-15,26-49-1,74-50 1,49 0 0,25 25-1,1 24 1,-51 1 0,-73 49-1,-51 25 1,-24-25-1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38:43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14041 13743 0</inkml:trace>
  <inkml:trace contextRef="#ctx0" brushRef="#br0" timeOffset="659.7">3523 17167 0,'0'0'0</inkml:trace>
  <inkml:trace contextRef="#ctx0" brushRef="#br0" timeOffset="16714.93">1240 1811 0,'25'-74'15,"50"-1"1,-1 1-16,25-50 31,-74 99-15,0 0-16,0 25 15,-25 25 48,0 49-48,0 25-15,-50 26 16,0 172 0,50-148 15,0-25-31,0-49 16,0-1-1,0 25 1,0-74-1,75-50 32,173-124-47,99-148 16,125-125 0,371-347-1,-521 496 1,51-99-1,-299 297 1,0 51-16,-49 24 31,0 0-31,-25 49 32,0 1-17,-50 99-15,-49 74 16,-149 323-1,99-273 1,-74 124 0,149-249-1,-1 26 1,50-124 0,25-26-1,25-73 16,74-50-15,50-50-16,0 0 16,-25 25-1,-25 25 1,-74 74 15,0 0-15,-50 50-1,-74 74 1,-199 174 0,149-149-1,1 25 1,98-100 0,25-49-1,75 0 16,99-99-15,-1-50 0,1 1-1,124-125 1,-223 223 0,74-24-1,-99 49 1,-25 50 15,0 24-15,-25 26-1,25-51-15,0 26 16,0 0 0,99-50 15,75-25-31,74-74 31,372-174-31,-322 149 31,173-50-15,-297 149 0,-75 25-16,-25 0 15,-74 50 1,0-25 15,0 49-31,0 25 16,0 75-1,25-75 1,25 0 0,-1-24-16,26-25 15,24-50 1,25 0-16,99-75 15,249-173 1,-274 124 0,0 0 15,-148 124-15,-25 0-16,-25 25 15,-25 74 1,-25 25-1,-49 74-15,0-24 16,25 25-16,-1-75 31,26-25-31,24-25 16,25-24 0,0-25-16,0 0 15,49-50 32,-49 0-31,50 0-1,-25 25 1,-25 50 15,0-25-15,-25 49-1,25 0 1,-25-49-16,0 0 16,1-25-1,98-471 17,75-1-17,148-495 1,-148 669-1,-99 124-15,-25 100 32,-25 24-17,-25 50 17,-74 100-17,-199 247 1,124-149-1,26 1-15,24-50 16,49-50 0,50-25-16,50-74 62,0 0-62,0 0 16,0 0 15,-1 0-31,-24 25 16,-49 50-1,-26 24 1,-74 0 0,50 25-1,-50 25 1,100-99-1,24-26-15,50-24 32,74-49-17,50-50 1,0-26-16,0 51 16,-1 0-1,-98 49 1,-50 50 15,-273 272-15,124-123-1,25-25 1,50-25 0,24-75-1,25 1 1,75-50-16,49-99 15,199-124 17,-224 148-32,1 26 15,-50-1-15,-25 25 32,-249-24-17,-73 49 1,-918 99-1,446 0 1,149-25-16,149 50 16,-50-24 15,447-76-15,24-24-1,50 0 1,1 0-16,-26 25 47,-24 0-47,-26 0 15,-98 49 1,148-49 0,-74 25-1,100-50 1,-26 0-16,25 0 31,25-273-31,99-25 31,174-223-15,-174 348 0,-24-1-1,-50 99 1,-100 150 31,-74 24-32,1 25 1,73-74 0,26-1-16,24-24 15,0-25 110,-74 25-125,-174 99 16,-25 50-1,-24-1-15,98-73 32,51-26-32,73-49 15,26-25 1,124 0 31,-1 0-47,-24-25 15,25 0 1,-25 25-16,-1 0 31,-24 50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43:10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1861 3547 0,'0'0'16,"0"25"46,0 25-62,0 24 16,-25 26 0,25-1-16,0 0 15,-25 99 1,25-98-16,25-1 15,0-74 1,-25 0-16,0-1 0</inkml:trace>
  <inkml:trace contextRef="#ctx0" brushRef="#br0" timeOffset="233.55">1637 4664 0,'-25'0'16,"50"0"-16,-50 25 0,1-25 16,24 24-1,-25-24-15,25 25 0,25-25 16,24 0 0,100 0-1,50-49 1,-26-26-1,-123 50-15</inkml:trace>
  <inkml:trace contextRef="#ctx0" brushRef="#br0" timeOffset="983.66">2257 4664 0,'-24'49'0,"48"-98"0,-48 49 47,48-75-47,1-49 15,74-74 1,-24-1-1,-25 150-15,24-26 32,-49 51-32,0 24 15,-1 99-15,26 74 16,-50-73 0,25-26-1,0 50 1,-1-74-1,1-50-15</inkml:trace>
  <inkml:trace contextRef="#ctx0" brushRef="#br0" timeOffset="1270.22">3076 3498 0,'25'-25'0,"-50"50"0,50-75 15,-25 25-15,25 75 47,-25 24-31,0 26-16,0-1 16,0 0-1,49 224 1,-24-249-1,25 0-15,24 26 16,50-51 0,-49-24-1</inkml:trace>
  <inkml:trace contextRef="#ctx0" brushRef="#br0" timeOffset="1487.02">3150 4044 0,'-24'0'15,"48"0"-15,-73 0 0,24 0 16,0 0 0,75 0-1,-25 0 1,99 0-1,25-75 1</inkml:trace>
  <inkml:trace contextRef="#ctx0" brushRef="#br0" timeOffset="2151.57">3647 3969 0,'0'25'15,"0"-50"-15,49 75 0,-24-50 16,0 0 0,99 0-1,25-25 1,-50-49 0,-74 24-1,-100 0 1,26 75-1,-26 0-15,26 25 16,-26 74 0,50 24-1,25-48 1,50-51-16,74-24 16,75-25-1,49-50 1,-25-74 15,-74-24-15,-100 24-1,-73 49 1,-76 75 0,1 25-1,49 74 1,50 25-1,50-74-15,-25-25 16,25-1-16,74 51 16,0-1-1,-25 26 1,-74 48 0,-25 51-1,-100-26 16,1-73-15,50-51-16,24-49 16,0 0-16,0 0 15,25-24-15,-25-51 0</inkml:trace>
  <inkml:trace contextRef="#ctx0" brushRef="#br0" timeOffset="2469.71">5309 3920 0,'24'24'16,"-48"-48"-16,73 98 0,-49 0 15,25-24-15,-25 0 16,0-1-16,0-24 31,25-50-15,0-99 0,0-49-1,49 49 1,-24 74-1</inkml:trace>
  <inkml:trace contextRef="#ctx0" brushRef="#br0" timeOffset="3267.24">6301 4093 0,'50'0'0,"-100"0"0,124 0 0,-74-25 16,0 1-1,-24-26-15,-76-24 16,51 74 0,-1 0-16,-24 124 31,74-25-15,0-25-1,74-74 1,1-25-1,24-99 1,-25 25 0,-49 74-16,0 50 31,-25 25-15,25 49-16,-25-25 15,49 26 1,100-26-1,-25-124 1,25-98 15,-25-125-15,-25-75 0,-49 51-1,-25 173 1,-25 99-16,-50 99 31,25 26-31,-49 197 16,-1 1-1,26-50 1,98-124 0,75-99-1,50-100 1,-25-98 15,-99 74-31,-1-1 16,-24 51-16,-25-1 15,-25 149 17,0-24-32,1 98 15,24 1 1,24-100-1,1-24-15,0 0 16,0-25-16,49-25 16,-49 0-16</inkml:trace>
  <inkml:trace contextRef="#ctx0" brushRef="#br0" timeOffset="3454.19">7070 3696 0,'-50'0'0,"100"0"0,-124 0 15,74-25-15,-25 25 16,50-24 0,24-1-1,100 0-15,-25-25 16</inkml:trace>
  <inkml:trace contextRef="#ctx0" brushRef="#br0" timeOffset="4384.13">10345 3994 0,'0'-25'0,"0"50"0,-25-50 31,25 50-15,-50 0-16,0 24 0,1 1 16,-1 24-1,-24 1-15,24 24 16,25-24-16,1-1 15,24 25 1,74-49-16,124-50 16,51-99 15,-76-50-15,-98-50-1,-100-24 1,-50 149-16,-98-26 15,-1 100 1,25 100 0,50 73-1,74-49 1,0-25-16,75 50 16,99-99-1,49-50 1,125-174 15,-224 75-31,50-75 31,-50 100-15,-74 49 0,0 75-16,-25-1 15,25 26-15,-50 74 16,0 0-1,25-75 1,-25-74 0,100-99-1,49-75 1,24 0 0,-98 150-1,0-1-15,-1 0 16,-49 50-16,25 0 15,0 49 1,0 0-16,24 75 16,1-74-16</inkml:trace>
  <inkml:trace contextRef="#ctx0" brushRef="#br0" timeOffset="4905.01">13743 3547 0,'-25'-24'15,"50"48"-15,-50-73 16,25 74-1,-25 24 1,25 26-16,0 24 16,0 0-16,0 0 15,-24 75 1,-26-50 0,25-99-1,0-25 1,100-99-1,98-25 1,51 74 0,-51 25-1,-98 50-15,-1 49 16,-99 26 0,-99 24-1,-49-50 16,24-49-15,50-25 0,99-75-1,74-49-15</inkml:trace>
  <inkml:trace contextRef="#ctx0" brushRef="#br0" timeOffset="5216.83">14462 3845 0,'149'-49'15,"-298"98"-15,323-123 16,-149 74-16,-75 49 31,25-24-31,-74 99 16,50 0 0,49-25-1,99-74 1,50-25 15,24-49-31,-98-26 16,-75-24 15,-50-25-15,1 99-16,24 0 15,0 1-15,0-1 16</inkml:trace>
  <inkml:trace contextRef="#ctx0" brushRef="#br0" timeOffset="5434.1">15678 3374 0,'0'0'0,"25"-25"0,-50 50 47,25 24-47,-25 26 16,0 24-16,1 0 15,-26 125 1,0-1 0,1-149-16</inkml:trace>
  <inkml:trace contextRef="#ctx0" brushRef="#br0" timeOffset="5838.55">15231 4143 0,'0'0'15,"0"-25"-15,50-49 16,49 24 0,50-24-1,-50 24-15,1 0 16,-26 1-1,100-26 1,-100 26-16,-49 49 31,-25 99-15,-50 25 0,25 0-1,1-99 1,73 0-1,1-50-15,0-25 16,123-49 0,-74 25-16,1-1 15,-51 75 1,-49 75 0,50 98-1,-25-24 1</inkml:trace>
  <inkml:trace contextRef="#ctx0" brushRef="#br0" timeOffset="6399.97">17811 3572 0,'25'-74'0,"-50"148"0,50-198 0,0 75 16,-25 24-16,0 0 16,-50 25-1,26 25 1,-51 0-16,1 123 16,24-24-1,75 25 1,0-49-1,49-26 1,-74-24 0,-99-1-1,0-24 17,49-50-17,100-124 1,24 100-1,125-75 1,-100 99-16,99-25 16,-74 50-1,-74 25 1,-50 50 0,-74 73 15,49-73-31,0 24 15,25-25 17,25-74-17</inkml:trace>
  <inkml:trace contextRef="#ctx0" brushRef="#br0" timeOffset="6539.8">18580 3399 0,'0'-50'0,"0"100"0,0-125 16,25 50-16,-25 1 31</inkml:trace>
  <inkml:trace contextRef="#ctx0" brushRef="#br0" timeOffset="7001.88">18878 3696 0,'-25'0'16,"50"0"-16,-99 0 0,24 0 15,-49 25 1,24 50-1,51-26-15,24 1 16,0 24 0,49 1-1,-24-75-15,49 0 16,-24 0-16,99-50 16,-25-74 15,25-75-31,0-123 31,-1 0-31,-73 123 16,-75 149 15,0 75-15,-50 149-1,1-50-15,-1 50 16,-74 123-1,74-148-15,26-25 16,-26-25-16,50-24 16</inkml:trace>
  <inkml:trace contextRef="#ctx0" brushRef="#br0" timeOffset="7452.58">19548 3920 0,'99'-100'15,"-198"200"-15,223-249 0,-99 124 16,24-25-16,-24 1 16,0 24-1,-25 0-15,0 0 16,25 25-16,-75 99 31,25-24-31,-49 74 16,74-25-1,50-50 1,49-74 0,50-74-1,24-75 1,75-50 0,-49 26 15,-125 148-31,-24 0 15,-25 25-15,-1 0 16,1 25-16,0 0 0,-25 24 16,25 1-1,-50 24-15,0 51 16,25-51 0,-49-24-16,-1-1 15,-173 26 1</inkml:trace>
  <inkml:trace contextRef="#ctx0" brushRef="#br0" timeOffset="10000.43">4540 6326 0,'0'0'0,"0"-50"15,0 25 1,-25 25 0,25-24-1,-25 24 1,-25 0-16,-49 24 31,0 26-15,-25 74-1,0 50 1,74-75-16,25 0 16,1 0-16,48 75 15,51-50 1,99-25-1,-50-74 1,0-50-16,0 25 16</inkml:trace>
  <inkml:trace contextRef="#ctx0" brushRef="#br0" timeOffset="10403.35">5061 6549 0,'24'-25'0,"-48"50"0,48-74 32,-48 49-17,-1 24-15,0 26 16,0 74 0,-24 50-1,49-26 1,74 1-1,-24-149 1,24 0-16,-24 0 16,98-74-1,-48-25 1,-75-25 0,-75 24-1,-49 1 1,-25 50 15,49 49-31,26 0 16,49-25-1,0 0-15,24 25 0</inkml:trace>
  <inkml:trace contextRef="#ctx0" brushRef="#br0" timeOffset="10717.88">5656 6375 0,'0'0'0,"124"-49"15,-99 49 1,-25-25 0,-75 99-1,51 1-15,-1-25 16,25 24-16,25-24 16,24-26-1,100 26 1,0 0-16,0-1 31,-50 26-15,-124-1-1,-49 25 1,24-74 0,-49 25-1,24-50 1</inkml:trace>
  <inkml:trace contextRef="#ctx0" brushRef="#br0" timeOffset="11173.29">6524 5805 0,'0'0'16,"0"-25"-16,25 25 0,-25 25 31,0 74-15,25 50 15,49 49-15,-24 51-1,-25-51 1,-1-74-1,-24-99-15,0 0 32,0-50-32,25-99 15,25-50 1,49 25 0,-24 100 15,24 49-31,-25 99 31,1 50-15,-51 24-1,1-73-15,-50-26 16,25 0-16,-24 26 16</inkml:trace>
  <inkml:trace contextRef="#ctx0" brushRef="#br0" timeOffset="12103.25">8062 5954 0,'0'-25'15,"0"50"-15,0-25 63,-25 49-48,25 125 1,0-50-16,-24 0 16,24-25-16,0 25 15,-25-24 1,25-26-16,0 0 0,49-24 15</inkml:trace>
  <inkml:trace contextRef="#ctx0" brushRef="#br0" timeOffset="12268.17">8558 6574 0,'25'0'15,"-50"0"-15,50 25 0,-50-25 16,25 49 0,-24-24-16</inkml:trace>
  <inkml:trace contextRef="#ctx0" brushRef="#br0" timeOffset="12818.94">9228 5979 0,'0'-50'0,"0"100"0,25-125 16,-50 50 0,0 25-1,1 0-15,-100 0 16,0 50-1,49 0 1,50-26 0,25 26-1,50 0 1,24 49 0,-49 0-1,0-25 1,-25-24-16,-25 0 15,25-1 1,0-24 0,25-74 15,25 49-31,-26-25 16,76 25-1,-1 0 1,0 49-1,-49 26 1,-50-1 0,-25 50-1,-50-49 1,-49-1 0,100-74-1</inkml:trace>
  <inkml:trace contextRef="#ctx0" brushRef="#br0" timeOffset="13318.31">9848 6103 0,'25'-25'15,"-50"50"-15,50-75 0,0 50 31,0 0-31,0 25 16,-1-25-16,26 49 16,49 51-1,-24 48 1,-51-73-16,-24 49 31,-24-74-31,-26 49 16,25-99-16,25 25 15,-25-75 1,50-99 15,25-99-15,-1 25 0,-24 148-16,0 1 15,-25 99 16,0 0-31,0 49 0,-25 0 16,25 150 0,0-1-1,50-49 1,74-50 0,25-124-1</inkml:trace>
  <inkml:trace contextRef="#ctx0" brushRef="#br0" timeOffset="13803.36">10890 5706 0,'0'0'0,"-49"-75"31,49 50-31,0 1 32,0-1-32,24 25 15,26-25 1,-25 25-16,49 0 16,1 25 15,-26 0-16,-24 49 1,0 50 0,-25 50-1,25 24 1,-25-24 0,0 49-1,0 75 1,0-199-1,0-25-15,0 1 16,0-1-16,-25-24 16,0 0-16,0-26 15,-99 51 1,50-50-16</inkml:trace>
  <inkml:trace contextRef="#ctx0" brushRef="#br0" timeOffset="14639.42">3150 6251 0,'-49'75'15,"98"-150"-15,-123 199 0,49-49 16,25-1-16,-25-24 15,25 24-15,0 1 16,0-26-16,50 150 16,24 24-1,-49-124-15,0 1 16,0 24-16,25 0 16,-26-25-16,-24 0 15,25 0-15,0-24 16,25 49 15,-1-99-15,26-25-16</inkml:trace>
  <inkml:trace contextRef="#ctx0" brushRef="#br0" timeOffset="15413.47">11138 5334 0,'25'0'16,"0"0"-16,-50-25 15,50 25 48,25 25-48,-26-25 1,100 0 0,25 0-1,-124-25 1,0 25-16</inkml:trace>
  <inkml:trace contextRef="#ctx0" brushRef="#br0" timeOffset="15822.31">11709 5036 0,'0'0'0,"0"-25"0,0 50 47,0 49-32,-25-24 1,25 24-16,0 1 16,0-1-16,25-24 15,0-1-15,-1-24 16,51 0 0,49-50-1,25-49 1,-75-25-1,-24 49 1,-50 25 0,0 100-1,-25 49 1,25 49 0,-25 26-1</inkml:trace>
  <inkml:trace contextRef="#ctx0" brushRef="#br0" timeOffset="16534.39">12949 6103 0,'0'-50'16,"0"100"-16,0-125 0,25 75 15,-50 0 1,0 50-16,1-1 16,-1 51-16,25-26 15,0 100 1,49-125-16,-24-24 15,99 0-15,-74-50 16,24-24-16,-24-1 16,74-124-1,-74 25 1,-26 75 0,-24 49 15,25 149-16,-25-49 1,-25 49-16,25 124 16,-24 49-1,-1 1 1,-50-25 0,-49-25-1,-25-49 1,1-51-1,-1-123 1,25-74 0,99-175-1,50-148 1</inkml:trace>
  <inkml:trace contextRef="#ctx0" brushRef="#br0" timeOffset="16818">14289 6723 0,'0'25'15,"0"-50"-15,0 74 16,25-24-1,-1-25 1,26 0-16,0 0 16,24 0-16,125-49 15,-125 24 1,25 0-16,-24 0 16,-26 25-16</inkml:trace>
  <inkml:trace contextRef="#ctx0" brushRef="#br0" timeOffset="16984.62">14363 7219 0,'-49'25'16,"98"-50"-16,-123 50 0,74 0 15,25-25-15,24-25 16,50 25-1,25-50-15,25 25 0</inkml:trace>
  <inkml:trace contextRef="#ctx0" brushRef="#br0" timeOffset="17733.29">15752 7020 0,'-24'0'16,"48"0"-16,-73 0 15,24 0 1,50 0 0,24 0-16,26 0 15,148-24 1,-124 24-16,75 0 16,-100-25 15,-123 50 0,-26-25-31,-24 24 16,-149 76-1,50-51 1,98-49 0,175-24 15,74-26-16,-25 25-15</inkml:trace>
  <inkml:trace contextRef="#ctx0" brushRef="#br0" timeOffset="18173">17340 6351 0,'25'-25'16,"-50"50"-16,50-75 0,-75 100 31,25-1-15,-24 26-1,-26 24-15,26 0 16,-50 149 0,74-49-1,74-100 1,100-49 0,-74-75-1,98-25-15,-73-49 16,-76 0 15,-123 49-31,25 50 16,-26-25-1,26 50-15,0-25 16,24 0-16,0 25 16</inkml:trace>
  <inkml:trace contextRef="#ctx0" brushRef="#br0" timeOffset="18806.05">19821 5334 0,'25'-50'15,"-50"100"-15,25-125 0,-50 50 16,25 1-16,-49 24 16,24 0-1,1 0-15,-1 24 16,-24 1-16,-50 74 16,-50 149 15,124-148-31,26 24 15,-1 99 1,25 50 0,74 49-1,50 1 1,25-1 0,0 26-1,-75-26 1,-24-173-16,-50 0 15,0 99 1,-25 0 0,-99-74-1,25-100-15,0 1 16,-25-51-16,-100 26 16</inkml:trace>
  <inkml:trace contextRef="#ctx0" brushRef="#br0" timeOffset="20335.71">21185 5780 0,'0'0'0,"0"25"47,25 25-31,-50 24-16,0 50 15,1 25 1,-51 198 0,-24-49-16,99-174 15,25 0 1,124-50 0,-1-74-1,-48-24 1,-51-1-16</inkml:trace>
  <inkml:trace contextRef="#ctx0" brushRef="#br0" timeOffset="20888.05">20887 6748 0,'-24'0'15,"48"0"-15,-98-25 0,49 25 0,25-25 16,50 25 0,-1-25-1,51 25-15,24-25 0,25 1 16,198-1 0,-198 0-1,74-25 1,-149 26-1,-74-1 1,-74 0-16,0 25 16,-26 25-1,-73 49 1,49 50 0,49 0-1,75-25 1,99-74-1,-49-25 1,124-74 0,-100 49-16,50-74 15,-74 24 1,-25 75 0,-25 75 15,24 49-16,-24-75 1,0 1 0,25 24-16</inkml:trace>
  <inkml:trace contextRef="#ctx0" brushRef="#br0" timeOffset="21235.84">22376 6599 0,'0'0'0,"25"-50"15,24 25 1,-49 1 0,0 48-16,-25 26 15,25 0-15,-24 98 16,48-48 15,-24-51-31,50-49 16,0-49 15,-1-26-31,51-49 16,-51 50-1,1 24-15,-25 25 16,-1 25 15,-24 50-31,25 24 16,0 26-1,-25-76-15</inkml:trace>
  <inkml:trace contextRef="#ctx0" brushRef="#br0" timeOffset="21668.34">23368 5780 0,'50'-74'15,"-100"148"-15,125-173 0,-75 74 16,24 25 0,-24 50-16,-24-1 15,24 175 1,-25 24 0,0 49-1,25-73 1,25-100-1,0-100 1,-1-24 0,51-148-1,49-26 1,25 50 0,-100 99-1,26 0 1,-26 50-1,-24 74 1,25 50 0,-25-25-1,-1-49 1,-24-51-16</inkml:trace>
  <inkml:trace contextRef="#ctx0" brushRef="#br0" timeOffset="28619.47">25129 5681 0,'0'0'0,"0"-25"16,-24 25 31,-1 0-47,-25 50 15,1-25-15,-26 49 16,-49 124 0,0 50-1,50 25 1,49-25 0,75-49-1,24-50 1,50-100-1,-50-24 1</inkml:trace>
  <inkml:trace contextRef="#ctx0" brushRef="#br0" timeOffset="28868.11">25427 6251 0,'0'-24'16,"0"48"-16,0-24 31,0 50-15,0 24-16,-25 51 16,1 23-1,24-48 1,0-26-1</inkml:trace>
  <inkml:trace contextRef="#ctx0" brushRef="#br0" timeOffset="29022.83">25923 6723 0,'0'0'0,"25"0"16,-50 0 0</inkml:trace>
  <inkml:trace contextRef="#ctx0" brushRef="#br0" timeOffset="29606.49">26965 6078 0,'25'-25'16,"-50"50"-16,50-75 0,-25 25 16,0 1-1,-50-1-15,1 25 0,-75-25 16,24 50-1,1-25 1,25 25 0,49-25-1,25 74 1,0 0 0,50 26 15,-50-51-31,24 26 15,-48-1-15,24 1 16,-25-1-16,0 25 16,50-99 15,0-25-15,24-24-16,26 24 15,98-49 1,-49 49-1,0 25 1,-49 25 0,-50 123-1,-50-98 1,25 24-16,-50-24 16,1 0-1,-51 24 1,26-24-1,0-26-15</inkml:trace>
  <inkml:trace contextRef="#ctx0" brushRef="#br0" timeOffset="30255.93">27610 5706 0,'0'-25'16,"-25"25"0,25 25 30,0 0-30,25 24-16,0 1 16,-25 24-16,50 100 15,-26 49 17,-24-99-32,-24 0 15,-51 124 1,1-149-16,-50 50 15,24-99 1,76-25 0</inkml:trace>
  <inkml:trace contextRef="#ctx0" brushRef="#br0" timeOffset="30785.01">27858 6276 0,'25'-49'0,"-50"98"0,50-123 15,0 24-15,0 25 16,-1 1-16,150-1 31,-50 0-15,-99 25-1,0 50-15,-25-26 16,25 51-16,-50 49 16,-25 50-1,-24-50 1,49-50 0,50-74 15,24-25-16,75-99 1,0-99 0,-24 24-1,-76 100 1,-24 74 0,-74 100 15,24-1-31,-24 149 15,74-98 1,0 73 0,50 0-1,-1-123-15,1-26 16</inkml:trace>
  <inkml:trace contextRef="#ctx0" brushRef="#br0" timeOffset="33838.55">29421 5954 0,'0'-25'78,"25"25"234,-50-25-15,0 25-281,0 25-16,1-25 16,-26 25-16,25 0 15,25 74 1,25 0-1,74 0 1,-24-49-16,-1-1 16,75 51-1,-75-1 1,-74-25 0,-49 26-1,-100-1 16,74-74-15,51-25 0,-1 0-1,0 0 32,25-25 78,-25 25-109,25-25-16</inkml:trace>
  <inkml:trace contextRef="#ctx0" brushRef="#br0" timeOffset="34636.87">30041 5805 0,'0'-25'15,"25"25"32,-50 0-16,0 0 1,25 25 296,0 0-328</inkml:trace>
  <inkml:trace contextRef="#ctx0" brushRef="#br0" timeOffset="40790.11">29892 6053 0,'0'0'0,"0"25"16,0-50 15,0 0 0,-24 0-15,-1 25-16,0-24 16,-25 24-1,26 0-15,-1-25 16,-25 50-16,-49-1 15,24 26 17,-24 74-17,25 0 1,24 25 0,50 0-1,0 0 1,99 24-1,-49-123 1,24-25-16,51 24 16,-26-24-1,0-50 1</inkml:trace>
  <inkml:trace contextRef="#ctx0" brushRef="#br0" timeOffset="41152.86">30264 6574 0,'0'-25'15,"0"50"-15,0-75 16,-24 50 0,-1 0-1,0 25 1,-25 25-16,-24 24 15,0 25 1,74-24 0,74-26-1,50-49 1,50-24 0,-75-26 15,-49-49-31,-100 24 31,-49 1-15,74 49-1,25 0-15</inkml:trace>
  <inkml:trace contextRef="#ctx0" brushRef="#br0" timeOffset="41439.04">31108 6326 0,'0'0'16,"-25"0"-16,0 0 15,-24 25-15,-26-1 16,50 1-16,-24 50 16,98 24 15,-24-49-31,25-1 15,0-24-15,24 49 16,-49 1 0,-25-26-1,-75-24 1,-24 25 0,49-50-1</inkml:trace>
  <inkml:trace contextRef="#ctx0" brushRef="#br0" timeOffset="41903.11">31579 6053 0,'0'0'16,"0"-50"-16,25 26 31,0 24-16,-25 24-15,0 100 16,-25 75 0,0-1 15,-24-49-15,-1-50-1,25-49 1,50-75 15,0 0-31,49-24 16,1-1-16,49-49 15,-50 49 1,-49 50 0,0 50 15,-25 24-16,0 26 1,-25-26 0,25-24-1</inkml:trace>
  <inkml:trace contextRef="#ctx0" brushRef="#br0" timeOffset="47989.97">16819 6500 0,'0'-25'31,"-25"25"-15,1 0 31,24 25-32,0 24-15,-25 1 16,25 24-16,0 1 15,0-1 1,0 0-16,0 26 16,25 73-1,-25-24 1,24-25 0,-24-99-16,0 0 15,0 0 1</inkml:trace>
  <inkml:trace contextRef="#ctx0" brushRef="#br0" timeOffset="49022.83">18258 5830 0,'0'0'15,"0"-25"17,-25 25-17,0 0-15,-24 25 16,-75 24-1,-25 51 1,-25-26 0,100-24-1,-1-26-15,1 26 16,49-50 0,25 25 46,-25 0-46,25-1-16,0 26 15,0 24-15,-25 100 16,-24 25 15,-1-1-15,25-74-1,1-74 1,24-75 15,24 0-15,-24 0 0,50-49-1,-25 49-15,0 0 16,49-49-1,-24 49 1,-1 0 0,26 25-1,24 25 1,0 25 15,-24 24-15,-1 0-1,-24 1 1,-26 24 0,-24-74-16,0 25 15,0-1-15,-24 1 16,24-1-16,-75 26 16,-49 24-1,25-49 1,-50-1-1,25-24 1,50 0 0,49 0-1</inkml:trace>
  <inkml:trace contextRef="#ctx0" brushRef="#br0" timeOffset="65503.78">32323 6251 0,'25'0'15,"-25"-49"1,0 24 46,0 50-46,-25 0-16,25-1 16,-24 26-16,-1 0 15,-25 24 1,1 25 0,24-49-1,0-25-15,25 0 16,-25-1-1</inkml:trace>
  <inkml:trace contextRef="#ctx0" brushRef="#br0" timeOffset="66404.55">33018 6400 0,'25'0'16,"-50"0"-16,50-25 0,-25 1 15,-25 24 1,25-25-16,-50 0 16,26 0-1,-1 0-15,0 25 31,0 0-15,0 25 0,1 0-1,-1 25 1,25 24 0,-25 1-1,0-26 1,25-24-1,-25 0 1,25 0 0,25-25 31,25 0-32,-25 0 1,24-25-1,1 50 1,24-1 0,-24 1-1,-50 0 1,25 25 0,-25-1-1,0 1 1,-25-25-1,-50-1 1,1-24 0,0 0-1,49 0-15</inkml:trace>
  <inkml:trace contextRef="#ctx0" brushRef="#br0" timeOffset="67491.75">32299 6698 0,'24'0'31,"26"-25"1,-25 0-32,-25 1 62,0 48-31,25-24 48</inkml:trace>
  <inkml:trace contextRef="#ctx0" brushRef="#br0" timeOffset="68222.25">33440 6673 0,'25'25'16,"-50"-50"-16,25 75 0,0-1 16,-25-24-1,0 25-15,0-50 0,1 25 16,-1-1-1,0-24 1,50-24 15,24-26-15,26-49 0,-1 24-1,-74 51 1,25-1-1,-25 0 17,0 50-17,-25 0 1,0 49 0,1 0-1,24 1 1,24-26-16</inkml:trace>
  <inkml:trace contextRef="#ctx0" brushRef="#br0" timeOffset="68894.42">33415 6003 0,'0'-24'0,"0"-1"16,-25 25-1,75-25 1,-25 25 0,49 0-16,-24-25 15,-1 25 17,1 0-17,-25 25 1,-1 25-1,1 24-15,-25 25 32,25-49-32,-50 99 15,25 24 1,-25-98 0,25-1-16,0 1 15,-24-1-15,24 0 16,-25 50-1,25-24 1,0-51-16,-25 51 16,25-1-1,-25-25 17,0 25-17,-24-49 1,24-25-16,-49 24 15,-50-24 1,-25-25 0,-50-25-1</inkml:trace>
  <inkml:trace contextRef="#ctx0" brushRef="#br0" timeOffset="69788.06">29347 5433 0,'0'0'0,"0"-25"47,-25 25-32,0 0 1,-25 0-16,1 25 16,-26-25-16,-24 74 15,50-49 1,-1 25-16,0 24 16,1 25 15,-1 25-16,50 0 1,-50 50 0,75 74-1,0-149 1,-25 75 0,25 74-1,-50-99 1,0 0-1,25 0 1,-25-50 0,25-25-1,25-49 1</inkml:trace>
  <inkml:trace contextRef="#ctx0" brushRef="#br0" timeOffset="70542.16">32820 5334 0,'0'-25'31,"24"25"-16,1 0-15,25 0 16,-25 0 0,24 0-16,1 0 0,-1 0 31,1 0-31</inkml:trace>
  <inkml:trace contextRef="#ctx0" brushRef="#br0" timeOffset="71088.07">33465 5011 0,'0'-25'15,"0"50"-15,0-75 16,0 75 31,24 0-32,-24 0 1,0 0-16,-24 24 16,24-24-16,0 0 0,0 0 15,-25 0 1,50-1-16,-25 1 15,0 0 1,74-25 0,-49 0-16,24-25 15,1 0 1,-25-24 0,-25 24-1,0 0 16,0 50-15,-25 0 0,25 24-16,-50 26 31,26-26-31,24 1 0,-50 24 16,0 50 15,50-99-31</inkml:trace>
  <inkml:trace contextRef="#ctx0" brushRef="#br0" timeOffset="72888.42">7963 10047 0,'25'0'109,"24"0"-93,1 0-16,0 0 16,-1 0-16,51 0 15,-51 0 1,1-25-1,-25 25 1,-25-25 0,24 25-16</inkml:trace>
  <inkml:trace contextRef="#ctx0" brushRef="#br0" timeOffset="73253.74">7889 10618 0,'24'24'0,"-48"-48"0,98 48 16,-49-24 0,24 0-16,1 0 15,0 0-15,-1 0 16,75 0 0,-49 0-1,-50 0 1,-1 0-1</inkml:trace>
  <inkml:trace contextRef="#ctx0" brushRef="#br0" timeOffset="74820.25">9104 9898 0,'-25'0'0,"50"0"47,0 0-47,0-25 16,49 25-16,1-24 15,-26-1-15,100-25 16,-75 50 0,-49-25-1</inkml:trace>
  <inkml:trace contextRef="#ctx0" brushRef="#br0" timeOffset="75221.02">9972 9253 0,'0'0'16,"0"25"15,25 0-31,-25 0 16,0 24-16,25 1 15,-25 24 1,0-24-16,25 99 16,0 0-1,-25-50 1,24-25 0,-24-24-1</inkml:trace>
  <inkml:trace contextRef="#ctx0" brushRef="#br0" timeOffset="76089.07">10791 9204 0,'0'0'0,"-25"0"15,0 0-15,25 24 16,-24 1 0,24 0-16,-25 0 15,25 0 48,0-1-48,25 1 1,24 50 0,1-1-1,-25-49 1,-25 24-16,49 1 16,1 24-1,-1 1 1,-24-1-1,-25 1 1,0-1 0,-49 1-1,-26-26 1,-49-24 15,50-25-15,24 0-16,25-25 0</inkml:trace>
  <inkml:trace contextRef="#ctx0" brushRef="#br0" timeOffset="76740.89">12081 10121 0,'0'0'16,"-25"0"-1,50 0 32,0 0-31,24 0-16,26 0 15,-26-24-15,51 24 16,49-25 0,49 0-1,-148 0 1</inkml:trace>
  <inkml:trace contextRef="#ctx0" brushRef="#br0" timeOffset="77038.91">12155 10593 0,'0'0'0,"0"25"0,25-25 15,25 0 1,24-50-16,-24 50 15,24-25-15,1 25 16,-1 0-16,25-25 16,-49 25-1</inkml:trace>
  <inkml:trace contextRef="#ctx0" brushRef="#br0" timeOffset="78421.71">13371 8980 0,'25'0'16,"-50"0"-16,75 0 15,-50-25-15,24 25 16,-48 0 15,-51 0-15,-49 50-1,74-25 1,-98 74 0,73-49-1,1-1-15,24 1 16,1 24-16,-26 50 15,26-24 1,24 98 0,25-123-1,49 98 1,26-24 0,24 25-1,0 24 1,25 75-1,-49-50 1,-26-123 0,-24 24-1,0 124 1,-25-50 0,-75 25-1,-24-49 1,-25-25-1,25 0 1,-25-75 0,25 1-1,0-75 1,74 0-16</inkml:trace>
  <inkml:trace contextRef="#ctx0" brushRef="#br0" timeOffset="79606.14">12106 10022 0,'25'-25'15,"-50"50"-15,50-99 0,-1 49 16,1 25-1,-25 25-15,0 173 16,0-74 0,-25 100-1,25-175 1,25 26 0,0-75-16,25 0 0,24-50 15,0 0 1,-74 1 15,25 49-31,-25 25 31,-25-25-31,25 24 16,50-48 15,-25 24-31,49 0 31,-49 0-31,-25 24 16,0 76 0,-25-51-16,25 1 15,-24-1 1,-1-49 0,0 0-16,25-24 15,25-100 1,0-50-1,24-25 1,-24 51 0,-50 98-1,-49 124 1,-1-24 0,-49 124-1,124-125 1,-25-49-16,75-25 31,0-24-15,-1-1-16,26 25 0,-50-24 15,-1 24-15,-24 75 32,-24-26-17,24 1 1,-25 25-1,25-25-15</inkml:trace>
  <inkml:trace contextRef="#ctx0" brushRef="#br0" timeOffset="90623.86">14983 10394 0,'25'0'16,"-25"-25"31,-25 25-31,25-24 30,-24-1-14,-1 25-32,0-25 15,-25 0 1,-24 25 0,24 25-1,26 0-15,-51 49 16,25 50-1,1 0 17,49 25-17,25-25 1,24-25 0,51-24-1,48-50 1,-24 0-1,-24-50 1,-26 25-16</inkml:trace>
  <inkml:trace contextRef="#ctx0" brushRef="#br0" timeOffset="91073.31">15678 10469 0,'0'-25'47,"-25"25"-47,0 0 15,-24 25-15,24 24 16,-49 51-1,49-51 1,0 1-16,0 24 16,50 1-1,49-26 1,26-49 0,24-49-1,-25-26 1,-74 26-1,-50-26 1,0 50 0,-74-24-16,49 49 31,1-25-31,24 25 0,0-25 31,25 0-31</inkml:trace>
  <inkml:trace contextRef="#ctx0" brushRef="#br0" timeOffset="91406.56">16149 10245 0,'0'0'16,"50"-24"-16,-25-1 16,-50 50 15,25-1-16,0 51 1,0-26-16,25 1 16,74 25 15,-49-26-31,49 26 16,-50-26-1,-49 1 1,-24 24-1,-26 1 1,0-26 0,1-24-1,24-25-15</inkml:trace>
  <inkml:trace contextRef="#ctx0" brushRef="#br0" timeOffset="92054.95">17092 9799 0,'0'-25'15,"0"50"-15,-25-75 16,25 75 15,0 25-15,0-1-1,0 26-15,25-1 16,-25 1-16,25 98 16,-25 1-1,0-50 1,0-25-1,-25-49 17,25-25-32,0-1 31,25-123-15,0 25-1,-1 24 1,26-24-16,0-50 15,98 0 17,-98 99-32,-25 25 31,0 0-31,0 49 16,-1-24-16,-24 25 15,50 74 1,-50-25-1,25-24 1,-25-51 0,0 1-16,0 0 15,0 0 1</inkml:trace>
  <inkml:trace contextRef="#ctx0" brushRef="#br0" timeOffset="94505.19">18506 9923 0,'-25'0'0,"0"0"16,25 25-16,0 24 15,0 1-15,0 0 16,25 98 0,0 1-1,-25-74-15,25 24 16,-25-25-1,0-24 1</inkml:trace>
  <inkml:trace contextRef="#ctx0" brushRef="#br0" timeOffset="94693.18">18977 10518 0,'0'0'0</inkml:trace>
  <inkml:trace contextRef="#ctx0" brushRef="#br0" timeOffset="95390.8">20019 9774 0,'25'-25'0,"-50"50"0,50-75 31,-50 50-15,-74 0 0,-25 25-1,50-25 1,49 0 15,0 0 0,25 25-31,0 50 16,0 24 0,-25-50-1,25 75 1,-50-49-1,50-26 1,0-24 15,25-50-15,25-24 0,24 24-1,26 0 1,-51 25-16,125 50 47,-149-1-47,-1 1 15,1-25-15,0 74 16,-50-49 0,25-25-1,-25 24-15,-24 26 16,-50-26-1,49-49-15,25 25 16,-24-25-16,24 0 16,0-25-16</inkml:trace>
  <inkml:trace contextRef="#ctx0" brushRef="#br0" timeOffset="95974.23">20739 10072 0,'0'-25'15,"0"50"-15,-25-75 0,50 25 16,24 25 0,-24-24-1,25 24-15,74 24 32,-100 1-32,26 74 15,-50 50 1,-50-25-1,1-49 1,49-50 0,25-100 15,49-99-15,-49 50-1,25 25 1,-1 25-16,-24-50 15,-25 99 1,25 25 0,-25 50-1,-25 98 1,25 26 0,0 0-1,25-25 1,49-75-1</inkml:trace>
  <inkml:trace contextRef="#ctx0" brushRef="#br0" timeOffset="96389.41">21607 9402 0,'0'-25'0,"0"50"0,0-75 47,25 75-31,-1 0-1,26 0 1,-25 24-16,74 75 16,25 75-1,-99-100 1,49 149 0,-49-25-16,-50-24 31,-49-25-16,-50-26 1,-25 1 0,50-99-16,24 24 15</inkml:trace>
  <inkml:trace contextRef="#ctx0" brushRef="#br0" timeOffset="97173.06">18382 9600 0,'0'-24'15,"0"48"-15,-25-48 16,0 48 0,1 1-16,-1 0 0,0 0 15,0 24 1,-49 51-1,24 24 1,0 49 0,26 26-1,-1-75-15,50 124 32,-1-25-32,76-24 31,49 24-16,-75-149 1,-24-49 0,-26-25-1,1-25 1,0 1-16</inkml:trace>
  <inkml:trace contextRef="#ctx0" brushRef="#br0" timeOffset="98240.36">22326 8955 0,'25'-24'47,"25"24"-32,-26 0-15,51-25 16,-50 50-16,0-25 16,-1 24-16,26 26 15,-50 0 1,25 74 0,-25 49-1,0-49-15,0 224 31,-25-75-15,25-25 0,0 25-1,25-25 1,-50-25 0,0-49-1,-99-1 1,50-148-1,-26 25-15</inkml:trace>
  <inkml:trace contextRef="#ctx0" brushRef="#br0" timeOffset="99190.73">14711 9501 0,'-25'-49'15,"50"98"-15,-75-98 0,0 49 31,25 24-31,-24-24 16,-75 25-16,49 0 16,-98 49 15,123-24-31,25-50 16,1 25-1,24 24 16,0-24-15,24 75 0,-24-26-16,0 25 15,0 124 1,75 26 0,-1 73-1,1 1 1,-1 24-1,-49-25 1,0-74 0,-25-99-1,24-25 1,1-49 0,25-51-1</inkml:trace>
  <inkml:trace contextRef="#ctx0" brushRef="#br0" timeOffset="100173.39">22773 8559 0,'25'0'63,"-1"-25"-63,26 25 16,-25-25-1,99 25 1,-50 0-16,-24 0 15,-25-25-15,-25 25 32,-50 25-17,-24 0-15,-75 0 32,74-25-32,51 24 15,-1-24-15,0 0 16,75 0 15,-1-24-15,50 24-1,25-25 1,-74 0-16</inkml:trace>
  <inkml:trace contextRef="#ctx0" brushRef="#br0" timeOffset="100806.78">23889 8137 0,'-25'0'16,"50"0"-16,-99-25 0,49 25 16,0-25-16,-25 25 15,26 0 17,-1 25-17,25 0 1,-25 49-1,25-24-15,-25 74 16,0 0 0,1 0 15,-1-50-15,0-49-16,75-50 46,24-24-30,-24-1 0,-1 50-16,50-25 15,1 25 1,-26 25 0,1 25-1,-1 49 1,-49 0-1,-50 0 1,-74-24 0,-25-1-1,-25-49 17,-25-25-32</inkml:trace>
  <inkml:trace contextRef="#ctx0" brushRef="#br0" timeOffset="107525.62">25055 9650 0,'25'0'47,"-25"-25"-31,0 50-16,-25-25 15,25 25-15,25-25 63,-50-25-32,50 0 78,-25 0-93,0 1 0,-25 24-1,-25 0-15,1 24 16,-1 26 0,-74 24-1,99 51-15,75-26 31,74 0-15,50-25 0,-125-24-16,1 0 15,-1 49 1,-73-25 0,-150 75-1,25-124 16,50 0-31,25-25 32,24-25-17,25 0-15</inkml:trace>
  <inkml:trace contextRef="#ctx0" brushRef="#br0" timeOffset="107894.43">25824 9873 0,'25'-24'16,"-50"48"-16,50-73 0,-25 74 16,-25 24-1,25-24-15,0 25 16,-25 24-16,25-24 16,0 24-1,-25 50 1,25-74-16,0 49 15,-24-25 1,24-49 15</inkml:trace>
  <inkml:trace contextRef="#ctx0" brushRef="#br0" timeOffset="108058.12">25874 9849 0,'0'-50'16,"0"100"-16,0-125 0,-25 25 15,25 26-15,0-1 16,0 0 0,0 0-16</inkml:trace>
  <inkml:trace contextRef="#ctx0" brushRef="#br0" timeOffset="108457.79">26171 9973 0,'-24'49'0,"48"-98"15,-48 123-15,24-24 16,0-1-16,0 1 15,0-1-15,0 1 0,0 24 16,24-98 31,1-1-47,99-99 31,0-25-15,-25 75-1,-49 49 1,-25 25-16,0 0 16,-25 49-1,24 150 1,-24-125 0,-49 50-1,-1-49-15,25-1 16</inkml:trace>
  <inkml:trace contextRef="#ctx0" brushRef="#br0" timeOffset="109408.24">27312 9526 0,'0'-25'16,"0"50"-16,-24-50 15,24 0-15,0 50 31,24 50-15,-24 98 0,-24 51-1,-26 24 1,0-50 0,1-74-1,24-74 1,25-100 15,74-74 0,1 25-31,-26 24 16,75-24 0,-24 50-1,-75 49 1,-1 49-1,1-24-15,-25 49 16,0-24-16,-25 24 16,1 26-1,-1-51-15,25-24 16</inkml:trace>
  <inkml:trace contextRef="#ctx0" brushRef="#br0" timeOffset="109757.96">28429 9551 0,'0'0'16,"0"-25"-16,-25 25 15,0 50 1,-24-1 0,-1 1-16,-24 148 15,-1 1 1,50-1 0,25-24-1,50-25 1,49-75-1,0-24 17,-49-50-32</inkml:trace>
  <inkml:trace contextRef="#ctx0" brushRef="#br0" timeOffset="110045.72">28999 9774 0,'0'0'15,"25"-50"-15,-50 26 32,25 48-17,0 1-15,0 25 16,0 49-1,-24 25 1,-1-74 0,0 74-1,25-25 1,-25-49 0</inkml:trace>
  <inkml:trace contextRef="#ctx0" brushRef="#br0" timeOffset="110235.86">29247 10369 0,'25'0'32</inkml:trace>
  <inkml:trace contextRef="#ctx0" brushRef="#br0" timeOffset="110807.14">30190 9824 0,'25'-25'0,"-50"50"0,50-75 16,-50 25-1,0 0-15,-24 1 16,-26 24-16,1-25 16,49 25-1,0 0 1,0 0 15,25 25-15,25 49-16,-25 25 15,0 1 17,-25-1-17,25-25 1,0-49-1,0 0 17,25-50-32,50 0 15,24 25 1,0-25 0,0 50-1,-49 25 1,0 24-1,-50 25 17,-50-24-32,-25-1 15,-24-24 17,50-25-32,24-25 0</inkml:trace>
  <inkml:trace contextRef="#ctx0" brushRef="#br0" timeOffset="111190.36">30761 9576 0,'0'-25'16,"0"50"-16,0-75 15,24 25-15,-24 0 32,0 50-17,25 25-15,0-1 16,25 75 0,-50 50-1,0 25 1,-50-1-1,-24-24 1,24-50 0,0-25-1,1-49 1,24-50-16,0 0 16</inkml:trace>
  <inkml:trace contextRef="#ctx0" brushRef="#br0" timeOffset="111944.62">31381 10047 0,'0'-25'0,"0"0"31,25 25-16,-1 0 1,26 0 0,0 25-16,-1 0 15,-24 0-15,0 74 16,-25 25 0,-75 25-1,-24-75 1,74-49-1,1 0 1,24-25 0,74-74 15,75-75-15,0-50-1,-75 125-15,-24-25 16,-25 99 15,-75 99-15,-24 50-1,-1 24 1,50-24 0,25-25-1</inkml:trace>
  <inkml:trace contextRef="#ctx0" brushRef="#br0" timeOffset="112475.22">32770 10295 0,'25'-25'15,"-50"50"-15,50-75 0,-25 26 0,25-1 16,-50 0 15,0 25-31,0 0 16,-49 74 0,-25 26-1,-25 24 1,124-75-1,0 1-15,24 24 32,51-49-17,49-25 1,0-49 0,0-125-1,-25-124 1,-25-49-1,1 24 1,-50 199-16,-25 50 16,25 24-16,-25 1 15,-25 74 17,-25 24-17,-49 150-15,0 49 16,49-124-1</inkml:trace>
  <inkml:trace contextRef="#ctx0" brushRef="#br0" timeOffset="112990.18">33365 10146 0,'25'-25'15,"-50"50"-15,75-50 0,-25 1 0,24 24 16,-24-25-16,25 25 16,74 25-1,-50-1 1,-24 51 0,-50 24-1,-25 25 1,-99 25-1,50-75 17,49-24-32,0-50 15,25 25 17,0-75-17,50 1-15,-26-1 16,51-49-16,98-125 15,-173 1 1,0 124 0,0 74-1,0 50 1,0 99 0,-74 74-1,24-98-15,-74 98 31,50-99-31,24-24 16,-24-26-16</inkml:trace>
  <inkml:trace contextRef="#ctx0" brushRef="#br0" timeOffset="115140.07">21036 7442 0,'-25'0'47,"50"0"16,0 0-63,0 0 15,0-25-15,24 25 16,26-24 0,-26 24-16,1-25 15,0 25-15,24 0 31,0-25-31,50 25 32,1 0-17,23 0-15,-24-25 32,0 25-17,-49 0 1,24 0-1,-49 0-15,74-25 16,-50 25 0,1 0-16,73 0 15,1-24 1,-74 24 0,-1 0-16,75 0 15,-75 0 1,75-25-1,99 25 1,-124 0 0,25 0-1,0 0 17,-75 0-32,26 0 15,24 0-15,-25-25 16,124 25-1,-148 0-15,98 0 16,-24-25 0,0 25-1,25 0 1,-1-25 0,-24 25-1,-25 0 1,0-24-1,0 24 1,75 0 15,-125 0-15,25 0 0,-24 0-16,24 0 15,-25-25 1,75 50-1,25-25 1,-100 0 0,-24 0-1,-1 0 1,1 0 0,49 0-1,1 0 1,-51 24-1,-24-24 17,0 0-32,0 0 78</inkml:trace>
  <inkml:trace contextRef="#ctx0" brushRef="#br0" timeOffset="137230.81">8335 14190 0,'0'-25'31,"-25"25"0,1 0-15,-1 0 15,50 0 126,-1 0-142,1 0-15,25-25 16,-25 25-16,24 0 15,-24-25 1,49 1-16,-49 24 16,0 0-16,0 0 15,0-25 1,-1 25 46</inkml:trace>
  <inkml:trace contextRef="#ctx0" brushRef="#br0" timeOffset="137612.03">8509 14587 0,'0'0'16,"25"0"-1,-1-25-15,1 0 16,0 25 0,25 0-16,-1 0 15,26-25 1,-1 25 0,-49 0-1,0 0 16,0 0-31</inkml:trace>
  <inkml:trace contextRef="#ctx0" brushRef="#br0" timeOffset="138523.99">9600 14091 0,'-25'0'0,"50"0"0,-74 24 15,73-48 16,1 48-15,25-24 0,-25 0-1,49-49 1,-24 24 0,-25 25-16,-1 0 0,51 0 15,-1 0 1,-49-25-1</inkml:trace>
  <inkml:trace contextRef="#ctx0" brushRef="#br0" timeOffset="138926.23">10245 13570 0,'0'-50'0,"0"100"0,-25-125 16,1 50-1,48 50 17,-24 25-17,25-1 1,0 26-16,25 49 16,-1 25-1,1-25 1,-25 0-1,24-50 1,-24-49 0,-25 0-1,0 0 1</inkml:trace>
  <inkml:trace contextRef="#ctx0" brushRef="#br0" timeOffset="139708.78">11114 13222 0,'-75'25'15,"150"-50"-15,-175 50 0,75-25 16,25 25 15,0 0-15,25 49 0,0 1-1,-25 24 1,0-50-16,0 1 15,50-25-15,-50 0 16,-25-25 15,25-25-31,25 0 16,-25 0-16,25-24 16,-25 24-16,49 0 15,1 0 1,49 25-1,25 0 1,25 25 15,0 25-15,0 24 0,-75-49-16,25 74 15,-49 25 1,-25-49-1,-25 24 1,-75 0 0,50-49-1,-49-1-15,-25 26 16,-25-26 0,0-49-1,49 25 1</inkml:trace>
  <inkml:trace contextRef="#ctx0" brushRef="#br0" timeOffset="153012.9">10096 15207 0,'-24'0'16,"24"-25"78,49 25-63,-24 0-31,25 0 15,24-25-15,-24 25 16,24-24-16,1 24 16,98-25-1,50 0 1,1-25 0,24 1-1,-75-1 1,-49 25-1,-74 0 1,-25 1 0,0 24 77,-50 0-93</inkml:trace>
  <inkml:trace contextRef="#ctx0" brushRef="#br0" timeOffset="153678.75">10295 16050 0,'-25'0'16,"50"0"-16,-50-24 46,0 48 17,50 1-63,-25 25 16,25-1-16,-25 26 15,25-26 1,0 26-16,-1 49 15,26-25 1,-25-24 0,-25-26-1,25-49 1,-1 0 0</inkml:trace>
  <inkml:trace contextRef="#ctx0" brushRef="#br0" timeOffset="153941.76">10865 16224 0,'0'0'0,"0"-25"15,0 50 32,25 0-47,-25 0 16,25-1-16,-25 1 15,25 25 1</inkml:trace>
  <inkml:trace contextRef="#ctx0" brushRef="#br0" timeOffset="154694.03">11783 15405 0,'25'-24'15,"-50"48"-15,50-73 0,-25 24 16,-25 25 0,0 0-16,-74 0 15,0 50 1,-25-1 15,0 26-15,25-51-1,74 1 1,50 0 15,0 0-31,49 24 32,25 51-17,-49-1 1,-25-49-16,-1-1 15,1-24 1,0-25 31,0-25-47,49-49 16,25-1-1,50 50 1,-74 25-1,24 0-15,75 25 16,-50 25 15,-25 24-15,-49-24-16,-26 0 16,1-1-16,0 75 15,-25 0 1,-25 0-1,-74 0 1,-25-49 0,-25-50-1,0-1 1,100-24 0,-1 0-16,25-24 15</inkml:trace>
  <inkml:trace contextRef="#ctx0" brushRef="#br0" timeOffset="156261.04">16472 13322 0,'-50'0'0,"100"0"0,-149 0 16,49 24-16,0-24 15,26 25-15,-26-25 16,-49 50-1,-50 49 1,99-49-16,-24 24 16,-1 0-16,-24 100 15,50 0 1,49-1 15,49-49-31,100-24 31,49-51-31,1-24 16,-100-25 0</inkml:trace>
  <inkml:trace contextRef="#ctx0" brushRef="#br0" timeOffset="156646.34">16943 13768 0,'0'0'15,"-25"-25"-15,1 25 16,-26 25 0,25 0-16,-24 74 15,-1 50 16,50-75-31,-25 1 16,50 49-16,49-50 31,26-49-15,-1-50 0,-50-24-16,26-51 15,-75 1 1,-75 0-1,-98 74 1,24 0 0,74 1-1</inkml:trace>
  <inkml:trace contextRef="#ctx0" brushRef="#br0" timeOffset="156961.56">17489 13545 0,'124'-50'31,"-248"100"-31,223-50 16,-124 49 0,25 26-16,-24-26 15,98 51 1,75-26-1,0-24 1,-25-1 0,-124-24-1,0 0 1,-75 25 15,26-26-15,24 26-16,-25-25 0</inkml:trace>
  <inkml:trace contextRef="#ctx0" brushRef="#br0" timeOffset="157443.85">18605 12875 0,'0'-25'16,"0"50"-16,0-75 0,25 50 31,0 100-15,-25-26 0,25 25-1,-1 125-15,1-26 31,0-24-15,0-150 0,-25 1-16,25-50 15,24-99 17,1 50-32,24 0 15,1 24-15,49 0 16,-50 26-1,-24 48-15,74 26 16,-25 99 0,-25 24-1,-49 1 1,-50-25 15,1-75-31</inkml:trace>
  <inkml:trace contextRef="#ctx0" brushRef="#br0" timeOffset="157811.72">20714 12801 0,'25'-25'0,"-50"50"0,50-75 16,-75 25-16,25 25 15,-24 0-15,-1 25 16,-49 49 0,24 1-16,26 24 15,-1-25-15,-49 150 16,24-26-1,51 75 17,48-174-17,76-24 1,49-50 0,-75-50-16</inkml:trace>
  <inkml:trace contextRef="#ctx0" brushRef="#br0" timeOffset="158094.49">21260 12999 0,'24'-25'16,"-48"50"-16,48-25 31,-24 50-15,0 49-1,0 25 1,25 0 0,-25-25-1,-25-49-15,25-25 16,-24-1-16</inkml:trace>
  <inkml:trace contextRef="#ctx0" brushRef="#br0" timeOffset="158244.18">21557 13470 0,'25'0'31</inkml:trace>
  <inkml:trace contextRef="#ctx0" brushRef="#br0" timeOffset="158864.14">22847 12875 0,'0'-50'15,"0"100"-15,-49-124 0,-1 49 16,-124 0 0,100 25-16,-50 25 15,74 0 16,50-1-31,0 1 0,0 25 32,25-1-17,0 26 1,0-1 0,-1 50-1,-24-74-15,-24 0 16,24-1-16,0 1 15,0-25 17,0-50-32,24 0 15,51-25 17,-25 26-32,-1 24 0,26-25 15,24 25 16,25 25-15,-50-1-16,-24 26 16,-1-25-16,1 74 15,0 0 1,-75-24 0,-99-1-1,0-24 1,25-50-1,49-25 1</inkml:trace>
  <inkml:trace contextRef="#ctx0" brushRef="#br0" timeOffset="159214.18">23715 12602 0,'0'-25'0,"0"50"0,25-74 15,25 49 17,-25 74-17,-1-24-15,26 24 16,-25 0-16,0 1 15,24 123 1,-24-98-16,-25-1 16,0 0-16,0 0 15,0-24-15,-74 73 16,-1-73 15,26-25-31</inkml:trace>
  <inkml:trace contextRef="#ctx0" brushRef="#br0" timeOffset="159861.72">24881 12949 0,'0'0'0,"0"-24"0,50-1 16,0 50 0,24-1-1,-24 51 1,-50 99 0,-50-100-16,0 0 15,26 1-15,-51 24 16,50-74-1,1 0 1,73-50 0,26-74-1,49-50 1,-25 25 0,-50 24-1,-24 51 1,0-1-1,-50 75 32,25 25-31,-25-1-16,1 26 16,24-1-16,0 75 15,24-25 1,1-50-1,0-49-15</inkml:trace>
  <inkml:trace contextRef="#ctx0" brushRef="#br0" timeOffset="160598.01">26295 12255 0,'0'0'16,"-24"0"-16,24-25 31,24 0-15,51 0-1,-26 25-15,1-24 16,0 24-16,24-25 15,-49 25 1,24 49 0,-24 26-1,0 49 1,0 50 0,0 24-1,0 25 1,-25 25-1,-25 0 1,-25-24 15,-24-75-15,24-1 0,-24-24-1,-1-99 1,-24-25-1</inkml:trace>
  <inkml:trace contextRef="#ctx0" brushRef="#br0" timeOffset="161628.21">15231 12726 0,'0'-25'31,"-24"25"0,-26 0-31,0 25 16,-24 25-16,0-25 16,-50 24-1,24 1 1,76-25-16,24-1 15,-25 26 1,25-25 0,0 0-16,0 74 15,25 25 1,-1 50 0,1 49-1,25 0 16,-25-99-31,24 99 16,-49 26 0,25-150-16,-25 25 15,0 0-15,0 49 16,0-98 0,0-25-1,25-1 1,74 1-1,50-50 1,-25 0-16</inkml:trace>
  <inkml:trace contextRef="#ctx0" brushRef="#br0" timeOffset="164328.2">27213 11808 0,'0'25'16,"25"0"-16,25-25 15,24 25 1,75 0-1,-75-1-15,-24-24 16,24 0 0,-49 0-1,0 0 1,-75 0 0,-49-24-1,50 24-15,-1 0 0</inkml:trace>
  <inkml:trace contextRef="#ctx0" brushRef="#br0" timeOffset="164863.18">28379 11560 0,'-25'0'15,"50"0"-15,-74 0 16,49 25 15,-25 0-15,25 0-1,0-1-15,-25 26 16,25-25-16,25 49 16,-25-24-1,25-50 1,24 0 0,26-25 15,-51 25-31,26-25 15,-25 1-15,49-26 16,-49 50 15,-25 50-15,-25-1-16,25 26 16,-74 73-1,24 1 1,-49 0-1,25-25 1</inkml:trace>
  <inkml:trace contextRef="#ctx0" brushRef="#br0" timeOffset="166662.54">15207 15505 0,'24'-25'109,"1"25"-93,0 0-16,0 0 15,25 0-15,-1 0 16,75-25-1,124 0 1,-49 25 0,-100-25-1,0 1-15,124-26 32,-24 25-17,24 0 1,-24-24-1,49 24 1,0 0 0,25-24-1,-1 24 1,-48 0 0,148-25-1,-223 50 1,0-25-16,24 1 15,150-1 1,148-25 0,-149 25-1,1 1 1,-1-1 15,26 0-15,-51 0-1,-123 25-15,149-25 16,-26 1 0,1 24-1,0 0 1,-150 0 0,125 0-1,-124 0-15,124 0 16,0 0-1,49 0 1,-148 24 0,198 1-1,50 0 1,-50 25 0,-25-50-1,-24 49 1,-125-49-1,-74 25 17,-74-25-17,0 0 1,-26 0 0,26 0-1,0 0 1,-1 0-1,26 0 1,-51 0 15,-48 0-15</inkml:trace>
  <inkml:trace contextRef="#ctx0" brushRef="#br0" timeOffset="167478.04">18407 15951 0,'-25'0'16,"0"25"15,50-50 32,25 25-48,-1-25-15,1 25 16,-1-24-16,100-1 16,0 0-1,-25 25 1,-49-25 0,-51 25-1,1 0 1,0 0-1</inkml:trace>
  <inkml:trace contextRef="#ctx0" brushRef="#br0" timeOffset="168149.78">19647 15703 0,'0'-25'0,"0"50"0,0-75 47,0 75-32,-25 0-15,25 0 16,-25 74-1,25-24 1,0-26 0,0 26-1,25-51-15,0 26 16,0-50 0,74 25-1,25-50 1,0-25-1,-25 1 1,-24-50 0,-50 74-16,-25 0 15,24-25 1,-24 25 0,0 1-1,0 73 48,25-24-63,-25 50 15,25-1-15,-25 25 16,25 75 0,-50-1-1,25-24 1,0-49-1,0-26 1,0-24 0</inkml:trace>
  <inkml:trace contextRef="#ctx0" brushRef="#br0" timeOffset="172078.74">27610 15182 0,'0'0'16,"0"-25"15,0 50 0,50-25-31,-25 0 31,-1 0-31,-24 25 16,25-25-16,0 0 31,25 0-15,-26 25 0,51 0-1,49-25 1,25 24-1,24 1 1,1-25 0,0 0-1,-26 25 1,-48-25 0,-51 0-1</inkml:trace>
  <inkml:trace contextRef="#ctx0" brushRef="#br0" timeOffset="172461.08">28553 14736 0,'0'-50'16,"0"100"-16,-25-150 0,0 76 15,0 24 1,25 24 0,-24 51-1,24-1 1,-25 25-16,-25 150 15,-49 23 1,-25 1 0,25-25-1,-1-74 1,76-50 15,-1-74-31</inkml:trace>
  <inkml:trace contextRef="#ctx0" brushRef="#br0" timeOffset="173350.13">32224 14463 0,'0'-25'16,"0"50"-16,0-75 0,0 0 15,-25 26-15,1-1 16,-1-25 0,-74 25-16,24 1 15,-24 24-15,25 0 16,-51 0-16,26 24 15,0 26-15,-25 0 16,-99 148 0,24 25-1,100-99 1,-25 100 0,50 24-1,74-124 1,0 0-16,49 74 15,100 1 1,74-26 0,1-73-1,24-51 1,-50-24 0,1-50-1,-100 25-15,25-25 16,-50 25-1,-24-24-15,24 24 16,-49-25 0,0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06:58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 1513 0,'0'25'78,"-25"25"-78,25-26 16,-24 26-16,24 0 16,-25-1-1,25 1-15,-25 0 0,25-1 16,-25 26 0,25-26-1,-25 1 1,25-1-1,0-24 1,0 0 0,0 0-1,25-25 1,50 0 0,-51 0-1,26-25-15,24 25 0,1-25 16,-26 0-1,75-24 1,-24-1 0,-26 25-1,-49 25 1</inkml:trace>
  <inkml:trace contextRef="#ctx0" brushRef="#br0" timeOffset="649.48">1861 1588 0,'24'0'94,"1"-25"-94,25 0 16,24 0-16,-24 0 15,74-49 1,0 24 0,-50 1-1,-49 24 1,0 25-16</inkml:trace>
  <inkml:trace contextRef="#ctx0" brushRef="#br0" timeOffset="1050.72">1910 2084 0,'25'0'31,"0"0"-15,0 0-16,-1-25 15,1 25 1,74-50 0,-74 26-16,25 24 15,-25-25-15,-1 0 16,1 25 0,-25-25-1,25 25 1</inkml:trace>
  <inkml:trace contextRef="#ctx0" brushRef="#br0" timeOffset="1449.54">2952 1340 0,'0'24'15,"0"-48"-15,-25 73 0,25-24 16,-25 0-16,1 24 16,-1 1-16,-25 74 15,-24 0 1,49 0 0,0-74-1,0-50 1</inkml:trace>
  <inkml:trace contextRef="#ctx0" brushRef="#br0" timeOffset="1883.59">2630 1513 0,'0'0'0,"0"-25"16,0 50 62,24 0-78,1 0 16,0 0-16,49 74 15,1-25 1,-26-49 0,1 25-16,24-1 15,-49-24 1,25 25-1,-1-1 1,1 1 0,-25-25-1,0 0-15</inkml:trace>
  <inkml:trace contextRef="#ctx0" brushRef="#br0" timeOffset="2314.62">3448 1538 0,'0'0'0,"-25"0"16,50 25 31,0-25-47,0 0 15,24-25 1,1 25-16,24-25 16,26 0-1,48-24 1,-98 24 15</inkml:trace>
  <inkml:trace contextRef="#ctx0" brushRef="#br0" timeOffset="2616.78">3547 1836 0,'0'0'0,"25"0"15,0 0 1,25-25-1,-1 25-15,50-25 16,1 0 0,-26 1-1,-24 24-15</inkml:trace>
  <inkml:trace contextRef="#ctx0" brushRef="#br0" timeOffset="3586.03">4589 1116 0,'-25'-24'15,"50"48"-15,-74-24 47,49 25-47,0 0 16,0 25-16,0-1 15,0 1-15,24 49 16,26 0 15,25-49-31,-1-25 16,25-25 15,0-75-15,1-24-1,-76-25 1,1 25 0,-25 74-16,0 0 31,0 50 16,0 0-32,0 24-15,0 100 16,25 25 0,0 24-1,-25-98 1,25 24-16,-50 49 15,0 1 1,-49-75 15,-50-49-15,24-25 0,-24-50-1,25-50 1,74 1-1,0-1 1,50-24 0</inkml:trace>
  <inkml:trace contextRef="#ctx0" brushRef="#br0" timeOffset="4185.06">5706 620 0,'-25'25'0,"50"-50"0,-75 100 16,0-26-16,1 1 15,-50 74 1,-1-25 0,75-74-16,1 25 15,-1-26 1,0 1 15</inkml:trace>
  <inkml:trace contextRef="#ctx0" brushRef="#br0" timeOffset="5355.44">5755 1761 0,'25'0'62,"25"25"-62,-1-50 16,26 25-16,24 0 16,25-24-1,198-76 1,-247 75-1,-1 1-15,1-1 16,-51 25 15</inkml:trace>
  <inkml:trace contextRef="#ctx0" brushRef="#br0" timeOffset="5723.06">6078 1464 0,'0'0'15,"-25"0"1,0 24 0,25 76-1,0-51-15,0 26 16,25 74 0,0 24-1,-25-98-15,25-1 31,-25 0-31,24 1 16,26-25 15</inkml:trace>
  <inkml:trace contextRef="#ctx0" brushRef="#br0" timeOffset="6501.78">7070 1166 0,'0'0'0,"50"-25"31,-26 0-15,1 1-16,25 24 15,24-25 1,-24 50-16,-1-25 15,1 24-15,-25 26 16,25 148 0,-75-24-1,-50 0 1,1-50 15,-1-75-31,51-49 31,48-49 1,1-1-17,74-99 1,-49 50-16,25 0 16,-1 24-16,50-98 15,-50 74 1,-49 49-1,-25 25 17,-25 25-17,1 25-15,-51 49 16,26 26 0,24-1-1,25 0 1,49 0 15,75-24-15,-74-51-1,99-24 1,-100 0-16</inkml:trace>
  <inkml:trace contextRef="#ctx0" brushRef="#br0" timeOffset="7117.68">8161 992 0,'0'25'0,"0"-50"0,0 125 16,25-51-16,-25 1 15,25-1-15,0 51 16,25-76 0,-1 1-1,26-50 1,49-49-1,-50-25 1,-24-25 0,-26 24-1,-24 76 17,0 48-1,0 26-31,25 0 15,0 74 1,-25 74 0,50 25-1,-50 50 1,0-49 0,-75-51-1,1-49 1,-25-99-1,24-25 1,1-124 0,49-50-1,25 100 1</inkml:trace>
  <inkml:trace contextRef="#ctx0" brushRef="#br0" timeOffset="7451.03">9278 1439 0,'25'0'0,"-1"25"15,1-25-15,50 0 16,-1-25 0,25 25-1,25-25 1,-24 0-1,-51 0 1</inkml:trace>
  <inkml:trace contextRef="#ctx0" brushRef="#br0" timeOffset="7684.42">9352 1737 0,'25'0'16,"0"0"-16,0 0 16,49 0-16,-24-25 15,24 25 1,1-25-16,24 0 15,0 25-15,-25-25 0</inkml:trace>
  <inkml:trace contextRef="#ctx0" brushRef="#br0" timeOffset="8370.35">10394 1191 0,'25'0'16,"-50"0"-16,100-25 16,-26 25-16,1-25 15,24 25-15,1 0 16,-26 0-16,26 0 15,24 50 1,-50 24 0,-24 50-1,-50 50 1,-49 0 0,0-125-16,49 1 15,-50-1 1,51-24-1,24-50 17,24-24-32,26 24 15,-25-49-15,74-51 16,0-48 15,1-1-31,-51 50 31,-24 25-15,-25 49 0,0 25 15,-25 25-31,0 50 16,1 0-16,-26 24 15,0 174 1,50-173-1,75 148 1,24-124 0,25-49-1,25-25 1</inkml:trace>
  <inkml:trace contextRef="#ctx0" brushRef="#br0" timeOffset="8923.04">12106 1464 0,'0'24'16,"0"-48"-16,-25 48 15,50-24 17,24 0-17,26 0-15,-1 0 16,174-24-1,-124 24-15,25-25 16,124 0 0,-25 25-1,-74-25 1,-75 25 0,-74 0 15,-75 0-16</inkml:trace>
  <inkml:trace contextRef="#ctx0" brushRef="#br0" timeOffset="9418.51">13470 1216 0,'0'-25'0,"0"50"0,-25-50 32,25 0-17,25 50 48,0-25-48,0 25-15,24-1 16,1-24-16,0 25 16,24 0-1,50 0 1,-25 0 0,-49-1-1,-25 1-15,0 0 16,-25 25 15,0-26-31,0 26 0,-25-25 16,25 24-16,-50 1 15,25 0-15,-74 49 16,25-25 0,49-49-1,-25-25 1</inkml:trace>
  <inkml:trace contextRef="#ctx0" brushRef="#br0" timeOffset="9769.45">13569 1216 0,'0'0'16,"-24"0"-16,-1-25 16,50 50 31,-25-1-32,0 1-15,24 25 16,-24-1-16,25 1 15,0 74 1,0 0 0,0 0-1,-1-25 1,-24-49 0</inkml:trace>
  <inkml:trace contextRef="#ctx0" brushRef="#br0" timeOffset="10117.1">15033 992 0,'0'-25'16,"0"50"-16,0-74 0,0 24 31,25 25-15,-25 49-1,0 76 1,0 23-1,0-98-15,0 24 16,0-24-16,25 74 16,-1-74-1</inkml:trace>
  <inkml:trace contextRef="#ctx0" brushRef="#br0" timeOffset="10736.38">15504 744 0,'-24'-49'16,"48"98"-16,-73-123 0,-1 49 15,1 25 1,-1-25-16,-25 25 15,-73 0 1,73 0-16,-74 50 16,1 74-1,23 25 1,26 49 0,74 1-1,25-1 16,75-24-31,148 24 32,-148-173-17,49 25-15,99-50 16,0 0 0,-24-50-1,24-49 1,-50-25-1,-24-25 1,-25-25 0,-74 25-1,-25 1 1,-50 23 0,-25 1-1,1 100 1,-1-1-1,-24 0-15,-26-25 16,-48 50 0,-1 0-1,99 25-15</inkml:trace>
  <inkml:trace contextRef="#ctx0" brushRef="#br0" timeOffset="27218.41">2580 4118 0,'25'0'0,"-50"0"31,25 25 16,0 24-47,0 1 16,0 49-16,0 1 16,0-1-16,0 124 31,0-49-16,0-75 1,0-49 0</inkml:trace>
  <inkml:trace contextRef="#ctx0" brushRef="#br0" timeOffset="28018.06">2977 3870 0,'0'0'16,"25"50"15,-1-26-31,-24 26 16,0 24-16,25 1 15,0 98 1,-25 1 0,25-99-1,-25-26-15,0 26 16,0-51 15,0-48-15,0-1-1,0-25 1,0 1-16,49-26 31,-49 26-31,75-1 16,-50 50-16,49 25 31,1 24-15,24 51-1,0-51 1,25-24 0,-25-25-1,0-50 1,-49-24-1,-25-50 1,0 74-16,-50 1 16,25-1-16,-50 25 15,1 25 1,24 0 0,0 50-16,-25 49 31,50 25-16,25-49 1,74-26 0,75-24-1,25-50 1,-26-24 0,-123 24-16</inkml:trace>
  <inkml:trace contextRef="#ctx0" brushRef="#br0" timeOffset="28552.56">2257 4143 0,'0'-25'16,"0"50"-16,-24-50 0,24 0 31,24 25-31,1-49 16,25-1-16,-1-24 15,51-1 1,173-173 0,-125 149-1,-73 49 1,-75 25 15,25 25-15,-1 25-16</inkml:trace>
  <inkml:trace contextRef="#ctx0" brushRef="#br0" timeOffset="29068.25">5557 3448 0,'0'0'15,"0"25"48,-25 0-63,25 49 15,0-24 1,0 49-16,0 0 16,0 1-16,0 24 15,25 49 1,49-74 0,-24-49-16,24-50 15,100 0 1,49-74-1,-148 24 1</inkml:trace>
  <inkml:trace contextRef="#ctx0" brushRef="#br0" timeOffset="29377.2">5433 3572 0,'-25'0'16,"50"0"-16,-50-25 0,50 1 15,0-1 1,-25 0-1,173-49 17,-148 49-32,49 0 15,-49 25 17</inkml:trace>
  <inkml:trace contextRef="#ctx0" brushRef="#br0" timeOffset="29552.44">5408 3994 0,'25'0'15,"-50"0"-15,124 25 0,-24-25 16,-1-25-16,75 0 15</inkml:trace>
  <inkml:trace contextRef="#ctx0" brushRef="#br0" timeOffset="30202.53">6475 3448 0,'0'-25'0,"0"50"16,-25-50-16,-25 25 0,25 0 16,-24 0-16,-26 25 15,26 0-15,-26 0 16,-24 74-1,25 0 1,74-24 0,99-75 15,0-25-31,-24 0 16,98-74-1,-49 49 1,-49 50-1,-26 25 1,-24 74 0,0 50-1,49 50 1,-24 49 0,24-25-1,1-74 1,-75-75-1,49-99 1,-49-99 0,-24-74 15,24-25-31,-25 49 31,25 0-31,49 75 31,26 0-15,-50 49-16</inkml:trace>
  <inkml:trace contextRef="#ctx0" brushRef="#br0" timeOffset="30587.01">7789 3647 0,'0'49'47,"0"-24"-31,0 25-16,25 24 16,0 100-1,25-25 1,-26-25-1,1-25 1,0-99-16</inkml:trace>
  <inkml:trace contextRef="#ctx0" brushRef="#br0" timeOffset="31090.7">7963 3448 0,'-50'-49'16,"100"98"-16,-174-123 0,74 49 15,1 25-15,-1-25 16,-24 25-16,24 0 16,-74 75-1,74-26-15,-24 1 16,-25 99-1,49-50-15,25 25 16,1 124 0,24 0-1,124 0 1,24-173 0,51-51 15,24-73-16,0-50 1,1-75 0,-75-25-1,-75-24 1,-74 124-16,-50-75 16,-24 125-1,24-1-15,-24 25 16,-50-24-1,25 24 1,49 0-16,25 25 16</inkml:trace>
  <inkml:trace contextRef="#ctx0" brushRef="#br0" timeOffset="31453.48">9824 3423 0,'0'0'16,"-25"25"15,25 25-15,0-25-16,0 49 16,25-24-1,-25 24-15,0 50 16,0-74-1,0-1-15,0 1 16,24-25-16,-48 0 0</inkml:trace>
  <inkml:trace contextRef="#ctx0" brushRef="#br0" timeOffset="31636.12">9799 3250 0,'0'0'0,"-25"-50"0,0 25 16,0 1-16,1 24 15,-1 0 1,25-25-16</inkml:trace>
  <inkml:trace contextRef="#ctx0" brushRef="#br0" timeOffset="32085.29">10791 3250 0,'-50'0'15,"100"0"-15,-149 49 0,49-24 16,-24 25-16,24-1 16,-24 51-1,49-26 1,75-24-1,49-26 1,74 1 0,-24 0-1,-25 0 1,-99 0-16,-25 49 16,-25-49-1,-24 25-15,-1-1 16,-24-24-16,-50 25 15,74-26 1,0-24-16</inkml:trace>
  <inkml:trace contextRef="#ctx0" brushRef="#br0" timeOffset="33185.47">12552 3448 0,'0'-25'16,"-24"25"-1,24-24-15,-25 24 16,0-25-16,0 25 16,0 0-16,0-25 0,-74 50 31,0 74-16,0 25 1,74 0 0,25-25-1,50-49 1,74-25 0,-25-75-1,0 1 1,-24-76-1,-51 76 1,-24 24 15,0 75-15,0-1-16,25 51 31,0-1-15,0-25-1,-25-49-15</inkml:trace>
  <inkml:trace contextRef="#ctx0" brushRef="#br0" timeOffset="33602.58">14090 2803 0,'25'0'31,"-25"-25"-16,0 50-15,-25 0 16,25 25-16,-24 24 16,24 75-1,-25 25 1,25-1 0,0-24-1,49-25 1,26-74-1,24-25 1,0-25 0,-24-25-16</inkml:trace>
  <inkml:trace contextRef="#ctx0" brushRef="#br0" timeOffset="33884.83">14835 3151 0,'0'0'0,"0"24"47,0 1-47,0 25 16,24-25-16,-24 24 15,0-24-15,0 25 16,0-1 0,25 26-1,-25-51 1</inkml:trace>
  <inkml:trace contextRef="#ctx0" brushRef="#br0" timeOffset="34058.58">14909 2878 0,'-25'0'0,"50"0"0,-75-25 15,26 0-15,-1 25 16,25-25-1</inkml:trace>
  <inkml:trace contextRef="#ctx0" brushRef="#br0" timeOffset="34485.94">15083 3101 0,'0'50'0,"0"-100"16,24 124-16,-24-24 15,25 0-15,0-1 16,-25 1-16,25-1 16,-25 1-16,0-25 15,0 24 1,0-24 15,-25-74-31,25 24 16,0-50-16,25-49 15,24 0 1,51 25 0,-26 74-1,-24 1 16,-1 48-31,1 1 16,0 74 0,-26 1-1,1-76-15</inkml:trace>
  <inkml:trace contextRef="#ctx0" brushRef="#br0" timeOffset="35571.41">15976 3324 0,'0'0'16,"24"-25"0,26 1-1,0-1-15,-25 0 16,74-25-1,-50-24 1,-49 0 0,0 24-1,-24 50-15,-1 0 16,-50 25 0,1 24-1,-25 26 1,49 24-1,50 0 1,25-24 0,124-26 15,49-24-31,1-50 31,-26-24-15,-49-51-1,-49-48-15,-75 24 32,-25 49-17,-25 50 1,-24 25 0,24 25-16,1 25 15,-51 49 1,76-49-16,-26 74 15,25-75 1,75-24 0,24-25 15,25-74-15,26-26-1,-51-24-15,-49 50 31,-25 124 1,0-1-17,0 1 1,0-1-16,49 51 16,1-1-1,74-50 1,0-49-1,-50 0 1,1 0-16,24-74 16,-24-50-1,-51-25 1,-48 0 0,-26 75 15,-25 49-16,51 0-15,-1 25 16,0 0 0,25 25-1,25 25-15,24 24 16,51 1 0,-1 24-1,-25 0 1,1 50 15</inkml:trace>
  <inkml:trace contextRef="#ctx0" brushRef="#br0" timeOffset="36387.56">18084 3746 0,'0'0'0,"0"0"15,174-75 16</inkml:trace>
  <inkml:trace contextRef="#ctx0" brushRef="#br0" timeOffset="36419.73">19498 2778 0,'199'596'219</inkml:trace>
  <inkml:trace contextRef="#ctx0" brushRef="#br0" timeOffset="36602.33">19374 2555 0,'25'50'16,"-50"-100"0</inkml:trace>
  <inkml:trace contextRef="#ctx0" brushRef="#br0" timeOffset="39036.3">19449 2803 0,'0'0'0,"24"25"94,-24 0-79,50 0 1,-25-1-1,24-24-15,-24 0 16,0 0-16,25 0 16,24-24-1,-49-1 1,-25 0-16,25 0 16,-25 0-1,-50 1 1,1-1-1,-51 25 1,1 74 0,0 1-1,74-26 1,0 1-16,0 49 16,75 25 15,0-99-16,-1 0-15,100-25 16,50 0 0,-51-25-1,1-25 1,-25 1 0,-74-50-1,-25 24 1,-50 50-1,0 25-15,0-25 16,-74 50 0,25 0-1,49-25-15,0 50 16,25-25-16,0 24 31,74 1-15,-24-1-1,24 26 1,-24-26 0,-25 51-1,0-1 1,24 25 0,-49-99-1,0-1-15</inkml:trace>
  <inkml:trace contextRef="#ctx0" brushRef="#br0" timeOffset="40053.72">20615 2927 0,'0'25'16,"-25"0"-1,25 25 1,-25 49 0,25-74-16,0 24 15,0-24-15,25 0 16,49-25-1,1-50 1,-1-24 0,-24-1-1,-26 26 1,1 123 15,25 1-15,24-1-1,1-49 17,49-25-17,-75 0-15,-24-25 16,50-49 0,-75-1-1,-75 50 1,1 25-1,-25 50 1,49 0 0,50-26-1,25 1 1,74-50 0,25-24-1,-25-1 1,-49 25-1,-1 25 17,-24 50-17,0 24 1,49-24 0,26-25-1,-1 0 1,25-50-1,-74 0-15,-1-25 16,1 1-16,-1-26 16,26-247-1,-50 148 1,-25 75 15,0 74-15,-50 100 15,25-26-31,0 50 16,-49 100-1,24 24 1,1-49 0,49-100-16,-25 1 15,25-1 1,0-49-16</inkml:trace>
  <inkml:trace contextRef="#ctx0" brushRef="#br0" timeOffset="40419.94">21830 3051 0,'-25'0'16,"50"0"-16,-25-24 15,50 24 1,-1-25-16,1 25 16,24 0-16,1-25 15,-1 25-15,1 0 16,-1-25-16,25 25 16,1 0-1,-76 0 1,1 50-1,-50-1 1,1 51 0,24-26-1,0-24 1,24-1 0,1-24 15,0-25-31</inkml:trace>
  <inkml:trace contextRef="#ctx0" brushRef="#br0" timeOffset="41186.37">23021 3200 0,'0'-25'16,"0"50"-16,25-99 16,-25 49-1,-25 25 1,-25 25-1,-24 49 1,24 25 0,25 1-1,25-51 1,25-24-16,50 0 16,49 0 15,-75-25-31,51-50 15,-51-49 1,-24-25 0,0 0-1,24 49 1,-24 26 0,25 49-1,-25 25 1,24 49-1,-24-24-15,-25-1 16,0 26-16,0-26 16,0 1-16,-25 49 15,0-74 1,50-25 31,0-25-47,25-25 15,49-49 1,-25-25 0,1 75-1,-51 24 1,1 50 0,-25-1-1,0 76 1,0-51-16,25 50 15,-25-49 1,25-25 0,25 0-1,24-75 1,0-49 0,1-25 15,-26 25-16,-24 49-15</inkml:trace>
  <inkml:trace contextRef="#ctx0" brushRef="#br0" timeOffset="41762.54">24584 3647 0,'0'0'0,"25"0"47</inkml:trace>
  <inkml:trace contextRef="#ctx0" brushRef="#br0" timeOffset="43687.2">3696 6500 0,'0'49'0,"0"-98"0,0 148 15,0-50-15,0 26 16,-25 24 0,1 0-1,-1-49 1,25-1-16,0 26 15</inkml:trace>
  <inkml:trace contextRef="#ctx0" brushRef="#br0" timeOffset="44353.73">4019 6177 0,'0'0'16,"25"50"-16,-25-26 63,0 1-63,-25 0 15,25 25 1,0-26-16,0 26 15,0 0-15,25 74 16,-25 0 0,0-25 15,0-25-31,24-98 62,-24-26-46,50-49 0,-25 49-16,24-24 15,-49 49 1,25 0-16,0 0 16,25 25-1,-26 25 1,26 50-1,24-1 1,-24 0 0,0-24-1</inkml:trace>
  <inkml:trace contextRef="#ctx0" brushRef="#br0" timeOffset="45136.2">4713 6648 0,'25'25'0,"0"-50"16,0 25-1,0 0-15,-1 0 16,125-74 15,-124 49-31,-25-24 16,25 24-1,-25 0 1,-50 0 0,25 25-1,-24 25 1,-1 25 0,1 49-1,24 0 1,25-25-1,25 1 1,-1-50 0,1-25-16,74-25 15,1-50 1,-1-49 15,25 0-15,-50 0-1,1 75 1,-50 49 0,24 49-1,-24 26 1,0-1 0,-25-24-16,0-1 15,25-24-15,-25-74 47,0-1-47,0-99 16,24 25 15,1 74-31,-25 26 0,25-1 16</inkml:trace>
  <inkml:trace contextRef="#ctx0" brushRef="#br0" timeOffset="45520.34">6053 6375 0,'25'-24'15,"-50"48"-15,50-73 0,0 24 16,-25 0-16,0 0 16,-50 25 15,50 25-31,-25 25 16,-25 24 15,50-24-31,0 0 15,-24-1-15,24 1 16,0-1 0,49-24-1,75-50 1,0 1 0,-49-26-16</inkml:trace>
  <inkml:trace contextRef="#ctx0" brushRef="#br0" timeOffset="46938.35">6698 5954 0,'0'-25'15,"0"50"-15,0-75 0,-25 50 16,0 0 15,0 25-15,25 25-16,0-26 15,0 51-15,-24-26 16,48 100 0,-24 50-1,25 24 1,-25 0-1,25-124-15,-25-24 16,0-1-16,25-24 16,-25-25 15,49-50-31,1-74 16,0-25 15,-25 0-16,-50-25 1,-50 25 0,-24 74-1,-25 25 1,25 1 0,99-1 15,25 25-16,-1-25-15,100-25 16,0 25 0,1-24 15,-26 49-31,-74-25 31,-1 25-15,-24 25-1,0 24 1,0 1 0,0 0-16,0-25 15,25-1-15,25 26 16,-1-25 0,1-25-1,24-75 1,-49 51-16,25-76 31,-50 26-31,49-50 16,1 49-1,0 75 1,-25 0 15,24 75-15,-49-26-1,25 26-15,0 24 16,-25-49 0,25-75 15,-1 0-31,1 0 16,74-24-1,1-26 1,-1 1-1,-25 24 1,-24 1 0,-25 24-1,-25 50 17,24-1-17,-24 26 1,25 24-1,25-24 1,0 0 0,98-50-1,-24-25 1,-74 0 0,0-25-1,-50 1 1,-50 24-1,-24 0 1,24 25-16,25 0 16,0 25 15,25 99-15,25-50-1,25 1 1,24 24-1,25-24-15</inkml:trace>
  <inkml:trace contextRef="#ctx0" brushRef="#br0" timeOffset="47985.87">3051 6524 0,'0'-24'16,"0"-1"15,0 0-15,25 25-1,0-25-15,0 0 16,-1 0-16,26 1 15,25-26-15,-1 0 16,124-74 0,-24-24-1,0 48 1,-100 76-16,1-1 31,-75 0-15,24 25-1</inkml:trace>
  <inkml:trace contextRef="#ctx0" brushRef="#br0" timeOffset="49257.28">9476 6574 0,'0'25'141,"0"0"-126,25 24-15,-25 1 16,25 24-1,-25 25-15,0 174 16,0-173 0,-25-26-1,25 0-15,-25 1 16</inkml:trace>
  <inkml:trace contextRef="#ctx0" brushRef="#br0" timeOffset="50969.75">10692 6251 0,'0'-24'47,"0"-1"-47,0 50 62,0 24-46,0 1-1,-25 99 1,25-75-16,-25 25 16,25-49-16,0 0 15,0-26-15,50 1 16,-25 0-16,-1-50 16,100-24 15,-49-1-31,-26-24 15,26-1-15,-1-49 16,-24 0 0,-50 99 15,0 50-31,-25 0 16,25 74-1,0 0 1,25-24-1,0-26 1,24-24 0,51-74 15,-51 24-15,-24-25-16,49-49 15,-49 24 1,-25 51-1,0-1 1,0 0 31,0 0-16,0 0-15,0 1 15,-25 24-31,25-25 16,0 0-16,-24 0 31,-1-24-15,25 24-1,0 0 16</inkml:trace>
  <inkml:trace contextRef="#ctx0" brushRef="#br0" timeOffset="51471.18">11932 6227 0,'0'49'31,"25"-24"-31,0-25 16,-25 25-1,49 0-15,-24-1 16,99 1-1,-74 0-15,24-25 16,75-74 0,-74 49-1,-51-25-15,26-49 16,-25 0 0,-50 0-1,-25 24 1,-24 50 15,49 50-31,-74 25 16,24-1-1,26 26-15,24-1 0,-49 75 16,49-25 0,74 0 15,51-74-16,-1-50 1,25-25 0,-50 25-16</inkml:trace>
  <inkml:trace contextRef="#ctx0" brushRef="#br0" timeOffset="55119.85">14388 5557 0,'-25'0'16,"50"25"30,-25 24-30,0 1-16,0 24 16,0 26-16,0-1 15,0 25-15,0 0 0,-25 99 32,25-74-17,-25-75 1,50-123 15,-25-1-31,25-24 16,25-100-1,-26 100-15,1-1 16,0 50-16,0 25 16,0 0-1,-1 25-15,26 50 16,25 24-1,-26 0 1,50-24 0,1-51 15,-51-24-31</inkml:trace>
  <inkml:trace contextRef="#ctx0" brushRef="#br0" timeOffset="55554.28">15480 6003 0,'0'-24'16,"0"48"-16,0-73 15,0 24-15,-25 25 16,-25-25-16,25 50 16,-74 0-1,0 74 1,-25 124 15,99-99-15,25-74-16,50 0 15,-1-50 1,50-75 15,50-123-15,-74 49-1,-75 99 1,25 50 0,-25 25-1,0 99 1,0 0 0,0 0-1,0-49-15,0-51 16,49 51-1</inkml:trace>
  <inkml:trace contextRef="#ctx0" brushRef="#br0" timeOffset="55936.19">15653 6003 0,'0'0'0,"0"-24"0,25 48 47,-25 1-47,25 25 15,-25 24-15,49 50 16,-24-49 0,0-1-1,-25-49-15,25-25 16,24-25-1,-24-49 1,0 24-16,0-124 16,0 1 15,-1 49-15,1 49-1,-25 51 16</inkml:trace>
  <inkml:trace contextRef="#ctx0" brushRef="#br0" timeOffset="56253.6">16249 6202 0,'24'0'0,"-48"0"0,73-50 16,1 25-16,-25 1 16,24-51-1,-24 26 1,-25 24-16,0 0 16,-25 0-1,0 50 1,-24 74-1,-1 25 1,50-74-16,25 49 16,25-25-1,74-49 1,-25-25-16</inkml:trace>
  <inkml:trace contextRef="#ctx0" brushRef="#br0" timeOffset="56621.07">18456 5358 0,'0'-24'16,"0"48"-16,0-73 16,0 98-1,-24 51 1,24-26-16,0 0 15,-25 100 1,25 25 0,-25-51 15,25-73-31,-25-26 0</inkml:trace>
  <inkml:trace contextRef="#ctx0" brushRef="#br0" timeOffset="57106.73">18084 5954 0,'0'-25'15,"0"50"-15,-25-50 0,25 0 16,50 0 0,-25 1-1,49-1-15,26 0 16,-26 0-16,149 0 15,-124 1 1,1-1-16,49 0 16,-75 25 15,-148 50-15,24-1-1,25 1 1,-49 74-1,49 0 1,50-25 0,49-49-1,1-50-15,-26 0 16,26 0-16,73-75 16,-98 50-1,-25-24-15,-25-26 16,-75-148-1,-49 124 1,50 74 0</inkml:trace>
  <inkml:trace contextRef="#ctx0" brushRef="#br0" timeOffset="57708.92">20838 5408 0,'25'0'15,"-50"0"-15,74-25 0,1 25 16,0-25-16,24 1 15,1-26 1,-1 25-16,50-49 16,-50-1-1,-49 1 1,-25 49 0,-25 25-1,-49 25 1,0 74-1,-1 25 1,50-25-16,25-24 16,-24 98-1,24 1 1,24 25 15,1-75-15,-74-25-1,-1-25 1,-49-49 0</inkml:trace>
  <inkml:trace contextRef="#ctx0" brushRef="#br0" timeOffset="58137.09">20763 6003 0,'-24'-24'16,"48"48"-16,-24-98 0,0 24 16,25 26-16,-25-1 15,25 0-15,25 0 16,49-24 0,25 49-1,25-25 1,24 25-1,-24-25 1,-25 25 0,-49-25-1,-50 25 1,-25 25 15,0 0-15,0 24-16,-25-24 0,25 74 15,-25 1 1,0-26 0,25-24 15</inkml:trace>
  <inkml:trace contextRef="#ctx0" brushRef="#br0" timeOffset="58290.75">21830 5458 0,'0'-25'16,"0"50"-16,0-75 0,-25 25 16,25 0-1,0 1 1,0-1-16</inkml:trace>
  <inkml:trace contextRef="#ctx0" brushRef="#br0" timeOffset="58690.35">21954 5929 0,'-25'25'16,"50"-50"-16,-50 75 0,25-26 16,25-73-1,0-1 1,25 1-16,-1-26 0,1 26 15,24-51 1,1 75 0,-51 25-1,1 50 1,0-25-16,-25 25 16,99 98 15,1-98-16,-1-50 1</inkml:trace>
  <inkml:trace contextRef="#ctx0" brushRef="#br0" timeOffset="59171.3">23095 5656 0,'0'0'16,"0"-74"-16,25 24 15,-50 0 1,0 50-16,-24 0 15,-26 50 17,1 49-32,24 1 31,26-1-15,24-50-1,74-24 1,25-25-1,25-49 1,25-26 0,0-74-1,-99 50-15,-1-50 16,26 0-16,-26-124 16,-24 50-1,0 124 1,-25 74 15,0 50-15,0 25-16,0 123 31,-25 1-31,0 49 31,-49 25-15,-25-24-16</inkml:trace>
  <inkml:trace contextRef="#ctx0" brushRef="#br0" timeOffset="60312.74">25204 5135 0,'0'25'32,"-25"0"-32,25 0 15,0-1 1,-25 1-1,0 25 1,1 24 0,24-24-16,-25-1 15,-50 75 1,1 75 0,49-125-1,0-24 1,25-25 15</inkml:trace>
  <inkml:trace contextRef="#ctx0" brushRef="#br0" timeOffset="60570.91">24658 5979 0,'0'0'16,"-25"0"-16,25 24 15,25-24-15,0 0 16,49 0 0,100-24-16,-50 24 15,50-25 1,-25 0-1,-100 0-15</inkml:trace>
  <inkml:trace contextRef="#ctx0" brushRef="#br0" timeOffset="60820.8">24906 5358 0,'0'-24'0,"0"48"0,-25-73 16,25 24-16,0 0 15,0 0-15,25 25 16,0-24-16,0 24 16,49-25-1,-24 25-15,-1-25 16,51 25-1,-51 0-15</inkml:trace>
  <inkml:trace contextRef="#ctx0" brushRef="#br0" timeOffset="61042.56">25750 5606 0,'-25'0'0,"50"0"0,-75 25 16,50 0-16,-25-25 16,25 25-16</inkml:trace>
  <inkml:trace contextRef="#ctx0" brushRef="#br0" timeOffset="61354.48">26221 5383 0,'25'0'16,"-25"-25"-16,0 50 31,0 0-15,0 25-1,-25-26-15,25 51 16,0-26-16,-25 150 31,0-149-15,25-1-16,-24 1 0,24-1 15</inkml:trace>
  <inkml:trace contextRef="#ctx0" brushRef="#br0" timeOffset="61605.69">26320 5284 0,'0'0'0,"25"-50"0,-25 1 15,25-26 1,0 1 0,-1 24-1,51 25 1,24 1-1,0-1 1,-24 25 0,-1 0-1</inkml:trace>
  <inkml:trace contextRef="#ctx0" brushRef="#br0" timeOffset="61804.36">26295 5458 0,'0'0'0,"-74"49"16,74-24 0,0 0-1,50-25 1,24 0-1</inkml:trace>
  <inkml:trace contextRef="#ctx0" brushRef="#br0" timeOffset="62187.76">27263 5631 0,'25'0'47,"24"0"-47,26-25 15,-1 25 1,100 0-1,-1-24-15</inkml:trace>
  <inkml:trace contextRef="#ctx0" brushRef="#br0" timeOffset="62353.36">27188 5954 0,'0'25'16,"0"-50"-16,25 50 0,0-1 15,49-24-15</inkml:trace>
  <inkml:trace contextRef="#ctx0" brushRef="#br0" timeOffset="63089.87">28305 5606 0,'-25'25'15,"25"0"1,0 0-16,-25 0 15,25 49 1,-25-24 0,25-1-16,25 26 31,50-50-15,-1-25-16,50-50 31,-50-24-16,26-75 1,-1-25 0,-25 0-1,-24 75 1,-50 99 15,-25 50-31,0-1 16,-74 150-1,74-150 1,0 1-16,1 25 16,73-51 15,50-24-31,50-49 31,0-51-15,-25-48-1,-25-1 1,-49 50 0,-50 123 15,-25 26-31,-24 124 16,-1-75-1,25 0-15,-74 75 16,25-1-1,-1-73 1,75-51 0</inkml:trace>
  <inkml:trace contextRef="#ctx0" brushRef="#br0" timeOffset="63388.09">30091 5185 0,'0'-50'15,"0"100"-15,0-125 0,-25 75 32,-25 75-17,-24 74 1,-25-1-1,49-73 1,25-1-16,-49 75 16,74-50-1,0-24 1,0-50 0</inkml:trace>
  <inkml:trace contextRef="#ctx0" brushRef="#br0" timeOffset="64005.8">30537 5334 0,'0'0'0,"0"-25"0,0 0 15,0 0 32,25 25-47,25 25 16,-25-25-1,24 0-15,26 25 16,-26-25-16,1 0 16,49 49 15,-74 26-16,-75 24 1,-24 25 0,-75 0-1,50-49 1,74-75 0,75-25 15,-1-25-16,50-49-15,25-75 16,-24 1 0,-26 49 15,-74 99-31,25 25 31,-99 49-15,-26 75-1,26 25 1,24-25 0,25-49-1,25-50-15,0-1 16,50 1-16</inkml:trace>
  <inkml:trace contextRef="#ctx0" brushRef="#br0" timeOffset="64387.15">31678 5185 0,'25'-50'16,"-50"100"-16,50-125 15,-25 51 1,0 48 15,25 1-15,-25 25-16,0 74 15,0 0 1,0 0 0,-50 0-1,26 0 1,-125 25 15,99-100-31,-74 26 16,50-50-1,49-25 1</inkml:trace>
  <inkml:trace contextRef="#ctx0" brushRef="#br0" timeOffset="67205.86">2654 8782 0,'-24'0'0,"24"25"63,0-1-48,0 26-15,0 0 16,0-1-16,0 26 16,0-26-1,24 75 1,-24-24-1,0-76-15,0 1 16</inkml:trace>
  <inkml:trace contextRef="#ctx0" brushRef="#br0" timeOffset="67621.89">3225 8410 0,'25'0'15,"-50"0"-15,50-25 0,-50 50 47,25 0-31,0 24-16,0 1 16,-25-1-1,25 1-15,-25 99 16,25 0-1,0-50 1,0-25 0,25-49 15</inkml:trace>
  <inkml:trace contextRef="#ctx0" brushRef="#br0" timeOffset="68006.03">2778 9204 0,'0'0'16,"-24"0"-16,48-25 78,26 0-78,0 25 16,-1-50-16,26 26 0,-1-1 15,0-25-15,51 0 32,-76 26-32,1-1 15,-25 0-15,-1 25 16,-24-25-16</inkml:trace>
  <inkml:trace contextRef="#ctx0" brushRef="#br0" timeOffset="68475.62">3473 8881 0,'25'25'16,"0"-25"-16,-1-25 16,26 25-1,-25-25-15,49-24 16,1-1 0,-51 0-1,-24 26 1,-74-1 15,24 25-15,1 25-16,-1 24 15,1 100 1,24-99 15,50-1-31,-1 1 16,51-25-1,-1 0 1,1-50 0,-1 0-1</inkml:trace>
  <inkml:trace contextRef="#ctx0" brushRef="#br0" timeOffset="68805.5">4143 8633 0,'25'25'0,"-50"-50"0,50 75 0,-1-1 16,-24-24-1,0 25-15,0-100 47,0 0-47,-24-24 16,24-100 0,24 125-16,1-26 15,0 26 1,-25 24-16</inkml:trace>
  <inkml:trace contextRef="#ctx0" brushRef="#br0" timeOffset="69122.56">4515 8534 0,'25'0'15,"-50"0"-15,74 0 0,1-25 16,-25 0-1,0 0-15,0 1 16,-1-26 0,-24-25-1,0 51-15,-49-1 32,24 50-32,0-1 15,-25 51 1,26 99-1,48-100 17,26-24-32,74-26 31,-25-24-31</inkml:trace>
  <inkml:trace contextRef="#ctx0" brushRef="#br0" timeOffset="69438.8">5730 8608 0,'0'25'16,"0"25"-16,0-1 16,0 1-16,-24 24 15,-1 50 1,0 25-1,0-74-15</inkml:trace>
  <inkml:trace contextRef="#ctx0" brushRef="#br0" timeOffset="70187.84">7120 8360 0,'0'-25'16,"0"50"-16,0-75 16,-25 75 30,25 0-46,25 25 16,-25 49-16,24 0 16,-24 0-16,25 174 31,0-149-31,-25 0 16,25 124-16,24 25 31,-24-149-16,-25-99-15</inkml:trace>
  <inkml:trace contextRef="#ctx0" brushRef="#br0" timeOffset="70639.08">7020 8583 0,'0'-49'16,"0"98"-16,-24-148 0,-1 50 16,25 24-16,0-25 15,25-49 1,24 24-1,26 26 1,-1-1 0,25 1-1,25 49 1,-24 24 0,-26 51-1,-49 49 1,-75 25-1,-24 0 1,24-75 0,-74 50-1,25-74 1,49-26 0</inkml:trace>
  <inkml:trace contextRef="#ctx0" brushRef="#br0" timeOffset="70988.86">7988 8087 0,'0'-25'0,"-25"25"16,0 0 0,0 25-16,-24 0 15,49 25 1,-25 74 0,25 25-1,0 24 1,50 1-1,49-1 1,25-48 0,-50-101-16,75 1 15,-99 0-15</inkml:trace>
  <inkml:trace contextRef="#ctx0" brushRef="#br0" timeOffset="71509.02">8310 8286 0,'25'-25'0,"-50"50"0,50-100 16,25 75-1,-25-25-15,-1 25 16,1 0-1,25 25-15,-25 25 16,-1-25-16,1 124 16,-50 24-1,1-49 1,-1-49 0,50-150 15,-1 26-16,26-125 1,-25 75-16,24-100 16,-24 50-1,-25 125 17,0 48-1,-25 1-31,1 99 15,24 0 1,49 25 0,50 0-1,50-50 1,-25-24 0</inkml:trace>
  <inkml:trace contextRef="#ctx0" brushRef="#br0" timeOffset="71857.08">9055 7938 0,'-25'-24'16,"50"48"-16,-75-73 15,100 74 17,-26-1-17,1 1-15,99 99 16,-49-49 0,-26-1-16,50 100 15,-74-50 1,0 0-16,-25 124 15,-74-50 17,24-74-32,25-99 15</inkml:trace>
  <inkml:trace contextRef="#ctx0" brushRef="#br0" timeOffset="72206.08">10047 8310 0,'0'0'0,"0"-24"32,25 24-17,-1 0-15,51 0 16,-26 0-16,51-25 16,-1 25-1,124-50 1,-124 25-16,50-24 15,-99 24 1,-1 25-16</inkml:trace>
  <inkml:trace contextRef="#ctx0" brushRef="#br0" timeOffset="72539.02">10345 8633 0,'-25'0'16,"50"0"-16,-75 25 0,25 0 47,50-25-47,25 0 15,24 0-15,0-25 16,150 0 0,-1-25-1,-25 26 1,-74-1 0,-74 25 15</inkml:trace>
  <inkml:trace contextRef="#ctx0" brushRef="#br0" timeOffset="74372.22">11883 8013 0,'0'-25'47,"0"0"-47,24 25 16,1-25-16,0 25 16,49-24-1,1-1 1,-1 25-1,-24 25-15,49 24 32,-25 26-32,1 49 31,-75 0-15,-25 0-1,-49 0 1,49-50-16,-25-24 15,-49 24 1,49-24 0,26-50-16,24 25 15,24-100 17,1 26-17,25-26-15,-1 1 16,1-1-16,74-98 15,0 24 17,-25 0-32,1 25 31,-51 50-15,-49 49-16,0 0 31,-25 25-16,1 50-15,-26-26 16,-49 125 0,74-25-1,25-25 1,74 1 0,75-26-1,25-24 1,-100-25-1,100-25 1,-50 24 0,-99-24-16,0 0 15,-25-24 1</inkml:trace>
  <inkml:trace contextRef="#ctx0" brushRef="#br0" timeOffset="76054.69">7120 2382 0,'0'-25'78,"49"25"-31,1-25-31,-1 0-16,26 0 16,99-24-1,-1-26 1,-24 26-1,-99 24 1,24 0 0,-49 25-16,0-25 15,-1 25-15,1 0 63,0 0-48,0 0 17,0 0 15</inkml:trace>
  <inkml:trace contextRef="#ctx0" brushRef="#br0" timeOffset="93627.09">3994 11238 0,'25'0'31,"-25"-25"32,0 0-63,-25 0 15,0 1 1,0 24-16,-24-25 15,-1 25-15,0 0 16,-98 49 0,73 1-16,-49 74 15,75-25 1,24 50 0,74-75-1,75-49 1,75-25-1,-26-25 1,-48 25 0,-26 25-1,-25 50 1,-74-1-16,25-24 16,-75 99-1,-24-1 1,-75-24 15,50-124-15,0-49-1,49-50 1,0-25 0</inkml:trace>
  <inkml:trace contextRef="#ctx0" brushRef="#br0" timeOffset="94073.32">4490 11263 0,'25'0'16,"-25"24"0,25 1-16,-25 99 15,0 0 17,74 0-32,1-49 31,24-50-16,25-50 1,-50-25 0,-49-49-1,-25-25 1,-25 74-16,-74 1 16,0 24-1,-25 74 1,49-24-1,26 0 1</inkml:trace>
  <inkml:trace contextRef="#ctx0" brushRef="#br0" timeOffset="94389.22">5358 10667 0,'0'0'16,"0"-25"15,0 75-31,0-25 16,25 49-16,0 1 15,0 24-15,0 0 16,-1 0-16,51 125 16,-50-26-1,-25-124 1,24 1-16,-24-25 16</inkml:trace>
  <inkml:trace contextRef="#ctx0" brushRef="#br0" timeOffset="95612.64">5482 10841 0,'0'0'15,"0"-25"-15,0 0 16,25 50 15,-25 25-15,75 74-1,24 74 1,-25-24 0,-24-25-1,-25-100 1,-1-49-1,-24-25-15,0-99 16,-24-24 0,24 73-1,49 125 17,1 74-1,49-50-16,25-49 1,0-25 0,0-50-1,-49 1-15,-26-26 16,1-49 0,-50 50-16,0-25 15,-75 74 1,-24 74-1,25 26 1,-1 24 15,51-24-15,24-26 0,24-49-1,1-25-15,50-49 16,-1-75-1,-24 50 1,-26 74 0,-24 50-1,25 24 1,25 51 0,-1-1-1,51-25 1,24-49-1,0-25 17,-50-25-32,1 1 15,-26-26-15,1-24 16,-25-1-16,-1-74 16,-73-49-1,-50-25 1,24 74-1,1 74 1,49 75 0,0 25-1,50 74 1,25 125 0,74 172-1,-75-271 1,75 123-1,-25-75 1,-24-98-16,-1-1 31,-49-24-31</inkml:trace>
  <inkml:trace contextRef="#ctx0" brushRef="#br0" timeOffset="95856.98">7020 11263 0,'0'0'0,"-24"0"16,-1 0-16,25-25 16,0 0-1,49 0 1,1 0-1,0 1-15,74-1 16,0 0 0,-75 25-1</inkml:trace>
  <inkml:trace contextRef="#ctx0" brushRef="#br0" timeOffset="98289.35">9154 11064 0,'0'-25'0,"25"50"78,-1-25-78,1 0 16,25 25 0,49-25-16,0-25 15,-49 0 1,74-49-1,-74-1 1,-50-24 0,0 0-1,-50 25 17,25 24-17,0 50 1,0-25-1,1 50-15,24 0 16,0 24-16,0 75 16,24 25-1,26-25 1,49-24 0,1-76-1,-1-48 1,0-51-1,-25-49 1,-49-99 15,0 24-15,0 100 0,-50 74-16,25 50 31,0 25-16,0 24 1,25 1-16,0 123 16,24 0-1,1-49 1,0 0 0,-1-99-1,-24-25 1</inkml:trace>
  <inkml:trace contextRef="#ctx0" brushRef="#br0" timeOffset="98656.43">10890 10320 0,'0'0'0,"-25"25"31,1-25-15,-1 49-1,25-24-15,0 25 16,0-1-16,0 26 15,49 49 1,-24 0 0,25-75-16,-25 1 0,74 49 31,-25-74-15,-24 0-1,-25-25-15</inkml:trace>
  <inkml:trace contextRef="#ctx0" brushRef="#br0" timeOffset="99240.87">11163 10518 0,'0'0'15,"0"-49"-15,0 24 0,25 0 16,0 0-16,0-24 15,49 49 17,25 0-17,0 49 1,-24 51 0,-50 48-1,-25 26 1,0-124-16,-25 49 15,0-99 1,75-25 15,-1-74-15,50-50 0,-24-25-1,-50 1 1,0 49-1,-25 99 1,0 0 0,0 75-1,-25-26 1,0 100 0,25 75-1,0-149 1,50 74-1,24-25 1,50-50 0,-25-24-1,-74-25-15</inkml:trace>
  <inkml:trace contextRef="#ctx0" brushRef="#br0" timeOffset="99611.92">12180 9923 0,'0'0'16,"0"-25"-1,25 50 16,49 25-15,1 49 0,24 25-1,-24 25 1,-26 124 0,-24-199-1,-75 124 1,1-24-1,-1-124 1,-24 24 0,49-49-1,0-25-15</inkml:trace>
  <inkml:trace contextRef="#ctx0" brushRef="#br0" timeOffset="100042.42">13172 10369 0,'50'0'78,"-25"0"-62,25 0-1,-1 0-15,26 0 16,-1 0-16,75 0 16,-25-24-1,-75 24 1,-24 0 0,-74 24 15</inkml:trace>
  <inkml:trace contextRef="#ctx0" brushRef="#br0" timeOffset="100356.29">13297 10717 0,'-50'0'15,"100"0"1,-125 25-16,50-25 31,75 0-15,0 0-16,-1 0 15,1 0-15,24 0 16,50-25 0,25 0-1,-50 25 1,-49 0-1,-25 0 17</inkml:trace>
  <inkml:trace contextRef="#ctx0" brushRef="#br0" timeOffset="102124.89">14711 10369 0,'-25'0'32,"50"0"15,-1 25-47,1 0 15,25 0-15,24 0 16,25-25-1,-49 0 1,0 0-16,-1 0 16,50-25-1,-49-25-15,25 1 16,-51-1 0,51-24-1,-26-1 1,-24 1-1,-50-50 17,25 49-17,-24 26 1,-51 24 0,1 0-1,-26 25 1,1 25-1,-74 49 1,123-49 0,0 25-16,-49 49 15,0 0 1,74-49 0,-25-1-16,26 1 15,-26 49 1,25-49-16,0 49 15,25 0 17,0-49-32,0 24 31,25-49-15,25 25-1,-1-25-15,1-1 16,99 26-1,-99-25 1,24-25-16,75 25 16,-100-25-1,26 0 1,99-25 0,-1 0-1,-49 0 1,-49 25-1,-51 0 1,1 0 15,-25-25-15,0 1-16</inkml:trace>
  <inkml:trace contextRef="#ctx0" brushRef="#br0" timeOffset="103290.12">16348 7120 0,'-25'0'16,"50"0"-16,-75 25 15,25-25-15,1 24 16,-1 1-16,-25-25 16,25 50-16,1-25 15,-51 49 1,25-24 0,-24 49-1,49-25-15,0 1 16,1 123-1,24-123 1,0-1-16,24 50 16,26 25-1,0 0 1,24 0 0,-24-25-1,-1 0 1,-49-25-1,25 0 17,-25 0-17,0-49-15,0-25 16,-49 99 0,24-75-1,-25 1 1,-24-25-1,-1 0 1,1-1 0,-25-24-1,49 0 1,-24-24 0,49-1-1,0 25 1</inkml:trace>
  <inkml:trace contextRef="#ctx0" brushRef="#br0" timeOffset="104325.67">16819 8013 0,'0'-25'0,"0"50"46,0 0-30,0 24-16,0 26 16,0-1-16,25 0 15,0 125 1,-25-1 0,0 1-1,-25-25 16,25-150-15</inkml:trace>
  <inkml:trace contextRef="#ctx0" brushRef="#br0" timeOffset="104741.04">16745 8112 0,'0'-74'15,"0"148"-15,0-198 0,0 74 16,25 26-16,-25-26 0,24 25 16,1 0-1,50-49 1,-1 49-1,25 0 1,-24 25-16,24 25 16,-25 25 15,-49 49-15,0 0-1,-75 25 1,-24 0-1,-50-49 1,49-26-16,26 1 16,-75 49-1</inkml:trace>
  <inkml:trace contextRef="#ctx0" brushRef="#br0" timeOffset="105077.43">17762 7914 0,'0'-25'31,"-25"50"-16,25-1 1,-25 1-16,25 25 16,-25 74-1,25-50-15,25 75 16,50 0 0,-1 0-1,0-50 1,1-25-1,-26-74 1</inkml:trace>
  <inkml:trace contextRef="#ctx0" brushRef="#br0" timeOffset="105608.1">18134 8087 0,'0'-25'16,"0"50"-16,25-50 0,0 1 31,-1 24-31,26 0 16,-25 0-16,24 49 15,-49 75 16,-49 25-15,24-99 0,0-50-1,25 25 1,75-125 15,-1-73-15,25-1-1,-49 75 1,-50 74 0,25 25-1,-25-25-15,-25 25 16,25 25-16,-25 25 16,0-1-16,0 50 15,50 50 16,0-99-31,74 74 16,-74-99 0,74 74-16,-74-74 15</inkml:trace>
  <inkml:trace contextRef="#ctx0" brushRef="#br0" timeOffset="105946.77">18903 7690 0,'0'-25'0,"0"50"0,0-74 31,0 73-16,25 1 1,0 25-16,-1 0 16,1-1-16,0 26 0,25 49 31,-50 49-15,-50 1-1,25-75-15,0-24 16,-74 49-1,99-100 1</inkml:trace>
  <inkml:trace contextRef="#ctx0" brushRef="#br0" timeOffset="106608.06">20242 7988 0,'0'-25'16,"0"50"-16,-24-75 0,-1 50 15,0 0 1,-49 0-16,24 0 15,-49 25 1,-25 50 0,25-1-1,24 50 1,50-25 0,25-24-1,50-26 1,49-49-1,50-24 1,-50-26 0,50-149 15,-75-24-15,-49-25-1,0-74 16,0 222-15,-25 76-16,0-1 16,0 74-1,0 26 1,0-1 0,-25 25-16,25 100 15,-25 24 1,-24 75-1,24-124 17,-25-50-17,50-75-15</inkml:trace>
  <inkml:trace contextRef="#ctx0" brushRef="#br0" timeOffset="107258.84">20590 8013 0,'25'-25'0,"-50"50"0,74-75 16,-49 25-16,25 1 16,0-1-1,49 0 1,1 25-16,49 0 15,-25 50 17,-49-1-32,-50 50 31,0 1-15,-50-1-1,25-74-15,0-1 16,-24 26-1,74-75 17,-1 0-17,26-49-15,99-100 16,0-49 0,-25 49 15,-75 26-16,-49 98-15,0 25 32,-49 75-1,49-1-31,-50 75 16,25 25-1,25 0 1,0-25-1,25-49 1,25-26 0,-1 1-1,1-50 1,-25 0-16,0 25 16</inkml:trace>
  <inkml:trace contextRef="#ctx0" brushRef="#br0" timeOffset="109991.93">21210 10494 0,'0'-25'15,"25"25"32,0 0-31,-1 0-16,51 0 16,-1 0-16,1 0 15,24 0 1,25 0-16,74-25 15,-24 0 1,-75 25 0,-99-25-1</inkml:trace>
  <inkml:trace contextRef="#ctx0" brushRef="#br0" timeOffset="110258.19">21136 10791 0,'-25'0'16,"50"0"-16,-75 0 0,25 0 31,50 0-16,0 25-15,24-25 0,26 0 16,98 0 0,1-25-1,-75 0-15,-24 1 16,24-1 0</inkml:trace>
  <inkml:trace contextRef="#ctx0" brushRef="#br0" timeOffset="111257.05">23294 10345 0,'0'0'16,"-25"0"0,25 24 46,0 1-62,25-25 16,0 25-16,74 25 15,0-50 1,25 0 0,-50 0-1,-49-25 1,50-25 0,-26 1-1,-49 24-15,0-25 16,0 1-16,-74-26 15,-25 26 1,-1 24 0,-48 50-1,-1 24 1,25 26 0,0 24-1,24 25 1,76 0-1,24-25 17,0-24-32,24-26 0,76 26 31,73-1-15,26-49-1,-1 0 1,-123-50-16,49 25 15,-75-25 1,-24 25 0,-25-25 31</inkml:trace>
  <inkml:trace contextRef="#ctx0" brushRef="#br0" timeOffset="112258.56">24584 7517 0,'0'0'16,"0"-25"-16,-25 0 16,0 25-1,0 0-15,-24-25 16,-1 50-16,0-25 15,1 25-15,-1 0 16,-49 99 0,25 0-1,74-25-15,-25 50 16,74 24 0,51 1-1,24 0 16,-75-75-31,1-25 0,24 100 32,-74-75-32,25-24 15,-25-1-15,0 1 16,-50-26-16,-49 75 16,-99-25-1,123-74 1,-49 0-1,0-25 1,75-50 0,24 26-1,25-1 17,0 0-32</inkml:trace>
  <inkml:trace contextRef="#ctx0" brushRef="#br0" timeOffset="114541.96">25129 8162 0,'25'0'32,"-25"-25"-17,25 25-15,0 0 16,49-25-1,-49 25-15,99-25 16,-99 25 0,74 0-1,-74 25 1,25 74 0,-50 25-1,-25 0 1,-74 0-1,-1 0 1,51-74 0,24-50-1,0 25 1,50-50 0,49-74-1,-24 24 1,99-98-1,-75 73-15,-24 26 16,74-50 0,-99 50-1,-1 49 1,-48 25 15,-1 0-31,-50 74 16,51 1-16,-26-26 15,25 100 1,25-25 0,50-25-1,49 25 1,-74-99 0,49 0-1,-49-25-15,0 25 16</inkml:trace>
  <inkml:trace contextRef="#ctx0" brushRef="#br0" timeOffset="115226.41">26866 8038 0,'-25'0'16,"50"0"-16,-75 0 0,26 0 15,-26 0 1,25 24-16,-74 26 15,49 0-15,-49 49 32,49-25-32,1 50 15,49-74 1,0 24 0,49-24-1,26-50 1,49-25-1,50-148 1,-75-26 0,-50-24-1,-49 0 1,0 24 0,-24 75 15,24 74-31,-25 1 15,25 24-15,-25 50 32,25 24-17,0 26-15,-25 123 32,25-98-32,25 98 15,-25 0 1,25-24-1,-25-25 1,0-50 0,-25-74-16</inkml:trace>
  <inkml:trace contextRef="#ctx0" brushRef="#br0" timeOffset="115828.21">27213 7988 0,'0'-25'15,"0"50"-15,25-75 0,25 50 16,-1 0-16,50 0 15,-24 25 1,-50-25 0,0 50-16,-25-25 15,-25 148 1,0-123 0,-74 74-1,49-74-15,0-1 16,1 1-1,24-25 1,50-75 15,74-49-15,25-50 0,0-25-1,-25 25 1,-49 50-1,-50 74 1,0 25 0,-50 75-1,-24 49 1,24 25 0,26-25 15,73 0-31,26-25 15,49-49 1</inkml:trace>
  <inkml:trace contextRef="#ctx0" brushRef="#br0" timeOffset="116609.2">27238 10295 0,'0'0'16,"0"25"15,25-25-31,0 0 16,24 0-16,100 0 31,25 0-16,-25 0 1,-25 0-16,-75 0 16</inkml:trace>
  <inkml:trace contextRef="#ctx0" brushRef="#br0" timeOffset="116892.49">27089 10692 0,'0'0'0,"-25"0"0,1 0 47,73 0-47,-24 0 15,49 0 1,-24 0-16,49 0 16,-24-25-16,24 25 15,-25 0-15,1-25 16,49 25 0,-99-24-16</inkml:trace>
  <inkml:trace contextRef="#ctx0" brushRef="#br0" timeOffset="117575.05">28478 10369 0,'0'0'0,"25"0"16,-25-24-16,25 24 15,0 0 1,0 0 0,-1 0-16,76 0 15,48 0 1,51 0-1,-50-25 1,-25 0 0,0-25-1,-75 1 1,-24-50 0,-25 24-1,0 1 1,-25 74-16,1 0 15,-175-25 17,125 50-17,24 0-15,-99 49 16,50 25 0,0 25-1,49 25 1,25-25-1,25 0 1,50 0 0,0-74-16,24-1 15,-24 1-15,99-25 16,-50 0 0,-25-25-16,1 0 15,-1 0-15,-24-25 16,-1 25-16,1-50 15,-25 25 1</inkml:trace>
  <inkml:trace contextRef="#ctx0" brushRef="#br0" timeOffset="118509.11">29917 8881 0,'25'-25'16,"-50"50"-16,75-50 0,-50 0 15,25 1-15,-1 24 16,26-25-1,24 0 1,26 0 0,-26 0-1,25 50 1,-49 0 0,-25 49-1,0 50 1,-25-49-1,-50-1-15,-49 75 32,-125 25-17,175-125 1,-1-24-16,-24 0 16,74 0 15,25-50-31,-1 0 15,76-49 1,73-75 0,-24-25-1,25 25 1,-50 25 0,-50 25 15,-74 74-31,25 25 15,-25-24 17,-25 48-32,25 1 15,-74 74 1,-1 50 0,26-25-1,24 0 1,25-24-1,50-1 1,49-25 0,-50-49-16,-24 0 15,99-25 1,-99-25-16</inkml:trace>
  <inkml:trace contextRef="#ctx0" brushRef="#br0" timeOffset="119120.09">31108 8038 0,'0'0'0,"25"0"15,0 0-15,-1 0 16,1 24 0,0-24-16,0 25 0,0 0 15,-1 0 1,-24 49 0,-24 75-1,-1-99 1,-25-1-16,-24 1 15,49-25 1,25 0 0,-25-25-1,124-25 1,50 0 0,0-25 15,-99 26-31,-1-1 15,-24 25-15,0-25 16,0 25 0,-1 0 15</inkml:trace>
  <inkml:trace contextRef="#ctx0" brushRef="#br0" timeOffset="125992.36">1687 13843 0,'25'0'31,"-25"24"-15,0 1-16,24 0 15,-24 25 1,25 49-16,0-25 15,25 125 1,-50-150 0,25 26-1,-1-75 17,-48-50-17,24 25-15,0-24 16,0-26-16,-25-74 31,-25 1-15,50-1-1,25 25 1,0 24 0,24 26-1,-24 74 1,50 50-1,-51 24-15,26 0 16,24 125 0,1 49-1,-26-198 1,-49-26 0,0-48 15,25-100-16,0-75 1,25 1 0,-26 123-16,1 26 15,25-1 1,-25 25-16,0 25 16,24 75-1,26 49 1,-26-25-16,26 75 15,-1-1 1,-24-49 0,-26-74-1,-24-25 1</inkml:trace>
  <inkml:trace contextRef="#ctx0" brushRef="#br0" timeOffset="126525.97">3026 13743 0,'0'-25'16,"0"1"-1,0 48 17,0 26-17,25-25 1,-25 49-16,50-24 16,-50-25-16,25 24 15,-1-49-15,1 25 16,0-25-16,0 0 15,25-49 1,-26-75 0,-24-1 15,0 76-31,0-26 16,0 51-1,0 48 16,0 26-31,25 24 16,0-24-16,0 25 16,0-1-16,-1 0 15,1 1-15,25 49 16,-1-75 0,-49-24-1</inkml:trace>
  <inkml:trace contextRef="#ctx0" brushRef="#br0" timeOffset="126794.4">3622 13545 0,'0'0'15,"-25"0"1,50 25 15,-25 24-31,25 50 16,-25-49 0,24 0-16,-24 74 15,25-25 1</inkml:trace>
  <inkml:trace contextRef="#ctx0" brushRef="#br0" timeOffset="127109.17">4068 13297 0,'0'-25'15,"0"50"-15,0-75 16,0 75 31,25 25-31,-25-1-16,25 26 15,0 73 1,0-48-16,-25-1 15,24-25 1,1 100 0,-25-124-16,0-1 15,0-24-15,25 0 0</inkml:trace>
  <inkml:trace contextRef="#ctx0" brushRef="#br0" timeOffset="127692.25">4118 13942 0,'0'-25'16,"0"50"-16,-25-75 15,0 50-15,1-25 16,24 1 0,0-1-16,0 0 15,49 0 16,-24 0-31,0 25 16,24-25-16,1 1 31,0 24-31,-1-25 16,1 0 0,-1-25-1,1 1 1,-25 49-1,-25-25 1,0 0 47,0 0-32,0 50-16,0 0-15,0 0 16,25 24 0,-25 51-16,24 24 31,1 0-15,0-25-1,-25-74-15,25 0 16</inkml:trace>
  <inkml:trace contextRef="#ctx0" brushRef="#br0" timeOffset="127912.41">4416 13346 0,'-25'-24'16,"50"48"-16,-50-73 31</inkml:trace>
  <inkml:trace contextRef="#ctx0" brushRef="#br0" timeOffset="128259.65">4738 13322 0,'0'-25'31,"0"0"-15,25 50-1,-25 0 1,25 74 0,24 25-1,1 25 1,0 0-1,-26 24 1,1-98-16,-25-26 16,50 75-1,-50-49 1,0-51-16</inkml:trace>
  <inkml:trace contextRef="#ctx0" brushRef="#br0" timeOffset="128609.84">4887 13619 0,'-25'-25'15,"50"50"-15,-50-74 0,0 24 16,25 0-1,25-49-15,0 49 16,0 0 0,0 0-16,-1 0 0,26 1 15,-25-1-15,0 25 16,-1 0 0,26 74-1,-50 25 1,25-49-16,-50 49 31,-25 0-15,26-49-1,-1-25-15</inkml:trace>
  <inkml:trace contextRef="#ctx0" brushRef="#br0" timeOffset="130008.55">5234 13073 0,'0'0'0,"0"-24"15,0-1 204</inkml:trace>
  <inkml:trace contextRef="#ctx0" brushRef="#br0" timeOffset="133713.29">31703 9253 0,'0'-25'16,"0"50"46,-25-25-62,25 25 16,-49-25-16,49 25 16,-50 0-1,-24 24 1,-25 1 0,-1-1-1,1 1 1,50-25-16,-26 24 31,1 1-15,24 0-1,0-26 1,26 1 0,-1 0-1,25 0 1,-25-25-1</inkml:trace>
  <inkml:trace contextRef="#ctx0" brushRef="#br0" timeOffset="134496.22">31530 9650 0,'24'0'47,"1"25"-47,0-25 16,0 0-1,-25 25 1,25-25-16,-1 0 16,-24 24-1,0 26 1,-24 0 0,-26-1-1,0 26 1,1-26-1,-1 1 1,50-25 0,0 0 31,50-50-47,-25 25 15,24 0 1,75-25-1,-24 0 1,-26 25 0,0-25-1,-49 25 1,0 0 15</inkml:trace>
  <inkml:trace contextRef="#ctx0" brushRef="#br0" timeOffset="144569.51">6872 2456 0,'0'-25'79,"-25"25"-33,25-25 48,0 50 0,0 0-94,0 0 16,0 0-1,0-1 1,-25 1-1,25 25 1,0-25 0,0-1-1,0 1 1,0 0 0,25 0-16,-25 0 46,0-1 17,0-48-47,25 24 155,-1 0-155,1 0 0,0 0-16,0-25 15,0 25 1,49-25 0,-49 25-1,0 0-15,-1 0 16,1 0-16,-25-25 15,25 25 1,0 0-16,0 0 16,49 0 15,-49-25-31,49 25 16,-24-24 15,-25 24-16,24 0 1,-24-25 0,0 25-1,0 0 1,49-25 0,1 0-1,-51 25-15,26 0 16,0-25-1,-26 25 1,26 0 0,-25-24-1,24 24 1,1 0 0,-25 0 15,-25-25-16,25 25 17,-1 0-17,1 0 17,0 0 14,0 0-30,-25-25 31,0 0 140,-25 25-171,25-25 0,0 1-16,0-1 47,-25 25-32,25-25 1,0 0-1,0 0 1,-25 0 31,25 1-16,0-1 0,0 0 16,0 0 0,0 0 63,-24 25 15,24 25 687</inkml:trace>
  <inkml:trace contextRef="#ctx0" brushRef="#br0" timeOffset="172161.31">5284 13297 0,'-25'-25'31,"25"0"-15,-25 25-16,0 0 31,25-25-15,-24 50 46,48 25-46,-24-1-16,25 1 15,0 24 1,0-24-16,24 99 16,1-25-1,0-50 1,-25 1 0,-1-26-1,-24-24 1</inkml:trace>
  <inkml:trace contextRef="#ctx0" brushRef="#br0" timeOffset="172812.34">5631 13371 0,'0'25'16,"0"0"0,25 0-16,-25-1 15,74 51 16,-74-50-31,25-25 0,0 0 16,0 0 0,0 0-16,-1-25 15,-24-50-15,25-24 16,-25 25 0,0 49 15,0 0 0,25 75-15,0-25-1,0-1 1,24 51-16,1-1 16,24 1-16,75 123 15,-25 1 1,-49 24-1,-75-25 1,0-24 0,-50-75-1,-24-49 1,-26-75 15,51 0-31,-1-49 16,-49-75-1,99 74-15</inkml:trace>
  <inkml:trace contextRef="#ctx0" brushRef="#br0" timeOffset="173466.64">7566 13173 0,'25'25'31,"-25"-1"-16,0 26-15,25 74 16,-25-50 0,25 1-16,-1 24 15,26 50 1,-25-75-16,0-24 16,24 24-1,100-24 16,-25-75-31,-74 0 16,24 1-16,75-51 16</inkml:trace>
  <inkml:trace contextRef="#ctx0" brushRef="#br0" timeOffset="173828.79">7467 13322 0,'25'-25'16,"0"-25"0,24 25-16,-24 1 0,99-51 15,-74 50 1,24-24-1,-49 49 1</inkml:trace>
  <inkml:trace contextRef="#ctx0" brushRef="#br0" timeOffset="174061.39">7616 13694 0,'49'-25'16,"-98"50"-16,148-50 0,-25 0 16,-24 0-16,24 0 15,-24 1-15,74-26 16,-50 25-1</inkml:trace>
  <inkml:trace contextRef="#ctx0" brushRef="#br0" timeOffset="174628.88">8583 13173 0,'0'0'0,"-74"-50"32,24 50-32,25 0 0,1 0 15,-1 25 1,0 0-16,25 0 31,0-1-15,50 1-1,-1-25 1,50 25 0,-24 0-1,24 24 1,-74 1-16,24 0 16,51 98-1,24 76 1,-75-150-1,26 50 1,-1-49 15,-49-51-31,0-123 32,-50 25-17,25-1 1,0-123-1,0 49 1,0 50-16,-25 49 16,25-24-16,0 24 15,-25 25-15,25 1 16,0-1-16</inkml:trace>
  <inkml:trace contextRef="#ctx0" brushRef="#br0" timeOffset="174884.07">9724 13520 0,'0'0'0,"0"25"47,25-25-32</inkml:trace>
  <inkml:trace contextRef="#ctx0" brushRef="#br0" timeOffset="175245.43">10890 12825 0,'25'-24'15,"-25"-1"-15,0 74 32,0-24-17,0 25-15,25 24 16,-25-24-16,25 49 15,24 50 1,1 25 0,-25-75-1,24 25 1</inkml:trace>
  <inkml:trace contextRef="#ctx0" brushRef="#br0" timeOffset="175814.18">11238 12553 0,'-50'-50'0,"100"100"0,-174-150 16,74 51-1,0 24-15,-123-25 16,73 75-1,1 74 1,0 50 15,25 50-15,49 24-16,0 0 16,75 25 15,49-49-16,25-75 1,74-50 0,75-49-1,-74-50 1,-1-99 0,0-50-1,-73-24 1,-26-25-1,-74-25 1,-75 49 0,-49 26-1,-75 73 1,0 75 0,26 25-1,-1 50 16,74-25-31,26 0 0</inkml:trace>
  <inkml:trace contextRef="#ctx0" brushRef="#br0" timeOffset="177464.12">13644 12354 0,'-25'-25'15,"50"50"-15,-50 0 31,25 0-31,0 24 16,25 26 0,-25 24-16,49 0 15,1 124-15,-25 1 16,-25-26 0,0-74 15,0-99-16,0 0 1,49-124 0,76-125-1,23 100 1,-24 50 0,-24 74-1,-26 25 1,-49 99-1,-25 25 1,-75-25 0,1 0-1,-25-25 1,-25-74 0,25-50 15,-1-50-16,51 26 1,49 24 15,24 50-31,26 24 16,49 1 0,25-25-1,50-50 1,0-74-1,-26-75 1,26-74 15,-149 174-15,25 24-16,-50 25 16,0 75 15,0-25-31,-25 24 15,50 1 1,-25 0-16,24 24 16,51-24-1,-26-50 1,26-25 0,-26-50-1,-24-49 1,-25 75-16,0 24 15,0 0 1,0 0 15,25 75-15,0-1 0,-25 1-1,49 99 1,1 74-1,-50 125 17,-25-249-17,0-25-15,-24 25 16,-1-24-16,-24-1 16,24 1-16,-24-1 15,-75 25 1,50-74-1,-75-124 1,124 49 0</inkml:trace>
  <inkml:trace contextRef="#ctx0" brushRef="#br0" timeOffset="179649.18">16497 13222 0,'0'25'32,"0"0"-17,0 0 1,24 0-16,1-1 0,0 1 15,0 0-15,24 0 16,1-25 0,74 0-1,0-75 1,-49 26-16,-26-1 0,1-24 16,-1-1-1,26-74 1,-50 1-1,-25 24 1,0 49 0,0 50-1,-25 50 1,25 25-16,-25 24 16,25 1-16,0 24 15,0-25-15,50 75 16,-1-74-1,50-75 17,1-50-17,-26-99 1,-24-25 0,-50 1-16,0 74 31,25 173 0,-1 100-15,26 24-1,0 1 1,-26-100-16,26 0 16,-25 75-1</inkml:trace>
  <inkml:trace contextRef="#ctx0" brushRef="#br0" timeOffset="179928.71">18308 12453 0,'0'0'15,"0"-25"-15,-25 25 16,25 50 0,-25-25-16,25 25 0,0 24 15,25 100 1,0 24 0,49 1-1,0-26 1,-24-49-1</inkml:trace>
  <inkml:trace contextRef="#ctx0" brushRef="#br0" timeOffset="180447.24">18556 12652 0,'0'-50'0,"0"100"0,0-125 16,24 51-16,-24-1 16,75 0-1,24 25 1,-25 50 0,-24 49-1,-50 50 1,-50-50-16,26-25 15,-1-24 1,0-1-16,25-24 16,-25-25-1,75-124 1,-50 25-16,49 0 16,-24-25-16,50-50 31,-26 50-16,-49 99 1,25 50 0,-50 74-1,1 50 1,24-50-16,0 100 16,24-125-1,150 100 1,-50-100-1,-50-74 1</inkml:trace>
  <inkml:trace contextRef="#ctx0" brushRef="#br0" timeOffset="181135.15">19300 12106 0,'-25'-25'0,"50"50"0,-50-75 16,99 75 30,-24 0-46,0 0 16,98 99 0,-23 49-1,-76-73-15,1 73 16,-50 26 0,-50-1-1,1-49 16,-26-50-15,50-74-16,0 25 16,1-50-1,24 25 1,-25-25 0</inkml:trace>
  <inkml:trace contextRef="#ctx0" brushRef="#br0" timeOffset="184013.88">6375 16224 0,'25'25'15,"-25"0"32,0-1-31,25 1-1,-25 0-15,25-25 16,0 25 0,-1-25-16,1 25 15,25-1-15,-1-24 16,26 0 0,24-24 15,-24-1-16,-1-50 1,0 1 0,-49 0-1,0 49-15,-25-50 16,0 1 0,-50 0-1,26 24 1,-26 25-1,-24 25 1,-1 0 0,25 25-1,-24 25 17,0 74-17,49-75 1,-25 75-1,25 75 1,50-75 0,0 25-1,25-25 1,24-50 0,25 0-1,1-24 1,24-50-1,0 25 1,-25-50 0,-50 25-1,-24-25-15,25 0 16,-25 1 0</inkml:trace>
  <inkml:trace contextRef="#ctx0" brushRef="#br0" timeOffset="185080.39">6648 15331 0,'0'-25'15,"0"0"17,25 25-17,25-74 1,-26 74 0,-24-25-1,25 0-15,0 25 16,0 0-16,0-24 15,0 24 1,24 0 0,-24 24-1,25 51 1,-1 98 0,-49-49-1,0-24 1,-25-26-1,1-99 17,-1-49-17,25-25 1,25-1 15,-25 26-31,24 24 16,-24-24-16,25 24 15,-25-24-15,25-25 16,-25 24 0,0 50-1,0 1 1,-25 24 0,0 24 15,25 1-16,0 0-15,0 74 16,25-24 0,-25-50-1,25-1-15,0 1 16,24 25 0,100 24-1,-50-49 1,1 0-1,-51 0 1</inkml:trace>
  <inkml:trace contextRef="#ctx0" brushRef="#br0" timeOffset="185619.16">7219 14463 0,'0'-25'16,"0"50"-16,0-75 0,0 25 47,25 25-31,-1 25-1,1 0-15,0 0 16,0 0-16,0 24 15,24 50 1,1 50 0,-25-99-1,0-50 32,-1-25-31,1 0-1,25-24 1,-25-1-16,-1 25 16,1 0-16,0 25 15,0 0 1</inkml:trace>
  <inkml:trace contextRef="#ctx0" brushRef="#br0" timeOffset="185978.91">8037 14512 0,'0'25'15,"0"0"1,0 0 0,-24 24-16,24 1 15,0 24-15,-25 75 16,25 25 0,-25 0-1,25-26 1,0-24-1,25-74 1,-25-25 0</inkml:trace>
  <inkml:trace contextRef="#ctx0" brushRef="#br0" timeOffset="186495.58">8211 14959 0,'25'-50'47,"0"50"-47,0-25 15,-1 50 1,1-25 0,0 25-16,0 0 15,0 24 1,-1 51 0,1-1-1,-25 0 1,-25 0-1,1-24 1,-1-50 0,25 24-1,25-74 32,24 1-31,1-1-1,-25 25-15,74-25 16,-50 0 15</inkml:trace>
  <inkml:trace contextRef="#ctx0" brushRef="#br0" timeOffset="187330.88">9451 15356 0,'-24'-25'15,"48"50"-15,-48-75 0,-1 50 31,25 25 16,0 25-47,0-1 16,25 50 0,49-24-1,-49-50-15,0-1 16,49-24-1,50-99 17,-99 50-32,0-1 15,-25 0 1,25 1-16,-25-1 0,0 25 31,0 1-31,0-1 31,0 50-31,24 24 16,1 50 0,0 50-1,25 25 1,-1 0 0,26 49-1,-51 25 1,-24 0-1,-49-25 1,-50 50 0,74-223-1,-25-1 1,-24-24 0,-1-74-1,26-51 1,-1-49-1,25-24 1,25-26 0</inkml:trace>
  <inkml:trace contextRef="#ctx0" brushRef="#br0" timeOffset="187865.01">10345 14711 0,'0'0'16,"24"0"-16,-24 25 78,0-1-78,-24 26 15,24 24-15,0 1 16,-25-1 0,0 50-1,25-74-15,-25-25 16,25 0-16,0-1 15,0 1 48</inkml:trace>
  <inkml:trace contextRef="#ctx0" brushRef="#br0" timeOffset="188364.76">11436 16050 0,'-25'0'31,"50"0"0,0-24-15,24 24-1,26-25-15,-1 25 0,150-50 32,24-24-17,-50 24 1,-49 0-1,-75 26 1,-49-1 0,0 25-1</inkml:trace>
  <inkml:trace contextRef="#ctx0" brushRef="#br0" timeOffset="188696.27">12056 15529 0,'-25'0'16,"50"0"-16,-50-24 0,25-1 0,0 0 31,-24 25-31,48 50 31,1-26-15,-25 26-16,50 74 15,24 25 1,-24 25 0,-1-100-1,-24 0-15,-25 50 16,25-24-1,-25-76 1</inkml:trace>
  <inkml:trace contextRef="#ctx0" brushRef="#br0" timeOffset="189680.91">14289 15604 0,'-25'0'15,"0"0"1,75 0 15,-1 0-31,-24-25 16,25 25-1,49 0 1,0 25 0,-49 49-1,-25 50 1,-25 50-1,0 0 1,-50-1 0,0-74-1,26-24 1,24-125 15,0 1-31,24-125 16,51-24-1,49-125 17,-99 249-17,24-26-15,-49 76 16,0-1 31,0 50-32,-24 49 1,24 0-16,0-24 16,0 24-16,24 75 15,51 0 1,24-50 0,25-24-1,25-50 1,-99-25-1</inkml:trace>
  <inkml:trace contextRef="#ctx0" brushRef="#br0" timeOffset="190929.92">15901 15728 0,'0'0'16,"0"-25"0,0 50 31,25-25-47,25 25 15,-1-1-15,26-24 16,-1 25-1,25-25-15,75-49 16,-124 24 0,74-50-1,-75 1 1,-49 24-16,0-24 16,-25 0-1,-49-1 1,-25 75-1,-50 25 1,25 74 0,0 25-1,25 50 17,49 0-17,50-100-15,-25 0 16,25 1-16,50 49 15,49-25 1,-49-74 0,198 0-1,-75-1 1,-24-24 0,-74-24-1,-1-26 1,-49 0-16</inkml:trace>
  <inkml:trace contextRef="#ctx0" brushRef="#br0" timeOffset="191867.3">16596 14711 0,'0'0'0,"0"-25"15,0 0 32,25 0-31,-1 25-16,1 0 31,0-24-31,25-1 31,24 0-15,-49 0-16,25 25 16,49-25-1,-25 25 1,-24 0-16,-25 50 15,-1 49 1,-24 25 15,-24 0-31,-51-25 16,26-49 15,24-50-15,25-25 15,0 0-15,0-24-16,49-50 15,-24 24 1,25 1-16,-25-1 16,74-148-1,-50 99 1,-24 74-1,-50 125 32,1-1-31,24-24-16,-25 99 16,50-25-1,24-25 16,1-49-15,-1-1-16,26-24 16,-1-25-1,-49-25 1</inkml:trace>
  <inkml:trace contextRef="#ctx0" brushRef="#br0" timeOffset="192346.28">17340 13967 0,'25'-25'16,"-50"50"-16,50-75 0,24 25 31,-24 25-15,0 25 0,-25 0-16,25 0 15,0 24-15,-25 1 16,0-1-16,25 1 15,-1 49 1,-24-74 15,50-25 1,-25 0-32,49-50 31,-24 26-31,-1-1 15,-24 0 1,-25 0 0</inkml:trace>
  <inkml:trace contextRef="#ctx0" brushRef="#br0" timeOffset="192698.54">18084 13967 0,'0'0'16,"25"0"-16,-25 24 15,0 26 1,-25-25-16,0 24 15,1 1 1,24 24-16,-75 75 16,1 25-1,24-75 1,1 0-16,24 1 16,-25-1-16,-24 25 15,49-50 1,25-49-1,0 0 1</inkml:trace>
  <inkml:trace contextRef="#ctx0" brushRef="#br0" timeOffset="193146.37">18233 14463 0,'25'-25'16,"-50"50"-16,50-75 0,-25 25 15,25 25 17,24 25-17,1 25 1,0 24-1,-50 50 1,-25 0 0,-25-49-1,25-26 1,-24 26-16,-1-1 16,25-24-1,1-25 1,48-25 15,1 0-31,25 0 16,74-50-1,25 25 1,-75 0 0,-24 25-16</inkml:trace>
  <inkml:trace contextRef="#ctx0" brushRef="#br0" timeOffset="194196.23">19275 15356 0,'0'-25'16,"0"50"-16,0-75 0,25 25 16,-25 1-1,-25 24 16,25 49-15,-25-24-16,25 25 16,-25 24-16,1 50 15,24 0 1,24-25 15,26-49-15,99-25-1,-25-75 1,25-124 0,-100 100-1,1-75 1,-25 75 0,-25 24-1,0 25 16,0 50-15,-25 25-16,25 24 16,25 75-1,49 74 17,-74-49-17,50 0 1,-75-1-1,-25 1 1,-74-25 0,75-75-16,-26 1 15,-49 49 1,50-50 0,-1-24-1,-73-1 1,-1 1-1,25-75 1</inkml:trace>
  <inkml:trace contextRef="#ctx0" brushRef="#br0" timeOffset="194629.44">21011 15877 0,'0'0'15,"-24"0"1,73 0 15,-24 0-15,50 0-16,-26-25 15,50 25 1,1-25-16,-26 25 16,50-25-1,-74 25 1,-26 0-16</inkml:trace>
  <inkml:trace contextRef="#ctx0" brushRef="#br0" timeOffset="194882.58">20887 16249 0,'0'0'0,"-49"25"31,49-1-16,25-24 1,24 0-16,26-24 16,-1-1-16,75-25 15,0 1 1,-50 24 0</inkml:trace>
  <inkml:trace contextRef="#ctx0" brushRef="#br0" timeOffset="195682.39">22078 15802 0,'25'0'15,"0"0"1,0 0-16,-1 0 15,1 25-15,0 0 16,25 0-16,-1 0 16,75-1-1,-74 1 1,99 0-16,0-25 31,-50-25-15,0-49-1,0-1 1,-24-49 0,-26 25-1,-49 25 1,-49 49 0,-26 0-1,-49 0 1,-49 50-1,98 0-15,-98 49 16,24 25 0,25 1-1,74 24 1,25-25 15,75 0-31,24 25 31,25-49-15,50 24 0,-25-25-1,-24-24 1,24-25 0,-75 0-16,50-50 15,-49 0 1,49-74-1</inkml:trace>
  <inkml:trace contextRef="#ctx0" brushRef="#br0" timeOffset="196613.55">23219 14289 0,'0'0'0,"25"0"62,0 0-46,0-25-1,0 25-15,-1-25 16,51 1 0,24-1-1,-25 25 1,1 25-1,-26 49 1,-49 50 0,25-49-16,-50 24 15,1-25-15,-76 75 16,1-50 15,25-49-15,74-25-1,-25-25 1,75-75 0,49-49-1,0-49 1,25-26 0,-50 125-16,-24-1 15,25-24 1,-51 74-1,1 25-15,-25-25 32,-49 125-17,-1 24 1,25 25 0,25-1-1,0 1 16,75-25-15,-26-49 0,50-51-1,-74-24-15</inkml:trace>
  <inkml:trace contextRef="#ctx0" brushRef="#br0" timeOffset="197049.48">24162 13669 0,'0'0'0,"25"-50"16,0 50-1,-1-25 1,26 50 0,-25 50-1,-25 49 1,0 0-1,-25-50 1,25-24 0,0-25-1,50-25 1,74-25 0,-75 25-1,1-25 1,24 0-16,26-49 15</inkml:trace>
  <inkml:trace contextRef="#ctx0" brushRef="#br0" timeOffset="197363.99">25129 13942 0,'0'0'0,"0"25"16,-24-1-16,-1 1 16,0 0-16,0 25 15,-74 148 17,0-24-17,-50 24-15,-25 25 31,25-49-15,50-75 0,50-49-1</inkml:trace>
  <inkml:trace contextRef="#ctx0" brushRef="#br0" timeOffset="197817.51">24956 14512 0,'0'0'0,"25"-24"16,-25-1-16,24 25 46,1 0-30,0 25 0,0 49-1,0 25 1,-25-49-16,-50 74 16,0 25-1,-24-50 1,24-25-1,26-24 1,24-25 15,49-25-15,75 0 0,75-25 15,-1 25-16,-49-25 1,-124 25-16</inkml:trace>
  <inkml:trace contextRef="#ctx0" brushRef="#br0" timeOffset="198296.19">26047 16150 0,'0'24'62,"0"1"-46,0 0 0,-25-25-1,25 25-15</inkml:trace>
  <inkml:trace contextRef="#ctx0" brushRef="#br0" timeOffset="199380.76">26767 15529 0,'0'0'0,"25"-49"0,-25 24 16,24 0-16,1 0 15,25 1 16,-25 24-15,-1-25-16,1 25 16,25 0-1,-1 25 1,-24-1-16,25 1 16,-50 25-1,0 24 1,0 25-1,-50 25 1,-24 1 0,-25-1-1,-1-25 1,26-50 15,24-24-15,25 0-1,25-50 17,75-49-17,24-50 1,25-50 0,50 0-1,-25 1 1,-25 49-1,-25 49 1,-49 26 0,-26 24-1,1 0 32,-50 50-31,-24 49-1,-26 26 1,50-51 0,-49 75-1,24 0 1,1 0 0,24-24-1,50-1 1,24-25-1,51 1 1,-1-51 0,-49 1-16,49-25 15,-25 0 1,1-25 15,-1 1-15,-24-1-1,-26 0 1,1 0 0,0 0-1,-25 1 1</inkml:trace>
  <inkml:trace contextRef="#ctx0" brushRef="#br0" timeOffset="200565.05">28999 15926 0,'0'-24'31,"25"24"31,0 0-46,0 0-16,24 0 16,125 24-1,-50-24-15,50 0 16,-1 0-16,26 0 15,24 0-15,224 25 16,-75-25 15,-75 0-31,-98 0 32,-150 0-17,-98 0 16,24-25-31,0 25 0</inkml:trace>
  <inkml:trace contextRef="#ctx0" brushRef="#br0" timeOffset="201068.38">31356 15529 0,'0'0'16,"0"-24"-16,25-1 0,-25 0 31,0 0-15,25 25-1,24 0 16,26 50-15,24 24 0,50 25-1,0 1 1,-75-1 0,-49-25-1,0-24 1,-50 0-1,0-26-15,-25 26 16,-123 74 15,98-74-15,1-1-16,-50 75 16,74-99-16,25 25 15,-49 24 1,24-49-1,1-25 1</inkml:trace>
  <inkml:trace contextRef="#ctx0" brushRef="#br0" timeOffset="201468.22">31579 15356 0,'0'0'15,"0"-25"-15,0 50 47,-25 24-31,25 1-16,0 49 15,-24 100 1,-1-100-16,25 0 16,-50 0-16,25 75 15,-24-25 1,-26-25-1,26-25 1,24-74 0</inkml:trace>
  <inkml:trace contextRef="#ctx0" brushRef="#br0" timeOffset="203265.93">32522 15678 0,'25'0'78,"0"0"-63,-1 25-15,1 0 16,25 0 0,-1-1-1,1 1-15,-25 25 16,0-25-16,-25 74 15,-25 25 1,-25-25 0,-74-24-1,25-1 1,49-24 0,50-26-1,-24 1 1,73-25-1,-24 0-15,74 0 16,25 0 15,0-25-31,-49 1 32,-26-1-32</inkml:trace>
  <inkml:trace contextRef="#ctx0" brushRef="#br0" timeOffset="204146.72">33365 15604 0,'-24'-75'0,"48"150"0,-73-199 16,-1 74-16,1 25 16,-1-24-1,-74 24 1,0 0 0,0 0-1,-50 50 1,100 0-16,-25 0 15,-50 49 1,0 50 0,-74 99-1,123-24 1,26-25 0,74-1-1,25-24 1,24-25-1,75 0 1,0-25 0,25-49 15,-74-50-31,24 25 16,149-50-1,-174 0 1,26 0-16,73-24 15,-24-26 1,0 26 0,-50-26-1,0-24 1,1 0 0,-51 49-16,1 1 15,24-75 1,-24 24-1,-25 51-15,-25-26 16,0 26 0,0-51-1,0 51-15,-25-26 16,-74-98 15,49 98-15,-74 1-1,50 49 1,-75 0 0,25 25-1,24 0 1,-24 0 0,75 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13:46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7095 17588 0,'0'25'0,"-25"-25"16,0 0 78,0 0-16,25 25-62,0 0-16,0 0 15,0 24-15,0-24 16,0 0-1,25 0-15,-25 0 16,0-1 172,25-24-188,0 0 46,-25 25-46,25-25 16,-1 0 0,1 0-1,0 0-15,25-25 16,24 25 0,50 0-1,-25-24 1,1-1-1,-1 0 17,0 25-17,-49 0-15,49-25 16,0 25 0,25-25-1,0 0 1,0 25-1,0 0 1,-25-24 15,25 24-15,25-25 0,-99 25-16,99 0 15,-75 0-15,100 0 31,49-25-15,-49 0 0,-1 25-1,1 0 1,-25-25 0,25 25-1,-1-24 1,1-1-1,-25 0 1,-75 0-16,75 25 31,-75-25-31,-24 25 16,24-24-16,100-1 31,-50 0-15,0-25-1,0 26 1,0-1 0,25 0-1,0 0 1,-75 25-16,1-25 16,-26 25-1,26 0-15,-1 0 16,1 0-16,-26 0 15,75 0 1,0 25 0,25 0 15,0-25-15,0 25-1,0 0 1,74-25-1,-99 0 1,-50 0 0,125 0-1,-125 0 1,149-25 0,-148 25-1,-25-25-15,74 25 16,0-25-1,0 0 1,24-24 15,1 24-31,25 0 32,99 0-17,-174 0 1,124-24-1,25 24 1,-24 0 0,98-24-1,-123 24 1,-1 0 0,1 0-1,-51 25 1,1-25-1,-25 50 1,-25-25 15,75 0-15,-75 0 0,1 0-1,-1 0 1,25 0-1,0-25 1,-75 25 0,1 0-16,0 0 15,-25 0 1,-1 0 0,-24-24 140,-24-26-125,-1 25-15,25 0-16,-25 1 15,25-1 1,-25 0-16,25 0 31</inkml:trace>
  <inkml:trace contextRef="#ctx0" brushRef="#br0" timeOffset="2550.6">20019 16844 0,'-25'0'15,"50"25"1,0-25 0,-25 25 31,-25-25-32,25 25 1,0-1-16,0 1 15,0 0 1,-25-25 15,25 25-15,-24-25 15,-1 0-15,0 25-1,0-25 1,0 0-16,-24 0 16,-50 0-1,49 0 1,25 0 0,-25 0-1,1 0 1,-1 24-1,1-24 1,-26 0 15,-24 0-15,25 25 0,-50 0-1,99-25 1,0 0-16,-25 0 15,1 0 1,-26 25 0,26 0-1,-1-25 1,0 0 0,-24 0-1,24 25 1,1-25-1,24 0 17,-25 0-17,26 0 17,24-25-32,-25 25 15,0-25 1,25-25-1,-25 25 1,0 1 0,25-1-1,-24 0 1,24 0 0,0 0 30,-25 1-30,0-1 15,0 0-15,25 0 31,-25 25-32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12:49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8831 13991 0</inkml:trace>
  <inkml:trace contextRef="#ctx0" brushRef="#br0" timeOffset="88163.95">6921 12999 0</inkml:trace>
  <inkml:trace contextRef="#ctx0" brushRef="#br0" timeOffset="150852.59">14140 16770 0,'0'49'125,"0"75"-110,0 50 1,0 49-1,0-74-15,0 0 16,0-25 0,0-49-16,0-1 15,0-24 1,0-26-16,0 1 16,0 0 15,25-25 94,0 0-110,49 0 1,25 0 0,25 0-16,0 0 15,0 0 1,0 0-16,0 0 16,149 0-1,-149 0 16,174 0-15,-174 0 0,0 0-16,0 0 15,0 0 1,-25 0-16,1 0 16,24 0-1,-50 0 1,75 0-1,-75 0 1,1 0 0,-26 0-1,1 0 1,0 0 0,-1 0 15,-24 0-16,25 0-15,-1 0 16,26 0 0,-51 0-1,76 0 1,-51 0 15,-24 0-15,0 0-1,0 0 1,24 0 0,1 0-1,-25 0-15,0-25 16,-1 25 15,1 0-31,0 0 16,0-25-1,0 25 1,-1 0 0,1-49 93,0-50-109,0-26 16,0 1-1,-1-24-15,-24-26 16,0 25 0,0 0-16,0 25 31,0-49-16,0 73 1,0-49 0,0 75-1,0 0 1,0-1 0</inkml:trace>
  <inkml:trace contextRef="#ctx0" brushRef="#br0" timeOffset="152623.54">18134 18382 0,'25'0'47,"-25"25"-32,0 0 1,49-25 0,-24 49-16,25 1 15,-50-25 1,25-25-16,-1 25 16,-24 0 15,25-25-16,0-25 1,0-50 0,0 1-16,-1-1 15,1-73 1,0 73 0,-25 26-1,0 24 1,0 0-1,0 0 1,0 50 93,25 49-93,0 1 0,-1-1-16,1 25 15,-25-24 1,25-1-16,-25-24 16,25 0-1,-25-1 1,0-24-1,25-50 64,-25-24-64,24-26-15,1 50 16,-25-24-1,25-1-15,-25 25 16,0 0 0,0 1-1,0-1 1,0 0 0,25 25 171,0 25-171,-25 0-1,49 24 1,-24 1-16,0-50 16,-25 49-1,25-24 1,0-25-16,-1 25 15,1 0 1,0-25 0,0 25-1,0-25 1,-1 0 0</inkml:trace>
  <inkml:trace contextRef="#ctx0" brushRef="#br0" timeOffset="153197.23">19101 17737 0,'0'25'62,"0"25"-46,0 24-1,0-49-15,0 25 16,0-26 0,0 1-16,0 0 15</inkml:trace>
  <inkml:trace contextRef="#ctx0" brushRef="#br0" timeOffset="153663.72">19647 17961 0,'0'0'0,"0"24"0,0 51 16,0 24-1,0 75 1,0-75 0,0 0-1,0-24 1,25-1-1,0 0-15,24-24 16,26 0 0,-26-50-1,26 0 1</inkml:trace>
  <inkml:trace contextRef="#ctx0" brushRef="#br0" timeOffset="154763.73">19945 18581 0,'0'0'0,"0"-25"0,25 25 110,-1 0-95,1 0 1,0 0-16,0 0 16,0 0-1,-1 0 1,1 0-1,0 0 95,-25-25-110,25-49 15,24-26 1,-24-48-16,0 73 16,0 1-1,0 24 1,-25 1 0,0 24-1,0 50 16,0-1-15,0 26 0,-50 74-1,50-74 1,0-26-16,0 26 31,0 0-15,25-1-1,49 26 1,-74-51 0,75 26-1,-26-50 17,-24 0-17,0 0 1,0 0-1,0 0 1</inkml:trace>
  <inkml:trace contextRef="#ctx0" brushRef="#br0" timeOffset="155363.29">20615 17712 0,'24'0'16,"1"0"-1,50 75 1,49-1 0,-25 50-16,25 0 15,-50-74 1,26 74-1,-76-74 1,1-26 0,-25 1-1,0 50 1,0-26 0,0-24-1,0 25 1,0-25-1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11:26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4986 1885 0,'0'-24'32,"0"48"30,0 1-46,0 25-1,25-25-15,0 24 16,0-24-16,24 0 16,1-25-16,99 0 15,-50-25 1,0-49 0,-49-26-1,-50-48 1,0-1 15,-25 49-15,0 51-1,25 24 17,0 50-32,0 74 15,50 50 1,24 0-1,50-50 1,0-74 0,-25-25-1,-24-50 1,-25-49 15,-26-174-15,1 199-1,-50-1-15,1 75 47,24 50-47,24 49 16,-24-25 0,25 26-16,0 49 15,49-1 1,-24-48-1,-25-51-15</inkml:trace>
  <inkml:trace contextRef="#ctx0" brushRef="#br0" timeOffset="1615.67">6822 695 0,'0'-25'0,"0"50"94,-25-1-94,0 26 16,0 0-16,-24 24 15,24-24-15,-74 99 16,24-50 0,51-50 15,24-24-31,-25-25 16,25 25 15</inkml:trace>
  <inkml:trace contextRef="#ctx0" brushRef="#br0" timeOffset="2066.48">7541 1216 0,'-74'99'47,"49"-50"-47,0 1 16,-24 99-1,24 25 1,25-1-1,25-24 1,24 0 0,51-75-1,-1-24 1,0-50 0</inkml:trace>
  <inkml:trace contextRef="#ctx0" brushRef="#br0" timeOffset="2632.34">7814 1712 0,'-25'-25'15,"50"50"-15,-50-75 0,25 25 0,0 0 16,0 1-1,75-51-15,-26 75 16,51-49 0,-1 49-1,-25 24 1,-49 76 0,-25 49-1,-25-75 1,0 50-1,-24-50 1,74-123 15,-1-26-15,76-123 0,-1-25-1,-25 49 1,-49 75-1,-25 74 17,-25 75-32,1 74 15,-1-25 1,25-25-16,0 125 31,49-50-31,26-50 16,24-50 15,-25-49-31</inkml:trace>
  <inkml:trace contextRef="#ctx0" brushRef="#br0" timeOffset="2984.05">8831 1067 0,'0'0'15,"0"-25"-15,25 25 32,0 0-17,0 25-15,0 0 16,24 24-1,50 50 1,-24 75 0,-1 24-1,-49 51 1,0-51 0,-25-124-16,-25 50 15,0-74 1</inkml:trace>
  <inkml:trace contextRef="#ctx0" brushRef="#br0" timeOffset="3299.32">9972 1612 0,'-24'0'31,"24"-24"-15,24 24 0,26 0-1,-25-25-15,24 25 16,1 0-16,74-25 15,-49 25 1,49-25 0,-50 25-16,0-25 31,-49 1-31</inkml:trace>
  <inkml:trace contextRef="#ctx0" brushRef="#br0" timeOffset="3568.25">10096 1910 0,'-24'25'16,"48"-50"-16,-73 50 0,24 0 15,25 0 1,25-25-1,24 0-15,1 0 16,49 0 0,-24 0-16,24-25 0,99 0 15,-74 25 1,-49-25 0</inkml:trace>
  <inkml:trace contextRef="#ctx0" brushRef="#br0" timeOffset="5882.78">11982 1637 0,'0'-25'47,"0"50"-16,25-25-31,24 50 16,26 0 15,24-26-15,25 1-1,25-50 1,-50 1 0,-25-26-1,-24 0 1,-25-49-1,-25 25 1,25 49-16,-50-50 16,-25 26 15,-49 24-31,25 0 31,-26 25-31,1 25 31,0 25-15,49-1-16,-24 50 16,49-24-1,0-26-15,0 26 16,25-1-16,-24 50 16,73-24-1,1-26 1,-1-24-1,-24-26-15,74 26 16,1 0 0,-1-50-1,0 0 1,25 0 0,0-75 15,-99 50-16,0 1-15,0-1 16,-25 0-16</inkml:trace>
  <inkml:trace contextRef="#ctx0" brushRef="#br0" timeOffset="6903.35">12875 645 0,'0'0'0,"-25"0"31,25-25 1,0 0-1,25 25-16,0-24 1,-1 24-16,1-25 16,25 25-16,-25 0 15,74 0 1,-50 25 0,-24 24-1,0-24-15,-25 74 16,-50 25-1,-24-25 1,-25-24 0,49-1 15,25-49-15,1-25-1,48-25-15,51-49 31,24-25-15,0-25 0,25-25-1,-49 50 1,-50 49-16,-1 0 16,1 26-1,-25-1 16,0 50-15,-25 24 0,1 26-1,-1 24 1,25-25 0,25-24-1,-25-25 1,24 24-16,26-24 15,-25 0-15,0-25 16,24 25-16,-24-1 16,25-24-1</inkml:trace>
  <inkml:trace contextRef="#ctx0" brushRef="#br0" timeOffset="7451.2">13594 174 0,'0'0'0,"0"-25"16,0 0-16,0 0 15,0 0 1,25 25 0,0 0-1,49 25 1,-49-25-16,0 25 15,0 0 1,-1 24 0,-48 51-1,24-51 1,-25-24 15,25 0-15,25-25 15,24 0-31,51-25 31,-26-25-15,25 26 0,-99-1-16,25 0 15</inkml:trace>
  <inkml:trace contextRef="#ctx0" brushRef="#br0" timeOffset="7799.1">14512 223 0,'0'0'0,"25"0"31,-50 0-15,0 25-1,0 25 1,1-1-16,-76 75 16,51-49-1,-26 24-15,26 0 16,-26-24-16,26 24 15,-26-25-15,1 75 16,24-50 0,50-49-1</inkml:trace>
  <inkml:trace contextRef="#ctx0" brushRef="#br0" timeOffset="8223.67">14487 819 0,'0'0'16,"0"-25"-16,25 25 0,0-25 16,0 25-1,-1 0 1,26 25-1,-25 24 1,-25 51 0,-75 24-1,-24 0 1,25-25 0,24-49-1,50-26 1,-25-24-1,50 0 1,50-24 0,49-1-1,49 0 1,-24 0 0,-74 0-1,-51 25 1</inkml:trace>
  <inkml:trace contextRef="#ctx0" brushRef="#br0" timeOffset="9007.01">15852 2009 0,'0'0'0,"0"-24"16,-25 24-16,0 0 78,25 24-78,0 1 16,-25 0-16,25 0 31,25-50 16,-25 0-16</inkml:trace>
  <inkml:trace contextRef="#ctx0" brushRef="#br0" timeOffset="9665.69">17464 1389 0,'25'-25'15,"-50"50"-15,50-74 0,-50 24 16,25 0-1,-50 0-15,26 25 16,-100 0 0,-25 0-1,74 25 1,-49 25-16,25 49 31,50 0-15,49 0-1,99-24 1,50-50 0,24-25-1,1-50 1,24-74 0,-98 49-16,-26-24 15,0-25-15,-24-25 16,-25 0-16,24-99 15,-49 75 1,0 123 0,-24 50 15,24 50-31,-75 123 16,1 100-1,-1 0 1,75-149-1,-24-25 1,24 1-16,0-1 16,24-25-16,1-24 15,-25 24-15,25-49 0</inkml:trace>
  <inkml:trace contextRef="#ctx0" brushRef="#br0" timeOffset="9982.87">16968 2109 0,'-25'0'0,"50"0"0,-75 0 15,75 0 16,50 0-31,-1-25 16,50 25-16,0-25 16,174 0-1,-1 0 1,-98-24 0,-75 24-1,-149 25 1,-24 25-16</inkml:trace>
  <inkml:trace contextRef="#ctx0" brushRef="#br0" timeOffset="10566.86">17390 2803 0,'-25'-25'16,"0"25"-1,-25 0-15,1 0 16,-1 50 0,-99 24-16,75-24 15,-100 74 1,25 25-1,50 0 1,74-50 0,25-49-16,100-26 31,73-48-31,26-51 31,-26-49-15,1-74-1,-50-75 1,-74 50 0,-50 74-1,-50 99 1,25 50 0,0 50-1,1 74 1,-1 49-1,50 1 1,-25 0 0,-25 74-1,-25-99 1,25-100 0</inkml:trace>
  <inkml:trace contextRef="#ctx0" brushRef="#br0" timeOffset="11118.34">17836 3101 0,'25'-25'0,"-50"50"0,50-75 0,0 1 31,-25 24-31,25 25 16,24-25-16,26 25 16,24 0-1,-74 0-15,24 25 16,-49 25-16,25-1 16,-25 1-1,-25 74 1,-24-25-16,-1 0 31,25-99-15,0 25-1,75-99 1,0-1-16,74-148 16,-50 99-1,25-124 1,-49 99-1,-25 124 1,-25 0 0,-50 100-1,-24 74 1,49 148 15,25-148-15,50-50-1,-26-74 1</inkml:trace>
  <inkml:trace contextRef="#ctx0" brushRef="#br0" timeOffset="11832.65">19523 1092 0,'25'-25'16,"-50"50"-16,50-75 0,0 25 16,-25 0 46,-25 25-46,0 0-16,0 25 15,0 25 1,-24-1-16,-50 100 16,49-74-1,0 98 1,26-74-16,-26 199 31,75-199-31,24 50 16,100 25 15,-99-149-31,24 49 16,1-74-1,-51 25 1,26-50 0,-25 0-1</inkml:trace>
  <inkml:trace contextRef="#ctx0" brushRef="#br0" timeOffset="12565.77">20193 1265 0,'0'0'15,"0"-25"-15,0 1 0,0-1 16,25 0-16,-1 0 15,26-24 1,74 24 0,0 25-1,-25-25 1,-49 50 0,0 49-1,-100 50 1,-24 25-1,24-99-15,0-1 16,26-24-16,-1 0 16,25 0 15,49-50-31,75-74 31,50-75-15,0-24-16,-50 24 15,-50 75 17,-74 74-17,-49 50 17,24 24-32,-25 1 15,0 24-15,26 75 16,24 0-1,24-25 1,51-25 0,-1-49 15,-24-25-31,-25-25 16</inkml:trace>
  <inkml:trace contextRef="#ctx0" brushRef="#br0" timeOffset="12953.11">21582 521 0,'0'-50'16,"0"100"-16,50-124 0,-26 49 15,1 25-15,0 0 16,0 0-16,0 49 16,-25-24-1,-25 50-15,-25 73 16,-24-24 0,49-49-1,25-50 1,149-1 15,0-48-15,0-1-1,-25 0 1,-100 25 0,1 0-1</inkml:trace>
  <inkml:trace contextRef="#ctx0" brushRef="#br0" timeOffset="13283.91">20466 1662 0,'-50'0'0,"100"0"0,-125 25 16,51-25-16,24 25 16,-25-25-16,25 25 15,74-1 1,1-24 0,49 0-16,24-24 15,175-1 1,24-25-1,-99 0 1,-148 26-16,-51-26 16,-24 50-1</inkml:trace>
  <inkml:trace contextRef="#ctx0" brushRef="#br0" timeOffset="13615.92">21136 1910 0,'24'0'16,"-48"0"-16,73 0 0,-24 0 16,25 25-1,-26-25-15,-24 50 16,0 24-1,-49-24-15,-26 49 16,1 0 0,49-49 15,75-25-15,49-50-1,50-25 1,0-24-1</inkml:trace>
  <inkml:trace contextRef="#ctx0" brushRef="#br0" timeOffset="14016.32">22872 794 0,'0'0'0,"0"-25"0,0 0 15,25 25 1,0 50-1,-25-25 1,24 24-16,1 75 16,0 50-1,-75 49 1,1 25 0,-75 50-1,-50-25 1,-24-25-1,-26-74 1,1-50 0</inkml:trace>
  <inkml:trace contextRef="#ctx0" brushRef="#br0" timeOffset="17552.4">23889 1712 0,'0'25'47,"0"-50"-32,25 25 17,0 0-32,24-25 15,1 25-15,24 0 16,1-25-16,98 25 15,-24-25 1,-25 0 0,-74 25-1,-50-24 1</inkml:trace>
  <inkml:trace contextRef="#ctx0" brushRef="#br0" timeOffset="17801.06">23914 1935 0,'-25'25'16,"50"-50"-16,-50 75 15,50-50 1,74 0-1,0 0-15,1 0 0,-1 0 16,0 0 0,100-25-1,-125 25-15,25 0 16</inkml:trace>
  <inkml:trace contextRef="#ctx0" brushRef="#br0" timeOffset="18699.04">25923 1017 0,'-25'-25'15,"1"25"1,24-25 0,49 1-1,-24 24-15,49 0 16,1 0-16,99 24 16,-125-24-1,1 50-15,-25-25 16,-25 25-16,0 24 15,-124 50 1,-50 25 0,75-100-16,-50 51 31,99-51-31,75-49 47,49 0-32,1 0-15,24-25 0,100 1 32,-100-1-32,50 25 15,-75-25 1,-49 25 0</inkml:trace>
  <inkml:trace contextRef="#ctx0" brushRef="#br0" timeOffset="19488.96">26816 1216 0,'25'-50'16,"0"50"-1,25-25-15,24 0 16,-24 1 0,-1 24-1,50 24 1,-49 1-16,-25-25 0,0 25 15,-1 49 1,-24 26 0,-24-1-1,-51 0 1,26-49 0,-51 49-1,26-49 1,49-26-1,0-24 17,50 0-32,0-24 15,49-51 1,50-24 0,-24 0-1,-26 24 1,-24 50-16,-26-24 15,-24 24-15,25-25 16,25 26 0,0-51-16,-1 1 15,-24 74 17,-25-25-32,-50 75 46,1-1-46,24 1 16,-25-1-16,25 1 16,1 74-1,24-25 1,74-24 0,1-51-16,-26 1 15,26-25-15,49 25 16,-75-25-1</inkml:trace>
  <inkml:trace contextRef="#ctx0" brushRef="#br0" timeOffset="19886.84">25750 2307 0,'-25'25'0,"50"-50"0,-75 50 16,75-25 15,0 0-31,74-25 16,25 25-16,25 0 15,24 0-15,199-25 16,-49-24 15,-50 24-15,-174 25-16,-25-25 15,-24 25-15,-50-25 16,-50 25 0</inkml:trace>
  <inkml:trace contextRef="#ctx0" brushRef="#br0" timeOffset="20319.29">26171 2754 0,'25'0'16,"-50"0"-16,75 0 0,-25-25 16,24 25-16,-24 0 15,74 0 1,-49 25-1,0 24 1,-50 50 0,-100 50-1,-73 0 1,-1-25 0,75-49-1,74-51 1,75 1-1,-26-25-15,51 0 16,-1-25-16,125 1 16,-50-26-1,-25 25 17,-25-24-32</inkml:trace>
  <inkml:trace contextRef="#ctx0" brushRef="#br0" timeOffset="21034.31">28801 1985 0,'0'0'0,"25"24"31,-1-24-15,26 25-16,99 0 15,25-25 1,-1-25-1,-49-24 1,-49-1 0,-50-49-1,-75 0 1,-25 24 0,-73 50 15,73 25-31,-123 75 15,-1 49 1,75 25 0,50 24-1,49-24 1,99 0 0,75-50-1,25-49 1,24-50-1,1-25 1,-50-25 0,-50-49-1</inkml:trace>
  <inkml:trace contextRef="#ctx0" brushRef="#br0" timeOffset="21688.05">30314 1240 0,'25'-49'0,"-50"98"0,50-123 16,-25 49-1,25 0-15,0 1 16,-25-1-16,24 0 0,26 25 16,0-25-16,49 25 31,0 0-31,-25 25 31,-49 49-15,-50 26-1,-49 48 1,-75 1 0,0-74-1,100-51-15,24-24 16,25 25 0,124-74 15,-50-1-31,100-99 15,-75 75 1,0-25-16,50-75 16,-49 75-1,-100 74 1,-50 50 15,25 24-15,-49 26-1,24-1-15,25 1 16,-24 123 0,49-124-1,0-24-15,74 24 16,-24-24 0</inkml:trace>
  <inkml:trace contextRef="#ctx0" brushRef="#br0" timeOffset="22050.22">31480 769 0,'25'-25'16,"-50"50"-16,75-75 0,-26 50 15,1 0 1,0 0-16,-25 25 31,-25 50-15,0 24 0,1 0-1,48-49 1,26-25-1,0-1 1,24-24 0,-24-24-1,-1 24-15</inkml:trace>
  <inkml:trace contextRef="#ctx0" brushRef="#br0" timeOffset="22278.65">32150 1092 0,'0'0'15,"25"0"-15,-75 24 0,25 1 16,-124 74 0,-24 1-1,73-26-15,1 25 16,-25-24-16,-149 148 15,125-99 1,-1-25-16,-199 100 16</inkml:trace>
  <inkml:trace contextRef="#ctx0" brushRef="#br0" timeOffset="22671.58">31654 1861 0,'0'49'31,"-25"1"-31,0 24 15,-49-24-15,-150 74 16,51-25 0,98-24 15,51-75-15,24 24-16,99-24 31,74-49-16,-73 49-15,24 0 16,124-25 0,-199 25-1,-24 0-15,0 0 16</inkml:trace>
  <inkml:trace contextRef="#ctx0" brushRef="#br0" timeOffset="24499.7">9923 4515 0,'-25'0'15,"25"25"-15,25-25 78,0-25-62,24 25-16,1-25 16,74 0-1,-75 1-15,1-1 16,0 25-1</inkml:trace>
  <inkml:trace contextRef="#ctx0" brushRef="#br0" timeOffset="24719.6">9824 4887 0,'0'0'16,"-25"0"0,74 0-16,-24 0 15,25-25 1,24 25-16,50-49 16,-49 49-1,-1-25 1</inkml:trace>
  <inkml:trace contextRef="#ctx0" brushRef="#br0" timeOffset="26922.14">11262 4366 0,'0'-25'32,"0"0"77,0 1-109,25-1 16,0 0-1,0 0-15,49 0 16,1 1-1,-1 24 1,0 49 0,-49 50-1,-25-24 1,0 24-16,-49 75 16,-26-50 15,26-50-16,24-49 1,0-50 0,75-49-1,-26-1-15,26 1 16,49-75 0,0-49-1,-24 49 1,-25 99-1,-26-24 1,1 49 0,-25 0-1,0 50 1,-25 25 0,1-1-16,-26 174 31,50-148-16,0-1-15,25 26 16,24-1 0,26-50-1,-26-24 1</inkml:trace>
  <inkml:trace contextRef="#ctx0" brushRef="#br0" timeOffset="27484.23">12627 4341 0,'25'25'31,"-1"-25"-15,1 0-16,25 0 15,-1 0-15,1-25 16,99 0 0,0 1-1,-100-1-15,1 25 16,-50-50-1,25 25 1,-50-24 0,-50 24-1,51 0-15,-51 25 32,-24 50-17,0 24 1,0 50-1,49 0 1,50 0 0,25-24-1,0-76-15,24 1 16,75 0 0,25-25-1,-25-50 1,-49 1-16</inkml:trace>
  <inkml:trace contextRef="#ctx0" brushRef="#br0" timeOffset="28202.51">13172 3523 0,'0'-25'16,"0"50"-16,0-75 16,25 50-16,0-25 15,0 0-15,25 1 16,-1-1-1,50 25 17,-49-25-32,0 50 0,24 0 15,-24 24 1,-26 1 0,-24-1-16,-24 51 31,-1-1-16,-25-25 1,1-49 0,49 0-1,24-25 1,26-74 0,24-26-1,26-24 1,-26 0-1,1 0 1,-75 75 0,0 24 15,-25 25-15,25 49-1,-25-24-15,0 25 16,25-1-1,0 1-15,25 49 16,25-24 0,-1-1-1,1-49 1,-1 0 0,1-25-1</inkml:trace>
  <inkml:trace contextRef="#ctx0" brushRef="#br0" timeOffset="28640.95">13917 2878 0,'0'-25'0,"0"50"0,25-50 15,-25 0 1,24 25 0,1-25-16,0 25 15,0 0 1,-25 25-16,49 0 15,-24 74 17,0-24-32,-25-1 15,25-24 1,0-50 15,24 0-15,26-25-1,-51 0-15,1 0 16,0 0-16,25-24 16</inkml:trace>
  <inkml:trace contextRef="#ctx0" brushRef="#br0" timeOffset="28950.4">14785 3002 0,'0'0'0,"0"25"16,0-1-16,-25 1 16,25 0-16,-124 124 31,50 0-16,-50 24 1,-25 75 0,99-173-1,1 49 1,24-50 0</inkml:trace>
  <inkml:trace contextRef="#ctx0" brushRef="#br0" timeOffset="29320.56">14760 3622 0,'0'0'0,"25"-25"15,0 25 16,0 25-15,-1 74 0,1 25-1,-74 0 1,-1-25 0,25-49-1,25-25 1,25-25-1,0-25 1,49 0 0,25-24-16,25-1 31,-24 0-15,-26 26-16</inkml:trace>
  <inkml:trace contextRef="#ctx0" brushRef="#br0" timeOffset="30934.62">6723 5061 0,'0'0'0,"0"25"16,0-1-16,0 1 15,24 25 1,1 24-1,25 1 1,-25-75-16,49 0 16,25-75-1,1-74 1,-26 25 0,-24-25 15,-50 50-31,0 74 31,0 1-15,0 48-1,24 76 1,26 48 0,-25-73-16,74-1 15,0-49 1,-24-25-1,-1-49 1,1-76 0,-75-48-1,24 24 1,1 50 0,-25 74 15,0 50-16,25 49 1,49 100 0,-24-75-1,-25 0 1,0-74-16</inkml:trace>
  <inkml:trace contextRef="#ctx0" brushRef="#br0" timeOffset="31200.53">8335 3994 0,'0'0'0,"-25"-25"31,1 50-15,-1 25-16,25-1 15,-50 50 1,25 25 0,0-24-1</inkml:trace>
  <inkml:trace contextRef="#ctx0" brushRef="#br0" timeOffset="31484.69">8658 4267 0,'0'-25'15,"0"50"-15,0 24 16,0 1 0,-25 74-1,50 50 1,-25 24 0,24-99-16,1-24 15,25 99 1</inkml:trace>
  <inkml:trace contextRef="#ctx0" brushRef="#br0" timeOffset="31986.27">9030 4589 0,'0'0'15,"0"-49"-15,-25 24 0,50 0 16,-25 0 0,25 1-16,-1 24 15,51-25 1,-50 25-16,49 49 16,-49 75-1,-50 25 1,0-50-1,0-74 1,50-50 15,-25 1-15,25-51 0,0 1-16,-25-1 15,49-73 1,-24 73-1,-25 50 1,0 50 0,0 50-1,0 49 1,50-25 0,-1 0-1,26-49 1,-50-26-16</inkml:trace>
  <inkml:trace contextRef="#ctx0" brushRef="#br0" timeOffset="32288.71">9749 4068 0,'-49'-24'16,"49"-1"-16,24 50 31,-24-1-15,75 100-1,-26 25 1,1 50-1,-25-75-15,-25-25 16,0 0-16,0 100 16,-50-75-1</inkml:trace>
  <inkml:trace contextRef="#ctx0" brushRef="#br0" timeOffset="34136.04">15876 4713 0,'0'-24'15,"0"-1"48,25 25-48,25 0 1,-1 0-16,51 0 0,-1 0 16,25-25-1,99 0 1,-49 0-1,-100 25 1,-49 0-16</inkml:trace>
  <inkml:trace contextRef="#ctx0" brushRef="#br0" timeOffset="34351.55">15926 5110 0,'-50'0'16,"100"0"-16,-124 0 0,74 25 15,24-25 1,26 0-16,124 0 16,74-25-1,-99 25 1</inkml:trace>
  <inkml:trace contextRef="#ctx0" brushRef="#br0" timeOffset="34835.24">18456 4341 0,'0'-25'16,"0"25"15,0 25-31,-24 0 16,24 25-16,0 173 31,0-149-31,-25 100 16,25 0-1,-25-1 17,0-98-32,25-1 0,-25 25 15</inkml:trace>
  <inkml:trace contextRef="#ctx0" brushRef="#br0" timeOffset="35217.47">18506 4540 0,'0'-50'0,"0"100"0,0-149 15,0 49 1,0 25-16,0-25 0,25 26 16,0-26-1,49 0 1,-24 26-16,24-1 16,25 25-1,1 0 1,-26 74-1,-24 50 1,-50 0 0,-75 0-1,-49 0 1,-25-49 0,75-50-1</inkml:trace>
  <inkml:trace contextRef="#ctx0" brushRef="#br0" timeOffset="35502.07">19722 4143 0,'0'0'16,"24"-25"-1,-48 25-15,-1 50 0,0-26 16,0 51 0,0-26-16,25 26 15,0 24-15,-25-24 16,50 24-16,-25-25 16,25 25-1,0 1-15,0-26 0,24-24 16,75 74-1,-74-124 1</inkml:trace>
  <inkml:trace contextRef="#ctx0" brushRef="#br0" timeOffset="36018.22">20193 4441 0,'0'-25'0,"0"50"0,25-100 16,-25 50-16,24 25 16,1-25-1,0 25-15,74 0 16,1 50 0,-51 25-1,-74 73 1,-49-24-1,0-49 1,49-50 0,0-1-16,0 1 15,50-99 1,74-50 0,25-50 15,-74 100-31,-1-50 15,-49 74 1,25 50 0,-50 25-1,1 49 1,24-24-16,0 0 16,0-1-16,0 1 15,49 49 1,-24-74-16,25 0 15,24-1 1,-24 1-16</inkml:trace>
  <inkml:trace contextRef="#ctx0" brushRef="#br0" timeOffset="36318.47">21185 4019 0,'25'-25'16,"-50"50"-16,50-75 0,0 50 16,0 0 15,-1 25-31,26 25 16,24 74-1,-49-25-15,0 0 16,0 100-1,-50-75-15,0-25 16,-124 149 0,50-174 15,74-49-15</inkml:trace>
  <inkml:trace contextRef="#ctx0" brushRef="#br0" timeOffset="37467.29">22078 4813 0,'0'24'31,"-25"1"-16,25 0 1,0 0-16,25 0 0,-25-1 16,25-24-1,49 25 1,-24-50-16,99-49 16,49-149 15,-98 74-16,-51 25 1,-24 74 0,-50 75 15,0 25-31,1 24 16,-1 125-1,0-125-15,50 25 16,0-49-16,24 49 15,50-99 17,1-25-32,48-74 31,-48-99-31,-26-1 16,-49 75 15,-25 99-16,-25 125 17,0-26-32,25 25 15,0 0-15,0 25 16,0-24-16,50 73 16,0-73-1,-26-76 1</inkml:trace>
  <inkml:trace contextRef="#ctx0" brushRef="#br0" timeOffset="37734.81">24038 4292 0,'-25'-25'16,"50"50"-16,-50-75 0,0 75 31,25 24-15,0 1-16,-24 49 0,48-24 15,-24 148 1,50-25 0,-25 26-1,-25-75 1,0-100-16</inkml:trace>
  <inkml:trace contextRef="#ctx0" brushRef="#br0" timeOffset="38235.85">24609 4515 0,'0'-50'0,"0"100"0,49-124 15,-24 74 1,0-25-16,24 25 16,51 25-1,-76 24-15,1-24 16,0 74 0,-50 25-1,0-74-15,-24-25 16,24-1-1,25 1 1,25-74 0,0-1-1,74-74 1,0-50 0,-49 25-1,-26 75 1,-48 74 15,-1 50-31,0-1 16,-25 75-1,50 25 1,0-25 0,50-25-1,-25-49-15,24-25 16,1 0-16,24-25 15</inkml:trace>
  <inkml:trace contextRef="#ctx0" brushRef="#br0" timeOffset="38607.72">25700 3994 0,'0'-25'15,"0"50"-15,0-75 0,25 50 32,0 25-32,-1 0 15,1 25 1,25-1-16,-1 125 16,-24 24-1,-74 1 1,-51-26-1,1-49 1,25-74 0,74-25-1,-25-25 17,0 0-1,0-25-16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13:17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4912 6772 0,'25'0'16,"-25"-24"46,0 73-62,-25-24 16,25 25-1,0 24-15,0 0 16,0 1-16,0-1 16,0 26-16,25-26 31,-1-24-16,26-50 1,49-25 0,25-50-1</inkml:trace>
  <inkml:trace contextRef="#ctx0" brushRef="#br0" timeOffset="479.62">4912 6549 0,'0'0'0,"25"0"47,-1 0-47,1 0 15,25 0-15,-1 0 16,1 25 0,49 0-16,0-25 31,-49 0-16</inkml:trace>
  <inkml:trace contextRef="#ctx0" brushRef="#br0" timeOffset="666">5085 6996 0,'0'0'15,"0"24"1,75 1 15,-50-25-15,24 0-16,26-25 16,-26 1-16</inkml:trace>
  <inkml:trace contextRef="#ctx0" brushRef="#br0" timeOffset="1448.43">6425 6748 0,'0'-25'16,"-25"0"15,0 25-15,-74 50 0,25-26-16,-50 76 15,74-51 1,0 1-16,26-1 15,-1 1-15,25-25 16,49-50 15,1-25-31,74-49 16,0 0 0,-49 74 15,-1 25-16,-24 75 1,-26 24 0,26 50-1,24 24 1,1-24 0,-1-50-1,-74-49-15,25-25 16,0-25-1,0-25 17,-25-25-32,25-123 15,-25-26 17,-25 26-32,25 49 15,0 99 1</inkml:trace>
  <inkml:trace contextRef="#ctx0" brushRef="#br0" timeOffset="2297.48">7715 6624 0,'0'0'16,"0"-25"0,0 0-16,25 25 31,0-25-31,-1 25 15,76 0 1,-26 50 0,-24 49-1,-50 50 1,-75 0 0,26 24-1,24-123 1,50-25 15,-1-25-15,26 0-1,49-50 1,25 1 0,-74-1-16</inkml:trace>
  <inkml:trace contextRef="#ctx0" brushRef="#br0" timeOffset="2864.42">8236 6425 0,'0'0'16,"-25"-50"-16,0 26 0,0-1 15,1 25 1,-51-50-1,-24 25 1,0 1-16,-75 73 31,125-24-15,-1 0-16,-74 74 16,25 75-1,49-25 1,50-1-1,25 1 1,74 0 0,50-25-1,25-49 1,-1-51 0,26-48-1,49-100 16,-174 74-15,1-24-16,49-51 16,-75-23-1,-24-1 1,-124-25 0,-50 100-1,75 24 1,-100 25-1,25 0 1,75 25 0</inkml:trace>
  <inkml:trace contextRef="#ctx0" brushRef="#br0" timeOffset="4664.41">10072 6450 0,'0'-25'16,"0"50"15,0 0-31,24 0 16,-24 49 0,25 100-1,-25-100-15,0 50 16,25-25-16,-25 100 15,0-50 1,-25-50 0,50-149 31,0-49-32,24-50 1,26 50-1,49 24 17,-74 51-32,-1-1 15,1 25-15,-25 0 16,24 0-16,1 49 16,-25 76-1,-25-1 1,-50 0-1,0-50 1,-24-24 0,0-26-1,49-73 1,0-1 0</inkml:trace>
  <inkml:trace contextRef="#ctx0" brushRef="#br0" timeOffset="5148.18">11114 7145 0,'0'24'0,"24"-24"31,1 0-15,0 0-16,0 0 0,0 0 15,24-24-15,26-1 32,-51 0-32,1 0 15,0-25 1,-25 1-1,-25 24-15,-24 0 32,-1 50-17,-24 25 1,24 24 0,25 50-1,0-25 1,50 1-1,50-51 1,-26-24-16,1-25 16,24 25-16,1-50 15</inkml:trace>
  <inkml:trace contextRef="#ctx0" brushRef="#br0" timeOffset="5479.96">12155 6822 0,'0'0'16,"0"-25"-16,-24 25 16,-26 0 15,25 25-16,0 0-15,-24 24 16,-50 26 0,74-26-16,0 26 15,-25-25-15,25 49 16,25 0 0,100-49 15,-51-50-16,100-50 1,-50 0-16,-24 1 0</inkml:trace>
  <inkml:trace contextRef="#ctx0" brushRef="#br0" timeOffset="6214.5">12577 6996 0,'0'0'16,"25"-25"-16,0-25 16,-50 50 15,-25 25-31,1 0 0,24 0 15,-50 49 1,51 25 0,-1-24-1,50-1 1,24-24 0,26-50-1,49-25 16,-99-25-15,-1 1-16,26-75 16,24-25-1,1 74 1,-1 26 0,1 49-1,-51 49 1,-24 75-1,-24-24 1,-1-26 0,25-49-1,-25-25 1,25-25 0,25 0-16,0-24 0,49-75 31,25 49-16,1 50 1,-26 25 0,-49 50-1,-25 49 1,-25 1 0,25-76-1,0 1 1,0-50-1,99-74 1,-49 74 0,-25 0-16,24 25 15,-24 25 17,25 50-32,-26-1 31,-24 25-16,-24-49-15</inkml:trace>
  <inkml:trace contextRef="#ctx0" brushRef="#br0" timeOffset="6801.73">13917 7219 0,'0'-25'0,"0"50"0,25-75 16,-25 26-16,24-1 16,-24 0-16,25-25 15,25 1 1,-25 24 0,-50 25 15,-25 49-16,1 51 17,24-26-17,0-24-15,25-25 16,0 24-16,50-24 16,74 0-1,0-50 1,24-49-1,-24-50 1,0-25 0,25 49-1,-49 51 1,-26 49 0,0 0-1,1 49 16,-50-24-31,-1 25 16,-24-1-16,0 26 16,-24 24-1,-76-49 1,1-25 0,50-1-1</inkml:trace>
  <inkml:trace contextRef="#ctx0" brushRef="#br0" timeOffset="8480.18">7889 9452 0,'0'-25'0,"0"50"0,-25-75 15,0 25 1,0 25 0,-49 0-1,-25 0 1,-1 75 0,-24-1-1,25 75 1,74 0-1,50-25 1,49-50 0,51-74-1,-51-25-15,0 1 16,1-26-16,24-99 16,0-25-1,-49-24 1,-50-50-1,-25 0 17,-25 74-17,1 75 1,49 49 0,-25 50-16,25 25 31,0 0-16,0 49-15,25 26 0,0 98 16,24 50 0,1 0-1,-1 0 1,26-24 0,-26-51-1,1-74 16,0-24-15,-50-50-16</inkml:trace>
  <inkml:trace contextRef="#ctx0" brushRef="#br0" timeOffset="8880.21">7467 10494 0,'0'0'15,"-25"0"1,0 0-1,75 24 1,-25-48 0,49 24-1,25-25-15,149-25 16,50-24 0,-25-26-1,-50 26 1,-99 24-1,-74 26 17,-75 24-32</inkml:trace>
  <inkml:trace contextRef="#ctx0" brushRef="#br0" timeOffset="9550.21">8186 11387 0,'-25'24'15,"50"-48"-15,-74 48 0,24-24 16,0 0-1,0 25 1,-24-25-16,-1 25 16,0 0-16,-74 74 15,-24 50 17,24 25-32,74-26 31,25-24-16,25-74 1,50-25 0,-1-50-16,1 0 15,24-74 1,-24-50 0,0-173-1,-50 198 1,-25 0-16,0 0 15,0 24-15,-24-49 16,24 50 0,0 99-1,25 25 17,0 25-17,25 24 1,0 149-1,49 1 1,0 24 0,50 74-1,-49-148 1,-50-50 0,-1-75-16</inkml:trace>
  <inkml:trace contextRef="#ctx0" brushRef="#br0" timeOffset="10231.34">8286 11511 0,'0'-25'0,"0"50"0,0-75 15,0 0 1,24 26-1,1-26-15,25 25 16,74-49 0,-75 74-16,1 0 15,-25 25 1,49 74 0,-74-25-16,0 25 15,0 75 1,-25-25-1,1-99 1,24-26-16,-25 1 16,25-50-1,25-99 1,24-74 0,1-75-1,-25 124-15,-1 25 16,-24-74-1,25 123 17,-25 100-17,0 99 1,-25 99 0,50-24-1,50-50 1,-1-75-1,50-49-15,-25-75 16</inkml:trace>
  <inkml:trace contextRef="#ctx0" brushRef="#br0" timeOffset="11247.19">9625 8732 0,'0'0'16,"0"-25"0,0 1 30,-25 24-30,-24 0 0,-1 0-1,-24 0-15,-1 24 16,1 1-16,-25 0 16,24 25-16,1-26 15,49-24 1,0 25-16,0-25 15,50 25 32,0 0-31,0 0 0,24 49-1,1 25 1,24 50-1,-24 25 1,0 24 0,-26-99-16,1 26 15,25 197 17,-1-124-17,1 1-15,0-50 31,-1-25-15,-24-25 0,0 25-1,-25-25 1,0 1 0,0-1-1,0-50 1,0-24-16,0 25 31,25-50 0,49-25-15,50 0 0,-25-24-1,1 24-15,24 0 16,74-49 15,-123 49-15,-51 25-16</inkml:trace>
  <inkml:trace contextRef="#ctx0" brushRef="#br0" timeOffset="12331.94">10096 9923 0,'0'0'15,"-24"0"-15,24-25 32,24 25-17,1 0-15,-25 25 16,50-25 0,-25 25-16,24 0 15,26-25 1,49 0-1,-25-50 1,0-24 0,-24-1-1,-26 1 1,-49-1 0,-25 1-1,-49 24 1,-25 25-1,-75 50 1,125 0 0,-1 25-1,-74 49-15,25 25 16,24 50 15,50-1-15,25 1-1,50 0-15,74-50 16,75-25 15,-1-99-15,25-25 0,-124 0-16,50-74 15,-124 49 1,25 1-16</inkml:trace>
  <inkml:trace contextRef="#ctx0" brushRef="#br0" timeOffset="13082.09">10890 8931 0,'-25'-25'15,"50"50"-15,-25-75 16,0 25 0,25 0-16,0 1 15,24-1-15,51-25 16,-51 50 0,-24-25-1,0 50 1,0-25-16,0 50 15,-1-1 1,-24 1-16,0 24 16,-49 125-1,-1-100 1,25-74 0,1 0-1,48-100 16,1 1-31,0 0 16,49-125 0,-24 100-16,0 0 15,-26 24-15,26-49 32,-50 75-17,25 49-15,-25 24 31,-25 1-15,0 99 0,25 0-1,25-25 1,49-24 0,50-26-1,-24-24 1,-1-50-1</inkml:trace>
  <inkml:trace contextRef="#ctx0" brushRef="#br0" timeOffset="13503.88">11709 7914 0,'0'0'0,"25"-25"16,-1 25-1,1 0 1,0 0-16,-25 25 15,0 24-15,25 50 16,-25 1 0,0-1-1,0-74 1,0-1 0,50-24-1,-1-24 16,50-76-15,-49 76 0,-25-1-16,0 0 15</inkml:trace>
  <inkml:trace contextRef="#ctx0" brushRef="#br0" timeOffset="13832.05">12478 8261 0,'25'0'0,"-25"25"15,0-1 1,-50 26-1,50 0-15,-74 74 16,-1 49 0,1 51-1,-1-26 1,1-24 0,0-50-1,49-75 1</inkml:trace>
  <inkml:trace contextRef="#ctx0" brushRef="#br0" timeOffset="14169.33">12503 8856 0,'0'0'16,"25"-25"-16,-1 25 0,-24-24 31,25 24-15,25 24-1,-25 51 1,-1 74 0,-73 0-1,24-50 1,25-74-1,-25-1 1,50-24 0,25-24-1,-1-1-15,100-25 16,25 1 0</inkml:trace>
  <inkml:trace contextRef="#ctx0" brushRef="#br0" timeOffset="14638.44">14066 10022 0,'0'-25'31,"-25"25"-15,25 50-1,25-25 1,-25 0-1,0-1 1,24-48 15</inkml:trace>
  <inkml:trace contextRef="#ctx0" brushRef="#br0" timeOffset="15304.58">15083 8658 0,'0'-25'15,"0"50"-15,0 0 32,0 24-17,-25 26 1,25-1-16,0 0 16,25 75-1,49-74 1,25-75-1,125-124 1,-175 49 0,50-98-1,-49-1 1,-25 50 0,-25 74-1,0 75 16,0 25-31,0 123 16,25 75 0,49 25-1,0 0 17,-49 25-32,-25-25 31,-99-50-16,-75-49-15,1-100 32,49-74-17,24-74 1,51-26-16,24 1 16,0-25-16,25-124 15</inkml:trace>
  <inkml:trace contextRef="#ctx0" brushRef="#br0" timeOffset="15632.34">16497 8559 0,'24'24'32,"-24"1"-32,-24 25 0,24 24 15,0 1 1,-25 24-16,25 149 16,-25 25-1,50 0 1,24-50-1,51-49 1,-1-100 0,0-74-1</inkml:trace>
  <inkml:trace contextRef="#ctx0" brushRef="#br0" timeOffset="16184.61">16844 8980 0,'0'-25'0,"0"50"16,0-74-16,0 24 15,74-50 1,-24 51-1,74 24-15,-74 0 16,24 24 0,-49 26-16,-25 24 15,-25 26-15,0-1 16,-74 75 0,49-75-1,50-74 16,50-25-15,49-124 0,25-75-1,-25-49 1,-49 50 0,-25 98-1,-50 150 16,25 24-15,-25 1-16,0 123 16,50-24-1,25-50 1,0-50 0,-1-49-1</inkml:trace>
  <inkml:trace contextRef="#ctx0" brushRef="#br0" timeOffset="16499.58">17687 8360 0,'0'0'0,"25"-25"31,25 50-15,-1 25-16,1-1 15,0 1-15,49 124 16,-25 49 0,-74 75-1,-74-26 16,-75-24-15,50-148-16,24-26 16,1-49-16</inkml:trace>
  <inkml:trace contextRef="#ctx0" brushRef="#br0" timeOffset="17115.11">18357 7715 0,'0'-25'0,"0"50"0,0-75 15,25 50-15,0-24 16,24 24 0,1-25-16,24 25 0,26-25 15,48 0 1,-23 25 0,-51 0-1,-24 50 1,-26 24-1,-24 50 1,-49 100 15,24-125-31,-74 248 32,49-74-17,50 0 1,50-25-1,-50-124-15,25-25 16,-1 75 0,-73-25-1,-75 0 1,-50-1 0,25-24-1,0-49 1,50-50-1,25-25 1,74-50-16</inkml:trace>
  <inkml:trace contextRef="#ctx0" brushRef="#br0" timeOffset="17399.83">19449 9303 0,'24'0'15,"-48"0"-15,73 25 0,-24-50 16,25 25-16,-1 0 15,26 0-15,49-25 16,0-25 0,-50 1-1</inkml:trace>
  <inkml:trace contextRef="#ctx0" brushRef="#br0" timeOffset="17567.46">19647 9476 0,'0'0'0,"-50"50"16,1 0-1,74-26 17,24-24-32,1 0 15,74-24 1</inkml:trace>
  <inkml:trace contextRef="#ctx0" brushRef="#br0" timeOffset="18382.09">21706 8707 0,'0'-24'47,"25"-1"-32,0 25 1,24 0-16,1-25 16,124 0-1,-100 0-15,0 25 16,26 0 0,-26 75-1,-74 148 1,-50-99-1,-198 149 1,174-223 0,-25 24-1,74-74 1,99-74 0,125-100-1,49-99 1,-25 0-1,-74 100 17,-124 148-17,-25 0 1,-75 75 0,-73 198-1,73-25 1,75-25-1,50-74 1,49-24 15,-25-76-31</inkml:trace>
  <inkml:trace contextRef="#ctx0" brushRef="#br0" timeOffset="18848.56">23616 8831 0,'0'0'0,"25"0"16,0-24 0,24 24-1,75 0 1,75 0-1,-1-50 1,-74 25 0,-74-24-1,-75-26 1,-99 1 0,25 49-1,0 25-15,-125 25 31,76 99-15,24 74 0,49-24-1,75 0 1,50-50 0,74-50-1,49-49 1,26-25-1,-1-50 1</inkml:trace>
  <inkml:trace contextRef="#ctx0" brushRef="#br0" timeOffset="19553.77">24881 7517 0,'0'0'16,"0"-25"-16,25 25 15,0-25 1,25 0-16,-1 25 0,1 0 16,24 0-1,1 25 1,-26 25-1,-49 74-15,-74 49 32,-75-24-17,50-50 1,49-74 0,50 0-1,50-75 1,74-49-1,25-99 1,0-1 0,-50 50-1,-50 75 17,-49 49-17,-24 75 1,-26-1-1,25 1 1,0 49-16,1-24 16,-1-1-16,0 75 15,25-25 1,25-50 0,24-49-1</inkml:trace>
  <inkml:trace contextRef="#ctx0" brushRef="#br0" timeOffset="19953.99">25675 6946 0,'0'-25'0,"0"50"16,25-75-16,0 50 0,24 0 16,-24 0-1,0 25 1,-25 25-16,0-1 15,-25 51 1,0-1 0,25-74-16,0 0 15,25-25 17,50 0-17,-1-25 1,25-50-1</inkml:trace>
  <inkml:trace contextRef="#ctx0" brushRef="#br0" timeOffset="20215.7">26692 6996 0,'-25'0'15,"50"0"-15,-99 49 0,49-49 16,-25 50-16,1-25 16,-1 49-16,-49 75 15,-99 49 1,-51 75 15,-23 0-31,24-74 31,123-50-31</inkml:trace>
  <inkml:trace contextRef="#ctx0" brushRef="#br0" timeOffset="20602">26395 7765 0,'0'0'16,"24"0"-1,26 99 17,-25-49-17,-25-1-15,-25 1 0,0 24 16,-24 1-1,-75 49 1,74-100-16,50 26 16,50-25 15,-1-25-31,50-25 16,149-49-1,-99 24 1,-25 25-1,-99 25 1</inkml:trace>
  <inkml:trace contextRef="#ctx0" brushRef="#br0" timeOffset="47510.71">26990 9700 0,'0'0'0,"0"-25"16,25 25 15,-25-25-31,25 25 94,-1 0-94,1 0 15,50 0-15,-1 25 16,25-25 0,174 0-1,74 0 1,26-25 0,-1 25-1,-174 0-15,199 0 16,-50-25-1,-123 0 1,-100 25 0,-100 0-1,1 0 32,-25 25 31</inkml:trace>
  <inkml:trace contextRef="#ctx0" brushRef="#br0" timeOffset="48554.1">30413 8906 0,'0'-25'16,"25"50"62,0 24-78,25-24 15,-1 25 1,1 0-16,24-1 16,50 50-1,-25-49 1,-49-25-16,-25 0 0,-25-1 31,25-24-15,-25 25-1,-50 25 1,0-1 0,-24 26-1,49-26-15,-49 51 16,24 24-1,1 0 17,-26-25-17,50 0-15,-24-24 32,-1-51-17,1-24 16,24 0-31,-75-24 16,76-1 0,-26-74-1,25 24 1,25-49 0,0-25-1,25-24 1,0 73-1,0 1-15,24-74 16,1 73 0,0 26-1,-50 49 1,24 0 0,-24 0 46,0 50-15,0 0-31</inkml:trace>
  <inkml:trace contextRef="#ctx0" brushRef="#br0" timeOffset="52000.64">31976 9253 0,'0'-25'16,"0"50"-16,25-74 15,0 49-15,24-25 16,26 0 0,-26 25-1,1 0-15,-25 0 16,24 25-1,-24 24 1,-74 51 0,-26-1-1,26-25 1,24-74 0,0 25-1,75-25 1,-1 25-16,1-25 15,99 0 1,-100 0 0,26 25-1,-26 49-15,-24 0 32,-74 1-17,-1-1 1,-74 1-1,0-26 1,0 1 0,49-50-1</inkml:trace>
  <inkml:trace contextRef="#ctx0" brushRef="#br0" timeOffset="52867.9">32820 8906 0,'-25'-75'0,"50"150"0,-75-199 16,25 49-16,0 26 15,1-1 1,-26 1-16,0-1 16,1 0-16,-26 26 15,-123-51 1,-25 50 0,99 25-16,-100 50 15,-24 49 1,25 100-1,49 98 1,50 1 15,50 297 1,74-446-32,49 0 15,51 99 1,49-25-16,-75-123 15,149 48 1,0-24 0,-98-99-1,-1 0-15,99-25 16,25-25 0,0-24-1,-25-51 1,-24-24-1,-100 50 1,50-100 0,-75 100-16,-24-25 15,-1-1-15,1-24 16,-25 25-16,0 0 16,-25-25-1,0 25-15,-25-1 16,0 1-16,0 25 15,-24-25-15,-51-50 16,-24 25 0,0 0-1,-49 24 1,73 51 0,26 24-1,-50 0 1,50 25-16,-1 0 15,1 0-15,-100 25 16,50 0 0</inkml:trace>
  <inkml:trace contextRef="#ctx0" brushRef="#br0" timeOffset="60598.82">5681 13222 0,'-25'0'15,"25"-24"1,0 48 218,0 1-218,0 25-16,0 49 15,0 99 1,-25 1 0,0-75-1,25-25 1,0-74 0,0 0 30</inkml:trace>
  <inkml:trace contextRef="#ctx0" brushRef="#br0" timeOffset="61509.77">4912 13371 0,'0'-25'16,"0"50"-16,-25-25 0,25-25 140</inkml:trace>
  <inkml:trace contextRef="#ctx0" brushRef="#br0" timeOffset="63624.62">5358 13173 0,'-25'0'16,"50"0"-16,-74 0 15,49 25-15,24-25 125,1-25-125,25 0 16,0 0-16,24 0 15,-24 0 1,24-24-16,25 24 16,-24 0-1,-75 0 1,24 25 31,1 0 0,0 0-32</inkml:trace>
  <inkml:trace contextRef="#ctx0" brushRef="#br0" timeOffset="64149.88">5358 14463 0,'25'0'16,"-50"0"-16,125-25 0,-26 0 15,0 0 1,50-24-16,-74 24 15,-25 0-15,0 25 16</inkml:trace>
  <inkml:trace contextRef="#ctx0" brushRef="#br0" timeOffset="64819.16">5978 13694 0,'0'-25'0,"0"0"15,0 0 17,0 50 30,25 25-46,-25-1-16,0 26 15,25 49 1,0-50 0,-25-24-1,0-25 16,0-75-15,0 25 0,25-124-1,0-49 1,-1 24 0,1 75-1,0 74 1,25 75 15,-26-1-15,51 125-1,-26-50 1,-24-74-16,0-25 16,0-1-16,0 1 15,-1-25-15</inkml:trace>
  <inkml:trace contextRef="#ctx0" brushRef="#br0" timeOffset="65434.16">6698 12850 0,'-25'-25'16,"50"75"-1,0 49 1,-1-24-16,-24 24 16,25 0-16,0 124 15,25-49 1,-1-25-1,26-75 1,24-49 0,0 0 15,-49-50-31,24-24 16,1-26-1,-51 25-15</inkml:trace>
  <inkml:trace contextRef="#ctx0" brushRef="#br0" timeOffset="65694.25">6772 13570 0,'-49'0'16,"98"0"-16,-123-25 15,49 25 1,75-25 31,-26 0-31,26 25-16,0-25 15,-1 1-15,26-51 16</inkml:trace>
  <inkml:trace contextRef="#ctx0" brushRef="#br0" timeOffset="66501.89">7517 13371 0,'49'-49'16,"-98"98"-16,148-123 0,-50 24 0,-24 25 16,0 1-1,-50-26 1,-24 50-1,-26 0 1,26 25 0,-1 74-1,-25 75 1,75-100 0,75 0-1,24-74 1,50-49-1,49-50 1,1-50 15,-25 25-31,-100 0 32,-74 49-32,-74 50 31,-1 25-16,-24 75 1,99-50 0,0 24-1,49-49 1,26 0 0,-1 0-1,26 25 1,-26 74-1,0 25 1,-74 100 0,0 24-1,-24-25 1,-26-99 15,50-99-31,0-25 31,-25-25-31,-24-173 16,49 74-16,0-25 16,-25 0-16</inkml:trace>
  <inkml:trace contextRef="#ctx0" brushRef="#br0" timeOffset="66856.38">8658 13098 0,'0'0'0,"49"50"0,1 0 16,-25-1-16,-1 100 15,-24-50 1,0-49 0,25-100 15,-25 1-15,0-51-16,0 26 15,25-100 1,-25 149-1,50 1 1</inkml:trace>
  <inkml:trace contextRef="#ctx0" brushRef="#br0" timeOffset="67770.27">9600 13073 0,'0'-24'16,"0"48"-16,-25-73 0,25 24 16,-24 25-16,-26 0 15,25 0-15,-74 50 16,49 49 0,26-25-1,24 26 1,24-76-1,51-48 1,-1-51 0,-24-49-1,-25 50 17,-1 49-17,-48 74 16,24-24-31,0 75 16,24-51 0,1 1-16,0 49 15,50-49 1,-26-26 0,26-48-1,24-51 1,0-98-1,-25-76 1,-74-23 0,0-1-1,-24 173 1,-1-24 15,0 124-31,0 25 16,25 25-1,0 49-15,0 149 16,25 25 0,25-25-1,49-49 1,50-100 0,-75-74-16,25-25 15,100-50 1,-125 25-16,50-124 15,-99 75 1,-25-1 0,0-24-1,0 50-15,-25-26 16,-24 100 0,-26 74-1,50 50 1,25 0-1,50 0 1,0-75 0,-1-49-1,1 0 1</inkml:trace>
  <inkml:trace contextRef="#ctx0" brushRef="#br0" timeOffset="68014.2">10096 12900 0,'-24'0'16,"48"0"-16,-98 0 15,49 0-15,25-25 16,0 0-1,50 0 1,-1 1-16,51-26 16,-1 0-1,-25 1-15,26-1 0</inkml:trace>
  <inkml:trace contextRef="#ctx0" brushRef="#br0" timeOffset="68471.33">12503 12949 0,'0'-24'31,"0"48"-15,0 26-16,-25 24 15,25 26-15,0 24 16,0 0 0,0-25-16,50 99 15,49-98 1,25-75-1,-25-75 1</inkml:trace>
  <inkml:trace contextRef="#ctx0" brushRef="#br0" timeOffset="68751.27">12552 12900 0,'-49'0'16,"98"0"-16,-123-25 0,49 25 15,25-25 1,-25 25-16,50-25 16,0 1-16,25-26 15,98-49 1,1-25-1,-25 24 1,-99 100 0</inkml:trace>
  <inkml:trace contextRef="#ctx0" brushRef="#br0" timeOffset="68904.32">12528 13222 0,'-25'50'15,"50"-100"-15,-75 125 0,50-50 16,124-50 0,25-50-1,24 1 1</inkml:trace>
  <inkml:trace contextRef="#ctx0" brushRef="#br0" timeOffset="69352.06">13445 12801 0,'0'0'0,"-49"24"15,-1 1-15,1 0 16,-26 25-16,1 24 16,74-49-1,24-25 1,26-25-1,49-25 1,-24 26 0,24 48-1,-49 26 17,49 74-17,0 25 1,-25-75-16,-24 1 15,49 49 1,-49-99 0,-25-50-1,24-124 1,-24-372 15,0 372-15,-50 50-16,0-25 15,25 99 1</inkml:trace>
  <inkml:trace contextRef="#ctx0" brushRef="#br0" timeOffset="69541.73">14760 13024 0,'0'0'15</inkml:trace>
  <inkml:trace contextRef="#ctx0" brushRef="#br0" timeOffset="70052.31">15777 12404 0,'0'0'16,"0"-25"-16,0 0 0,50 0 15,24-24 1,-24 49-16,49 0 15,-49 99 1,-50 50 15,-25 0-15,0-100 0,75-24-1,-1-50-15,75 25 16,-49 25-1,-1 25 1,-49 49 0,-50 25-1,0-50-15,-24 26 16,-1-51 0</inkml:trace>
  <inkml:trace contextRef="#ctx0" brushRef="#br0" timeOffset="70569.5">16447 12205 0,'0'-99'16,"0"198"-16,0-272 0,-50 49 31,-24 99-31,-75 0 16,50 0-1,24 50-15,-98 25 16,-1 74 0,-24 74-1,24 25 1,124 25 0,50 0-1,100 1 1,123-76-1,-99-123 1,25-1-16,173 1 31,-49-50-31,-149-25 16,-25 0 0,1 1-16,49-125 15,-50-50 1,-50 75-1,-24-25-15,-25-198 16,-74 49 0,-75 125-1,-74 123 1,-50 75 0,149 0-16,25 24 15,24 1-15</inkml:trace>
  <inkml:trace contextRef="#ctx0" brushRef="#br0" timeOffset="71504.57">18853 12801 0,'0'0'16,"-25"-25"-1,1 25 1,24 49 0,0 1-1,0 24-15,0 1 16,0-1-16,0-24 15,49-25 1,-24-25-16,25-25 16,49-50-1,0-98 1,-74 98 0,0 75 15,-25 25-16,25 25-15,-25-1 16,49 1-16,1 0 16,99-50 15,-125 0-15,26-25-16,0-74 15,-50 49 1,0 0-16,0-24 15,-25 0-15,-25-1 16,25 50 0,1 25-1</inkml:trace>
  <inkml:trace contextRef="#ctx0" brushRef="#br0" timeOffset="71673.97">19970 12726 0,'0'0'0,"24"0"16,1 0 0,0 0-1</inkml:trace>
  <inkml:trace contextRef="#ctx0" brushRef="#br0" timeOffset="71991.88">20615 12677 0,'24'24'16,"-48"-48"-16,73 123 0,-49-50 15,-25-24-15,25 25 16,-24-50 15,24-50-31,0 1 16,24-26-16,-24-24 15,50-174 1,24 149 0</inkml:trace>
  <inkml:trace contextRef="#ctx0" brushRef="#br0" timeOffset="72437.23">21880 11883 0,'0'0'0,"0"-25"16,0 50-1,25 49 1,-1 75-1,51 25 1,-26 24 0,26-24 15,-26-100-31,-24-49 16,124 0-1,-99-25-15</inkml:trace>
  <inkml:trace contextRef="#ctx0" brushRef="#br0" timeOffset="72652.89">21929 12478 0,'-24'0'15,"48"0"-15,-73 0 16,24 0-16,50 0 31,24-25-31,26-24 16,123-26-1,1 1 1,-75 49-16</inkml:trace>
  <inkml:trace contextRef="#ctx0" brushRef="#br0" timeOffset="73836.46">24336 12180 0,'-25'0'0,"50"0"0,-75-24 15,50-1 1,25 0-1,24-49 1,51 24 0,-1 25-1,0 50 1,-49 74 0,-25 100-1,-75 49 1,-24-50-1,49-148-15,0-1 16,75-73 15,-1-51-15,75-148 0,50-75-1,-50 1 1,-75 123-1,-24 124 1,-50 75 0,-24 149-1,-26 49 1,100 149 0,50-223-1,49-50 1,-50-74-1</inkml:trace>
  <inkml:trace contextRef="#ctx0" brushRef="#br0" timeOffset="74993.55">27238 12131 0,'0'0'0,"-25"0"16,0 0-16,1 0 15,-26 25-15,0 24 16,1 26-16,-50 73 31,74-48-31,0 73 16,25-98 0,50-1-16,74-24 15,49-50 1,1-50-1,-50-24 1,-25-75 0,-74-74-1,-75-1 1,-99 76 0,-24 98-1,98 75-15,26 0 16,-1-1-1,-24 125 1,74-74-16,25-1 16,74 50-1,74-74 1,26-75 0,-1-50-1,-24-49 1,-25 0-1,-50 100 1,-49 48 0,-50 125-1,0 0 1,0-25 0,0-49-1,49-100 1,1-50 15,24-74-31,1 50 31,-50 50-15,24 73 0,26 125-1,-1-25 1,-24-74-1,49 24 1,-50-74 0</inkml:trace>
  <inkml:trace contextRef="#ctx0" brushRef="#br0" timeOffset="75591.85">30165 11883 0,'0'0'16,"-25"25"15,50 24-31,-25 1 16,0 24-16,25 1 15,-25 98 1,-50-24 0,-49-50-1,74-74 1,50-74 15,25-1-31,74-49 16,-25 49-1,25 0 1,-74 26 0,24 24-1,-24 99 1,-75 0-1,-25 25 1,-49-49 0,-50-1-1,25-74 1,25 0 0,74 0-16,0-50 15,1-49 1,24 25-1,74-26-15</inkml:trace>
  <inkml:trace contextRef="#ctx0" brushRef="#br0" timeOffset="75986.25">30835 12329 0,'25'0'16,"-50"25"31,25 25-47,-25-26 0,25 51 16,0 24-1,25-49 1,25 24-16,24-49 31,1-25-15,-26-50-1,-24 1 1,-25-50 0,-25 24-1,0-49 1,25 99-1,25 0 1</inkml:trace>
  <inkml:trace contextRef="#ctx0" brushRef="#br0" timeOffset="76272.45">31654 11908 0,'24'-25'15,"-48"50"-15,48-75 0,-24 25 32,0 50-17,-24 0-15,-1 49 16,25-24 0,-75 123-1,51-98-15,-51 98 16,50-98-1,-49 49 1,24-74 0,26-50-16,-1 0 15</inkml:trace>
  <inkml:trace contextRef="#ctx0" brushRef="#br0" timeOffset="76736.17">31207 12627 0,'0'-74'31,"0"49"-15,25 25-16,0-50 31,0 50-31,-1-25 0,-123 199 0,248-373 16,-99 150-1,24 24-15,50-74 16,0 49 0,-49 25-1,-26 25 16,-49 50-15,0 74 0,-25 0-1,1-49 1,-1-51-16,25 1 16,49-25 15,-24-25-16,50-24-15,-1 49 16,-49 25 15,24-1-15,-24 26 0,25-25-1,-1-25 1,1-25-1,0-49 1,-1-1 0</inkml:trace>
  <inkml:trace contextRef="#ctx0" brushRef="#br0" timeOffset="78619.66">3647 15356 0,'-25'0'15,"0"0"1,0 0-1,0 0 17,1 25-17,-1-1-15,25 1 16,-25 0 0,0 25-1,0 24 1,25-49-1,0 0 1,50-1 0,-25-24-1,74 0 1,0-24 0,-24-1-1,-26 50 1,-24-1-1,0 26 1,-25 0 0,-25 24-1,-25 1 1,-24-51 0,-25 26-1,24-50 1,1 25-1,49-25 1,-24-25 0</inkml:trace>
  <inkml:trace contextRef="#ctx0" brushRef="#br0" timeOffset="78970.02">4366 15381 0,'25'0'16,"24"24"-16,-49 26 16,0-25-16,0 0 15,-24 49 1,73-24 0,-24 24-1,-25-24 1,25-26-1</inkml:trace>
  <inkml:trace contextRef="#ctx0" brushRef="#br0" timeOffset="79718.91">5036 15356 0,'0'-25'15,"-50"25"16,25 25-31,1 0 16,-26 24 0,25 1-16,0-1 15,1 75 1,24-74-16,0 0 16,24-26-16,26 26 15,24-25 1,1-50-1,-26-49 1,1-26 0,-50-73-1,-25-26 1,-49-24 0,24 149-16,25-1 15,-24 1 1,24 74 15,25 49-31,50 100 31,49 25-15,-25 49 0,1-49-1,-1-75 1,-24-25-1,-26-74-15</inkml:trace>
  <inkml:trace contextRef="#ctx0" brushRef="#br0" timeOffset="80369.12">5557 15232 0,'25'-25'0,"-50"50"0,50-100 15,-25 51-15,-25-1 16,-25 25-1,50 25 1,-25 24-16,25 26 16,-24-26-16,24 50 15,24 50 1,51-25 0,24-99-1,25-50 1,0-74-1,0-25 17,-99 50-32,0-1 15,-25-49 1,0 75-16,-25-1 16,25 25-1,-25 25 1,100 25 15,-26-25-31,1 25 16,173 74-1,-124 0 1,-74 0 0,-25 25-1,-74-24 1,-26-51 15,51-49-31,-1 0 0,-49-25 16</inkml:trace>
  <inkml:trace contextRef="#ctx0" brushRef="#br0" timeOffset="82870.03">5978 17365 0,'50'0'125,"-25"0"-109,25-25-16,-1 25 16,1-24-16,-1 24 15,51-50 1,-76 50 0,1-25-16,25-24 15,-25-1 1,-1 0-1,1 1 1,-25-1 0,0 0-1,-49 26 1,24-1 0,-25 25-16,25 0 15,-24 0 1,-1 0-1,25 0-15,1 25 16,-76 24 0,26 50-1,-1 26 1,51-26 0,-1 25-1,25-25 1,25 25-1,-1-25 1,51-24 0,-1-1-1,-24-49-15,0-25 16,-1 0-16,100 25 16,-25-50-1,0-25 1,-50 1 15,-24-1-15,-25 50-16</inkml:trace>
  <inkml:trace contextRef="#ctx0" brushRef="#br0" timeOffset="83872.81">6425 16422 0,'0'-24'47,"0"-1"-15,25 0-32,0-25 15,-1 1 1,26-1-1,-25 50 1,0 0-16,-1 0 31,26 0-15,-25 50 0,0 49-1,-25-25 1,-25 1-1,0-1 1,25-49 31,0-50-31,25-24-1,-25-51 1,25 51-16,-25-75 31,24 74-15,-48 25-16,24-49 15,0 24 1,0 26 15,-25 48 32,50 26-48,-25-25-15,24 0 16,1-1-16,25 26 31,0-25-31,24 0 16,-49-25-1,24 0-15,1 0 16,-25-25 0,0 0-16</inkml:trace>
  <inkml:trace contextRef="#ctx0" brushRef="#br0" timeOffset="84393.07">6797 15554 0,'0'-25'15,"25"25"-15,0 0 16,24-24-1,1 24-15,-50 24 32,-25 26-32,25 74 15,50-50 1,-50-24 0,0-25-1,25-50 16,24-49-15,-24 24 0,25 0-1,-26 26 1</inkml:trace>
  <inkml:trace contextRef="#ctx0" brushRef="#br0" timeOffset="84752.15">7591 15604 0,'0'25'31,"0"-1"-15,0 76-1,-25-51 1,25 26-16,-25 98 16,1 26-1,-1-1 1,0-24-1,25-50 1,0-74 0</inkml:trace>
  <inkml:trace contextRef="#ctx0" brushRef="#br0" timeOffset="85220.03">7789 16075 0,'0'0'16,"0"-25"-16,25 25 15,0-24 1,0 24-1,24 24 1,-24 1-16,25 25 16,-50 24-1,25-24-15,-50 99 16,25 0 0,-25-50-1,0-50 1,25-24-1,50-25 32,-25-25-31,-1 1 0,51-1-1,-26 0-15,-24 0 16,50 0-1,-50 1-15</inkml:trace>
  <inkml:trace contextRef="#ctx0" brushRef="#br0" timeOffset="86270.92">9203 16522 0,'25'-50'16,"-50"100"-16,50-125 0,-50 75 31,25 50-15,0 0-16,0 49 15,25-25-15,0 1 16,0-1-16,24-24 16,26-26-1,24-73 1,-49-50-1,-26-50 1,1 25 0,-25 74-1,0 75 32,25 25-47,0 74 16,0 49-1,0 26 1,-25 24 0,0 0-1,0-124 1,0 1 0,-25-26-16,25 1 15,-50-1-15,-24 25 16,-1-49-1,26-50 1,-1 0-16,-49-75 16,49-49-1,25-25 1</inkml:trace>
  <inkml:trace contextRef="#ctx0" brushRef="#br0" timeOffset="86641.75">10171 16621 0,'25'0'16,"-50"25"0,25 0-16,-25-1 15,25 100 1,-25 124 0,50-148-1,0-1 1,24 99-1,26-24 1,-1-50-16,50-49 31,-24-75-15</inkml:trace>
  <inkml:trace contextRef="#ctx0" brushRef="#br0" timeOffset="87185.57">10469 16844 0,'0'-25'16,"0"50"-16,0-74 0,24 24 15,1 0 1,25 0-1,49 25-15,0 25 16,-74 25 0,0 24-1,-25 0-15,0 1 16,0-1-16,0 1 0,-25-1 31,25-99-15,0-24-1,0-125 1,25 75-16,-25-75 16,0 100-1,0 49 1,0 50 15,0 24-15,0 26-1,49 49 1,1 0-16,0-25 16,49-24-1,0-51 1,-24-24 15,-51 0-31</inkml:trace>
  <inkml:trace contextRef="#ctx0" brushRef="#br0" timeOffset="87536">11213 16398 0,'0'0'15,"0"-25"32,25 50-31,-1-1-1,1-24-15,25 50 16,49 49 0,-25-24-1,-24-1-15,24 100 16,-24 24-1,-50 1 1,-25-1 0,-49-49-1,49-99 1,0-26-16</inkml:trace>
  <inkml:trace contextRef="#ctx0" brushRef="#br0" timeOffset="88087.29">12751 16745 0,'0'0'0,"0"-25"0,49 25 16,1 0-1,0-25-15,74 1 16,49-51 0,-24 26-1,-50 24 1,-99 0-1</inkml:trace>
  <inkml:trace contextRef="#ctx0" brushRef="#br0" timeOffset="88286.82">13098 17316 0,'-25'24'15,"50"-48"-15,-50 73 16,50-49 0,74-25-1,75-49 1,-100 49-16</inkml:trace>
  <inkml:trace contextRef="#ctx0" brushRef="#br0" timeOffset="88986.39">14909 15405 0,'0'-24'15,"0"48"-15,-25-48 16,0 24 0,1 0-1,-1 0-15,0 0 16,-25 24 0,1 1-1,-1 50 1,25 49-1,0 24 1,25 26 0,25 25-1,25-26 1,49 100 0,0-74-1,1-1 1,-26 1 15,-24-26-15,-26 1-1,-24-25 1,-24 0 0,-1-25-1,-74 49 1,24-148-1,-123 74 1,123-99 0</inkml:trace>
  <inkml:trace contextRef="#ctx0" brushRef="#br0" timeOffset="89839.73">15802 16497 0,'0'-25'0,"0"50"15,0-75 1,25 25-1,0 25 1,24-24-16,75-1 16,25 50-1,-25 49 1,-25 25 15,-49 100-15,-100-50-1,1-1 1,-1-48 0,1-51-1,24-24 1,0-50 0,25 1-16,0-26 15,50-198 16,24 25-15,-24 123-16,24-98 16,-24 74 15,-26 74-31,-24 25 16,0 50 15,-49 25-16,-1 74 1,50-50-16,0 26 16,0-26-16,0 25 15,0-24-15,25-1 16,0 0-16,74 26 16,25-26-1,0-49 1,0-50-1</inkml:trace>
  <inkml:trace contextRef="#ctx0" brushRef="#br0" timeOffset="90441.72">17563 16522 0,'-24'0'15,"-1"0"16,50 0-15,-1 25 0,26-1-16,0-24 15,24 0 1,0 0-16,1-24 16,49-26-1,-75-49 1,-49 24-1,-74 1 1,-25 24 0,0 50-1,-25 50 1,24 49 0,26 50-1,-1 25 16,75-50-15,50-25 0,49-25-1,75-24 1,0-25 0,-1-50-1,-49 0 1</inkml:trace>
  <inkml:trace contextRef="#ctx0" brushRef="#br0" timeOffset="91207.97">18258 15529 0,'0'-24'15,"0"48"-15,-25-73 16,25 24 15,50 25-15,-25 0 0,-1-25-16,76 0 15,-26 25 1,-24 50 15,-1 24-15,-49 50-16,-25 25 15,-24-25 17,24-49-17,25-50 16,0-50-31,25-50 16,24-49 0,26-49-1,-1-1 1,-49 25 0,0 100-1,-25 73 16,-25 76-15,0 48 0,25-73-1,0-1 1,0 1-16,25-26 16,25 1-16,-26 0 15,26-26-15,25 1 16,-1-74-1</inkml:trace>
  <inkml:trace contextRef="#ctx0" brushRef="#br0" timeOffset="91586.54">19027 14934 0,'25'-25'16,"-50"50"-16,50-75 0,0 50 16,-1 0-1,1 0 1,0 25-16,-25 0 15,25 74 1,-25 50 0,-25-50-1,50-24 1,0-75 0,24 0-1,50-99 1,-49 74-1</inkml:trace>
  <inkml:trace contextRef="#ctx0" brushRef="#br0" timeOffset="91872.55">19970 14934 0,'-25'0'0,"50"0"0,-50 25 16,0 0-16,-25-1 15,26 26-15,-26 0 16,-24 74 0,49-50-1,-50 100-15,-24 49 16,0-24 15,24-26-15,26-49-16</inkml:trace>
  <inkml:trace contextRef="#ctx0" brushRef="#br0" timeOffset="92235.9">20143 15529 0,'25'0'0,"-50"0"0,50-24 16,-25 48-1,0 1 1,-25 25-1,25-1-15,0 26 16,-49 74 0,-1 0-1,25-50-15,25-50 32,25 1-17,74-50 1,75 0-1,49-25 1,-99 0-16</inkml:trace>
  <inkml:trace contextRef="#ctx0" brushRef="#br0" timeOffset="93369.59">21979 16745 0,'-25'0'0,"50"0"0,-99 0 16,49 0-16,-50 25 15,26-25-15,-75 49 16,24 26 0,-24 24-1,25 50 1,50-25 0,24-25-1,74-74 1,75-50-1,50-49 17,-25-75-32,25-50 31,-100 100-31,-24-25 16,-26-322-1,-123 148 1,0 124-1,74 125 1,-24 73 0,49 175-1,0 74 1,49 49 0,26-49-1,-1-25 1,0-74 15,-49-149-31</inkml:trace>
  <inkml:trace contextRef="#ctx0" brushRef="#br0" timeOffset="93871.32">22450 16671 0,'25'-25'16,"-50"50"-16,75-50 0,0 25 15,-26-25-15,1 25 16,0 0 0,0 25-16,24 0 0,-24-1 15,0 26-15,0 74 16,-25 25 15,-50 0-31,1-100 16,24 1-1,25-25 1,-25-25 0,50-99-1,24-125 1,26-73-1,-1 48 1,-24 150 0,-50 74-16,25 50 31,-25 25-31,-25 124 16,0 49-1,25 0 16,50-24-15,74-75-16,25-75 16</inkml:trace>
  <inkml:trace contextRef="#ctx0" brushRef="#br0" timeOffset="94257.97">24484 16745 0,'0'0'0,"-24"0"15,24 25 17,24 0-32,1-25 15,50 0 1,24 0-16,149-50 15,0 25 1,-49-24 0,-100 24-1</inkml:trace>
  <inkml:trace contextRef="#ctx0" brushRef="#br0" timeOffset="94604.93">25030 16274 0,'0'-25'16,"0"50"-16,-25-50 0,1 25 15,24-25-15,-25 25 16,25 25-1,0 49 1,0 75 0,49 25-1,-24 24 1,25 25 0,-25-123-16,-25-26 15,24 25-15,1-49 16,-25 0-1,0-1 1</inkml:trace>
  <inkml:trace contextRef="#ctx0" brushRef="#br0" timeOffset="95614.05">27585 16075 0,'0'-25'15,"0"50"-15,0-74 16,0 24-1,-24 0 1,-1 25-16,0-25 16,0 25-16,-99 0 15,0 25 1,-50 25 0,26 24-1,24 25 1,24 25 15,26 0-31,49 25 16,50 74 15,0-148-15,49 49-1,-24-50-15,74 1 16,0-26-1,-25-24 1,0 0 0,0-25-1,1-25 1,24 0 0,0 1-1,0-1 1,25 0 15,-100 0-15,-24 0-1,0 0 1,0 25 0</inkml:trace>
  <inkml:trace contextRef="#ctx0" brushRef="#br0" timeOffset="-50891.29">8360 14190 0,'74'-25'15,"-148"50"-15,198-75 0,-50 25 16,-49 1 0,25 24-16,-1-25 15,51 0 1,-1 25-1,-49-25 1,-1 25-16,75-25 16,0 1-1,0-1 1,-25 0 0,25 25-1,-24-25 1,49 0-1,-25-24 1,-75 49 0,1-25-16,49 0 31,0 0-31,-24 0 31,-1 1-15,-49 24-1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7:16:00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26643 2679 0,'0'0'0,"-397"298"31,248-149-15,50-75-1,24 1-15,26-26 16,-1-24 0</inkml:trace>
  <inkml:trace contextRef="#ctx0" brushRef="#br0" timeOffset="702.6">26370 794 0,'-25'0'32,"0"49"-17,-49 1 1,-25 49-16,-26-24 15,51-1 1,0 1 0,49-26-1,-25-49-15,25 25 16</inkml:trace>
  <inkml:trace contextRef="#ctx0" brushRef="#br0" timeOffset="5108.95">11213 5135 0,'25'0'78,"24"0"-63,26 0 1,98 0-16,26 0 16,98 0-1,-24 0 1,397 50-1,-372-1 1,223 1 0,-323 24-1,125-24 1,-224-25 0,0-25-1,-74 0 1,0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3-31T06:18:50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 1488 0,'-25'0'16,"1"0"31,48 0 15,1 25-62,0 0 16,0-25-16,49 25 16,50 0-1,0-25 1,-25-25-1,1 0 1,-51-25 0,1-24-1,-50 24 17,-25 1-17,0 24-15,-24-25 16,-1 26-1,-24-1 1,-1 25 0,1 0-1,-1 49 1,1 26 0,24 49-1,1 25 1,24 0 15,25-75-31,0 0 16,25-24-16,-25 24 15,25-24-15,24 24 16,-24-49 0,25 0-16,74 0 15,-25 0 1,25-75-1,-25 25 1,-49-24 0,-25-1-1</inkml:trace>
  <inkml:trace contextRef="#ctx0" brushRef="#br0" timeOffset="951.33">2605 794 0,'0'-25'62,"0"0"-31,0 0-15,25 25-16,-25-24 16,24-1-16,26 0 15,-25 0-15,49 0 16,-24 25 0,-1-24-1,-24 73 16,-25 26-31,-25 24 16,1-25 15,-26-49-15,25 0 0,50-25 15,0-75-16,0 51 1,-25-26-16,24-74 16,26 25-1,-25 49 1,-25 25 0,0 1-1,0 48 32,0 26-47,0 49 16,0-74-1,49 74 1,1-49 0,24-1-1,1-49 1,-50 0-16</inkml:trace>
  <inkml:trace contextRef="#ctx0" brushRef="#br0" timeOffset="1441.68">3051 198 0,'0'0'16,"0"-24"-16,0-1 31,0 0 0,25 25-31,0 0 16,0 0-1,-1 0 1,1 25 0,-25 0-16,25 24 15,-25 1-15,25-1 16,-25-24 15,0 0 0,50-50-15,-1-24 15,1 24-31,-1-50 16</inkml:trace>
  <inkml:trace contextRef="#ctx0" brushRef="#br0" timeOffset="1750.79">3671 198 0,'0'0'0,"-24"25"15,24 25 1,0-1-16,-25 1 0,0 25 16,0-1-16,-24 0 15,-26 125 1,26-50-1,-1 0 1,25-25 0,0-100-16</inkml:trace>
  <inkml:trace contextRef="#ctx0" brushRef="#br0" timeOffset="2185.25">3895 769 0,'0'25'15,"0"-50"-15,0 75 0,0-1 16,-25-24-16,25 25 16,-50 49-1,25 0 1,-24-24 0,49-51-1,-25-24 16,50 0-15,49-24 0,25-26 15,1 0-15,-51 26-16,-24-1 15</inkml:trace>
  <inkml:trace contextRef="#ctx0" brushRef="#br0" timeOffset="5970.51">4912 1216 0,'0'-25'16,"0"50"-16,0-75 0,-25 25 15,0 25 17,25 25-32,0 25 15,0 24-15,25 100 16,25-1-1,24-49 1,25-99 0,50-74 15,-99-26-31,-1 1 16,-24-1-1,0-24-15,0 25 16,-25-1-16,25 1 15,-25 24-15,0 25 16,0 50 15,24 25-31,1 24 16,0 149 0,25 75-1,-26-124 1,-24-1-16,0 175 31,-24-175-31,-1 75 16,0-148-16,-49 24 31,-51-99-15,26-100-1,-50-148 1,1-50-1,98 25 1</inkml:trace>
  <inkml:trace contextRef="#ctx0" brushRef="#br0" timeOffset="6284.44">6053 1141 0,'-25'25'16,"50"-50"-16,-75 75 0,25-1 16,1 51-1,-1-1-15,0 0 16,25 149-1,25 25 1,49-50 0,-24-123-16,24-1 15,1-50-15,74 26 16</inkml:trace>
  <inkml:trace contextRef="#ctx0" brushRef="#br0" timeOffset="6800.93">6425 1687 0,'25'-50'15,"-50"100"-15,50-125 0,0 51 16,-1-26-16,26 50 15,0-25 1,74 100 0,-75 74-1,-49-50 1,0 0-16,-25 25 16,1-50-1,48-123 32,-24-1-47,25-49 16,-25-25-1,25-149 1,-25 174-16,25 0 16,-25 49-16,0 25 15,0 0 1,-25 125-1,0 73 1,50 51 0,0-125-16,25 0 15,24 25 1,50-50 0,-25-74-1</inkml:trace>
  <inkml:trace contextRef="#ctx0" brushRef="#br0" timeOffset="7134.94">7442 943 0,'0'-25'0,"0"50"0,0-75 47,25 100-32,-25-26-15,50 26 0,-1 25 16,75 222 0,-74-148 15,-25 0-31,-1-25 0,1 99 15,-25-74 1,-49-50 0,49-74-1,-50-25-15</inkml:trace>
  <inkml:trace contextRef="#ctx0" brushRef="#br0" timeOffset="7650.32">8633 1861 0,'0'24'16,"25"-24"15,24 0-15,75-24-1,-24-1-15,-1 25 16,0-25-16,-25 0 15,100-24 1,-124 24 0,-1 0-16</inkml:trace>
  <inkml:trace contextRef="#ctx0" brushRef="#br0" timeOffset="7919.18">8955 2233 0,'-24'0'15,"48"0"-15,-24 24 16,25-24-1,25 25-15,-1-50 16,26 25-16,74-24 16,-75-1-1,50-25 1,-74 25 0,-26 25-16,1-24 0</inkml:trace>
  <inkml:trace contextRef="#ctx0" brushRef="#br0" timeOffset="25272.13">27337 1563 0,'0'-25'16,"-25"25"46,1 0-62,-1 0 16,-25 0 0,25 0-1,-24 25-15,-26 24 16,-24 26-1,25 24 1,49 0 0,0 1-1,50-51-15,0 1 16,124 123 0,-50-73-1,-25-1 16,1 0-15,-51 25 0,1 0-1,-50 0 1,1-49-16,-1-26 16,0 1-16,-25 0 15,-24-1 1,24-24-16,1 0 15,-26-25 1,51 0-16,-51 0 16,50-50-1,1 25 1</inkml:trace>
  <inkml:trace contextRef="#ctx0" brushRef="#br0" timeOffset="26604.31">28379 2431 0,'0'-25'31,"0"50"-31,0-50 63,-25 1-63,25-1 15,-49 0 1,24 0-16,-25 0 16,1 25-1,-26-25-15,-49 50 16,25 25 15,0 99-15,49 0-1,25-25 1,25-75-16,25 1 16,0-25-1,74-25 1,50-75-1,-99 26 1,-1-26-16,26-49 16,-50 75-1,-25 24-15,0-25 16,24 50-16,-24-49 31,25 24-15,-25 0-16,25 0 31,-25 0 0,25 75 47,-50-25-62,25 24-16,0 26 16,0-1-16,-25 1 15,25 73 1,25-24 15,-25-74-31,50-25 0,-50 0 16,24 0-16,51-25 31,-1-25-31</inkml:trace>
  <inkml:trace contextRef="#ctx0" brushRef="#br0" timeOffset="27185.46">28801 2555 0,'0'0'0,"-25"-25"0,50 50 31,0 0 0,-1-25-31,26 25 16,25 0 0,24-25-1,0-25 1,-25-25 0,-24 1-1,-25-26 1,-25 1-1,-50 24 1,1 25 0,-26 0-1,26 25-15,-51 50 16,-24 25 0,50 49 15,24 0-16,25 0 1,25-50 0,75 0-1,24-49 1,25-25 0,0 0-1,-49-49 1</inkml:trace>
  <inkml:trace contextRef="#ctx0" brushRef="#br0" timeOffset="27868.43">29992 1885 0,'0'-24'15,"0"48"-15,0-98 16,-25 49-16,25 0 16,-25 1-1,0-1-15,-49 25 16,-25 25-1,-25 99 17,99-50-32,0-24 15,0 24-15,0 25 16,50-49 0,99-25 15,-74-50-31,-1 0 0,-24 0 15,25-74 1,-1 25 0,-49 24-16,0 25 31,25 50 0,-25 25-31,25-26 16,-25 26-1,0 49 1,0-24 0,0-51-16</inkml:trace>
  <inkml:trace contextRef="#ctx0" brushRef="#br0" timeOffset="28442.59">30215 1737 0,'25'0'16,"-50"0"-16,74 0 0,-24 0 15,0 0-15,0 0 16,0 0-16,24 124 31,-49-100-15,0 26-16,-24 0 16,-26-1-16,25 1 15,-49 24 1,24-24-1,25-50 17,75-25-17,-25 0-15,74-74 16,-25-50 15,26 0-31,-76 50 31,-24 74-15,-24 50 15,-51 99-15,50-49-16,1-1 16,-1 75-1,0 0 1</inkml:trace>
  <inkml:trace contextRef="#ctx0" brushRef="#br0" timeOffset="29219.38">30587 2506 0,'0'0'16,"-25"0"0,0 0-1,1 0-15,-26 24 16,25 1-16,-24 25 15,-1 74 1,0 0 0,1 0-1,49-50 1,0-24 0,0-25-1,49-25 1,26-50-1,24-49 1,0-75 0,-24-24-1,-1 24 1,-49 50 0,-25 74-1,0 26-15,0-1 16,-25 25-16,0 25 47,0 24-32,1 125 1,24-75-16,-25 0 16,0 125-1,25-75 1,-99 24-1</inkml:trace>
  <inkml:trace contextRef="#ctx0" brushRef="#br0" timeOffset="29769.09">30860 2828 0,'25'-25'0,"-50"50"0,74-75 15,-49 26 1,25 24 0,0-25-1,0 25-15,0 0 16,24 0-1,1 49 1,-50 51 0,-50 24-1,-24-25 1,-1-25 0,51-49 15,48-50-16,26-99 1,0 25 0,74-99-1,-50 24 1,-49 100 0,-25 74 15,-25 99-16,0 74 1,-49 1 0,49 0-1,-24-50 1</inkml:trace>
  <inkml:trace contextRef="#ctx0" brushRef="#br0" timeOffset="30401.71">30537 4713 0,'25'0'63,"0"0"-63,0 25 15,24-25-15,51-25 16,24 25 15,-25-24-31,-49 24 16,-1 0-1,1-25 1,-25 25-16</inkml:trace>
  <inkml:trace contextRef="#ctx0" brushRef="#br0" timeOffset="30637.15">30637 5011 0,'0'0'0,"0"25"15,24-25 16,1 25-31,25-25 16,49 0 0,50-50-1,-75 50-15</inkml:trace>
  <inkml:trace contextRef="#ctx0" brushRef="#br0" timeOffset="31503.48">31554 4713 0,'0'0'0,"25"0"0,0 0 16,0 25 0,49 0-1,50-25 1,25-25-1,-50 0 1,-24-24 0,-50 24-16,-25-25 15,24 26-15,-24-51 16,-49 26 15,-1 49-31,-24 0 16,-25 24 15,-25 51-15,99-1-16,-25-24 15,-24 74 1,49 25 0,50-50-1,74-25 1,-49-49-1,24 0-15,-24-25 16,24 0-16,50 0 16,-74-25-1</inkml:trace>
  <inkml:trace contextRef="#ctx0" brushRef="#br0" timeOffset="32072.36">32944 4118 0,'0'-25'0,"0"50"0,-25-75 16,0 26-16,0-1 16,0 25-1,-49-25 1,0 25 0,-26 25-1,51 0 1,-26 99-1,26-25 1,49-25 0,74 1-1,-24-75 1,24 0 0,1-50-1,-26-49 1,1 0-1,-25 74-15,-25 0 32,24 50-17,-24 0 1,0 74-16,0 0 16,25 0 15,-25-24-31</inkml:trace>
  <inkml:trace contextRef="#ctx0" brushRef="#br0" timeOffset="32674.4">33142 3895 0,'25'0'0,"-50"0"0,100 0 15,-51 25 1,26-1 0,-50 26-1,25 0-15,-50-26 16,25 26-16,-50 49 15,-24-49 1,49-25 0,0-1 15,25 1-15,25-50-1,25-24-15,24-50 16,1-50-1,-26 0 17,-24 99-17,-25 26 1,-25 48 15,25 26-31,-49 74 16,49 0-1,-25-74 1,50 49 0,-1-50-1,26-24-15,0 25 16,24-50 0,-24 0-1</inkml:trace>
  <inkml:trace contextRef="#ctx0" brushRef="#br0" timeOffset="89439.88">11932 1861 0,'0'-25'219,"0"0"-204,25 25-15,-25-25 16,25 25 0,24-25-16,-24 1 15,25-1 1,-1 0 0,-24 0-1,0 0 16,-25 0-15,0-24 0,0-1-1,0 25-15,-25 1 16,25-1-16,-25 0 16,-49 0-1,0 25 1,-1 0-1,1 50 1,-1 24 0,50-49-1,-24 49-15,-26 51 16,51-1 0,-1-25-1,25 0 16,49-25-15,75-24 0,-24-25-1,24-25 1,-25-25 0,-25 0-1,-49 0-15</inkml:trace>
  <inkml:trace contextRef="#ctx0" brushRef="#br0" timeOffset="90324.03">12304 794 0,'0'-25'15,"0"50"-15,25-75 0,-25 25 31,25 1-15,49 24 0,-24 0-1,-25 0-15,0 0 16,24 0-16,-24 24 16,0-24-16,0 75 15,-25-1 1,-25 25-1,-25 1 1,1-51 0,24-49 15,50 0 0,-25-24-15,49-51-1,-24 25-15,0 1 16,24-1-16,-24 1 16,0-26-16,25-24 15,-26 0 1,-24 74 0,0 0 15,0 50-16,25 0 1,-25 0-16,0 74 16,50 0 15,49-25-15,-49-49-1,24-25 1,0 0-16,-24 0 0</inkml:trace>
  <inkml:trace contextRef="#ctx0" brushRef="#br0" timeOffset="90756.52">13172 74 0,'50'25'0,"-100"-50"16,125 75-16,-50-25 0,0 24 16,-1-24-16,-24 0 15,25 0-15,0 49 16,0-49 0,-25 0 15,25-25-16,24-25 1,-24 25-16,25-25 16,-26 0-16</inkml:trace>
  <inkml:trace contextRef="#ctx0" brushRef="#br0" timeOffset="91008.43">14016 248 0,'0'25'16,"0"-50"-16,-25 75 0,0-1 15,1 26 1,-1-26-16,0 26 0,-74 123 31,-1 150-15,76-249-1,24 0-15,-25-25 0</inkml:trace>
  <inkml:trace contextRef="#ctx0" brushRef="#br0" timeOffset="91407.49">14487 967 0,'-25'50'16,"50"-100"-16,-50 150 0,25-51 0,-24-24 16,48 0-16,-48 0 15,48-25 16,1 0-31,0-25 16,25 0-16,-1 0 0,75-24 16,-74 24-1,49-25 1</inkml:trace>
  <inkml:trace contextRef="#ctx0" brushRef="#br0" timeOffset="92391.05">15579 2183 0,'25'0'31,"-1"25"-15,26-25-16,24 0 15,1-25 1,98 0-1,-48 25-15,98-49 16,-25-1 0,-74 25-1,-74 25-15</inkml:trace>
  <inkml:trace contextRef="#ctx0" brushRef="#br0" timeOffset="92724.19">16100 1687 0,'-25'0'16,"25"25"-1,25 24-15,-25 26 16,0 123 0,0-74-16,-25 25 15,0 25-15,25-1 16,-25 1-16,0-25 15,1-25 1,24-50-16</inkml:trace>
  <inkml:trace contextRef="#ctx0" brushRef="#br0" timeOffset="93356.29">19077 967 0,'-75'0'16,"150"0"-16,-224 25 0,74 0 0,-24 0 15,25 0 1,-1 49-16,-98 100 16,24 99-1,50 0 1,99-50-1,74-99 1,124-25 0,26-49 15,-76-25-31,101-25 16,-150 0-1,-25 0-15,-24 0 16,-1 0-16,-24 0 15</inkml:trace>
  <inkml:trace contextRef="#ctx0" brushRef="#br0" timeOffset="119283.41">1960 5606 0,'0'-24'15,"-25"24"17,0 0 15,75 0 62,-25 0-109,-1-25 16,26 25-16,0-25 0,-1 25 15,26-25 1,-26 25-1,-24-25-15,25 25 0,-26-24 16,26 24 15,-50-25 1,-25 25-32</inkml:trace>
  <inkml:trace contextRef="#ctx0" brushRef="#br0" timeOffset="119593.31">2009 6078 0,'25'25'0,"-50"-50"0,75 50 16,0-1-1,-26-24-15,51 0 16,-26-24-16,26 24 16,49-50-1,-25 0 1,-49 50-1</inkml:trace>
  <inkml:trace contextRef="#ctx0" brushRef="#br0" timeOffset="120158.92">2332 5433 0,'-25'-25'15,"50"50"-15,-50-75 0,25 25 16,-25 25 0,25-24 30,25 24-30,25 0 0,-26 0-16,76 0 15,-1-25 1,0 25 0,-24 0-1,-26 0 16,-24 0-31,25 49 32,-26 1-17,1 0-15,0 24 0,25 50 32,-1 25-17,-49-75-15,0 75 16,-49-25-1,-26-25 1,-49-24 0,25-26-1,49-49 1,1-24-16</inkml:trace>
  <inkml:trace contextRef="#ctx0" brushRef="#br0" timeOffset="120425.19">2506 5805 0,'-25'-25'0,"25"-24"15,25 123-15,-75-173 0,25 49 16,25 25-16,-25 0 16,25-24-16,-25-1 15,50 75 48,-25 0-63,25 0 15,0 49-15,49 50 16,-49-49 0,25 73-1</inkml:trace>
  <inkml:trace contextRef="#ctx0" brushRef="#br0" timeOffset="121041.21">3721 5160 0,'0'0'16,"-25"0"-16,25 25 16,0 0-16,0 24 15,25 100 1,25 0-1,49-25 1,0-124 0,0-75 15,-24-73-15,-26-26-1,-24 100-15,-25-26 16,0 76 15,25 48-15,0 100-1,74 50 1,-49-50-16,98 149 16,-48 49-1,-75-24 16,-75-50-15,-99-74 0,75-174-1,24 0-15,-49-50 16,-50-99 0,99-124-16</inkml:trace>
  <inkml:trace contextRef="#ctx0" brushRef="#br0" timeOffset="121307.86">4912 4986 0,'0'0'0,"25"50"16,-50-25-16,0 49 15,0 75 1,25-50-16,75 249 31,-26-224-31,50 0 16,75 74 0,-75-124-1,125 26-15</inkml:trace>
  <inkml:trace contextRef="#ctx0" brushRef="#br0" timeOffset="121780.03">5557 5358 0,'49'-24'15,"-98"48"-15,123-73 0,-24 49 16,-1 0 0,1 25-16,24 99 15,-49-25 1,-25 0-16,25 0 16,-50 50-1,0-74 1,25-150 15,25-24-31,0 0 16,0-149-1,-25 49 1,0 125-16,0 24 16,-25 100 15,0-1-31,50 26 15,-25 24-15,50 75 32,49-1-17,25-73 1,50-51-16</inkml:trace>
  <inkml:trace contextRef="#ctx0" brushRef="#br0" timeOffset="122057.93">6425 4887 0,'0'-25'0,"0"50"0,25-50 31,0 50-31,-1 0 15,1 24-15,50 1 16,49 124 0,-75-75-1,51 348 1,-100-299 0,-50 125-1,0-174-15,1-24 0</inkml:trace>
  <inkml:trace contextRef="#ctx0" brushRef="#br0" timeOffset="122345.96">7219 5532 0,'0'0'16,"25"25"-1,-1-25 1,1 0 0,50 0-16,98-25 15,1-25 1,-25 1-1,-100 24 1</inkml:trace>
  <inkml:trace contextRef="#ctx0" brushRef="#br0" timeOffset="122576.76">7517 6028 0,'-25'25'16,"50"-50"-16,-50 75 15,50-50 1,24 0-16,1-25 16,74 0-1,25 0 1,-75 1-16</inkml:trace>
  <inkml:trace contextRef="#ctx0" brushRef="#br0" timeOffset="124291.48">9997 4887 0,'0'50'16,"0"-100"-16,0 124 0,0 1 16,25 99-1,0 49 1,0-74-16,-1 74 15,1-74 1,0-100 0,-25-24-16,25 0 15,-25 0 17</inkml:trace>
  <inkml:trace contextRef="#ctx0" brushRef="#br0" timeOffset="124594.35">10989 5557 0,'25'0'16,"0"0"-16,0 0 15,99 0 1,99-25 0,25-25-1,-24 1 1,-76-1-1,-73 50 1</inkml:trace>
  <inkml:trace contextRef="#ctx0" brushRef="#br0" timeOffset="124958.32">11461 5160 0,'0'0'15,"0"-25"-15,-25 25 16,0 25 15,50 0-15,-25 24-1,25 26-15,0 98 16,-1-73 0,1 148-1,50 49 1,-75-148 0,24-74-1,-24-51 16</inkml:trace>
  <inkml:trace contextRef="#ctx0" brushRef="#br0" timeOffset="127043.53">13942 5185 0,'0'0'16,"-50"-25"46,25 25-46,-25 0-16,1 0 16,-26 25-16,1 0 15,0 24-15,-75 50 16,25 50 0,74 50-1,50 24 1,75-49-1,24-50 1,50-75 0,-1-24 15,-24-50-15,-74 0-16</inkml:trace>
  <inkml:trace contextRef="#ctx0" brushRef="#br0" timeOffset="127625.94">15058 5582 0,'25'0'32,"-25"24"-32,0 1 15,24 0 1,1 0 0,50-25-16,-1 25 15,149-25 1,-99 0-16,75-25 15,-100-25 1,-49 1 0,-26-26-1,-48 26-15,-51-26 32,-49 1-17,25 74-15,-124 25 31,173-1-31,-24 26 16,-26 99 0,26 49-1,24 26 1,75-1 0,50-74-1,98-75 1,26-24-1,-1-50 1,-24-50 0,-100 0-16</inkml:trace>
  <inkml:trace contextRef="#ctx0" brushRef="#br0" timeOffset="128098.24">15752 4813 0,'25'24'62,"0"-24"-46,49 0-16,-24 0 16,24 0-1,1 0-15,-1 0 16,-24 0-16,24 0 15</inkml:trace>
  <inkml:trace contextRef="#ctx0" brushRef="#br0" timeOffset="128693.4">16472 4589 0,'0'0'0,"25"-24"15,-25-1-15,24 25 16,76 0 0,-51 0-1,-24-25-15,25 25 16,-1 0-16,51 25 15,-76-25-15,1 25 16,0 74 0,-149 149 15,74-174-15,75-99 30,25-24-30,-1-1 0,1-24-16,-25-25 15,49-75 1,1 75 0,-75 49-1,24 75 16,-48 49-15,24 26 0,24 24-1,1-50-15,-25-24 16,25-26-16,0 26 16,0-25-16,49-25 15,-24 25 1</inkml:trace>
  <inkml:trace contextRef="#ctx0" brushRef="#br0" timeOffset="129075.46">17464 3994 0,'0'0'0,"25"0"15,-25-25-15,25 25 16,0 0 0,-1 0-16,-24 75 31,50 24-31,-50 0 31,0-25-15,0-49-1,25-25 1,0 0-16,-1 0 16,51-25-1,24-49 1,-74 49-16</inkml:trace>
  <inkml:trace contextRef="#ctx0" brushRef="#br0" timeOffset="129310.53">18382 4044 0,'-25'0'0,"0"24"15,-24 1-15,24 25 16,-25-1 0,26 1-16,-26 99 15,-49 49 1,49-98 0,-148 297-1,148-273-15</inkml:trace>
  <inkml:trace contextRef="#ctx0" brushRef="#br0" timeOffset="129691.82">18357 4540 0,'25'-25'16,"-50"50"-16,75-50 0,-25 50 16,-25 0-1,0 74 1,-25 50 0,-50 49-1,-24 1 1,74-75-1,1-100-15,24 1 16,0 0 0,24-25-16,125-25 31,-74 0-15,24 1-16,50-51 15,-50 1 1</inkml:trace>
  <inkml:trace contextRef="#ctx0" brushRef="#br0" timeOffset="131143.04">3721 4143 0,'0'0'0,"0"25"0,25-1 16,-25 1-1,25 0-15,-25 0 16,0 0-16,0-1 16,24 51-1,-24-25 1,0 98-16,-24 1 31,-1 74-31,0 75 16,25 0-1,-25 0 17,0 98-17,25-197 1,0-50-1,25-50 1,-25-49 0,0-26-1</inkml:trace>
  <inkml:trace contextRef="#ctx0" brushRef="#br0" timeOffset="135331.16">3523 4242 0,'0'0'15,"0"-25"-15,0 0 32,24 25-17,1-24-15,25 24 16,49-25-1,75-25 1,24 1 0,75-26-1,25 1 1,24-25 0,-173 74-16,149-50 15,-174 50 1,25 1-16,123-26 15,-23 25 1,-1 0 0,-25 1 15,0-26-15,0 25-1,-99 25-15,0-25 16,149 1-1,174-26 1,-298 25 0,0 0-16,198 1 15,-25-1 1,-24 0 0,-25 0-1,0 0 16,-25 25-31,0 25 32,-149-25-32,100 25 15,-100-25 1,99 25 0,-123 0-16,123-1 15,-123 1 1,24-25-16,74 25 15,26 25 1,-1-26 0,-24 1-1,0-25 1,-1 25 0,26 0-1,-1-25 1,1 0-1,49 25 1,-25-50 0,25 25-1,-25 0 17,25 0-17,-124 0-15,0 0 16,25 0-16,99 0 15,25 0 1,0 0 0,0 0-1,0 0 1,-25 0 0,25-25-1,-50 25 1,0 0-1,-24 0 1,-1-25 0,1 25 15,-100 0-31,99 0 16,-24-25-1,-25 25 1,-25 25-1,-50-25 1,26 25 0,-51-25-1,-24 25 1,25 0 0,-26-1-1,1 1 1,25 0-1,-1-25-15,1 25 16,0 0 0,-25-1 15,-1 26-15,1 49-1,-25 50 1,25 25-1,25 24 1,-26 26 0,1 24-1,-25 49 1,0-148-16,25-25 16,-50 25-16,25 74 15,-25-24 1,1-26-1,-26 26 1,0-50 0,26-25-1,-26 0 17,25-50-17,0-24 1,-24-25-1,24-25 1,0 24 0,-99-24-1,-25 0 1,-24 25 0,-26 0-1,-49 0 1,-25 24-1,-49 26 1,-50-1 0,-1-24 15,26 0-15,0 24-1,173-49-15,-198 74 16,-99 0-1,-1 0 1,26 1 0,74-1-1,0 0 1,24-24 0,-24 24-1,50-25 1,-1 1-1,26-26 1,-1 1 0,149 0-1,-173-1 1,-26 1 0,26-1-1,24 1 1,25-25-1,-49 24 1,49-24 0,0 0-1,50-25 1,24 0 0,1 0-1,-1 0 1,-98 0-1,98 0 1,1 25 0,-25-25 15,24 25-15,-24-25-1,24 0 1,1 24-1,49-48 1,0 24 0,25-25-1,25 0 1,0-25 0,49 26-1,-24-1 1,-1 0-1,-24 0 1,-25 25 0,0-25 15,0 25-15,50 0-1,24 0 1,0-24-1,25 24 1,1-25-16,-1 0 16,0 25-16,-25-25 15,-24 0 1,-25 1 0,24-1-1,1 0 1,24 0-1,1 0 1,24 25 0,0-25-1,-25 1 17,26 24-17,-1 0-15,0-25 16,-25 25-1,1-25 17,49 0-1,-25 25-31,25-25 16,-25 25-1,25-24 1,0-1-1,0 0-15,0 0 16,-25 0 0,25-24-1,0-1 1,0 25 0,0-49-1,0-25 1,0 24-1,-24 26 1,24-1 0,-25 0-1,0 1 1,25 24-16,0 0 16,-25 0-1,0-74 1,25 74-1,0 1 1,-24-1 0,24 0 15,0 0-15,0 0-1,-25-24 1,25 24-1,-25 0 1,25 0 15,0 0-15,0 1 0,0-1-16,25 0 15,0 0 16,-1 0-31,1 1 32,-25-1-17,25 25-15,-25-25 47,25 25-31,-25-25-1,25 25 1,-25-25-16,0 1 31,0-1 1,0 0 30,0 0 16</inkml:trace>
  <inkml:trace contextRef="#ctx0" brushRef="#br0" timeOffset="163958.91">20540 5755 0,'0'-24'47,"25"24"93,0 0-124,0 24-1,-1 1-15,26 0 16,-25 0-16,0 0 16,-1-1-16,26 1 31,-50 0-31,25 0 16,0-25-1,-25 25 126,0-50 281,24 25-157,-24-25 2985,25 25-3187,-25-25-1,25 25-30,-25-25 14,0 1 33,25-1-17,-25 0-15,25 25-16,-25-25 16,24 25 0,-24-25-31,0 1 30,25 24 1,0 0-15,-25-25-32,0 0 31,0 0 16,25 25-16,-25-25 0,25 25 16,-25-25-31,25 25-1,-25-24 48,24 24-32,-24-25 32,25 25 15,-25-25-31,0 0 124,25 25-171,0-25 47,-25 1 0,25 24-31,-25-25 15,24 25-15,1-25 15,-25 0 0,25 25-31,0 0 16,-25-25-1,25 25 1,-25-24 0,0-1-1,24 25 1,-24-25 0,25 25-1,-25-25 1,25 25 15,-25-25-31,25 25 16,-25-24 15,25 24 0,-25-25-31,24 25 31,-24-25 1048</inkml:trace>
  <inkml:trace contextRef="#ctx0" brushRef="#br0" timeOffset="165023">20491 5383 0,'0'0'0,"0"-25"32,24 25 15,1 0-32,0 25 1,0-25-16,0 25 15,-1 0 1,1-25-16,25 25 16,-1-1-1,-24-24 17,-25 25-32,25-25 15,25-25 16,-1-24-15,50-26 15,26-24-15,-51 50-16,50-51 16,0 26-1,-50 24 1,-49 50-1,25-25 17,-50 1 30</inkml:trace>
  <inkml:trace contextRef="#ctx0" brushRef="#br0" timeOffset="190936.1">19225 13098 0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31/03/2021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3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30.png"/><Relationship Id="rId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REDUCEABLE TO SEPARABLE (HOMOGENEOUS EQUATION)</a:t>
            </a:r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0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First order ordinary differential equations</a:t>
            </a:r>
            <a:endParaRPr lang="en-PK" dirty="0"/>
          </a:p>
        </p:txBody>
      </p:sp>
      <p:sp>
        <p:nvSpPr>
          <p:cNvPr id="3" name="Rectangle 2"/>
          <p:cNvSpPr/>
          <p:nvPr/>
        </p:nvSpPr>
        <p:spPr>
          <a:xfrm>
            <a:off x="3418089" y="2951946"/>
            <a:ext cx="4775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First order linear DE</a:t>
            </a:r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2B711-0AD1-4A2E-BC21-57A6B978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40" y="686300"/>
            <a:ext cx="9683917" cy="23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699EC9-C976-4791-8031-0981ED6004B1}"/>
                  </a:ext>
                </a:extLst>
              </p14:cNvPr>
              <p14:cNvContentPartPr/>
              <p14:nvPr/>
            </p14:nvContentPartPr>
            <p14:xfrm>
              <a:off x="482400" y="151920"/>
              <a:ext cx="6680160" cy="84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699EC9-C976-4791-8031-0981ED6004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142560"/>
                <a:ext cx="6698880" cy="8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64EB3F-DF2C-4649-9FEE-CD72B392CDC2}"/>
                  </a:ext>
                </a:extLst>
              </p14:cNvPr>
              <p14:cNvContentPartPr/>
              <p14:nvPr/>
            </p14:nvContentPartPr>
            <p14:xfrm>
              <a:off x="509040" y="633960"/>
              <a:ext cx="11681280" cy="207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64EB3F-DF2C-4649-9FEE-CD72B392CD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680" y="624600"/>
                <a:ext cx="11700000" cy="20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2CF88A-E81C-4145-96B8-838BEF176052}"/>
                  </a:ext>
                </a:extLst>
              </p14:cNvPr>
              <p14:cNvContentPartPr/>
              <p14:nvPr/>
            </p14:nvContentPartPr>
            <p14:xfrm>
              <a:off x="1402200" y="2723760"/>
              <a:ext cx="10520280" cy="389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2CF88A-E81C-4145-96B8-838BEF1760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2840" y="2714400"/>
                <a:ext cx="1053900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6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ABC033-7526-491C-8FD7-3848036B217A}"/>
                  </a:ext>
                </a:extLst>
              </p14:cNvPr>
              <p14:cNvContentPartPr/>
              <p14:nvPr/>
            </p14:nvContentPartPr>
            <p14:xfrm>
              <a:off x="18000" y="115920"/>
              <a:ext cx="10288080" cy="660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ABC033-7526-491C-8FD7-3848036B2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0" y="106560"/>
                <a:ext cx="10306800" cy="66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3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A543C9-5C9B-4163-B58C-9CED77939D0C}"/>
                  </a:ext>
                </a:extLst>
              </p14:cNvPr>
              <p14:cNvContentPartPr/>
              <p14:nvPr/>
            </p14:nvContentPartPr>
            <p14:xfrm>
              <a:off x="241200" y="0"/>
              <a:ext cx="11868840" cy="540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A543C9-5C9B-4163-B58C-9CED77939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-9360"/>
                <a:ext cx="11887560" cy="54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F37081-0324-44B4-956E-02BEFC2C04FC}"/>
                  </a:ext>
                </a:extLst>
              </p14:cNvPr>
              <p14:cNvContentPartPr/>
              <p14:nvPr/>
            </p14:nvContentPartPr>
            <p14:xfrm>
              <a:off x="3232800" y="3822480"/>
              <a:ext cx="8859600" cy="288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F37081-0324-44B4-956E-02BEFC2C04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3440" y="3813120"/>
                <a:ext cx="8878320" cy="29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95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6DD1B3-6526-4770-8C8C-B039CB8A2247}"/>
                  </a:ext>
                </a:extLst>
              </p14:cNvPr>
              <p14:cNvContentPartPr/>
              <p14:nvPr/>
            </p14:nvContentPartPr>
            <p14:xfrm>
              <a:off x="428760" y="18000"/>
              <a:ext cx="11359800" cy="575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6DD1B3-6526-4770-8C8C-B039CB8A2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8640"/>
                <a:ext cx="11378520" cy="57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46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9DCC86-55B6-4F01-8B5F-4C1238D4B0BA}"/>
                  </a:ext>
                </a:extLst>
              </p14:cNvPr>
              <p14:cNvContentPartPr/>
              <p14:nvPr/>
            </p14:nvContentPartPr>
            <p14:xfrm>
              <a:off x="151920" y="53640"/>
              <a:ext cx="2893680" cy="103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9DCC86-55B6-4F01-8B5F-4C1238D4B0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" y="44280"/>
                <a:ext cx="291240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6FAD32-A11E-4123-A266-8DE667B162DA}"/>
                  </a:ext>
                </a:extLst>
              </p14:cNvPr>
              <p14:cNvContentPartPr/>
              <p14:nvPr/>
            </p14:nvContentPartPr>
            <p14:xfrm>
              <a:off x="321480" y="26640"/>
              <a:ext cx="4733640" cy="615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6FAD32-A11E-4123-A266-8DE667B16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120" y="17280"/>
                <a:ext cx="4752360" cy="61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97FD20-8BC5-42F9-BD22-7166B5CAE007}"/>
                  </a:ext>
                </a:extLst>
              </p14:cNvPr>
              <p14:cNvContentPartPr/>
              <p14:nvPr/>
            </p14:nvContentPartPr>
            <p14:xfrm>
              <a:off x="562680" y="1000080"/>
              <a:ext cx="11627640" cy="504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97FD20-8BC5-42F9-BD22-7166B5CAE0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320" y="990720"/>
                <a:ext cx="11646360" cy="50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78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1" y="463053"/>
            <a:ext cx="6130229" cy="62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993708-A1C8-4F9B-BA51-4149B121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05" y="338571"/>
            <a:ext cx="7755106" cy="618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D28C4-85CE-443F-BF33-C2127928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91" y="242763"/>
            <a:ext cx="6340892" cy="1782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6CE21-1EBC-41CF-8F92-71AFD733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91" y="1898604"/>
            <a:ext cx="6340893" cy="48177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36397C-A7DA-4B73-BC0F-6264F83B60CB}"/>
                  </a:ext>
                </a:extLst>
              </p14:cNvPr>
              <p14:cNvContentPartPr/>
              <p14:nvPr/>
            </p14:nvContentPartPr>
            <p14:xfrm>
              <a:off x="3866760" y="767880"/>
              <a:ext cx="8029080" cy="4912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36397C-A7DA-4B73-BC0F-6264F83B60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7400" y="758520"/>
                <a:ext cx="8047800" cy="49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7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D845DC-8820-4EED-81CC-65AA6B04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61" y="486526"/>
            <a:ext cx="9853163" cy="560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01F8BD-3E71-467B-92B8-BB0F202E6532}"/>
                  </a:ext>
                </a:extLst>
              </p14:cNvPr>
              <p14:cNvContentPartPr/>
              <p14:nvPr/>
            </p14:nvContentPartPr>
            <p14:xfrm>
              <a:off x="6429960" y="2402280"/>
              <a:ext cx="509400" cy="23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01F8BD-3E71-467B-92B8-BB0F202E65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0600" y="2392920"/>
                <a:ext cx="52812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05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81D0E9-109E-44C0-9D16-D66CC7E2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89" y="155908"/>
            <a:ext cx="8170195" cy="62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0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12DF78-47FD-4DB7-B3AA-2818326EFAC2}"/>
                  </a:ext>
                </a:extLst>
              </p14:cNvPr>
              <p14:cNvContentPartPr/>
              <p14:nvPr/>
            </p14:nvContentPartPr>
            <p14:xfrm>
              <a:off x="607320" y="223200"/>
              <a:ext cx="11574360" cy="59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12DF78-47FD-4DB7-B3AA-2818326EF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213840"/>
                <a:ext cx="11593080" cy="60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6DABD4-57D5-48B0-8104-60F59A3D306A}"/>
                  </a:ext>
                </a:extLst>
              </p14:cNvPr>
              <p14:cNvContentPartPr/>
              <p14:nvPr/>
            </p14:nvContentPartPr>
            <p14:xfrm>
              <a:off x="2527200" y="5974560"/>
              <a:ext cx="4689000" cy="46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6DABD4-57D5-48B0-8104-60F59A3D30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7840" y="5965200"/>
                <a:ext cx="470772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61530A-42CA-463F-B76D-88B44A8C4EFB}"/>
                  </a:ext>
                </a:extLst>
              </p14:cNvPr>
              <p14:cNvContentPartPr/>
              <p14:nvPr/>
            </p14:nvContentPartPr>
            <p14:xfrm>
              <a:off x="2491560" y="4679640"/>
              <a:ext cx="5180040" cy="2108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61530A-42CA-463F-B76D-88B44A8C4E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200" y="4670280"/>
                <a:ext cx="5198760" cy="21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53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3FBECB-F54D-40FF-B2F8-934ECCBA22E8}"/>
                  </a:ext>
                </a:extLst>
              </p14:cNvPr>
              <p14:cNvContentPartPr/>
              <p14:nvPr/>
            </p14:nvContentPartPr>
            <p14:xfrm>
              <a:off x="1794960" y="26640"/>
              <a:ext cx="9788400" cy="194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3FBECB-F54D-40FF-B2F8-934ECCBA22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600" y="17280"/>
                <a:ext cx="9807120" cy="19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495D8B-B5D2-4345-9604-FF0FC52387A6}"/>
                  </a:ext>
                </a:extLst>
              </p14:cNvPr>
              <p14:cNvContentPartPr/>
              <p14:nvPr/>
            </p14:nvContentPartPr>
            <p14:xfrm>
              <a:off x="1223640" y="2241720"/>
              <a:ext cx="10868760" cy="433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495D8B-B5D2-4345-9604-FF0FC52387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4280" y="2232360"/>
                <a:ext cx="10887480" cy="43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7CFCB3-75CD-4E51-8333-9340877BD29B}"/>
                  </a:ext>
                </a:extLst>
              </p14:cNvPr>
              <p14:cNvContentPartPr/>
              <p14:nvPr/>
            </p14:nvContentPartPr>
            <p14:xfrm>
              <a:off x="4036680" y="285840"/>
              <a:ext cx="5555160" cy="167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7CFCB3-75CD-4E51-8333-9340877BD2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7320" y="276480"/>
                <a:ext cx="5573880" cy="16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04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F9DAEA-7619-4BF3-A894-62562E02D0C2}"/>
                  </a:ext>
                </a:extLst>
              </p14:cNvPr>
              <p14:cNvContentPartPr/>
              <p14:nvPr/>
            </p14:nvContentPartPr>
            <p14:xfrm>
              <a:off x="669960" y="26640"/>
              <a:ext cx="11422440" cy="468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F9DAEA-7619-4BF3-A894-62562E02D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17280"/>
                <a:ext cx="11441160" cy="47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02B061-B5A5-49BC-9555-AFC346EEFA78}"/>
                  </a:ext>
                </a:extLst>
              </p14:cNvPr>
              <p14:cNvContentPartPr/>
              <p14:nvPr/>
            </p14:nvContentPartPr>
            <p14:xfrm>
              <a:off x="4679640" y="35640"/>
              <a:ext cx="80640" cy="3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02B061-B5A5-49BC-9555-AFC346EEF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0280" y="26280"/>
                <a:ext cx="993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01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71D92-A1F1-49BC-98E5-858A0D0A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03" y="381752"/>
            <a:ext cx="10655718" cy="54081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D39907-9C0D-438B-8E46-B278649BA92E}"/>
                  </a:ext>
                </a:extLst>
              </p14:cNvPr>
              <p14:cNvContentPartPr/>
              <p14:nvPr/>
            </p14:nvContentPartPr>
            <p14:xfrm>
              <a:off x="3045240" y="821520"/>
              <a:ext cx="5081760" cy="145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D39907-9C0D-438B-8E46-B278649BA9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5880" y="812160"/>
                <a:ext cx="5100480" cy="14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44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First order ordinary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ordinary differential equations</dc:title>
  <dc:creator>Dr Asia Anjum</dc:creator>
  <cp:lastModifiedBy>Muhammad Akhlaq Farooq</cp:lastModifiedBy>
  <cp:revision>43</cp:revision>
  <dcterms:created xsi:type="dcterms:W3CDTF">2020-09-27T13:54:11Z</dcterms:created>
  <dcterms:modified xsi:type="dcterms:W3CDTF">2021-03-31T07:35:22Z</dcterms:modified>
</cp:coreProperties>
</file>