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7" r:id="rId4"/>
    <p:sldId id="268" r:id="rId5"/>
    <p:sldId id="269" r:id="rId6"/>
    <p:sldId id="265" r:id="rId7"/>
    <p:sldId id="266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6" r:id="rId16"/>
    <p:sldId id="280" r:id="rId17"/>
    <p:sldId id="281" r:id="rId18"/>
    <p:sldId id="282" r:id="rId19"/>
    <p:sldId id="283" r:id="rId20"/>
    <p:sldId id="284" r:id="rId21"/>
    <p:sldId id="278" r:id="rId22"/>
    <p:sldId id="279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6:02:27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11213 1513 0,'0'0'0,"0"-25"78,0 50 94,0 0-157,0 0-15,25 0 16,-25 24 0,0-24-16,24 50 15,1 24 1,0-50 0,0 1-1,0 0 1,-1-26-1,1 1 1,0-25 0,25 0-1,-26-25-15,51 1 16,-1-1 0,-49 0-1,0 0 1,0-24-1,-1-1 1,1-24 0,-25 24-1,0 0 1,-25 25 0,25 1-1,0-1 1,0 0-16,0 50 94,0 0-94,0-1 15,0 1-15,0 25 16,0-25-16,25 49 31,-25 25-15,25 1-1,-25-51-15,25 50 16,-25-24 0,0-1-1,0-49 1,-25 0-16,25 0 15,0 0-15,-50 24 16,26-24 0,-1 0-1,-25 0 17,1-1-32,49 1 31,-25-25-16,0 0 1,0 0 15,0 0-15,1 0 0,-1 0 15,0 0-16,0 0 1,0 0 0,1 0-1,-1 0 63</inkml:trace>
  <inkml:trace contextRef="#ctx0" brushRef="#br0" timeOffset="1482.72">12701 967 0,'0'-24'16,"0"48"62,0 1-78,-25 0 15,-24 0-15,24 0 16,-25 24-16,-49 26 16,0 24-1,49-25 17,25-49-32,1 0 0,24 0 46,-25-25-46,25 25 32,-25-25-17,0 0-15</inkml:trace>
  <inkml:trace contextRef="#ctx0" brushRef="#br0" timeOffset="2229.67">12726 2282 0,'0'0'16,"0"-25"-1,-25 25 17,75 0 46,-25-24-63,24 24-15,26 0 16,24-25-16,25 25 16,-25-25-16,149 0 15,-74 0 17,-75 1-17,-74 24 1,0 0-1</inkml:trace>
  <inkml:trace contextRef="#ctx0" brushRef="#br0" timeOffset="2650.36">13297 1910 0,'0'-25'47,"-25"50"-16,50 25-31,-25-25 16,0 24-1,0 26-15,24-26 16,-24 26-16,25-1 15,-25 1-15,50 24 16,-25 0 0,-1-49-1,-24-26 17,25 1-17</inkml:trace>
  <inkml:trace contextRef="#ctx0" brushRef="#br0" timeOffset="3433.66">14537 1687 0,'25'74'16,"-50"-148"-16,50 223 0,-25-75 15,0-24-15,24 24 16,1 50 0,0-25-1,-25 1 1,25-51 0,-25-24-1,0 0 16,0-99-15,0-51 0,0-23-1,0-26 1,25 0 0,-25 100-16,0-1 31,0 1-31,25-50 0,-1 25 31,26 24-15,0 26-1,24 24 1,0 0 0,50 50-1,-74-25 1,-25 50-16,24 49 15,-24 0 1,-50 0 0,-49-24-1,-100 24 17,125-99-32,-50 25 31,24-25-16,1-25-15</inkml:trace>
  <inkml:trace contextRef="#ctx0" brushRef="#br0" timeOffset="3833.53">15777 1240 0,'25'0'31,"-25"25"-16,-25 0-15,25 25 16,-25-1 0,25 1-16,-24 74 15,24 25 1,0 0 0,24-25-1,51 0 1,24-50-1,0-24 1,-49-50 0,0 24-16</inkml:trace>
  <inkml:trace contextRef="#ctx0" brushRef="#br0" timeOffset="4447.89">16000 1637 0,'-24'-49'16,"48"98"-16,-48-123 0,48 49 16,1 0-16,0 0 15,50 1 1,-26 24-16,1-25 15,24 25 1,-24 0-16,-1 74 16,-24-24-1,0-1-15,-25 76 16,-25-26 0,-24-25 15,24-49-16,25 0 1,-25-25 0,99-25-1,50-99 1,0-50 0,1 1-1,-101 123-15,1-49 16,0 74-1,-50 50 32,0 74-31,1 25 0,24-74-1,0-1-15,24 1 16,1 49-1,0-49-15,25-25 16,-26-25-16</inkml:trace>
  <inkml:trace contextRef="#ctx0" brushRef="#br0" timeOffset="4833.6">17018 1092 0,'0'-25'16,"0"50"-16,24-50 31,-24 50-31,50-1 15,-50 1 1,25 25-16,49 49 16,25 25-1,-74-50 1,0 1-16,0 99 16,-25-26-1,-25-24 1,-25-49-1,-24-26 1,24-49 0</inkml:trace>
  <inkml:trace contextRef="#ctx0" brushRef="#br0" timeOffset="5684.33">17836 1042 0,'25'0'16,"0"50"-16,-25-26 16,0 1-1,25 50-15,24 24 16,50 0-1,1-49 1,-1-26 0,-25-24-1,1-74 17,-1 0-17,-49-26 1,0-24-1,-25 75-15,0 24 16,0 0 0,0 50 15,0 25-31,0-1 16,25 75-1,-1-49-15,26 98 16,-25-98-1,0 24-15,-1 50 16,-24 0 0,-74-25-1,-25-50 1,-50-24 0,50-50-1,24 0 16,51 0-31</inkml:trace>
  <inkml:trace contextRef="#ctx0" brushRef="#br0" timeOffset="7233.67">19697 1315 0,'0'0'0,"25"0"0,-50 0 31,74 0 32,-24 0-47,50 0-16,-1 0 15,0 0-15,75 0 31,-25 0-15,-24-25 0,-26 25-1,-49 0-15</inkml:trace>
  <inkml:trace contextRef="#ctx0" brushRef="#br0" timeOffset="7485.05">19895 1588 0,'0'0'16,"25"0"-16,0 24 15,0-24-15,24 0 16,26 0-1,-26 25-15,100-25 16,-50 0 0,75-25-1,-149 25-15</inkml:trace>
  <inkml:trace contextRef="#ctx0" brushRef="#br0" timeOffset="10018.76">21781 1042 0,'24'0'0,"1"-25"16,-25 0 15,-25 0-15,1 1 0,24-1-1,-50 0-15,-25 0 16,-24 25-1,-50 50 1,50-1 0,50 26-1,49-50 1,74-25 15,0 0-31,1 0 16,-1-25-16,50 0 15,-49 0 1,-75 0 0,25 25 15,-25 25-31,0 0 16,24 74-1,26 25 1,0 25-1,-1-25 1,-24 25 0,0 0-1,-100-25 17,-49-74-17,-49-26 1,24 1-1,50-50 1,49-24 0,25-75-1,50-25 1,25-25 0,-1 25-1</inkml:trace>
  <inkml:trace contextRef="#ctx0" brushRef="#br0" timeOffset="10367.52">22376 967 0,'0'25'16,"0"-50"-16,-25 125 0,0-26 16,0 1-16,25-1 15,-24 25-15,48 75 16,-24-100-1,25 1-15,25 49 16,49-50 0,0-49-1,-74 0 1</inkml:trace>
  <inkml:trace contextRef="#ctx0" brushRef="#br0" timeOffset="10917.34">22674 1216 0,'0'-25'16,"0"50"-16,0-75 0,24 25 15,26 25-15,24-25 16,1 25-1,-1 0 1,-49 75 0,-50 24-1,-24 0 17,-26-24-32,75-51 31,0 1-16,75-74 1,49-51 0,0-48-1,-25-51 1,-49 75 0,-26 50-1,-48 74 16,-1 24-15,25 26-16,-50 124 31,50-100-31,25 75 16,0-50 0,24 0-1,1-49 1</inkml:trace>
  <inkml:trace contextRef="#ctx0" brushRef="#br0" timeOffset="11287.58">23740 695 0,'0'0'0,"25"0"16,0 24 0,24 26-16,26 24 15,-25 1 1,-26-1-16,1 1 15,0 98 1,-25 1 0,-50-25-1,1-25 1,-26-74 0,1-1-1,49-49 1</inkml:trace>
  <inkml:trace contextRef="#ctx0" brushRef="#br0" timeOffset="27248.61">18233 7988 0,'25'0'16,"-25"-25"-16,-25 25 281,0 0-250,1 25-15,-1-25 15,0 0-31,25 25 16,-25-25-1,0 0 17,50 0 61,0 0-77,0 0 0,0-25-16,-1 25 15,26-25 1,0 25-16,-26-25 16,51 25-1,-50-24-15,49 24 16,-49-25-1,24 25 1,-24 0 15,0-25-15,0 25 31,-50 0-32,-25 0 48,26 0-63,-1 25 16,0-25-16,0 0 15,0 0 1,-24 0-16,-1 25 15,1-25 1,-1 24 0,25-24-1,0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7:33:23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18109 3920 0,'25'0'93,"25"0"-77,-1 0 0,26 0-1,-1 0-15,0 0 16,-49 0 0,0 0-1,0 0 1,0 0-1,-1 24 95,1-24-110,-25 50 15,25 0 1,0-26 0,-25 51-16,25-26 15,-1 75 1,-24-49 0,25 49 15,-25-50-16,25 26 1,-25-51 0,0-24-16,0 25 15,0-1 1,0-24-16,0 49 16,0 26-1,0-26 1,0 50-1,0-49 1,0 49 0,0-75-1,0-24 1,0 49 0,0 26-1,0-75 1,0 49 15,0-24-15,0-1-16,0-24 15,0 49 1,0-24 0,0 0-1,0-26 1,0 26-1,-25-50 142,-24 0-157,-51 0 15,1 25 1,0 0 0,25-1-16,-1-24 15,26 25 1,24-25-16</inkml:trace>
  <inkml:trace contextRef="#ctx0" brushRef="#br0" timeOffset="1878.99">13148 4093 0,'-25'0'94,"0"0"-79,-25 0 1,-24 0-16,49 0 16,-24 0-1,24 0 1,-50 0 0,51 0-1,-1 0 1,0 0 31,0 0-32,0 0 1,25 50 93,0-1-109,0 1 16,0 24 0,0 1-16,0-1 15,0 26 1,0-1-1,0 50-15,0 24 16,25 1 0,-25 49-1,0-49 1,0-75 15,0 25-15,0-49-1,0-1-15,0-24 16,0-1 0,0 50-1,0-49 1,0 0 0,0-1-1,0 1 16,0-25-15,25-25 156,0 0-156,24 0-16,26 24 15,-1-24 1,-24 0-1,-1 0-15,-24 0 16,0 0-16,0 0 16,0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6:18:52.3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4143 1464 0,'0'-25'16,"0"50"-16,0-75 46,-25 50-30,0 50 0,0-26-16,-24 51 15,24-1 1,-25 1-16,1 24 16,-26 75-16,50-26 15,25-24 1,75-24 15,24-26-15,-24-49-16,49-25 15,24-25 1,1-49 0,-25-50-1,-24 0 1,-51-25-1,-24-25 1,-25 25 0,-99-24 15,49 148-15,-148 0-1,148 25 1,-124 99-1,125 0 1,49 1 0,25 24-1,24-25 1,50-25 0,1 1-1,-1-26 1,-74-24-16,49 25 15,-49-1 1,0-24 0</inkml:trace>
  <inkml:trace contextRef="#ctx0" brushRef="#br0" timeOffset="315.39">4639 2208 0,'0'0'0,"-25"0"16,25-25 62,0 50-62,0-50 15</inkml:trace>
  <inkml:trace contextRef="#ctx0" brushRef="#br1" timeOffset="7766.13">5209 2034 0,'0'-25'32,"0"1"-1,0-1 0,0 0-31,25-25 16,25-24-1,24 24 1,-24 50 0,-25-24-1,0 48 1,-1 26 0,1-25-1,-25 74 1,-25-49-1,1-1-15,-26 50 16,0-24 0,25-1-1,1-74 1,24 25 0,24 0 15,51-50-16,49 0 1,-25-24 0,0 24-1,-24 0 1</inkml:trace>
  <inkml:trace contextRef="#ctx0" brushRef="#br1" timeOffset="8221">5954 1836 0,'0'-25'32,"24"25"-32,1 0 15,0 0 1,0 0-16,0 0 16,24 74-1,-24 1 1,-25 49-1,-25 0 1,-24 0 0,-1-50-1,50-24 1,-25-25 0,75-25 15,-25-25-16,24 0-15,75-24 16</inkml:trace>
  <inkml:trace contextRef="#ctx0" brushRef="#br1" timeOffset="8593.61">7194 1836 0,'0'-25'15,"0"50"-15,-25-50 0,0 50 31,25 0-15,0-1 0,25-24-16,0 25 31,0-25-31,0-25 31,-25 1-15,0-1-1</inkml:trace>
  <inkml:trace contextRef="#ctx0" brushRef="#br1" timeOffset="8907.65">7144 2357 0,'0'0'16,"25"0"-1,0-25-15,25 0 16,-50 0 0,-50 0 31,25 1-47,0 48 0</inkml:trace>
  <inkml:trace contextRef="#ctx0" brushRef="#br1" timeOffset="10499.27">9898 1340 0,'0'-25'32,"0"50"-1,-25-1-15,50 1-16,-25 25 15,0 49 1,50-25-1,-1-24 1,1-50 0,24-25-1,-49 0-15,25 1 16,-1-76 0,-49 51-16,25-26 15,0 26 1,-25 24 31,25 75-47,-25 24 15,0 75 1,0 25 0,25 24-1,-25 0 16,-25-24-15,0-75-16,-25 75 16,25-100-1,-24 1-15,-50 24 16,24-49 0,26-50-1,24-50 1,0-49-1,0-75 1,50 1 15,-25 98-31</inkml:trace>
  <inkml:trace contextRef="#ctx0" brushRef="#br1" timeOffset="10970.48">11188 744 0,'0'0'0,"0"-25"16,25 25-16,-25-24 46,0 48-46,-50 26 16,-49 49 0,0 50-1,-1-25 1,26-49 0,74-51-1,-25-24 1,25 25-1</inkml:trace>
  <inkml:trace contextRef="#ctx0" brushRef="#br1" timeOffset="11699.24">11510 2183 0,'0'0'0,"0"-25"16,25 25 31,0 0-32,0 0-15,24 0 16,1 0-16,49 0 16,-24 0-1,24-25-15,99 1 16,-74-1 0,-24 0-1,-76 25 1</inkml:trace>
  <inkml:trace contextRef="#ctx0" brushRef="#br1" timeOffset="11966.04">11957 1885 0,'0'-24'15,"0"48"-15,-25-73 16,0 98 15,25-24-15,0 50-16,25-26 16,-25 26-16,0-1 15,0 100 1,25-100-16,0 75 15,-25-99 1</inkml:trace>
  <inkml:trace contextRef="#ctx0" brushRef="#br1" timeOffset="12566.96">13445 1414 0,'-24'-50'16,"48"100"-16,-73-100 0,24 26 16,0 48-1,25 1-15,0 25 16,25-1-16,25 51 15,49-26 1,-25-49 15,1-50-15,-1-49-16,-24-1 31,-26 1-15,1 49-1,-25 50 17,0 99-17,0-25-15,-49 149 16,24 25 0,0 0-1,-25-25 1,-24-50-1,-25-73 1,0-76 15,-1-98-15,51-76 0,24-98-1,50 0 1,24 124-16</inkml:trace>
  <inkml:trace contextRef="#ctx0" brushRef="#br1" timeOffset="12834.83">14314 2009 0,'0'0'15,"0"25"17,24-25-32,26 0 15,0 0-15,-1-25 16,125 1-1,-124 24-15</inkml:trace>
  <inkml:trace contextRef="#ctx0" brushRef="#br1" timeOffset="13020.69">14487 2183 0,'-25'25'15,"50"-50"-15,-74 50 16,24-25 0,50 0-1,24-25-15,26 25 16,123-25 0</inkml:trace>
  <inkml:trace contextRef="#ctx0" brushRef="#br1" timeOffset="13635.09">15678 1811 0,'0'25'16,"0"-50"-16,25 75 0,0-26 16,-25 1-1,24-25-15,1 0 16,25-25-16,24-24 15,-49-1 1,25-24 0,-26 49-16,1-25 15,-25 75 32,0 0-47,0 99 16,-25-25-1,25 0-15,-49 149 16,-1 50 15,-24 0-15,24-75 0,1-74-1,24-124-15,-25 0 16,25-25-1,-24-50-15,-26-99 16,26-74 0,49 99-1,0 0-15</inkml:trace>
  <inkml:trace contextRef="#ctx0" brushRef="#br1" timeOffset="13951.84">16447 1216 0,'50'0'16,"-100"0"-16,124 0 0,-49 0 15,0 24-15,-25 26 16,0 74 0,-25 25-1,0-50 1,25-74 0,50-25-1,49-50 1,-49 1-16,24 24 15</inkml:trace>
  <inkml:trace contextRef="#ctx0" brushRef="#br1" timeOffset="14199.73">17762 2183 0,'0'50'16,"0"-100"-16,-25 124 16,25-24-16,-25 0 15,-24 24-15,24-24 16,-25 24-1,-24 1-15</inkml:trace>
  <inkml:trace contextRef="#ctx0" brushRef="#br1" timeOffset="14984.47">19870 1737 0,'0'-25'0,"0"50"0,25-75 15,0 50 1,-25 25 15,0 74-15,25 0 0,24-49-1,51-50 1,-1-50-1,-25-49 1,-49 0 0,0 49-1,-25 25-15,0 75 47,-25 24-31,25 26-16,-50 172 15,1 26 1,-26-25 0,-24-50-1,0-74 1,-25-74 0,25-51-1,74-172 1,25 48-1,25-24-15,74-124 16</inkml:trace>
  <inkml:trace contextRef="#ctx0" brushRef="#br1" timeOffset="15268.99">21185 1563 0,'0'0'15,"0"-25"1,-25 50-16,1 24 16,24 1-16,-50 25 15,25 24-15,-49 99 16,24 50-1,25-49 1,25-50 0,75-75 15,-26-74-31</inkml:trace>
  <inkml:trace contextRef="#ctx0" brushRef="#br1" timeOffset="15600.61">21731 2109 0,'-25'0'16,"50"0"-16,-75-25 0,25 25 16,-24 0-16,24 25 15,-25 49 1,26-24-16,24 74 15,99-75 1,25-24 0,25-50-1,-25-49 1,-75 24 15,-73-49-15,-26 49-16,-49-24 15,24 24 1,51 50-16</inkml:trace>
  <inkml:trace contextRef="#ctx0" brushRef="#br1" timeOffset="15899.86">22401 1563 0,'0'0'0,"0"25"16,49-1-16,-49 26 16,50 49-1,0 75 1,-26 0-1,-48 24 1,-26-24 0,-25-75-1,1-25 1,24-74-16</inkml:trace>
  <inkml:trace contextRef="#ctx0" brushRef="#br1" timeOffset="16132.06">23095 2257 0,'25'0'15,"-50"0"-15,75-24 16,-25 24-16,24 0 15,-24-25-15,50 25 16,-26 0-16,26 0 16,-26-25-16,26 25 15,-26 0-15</inkml:trace>
  <inkml:trace contextRef="#ctx0" brushRef="#br1" timeOffset="16317.05">23244 2406 0,'-25'25'0,"1"-25"15,73-25-15,-49 50 32,50-25-17,-1 0-15,26 0 16,24 0-16</inkml:trace>
  <inkml:trace contextRef="#ctx0" brushRef="#br1" timeOffset="24549.37">24212 2456 0,'0'-25'79,"24"25"-64,1 0-15,25-25 16,-25 25-16,24 0 15,1 0 1,-25 0-16,99-24 16,-99-1-1,49 25 1,-49 0 0,0 0-1,-1 0 32,1 0-31,0 0-1,0-25 1</inkml:trace>
  <inkml:trace contextRef="#ctx0" brushRef="#br1" timeOffset="25022.91">25725 1737 0,'0'-25'31,"25"25"-16,-25 25 1,0-1-16,-25 1 16,25 25-1,-25 24 1,25 25 0,-25-49-16,50-25 15,-25 74 1,0-74-16,0 49 15,0-49 1,25 0-16,-25 0 31,0 0 1</inkml:trace>
  <inkml:trace contextRef="#ctx0" brushRef="#br1" timeOffset="25371.67">26295 2307 0,'0'-25'15,"-24"50"1,-1 0 0,25 0-16,-50 49 15,1 25 1,-26 1 0,-24 24 15,24-25-16,26-50 1,24-24 0,0-25-1</inkml:trace>
  <inkml:trace contextRef="#ctx0" brushRef="#br1" timeOffset="26086.51">26221 3051 0,'0'-24'31,"25"24"0,-25-25-31,25 25 16,24 0 0,-24 0-16,99-25 31,-74 25-15,-26 50-1,-24-1 1,-74 26-1,49-51 1,0-24 0,50 25 15,50-50-15,49 25-1,-25 0 1,-74 0-16,49 25 15,-74 25 1,0-25 15,-74 24-15,-50 26 0,24-51-1,1 1 1,25 0-1,-1 0 1</inkml:trace>
  <inkml:trace contextRef="#ctx0" brushRef="#br1" timeOffset="43723.19">16447 3423 0,'0'0'0,"-25"0"78,25 25-31,0 0-32,-25 0-15,25 0 16,0 24-16,0-24 16,-24 25-16,24-1 15,-25 1-15,25-25 16,0 24-16,-25 1 16,0 0-1,25-26 32,25-24 16,0-24-48,24 24-15,1 0 16,0-25-16,24 25 15,75-25 1,-25 25 0,-25 25-1,-49 0 1,-25-25 0,-25 24-1,24-24 1</inkml:trace>
  <inkml:trace contextRef="#ctx0" brushRef="#br1" timeOffset="44437.65">17042 3622 0,'0'0'16,"-24"0"-1,48 0-15,1 25 16,0-25-1,49 49 1,1-24 0,24 25-1,25-25 1,-49-1 0,-1 1-1,-49 0 1,-25 0-1,-50 24 1,-74 51 0,50-76-1,-1 26-15,-74 49 16,50-49 0,74-25-1,1-25 16,24-25-15,0-25 0,0-24-16,24-50 31,-24 25-15,25-25-1,-25 74 1,0 0-1,0 25 1,0 50 31,-25 0-31,50 25-16,-25 49 15,25 0 1</inkml:trace>
  <inkml:trace contextRef="#ctx0" brushRef="#br1" timeOffset="44718.32">18084 3746 0,'0'0'0,"0"-25"16,25 25-1,-25 25 1,0 25 0,-25-1-16,25 1 15,0 24 1,0-24-16,0-1 0,0 1 15,25 0 1</inkml:trace>
  <inkml:trace contextRef="#ctx0" brushRef="#br1" timeOffset="45285.48">18258 3597 0,'-25'-50'15,"50"100"-15,-75-100 0,50 26 16,0-1 0,-49 0-16,-26 50 15,1 0 1,-1 49 15,-24 25-15,50 25-1,-26 25 1,50 25 0,25-50-1,50 0 1,49-74-1,50-26 1,99-48 0,-74-26-1,-1-49 1,-73-25 0,-51-25-1,-49 25 1,-74 25 15,-25 49-15,-25 0-1,49 50 1,-24 0 0,74 25-16</inkml:trace>
  <inkml:trace contextRef="#ctx0" brushRef="#br1" timeOffset="46618.98">25229 3870 0,'-25'25'15,"50"-50"-15,-50 124 16,0-24-16,25-1 16,-25 25-1,25-74 1,0 0 0,25-25 30,0-25-46,99 0 16,-50 0 0,50 25-1,273-24 1,-149 48 0,-24 1-1,-51 25 1,-74-25-1,-74-25 1,0 24 0</inkml:trace>
  <inkml:trace contextRef="#ctx0" brushRef="#br1" timeOffset="47003.49">26643 3944 0,'0'0'0,"-25"0"16,25-24 0,25 73-1,24-49 1,100 50-1,25 24 1,-25-49 0,-75 0-1,-74 0-15,25-25 16,-25 24-16,-99 26 16,24 0-1,-24-1-15,-99 51 16,24-1 15,50-25-31,99-49 16,-25 0-16</inkml:trace>
  <inkml:trace contextRef="#ctx0" brushRef="#br1" timeOffset="47254.1">26519 4044 0,'0'-25'16,"0"50"-16,0-75 0,0 25 46,24 50-46,-24 0 16,0 24-16,25 51 16,25 73-1</inkml:trace>
  <inkml:trace contextRef="#ctx0" brushRef="#br1" timeOffset="47652.68">27957 4019 0,'0'49'16,"0"-98"-16,-24 123 0,-1-24 15,-25-1-15,25-24 16,1 0-1,24 0 1,24-25 15,26-25-15,24 25-16</inkml:trace>
  <inkml:trace contextRef="#ctx0" brushRef="#br1" timeOffset="48171.79">28553 3547 0,'-50'-49'16,"100"98"-16,-149-123 0,-1 49 16,26 0-1,24 1-15,-49 24 16,-25 24-1,-25 26 1,0 99 0,75-75-16,0 1 15,24 24-15,-49 99 16,74-24 0,25-75-1,0-24-15,49 49 16,76-25-1,-51-74 1,0 0-16,26-25 16,-1 0-16,99-25 31,1-50-15,-26-49-1,-24-25 1,-50-24-1,-74 24 1,-25 99-16,-49-74 16,-1 100-1,25-1-15,-124-25 16,-24 25 0,-26 50-1</inkml:trace>
  <inkml:trace contextRef="#ctx0" brushRef="#br1" timeOffset="49835.41">1687 6574 0,'-25'0'47,"25"25"63,0 0-95,0-1 1,0 26-16,0 0 15,-25 74 1,-24 0 0,24-25-1,0-49 1,25-26 15,25-24 16,0-24-31,24 24-16,1-25 15,99-25 1,-25 0 0,-50 50-1,-49-24 1,0 24-1</inkml:trace>
  <inkml:trace contextRef="#ctx0" brushRef="#br1" timeOffset="51020.64">1464 5383 0,'0'-25'16,"0"50"-16,-25-74 16,25-1-16,-25 25 15,25 0-15,-25 1 16,0-26 0,-123 25-1,-1 75 1,74 24 15,-24-24-31,-75 74 16,75 0-1,99-99 1,-25-1-16,100 1 16,98 0-1,51-50 1,-75 50-1,-25 0 1,-75 49 0,-24-24-16,-50 0 15,0 74 1,-24-75-16,-50 75 16,-25-49-1,-1-51 1,26 1 15,0-74-15,49-1-1,26-49 1,-1 49-16</inkml:trace>
  <inkml:trace contextRef="#ctx0" brushRef="#br1" timeOffset="51485.97">1885 6028 0,'50'-25'0,"-100"50"0,174-99 15,-74 24-15,-25 1 16,0-51 0,-25 51-16,-50-51 15,-24 51 1,-26 24 15,51 25-31,24 0 0,-25 25 16</inkml:trace>
  <inkml:trace contextRef="#ctx0" brushRef="#br1" timeOffset="51804.2">2332 5061 0,'0'-25'16,"0"50"-16,25-50 16,-1 75 30,-24-1-46,0 1 16,25 49-16,-25-25 16,0 100-1,25-25 1,-25-50 0,25-24-1</inkml:trace>
  <inkml:trace contextRef="#ctx0" brushRef="#br1" timeOffset="52254.35">3026 5706 0,'50'0'15,"-100"0"-15,125-25 0,-50 0 16,24-25-16,-24 1 15,0-1-15,-25-24 16,25-50 0,-50 74-1,25 25 17,0 50-32,0 74 15,25 1 1,0-1 15,49-25-15,25-24-1,-49-25-15,-25-25 0</inkml:trace>
  <inkml:trace contextRef="#ctx0" brushRef="#br1" timeOffset="52555.03">3895 4788 0,'0'-50'16,"0"100"-16,-25-125 0,50 125 47,-25-25-47,0 49 15,0 25-15,24 1 16,-24-1 0,0 124-1,25-124-15,-25 50 16,25-99 0,-25 0-16,0 24 15</inkml:trace>
  <inkml:trace contextRef="#ctx0" brushRef="#br1" timeOffset="52854.51">3870 5557 0,'-25'-50'15,"50"100"-15,-50-149 0,0 49 16,25 0 0,0 26-1,50-1 1,99 0-1,0 25 17,-1 0-17,-48 0 1,-51 25 0,-24 0-1,0 49 1,-25 0-1,0 26 1,0-26 0</inkml:trace>
  <inkml:trace contextRef="#ctx0" brushRef="#br1" timeOffset="53237.82">4837 5309 0,'0'-25'0,"0"50"16,25-75-16,-50 50 31,1 0-15,24 25-16,-25 0 16,0 24-16,25 1 15,0 49 1,50-24-1,24-26 1,-24-49-16,24 0 16,-49-25-1,24 1-15,-24-26 16,-25-49 0,-49 0-1,-1 24 1,0 26 15,26 49-15,24-25-16</inkml:trace>
  <inkml:trace contextRef="#ctx0" brushRef="#br1" timeOffset="53587.03">5507 5582 0,'0'0'16,"-25"-25"15,25 0-31,0-25 15,25-24-15,0-25 16,-25 49 0,25 25-1,-25 1-15,49-1 16,26 50 0,-1 49-1,-24 50 1,-50 0-1,0-50-15</inkml:trace>
  <inkml:trace contextRef="#ctx0" brushRef="#br1" timeOffset="54676.75">1761 5656 0,'25'0'32,"-25"-25"-17,-25 25 1,25-25 0,-25 25-1,1 0 16,-1 0-15,0 25 0,25 0-1,-25 0 1,25 25-16,-49 24 16,24 0-1,25 1 1,25-1-1,24-24 1,1-25 0,49-1-1,0-24 1,-24 0 0,-1-24-1,-24-1 1,-25 25-1,-1 0 1</inkml:trace>
  <inkml:trace contextRef="#ctx0" brushRef="#br1" timeOffset="56377.41">6475 5259 0,'0'-25'16,"-25"25"62,0 0-62,0 25-1,25 0 1,0 0 15,0-50 47,25 0-78</inkml:trace>
  <inkml:trace contextRef="#ctx0" brushRef="#br1" timeOffset="56700.84">6549 5458 0,'0'24'0,"0"-48"0,0 73 16,0-24-1,-25 0-15,25 0 16,0-1 15,25-24-15,-25-24-1,25-1 1,-25 0 0,-25 0-1</inkml:trace>
  <inkml:trace contextRef="#ctx0" brushRef="#br1" timeOffset="57764.24">1712 6624 0,'-25'0'16,"25"-25"0,25 25 77,24 0-93,1 0 16,0 0-16,-1-25 16,1 25-16,-1 0 15,-24-25 1,25 25-1</inkml:trace>
  <inkml:trace contextRef="#ctx0" brushRef="#br1" timeOffset="58167.5">1687 6946 0,'0'0'15,"25"0"17,24 0-1,-24-25-31,0 25 15,25-25-15,49 1 16,-74-1 0,-1 25-1,1-25-15,0 25 32</inkml:trace>
  <inkml:trace contextRef="#ctx0" brushRef="#br1" timeOffset="58854.32">2580 6673 0,'0'0'0,"0"-25"16,-25 25-1,0 0-15,-24 0 16,-26 50 0,50 0-1,1-1 1,-1-24-1,50-25 1,-1 25 0,26-50-1,0 25 1,-1-25 0,1 50-1,0 0 1,-1 74-1,-24 0 1,0 25 0,-25-24-1,25-1 1,-25-74 0,0-1-1,24-24 16,1-74-15,0-50 0,-25 74-1,50-24-15,-50-50 16,24 25 0,1 24-1,-25 1 1,0 24 15</inkml:trace>
  <inkml:trace contextRef="#ctx0" brushRef="#br1" timeOffset="60021.42">3895 6624 0,'0'24'46,"0"1"-46,0 25 16,0-1-16,0 1 16,0-25-16,-25 74 31,25-25-31</inkml:trace>
  <inkml:trace contextRef="#ctx0" brushRef="#br1" timeOffset="60571.98">3919 6574 0,'0'0'0,"-24"-50"0,24 26 16,-25-1-16,-25-50 15,25 75 1,1-25-16,-26 25 15,0 0 1,-24 75 0,-25 24 15,24 50-15,26 0-1,24 0 1,75 0-1,123 24 1,-24-123 0,49-25-1,-49-25 1,-25-50 0,-24-49-1,-51-25 1,-24-174 15,-50 199-15,0 24-16,1 1 15,-1 0-15,-50-1 16,-24 50 0,25 0-1,-1 50 1,26 50-1</inkml:trace>
  <inkml:trace contextRef="#ctx0" brushRef="#br1" timeOffset="61006.6">6301 6475 0,'0'0'0,"0"-25"0,-25 25 47,25 25-32,0 0-15,0 24 16,0 50-1,0-24 1,25-26-16,-25 1 16,0 0-1,-25-26-15</inkml:trace>
  <inkml:trace contextRef="#ctx0" brushRef="#br1" timeOffset="61173.18">6251 6301 0,'-24'-25'0,"48"50"0,-48-75 16,24 26 0,-25 24-16</inkml:trace>
  <inkml:trace contextRef="#ctx0" brushRef="#br1" timeOffset="61587.04">6896 6425 0,'0'0'16,"-24"0"0,-1 0-1,-25 25-15,25 0 16,25 24-16,-25 1 16,50-25-16,0 24 15,74 1 1,-24-25 15,-1 24-15,-74-24-16,0 0 15,-74 25 1,-1-1 0,1-49-1,24 25 1,25-25-1</inkml:trace>
  <inkml:trace contextRef="#ctx0" brushRef="#br1" timeOffset="64636.81">9253 6475 0,'0'0'0,"0"49"16,0-24-16,25 25 15,-25-1-15,0 1 0,0 0 16,-25 24-1,25-24 1,0-75 31,25-50-31,0-49-1,-1 0 1,26 50-1,0 24 1,24 50 0,-49-25-1,0 25 1,49 50 0,-49 25-1,0-1 1,0 50-1,-1-25 1,-24-49 0,25-1-1</inkml:trace>
  <inkml:trace contextRef="#ctx0" brushRef="#br1" timeOffset="65022.02">10171 6450 0,'0'-25'16,"0"50"-16,0-75 0,-25 50 16,-25 0-1,50 50-15,-24-25 16,-26 74-1,50 25 1,50 0 0,24-74-1,0-50 1,75-25 15,-74 0-15,-50-49-16,-50-1 31,-50-24-31,-24 0 31,25 24-15,24 75-16</inkml:trace>
  <inkml:trace contextRef="#ctx0" brushRef="#br1" timeOffset="65435.83">10642 6400 0,'0'0'16,"0"25"-16,0 25 15,25-1-15,-25 1 16,25 24-1,-25-24 1,0-25 0,0 0-1,25-75 17,-1-74-17,26 25 1,-25 49-16,49-24 15,-24 49 1,-1 25 0,1 74-1,-25 50 1,0 0 0,24-24-1,-24-26 1</inkml:trace>
  <inkml:trace contextRef="#ctx0" brushRef="#br1" timeOffset="65922.63">11461 6673 0,'-25'0'0,"50"0"15,0-25 1,24 25 0,1-24-16,24-1 0,-24 0 15</inkml:trace>
  <inkml:trace contextRef="#ctx0" brushRef="#br1" timeOffset="66252.97">12304 5954 0,'0'0'0,"0"25"16,0 24-1,0 1 1,-25 49-16,25 99 16,0 1 15,75-50-31,24-100 31,50-24-15,25-74-1,-75 24-15</inkml:trace>
  <inkml:trace contextRef="#ctx0" brushRef="#br1" timeOffset="66486.25">13222 6276 0,'0'0'0,"0"-25"31,-25 50-15,25 25 0,-25-1-1,25 51 1,0-51-16,25 51 15,-25-76 1,25 1 0</inkml:trace>
  <inkml:trace contextRef="#ctx0" brushRef="#br1" timeOffset="66637.14">13272 6127 0,'0'-49'16,"0"98"-16,-25-148 16,0 74-16,25 1 15,-25-1-15,0 25 16</inkml:trace>
  <inkml:trace contextRef="#ctx0" brushRef="#br1" timeOffset="67021.98">13495 6475 0,'0'25'16,"0"-50"-16,0 74 16,0-73-1,25-1-15,-25-25 16,25 0-16,49-49 31,-24 25-15,-1 49-1,-24 25 1,0 50-16,-25 49 31,25 25-15,-1-50-16</inkml:trace>
  <inkml:trace contextRef="#ctx0" brushRef="#br1" timeOffset="68086.36">14214 6450 0,'25'-25'16,"-50"50"-16,75-100 0,0 51 15,-1-26 1,1 25-16,24-49 15,-49 49 1,-25 0 0,-50 25-1,26 0-15,-76 75 16,1 49 0,74-100-1,25 26-15,0 25 16,25-51-1,25-24-15,74 25 16,49-50 0,1-24-1,0-26 1,-25-49 0,-75 0-1,-74 75 16,-99 49-15,-50 74 0,50 25-1,74 0 1,0-49 0,50-25-1,25 0 1,24-75-1,0-24 1,-24-1 0,-25 26-1,0 49 1,-25-25 0,24 74-1,-24 1-15,50 49 31,0-24-15,-26-50-16,125-1 31,-25-24-15,-24-24 0,-26-76-1,0-49 1,-49 1-1,0 48 1,-50 100 15,0 25-31,1 0 16,-1 99 0,50-50 15,24 1-16,26-1 1,-26-49-16,-24 25 16,49 24-1,-49-24-15,50 49 16,-26-25 0,1-49-1,0 0 1,49-25-1,-25-25 1</inkml:trace>
  <inkml:trace contextRef="#ctx0" brushRef="#br1" timeOffset="69173.67">19374 6276 0,'-25'0'15,"50"0"-15,-50-25 0,25 1 16,-24 73 31,48 1-31,-24-1-1,0 26-15,0-1 0,0-24 16,0 24-1,0-24-15,0-25 16,0 0 0,-24-50 15,24-25-15,-25-74-1,0-74 1,25-26-1,0 26 1,50 49 0,-26 100-16,51 24 15,-26 25 1,-24 99 0,-25 75 15,-25 24-16,25-74 1,75-74-16,24-26 31,0 1-15,25 25 0,-74 49-1,-25 0 1,-50 1-1,-25-51-15,-24 1 16,-25-25 0,-1-25-1,26-25 1,24-25 15,26 1-31</inkml:trace>
  <inkml:trace contextRef="#ctx0" brushRef="#br1" timeOffset="69671.37">20391 6450 0,'25'0'16,"25"25"-1,-1-50-15,1 25 16,74-25-1,-50-25 1,-49 26 0,-25-26-16,-49 0 31,-1 50-31,-49 0 16,0 50-1,-1 49 1,51 1-1,24 24 1,75-50 0,-26-24-16,1-26 15,50 1-15,-26-25 16,100 0 0,-124-25-1</inkml:trace>
  <inkml:trace contextRef="#ctx0" brushRef="#br1" timeOffset="69958.24">21136 6375 0,'24'0'15,"-48"0"-15,73 0 0,1 25 16,-25 0-1,-25 25-15,24-1 16,-48 75 0,48-148 31,26-76-16,-25 51-31,24-26 15,51-24-15</inkml:trace>
  <inkml:trace contextRef="#ctx0" brushRef="#br1" timeOffset="70370.41">21830 6301 0,'25'25'0,"-50"-50"0,75 50 16,-50 24-16,0-24 16,0 0-16,-25 25 15,25-25 1,-25 24-16,25-24 31,25-124-15,0-1-1,49-24 1,-24 75 0,-1 24-1,51 25 1,-51 50 0,-24 49-1,-25 25 1,50-25-1,-50-49 1,49-50-16,50 25 16,-49-50-16</inkml:trace>
  <inkml:trace contextRef="#ctx0" brushRef="#br1" timeOffset="71557.85">22922 6326 0,'0'0'0,"0"-50"16,24 50-1,-98 0 1,49 25 0,-49 0-1,49 74 1,25 0 0,50-24-1,49-26 1,25-24-1,-25-25 1,-49-25 0,-50-49-1,-50-50 1,-74 0 15,74 99-31,50 0 31,-24 0-15,98 1 0,50-1-1,0 25 1,0 0 0,-49 49-1,-51 51 1,1-26-1,-25 25 1,50-49 0,-1-50-1,51-25 1,-1-49 0,-50-26 15,-24 26-16,-25 24-15,0 75 32,-25 50-1,25 49-15,0-75-16,25 1 15,50 0 1,-50-26-16,74-24 15,-25-24 1,-24-51 0,-1-74-1,1-74 1,0 25 15,-26 74-15,-24 99-16,-24 25 31,-26 99-31,25 25 31,0 50-15,25-100-16,25 50 16,25-25-1,49-49 1,0-25-1,1-75 1,-26-49 0,-24-100-1,-1-49 1,1 50 0,-50 99-1,-50 124 16,-24 99-15,-25 74 0,49 25-1,50-49 1,50-50 15,-1-74-31,75-1 16</inkml:trace>
  <inkml:trace contextRef="#ctx0" brushRef="#br1" timeOffset="71854.28">25328 6202 0,'0'-25'16,"0"50"-16,0-75 31,0 100-31,0-25 16,-25 24-16,25 1 16,0-1-16,-25 1 15,25 49 1,0-74-16,0 25 15,25-25-15,-25-1 16</inkml:trace>
  <inkml:trace contextRef="#ctx0" brushRef="#br1" timeOffset="71987.17">25626 5855 0,'0'0'0,"24"-75"0,-48 26 16,24 24-16</inkml:trace>
  <inkml:trace contextRef="#ctx0" brushRef="#br1" timeOffset="72554.07">26469 5631 0,'0'25'31,"-25"0"-15,25 0-16,0 0 15,-25-1-15</inkml:trace>
  <inkml:trace contextRef="#ctx0" brushRef="#br1" timeOffset="72886.7">26792 6078 0,'0'25'0,"0"-50"0,-25 50 16,25-1-16,-25 1 15,0 25-15,25-25 16,0 24-16,25 1 16,0-1-16,24-24 15,51 50 1,-51-50-16,-49-1 15,25 1-15,-50 0 16,-74 0 0,-124 24-1</inkml:trace>
  <inkml:trace contextRef="#ctx0" brushRef="#br1" timeOffset="73236.74">28578 6152 0,'0'0'0,"-25"99"47,25-49-47,-25 0 0,0 24 16,0 50-1,25-74 1,25 49-1,74-49 1,-24-50-16,24-25 16,0 25-16</inkml:trace>
  <inkml:trace contextRef="#ctx0" brushRef="#br1" timeOffset="73470.78">28999 5929 0,'-24'0'16,"48"0"-16,-73 0 0,49-25 16,0 0-1,25 25 1,-1 0-16,51-24 15,74-1 1,-100 25-16</inkml:trace>
  <inkml:trace contextRef="#ctx0" brushRef="#br1" timeOffset="73622.78">28702 6301 0,'0'0'16,"-25"0"-16,25 25 16,25-25-1,24 0-15</inkml:trace>
  <inkml:trace contextRef="#ctx0" brushRef="#br1" timeOffset="73957.45">29322 6227 0,'-75'24'16,"150"-48"-16,-199 48 0,99 1 15,0 0-15,25 0 16,75 0 0,-26-25-16,26 24 15,-1-24-15,-24 25 16,49 25-1,-74 0-15,0 74 16,-25-50 0,0 124-1,-25-148 1,25-25-16,0 24 16,0-24 15,49-50-31,1-24 15</inkml:trace>
  <inkml:trace contextRef="#ctx0" brushRef="#br1" timeOffset="74905.61">30240 6152 0,'0'25'16,"24"0"-16,-24 49 15,0 1 1,0-26 0,-24 51-16,24-51 15,49-49 16,26-49-15,-50 24-16,24-25 16,1-24-1,-50 49-15,25 25 32,-1 74-17,-24-49-15,25 25 16,0-25-16,25-1 15,-1 1-15,75 0 16,-25-25 0,1-50-1,-26-24 1,-74-1 0,-49 51 15,-1 48-16,0-24-15,25 25 16,1 0-16,24 0 16,24 0-1,76-25 1,-1-50 0,-25 25-1,-49 25 1,0-25-1,0 75 1,0 25 0,49 24-1,-24-74-15,-1-25 16,1 24-16,74-24 16,-50-24 15,1-76-16,-1-73 1,25-75 0,25 0-1,-49 99 1,-50 74 0,-75 125 15,-24 49-16,24 100 1,25-100-16,-24 99 16,24-24-1,0-25 1,0-124 0</inkml:trace>
  <inkml:trace contextRef="#ctx0" brushRef="#br1" timeOffset="75170.81">31827 6475 0,'25'-75'16,"-50"150"-16,100-199 15,-50 74-15,24 25 16,-24-24-16,49 24 16,-24 25-1,-25 0-15,49 0 16,-74 74-1,0 50 1,0 0 0,-25-49-1,25-1 1,25-49 0,0-25-1</inkml:trace>
  <inkml:trace contextRef="#ctx0" brushRef="#br1" timeOffset="75820.95">32696 6425 0,'24'-25'0,"-48"50"15,48-75-15,-24 26 16,-24 24 0,-1 0-16,-74 24 15,24 26 1,26 49-1,49-24 1,0-26 0,49-24-1,-24 0 1,49-75 0,-24 26-1,24-26 1,-24 0-16,24 1 15,1-26-15,24 26 16,-74 24 0,-25 74 15,0-24-31,0 25 16,0 24-16,-25-24 0,25 0 15,-25 24 1,25-49 15,25-25-15,25-50-1,24-24 1,-49 49-16,0 0 16,0 50 30,-25 0-30,0 0 0,24 24-1,-24-24 1,25-25 0,25 0-1,-25-25-15,24 25 16,1-25-16</inkml:trace>
  <inkml:trace contextRef="#ctx0" brushRef="#br1" timeOffset="76010.64">33663 6698 0,'25'25'16</inkml:trace>
  <inkml:trace contextRef="#ctx0" brushRef="#br1" timeOffset="80421.16">1811 8261 0,'-25'25'31,"25"-1"32,-25 1-47,25 25-1,0 0-15,0 24 16,-25 0-16,25 50 15,0-24 1,25-76 0,0-48-1,25-100 1,-1-25 15,1 50-15,-25 24-16,0 75 47,-25 25-32,49 25-15,-49-1 16,50 1-16,-1-1 16,26-24-1,-26-50 1,1-49-1,24-25 1,-49-25 0,-25 0-1,0 74 1,0 25 0,-25 25-1</inkml:trace>
  <inkml:trace contextRef="#ctx0" brushRef="#br1" timeOffset="80837.21">2778 8310 0,'25'0'15,"-50"0"-15,75 0 0,-25 0 16,0-24 0,-1-1-16,1 0 0,50-49 15,-26 49 1,1-50 0,-50 26-1,-75 49 16,1 25-15,0 74 0,24 25-1,25 0 1,25-25 0,50-49-1,24-25 1,25-25-1,-49-25-15</inkml:trace>
  <inkml:trace contextRef="#ctx0" brushRef="#br1" timeOffset="81356.09">4763 7740 0,'0'-25'0,"0"50"0,0-25 31,0 25-31,25 74 16,-50-49-1,25 49-15,0 74 16,-25-24 15,25-99-15,0-25 15,25-75-31,0 25 16,0-49-16,24 24 15,-24 1-15,25-1 16,-26 50 0,26 25-1,0 74 1,-1 0-1,26-24 1,-26-75-16</inkml:trace>
  <inkml:trace contextRef="#ctx0" brushRef="#br1" timeOffset="81806.74">5830 7938 0,'-100'25'16,"200"-50"-16,-249 75 0,74 0 16,26-1-1,24 26 1,-25 49-1,125-75 1,-50-49 0,24-25-16,1 1 15,49-51 1,-25 1 0,-49-1-1,-25 100 32,25 74-16,25 25-15,-26-49 0,1-1-1,0-74 1</inkml:trace>
  <inkml:trace contextRef="#ctx0" brushRef="#br1" timeOffset="82155.25">6127 8062 0,'0'0'16,"25"-49"-16,0 49 47,-25 49-47,25-24 15,0 25-15,-1-1 16,26 1 0,-25 0-16,0-26 15,24-24 1,1-24 0,-25-26-1,-1-24-15,-24 24 16,50-99-1,-25 124 1,-25 1 0,25 73-1,49 50 1,-49-24 0</inkml:trace>
  <inkml:trace contextRef="#ctx0" brushRef="#br1" timeOffset="82404.78">6946 8236 0,'50'-25'15,"-26"0"1,26-24 0,24-26-1,-49-24 1,-273 397-16,521-645 0,-273 272 16,-248 472-16,471-794 15,-248 397-15,-49 50 16,24 49-1,1 25 1,49 0 0,49-25-1,51-24 1,48-75 0</inkml:trace>
  <inkml:trace contextRef="#ctx0" brushRef="#br1" timeOffset="82706.06">9303 7641 0,'0'-25'15,"0"50"-15,24-50 0,-24 50 32,25 24-17,0 1 1,-25 0-16,25 24 0,-25 25 16,25 0-16,-1 75 31,-48-100-31,24 1 15,0-25-15</inkml:trace>
  <inkml:trace contextRef="#ctx0" brushRef="#br1" timeOffset="83156.8">9179 8261 0,'-25'-25'15,"0"25"-15,0 0 16,25-25-1,50 0 1,-1 1-16,125-26 16,49-24-1,-49 49 1,-75 0 15,-74 25-31,-50 74 16,0 1 15,1 24-15,48-25-1,51-24 1,-50-25-16,99-25 16,-25-25-1,-50 0 1,-24 0-16,-25-49 15,-25 0 1,-99-1 0,0 1-1,25 74 1,25 0 0</inkml:trace>
  <inkml:trace contextRef="#ctx0" brushRef="#br1" timeOffset="84021.85">12304 7963 0,'0'-25'16,"25"25"-1,0-24-15,24 48 16,1-24-16,49 50 15,1 74 1,-51 25 0,-49 0-1,0-75 1,-25-99 31,25 1-47,25-101 31,0-23-31,0-1 31,24 50-15,1 74-16</inkml:trace>
  <inkml:trace contextRef="#ctx0" brushRef="#br1" timeOffset="85604.13">13197 8236 0,'25'0'0,"-50"0"0,75 0 16,-25 0 0,0-25-16,24 25 15,26-49 1,-26-26-1,-49 26 1,-49 24 0,-100 74-1,99 1 1,25 0-16,-24 24 16,73 0-1,76-24 1,73-50-1,51-50 1,-1 26 0,-25-51-1,-49 26 1,-74-1 0,-75 25 15,0 0-31,-25 25 15,-99 25 1,25 25 0,24-1-1,50 1 1,1 0 0,24-1-1,74 1 1,50-50-1,25-25 1,0-25 0,74-98-1,-173 73 1,-1-24-16,26-124 16,-51 24 15,-24 125-16,0 49 1,-24 124 15,-26 50-15,25 50 0,0-26-1,50 1 1,0-125-16,49 1 15,1-50 1,24-50 0,-25-49-1,-24-74 1,0 24 0,-26 74 15,-24 125 0,-24 0-31,-1 49 16,25 0 15,25-74-31,-1 0 16,1-25-16,50 0 15,-26 0 1,1-25-16,49-25 15,-49-24 1,-25 24 0,24-99 15,-49 125-31,-25 48 31,25 26-31,-24 0 16,24-1-1,0 50 1,74 1 0,0-100-1,125-25 1,-75-50 0,-50-49-1,-49 25 1,-25 74-1,-25 50 17,1 74-17,24-24 1,74-26 0,-49-24-1,124-25 1,-75-25-1,0 25-15,26-74 16,-51-25 0,-49 24-1,-49 75 1,-1 50 0,25 49-1,25 25 1,50-25-1,49-24 1,-24-50-16</inkml:trace>
  <inkml:trace contextRef="#ctx0" brushRef="#br1" timeOffset="86703.94">18903 7765 0,'25'0'15,"-50"0"-15,50 25 16,-25 24-1,0-24 1,-25 99 0,0-50-16,0 75 15,0-99 1,25-1 0,0 1-1,25-25-15,25-25 0,0 0 16,74-75-1</inkml:trace>
  <inkml:trace contextRef="#ctx0" brushRef="#br1" timeOffset="86955.48">18853 7814 0,'0'-24'16,"0"48"-16,0-73 0,0 24 31,25 25-31,74-50 16,25 1-1,0 24 1,-74 0-1</inkml:trace>
  <inkml:trace contextRef="#ctx0" brushRef="#br1" timeOffset="87123.18">18977 7988 0,'0'0'16,"0"25"-1,-24-25 1,73 0-16,1-25 16,-1 25-16,51-25 15</inkml:trace>
  <inkml:trace contextRef="#ctx0" brushRef="#br1" timeOffset="87555.7">19870 7790 0,'-49'24'16,"98"-48"-16,-173 73 0,75-24 16,-1 0-1,0 24-15,26-24 16,-1 0-16,25 0 16,99-25-1,25-25 1,-25 50-1,-24 24 1,-50 51 0,-25 24-1,0-25 1,0 0 15,0-74-31,24-25 31,1-25-31,0-24 16,49-100 0,1 25-1,-26-25 1,-24 50 0,0 74-1</inkml:trace>
  <inkml:trace contextRef="#ctx0" brushRef="#br1" timeOffset="87691.7">20689 8286 0,'0'0'0,"25"24"15</inkml:trace>
  <inkml:trace contextRef="#ctx0" brushRef="#br1" timeOffset="87987.44">21805 7914 0,'0'-25'15,"0"50"-15,25-50 0,-25 0 32,0 50-32,0 0 15,0-1 1,0 51-16,0-26 0,0 100 15,-25-25 17,25-74-32</inkml:trace>
  <inkml:trace contextRef="#ctx0" brushRef="#br1" timeOffset="88423.16">22153 7665 0,'0'-99'0,"0"198"0,-25-272 16,0 123-16,-25 25 15,1 1-15,-75 24 16,-25 99 15,-25 99-15,50 75-1,50 0 1,74 50 0,49-249-1,1-24-15,124-26 16,24-24 0,1-74-1,-1-50 1,-74-99-1,-99-50 1,-50 25 0,-74 99-1,-25 99 1,25 50 0,74 25-1</inkml:trace>
  <inkml:trace contextRef="#ctx0" brushRef="#br1" timeOffset="88872.74">24460 7938 0,'0'25'31,"-25"0"-15,0 0-16,25 24 15,-25 1-15,25 0 16,-25 123-1,50-123 1,-25-25-16,0 0 16</inkml:trace>
  <inkml:trace contextRef="#ctx0" brushRef="#br1" timeOffset="89010.62">24410 7690 0,'0'-25'16,"0"50"-16,0-74 0,0 24 15</inkml:trace>
  <inkml:trace contextRef="#ctx0" brushRef="#br1" timeOffset="90004.67">24733 8038 0,'0'24'16,"0"-48"-16,0 98 0,0-24 16,0-26-16,0 1 15,0 0 16,0-50-31,49-74 16,50-50 15,-49 75-31,24-1 16,-49 51 0,25 48-1,-50 100 1,25 25-1,-1 25 1,1-100 0,50-24-1,24-75 1,0-49 15,-49 24-31,24-124 16,-24-74-1,-1 25 1,-24 99 0,-25 99-1,0 50 1,-25 74 0,1 75-1,24 24 1,24-24-1,26-50 1,24-50 0,1-74-16,49 0 15,-50-49 1,1 24 0,24-74-1,-25 49 1,-74 25-1,-24 75 17,-1 0-32,0-26 15,25 76 1,0-26 0,25-49-16,0 0 15,49-25 1,0-50-1,1-24 1,-50 24-16,-25-24 16,0 49 15,0 0 16,24 25-32,1 0 1,25-25 0,-25 25-1,-25-25-15</inkml:trace>
  <inkml:trace contextRef="#ctx0" brushRef="#br1" timeOffset="90373.61">25402 7715 0,'25'0'31,"0"0"-16,25 0 1,-1 0-16,1-25 16,24 25-16,-24 0 15,-1-25-15</inkml:trace>
  <inkml:trace contextRef="#ctx0" brushRef="#br1" timeOffset="91188.71">28280 7467 0,'25'-25'15,"-50"50"-15,75-75 0,-50 26 32,0 48-17,0 1 1,-25 25-16,25 24 16,-25 25-16,-25 125 15,26-26 1,-1-123-1,25-1-15,0-24 16,0-1-16,74 26 16,50-50-1,0-25 1,0-25 0,-25-25 15,-74 25-31</inkml:trace>
  <inkml:trace contextRef="#ctx0" brushRef="#br1" timeOffset="91420.37">29099 8038 0,'0'-25'16,"0"50"-16,24-50 0,-48 25 46,24 49-46,0-24 16,-25 74 0,25 1-1,0-26 1,0-24 0</inkml:trace>
  <inkml:trace contextRef="#ctx0" brushRef="#br1" timeOffset="91555.93">29148 7839 0,'0'0'0,"0"-49"0,0 24 16,-25 0-1,25 0-15</inkml:trace>
  <inkml:trace contextRef="#ctx0" brushRef="#br1" timeOffset="91923.44">29322 8112 0,'25'50'16,"-50"-100"-16,74 174 15,-49-74 1,-24-26-16,-1 26 16,25-25-1,25-100 17,-1 1-17,1 24-15,25 1 16,-25-1-16,24 1 15,26-1 1,-50 25-16,49 25 16,-24 0-1,-26 75 1,1 24 15,0-25-31</inkml:trace>
  <inkml:trace contextRef="#ctx0" brushRef="#br1" timeOffset="92989.61">30215 8286 0,'0'0'0,"25"-25"0,-1 0 16,26 25-1,-25-25-15,74-24 16,-49-1-1,-1 0 1,-49 26 0,-49-1-1,-50 74 1,-26 1 0,26 24 15,74 1-31,50-26 31,74 1-15,150-75-1,-76 0 1,-24-49 0,-75-50-1,-24 50 1,-50 24-1,-74 50 1,-1 50 0,-24 24-1,49 25 1,26-49 0,73-50 15,1 0-16,-1-25-15,51-25 16,-1-24 0,-49 24-1,-26 26 1,-24 73 15,0-24-31,25 25 16,0 49-1,25-25 1,-1-49-16,1-25 16,24 25-1,25-25 1,50-99 0,-25-50 15,-24-25-16,-100 25 1,-25 75 0,-25 49-1,0 25 1,50 25 0,25 49-1,25 26 1,-25-1-1,0 25 1,-1 0 0,-24 0-1,25-50 1,50-49 0,24 0-1,25-25 16,-25-50-15,-49-49 0,-50 49-16</inkml:trace>
  <inkml:trace contextRef="#ctx0" brushRef="#br1" timeOffset="94589.15">1960 10022 0,'0'0'15,"0"-25"1,25 75 15,-25-25-31,24 24 16,1 1-16,0 99 31,0-75-31,-25-24 16,25 0-16,24 24 15,-24-49 1,0-25 0,49-50-1,-24 1 1,24-26-1,-49 50-15</inkml:trace>
  <inkml:trace contextRef="#ctx0" brushRef="#br1" timeOffset="94991.94">1861 9973 0,'24'-25'15,"-48"50"-15,48-75 0,26 0 16,-25 26-16,24 24 16,-24-25-16,0 25 0</inkml:trace>
  <inkml:trace contextRef="#ctx0" brushRef="#br1" timeOffset="95381.04">2133 10369 0,'0'0'0,"50"-24"16,0-26-1,-26 25-15,1 0 16</inkml:trace>
  <inkml:trace contextRef="#ctx0" brushRef="#br1" timeOffset="95872.34">2729 10047 0,'0'-25'0,"0"0"47,-25 25-47,0 0 15,0 25-15,-24 0 16,-1 99-16,1-50 31,49-24-15,24-50-1,26-74 1,49-1 0,-24 1-1,-51 49 1,26 75 0,-50-1-16,25 26 15,0 98 1,24 175-1,-49-175 1,25-49 0,-25-99-1</inkml:trace>
  <inkml:trace contextRef="#ctx0" brushRef="#br1" timeOffset="96805.24">3101 10419 0,'25'0'16,"-50"0"-16,74-25 15,-24 0-15,0-24 0,0-26 16,-25-49 0,25 25-1,-25 74-15,0 50 31,25 74-15,-1-24 0,1-1-16,0-24 15,74-1 1,75-98 0,-75-26-1,-49-24 1,-50 0-1,-50 74 1,-24 75 0,-1 49-1,26-25 1,49-49-16,24-25 31,1-25-15,0-24-16,25 24 15,-1-74 1,1 74 0,-25 25-1,-1 50 1,26-1 0,49 26-1,25-75 1,25-25-1,-25-74 1,0-1 0,-99 26-16,0-100 31,-25 75-31,-50 0 0,25 24 16,1 26-16,-26-26 15,25 75 1,25 50 15,0 74-15,25 74-1,25 1 1,-1-1 0,1-24-1,-25-100 1</inkml:trace>
  <inkml:trace contextRef="#ctx0" brushRef="#br1" timeOffset="97108.97">4391 10121 0,'0'-24'16,"0"48"-16,-25-73 0,25-1 15,-25 25-15,50 1 16,0-76-1,0 76 1,74-51 0,0 50-1,0 25 1,-24 50 0,24 74-1,-49 74 1,-26-98-1,1-51 1,0-24 0</inkml:trace>
  <inkml:trace contextRef="#ctx0" brushRef="#br1" timeOffset="97437.65">5234 10022 0,'0'0'0,"0"-49"15,-49 73 17,24 1-32,25 50 31,-25-26-31,75 26 16,-1-26-1,50-49 1,1-25-1,-26-24 1,-74-26 0,-25-24-1,-74 25 1,25-1 0,49 51-1</inkml:trace>
  <inkml:trace contextRef="#ctx0" brushRef="#br1" timeOffset="97839.12">5482 9824 0,'25'0'16,"-50"0"-16,75 0 0,-25 25 0,0-1 15,-1 1 1,1 50-16,0 24 15,-25-74 1,0 24 0,25-49-1,-25-25 17,49-99-17,-49 50-15,25 0 0,50-1 31,-1 25-15,-24 50 0,-1 0-1,-24 100 1,25 24 0,-25 49-1,-1-73 1,1-26-1</inkml:trace>
  <inkml:trace contextRef="#ctx0" brushRef="#br1" timeOffset="98123.9">6723 10047 0,'0'0'15,"-25"0"-15,0 0 32,25 25-17,25 0 1,0-25 0,-1 0-16,1 0 15,0-25-15,0-25 16,-25 25-1,-25 1 1,0-1 0,0 0-1</inkml:trace>
  <inkml:trace contextRef="#ctx0" brushRef="#br1" timeOffset="101989.13">2282 11883 0,'0'-25'31,"0"50"-15,0 0 93,0-50-93,0 0 187,-25 0-187,1 25-1,-1-25 1,0 25-16,0 0 16,-24-24-1,-1 73 1,0 26-1,26 49 1,24 0 0,49-75-16,-24-24 15,49 25 1,-24-26-16,-25-24 16,24 25-16,-24 0 15,0 0 1,-25 0-16,0 74 15,-25 0 1,-49 0 0,-1-49-1,-24-25 1,0 0 15,0-25-15,24-50-1,26-24 1,49-1-16,-25 26 16,25-100-16</inkml:trace>
  <inkml:trace contextRef="#ctx0" brushRef="#br1" timeOffset="102408.5">2630 11833 0,'0'0'15,"24"0"17,-48 25-32,24 25 15,0 24 1,0 0-16,-25 1 0,25 24 16,25 75-1,-25-1 1,24-49-1,1-99-15,0 0 16,25 0 0,-1-25-1,1-25 1,24-25 0</inkml:trace>
  <inkml:trace contextRef="#ctx0" brushRef="#br1" timeOffset="102611.05">2729 12329 0,'-25'0'15,"0"-25"16,50 1-15,-25-1 0,50 25-16</inkml:trace>
  <inkml:trace contextRef="#ctx0" brushRef="#br1" timeOffset="103572.75">3076 12379 0,'25'0'16,"-50"0"-16,75-25 0,-26 0 16,26-24-16,-25 24 15,0-25 1,0 25-16,-25 1 15,0-1 1,-25 25-16,-25 0 16,25 74-1,0 25 1,25 1 15,50-1-15,74-49-1,-49-50-15,-1 0 16,100-75 0,-1-24-1,-74 24-15,1-73 16,-75 24 0,-25 74-1,0 25-15,0 0 16,-25 25 15,25 50-15,0 74-1,0-25 1,25 25-16,-1 149 31,1 0-15,0-149-16,-25 0 15,25-25-15,-25 1 16,25-1 0,-25-124 15,0-25-31,-25-98 16,0-51-1,0-24 1,50 0-1,0-1 1,24 51 0,26 49-1,-1 74 1,-24 25 0,-25 50-1,49 25 1,-24 24-1,-26 50 1,-24 0 0,-49 0-1,-26-49 1,-73-26 0,-1-24-1,50 0 1,49-50-16</inkml:trace>
  <inkml:trace contextRef="#ctx0" brushRef="#br1" timeOffset="104124.41">5135 12428 0,'-50'0'15,"26"0"1,24 25-16,0 0 31,0 0-15,49 0 0,-24-50-1,0 0 1,-25 0-1,0 0-15,-25 1 16,0 24 0</inkml:trace>
  <inkml:trace contextRef="#ctx0" brushRef="#br1" timeOffset="104373.5">5284 12701 0,'0'0'15,"25"25"1,-50 0 0,25 0-1,0 0 1,25-25-1,-25-50 1,0 0 0,-75 50-1</inkml:trace>
  <inkml:trace contextRef="#ctx0" brushRef="#br1" timeOffset="105460.29">1712 13396 0,'0'0'0,"-25"-25"15,50 50 95,24-25-95,1 25-15,0 0 16,49-1 0,74 51-1,1-26 1,49 1 0,1-50-1,24 25 1,-124-25-16,0 0 15,0 0-15,124 0 16,-50 25 0,-24-25-1,-25 0 1,24 0 0,-24-25-1,0 25 1,0 0 15,-25-25-15,-25 25-1,-74-25 1,0 25-16,0 0 16</inkml:trace>
  <inkml:trace contextRef="#ctx0" brushRef="#br1" timeOffset="142061.87">6847 11610 0,'0'-25'0,"0"50"94,25 0-94,-25-1 16,0 26-16,0 74 15,0 0 1,-25 0 0,0 0-1,0-25 1,25-49 0,0 0-1,-25-26-15,25 51 16,25-50-1,0 0 1,49-25 0,1 0-1,24-50 1,0 25 0,0-25-1,-24 50 1</inkml:trace>
  <inkml:trace contextRef="#ctx0" brushRef="#br1" timeOffset="142429.18">6847 11659 0,'0'-24'15,"49"48"1,1-24-16,-25 0 16,74-24-1,-25 24 1,-24 0 0,24-25-1,-49 25 1</inkml:trace>
  <inkml:trace contextRef="#ctx0" brushRef="#br1" timeOffset="142629.95">6896 12106 0,'0'25'15,"0"-50"-15,-24 50 16,24 0-1,24-25 1,1 0 0,74-25-1,50-25-15</inkml:trace>
  <inkml:trace contextRef="#ctx0" brushRef="#br1" timeOffset="143260.42">7814 11982 0,'25'-25'0,"-50"50"0,25-50 16,0 0-1,-25 1-15,1 24 16,-1 0-16,0 0 0,0 0 15,-24 49-15,24-24 16,0 25 0,-25-1-16,26 1 15,24 24 1,0-49 0,49-50-16,26-74 31,24 0-16,0 49 1,-49 25 0,-1 50-1,1 149 1,-25-25 0,24 24-1,-24 1 1,25-75-1,-50-49 1,24-25 0,-24-1-1,25-24 1,0-49 0,-25-75-1,25-50 1,0 0-1,0 1 1,-25 49 0,24 74-1</inkml:trace>
  <inkml:trace contextRef="#ctx0" brushRef="#br1" timeOffset="143437.42">8658 12230 0,'0'25'0,"0"-50"0,24 75 16</inkml:trace>
  <inkml:trace contextRef="#ctx0" brushRef="#br1" timeOffset="144325.89">9650 12032 0,'0'-25'16,"25"0"15,0 0-31,-1 0 15,26 25-15,24-24 16,26 24 0,-51 49 15,1 26-15,-50-1-16,-25 100 15,0-26 1,-24-23-1,24-51 1,25-49 0,49-25 15,1-25-31,0 0 16,74-24-1,-50-26 1,-24 50-16</inkml:trace>
  <inkml:trace contextRef="#ctx0" brushRef="#br1" timeOffset="145990.4">9873 11908 0,'0'0'0,"25"-25"16,-50 50 15,0-1-16,25 1-15,-24 25 16,-1-1-16,-50 51 16,26 24 15,24-100-15,25-48 15,25-1-16,49-50 1,1-24 0,24 25-1,-25-25 1,1 24 0,-26 26-1,-49 24 1,25 25-1,-25-25 32,25 75 47,-25-26-94,0 26 16,-25 0-16,25 24 15,-25 100 1,25-1 0,-25-98-16,25 74 15,0-100 1,0 1-16,0-1 15,0-24 32,-24-25 16,-1 0-63,0 0 15,0 0 1,-24 0-16,-1 25 16,25-25-16,-49 25 15,49-25 1,0 0 0,50-25 30,25 25-30,49-25 0,25 25 15,0-25-31,0 25 31,-50-24-15,-49 24-16,0 0 31</inkml:trace>
  <inkml:trace contextRef="#ctx0" brushRef="#br1" timeOffset="146347.41">10444 11858 0,'0'0'15,"-25"0"1,50 25 15,0 0-15,24-1-16,-24 1 0,49 74 15,50 174 17,-99-198-17,-25 74 1,-25-25-1,-49 0 1,49-100-16</inkml:trace>
  <inkml:trace contextRef="#ctx0" brushRef="#br1" timeOffset="146709.35">9352 12056 0,'0'0'16,"-25"0"-16,25 25 16,0 25-1,0-1-15,0 100 32,50 25-17,24 0 1,50-50-1,-74-75-15,25-24 0</inkml:trace>
  <inkml:trace contextRef="#ctx0" brushRef="#br1" timeOffset="147125.73">11858 11982 0,'0'0'16,"-25"0"-16,25-25 31,-25 25-31,25 25 16,0 25-16,0-1 16,25 50-1,-25 25 1,0-24-1,0-76 1,0 1-16,0 0 16</inkml:trace>
  <inkml:trace contextRef="#ctx0" brushRef="#br1" timeOffset="147274.85">11684 11784 0,'0'0'16,"-25"-25"-16,25 0 15,-25 25 1</inkml:trace>
  <inkml:trace contextRef="#ctx0" brushRef="#br1" timeOffset="147580.42">12155 11858 0,'25'25'16,"-25"0"-1,0 24-15,0 1 16,-25-1-16,25 1 15,50 24 1,0-24 0,49-50-1,-74 25-15,-1 0 16,1-25-16,-25 49 16,-25 26-1,-74-1 1,-50 1-1</inkml:trace>
  <inkml:trace contextRef="#ctx0" brushRef="#br1" timeOffset="148744.01">14835 12032 0,'0'0'0,"0"24"110,24-24-63,-73 0 140,24 25-187,-25-25 16,1 25-16,-51 74 15,51-49 1,24-1-16,-25 75 16,50 1-1,100-76 1,-51-24 0,125-50-1,-75-49 1,-99 24-1,50-173 17,-75 99-32,0 49 31,0 100-15,25 124 15,25 49-16,0-98-15,0-1 16,0-25-16,24 26 16,-24-76-16</inkml:trace>
  <inkml:trace contextRef="#ctx0" brushRef="#br1" timeOffset="149043.66">15182 11759 0,'0'-25'15,"0"50"-15,0-75 0,-25 50 47,25 25-47,0 0 16,0 49-16,0 1 15,25-1-15,-25 25 16,25 75 0,-1-1-1,26 26 17,-50-149-32,25-26 0</inkml:trace>
  <inkml:trace contextRef="#ctx0" brushRef="#br1" timeOffset="149380.46">15480 12032 0,'0'-25'15,"0"50"-15,24-50 16,1 25-1,0 0-15,0 25 16,49 49-16,-49 0 16,0 100-1,0-50 1,-25-74 0,0-75-1,-25-74 1,50 24-1,-25-123 1,24 49 0,51 25 15</inkml:trace>
  <inkml:trace contextRef="#ctx0" brushRef="#br1" timeOffset="151159.71">16273 12205 0,'25'0'32,"-25"-25"-32,50 25 15,-50-24 1,25-26-16,-25 25 16,0 0-16,-25 25 31,0 0-31,0 25 15,-49 50 1,24 49 0,1 49-1,49-98 1,74-26 0,25-24-1,25-74 1,0-51-1,0-24 1,-74 0 0,-25 25-1,-50 99 17,-50 50-17,26-1-15,-1 1 16,25-1-16,-24 51 15,24-26 1,25-49 0,50-50 15,-26-25-31,26 1 16,-25-1-16,0-24 0,49-25 31,-74 49-16,25 75 1,-25 49 0,0-24-1,0-1 1,0 1-16,25 49 16,24-24-1,-24-75 1,50 0-1,24-25 1,-25-50 0,1 1-1,-26-25 1,-24 24 0,0 51 15,0-1-16,-1 0 1,26 0 0,-50 0-16,0 1 47,-25 24-32,-24 0 1,-26 74-1,50-24-15,-24-1 16,24 75 0,0-25-1,50-74-15,0-25 32,24 0-32,1-74 15,24-75 1,1-49-1,-26-50 1,-24-1 0,0 101-1,-25 123 17,0 50-17,-25 99 1,0 74-1,25 50 1,0-149-16,50 50 16,0-99-1,49-50 1,25-50 0,-50-74-1,-49 25 1,0 124 15,-50 0-15,25 24-16,25 1 31,0-25-15,0-50-1,49-50 1,25-49-1,-99 100 1,0 98 15,0-24-15,-25 24-16,1 100 16,24-50-1,-100 223 1,-48-25-1,-125-24 17,173-273-17,-48-99 1,73-199 0</inkml:trace>
  <inkml:trace contextRef="#ctx0" brushRef="#br1" timeOffset="151628.85">19275 12032 0,'0'24'32,"0"1"-17,0 0-15,0 25 16,0-1-1,25 1-15,-25-1 16,0 51 0,-25-26-16,25-49 15</inkml:trace>
  <inkml:trace contextRef="#ctx0" brushRef="#br1" timeOffset="151797.1">19250 11833 0,'0'-25'15,"0"50"-15,0-74 0,0 24 16,0 0 0,0 0-16,25 25 15</inkml:trace>
  <inkml:trace contextRef="#ctx0" brushRef="#br1" timeOffset="152125.78">19548 12081 0,'25'124'15,"-50"-248"-15,50 298 0,-25-149 16,24 24-16,-48-24 15,24-50 17,0-24-17,0-26-15,0 1 16,49-50 0,1 74-16,0 1 15,24 49 1,-24 49-1,-1 75 1,-24 50 15,0-100-31</inkml:trace>
  <inkml:trace contextRef="#ctx0" brushRef="#br1" timeOffset="152764.46">21582 11659 0,'0'0'0,"-25"-24"31,0 24-15,1 24-16,-26 51 15,25-25 1,0-1-16,25 50 15,25-49 17,74 0-32,1-26 31,-51 26-15,-24 49-1,-50-24 1,-74 49-1,-25-100 1,74-24 0,1 0-16,-26-49 15,51-26 1</inkml:trace>
  <inkml:trace contextRef="#ctx0" brushRef="#br1" timeOffset="153092.48">21954 11610 0,'0'0'16,"25"0"-1,-25 124 16,-25-50-15,25 1-16,-25 272 31,50-273-15,-25-24-16,25 0 16,0-26-16,49 26 15,25-50 1,1-25-1,-76 0 1</inkml:trace>
  <inkml:trace contextRef="#ctx0" brushRef="#br1" timeOffset="153658.87">21979 12230 0,'0'-25'15,"0"50"-15,-25-50 0,50 25 32,49 25-17,75-25 1,0 0 0,-25-25-1,-25 0 1,-74 1-1,-25-1 1,0 0 0,-49 0-1,-1 25-15,25 0 16,-25 25 0,-24 74-1,49 25 1,0-25-1,50-49 1,25-50 0,-1-25-1,-24 0-15,25-24 16,0-75 0,-1 0-1,-24 124 16,-25 74-15,0-49 0,-25 25-1,25 49 1,0-25 0,0-49-16</inkml:trace>
  <inkml:trace contextRef="#ctx0" brushRef="#br1" timeOffset="154013.71">22798 12131 0,'0'0'0,"0"-25"0,24 25 16,1 0 0,-25 25-1,0 0-15,0 49 16,0 0-1,-25-49 17,25 0-17,25-75 1,50-24 0,-1-25-1,-49 49-15,0 25 16,-1 25-1,-24 50 1,0 24 0,0 1-1,0-26 1</inkml:trace>
  <inkml:trace contextRef="#ctx0" brushRef="#br1" timeOffset="155725.99">23740 11858 0,'0'0'16,"0"-25"-16,-49 25 0,24 0 16,-25 0-1,-24 50-15,49-1 16,-49 51-1,24 24 1,25-25 0,25-50-1,25-24 1,0-25-16,24-25 16,26-24-1,49-150 1,-75 26-1,-24 49 1,-25-25-16,25 25 16,-25 0-16,25-25 15,0 99 17,-75 174-1,25-49-31,0 24 15,-24 149 1,24-49 0,0-26-1,25-123-15,25 49 16,25-74 0,49-25-1,0-25 1,25-74-1,-25-50 1,-49 0 0,-25 25-1,-25 74 17,-25 50-17,-25 0 1,-24 100-1,24 98 1,26-74 0,24-25-1,24-74 1,1-25 0,50-49-1,-26-26 1,1-49-1,-25 25 17,-25 74-32,-25 75 47,25-1-47,0 26 15,-25-26-15,25 100 16,25-50-1,24-24 1,26-26 0,-1-49-1,1-24 1,-1-100 0,-24-25-1,-50-25 1,0 75-1,0 74 17,-25 0-32,0 25 15,25 25 1,0 25 0,25 49-1,-25 25 1,0 0-1,-25-25 1,50-24 0,0-1-1,24-49 1,51 0 0,24-25-1,-25-50 1,0-49-1,-25-75 1,-24 25 0,-50 75 15,-50 74-15,-24 50-1,0 24 1,24 50-1,25-74-15,25-1 16,50 75 0,24-124-1,25 0 1,-49-25 0,24-24-16,26-100 15,-26-99 1,-24-99-1,-1-1 17,-49 175-17,25 123 1,-25 25 0,-25 125-1,1 148 1,-1 49-1,25-148-15,-25 0 16,50-25-16,-25-25 0</inkml:trace>
  <inkml:trace contextRef="#ctx0" brushRef="#br1" timeOffset="156326.04">26816 11759 0,'-49'-25'31,"49"0"-15,25 25-1,-1 0-15,26 0 16,74-25 0,25-24-1,-50-51 1,-49-24-1,-26 0 1,-24 25 0,0 74-16,-24 25 31,-1 0-31,-74 75 16,24 98-1,26 1 1,49 49-1,-25 25 1,0-24 0,-49 73-1,49-197 1,-74-1 0,24-50-1,25-24-15,1-50 16,-1 1-16</inkml:trace>
  <inkml:trace contextRef="#ctx0" brushRef="#br1" timeOffset="156964.53">26469 12652 0,'-50'-199'31,"50"125"-31,25 24 16,-25 25 0,25 1-16,-25 396 15,25-769-15,49 322 16,50 51-1,25-1 1,25 0 0,-1 25-1,-98-25-15,-1 25 16,-24-25-16,49 1 16,-74-1-1,0 0 1,-50 25-1,-50 25 17,26 49-17,24 1 1,0-1 0,50-24-1,0-26-15,24-24 16,1 0-1,25-49 1,-51-1 0,1 1-16,25-1 15,-1 0-15,51 1 16,-51 49 0,-24 49-1,-25 26 1,-50 24-1,1 0 17,24-99-32,0 25 31,75-75-15,-25 1-16,24-26 15,26 26-15,-26-26 16,1 26-16,74-50 15,-25 74 1</inkml:trace>
  <inkml:trace contextRef="#ctx0" brushRef="#br1" timeOffset="157526.71">28330 12081 0,'0'0'0,"0"25"0,0 0 16,-25 0-16,0-1 16,25 1-1,-25 25-15,0-1 32,1-24-17,24-50 16,24-24-31,26-50 16,24 24 0,1 50-1,-26 25 1,-24 50 0,0 49-1,-50 0 1,25-74-16,-25 0 15,25 0 17,25-75-17,50-24 1,-1-25 0,0 24-1,1 50 1,-26 25-1,-24 50 1,0 24 0,-25-24-1,25-25-15,-25 0 16</inkml:trace>
  <inkml:trace contextRef="#ctx0" brushRef="#br1" timeOffset="159710.45">1836 14388 0,'-25'0'32,"25"-25"-17,0 1 32,-25 24-31,0 0-1,0 0 1,1 0-16,-1 0 16,0-25-16,0 50 15,-24-25 1,24 49-1,0 1 1,25 0 0,50-1-1,-1-24-15,1-25 16,-25 25-16,24 0 16,-24-1-16,25 51 15,-25 24 1,-25 0-1,-50 0 17,-25 1-17,-24-51 1,0-24 0,25-50-1,-1-24 1,50-51-1,50-24-15</inkml:trace>
  <inkml:trace contextRef="#ctx0" brushRef="#br1" timeOffset="160075.68">2208 14314 0,'0'25'47,"-25"-1"-47,25 26 16,0 0-1,-25 24-15,25 25 16,0 1-16,0-26 0,-25 25 16,50 25-1,-25-74 1,25-25 0,0 0-1,49-50 1,-49 25-16</inkml:trace>
  <inkml:trace contextRef="#ctx0" brushRef="#br1" timeOffset="160283.72">2233 14835 0,'0'0'16,"-25"0"0,50 0 15,-1 0-15,1 0-16,0 0 0</inkml:trace>
  <inkml:trace contextRef="#ctx0" brushRef="#br1" timeOffset="160677.07">2555 14835 0,'0'0'0,"25"25"47,0-25-47,0-25 15,-1 0-15,1 0 16,0-24-16,0-1 16,-25 0-1,0 26 1,-25 24 0,-25 24-1,1 100 1,24 0-1,25-24 17,25-1-17,24-49 1,26-26 0,24-24-1,75-49-15</inkml:trace>
  <inkml:trace contextRef="#ctx0" brushRef="#br1" timeOffset="161259.6">3448 14512 0,'0'0'0,"0"-24"16,-25 48 31,25 26-47,0 74 15,0 50 1,0 49 0,0 0-1,25 0 1,-25-148 0,0 49-1,0-75 1,-25-73 15,25-26-15,-24-24-16,24-100 15,24 0 1,26-49 0,24 25-1,-49 98 1,50 51-16,-1-50 31,-49 74-31,24 25 16,-24 25-1,-25-1 1,25 26-16,-25 74 16,0-74-1,-25 24-15,-24 25 16,-26-24-1,1-26 1,24-49 0,1-24-1,49-1-15</inkml:trace>
  <inkml:trace contextRef="#ctx0" brushRef="#br1" timeOffset="161708.74">4614 14760 0,'-25'0'32,"25"25"-32,0 0 15,0 0-15,0 0 16,0-1-1,25-24 17,0 0-17,0-49 1,-25-1 15</inkml:trace>
  <inkml:trace contextRef="#ctx0" brushRef="#br1" timeOffset="162050.54">4664 15157 0,'0'0'0,"0"25"15,25 0 1,-1-25 31,-24 25-31,0-50-1</inkml:trace>
  <inkml:trace contextRef="#ctx0" brushRef="#br1" timeOffset="163009.79">4664 12280 0,'0'0'16,"0"-25"-16,25 0 0,-1 0 15,-24 0 16,25 1-15,0-1 0,-25 0-1,0 0-15,25 0 16,0 25 0,-25 25 46,24-25-62,-24 99 16,0 75-1,-24-50 1,24 0 0,-25 25-16,25-25 15,-25 0-15,25-50 16,0 1-16,0-1 15,0-49 32</inkml:trace>
  <inkml:trace contextRef="#ctx0" brushRef="#br1" timeOffset="164025.32">4093 14686 0,'-25'0'32,"50"0"46,25 0-78,-25 0 15,24 0 1,-24 25-16,0 0 16,49 49-1,-24 25 1,-50 50-1,0-99-15,-50 99 16,25-100 0,1 1-16,-26 24 15,25-49 1,0 0 0,50-25 62,0 0-63,0 25-15,0-25 16,24 0 0,-24 24-1,0-24-15,0 0 16,-1 0 15,1 0 0</inkml:trace>
  <inkml:trace contextRef="#ctx0" brushRef="#br1" timeOffset="167126.37">6301 14636 0,'0'0'15,"0"-24"16,0 73 32,0-24-63,25 49 16,-25 100-1,25 49 1,-50-49-1,25-75 1,0-24 0</inkml:trace>
  <inkml:trace contextRef="#ctx0" brushRef="#br1" timeOffset="167544.04">6202 14537 0,'0'0'15,"0"-25"-15,0 1 31,25 24-15,24 0-16,26-25 16,73 25-1,26 49 1,-25 26 0,-50 74-1,-74 24 1,-25 1-1,-74 0 1,-51-50 0,1-50-1,50-74-15,-25-25 16,24-24 0</inkml:trace>
  <inkml:trace contextRef="#ctx0" brushRef="#br1" timeOffset="167860.06">7343 14884 0,'0'-24'0,"25"24"32,-25 24-17,0 1 1,0 25-16,0-25 16,0 24-1,24 1-15,-24-25 0,-24 74 16,24-25-1,-25-24 1</inkml:trace>
  <inkml:trace contextRef="#ctx0" brushRef="#br1" timeOffset="167995.62">7368 14612 0,'0'0'16,"0"-25"0,0 0-16</inkml:trace>
  <inkml:trace contextRef="#ctx0" brushRef="#br1" timeOffset="168342.99">7566 14736 0,'25'49'16,"-50"-98"-16,50 123 0,-25-49 15,25 24-15,-25-24 16,25 50 0,-1 24-1,-24-25 1,25-74-1,-25 25 1,0-99 15,25-1-31,-25-24 16,50-75 0,-26 26-1,1 73 1,0 26-1</inkml:trace>
  <inkml:trace contextRef="#ctx0" brushRef="#br1" timeOffset="168548.29">8335 14860 0,'0'24'0,"0"-48"0,0 73 16,0 26 0,-25-1-1,25-24-15,-24 49 16,24 25 0,-25-50-1</inkml:trace>
  <inkml:trace contextRef="#ctx0" brushRef="#br1" timeOffset="168732.19">8286 14512 0,'0'0'15,"-25"0"1</inkml:trace>
  <inkml:trace contextRef="#ctx0" brushRef="#br1" timeOffset="169310.67">9055 14884 0,'24'0'0,"-48"0"15,-1 25 1,0 0-16,-25 0 0,1 0 15,-26 49 1,26 50 0,24-25 15,25-49-15,0-25-1,25-25-15,49-25 16,1-49-1,-1-26 17,-24 26-32,-1-100 15,-24-74 1,-25-25 0,-25 100-1,25 148 1,0 25 15,0 49-31,0 26 16,25 123-1,0 50 1,-25-24 0,25-125-16,-25 0 15,0-24-15,0-26 16</inkml:trace>
  <inkml:trace contextRef="#ctx0" brushRef="#br1" timeOffset="170094.29">9972 15008 0,'-24'0'32,"48"0"-1,1 0-16,0 0 1,0 0-16,0 0 16,-1-24-16,1-1 15,0 0 1,0 0 0,-25 0-1,0 1 32,-25 24-31,0 0-1,-24 24 1,24-24 0,0 25-16,0-25 15,0 25-15,1 0 16,-26 24-1,25 26 1,0-50-16,25 49 31,-24-24-31,48-1 16,1 1 0,50-25-1,24-25 1,74-75 15</inkml:trace>
  <inkml:trace contextRef="#ctx0" brushRef="#br1" timeOffset="171344.44">12503 14512 0,'0'25'0,"0"-50"0,0 1 31,0 48-31,0 1 15,-25 124 1,0 49 0,0 1-1,25-50 1,25-100-16,25-24 16,-1 0-16,1-25 15,24 0-15,50-50 16,0-49-1</inkml:trace>
  <inkml:trace contextRef="#ctx0" brushRef="#br1" timeOffset="171594.83">12701 14537 0,'-25'-25'15,"50"50"-15,-74-50 0,49 1 16,24-26 15,26 25-31,0 0 16,24 0-1,25-49 1</inkml:trace>
  <inkml:trace contextRef="#ctx0" brushRef="#br1" timeOffset="171781.29">12627 15033 0,'0'0'0,"-25"0"31,50 0-31,0-25 16,24 1-16,26-1 16,-1 0-16</inkml:trace>
  <inkml:trace contextRef="#ctx0" brushRef="#br1" timeOffset="172228.38">13346 14835 0,'25'0'15,"-50"0"1,0 25 0,-24-25-1,24 24-15,0-24 16,25 25-1,25 0 1,25-50 0,49 50-1,25 25 1,-25 49 0,-49-49-16,-26 24 31,1 0-31,0-24 0,0 74 15,0-50 17,-25-49-1,0-124-15,24 25-1,1-1-15,25-123 16,0-1-1,-1 50 1,-49 75 0</inkml:trace>
  <inkml:trace contextRef="#ctx0" brushRef="#br1" timeOffset="172381.43">14388 15083 0,'25'0'0,"-50"0"0,75 25 16</inkml:trace>
  <inkml:trace contextRef="#ctx0" brushRef="#br1" timeOffset="172745.8">15480 14661 0,'0'0'16,"0"-25"-16,-25 75 31,25 0-16,0 49 1,0-25-16,25 100 16,-25-100-1</inkml:trace>
  <inkml:trace contextRef="#ctx0" brushRef="#br1" timeOffset="173180.65">15604 14289 0,'-25'-25'15,"50"50"-15,-75-99 0,0 74 16,1 0-16,-26 49 16,-49 26-1,50 98 1,-1 51-1,26 48 1,74 26 0,74-174-1,-50-99 1,125 0 0,25-50-1,-100-25 1,-25 1-16,25-1 15,1-99 1,-76 50-16,-24-25 16,-24-124-16,-76 0 31,-73 99-15,24 124-1,75 50 1</inkml:trace>
  <inkml:trace contextRef="#ctx0" brushRef="#br1" timeOffset="174627.41">18481 14239 0,'0'0'0,"-25"0"32,25 25-17,0 50-15,0-26 16,0 51-1,0 98 1,0-24 0,0-75-1,0-74 1,0-1 0,25-73-16,25-75 15,-1 49 1,1 1-16,74-25 15,0 49 1,-74 50 0,49 25-1,-74 25-15,0 49 16,-25 0 0,-75 25-1,1-50 16,-26-49-31,26-25 32,24-25-32,-24-24 15,49-1 1,0 50 15,25 25-15,25 0-16,0 0 15,0 24-15,74 26 16,25-50 0,25-50-1,0-50 1,-50-24 0,-49-50-1,-26 25 16,-24 149 1,0 25-17,25 49 1,0-25 0,0-74-1,0 25-15,49-50 16,0-24-1,-24-26 1,0-24 0,-50 25-1,25 74-15,-1 49 47,1-24-47,-25 0 16,75-25-1,-1-25 1,-49 0-16,24 0 16,-24 1-16,0-26 31,-25 25 0,0 100-15,0 73-1,25 100 1,-25 1 0,-25-101-16,0-24 15,0 0-15,-99 100 16,50-150 0,-75 75-1,-25-75 1,26-74-1,48-49 17,1-174-17,99 98-15</inkml:trace>
  <inkml:trace contextRef="#ctx0" brushRef="#br1" timeOffset="175965.57">22103 14264 0,'0'0'0,"0"25"63,0 25-47,0-1-16,0 26 15,0-1-15,50 25 16,24-74-1,25-25 1,-24-49 0,-26-26-1,-24 1 17,0-1-17,-25 100 16,-25 50-15,25-26-16,0 125 16,-25 49-1,25 0 1,-25 1 0,-49-26-1,-25-24 1,0-75-1,-1-74 17,26-25-17,24-50-15,1-24 16,24-1-16,0-148 16,25 0-1,75 49 1,-1 25-1,25 50 1</inkml:trace>
  <inkml:trace contextRef="#ctx0" brushRef="#br1" timeOffset="176411.29">22897 14066 0,'0'-25'0,"0"50"0,25-50 16,-1 25-16,1-25 15,0 25-15,0 0 16,24 50 0,-24 24-1,-25 50 1,0-25 0,-25-49-16,25-25 15,25-25 32,0-25-47,74-25 16,-49 26-1,0-1 1,24-25 0,-49 25-16</inkml:trace>
  <inkml:trace contextRef="#ctx0" brushRef="#br1" timeOffset="185678.46">10047 16447 0,'0'25'31,"0"-50"1,-25 25-1,25 25 31,0 0-46,0 0-16,0 0 16,25 24-1,-25 1-15,0-1 0,0 1 16,0 49 0,25-24-1,-25-51 1,0 1-1,24 0 1,1-25 0,50 0-1,-1 0 1,-24-25 0,-1 0-1,1-24 1,-25-1-1,0 25 1,-25-24 0,24 49-16,-24-75 15,0 26 1,-24-26 0,24 51-1,0-1 16,0 50 32,0-1-63,0 1 16,0 25-16,0-25 15,0 24 1,24 50-1,-24-49-15,25 0 0,-25 24 16,25-24-16,0 99 31,24-25-15,-49 24 0,25-48-1,-25 24 1,0 0-1,-25-75-15,1 51 16,-26-26 0,25-49-1,-49 24 1,24-49 0,-24 0-1,24-49 16,0-50-15,26-1 0,-26 1-1,25 25 1,0 24 0,-24-24-1</inkml:trace>
  <inkml:trace contextRef="#ctx0" brushRef="#br1" timeOffset="186829.24">10717 16373 0,'0'0'16,"24"0"109,1 0-109,25 25-1,-25-50-15,24 25 16,-24 0-16,49 0 16,-49 0-1,0 0 16,0 0-15,-50 0 15,-25 0 1,26 0-32,-51 0 15,50 0 1,1 0-16,-1 0 15,0 0 17,50 0 15,0 0-47,24 0 31,-24 0-31,25 0 15</inkml:trace>
  <inkml:trace contextRef="#ctx0" brushRef="#br1" timeOffset="187499.86">11188 16174 0,'-25'0'16,"50"-24"30,0 24-30,0 0-16,-1 0 16,1 0-1,0 0 1,0 0-16,0 24 16,24 26-1,-24 0 1,0 49-1,-25 0 1,-25 0 0,0-24-1,25-50-15,-25 24 16,1-49 0,48-25 46,1 25-46,0 0-16,49-49 31,1 49-15,-1 0-1,-49-25-15,25 50 31</inkml:trace>
  <inkml:trace contextRef="#ctx0" brushRef="#br1" timeOffset="188614.39">12900 16547 0,'0'0'0,"0"-25"15,24 25 1,1 0 0,0 49-1,0 26 1,24-26-1,1 1 1,24-25 0,-24-25-1,0-75 1,-25 51-16,24-76 16,-24 26-1,-25 49 16,0 50 1,25 0-17,0 99-15,-1 25 32,1 24-17,0 51 1,-25 24-1,0-50 1,-25-99-16,0 1 16,-24-26-16,-1 25 15,-24-74 1,-26-25 0,51-99-1,24-25 16,0-25-15,25-25 0,0 50-16</inkml:trace>
  <inkml:trace contextRef="#ctx0" brushRef="#br1" timeOffset="189046.09">13991 16174 0,'-25'0'31,"25"25"-15,0 0-1,-24 25 1,-1 24 0,-25 0-1,25-24 1,0 0 0,25-25-1</inkml:trace>
  <inkml:trace contextRef="#ctx0" brushRef="#br1" timeOffset="189648.39">14983 17266 0,'0'0'16,"-24"0"0,24-25-16,49 0 31,-24 1-31,25 24 16,-1 0-16,50-25 15,26 0 16,-26-25-15,0 25 0,-49 1-1,-1-1 1</inkml:trace>
  <inkml:trace contextRef="#ctx0" brushRef="#br1" timeOffset="189981.89">15356 16894 0,'24'0'15,"-48"0"-15,48-25 16,-48 25-16,-1 0 16,25 50-1,0-26 1,25 1 0,-25 25-16,24 49 15,-24 50 1,25-25-1,0 0 1,-25-25 0</inkml:trace>
  <inkml:trace contextRef="#ctx0" brushRef="#br1" timeOffset="191363.31">16770 16695 0,'0'-24'16,"0"48"-16,-25-73 16,0 49 15,25 25-16,0-1 1,0 26-16,0 0 16,0 74-1,25-50-15,0 0 16,-25-24 0,24 0-16,26-1 15,0-49 1,-1-49-1,-24-51 1,0-24 0,0 0-1,-25 25 1,0 74 31,0 50-32,0 0-15,0 0 16,0 99 0,0 0-1,0 50 1,0-1 0,0 1-1,-25-25 1,0 24-1,0-24 1,-49-25 0,-1-49-1,26-75-15,-26 0 16,1-75 0,49-74 15,0 50-31,25 25 0,25-75 15,-25 99 1,0-24 0</inkml:trace>
  <inkml:trace contextRef="#ctx0" brushRef="#br1" timeOffset="192063.46">17439 16522 0,'0'0'0,"-25"0"16,1 0-16,48 0 47,26-25-32,-25 25 1,0-25-16,24 25 16,1-25-1,-25 25-15,0 0 16,-50 0 46,0 0-46,-25 0-16,1 25 16,-26 0-1,26-25 1,24 0-1,0 0 1,50 0 15,24 0-15,1 0 0,25-25-1,-26 0 1</inkml:trace>
  <inkml:trace contextRef="#ctx0" brushRef="#br1" timeOffset="192428.34">17985 16125 0,'0'0'0,"25"0"31,-25 25-15,0-1-1,25 1-15,-25 198 32,24-123-17,1-1 1,0-74 0,-25 0-16,0-1 15</inkml:trace>
  <inkml:trace contextRef="#ctx0" brushRef="#br1" timeOffset="193114.02">19201 17167 0,'-25'0'16,"50"0"-16,-25 0 46,24 25-30,1-25 0,74 0-16,-24 24 15,-26-48-15,51 24 32,-51 0-32,1 0 15,0-25-15,24 0 16,-49 25-1,0-25 1</inkml:trace>
  <inkml:trace contextRef="#ctx0" brushRef="#br1" timeOffset="193329.45">19399 17415 0,'0'0'16,"-25"25"-16,0-25 16,75 24 15,-25-24-15,0 25-1,74-25 1,0 25-1,-49-25-15</inkml:trace>
  <inkml:trace contextRef="#ctx0" brushRef="#br1" timeOffset="193827.53">20391 16844 0,'0'0'16,"0"-25"-1,-24 25 17,24 25 15,0 0-32,0 0-15,0 24 16,0 26-1,0 24-15,0 100 16,24 24 0,-24-50-1,0 1 1,0-75 0,0-49-1</inkml:trace>
  <inkml:trace contextRef="#ctx0" brushRef="#br1" timeOffset="194581.38">23864 16795 0,'-49'0'0,"98"0"0,-123 0 15,99 0 79,-1 0-78,26 0-16,0 0 15,-1 0-15,26-25 16,148-25 0,75-24-1,49 24 1,-173 1-16,24 24 15,323-50 1,-397 50 0,0 25-16,0-24 15,-99 24 1,0 0 0,-50 0 30</inkml:trace>
  <inkml:trace contextRef="#ctx0" brushRef="#br1" timeOffset="194987.55">26246 15976 0,'0'-25'0,"0"50"0,-25-50 31,25 50 1,50 0-17,-26 0-15,1 24 16,25 1-16,74 24 15,0 1 1,-75-26 0,51 26-1,-51-51 1,-49 1 0,0 0-16,-24 0 15,-26 25-15,-49-1 16,-1 1-1,-48 24 1,48-49 0</inkml:trace>
  <inkml:trace contextRef="#ctx0" brushRef="#br1" timeOffset="195269.84">26047 16050 0,'0'-49'0,"0"98"0,0-123 15,0 49 17,25 50-17,0 25-15,25 49 16,-26 0-1,1-25-15,0 125 16,0 24 0,0-24-1,-25-51 1</inkml:trace>
  <inkml:trace contextRef="#ctx0" brushRef="#br1" timeOffset="196014.55">28578 16422 0,'0'0'0,"0"-24"16,-25 24-16,25-25 15,0 0 1,49 25-1,-24-25-15,25 25 16,-1 0-16,26 25 16,-50 49-1,-75 26 1,-24-1 0,49-49-1,74-50 16,51-25-15,-51 0 0,51 25-1,-76 0 1,1 25 0,-25 24-1,-49 51 1,-1-1-1,-74 25 1,99-99 0,-49-1-1,24-48 1</inkml:trace>
  <inkml:trace contextRef="#ctx0" brushRef="#br1" timeOffset="196978.1">28975 15951 0,'0'-25'15,"0"50"-15,-25-74 0,0 24 16,0 25-16,-25-25 15,26 25-15,-51-25 16,26 25 0,24-25-16,-74 25 15,-25 50 1,49 0 0,-123 74-1,-1 24 1,26 26-1,123-75-15,-24 75 16,74-100 0,0 1-16,49 74 15,75-25 1,50-25 0,74-25 15,-25-49-31,-24-25 15,-26 0 1,-49-25 15,25 1-15,-25-26 0,0 0-1,25-24 1,0-50-1,-75 49 1,-24-24 0,-25 25-1,-25-50 17,0 24-17,0 51-15,-50-1 16,1-24-1,-1 24-15,-24 1 16,24-26-16,-25 26 16,1-1-16,0 25 15,-1 0-15,1 1 16,-174-1 0,99 25-1,50 25 1,24-1-1,-24 1 1,49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6:22:46.84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1191 1141 0,'0'0'0,"25"0"31,-25-25 47,0 1-62,-25 24 31,0 0-32,0 0-15,0 24 16,1-24-16,-1 50 15,-25-25-15,25 24 16,25 26 0,25-26-1,0-24 1,0 25-16,74-1 16,-49 26-1,-1 24 16,-49 0-15,-25 25 0,1-74-16,-1-25 15,-25 24-15,-24-24 16,-50-25 0,49-25-1,26-24 1,24-26-1,50 51 1</inkml:trace>
  <inkml:trace contextRef="#ctx0" brushRef="#br0" timeOffset="399.75">1662 1141 0,'0'0'16,"-25"0"15,25 25-31,-25 0 15,1 49 1,24 25 0,-25 50-1,25 0 1,0-74 0,0 24-1,25-25 1,24-24-1,1-25 1,49-25 0,-74 0-16</inkml:trace>
  <inkml:trace contextRef="#ctx0" brushRef="#br0" timeOffset="611.17">1488 1712 0,'-24'0'0,"48"0"0,-24-25 47,25 25-32,25-50-15</inkml:trace>
  <inkml:trace contextRef="#ctx0" brushRef="#br0" timeOffset="981.75">1910 1737 0,'50'-50'0,"-100"100"0,149-100 15,-74 0 1,0 25-16,0 1 16,-25-1-16,0 0 15,-50 25 1,1 0-1,24 25-15,-50 49 16,26-24 0,24 49-1,0 0 1,75-24 0,-1-26-1,75-49 1,-49 0-16</inkml:trace>
  <inkml:trace contextRef="#ctx0" brushRef="#br0" timeOffset="1569.29">2481 1563 0,'25'-50'0,"-50"100"0,50-125 16,-25 51-16,0-1 46,0 74-30,0-24-16,0 25 16,-25 24-16,50 75 15,-25 50 1,24-1 0,-24-99-1,0 1-15,25 48 16,-25-98-1,0-25 1,0-75 0,0-49-1,-25-50 17,50-124-17,-25 174 1,25 0-16,0-100 15,49 50 1,-24 75 0,-1 24-1,-24 50 1,0 50 0,0 24-1,-25 50 1,-25 1-1,-49-1 1,49-75-16,-50 26 16,-24-51-1,50-24 17,-1 0-17</inkml:trace>
  <inkml:trace contextRef="#ctx0" brushRef="#br0" timeOffset="2366.16">3448 1464 0,'-49'-25'15,"24"-25"1,50 25 0,-25-24-1,49 24-15,50 0 16,1 0 0,-51 75-1,-49 124 16,-25-100-15,1-24-16,24-1 16,-25-24-1,25 0 17,49-50-17,1 25 1,0 25-1,-26 25 1,-24 49 0,-24-25-1,-26 1 1,-24-1 0,24-49-1,-24-25 1,24 0-1,50-25-15</inkml:trace>
  <inkml:trace contextRef="#ctx0" brushRef="#br0" timeOffset="2713.32">4217 1538 0,'-25'25'31,"1"-25"-15,24 25-16,0-1 15,0 1 1,24 0-1,1-25 1,0 0 0,-25-25-1,25 0 1,-25 1 0,-25-1-1</inkml:trace>
  <inkml:trace contextRef="#ctx0" brushRef="#br0" timeOffset="3048.64">4440 1960 0,'-24'25'47,"-1"-25"-47,25 24 15,-25 1-15,25 25 16,25-25 15,0-25-31,-1 0 16,1-25-1,0 25-15,-25-25 16,-50 0 15,-24 0-31,24 25 16</inkml:trace>
  <inkml:trace contextRef="#ctx0" brushRef="#br0" timeOffset="3846.49">1141 2456 0,'0'0'15,"25"25"48,25 0-48,-1-1-15,26 1 16,24 0-16,25 0 16,49 0-16,175-1 15,49-24 1,-224-24 0,1-1-16,-25 0 15,124-25 1,-224 26-1,-24 24-15,0 0 32,-25-25 15</inkml:trace>
  <inkml:trace contextRef="#ctx0" brushRef="#br0" timeOffset="6699">6847 1340 0,'0'0'16,"0"-25"15,0 50 0,0 24-31,-25 1 16,25 24-16,-25 25 15,-25 75 1,26 0 0,-1-75-1,74-49 1,76-26 0,48-48-1</inkml:trace>
  <inkml:trace contextRef="#ctx0" brushRef="#br0" timeOffset="7332.34">7616 1836 0,'25'0'16,"-1"-25"-16,26-25 16,0 26-16,-26-1 15,26 25-15,-50-25 16,0 0 0,-50 25-16,26 0 15,-76 25 1,51 0-16,24 24 15,0 1-15,0 0 16,1-1-16,24 50 16,49-24-1,26-50 17,73-50-17,26-25 1,-100 1-16,1-26 15,24 1-15,25-125 16,-25-49 0,-74 25-1,0 74 17,-25 124-32,-25 25 15,0 100 1,25 48-1,-24 100 1,-1 25 0,25-149-1,0-24-15,0-51 16,0 26-16,0-51 16,25 26-1,-1-50-15</inkml:trace>
  <inkml:trace contextRef="#ctx0" brushRef="#br0" timeOffset="7523.5">8186 1637 0,'-25'-25'16,"50"50"-16,-74-50 0,24 1 15,25-1 1,25 25-16,49-25 16,1 0-16</inkml:trace>
  <inkml:trace contextRef="#ctx0" brushRef="#br0" timeOffset="10400.6">11510 1464 0,'-24'0'16,"24"24"140,0 1-141,-25 25-15,25-1 16,0 1 0,0 0-16,0-1 15,0-24-15,25 25 16,49-25 0,25-25-1,0-50 1,1 0-1,-26-24 1,-24-1 0,-25 1-1,-1 49 17,-24 0-1,0 50-16,0 0 1,25 49-16,-25-24 16,0 0-1,0 24-15,0-24 16,25 24-16,-25 100 16,0-1-1,0 1 1,-50 25-1,-49-51 1,0-48 0,49-76-1,1 1 1,-26-25-16,-24-25 16,0-74-1,49-50 1,50 25-1,0-24 1,50 98 0,-50 0-16</inkml:trace>
  <inkml:trace contextRef="#ctx0" brushRef="#br0" timeOffset="11083.54">12428 1563 0,'0'-25'15,"0"50"-15,-25-50 0,50 25 94,0 0-94,25-25 16,-25 25-16,24 0 15,26-25 1,-26 25 15,-74 25-15,-24-25-1,-1 0 1,1 25-16,-1-25 16,-25 0-1,51 0 1,48 0 31,1 0-47,75-25 15,-26 25 1,0-25 0,-49 25-1</inkml:trace>
  <inkml:trace contextRef="#ctx0" brushRef="#br0" timeOffset="11416.82">13148 1092 0,'0'0'16,"24"24"31,-24 1-32,0 0-15,0 49 16,-24-24-16,24 24 15,0 50 1,-25-49 0,0-1-1</inkml:trace>
  <inkml:trace contextRef="#ctx0" brushRef="#br0" timeOffset="11949.07">13842 1861 0,'0'24'16,"0"-48"-16,-25 48 31,50-24 0,0 0-31,25 0 16,-1 0-1,1 0-15,0-24 0,49 24 32,0 0-17,-74-25-15,24 25 16,-24 0 0</inkml:trace>
  <inkml:trace contextRef="#ctx0" brushRef="#br0" timeOffset="12247.73">13917 2158 0,'-25'0'15,"50"0"-15,-75 0 16,75 25 15,25-25-15,-1 0-1,26 0-15,49 0 16,0 0 0,-25-25-1,-74 25 1,-1-25-1</inkml:trace>
  <inkml:trace contextRef="#ctx0" brushRef="#br0" timeOffset="13197.35">15207 1687 0,'0'0'15,"24"-25"-15,-24 0 0,0 0 47,0 50-31,0 25-1,0 0-15,-24 49 16,-1 50 0,25-50-1,25-25 1,24-74-1,26 0 1,-1-49 0,25-26-1,-24-98 1,-75 148 0,0 0-16,0 0 15,0 50 16,0 0-31,49 74 16,1 25 0,24-50-1,26-24 1,-26-50 0,0-50-1,-24-49 16,-50 25-31,25-100 16,-50 0 0,25 75-1,0 74 1</inkml:trace>
  <inkml:trace contextRef="#ctx0" brushRef="#br0" timeOffset="13516.56">16645 1563 0,'25'-25'0,"-50"50"0,75-75 15,-50 25-15,0 1 47,0 48-47,-25 1 16,0 99-1,1 75 1,24-100-16,-25 0 16,25 75-1,49 24 1,26-148-1,-50-50 1,24 0-16</inkml:trace>
  <inkml:trace contextRef="#ctx0" brushRef="#br0" timeOffset="14001.81">17142 1687 0,'0'-25'16,"0"50"-16,24-75 0,-24 25 16,25 1-16,25-1 15,-25 25 1,24 0 0,-24 25-16,25 24 0,-26-24 15,1 174 1,-50-100-1,1-74 1,24-1-16,-25-24 16,25 25-1,25-50-15,49-49 16,25-50 0,1-50 15,-26 1-16,-49 73 1,-25 125 15,0 0-15,-25 25-16,25-1 16,-25 1-16,50 24 15,-25-24-15,50 74 16,-1-50-1,1-24 1</inkml:trace>
  <inkml:trace contextRef="#ctx0" brushRef="#br0" timeOffset="14369.63">18382 1265 0,'0'0'0,"0"-25"15,0 1-15,25 24 32,-25 49-17,25 26 1,24 73-1,-24 26 1,0 25 0,-50-100-1,25-25 1,-25 1-16,-24 49 16,-1-75-1,25-24 1,0-25-16,1 25 15,-1-50 1</inkml:trace>
  <inkml:trace contextRef="#ctx0" brushRef="#br0" timeOffset="28406.33">10419 4664 0,'25'0'172,"0"-25"-157,24 25 1,26 0-16,-26-25 16,1 0-16,-1 25 0,1 0 15,24-24 1,-49-1-1,0 25 1,0 0 31</inkml:trace>
  <inkml:trace contextRef="#ctx0" brushRef="#br0" timeOffset="29467.72">11362 4341 0,'0'-25'94,"0"50"-63,0 0-15,0 25-16,24-25 15,26 49 1,49-24-1,0-50 1,1 0 0,-1-25-1,-74 0 1,24-25 0,-49 26-1,0-1 1,0 0-1,0 0 1,-24 25 31,24 25-31,-25 25-1,25 49 1,0-25-16,0 1 15,0-1 1,0 25-16,-25 0 16,25 125-1,0-125-15,-75 124 32,51-148-17,-1-51 1,-25 1-1,1-50 1,-26-49 0,26-25-1,24 0 1,25 24-16,0 26 16,0-1-16,25 0 15,-1-24-15,1 24 16</inkml:trace>
  <inkml:trace contextRef="#ctx0" brushRef="#br0" timeOffset="30150.72">12329 4242 0,'0'-25'0,"0"0"47,25 25 16,0 0-48,24 0 1,1-24-16,0 24 16,-1 0-16,1-25 15,-1 25 1,-49 0 15,-74 0-15,-25 25-1,-1-1 1,76-24 0,-1 25-1,0-25 1,75 0 15,-26 0-15,1-25-16,25 25 0</inkml:trace>
  <inkml:trace contextRef="#ctx0" brushRef="#br0" timeOffset="30881.6">12974 3796 0,'-25'0'16,"50"0"-16,-75 0 0,50-25 31,25 25 0,0 0-15,0 0-1,0 0-15,-1 0 16,26 25 0,0 24-1,-26 26 1,1-1-1,-50 25 1,1-49-16,-26 24 16,50-49-1,-50 25 1,75-50 46,25-25-46,24 0 0,-24 25-1,0-25-15,-1 25 16,1-25 0,-25 25-1,-1 0 16</inkml:trace>
  <inkml:trace contextRef="#ctx0" brushRef="#br0" timeOffset="31833.04">14363 4391 0,'0'0'0,"-25"-25"16,50 50 31,-25 0-32,0 24-15,0 1 16,50 24 0,-1-24-1,26-50 1,24 0 0,-24-50-1,-26 1 1,-24 24-16,0-25 15,-25 26 1,0-1 15,0 0 1,0 50-17,0 49 1,25 25-1,-1 100 1,1 24 0,-25 25-1,-49 0 1,49-173-16,-25 24 16,0-49-16,-25 24 15,26-49 1,-51-25-1,-24-75 17,74 26-17,-49-26-15,49 1 16,0-1 15,25 26-31</inkml:trace>
  <inkml:trace contextRef="#ctx0" brushRef="#br0" timeOffset="32249.94">15604 3771 0,'0'0'0,"0"-25"15,-25 50 16,0 24-15,25 1 0,-25 0-16,-49 98 15,24-48 1,25-51 0,25-24-1,-24-25 1,48 25 15</inkml:trace>
  <inkml:trace contextRef="#ctx0" brushRef="#br0" timeOffset="32683.62">16497 4912 0,'-25'25'47,"50"-50"-31,24 25-1,1 0 1,99-25-1,-25 0 1,-25 25 0,-49-25-1,-26 25 1,-24 25-16</inkml:trace>
  <inkml:trace contextRef="#ctx0" brushRef="#br0" timeOffset="32887.54">16571 5234 0,'-25'0'15,"50"0"-15,-75 0 0,50 25 16,-24-25 0,73 0-1,75-25 1,-49 25-1,-1 0-15,1-24 16,-1 24-16,50-25 16</inkml:trace>
  <inkml:trace contextRef="#ctx0" brushRef="#br0" timeOffset="33950.93">17960 4540 0,'0'0'15,"25"-25"1,-25 50 15,0 0-15,-25 99 0,0 24-1,25-24 1,25-74-1,50-50 1,-51-25-16,26 0 16,-25 1-16,49-76 15,-24 1 1,-25 25 0,-25 49 15,0 50-16,0 24-15,0-24 16,0 50-16,49 24 31,26-25-15,24-74 0,25 0-1,-74-25-15,24-49 16,-49 0-1,-25-1-15,25-74 16,-50 25 0,25 75-1,0 24 1,-25 25 0</inkml:trace>
  <inkml:trace contextRef="#ctx0" brushRef="#br0" timeOffset="34300.07">19449 3671 0,'0'-24'15,"0"48"-15,24-73 0,-24 24 47,-24 75-31,-1-1-16,0 26 15,0-26-15,-24 26 16,24-1-16,25-24 16,-25-25-1,0 24-15,25-24 16,0 0-16</inkml:trace>
  <inkml:trace contextRef="#ctx0" brushRef="#br0" timeOffset="34718.79">19846 4341 0,'0'0'0,"-25"-25"16,0 25 15,0 25-15,-24 50-1,-26 49 1,25 0 0,26 25-1,24-50 1,24-74-16,76 49 16,-51-74-1,-24 0-15,25 0 16</inkml:trace>
  <inkml:trace contextRef="#ctx0" brushRef="#br0" timeOffset="35186.18">20069 4565 0,'0'-25'15,"25"25"1,-25-25-16,49 25 15,-24 0 1,25 74 0,-50-24-1,-50 148 1,0-148 0,26-25-16,-1 0 15,50-50 16,24-74-15,1-25 0,-1 74-1,-24 0 1,-25 1-16,0 24 16,25 25-1,-25 25 1,0 24-1,25 75 1,0-24 0,24-26-1,1-24 1,0-26 0</inkml:trace>
  <inkml:trace contextRef="#ctx0" brushRef="#br0" timeOffset="35516.69">20838 4366 0,'0'0'0,"25"-25"0,-25 0 16,24 25 15,1 50-16,25 74 1,24 0 0,-49 50-1,0-25 1,-25-100-16,-50 51 16,25-76-1,-24 1-15,-1 0 16,1-25-1,24 0 1,25-25-16</inkml:trace>
  <inkml:trace contextRef="#ctx0" brushRef="#br0" timeOffset="36634.07">21756 1935 0,'0'25'31,"25"-25"1,-1 0-32,1 0 15,25 25-15,-1-25 16,26 24-16,98-24 31,51 25-31,-75-25 16,-1 0-16,26 0 15,0-25-15,99 1 16,-50 24 15,-99-25-15,-75 0-1,-24 25 1</inkml:trace>
  <inkml:trace contextRef="#ctx0" brushRef="#br0" timeOffset="37110.41">23591 1538 0,'-24'-25'16,"48"50"-16,-73-75 15,24 50 1,50 0 15,0 0-15,24 25-16,100 0 15,25 0 1,-75 0 0,25-1-1,-25 26 1,-99-25 0,-25 25-1,-74-1 1,-25 26-1,0 24 1,0-25 15,0 25-15,99-49 0,0-50-1</inkml:trace>
  <inkml:trace contextRef="#ctx0" brushRef="#br0" timeOffset="37456.68">23666 1439 0,'0'-25'16,"0"50"-16,-25-50 15,25 50 17,0 0-17,-25 24-15,50 1 16,-25 24-16,0 1 15,0 74 1,25-25 0,0-25-1,-25-25 1,24-49-16,-48 0 16,24 0-16,0-1 15</inkml:trace>
  <inkml:trace contextRef="#ctx0" brushRef="#br0" timeOffset="40987.26">25129 1364 0,'0'0'16,"0"25"46,-24 0-62,-1 25 16,0-1-16,0 1 15,25-1-15,-25 51 16,50-51 0,25-49-1,-1 0 1,1-24 0,0-26-1,-1-25 16,-24 1-15,0 74 0,-25 25-1,0 74 1,-25 25 0,0 25-1,0 0 1,25-25-1</inkml:trace>
  <inkml:trace contextRef="#ctx0" brushRef="#br0" timeOffset="41567.51">25526 893 0,'-24'-25'15,"48"50"-15,-98-75 0,49 50 16,-24-24 0,24 24-16,-124 24 15,0 51 1,75-26-1,-75 76 1,99-26-16,-123 174 31,98-50-15,75-99-16,0 74 31,50-98-31,-1-1 16,51-25-16,98 50 15,25-74 1,-24-50 0,24-74-1,-25-75 1,-98 74-16,24-173 16,-75 124-1,-49-25-15,-49-99 16,-51 75-1,-24 98 1,25 26 15,-50 49-31,-49 99 32,74 0-32</inkml:trace>
  <inkml:trace contextRef="#ctx0" brushRef="#br0" timeOffset="79021.27">11957 6896 0,'0'-24'32,"-25"48"30,25 1-46,0 0-16,0 0 15,0 0 1,0 49-16,0-24 31,0 24-15,25 1-16,0-51 31,24 1-15,51-50-1,-51 1-15,26-76 16,-1 26 0,-49-1-1,0 51 1,-25-1 0,-25 25 46,25 25-46,0-1-1,-25 1-15,50 75 32,-25 48-17,25 51 1,-25-100-16,24 124 15,-48 1 1,-1-1 0,-25-25-1,1-49 1,-26-74 0,1-75-1,-1-50 1,1-74 15,49 50-31,0-1 0,25 1 16,-24-26-16</inkml:trace>
  <inkml:trace contextRef="#ctx0" brushRef="#br0" timeOffset="79720.53">12652 6971 0,'-25'0'16,"0"0"0,25-25 46,25 25-46,0 0-16,-1 0 15,26 0 1,0-25-16,-1 25 16,50-25-16,-49 25 31,-25 0 0,-50 0-15,-49 25-1,-1 0 1,50 0-16,-24-25 16,24 0-1,0 0 1,50-25 15,25 0-15</inkml:trace>
  <inkml:trace contextRef="#ctx0" brushRef="#br0" timeOffset="80139.02">13098 6648 0,'0'-24'15,"25"24"17,0 0-17,-1-25-15,1 50 16,0-25-16,25 49 16,-25 1-1,-25-1-15,0 1 16,0 99-1,-25-50 1,0-49 0,25-1-16,-25-24 31,50-50 0,25 25-31,-26-24 16,76-26-1,-1 25 1,-50 0-16</inkml:trace>
  <inkml:trace contextRef="#ctx0" brushRef="#br0" timeOffset="80811.78">13966 7219 0,'0'-25'0,"0"50"0,25-50 16,-25 0-16,0 1 15,25 48 32,-25 1-47,0 0 16,25 25-16,-25-26 15,25 26 1,24-25-16,-24 0 16,25-50-1,-1-25 1,-24-49-1,0 49 17,0 26-17,-25-1 1,0 50 0,0-1-1,0 26-15,0 24 16,0 1-16,0 148 15,0-124 1,0 25-16,-25 0 16,25 0-16,0 0 15,-25-24-15,0 98 16,-24-74 0,-1-25-1,0-74 1,1-50 15,24 1-31,0-26 16,25 0-16,-25-24 15,1-125 1,48 51 0</inkml:trace>
  <inkml:trace contextRef="#ctx0" brushRef="#br0" timeOffset="81154.28">14884 6698 0,'0'0'0,"0"-25"31,0 50-15,0 0-16,0 0 16,-25 49-16,1-24 15,-51 74 1,26-25-1,24-25 1,0-49 0</inkml:trace>
  <inkml:trace contextRef="#ctx0" brushRef="#br0" timeOffset="81506.41">15380 7417 0,'0'0'0,"0"25"47,25-25-47,0 0 15,25 0 1,-1 0-16,26-25 16,-1 25-1,0 0 1,-49 0 15</inkml:trace>
  <inkml:trace contextRef="#ctx0" brushRef="#br0" timeOffset="81720.88">15331 7839 0,'0'0'16,"-25"0"-16,25 25 16,-25-25-1,50 0-15,49-25 16,50 0 0,25-24-1,-74 49 1</inkml:trace>
  <inkml:trace contextRef="#ctx0" brushRef="#br0" timeOffset="82272.41">16645 7740 0,'50'0'63,"-25"-25"-48,49 25-15,-24 0 16,24-25 0,1 25-16,24-25 15,-25 25 1,-123 0 15,-50 25-15,-50 25-1,50-25 1,49 0 0,25-25-1,50 0 16,0 0-15,49-25 0,-24 25-16</inkml:trace>
  <inkml:trace contextRef="#ctx0" brushRef="#br0" timeOffset="83020.52">17836 7393 0,'0'-25'0,"0"50"16,0-75 31,0 75-31,0 24-1,0 1 1,0 0-16,0 24 15,0 75 1,0-25 0,25-74-16,25-1 15,-26-49 1,51-25 0,-1-74-1,26-25 16,-76 0-15,-24 99 0,0 50 15,0 0-31,25 24 16,0 51-1,25 49 1,-26-125-1,1-24 1,25 25 0,-50-74-1,25-75 1,-25-50 0,-25 25 15,25 99-31,0 1 0,0-1 15,0 25 17</inkml:trace>
  <inkml:trace contextRef="#ctx0" brushRef="#br0" timeOffset="83290.82">18903 6698 0,'0'0'0,"0"-25"31,-25 25 0,0 75-15,0-51-16,1 26 16,-26 24-1,25-24 1</inkml:trace>
  <inkml:trace contextRef="#ctx0" brushRef="#br0" timeOffset="83619.95">19325 7045 0,'0'0'15,"24"0"1,-73 25-1,24-25 1,0 50-16,-24-1 16,-1 100-1,0 25 1,50 24 0,0-49-1,50 0 1,0-75-1,-1-74-15</inkml:trace>
  <inkml:trace contextRef="#ctx0" brushRef="#br0" timeOffset="84120.86">19597 7368 0,'0'-25'15,"0"50"-15,0-75 0,25 25 16,0 25 0,0-24-16,0 24 15,24 49 1,-24-24-16,-25 25 16,0 74-1,-25 0 1,1-75-1,24 1-15,-25-25 16,74-75 15,26-74-15,-1-74 0,1 24-1,-26 75 1,-49 74-1,25 25 1,-50 50 0,25 49-1,-25 50 1,50-1 0,50-24-1,24 25 1,-74-124-1,-1-25-15</inkml:trace>
  <inkml:trace contextRef="#ctx0" brushRef="#br0" timeOffset="84419.9">20590 6971 0,'0'0'0,"0"-25"0,25 0 32,-1 50-1,1 25-15,0-1-16,25 26 15,-1 98 1,-24 26-1,-25-50 1,-25-75-16,0 1 16,-24-1-16,-1-49 15,-24 24-15,-1 1 16</inkml:trace>
  <inkml:trace contextRef="#ctx0" brushRef="#br0" timeOffset="86274.25">11684 8559 0,'0'-25'47,"0"50"0,0-1-47,-25 51 16,25-1-1,-25-24-15,25 24 16,0-24-16,-24 24 16,24-49-1,0 0 17,0-50 46,24 25-78,1 0 15,0 0-15,49 0 16,26 25 0,24 0-1,25-25 1,24 25-1,-24-1 1,-74-24 0,-1 0-1,-24 25-15,74-50 16,0 25 0,0-24-1,24 24 1,1 0-1,25 24 1,-25-24 0,0 0-1,-25-24 1,0 24 0,0-25-1,0 0 16,-50 25-31,50-25 16,-25 0 0,1 0-1,-51 1 1,26 24 0,-50 0-1,-1 0 16,-24-25-15,25 25 15,-25-25 1,0 0-32,0 0 15,-25-24 1,25-75-1,-24 25 1,24 24 0,-25 75-16</inkml:trace>
  <inkml:trace contextRef="#ctx0" brushRef="#br0" timeOffset="94951.99">22698 7715 0,'25'0'140,"0"0"-124,25 0-16,-1 25 16,26-25-1,-1 25-15,25-25 16,25 0-16,100 0 16,-1-25-1,-50 25 1,-24 0-1,-49 0 1,-76-25 0,1 25 15</inkml:trace>
  <inkml:trace contextRef="#ctx0" brushRef="#br0" timeOffset="95371.54">24038 7467 0,'0'-25'15,"0"50"-15,25-50 32,49 25-17,-24 0 1,24 25-16,1-25 16,24 25-1,50 24 1,-75-24-16,-24 0 0,24 25 15,-74-26 17,25 1-17,-25 0 1,-50 25 0,-49-1-1,-25 1 1,50 0-16,-50-1 15,49-24 1</inkml:trace>
  <inkml:trace contextRef="#ctx0" brushRef="#br0" timeOffset="95704.35">24063 7541 0,'25'-49'15,"-50"98"-15,50-123 16,-50 74-16,0 25 47,25 0-32,0 24-15,0 26 16,0-26-16,0 51 16,25-26-16,-25 50 15,25 0 1,-1 0 0,-24-99-1</inkml:trace>
  <inkml:trace contextRef="#ctx0" brushRef="#br0" timeOffset="96219.73">25675 7442 0,'0'0'0,"0"-25"16,-25 25 0,1 0-16,-1 25 15,25 0 1,25 49 0,74 1-1,25-1 1,-25 1-1,-49-26 1,-26 1 0,-73 0-1,-75-1 1,0-24 0,74-25-1,-49 0 1,49 0-16</inkml:trace>
  <inkml:trace contextRef="#ctx0" brushRef="#br0" timeOffset="96473.14">25799 7368 0,'0'0'16,"0"-25"-16,25 25 0,0 0 15,74-25 1,-25 25 0,75 0-16,-25 0 15,-49 0 1</inkml:trace>
  <inkml:trace contextRef="#ctx0" brushRef="#br0" timeOffset="97123.32">26345 6971 0,'0'0'0,"-74"-25"16,-1 0-16,-24 0 16,24 25-16,-24 0 15,25 0-15,-25 0 16,-1 25-16,-98 74 16,-25 50-1,24 25 16,100-75-31,-50 100 16,50-26 0,99-98-1,0 98 1,74-49 0,174 75-1,-49-125 1,24-49-1,0 0 1,1-50 0,-1 0-1,-25-74 1,1-25 15,-125 50-31,75-75 16,-50-99-1,-99 173 1,25 1 0,-25-100-1,-49 100-15,-1-1 16,0 26-16,-74-75 16,-74 74-1,-50 0 1,-50 50-1,-24 50 1</inkml:trace>
  <inkml:trace contextRef="#ctx0" brushRef="#br0" timeOffset="113079.21">1364 10196 0,'25'0'47,"-25"-25"-32</inkml:trace>
  <inkml:trace contextRef="#ctx0" brushRef="#br0" timeOffset="113873.32">2034 9824 0,'0'0'0,"0"-25"63,-25 25-48,1 0 1,-26 25-16,-24 0 16,-26 24 15,26 26-31,-1-26 15,1 26 1,24-1 15,26-24-31,-26 24 16,25-24 0,0-50-1,25 24 1,25-24-1,50 25 1,-1-25 0,25 0-1,-49 0 1,-25 50 0,-1 24 15,-48 50-16,-1-74-15,-50 74 16,-24-25 0,0-49-1,0-25 1,24-75 0,26-24-1,24-26 1,25-48-1,0 98-15</inkml:trace>
  <inkml:trace contextRef="#ctx0" brushRef="#br0" timeOffset="114242.46">2183 10072 0,'0'49'16,"0"-98"-16,0 148 0,0-25 15,0 1-15,-25-1 16,0 75 0,1-74-16,-1 73 15,25-73 1,-25-26 0,50 1-1,0-25 1,49 0-1,0-50-15</inkml:trace>
  <inkml:trace contextRef="#ctx0" brushRef="#br0" timeOffset="114476.3">2257 10568 0,'0'-25'16,"0"50"-16,-24-50 0,48 0 47,1 1-32,25-1 1,-25 25-16,24-25 0</inkml:trace>
  <inkml:trace contextRef="#ctx0" brushRef="#br0" timeOffset="114826.01">2803 10444 0,'50'-25'16,"-100"50"-16,149-100 0,-49 26 16,0 24-16,-1-25 15,-24 1 1,-75 24 0,-24 50-1,24 0 1,-24 99-1,24-50 1,26-24-16,24 24 16,24 75-1,51-124 1,49-25 0,25-25-1</inkml:trace>
  <inkml:trace contextRef="#ctx0" brushRef="#br0" timeOffset="115339.47">3399 10270 0,'0'0'15,"0"-25"1,0 50 0,24 99 15,-24-49-31,0 24 15,25 149 1,-25 0 0,0-124-1,0-49 1,-25-150 15,1-74-15,-1-24-1,25 73-15,0-73 16,49 98 0,-49 26-16,50-26 15,74-49 17,-50 75-17,-24 49 1,-25 24-1,0 51 1,-25 24 0,-25 25-1,-25-25 1,-24-24 0,24-50-16,-24-1 15,49 1 1</inkml:trace>
  <inkml:trace contextRef="#ctx0" brushRef="#br0" timeOffset="115790.72">3994 10221 0,'0'-25'15,"0"50"-15,25-50 16,-50 74 0,25 1-16,-25 0 15,25 74-15,0-25 32,25-49-32,0-26 15,0 1 1,-1-25-16,51-25 15,-1-24 1,1-50 0,-26-1-1,-49 51 1,0 73 31,0 26-47,0 0 15,0 24 1,0 1-16,25 49 16,0 24-1,0-123-15</inkml:trace>
  <inkml:trace contextRef="#ctx0" brushRef="#br0" timeOffset="116104.75">4763 10369 0,'0'0'0,"0"-24"16,0 48-1,0 1-15,0 0 16,0 0-16,0 0 15,0 0-15,25-25 16,-25 24 0,25-24 15,-25-24-15,-25-1-1,25 0 1</inkml:trace>
  <inkml:trace contextRef="#ctx0" brushRef="#br0" timeOffset="116389.5">4813 10816 0,'0'50'31,"0"-1"-15,0 1-16,0-1 15,-25-24-15,50 0 16,-1 0 0,1-50-1,-25 0 1,0-24-16,-25-1 15,-49 25 1</inkml:trace>
  <inkml:trace contextRef="#ctx0" brushRef="#br0" timeOffset="116926.85">1687 11610 0,'25'0'31,"-1"0"-31,26 49 15,25-49 1,-1 25-16,174-25 16,99 0-1,100 0 1,49-25 0,-273 1-16,-24 24 15,98-25 1,-148 25-1,-124 0-15,0 0 32</inkml:trace>
  <inkml:trace contextRef="#ctx0" brushRef="#br0" timeOffset="117642.53">6723 10419 0,'24'-50'15,"-48"100"-15,48-124 0,-24 49 16,-24 0-16,-1 25 15,-74 0 1,49 25-16,-74 74 16,0 25-1,74 0 17,100-49-17,124 24 1,-100-74-1,25 49 1,-24 25 0,-75 1-1,0-26-15,-100 25 16,-48 0 0,-1-74-1,25-50 1,74-74-1,25-25 1,75 0 0</inkml:trace>
  <inkml:trace contextRef="#ctx0" brushRef="#br0" timeOffset="118154.7">7144 10642 0,'0'0'16,"25"0"-1,-25-24 1,-25 48 0,25 1-1,-24 74 1,24 1-1,24-26 1,26-24 0,0-50-1,24-25 1,-24-50 0,-26-24-1,-24 50 1,-24-26-1,24 50 1,0 50 15,0 0-15,24 74 0,1 25-1,25-49 1,0-1-1,24-74 1,-24-25 0,-26-24-16,1-1 15</inkml:trace>
  <inkml:trace contextRef="#ctx0" brushRef="#br0" timeOffset="118558.29">7814 10369 0,'0'-74'16,"0"148"-16,25-198 0,-50 100 15,25-1 17,0 50-32,25 24 15,0 100 1,-25-74-16,0 123 16,25-74-1,-25-50 1,24-74-1,1-24 1,0-26-16,74-49 16,-24 24-1,-26 51 1,-24 48 0,-25 51 15,-25 49-16,-49 0 1,-50-50 0,99-74-1,25-25 1,-25-24-16</inkml:trace>
  <inkml:trace contextRef="#ctx0" brushRef="#br0" timeOffset="118889.52">8558 10543 0,'0'-25'0,"0"50"0,25-50 32,-74 25-32,49 25 15,-25 0 1,25 0-16,0 24 15,74 1 1,1 24 0,-26 1-1,-24-1 1,-25-24 0,-74-1-1,-50-24 1,-25 0-1,99-50 1,25-24 0</inkml:trace>
  <inkml:trace contextRef="#ctx0" brushRef="#br0" timeOffset="119172.21">9228 10345 0,'25'-25'16,"-50"50"-16,75-50 15,-50 50 17,25-1-32,-25 26 15,0 25-15,24-1 16,-48 124-1,24-98-15,-25 73 16,25-123 0,-25 0-16,25-26 15,-25 1-15</inkml:trace>
  <inkml:trace contextRef="#ctx0" brushRef="#br0" timeOffset="119523.37">8980 10841 0,'0'0'16,"25"0"31,25 0-47,24 0 15,0-25-15,1 25 16,24-25-16,75-24 15,-50 24 1,-50 0 0,-49 50 15,-50 0-15,25 24 15,0-24-31,0 25 15,0 49 1,0 0 0,0-74-16</inkml:trace>
  <inkml:trace contextRef="#ctx0" brushRef="#br0" timeOffset="119790.41">10220 10444 0,'0'-25'16,"0"50"-16,0-25 47,-24 50-47,24-1 15,-25 1 1,0 24-16,25 25 15,-25-24-15,0 74 16,1-50 0,-1-25-1</inkml:trace>
  <inkml:trace contextRef="#ctx0" brushRef="#br0" timeOffset="120791.74">9898 10915 0,'0'0'16,"0"-25"-16,-25 1 0,25-1 16,25 0 15,0 25-31,74 0 31,-49 0-31,24-25 16,100 25-1,-1-49 1,-73 24 0,-51 0-1,-49 0 1,-25 50 15,1 49-15,-1 26-1,25-51-15,25 1 16,-1-50 15,1 0-15,50-75 0,-51-24-1,1 25 1,0 49-1,-25 75 17,25 24-17,49 0 1,1-24 0,-26-50-16,51-25 15,-1-49 1,-25-50-1,-24-75 1,-50 1 0,25 99-1,-25 74 17,-25 124-17,-25 50 1,25-50-1,1 25 1,-1 149 0,50-149-1,74-99 1,25-25 0,0-75-1,-75 26 1,51-174-1,-76 148 1,-48 75 0,-26 50-1,0 74 1,26 0 15,-1 25-15,50-75-1,-1-49 1,76-50 0,-26-49-1,-49 24-15</inkml:trace>
  <inkml:trace contextRef="#ctx0" brushRef="#br0" timeOffset="120973.71">11486 10518 0,'-25'0'15,"50"0"-15,-50-24 0,50-1 16,-1 25 0,26-25-1,0 0-15,-1 25 16,1-25-16</inkml:trace>
  <inkml:trace contextRef="#ctx0" brushRef="#br0" timeOffset="121215.51">10072 10022 0,'-75'0'0,"150"0"0,-224 0 15,99-25-15,1 25 16,49-24 0,-25 24-1</inkml:trace>
  <inkml:trace contextRef="#ctx0" brushRef="#br0" timeOffset="122224.98">13793 10394 0,'0'25'15,"0"0"1,-25 25-16,0 24 15,0 0 1,25 1-16,0 49 16,50-99-1,49-25 1,50-50 0,-50-24-1,-49-1 1,-25 1-1,-1 74 1,-24-25 0,0 50-16,0 74 31,-24 99-15,-1 51-1,0-1 1,25-149-16</inkml:trace>
  <inkml:trace contextRef="#ctx0" brushRef="#br0" timeOffset="122738.13">14115 10245 0,'-49'-49'15,"98"98"-15,-148-148 0,49 74 16,1 1 0,-1-1-16,0 25 0,1 0 15,-1 25-15,-24-1 16,-1 51 0,-73 123-1,-1 50 1,99-99-16,25 149 15,25-174 1,75 149 0,123-100-1,-74-98-15,0-25 16,0-26-16,149-24 16,-74-49-1,-26-100 1,-24-124-1,-74-50 1,-75-24 0,-125 99-1,-48 124 17,74 99-32,-125 25 15,51 75 1,73 24-1</inkml:trace>
  <inkml:trace contextRef="#ctx0" brushRef="#br0" timeOffset="123358.15">17191 10866 0,'-74'-25'15,"148"50"-15,-223-75 0,100 50 16,-1 25 0,-74 49-16,75-24 15,-1 24 1,-25 75 0,75-74-1,25-51 1,50-73-1,24-50 1,0-1 0,-49 75-16,-25 1 15,-25 48 1,24 26-16,1 49 16,0 50-1,-25-99 1,25 49-1</inkml:trace>
  <inkml:trace contextRef="#ctx0" brushRef="#br0" timeOffset="124090.28">17439 10890 0,'0'-24'16,"0"48"-16,25-48 0,-25 48 15,25 26 1,-25 24 0,0-24-16,25 99 15,-25-75 1,25-123 15,-1-1-15,26-24-16,0-50 15,-26 49 1,1 75 0,0 50-1,25 24 17,-1-49-32,1 25 15,24-50-15,75 0 16,50-50-1,-51-74 1,-24-25 0,-74 25-1,-50 50 1,-74 99 0,-50 49-1,0 25 1,99 75-1,25 0 1,25-50 0,74-75-1,0-49 1,0-99 0,50-248 15,-75-1-16,-24 1 1,-50 173 0,25 125-1,-50 123 1,25 100 0,-50 99-1,50-124-15</inkml:trace>
  <inkml:trace contextRef="#ctx0" brushRef="#br0" timeOffset="124425.47">20069 10419 0,'25'0'0,"-50"0"0,0-25 16,0 50-16,-24 0 16,24 25-1,0 24 1,75 25 0,49 0-1,-50-49-15,26 24 16,-75 26-1,-99-26 1,-25 1 0,0-75-1,49 0 1</inkml:trace>
  <inkml:trace contextRef="#ctx0" brushRef="#br0" timeOffset="124624.23">20069 10469 0,'0'0'16,"0"-25"0,49 25-16,-49-25 15,25 25-15,99-25 16,-24 0-1,-26 25 1</inkml:trace>
  <inkml:trace contextRef="#ctx0" brushRef="#br0" timeOffset="125108.28">20714 9997 0,'-50'-24'16,"100"48"-16,-149-73 0,24 24 16,26 25-16,-51 0 15,-73 50 1,-51 24 0,1 75-1,49 24 1,26 76-1,123-125-15,0 0 16,0 0-16,50 0 16,49 99-1,1-149 1,123 50-16,26-74 31,24-75-15,-25-74-1,0-99 1,-24-125 0,-75-49-1,-124 74 1,-50 100 0,-124 148-1,-24 75 1,0 99-1</inkml:trace>
  <inkml:trace contextRef="#ctx0" brushRef="#br0" timeOffset="125607.3">22946 10642 0,'0'0'0,"-24"0"0,24 25 16,0 0-1,-25 25-15,25-1 16,-25 26-16,0 49 16,-24 0-1,49-50 1,-25-49-16</inkml:trace>
  <inkml:trace contextRef="#ctx0" brushRef="#br0" timeOffset="125752.36">22897 10345 0,'0'0'15,"0"-25"1,-25 25-16</inkml:trace>
  <inkml:trace contextRef="#ctx0" brushRef="#br0" timeOffset="126626.09">23145 11064 0,'0'0'0,"25"-25"31,-25-24-31,25-1 16,-1-24-16,26 24 15,0-24 1,-26 74 0,26 24-1,-50 76 1,25 48 0,24 1-1,1-49 1,24-51-1,50-98 1,-74-1-16,99-99 16,-25-99-1,0-50 17,-50 75-17,-49 124 1,-50 173 15,1 1-31,-1 24 16,-25 124-1,1 0 1,49-123-16,-25-26 16,25 1-16,25-51 15,-1 1-15,51-25 16,49-49-1,25-76 1,-50 1 0,-49 50-1,-75 99 17,0 24-17,0 1 1,-25 74-1,26-25 1,48-24 0,26-50-16,0-1 15,-1-24-15,75-24 16,-24-1 0,-51-25-1,-74-49 1,-74-25-1,0 25 1</inkml:trace>
  <inkml:trace contextRef="#ctx0" brushRef="#br0" timeOffset="126800.43">24063 10469 0,'0'-25'16,"25"0"15,-1 0-31,51 25 16,-26-25-16</inkml:trace>
  <inkml:trace contextRef="#ctx0" brushRef="#br0" timeOffset="127307.27">26543 10518 0,'25'0'16,"-25"-24"-16,0 73 31,-25 50-15,-24 50 15,24 25-16,25-75 1,50-74 0,24 0-16,-24-50 15,24 0-15,-24 0 16,24 0-16</inkml:trace>
  <inkml:trace contextRef="#ctx0" brushRef="#br0" timeOffset="127548.12">26717 10394 0,'-25'0'15,"50"0"-15,-50-25 0,0 25 16,50-24-1,25 24 1,0-25 0,24 25-16,0-25 15,50 0 1,-99 0-16</inkml:trace>
  <inkml:trace contextRef="#ctx0" brushRef="#br0" timeOffset="127706.39">26618 10766 0,'-25'25'0,"50"-50"16,-75 75 0,100-50-1,-1 0-15</inkml:trace>
  <inkml:trace contextRef="#ctx0" brushRef="#br0" timeOffset="128191.55">27536 10618 0,'0'-25'16,"0"50"-16,-50-75 0,0 50 15,-24 25-15,0-25 16,-50 49-1,74 26 1,25-26 0,75-49-1,-1 0-15,1 0 16,49 0 0,-24 75 15,-51 24-16,1 50 1,0-25 0,0 25-1,-25-50 1,25-99 0,-25 0-1,49-25 1,1-74-1,0 0-15,49-100 16,-50 75 0,-24 25-16,25-50 31,-25 50-15</inkml:trace>
  <inkml:trace contextRef="#ctx0" brushRef="#br0" timeOffset="128519.13">28255 10890 0,'0'0'0,"0"25"16,-25-25-16,1 0 31</inkml:trace>
  <inkml:trace contextRef="#ctx0" brushRef="#br0" timeOffset="129123.4">29396 10593 0,'0'0'0,"25"-50"15,0 25 1,0 25-16,-1-24 16,1-1-16,25 25 15,0 0 1,-26 25 15,1-1-31,-50 76 16,-24-1-1,49-74 1,74-1 0,1 1-1,-26 0 1,-49 49 0,0-49-16,-25 25 15,-24-25-15,-26 24 16,26-24-16,-26 25 15,50-50 1</inkml:trace>
  <inkml:trace contextRef="#ctx0" brushRef="#br0" timeOffset="129608.98">30016 10121 0,'0'0'0,"0"-74"15,-24-75 1,-125 100 0,-50 73-1,-24 100 1,25 75 0,98-100-16,-24 149 15,50 25 1,74 0-1,74 0 1,50-100 0,50-98 15,49-75-15,25-50-1,-124 1-15,-24-26 16,148-123-1,-50-100 1,-99-24 0,-99 73-1,-148 51 1,23 124-16,-98 24 16,25 50-1,24 50 1,100-1-16</inkml:trace>
  <inkml:trace contextRef="#ctx0" brushRef="#br0" timeOffset="129860.66">30736 11089 0,'25'25'16,"-50"49"-16,0-49 16,25 49-16,-50-24 15,1 0 1,-1 24-16,-24 0 15,24-24-15</inkml:trace>
  <inkml:trace contextRef="#ctx0" brushRef="#br0" timeOffset="130689.67">31902 10568 0,'-75'25'32,"26"0"-32,24 24 15,-25 1 1,1 74 0,49-50-1,24-49 1,76-25-1,24-50 1,-50-49 0,-24 0-1,-25 74-15,-25 0 16,24 25 0,1 50-1,-25 24 1,50 1-1,49-50 1,0-25 0,25 0 15,-49-50-15,-26-49-1,1-25 1,-50 74-16,25-24 15,-100 74 17,1 74-17,24-49-15,1 74 16,24 25 0,25-25-1,50 1 1,24-51-1,0-24 1,26 0 0,-51-25 15,-49-25-15,0 0-16</inkml:trace>
  <inkml:trace contextRef="#ctx0" brushRef="#br0" timeOffset="132242.19">1885 12974 0,'-24'-25'16,"48"50"-16,-48-74 16,24 24-1,-25 25-15,25-25 16,-25 0-16,-25 0 31,1 25-15,-1 25-1,0 50 1,50-51-16,0 1 16,-24 25-1,123-50 17,-25-50-17,-24 1 1,-25 49-1,24 74 17,-24 50-17,0 50 1,-25 24 0,25-99-16,-50 25 15,25 1-15,-25-26 16,0-25-16,-49 50 15,-1-74 1,1-50 0,24-99-1,1-75 17,24-49-17,75 24 1,24 26-1,50 49-15</inkml:trace>
  <inkml:trace contextRef="#ctx0" brushRef="#br0" timeOffset="132905.54">2431 13322 0,'25'0'16,"-50"0"-16,75 0 0,-25-25 0,24 0 16,-24 0-1,25-24 1,-50-26-1,-25 50 1,-25 50 0,-24 25-1,-1 74 1,50-50 0,1 1-16,24 49 15,0-50 1,49-24-1,75-50 1,25-50 0,25-99-1,-25 0 1,-50-24 15,-74 73-31,-25 1 16,24-25-16,-48-49 15,-1 123 1,25 25-16,-25 25 31,0 25-31,25 25 0,0-1 16,0 100 0,25 74-1,0 1 1,24-26-1,-24-49 1,25-75 0,-50-49-1</inkml:trace>
  <inkml:trace contextRef="#ctx0" brushRef="#br0" timeOffset="133173.46">2977 13148 0,'-25'-25'15,"50"50"-15,-75-50 16,50 0 15,25 25-31,0 0 16,0 0-16,99-25 15,25 25 1,-25-24 0,-50-1 15,-49 25-31</inkml:trace>
  <inkml:trace contextRef="#ctx0" brushRef="#br0" timeOffset="136340.32">7194 14190 0,'0'0'0,"-25"-25"15,0 25 1,1 0 0,73 0 93,-24 0-109,25 0 16,-1 0-16,26-25 15,74 0 1,-1 1 0,-73-1-1,-50 25 1,-50 25 15,0-25-15,-25 24-1,-49 1 1,-25 0 0,-25 0-1,50 0 1,25-1-1,98-48 17,26 24-17,0 0-15,24-25 16,-24 0-16,24 25 16,25-25-1,-49-24 1</inkml:trace>
  <inkml:trace contextRef="#ctx0" brushRef="#br0" timeOffset="137313.59">8881 13644 0,'0'0'0,"25"-25"0,-25 0 31,-25 25 1,25 25-32,-25 25 15,0 99 1,0-25 0,25-50-1,50 1 1,25-51-1,73-73 1,-24-50 0,-24-50-1,-26 25 1,-74 49 0,0 50-16,0 1 15,0-1 1,25 50-1,-25 24-15,25 26 16,-1-26 0,51 75 15,-50-124-15,-1 0-1,1-24 1,25-51-1,-50-74 1,0 0 0,-25 100-16,25-26 15</inkml:trace>
  <inkml:trace contextRef="#ctx0" brushRef="#br0" timeOffset="137592.18">10121 12925 0,'0'0'16,"0"-25"-16,-25 25 16,1 25-1,-1 24 1,0-24-16,-25 49 16,50 1-1,-24-25-15</inkml:trace>
  <inkml:trace contextRef="#ctx0" brushRef="#br0" timeOffset="137873.26">10493 13322 0,'0'-25'15,"0"74"17,-24 1-17,24 24-15,-25 26 0,-25 123 32,50-25-17,0-74-15,25 25 16,25 0-1,-1-74 1</inkml:trace>
  <inkml:trace contextRef="#ctx0" brushRef="#br0" timeOffset="138408.46">10989 13818 0,'25'-25'16,"-50"50"-16,50-75 0,-25 25 16,25 25-1,0-25-15,0 25 16,24 0-16,75 50 16,-24 74-1,-76 0 1,-48 25-1,-1-99 1,25-26-16,-25 1 16,0-25-1,75-99 17,-1-50-17,1-49 1,-25 24-1,0 75 1,-1 74 0,-24 25-1,-24 25 1,24 24-16,0 51 16,24 24-1,1 0 1,50-25-1,-26-49 1,1-26-16,24 1 16,-74 0-1</inkml:trace>
  <inkml:trace contextRef="#ctx0" brushRef="#br0" timeOffset="138759.73">12081 13297 0,'0'0'0,"0"-25"16,25 50 15,0 24-16,-1 1 1,1 24-16,50 100 16,-51 25-1,-24-100 1,-24 74 0,-26-73-1,0-26-15,-24 50 16,49-99-1,-24 0 1</inkml:trace>
  <inkml:trace contextRef="#ctx0" brushRef="#br0" timeOffset="139841.32">13445 14115 0,'0'-24'16,"25"24"125,0 0-126,25 0 1,-1-25-16,125 25 15,74-25 1,0 0 0,-74 0-1,-75 25 1,-74 0 31</inkml:trace>
  <inkml:trace contextRef="#ctx0" brushRef="#br0" timeOffset="140528.06">14140 13570 0,'25'0'15,"-50"0"32,25 49-31,-25 1-16,25 24 15,-25 1-15,25 24 16,-24 149 0,24-124-1,-25 124 1,25-173-16,-25 73 15,25-123 1,0 0 0,25-75-1</inkml:trace>
  <inkml:trace contextRef="#ctx0" brushRef="#br0" timeOffset="141175.5">15480 13570 0,'0'0'16,"0"-25"-1,-25 25 1,25 25 0,-25-1-1,0 100 1,25 50 0,0-50-1,50-25 1,-1-49-1,1-50-15,-25 0 16,74-74 0,0-26-1,-24-24 1,-51 75 0,1 49 15,0 49-16,25 26 1,24-1 0,1-49-1,-1-25 1,-24 0-16,49-99 31,-99 49-15,0-99-16,-25 25 15,-25 50 1,50 49 0,-24-25 15</inkml:trace>
  <inkml:trace contextRef="#ctx0" brushRef="#br0" timeOffset="141458.38">16695 13297 0,'25'-25'15,"-50"50"-15,75-75 16,-25 50 0,-50 50-16,-25 49 15,25-25 1,0 26-16,1 98 15,-1 25 1,50-24 0,-1-50 15,26-75-15,-25-49-1,-25 0-15</inkml:trace>
  <inkml:trace contextRef="#ctx0" brushRef="#br0" timeOffset="141940.43">17092 13694 0,'25'-25'16,"-50"50"-16,50-75 31,49 100-16,-24 24 1,-25 25 0,-25 1-1,-25-26 1,0-49 0,25 0-1,0-50 1,25-99-1,49-50 1,-24 25 0,-25 75-1,-25 74 17,-25 25-32,0 99 15,25-75 1,-50 100-1,75-25 1,25-49 0,-1-26-1,26-49 1,-75-25-16</inkml:trace>
  <inkml:trace contextRef="#ctx0" brushRef="#br0" timeOffset="142258.19">17886 13346 0,'-25'-24'0,"50"48"0,-50-73 31,50 49-15,0 25-1,-1-1-15,26 100 16,0 25 0,-26 25-1,-48-25 17,-1 0-17,-74-25 1,-1 0-1,26-50 1,49-74-16</inkml:trace>
  <inkml:trace contextRef="#ctx0" brushRef="#br0" timeOffset="142591.53">18754 13917 0,'25'-25'63,"24"25"-63,1 0 15,0 25 1,24-25-16,1 0 0,-1 0 16,25-25-1,-24 25 1,-51 0 0</inkml:trace>
  <inkml:trace contextRef="#ctx0" brushRef="#br0" timeOffset="142906.37">18804 14165 0,'-25'0'0,"50"0"15,-75 0-15,50 25 16,25-25 0,24 25-1,51-25 1,24 0 0,0-25-1,-50 25 1,-24 25-16,-25-25 15,-1 0 1</inkml:trace>
  <inkml:trace contextRef="#ctx0" brushRef="#br0" timeOffset="143783.44">20838 13446 0,'0'-25'15,"-25"50"63,25 24-62,0 26-16,0-1 16,-25 125-1,25-100 1,-25 0-16,25 75 16,-24-50-1,-1-25 1,25-49-1,0-26 64,25-24 14</inkml:trace>
  <inkml:trace contextRef="#ctx0" brushRef="#br0" timeOffset="150827.35">4316 16398 0,'-24'-25'0,"48"50"0,-73-50 16,49 0 0,-25 0 15,0 25-16,0 25 1,-24-25 0,24 0-16,-49 50 15,-1 49 1,1 25 0,24 0-1,50 0 1,50-74-1,49-1 1,0-49 0,0-49 15,-74 24-31,50-74 16,-51-25-1,-24 0 1,-24 24-1,-51 26 1,26 24 0,-1 50-1,-24 0 1,-26 50 0,75-1-1</inkml:trace>
  <inkml:trace contextRef="#ctx0" brushRef="#br0" timeOffset="151258.62">4465 16249 0,'0'0'0,"50"0"31,-25 25-31,24-1 16,-24 1-16,0 25 15,49 74 1,-24-25 0,0 0-1,-75-74 1,25 0-16,0 0 15,-25-50 17,0-99-17,25-75 17,50 1-32,-1 49 31,51 50-16,-26 49 1,-49 26-16</inkml:trace>
  <inkml:trace contextRef="#ctx0" brushRef="#br0" timeOffset="152241.32">8434 16894 0,'0'-25'0,"0"50"0,0-75 16,0 25-1,25 25 1,-25 25-16,0 0 16,25 99-1,0 50 1,-25-100-1,25 1-15,24 49 32,-24-124-32,74-50 15,0-99 1,-49 50-16,49-100 31,-74 125-15,0 0-16,-25 24 15,25 50 1,-25 50 0,0 24-16,25 0 15,-1 26-15,26-26 16,74 75 0,-74-99-16,49-1 15,-25-49 1,-24-25-1,-1-74 17,-24-50-17,-50-49-15,-24 49 32,24 75-17,0 74 1,0 0-1</inkml:trace>
  <inkml:trace contextRef="#ctx0" brushRef="#br0" timeOffset="152560.14">10196 15926 0,'0'-24'0,"0"48"0,0-73 16,-25 49 15,25 49-16,-25 1 1,0 0-16,-49 98 16,24-24-1,-24-49 1,49-50-16</inkml:trace>
  <inkml:trace contextRef="#ctx0" brushRef="#br0" timeOffset="152891.82">10989 16298 0,'0'0'15,"0"-24"1,-24 24-16,-1 24 16,0 1-16,-25 25 15,26-1-15,-26 51 16,-24 98 0,24-49-16,0 99 15,50-99 1,0 49-1,50-74 1,49-74 0</inkml:trace>
  <inkml:trace contextRef="#ctx0" brushRef="#br0" timeOffset="153409.04">11163 16770 0,'25'-25'16,"-50"50"-16,50-75 15,-25 25-15,50 1 16,-26 24 0,125 0-1,0 49 1,-99 1-1,-1 74-15,-49 0 32,-25-25-32,1-74 15,24-50 17,0-74-17,49-50 1,1-25-1,-25 125-15,-1-50 16,-24 74 0,0 50 15,0-1-31,-24 125 16,24-25-1,49 25 1,26-25-1,-1-49 17,-24-1-32</inkml:trace>
  <inkml:trace contextRef="#ctx0" brushRef="#br0" timeOffset="153729.76">12180 16472 0,'0'0'0,"25"-50"16,-25 26-1,0-1 1,25 25 0,0 49-1,49 51 1,-24 49-1,-26 49 1,-73 149 15,-26-148-15,-24-50 0,50-50-1,-1-99 1,25 0-1</inkml:trace>
  <inkml:trace contextRef="#ctx0" brushRef="#br0" timeOffset="154343.13">13842 17092 0,'-25'0'16,"50"0"-16,-74 0 16,24 0-16,0 0 31,50-25-15,49 25-1,1 0 1,198-24-1,49 24 1,-74 24 0,-149-24-16,1 0 15,-125 0 17,-25-24-17,25 24 1</inkml:trace>
  <inkml:trace contextRef="#ctx0" brushRef="#br0" timeOffset="155174.28">16447 16497 0,'0'0'16,"-25"50"15,25-1-31,0 1 16,-25 148-1,25 1 1,50-75-1,0-99-15,49-25 32,-50-25-32,76-75 15,-76 26-15,-24-25 16,0 24-16,0 1 31,-25 0-31,24-26 16,-24 100 15,50 75-15,24 24-1,-49-74-15,25 0 16,-25-1-16,49-24 16,-24-24-1,-1-26 1,-49-74-1,0 25 1,-25 49 15</inkml:trace>
  <inkml:trace contextRef="#ctx0" brushRef="#br0" timeOffset="155477">17836 16150 0,'50'-25'16,"-100"50"-16,100-75 0,-50 25 16,-25 25-1,0 50-15,-24 49 16,-1 50-1,25 49 17,25 26-32,0-1 31,0-25-31,25-24 16,0-75 15,0-99-31</inkml:trace>
  <inkml:trace contextRef="#ctx0" brushRef="#br0" timeOffset="155977.16">18084 16621 0,'0'0'15,"25"-25"-15,-25 0 0,0 1 16,25 24-1,25 0 1,49 24 0,0 51-1,-49 24 17,-50-25-32,-25 26 15,0-51 1,25-24-16,-25 0 15,25-50 1,0-49 0,25-50-1,25 0 1,-50 49 0,24 50-1,-24 1 16,-24 123-15,24 50 0,0 24-1,24-98-15,1-1 16,0 1 0,25 24-1,-1-50 1,26-49-1</inkml:trace>
  <inkml:trace contextRef="#ctx0" brushRef="#br0" timeOffset="156277.01">18928 16298 0,'0'-24'47,"25"48"-31,24 1-16,1 25 15,-1-1 1,1 1-16,49 124 16,-49 24-1,-75 75 1,-49 0-1,-1-124 1,1 49 0,24-123-16,25-50 0</inkml:trace>
  <inkml:trace contextRef="#ctx0" brushRef="#br0" timeOffset="156626.21">19796 16943 0,'-25'0'16,"50"0"15,0 25-31,24-25 16,-24 0-1,25 25-15,74-25 16,0-25 0,-50 25-1,-49 0 1,0 0-1,-25-25-15</inkml:trace>
  <inkml:trace contextRef="#ctx0" brushRef="#br0" timeOffset="156844">19994 17192 0,'-49'24'0,"98"-48"0,-123 73 15,49-49 1,50 0 15,25 0-15,-1-25-16,1 25 16,-1-24-1,100-1 1,-74 0-16</inkml:trace>
  <inkml:trace contextRef="#ctx0" brushRef="#br0" timeOffset="157144.1">21011 17067 0,'-24'0'32,"48"0"15,26 0-47,0 0 15,24 0-15,25 0 16,-24 0-1,49 0-15,-75 0 32,1 0-32</inkml:trace>
  <inkml:trace contextRef="#ctx0" brushRef="#br0" timeOffset="157527.32">21954 16745 0,'0'0'16,"0"-25"-16,0 0 15,25 50 63,-50 0-78,25 25 16,0-1-16,-25 26 16,25-1-16,-24 75 31,-1-75-31,25 50 15,-25 0 1,25-99 0</inkml:trace>
  <inkml:trace contextRef="#ctx0" brushRef="#br0" timeOffset="158677.06">7839 15777 0,'0'0'15,"0"25"32,-25 0-31,0 99-16,25-25 15,0 1 1,-24 24-16,24 0 16,-25 49-16,25-24 15,25 50-15,-1 148 16,1-49-1,-25-75 17,0-149-32,25 26 15,0-51 1</inkml:trace>
  <inkml:trace contextRef="#ctx0" brushRef="#br0" timeOffset="161478.38">8087 15455 0,'0'0'0,"0"-25"15,-25 25-15,25-25 16,-25 25 0,25 25 31,25-25-32,0 0-15,25 0 16,-1 50-1,100-25-15,50-1 32,98-24-17,1 0 1,0 0 0,-1-24-1,-49-1 1,0 0-1,25-25 1,25 26 0,-174 24-16,149-25 15,-124 0 1,-25 25-16,124-25 16,0 25-1,-25-25 1,0 25-1,-24 0 1,24-24 0,25 24 15,25 0-15,0 0-1,-124 24-15,-25-24 16,25 0-16,124 25 15,-25-50 1,25 25 0,-149 0-16,0 0 15,99 0 1,0 0 0,25 0-1,0 25 1,0-25-1,149 0 17,-248 25-32,-25-25 15,174 0 1,0 25 0,-26-25-1,1 25 1,25-25-1,24 24 1,51-24 0,23 25-1,-23 25 1,23-1 0,26-24-1,-25 0 1,0 0-1,-74 0 1,-26-1 0,50 26 15,-148 0-15,-25-26-1,-1 26 1,51 0-1,-100-1 1,-25-24 15,-50 0-31,1-25 16,0 25-16,-26 0 0,26-1 16,0 51-1,-26-26 1,-24 26-1,-24-1 17,24 25-17,-50 174 1,0-49 0,1 24-1,-1-124 1,1 99-1,-26-25 1,1-24 0,49-25-1,-25-75 1,26-24 0,-1-25-1,-25-25 1,-24 0 15,24 0-15,-49 0-1,0 0 1,-422 25 0,273-50-16,-224 50 15,249-25 1,-422 24-1,447-24 1,-373 0 0,224 0-1,-1 0 1,1 0 0,25 25-1,-1 0 1,1 25-1,-1-26 1,149-24 0,1 25-16,-150 0 31,175-25-31,-175 50 16,149-50-1,26 0-15,-175 24 16,50-24-1,-25 0 1,26 0 0,-1-24-1,0 24 1,0-25 0,0 0-1,-25 25 1,150 0-16,-26 0 15,-124 0 1,-24 0 0,-100 0 15,149 0-15,25 0-1,0-25 1,25 25-1,24-25 1,1 25 0,-25-24-1,24-1 1,-24 0 0,-75 0-1,224 0 1,-25 25-16,-100 0 15,25-24 17,-24 24-17,0 0 1,-1 0 0,50 0-1,-24 0 1,49 0-1,-1 0 1,76 0-16,-26-25 16,-24 25-1,0 0 1,25 0 0,-50 0-1,74 0 1,0 0-1,26-25 17</inkml:trace>
  <inkml:trace contextRef="#ctx0" brushRef="#br0" timeOffset="162799.5">24509 17241 0,'-25'0'15,"-49"-25"1,49 25 0,0 0-1,1 0-15,48 0 63,1 0-63,25 0 15,-1 0 1,51 0-16,98-24 16,25 24-1,25-25 1,1 0 0,23 25-1,26-25 1,25 0-1,-26 25 1,26-25 0,-26 1 15,-148 24-31,149-25 16,-50 25-1,-25 0 1,-49 0-1,-75 0 1,-49 25 0,-75-25 15</inkml:trace>
  <inkml:trace contextRef="#ctx0" brushRef="#br0" timeOffset="163258.5">28454 16745 0,'0'-25'0,"0"50"0,-25-50 47,50 25-16,-1 0-31,26 25 16,0 0-16,-1 0 16,26-1-1,73 51 1,-23-1-1,-51 1 1,-24-26 0,-26-24-1,-48 25 1,-1-50 0,-74 74-1,-75 25 1,0 25-1,100-49-15,-50 24 16,99-74-16</inkml:trace>
  <inkml:trace contextRef="#ctx0" brushRef="#br0" timeOffset="163594.91">28305 16695 0,'0'-24'47,"0"73"-32,25-24 1,-25 25 0,0 24-16,0 100 15,24 24 1,1-24 0,0-25-1,25-75 1</inkml:trace>
  <inkml:trace contextRef="#ctx0" brushRef="#br0" timeOffset="164179.51">31034 16497 0,'-50'-50'16,"100"100"-16,-125-100 15,50 25 1,-24 25-16,24 0 15,-25 0-15,1 25 16,-1 0-16,-49 99 16,49-49-1,-24 98 1,-1 1 0,26-25-1,24 0 1,25-25-1,50-50 1,74-49 0,-50-25-1,-24 0-15,24-50 16,-74 1 0,25-1-16,-25-49 15,-50 24 1,-24 26-1,-25 24 17,-50 25-17,25 25 1,24 24-16</inkml:trace>
  <inkml:trace contextRef="#ctx0" brushRef="#br0" timeOffset="164961.29">31282 16075 0,'-75'-99'15,"150"198"-15,-175-248 16,51 100-16,-26 49 16,-74-25-1,75 25-15,-124 74 16,74-24 0,24 0-1,-24 24-15,-49 75 16,24 24-1,25 26 1,0 123 0,99-198-1,25 1-15,0 123 16,25-124 0,99 99-1,74-25 1,25-49-1,26-50 1,-1-49 15,-124-50-31,0 0 0,149-124 32,-125 0-17,1 0 1,-25-25-1,-24 25 1,-1-50 0,-25-123-1,-24 73 1,-50 1 15,0 0-15,-25 124-16,-99-100 15,-75 1 1,-49 24 0,-99 50 15,99 124-15,-25 74-1,-25 75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6:25:54.85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3820 769 0,'-25'0'62,"25"25"1,0 24-48,0-24 1,-24 50-16,-1 74 16,0 24-1,-25-49 1,26-49-1,24-51 1,-25 1 0,223-50 62,-74 1-78,-124 24 0,100-25 31,123-50 16</inkml:trace>
  <inkml:trace contextRef="#ctx0" brushRef="#br0" timeOffset="4555.42">3845 719 0,'0'-24'15,"-25"24"16,50 0 1,0 0-17,0 0-15,-1 0 16,26-25-16,0 25 16,99-25-1,-1-25 1,-24 26-1,-74 24 1,-25 0 31</inkml:trace>
  <inkml:trace contextRef="#ctx0" brushRef="#br0" timeOffset="4950.1">4019 1042 0,'74'-25'0,"-148"50"0,223-75 16,-75 50-16,25-49 16,-74 49-1,0 0-15</inkml:trace>
  <inkml:trace contextRef="#ctx0" brushRef="#br0" timeOffset="5739.54">5036 1042 0,'0'-25'47,"-25"25"-47,-25 25 16,26-25-16,-76 50 15,26 24 1,24 0-1,26-74 17,73-24-17,50-1 1,1-25 0,-51 50-1,-24 0-15,49 25 16,1 99-1,-1 50 1,1-26 0,-1 1-1,-24-74 1,-50-50 0,25-1-16,-1-48 46,1-76-30,-25 26-16,0-25 16,25-1-16,-25-24 15,25 25 1,-25 0-16,0 0 16,0-100-1,0 150 1,0 24-1</inkml:trace>
  <inkml:trace contextRef="#ctx0" brushRef="#br0" timeOffset="6313.24">6326 1315 0,'0'0'0,"0"-25"16,-25 25 46,25 25-46,0 0 31</inkml:trace>
  <inkml:trace contextRef="#ctx0" brushRef="#br0" timeOffset="10680.61">6326 1265 0,'0'0'0,"25"-25"31,-50 25-15,0 0 15,25 25-15,-25 0-16,0 25 15,1-1 1,24-24 15,24-50 1,-24 0-17,0 1 1,0-1-1,25-25 1,-25 25 0</inkml:trace>
  <inkml:trace contextRef="#ctx0" brushRef="#br0" timeOffset="14005.97">7318 719 0,'0'-24'0,"-50"24"79,26 24-79,-1 1 15,0 0-15,-25 0 16,1 99-1,-26 0 1,51 50 0,24-26-1,0-73-15,74-1 16,75-24 0,0-25-1,0-50 16,-25-50-15,-100 1 0,-48 0-1,-76 49 1,-24 0 0,-25 50-1,125 0-15,-26-1 16,-49 76-1,74-51 1,25-24 0</inkml:trace>
  <inkml:trace contextRef="#ctx0" brushRef="#br0" timeOffset="15677.83">7765 471 0,'-25'-24'16,"50"48"-16,-75-73 16,0 24-1,1 0 1,-1 25-1,25 0-15,-24 25 16,-1-25-16,-24 50 16,-1-1-16,-98 75 15,-1 0 1,25 0 0,50 0 15,74-49-31,25 24 15,0-25-15,25 26 16,0 24-16,24-25 16,26-25-16,98 100 15,51-50 1,24-50 0,0-49-1,-124 0 1,-25-50-16,99-74 15,-73-50 1,-51-99 0,-74-50-1,-50 25 1,-49 50 0,25 149-1,-26-1-15,26 26 16,-124-26-1,98 51 1,26 24-16,-100-25 16,75 50-1,0 24 1,74 26 0</inkml:trace>
  <inkml:trace contextRef="#ctx0" brushRef="#br0" timeOffset="16205.39">9923 1067 0,'-25'0'0,"50"0"0,-100-25 15,51 50 16,24 0-15,0 24-16,0 1 16,0 99-1,0-75 1,0 0-16,0-24 16,0 24-16,0-49 15,0 25-15</inkml:trace>
  <inkml:trace contextRef="#ctx0" brushRef="#br0" timeOffset="16378.14">9749 819 0,'0'-25'16,"0"50"-16,0-75 0,-25 25 15,1 25 1</inkml:trace>
  <inkml:trace contextRef="#ctx0" brushRef="#br0" timeOffset="16790.2">10320 1017 0,'0'0'0,"25"0"16,-25-25 0,-25 25-1,25 25-15,-50 0 16,25 25-1,0 74 1,25-75 0,25 1-16,50 24 15,24 1 1,-49-51 0,-26 1-1,-24 0 1,-99 0-1,-25 0 1,50-25 0,24 24-1</inkml:trace>
  <inkml:trace contextRef="#ctx0" brushRef="#br0" timeOffset="19138.91">12627 744 0,'0'0'15,"0"-25"32,0 50-31,0 25-1,-25-1-15,0 125 16,0-50 0,1 99-1,-1 1 1,50-175 0,24-49-1,75 0 16,-74-25-31,-1 1 16,75-26 0,-99 50-16</inkml:trace>
  <inkml:trace contextRef="#ctx0" brushRef="#br0" timeOffset="19407.43">13272 1191 0,'0'0'15,"0"-25"-15,-25 50 47,25 0-47,0 24 16,0 1-1,0 24-15,0 1 16,-25 24 0,25-74-1,0-1-15</inkml:trace>
  <inkml:trace contextRef="#ctx0" brushRef="#br0" timeOffset="19531.43">13172 1092 0,'0'-25'15,"0"50"-15,0-75 0</inkml:trace>
  <inkml:trace contextRef="#ctx0" brushRef="#br0" timeOffset="19939.02">13495 1464 0,'0'-50'32,"0"25"-17,0-24-15,25-1 16,-25 25-16,49-49 16,26 24-1,-26 25 16,1 25-15,0 50 0,-26 49-1,1 0 1,0 1 0,25-76-16</inkml:trace>
  <inkml:trace contextRef="#ctx0" brushRef="#br0" timeOffset="21874.1">12403 1290 0,'0'0'0,"25"-25"15,25 25 1,49 0-16,124-25 16,-123 25-16,-1-24 15,50 24 1,-25-25-1,-50 0 1,-99 25 47,1 25-63,-101 0 15,-48-1 1,74 1-1,24 0-15,-74 25 32,75-1-17,99-49 17,24 0-32,125 0 15,49-25 1,1 1-1,24-1 1,-199 25 0,-24 0-1,0 0 1,-75 25 0,-99-1-1,50 1 1,-99 25-1,-1-1 1,50-24 0,100-25-1,74 25 17,123-25-17,51-25 1,24 0-1,-124 1-15,-24 24 16,-1-25-16,1 25 16,-1-25-16,-24 25 31,-26-25-15,-48 25 46</inkml:trace>
  <inkml:trace contextRef="#ctx0" brushRef="#br0" timeOffset="28474.99">15083 992 0,'-25'-25'15,"25"1"17,0-1-17,-25 25-15,0-25 16,-24 25-1,-1 0-15,-99 25 16,0 49 0,50 1-1,74 24 1,75-25 0,49-24-1,0 24 16,-24-24-15,-75-25-16,0 24 16,0 1-16,-124 24 15,-50 1 1,25-75 0,50 0-1,49-25 1,50-25-16</inkml:trace>
  <inkml:trace contextRef="#ctx0" brushRef="#br0" timeOffset="28774.09">15604 819 0,'24'0'0,"-48"0"0,73 0 32,-49 24-32,-25 1 15,1 25-15,24 24 16,-25-24-16,0 24 16,25 1-16,-25-1 15,25 50 1,50-49-1,74-1 1,-75-74 0,26 25-16</inkml:trace>
  <inkml:trace contextRef="#ctx0" brushRef="#br0" timeOffset="28957.78">15480 1290 0,'-50'0'0,"100"0"0,-125 0 15,100 0 1,0 0 0,24 0-16,51 0 15,-26 0-15,0 0 16</inkml:trace>
  <inkml:trace contextRef="#ctx0" brushRef="#br0" timeOffset="29325.22">16249 1240 0,'0'0'0,"49"-24"15,-49-26 1,-49 25 0,-26 0-1,1 75 16,24-25-31,25 24 16,-24 26 0,49-50-16,24 24 15,51-24 1,-25-50 0,-1 25-16,26-25 15,-51 1 1,26-1-1,-50 0 1,0 50 0,25 24-1,0 1 1,-25 0 0,0-26-16,0 1 15</inkml:trace>
  <inkml:trace contextRef="#ctx0" brushRef="#br0" timeOffset="29690.48">16621 1414 0,'0'0'16,"0"-25"0,49 0-1,-24 1 1,0-26-16,25 25 15,-26 0-15,1 1 16,0 24 0,-25-25-16,0 50 15,50 24 1,-1 26 0,1-51-16</inkml:trace>
  <inkml:trace contextRef="#ctx0" brushRef="#br0" timeOffset="30190.89">17663 1092 0,'-25'-25'16,"50"50"-16,-50-75 0,0 50 15,0 0-15,-49 25 16,49 0-1,-50 49 1,26 25 0,24-24-1,75-26 1,-1-49 0,100-25-1,-50-74 1,-24-50-1,-1-49 1,-24-25 0,-25 74-1,-25 99 1,-50 100 15,0 24-15,26 25-1,-51 100 1,50-25 0,25-26-1,0-73-15,75-1 16,49-49 0,-25-50-16</inkml:trace>
  <inkml:trace contextRef="#ctx0" brushRef="#br0" timeOffset="31356.89">18630 868 0,'0'0'0,"0"-25"0,-25 25 0,0 0 16,-74 0 0,-25 50-1,0 49 16,99-49-31,-24 49 16,49-74 0,0 0-16,49 0 15,26-25 1,24-75 0,-25-49-1,-24 25 1,-25 74-16,-50 50 47,0 74-32,25-49-15,0 24 16,0 25 0,0-49-16,50 0 31,24-50-16,-49 0-15,25 0 16,49-25 0,25-50-1,-25-73 1,-49-1 0,-25 74-1,-25 26 1,-25 49-16,0 0 15,0 0-15,25 24 16,-25 26 0,25-25-16,50 24 15,0 26 1,24-1 15,-24 1-31,-26 24 16,-24-25-1,25 1 1,0-75 15,74 0-15,75-25 0,124-173-1,-224 123 1,-24 1-16,24-26 15,-74 51 1,-25 49 0,-49 0-1,-1 25 17,-49 74-32,50 25 15,49-74 16,25-1-15,25 26 0,124-75-1,-50-50 1,-49 0 0,-26-24-16,26 0 15,0-51 1,123-271-1,-98 172 1,-75 150 0,25 99-1,-25 24 1,0 26 0,-50 49-16,0 124 31,-74 0-16,75-149-15</inkml:trace>
  <inkml:trace contextRef="#ctx0" brushRef="#br0" timeOffset="32173.81">22574 1092 0,'0'-25'15,"25"0"32,0 25-31,0-25-1,24 25-15,26-25 16,-26 0-16,1 1 16,0-51-1,-26 26-15,-24-1 16,0 25-1,-24 0 1,-1 25 0,-50 50-1,1 74 17,24 25-32,1 49 15,24 26 16,0-1-15,-24-25 0,24-98-16,-25-26 15,25-24-15,-24-26 16,-1 1-16,25-25 0</inkml:trace>
  <inkml:trace contextRef="#ctx0" brushRef="#br0" timeOffset="32940.55">22103 1563 0,'50'-25'0,"-100"50"0,149-100 15,-49 51-15,49-1 16,124-25-1,-24 1 1,-100 24 0,-25 25-16,50-25 15,-49 25 1,-75-25 15,-25 25-15,-25 25-1,1 49 1,24 50 0,25-24-1,50-1 1,-1-74-16,-24-25 16,25 25-16,24-50 31,-24-50-16,-25-24 1,-25 25 0,0 49-1,0 0 1,49 25 0,26 50-1,24-1 1,0-24-1,-74-25 1,0 0-16,-1 0 16,1 0 15,0-25-15,0 0-1,74-74-15,-24 50 31,-26 49-15,-24-25 0,0 50 15,0 24-15,-25 1-16</inkml:trace>
  <inkml:trace contextRef="#ctx0" brushRef="#br0" timeOffset="33558.11">24311 1588 0,'0'0'16,"0"-25"-1,25 0 1,-1-25-16,26 26 16,24-51-1,-49 75-15,0-25 16,25 75-1,-75 24 1,25 26 0,-25-76-1,25 1 17,25-25-32,25-49 15,74-26 1,-25 1-1,-25 24 1,-24 125 15,-25 24-15,-25-25-16,0-24 16</inkml:trace>
  <inkml:trace contextRef="#ctx0" brushRef="#br0" timeOffset="34340.43">26419 1240 0,'0'-24'15,"0"48"-15,0-73 16,-24 24 0,-26 50-16,0 0 15,-24-1-15,-50 100 16,99-24 15,25-51-31,99-24 31,1-25-15,-1-50 0,-25-49-1,-49-25 1,-25 25 0,-25 25-1,0 123 16,1-24-31,24 99 16,99-50 0,50-24-1,74-25 17,0-75-17,-24-49 1,-26-75-1,1-24 1,-75 49 0,-74 75-1,-25 49 1,-50 25-16,-74 74 16,-25 50-1,50 50 1,0-25-1,49 49 1,1 25 0,24 1-1,0-51 1,0-49 0,25-99-1,0 0-15,-49 0 16</inkml:trace>
  <inkml:trace contextRef="#ctx0" brushRef="#br0" timeOffset="34523.83">26866 1811 0,'0'0'0,"-25"-25"15,25 0-15,0 1 16,25-1-1,74 0 1,75-25 0,49 25-1</inkml:trace>
  <inkml:trace contextRef="#ctx0" brushRef="#br0" timeOffset="35192.31">29247 843 0,'0'0'16,"0"-24"-16,-24 48 47,-1 1-47,-25 50 15,-24-1-15,-75 125 16,25-26 0,99-49-1,25-49 1,74-26-1,26-24 17,24-25-17,-75-25-15,26 25 16,-50-25 0,-25 1-16</inkml:trace>
  <inkml:trace contextRef="#ctx0" brushRef="#br0" timeOffset="35442.79">29595 1340 0,'0'0'0,"-50"24"15,50 1-15,-25 25 16,0-25-16,25 24 16,-24 50-1,-1-24 1,0-25 0,25-26-1</inkml:trace>
  <inkml:trace contextRef="#ctx0" brushRef="#br0" timeOffset="35585">29620 1116 0,'0'-24'16,"0"48"-16,-25-73 15</inkml:trace>
  <inkml:trace contextRef="#ctx0" brushRef="#br0" timeOffset="35994.87">29768 1612 0,'0'25'16,"0"-50"-16,-24 50 0,24-50 31,49 1-16,26-51-15,49 1 32,-50 24-17,-49 25 1,0 25 0,-25 25-16,0 0 15,24 0-15,-24 74 16,0-25-1,0-24 1</inkml:trace>
  <inkml:trace contextRef="#ctx0" brushRef="#br0" timeOffset="36340.41">30537 1513 0,'25'0'16,"-50"0"-16,75 0 0,-25 0 15,-25-25-15,25 1 16,-25-1 0,0 0-1,-25 25 1,-50 0-1,1 25 1,0 49 0,74 1-1,24-1 1,100-24 0,50-50 15,-75 0-31,-49 0 0</inkml:trace>
  <inkml:trace contextRef="#ctx0" brushRef="#br0" timeOffset="36989.51">31158 1488 0,'24'-74'15,"-48"148"-15,48-173 16,-98 74 0,-25 75-1,-1 24 1,26 26-1,49-51 1,25-24-16,50-25 16,24 0-1,50-25 1,-74 0-16,24-24 16,-49-1-16,50-24 31,-51 49-16,1 25 17,-25 25-32,0 0 0,25-1 15,0 76 1,24-26 0,51-24-1,48-25 1,-23-25-1,-76-25-15,1 0 16,-1-25-16,26-74 16,-26 75-1,-24-26-15,0 1 16,-25 49 15,25 50 0,-25 24-31,0 1 16,-25 74 0,25 25-1,0 0 1,0-75 0,25-24-16,-25-25 15,25-25-15,-1 0 16,1 0-16,50-25 15</inkml:trace>
  <inkml:trace contextRef="#ctx0" brushRef="#br0" timeOffset="38608.65">3746 3175 0,'0'0'0,"0"25"16,0 25-16,-25-1 15,0 1 1,-24 99-1,-26 0-15,50-50 32,25-74-17,0 0-15,75-50 16,24-25 15,75-49-31,-100 49 16,1 1-16,-1 24 15</inkml:trace>
  <inkml:trace contextRef="#ctx0" brushRef="#br0" timeOffset="39643.53">4564 3225 0,'-24'0'0,"48"0"0,-98 0 15,24 0-15,1 25 16,-1 0 0,1 24-16,24 1 0,0-25 15,25-1-15,0 1 31,50-50-15,-1 1-16,75-26 31,-74 50-31,74-25 16,-50 25-16,26 25 16,-26 25-1,25 49 1,0 50-1,-74-75-15,25 25 32,-25-99-17,-25 25-15,24-50 16,-48-24-16,24-26 16,0-247 15,-25 99-16,0 24 1,25 100 0,-25 99-1</inkml:trace>
  <inkml:trace contextRef="#ctx0" brushRef="#br0" timeOffset="40265.17">3696 3275 0</inkml:trace>
  <inkml:trace contextRef="#ctx0" brushRef="#br0" timeOffset="40460.05">3746 3250 0,'25'0'15,"24"0"-15,50-25 16,50-25 15,-49-24-15,-51 74-16,-24-25 15,0 25 17,-50-25-17,-25 25 1</inkml:trace>
  <inkml:trace contextRef="#ctx0" brushRef="#br0" timeOffset="40806.05">3746 3523 0,'49'0'0,"-98"0"0,123-25 16,-24 0 0,-1 0-16,51-49 15,-26 24 17,-49 50-32</inkml:trace>
  <inkml:trace contextRef="#ctx0" brushRef="#br0" timeOffset="41665.08">5706 3448 0,'0'0'0,"24"0"0,-24 25 16,0 0-1,-24-50 63</inkml:trace>
  <inkml:trace contextRef="#ctx0" brushRef="#br0" timeOffset="46522.64">7392 3027 0,'0'0'0,"-24"0"63,24 24-48,0 1-15,-25 25 16,25-1-16,0 26 16,-25-1-16,25 1 15,-50 49 1,26-25-1,24-74-15,0 24 16</inkml:trace>
  <inkml:trace contextRef="#ctx0" brushRef="#br0" timeOffset="46745.69">7194 2853 0,'0'-25'31</inkml:trace>
  <inkml:trace contextRef="#ctx0" brushRef="#br0" timeOffset="47208.41">7417 3399 0,'0'49'16,"0"-98"-16,-25 173 0,25-75 15,-24 1-15,24-1 16,0-24-16,0 0 31,0-50-15,24 0-16,51-123 15,-1-1 1,50 0 0,-24 75-1,-51 24 16,-24 50-31,0 25 16,0 24 0,-25 26-16,24 74 15,26-25 1,-25-25 0,-25-50-1,25-49-15</inkml:trace>
  <inkml:trace contextRef="#ctx0" brushRef="#br0" timeOffset="47794.56">9030 3051 0,'0'0'0,"0"-24"16,25 24 0,-25 24-1,0 1-15,-25 74 16,0-24-1,50 49 1,0-75 0,24-24-16,26-74 15,-26-1 1,75-99 15,-124 75-15,25 74 15,0 49-31,0 1 16,49 49-1,50 0 1,-25-49 0,-49-50-16,49-50 15,-74 26 1,25-150-1,-50 100 1,24-26-16,-48-24 16,-1 75-1</inkml:trace>
  <inkml:trace contextRef="#ctx0" brushRef="#br0" timeOffset="48108.38">10369 2878 0,'0'0'0,"0"-25"16,25 0-16,-50 0 15,1 25 1,-1 0-16,0 25 15,-50 124 1,51 49 0,-1 1-1,25-1 1,25-49 0,49-50-1,-49-74 1,25 0-1,49-25-15</inkml:trace>
  <inkml:trace contextRef="#ctx0" brushRef="#br0" timeOffset="48573.54">10667 3175 0,'25'-49'16,"-50"98"-16,50-123 15,-25 49-15,25 25 16,-1 0 0,26 50-1,0 49 1,-26 99 15,-24-148-15,0-25-16,0 0 31,25-75-31,-25 0 16,50-98-1,-1-26 1,-24 75 0,-25 49-1,25 100 16,-25-25-31,0 99 16,50 0 0,-25-75-1,49 50 1,0 1 0,-24-76-16</inkml:trace>
  <inkml:trace contextRef="#ctx0" brushRef="#br0" timeOffset="48893.03">11610 2654 0,'0'-24'16,"0"48"-16,0-73 15,24 49-15,1 25 16,0-1-16,0 51 16,24-1-1,26 100 1,49 347 15,-124-422-31,-25-25 16,-24 1-1,-51 24 1,1-49 0,49-50-16</inkml:trace>
  <inkml:trace contextRef="#ctx0" brushRef="#br0" timeOffset="49274.97">12652 3547 0,'0'0'0,"0"25"78,0 0-78,24 0 15,1-25-15,0 0 16,0 0 0,0-25-1,-1 25-15,1-50 16,-25 1-1,-25 49 1,25-25 0,-24 25-1</inkml:trace>
  <inkml:trace contextRef="#ctx0" brushRef="#br0" timeOffset="56258.8">12800 3423 0,'0'0'0,"25"0"16,-50 0 109,1 0-94,24 25-16,-25 25 1,-25-1 0,25-24-1,25 0 1,0 0 15,25-25 0,0-25-31,0 0 16,0 25-16,49-49 16,-49 49-1,0-25 1,-50 25 15,0 0-31,-25 0 31,-24 25-15,49-1 0,25 1-16,-25 0 15,25 0 1,25-25 15,-25-25 32</inkml:trace>
  <inkml:trace contextRef="#ctx0" brushRef="#br0" timeOffset="60290.07">12875 3349 0,'0'0'0,"0"-25"0,0 50 46,-25-25-30,25 25 0,-25-25-16,0 25 15,1-25-15,24 24 16,0 1 78,24-25-79,-48 25 110,-1-25-109,0 25-16,-25 0 16,26-1-1,24 1-15,0 0 16,24-25 15,1 0-31,0 0 16,0 0-1,49-50-15,-49 26 32,-25-26-32,-50 25 31,1 25-16,-1 25 17,25 0-17,1 0 1,24-1 0,0 1-1,49-25 1,-24 0-1,0 0-15,-25-25 16,25 1 15,-25-1-31,0 0 32,-25 25-17,-25 25 1,50 0-1,0-1 1,25 1 15,25-50-15,-26 25 0,1 0-1,-25-24 1,-25-1-1,1 0 1,-1 25 0</inkml:trace>
  <inkml:trace contextRef="#ctx0" brushRef="#br0" timeOffset="73481.95">12800 3423 0,'0'25'125,"25"-25"15,-25-25-124,25 25-1,-25-24 17,25 24 30,-25-25-46,25 25 31,-25-25-47,24 25 31,1 25 31,-25 0-46,0-1 15,0 1 1,0 0-32,-25-25 15,1 25 1,-1 0-1,0-1 1,25 1 0,-25 0-1,0-25 17,1 0-1,-1 0 16,0 0-16,25-25 47,25 25-62,-25-25 15,49 1-31,-24 24 16,0 0 30,-25-50-30,0 25 31,-25 0 0,0 25 0,1-24-32,-1 24 1,25 24 15,0 1-15,-25 0-16,25 0 15</inkml:trace>
  <inkml:trace contextRef="#ctx0" brushRef="#br0" timeOffset="74643.27">12776 3498 0,'0'0'0,"24"0"15,1 0-15,-25-25 31,0 0-15,0 0 0,-25 1-1,1 24 1,-1 0-16,0 0 16,-25 0-1,26 24 1,-1 26-1,25-25 1,0 0 15,25-1-31,49-24 16,0 25 15,-24-50 0,-25-24-15,0 24-16,-25 0 16,0 0-1,-25 25 1,25-24 0,-25 24-1,0 0 1,-24 24-1,-1 1 1,50 25 15,0-25-31,25-1 16,0-24 0,24 0-1,1-24 16,-25-26-15,-1 0 0,-24 26-1,0-1 1,-49 0 0,24 25-1,-25 0 1,1 0-1,24 50 1,0-26 0,0 1-1,25 0-15,25 0 32,25 0-17,-1-50 1,1 25-1,-25-50 1,0 25 0,-25 1-1,0-1 1,-50 0 0,25 25-1,-24 50 1,24-1-1,25-24-15,-25 0 16,25 24 0,50-24 15,-1-25 0,-24 0-15,0-49-1,-25 24 1,0 0 0,-25 25-16</inkml:trace>
  <inkml:trace contextRef="#ctx0" brushRef="#br0" timeOffset="103797.21">1736 5383 0,'0'-25'78,"-24"1"-62,-1-1-1,-25 0 1,25 0 0,1 25-16,-1-25 15,0 25-15,25-24 16,-25 24-1,0 0-15,1 0 16,-26 24 0,0 51-16,-24 24 15,49 25 17,0-50-17,75-24 1,49-50-1,-24 25-15,-1-25 16,0 0-16,50 25 16,-74 0-1,-25 24-15,-25 50 16,-50 25 0,-49 0-1,-50-49 1,-24-50 15,49-25-15,49-75-1,26-24 1,24-25-16</inkml:trace>
  <inkml:trace contextRef="#ctx0" brushRef="#br0" timeOffset="104178.02">2133 5234 0,'0'50'16,"0"-100"-16,25 150 0,-25-26 0,0 0 16,-25 26-1,25-26-15,0 1 0,0-1 16,0 50-1,50-74 1,24-26 0,26-24-1,-1-24 1,-49-1-16</inkml:trace>
  <inkml:trace contextRef="#ctx0" brushRef="#br0" timeOffset="104363.87">2357 5706 0,'-25'0'16,"50"0"-16,-75-25 16,75 25 15,0 0-16,-1-25-15,51 0 16</inkml:trace>
  <inkml:trace contextRef="#ctx0" brushRef="#br0" timeOffset="105280.88">2778 5482 0,'25'-24'16,"-50"48"-16,50-73 16,-74 49-1,24 0 1,0 25-16,-25 24 15,1 1-15,-50 74 16,74-25 0,25-74-1,0 25-15,49-50 16,1 24-16,99-24 16,49-49-1,1-26 1,-26-24 15,-49 0-15,-99 49-1,-25 1 1,0 24 0,-25 25 15,25 49-31,0 1 15,-24 99 1,-1 74 0,25-99-16,-25 124 15,25-49 1,0-75 0,-25-75-1,25-49 16,0-49-15,-25-1-16,25-124 31,25-98-15,0 48 0,25 125-1,-1-75 1,26 50-1,-26 75-15,-24-1 16,0 50 0,24 50-1,1 49 1,-50 25 0,0 0-1,-74 0 1,49-74-1,-99 49 1,74-74-16,25 0 16,-49-1-1,49-24-15</inkml:trace>
  <inkml:trace contextRef="#ctx0" brushRef="#br0" timeOffset="106129.84">4664 5061 0,'0'0'16,"-50"0"15,0 25-16,1-25-15,-1 24 16,1 1-16,-26 0 16,50 0-1,-24-25 1,49 25 31,0 24-32,25 50 1,-25 1 15,0-26-31,-25-24 16,25-26-16,0 26 16,-25-50-1,25 25 1,0-50-1,50-49 1,24 24 0,-49 50-1,24 0-15,26-25 16,-26 50 0,26 25-1,-25 24 1,-50 25-1,-100 100 17,1-100-17,-25-49 1,74-26 0,-49 1-1,0-25 1,74 0-16,0-25 15,25-24 1</inkml:trace>
  <inkml:trace contextRef="#ctx0" brushRef="#br0" timeOffset="106483.69">5085 5656 0,'0'0'0,"0"-25"15,-24 25 1,-1 25 0,0 0-16,0 0 15,0 24 1,25-24-1,25 0 1,0-25 0,0-25-1,0 0 1,-25 1 0,-25-1-1</inkml:trace>
  <inkml:trace contextRef="#ctx0" brushRef="#br0" timeOffset="106731.73">5209 6152 0,'0'-25'31,"25"1"-31,-50 24 16,1 0-1,-26 0-15,0-25 0</inkml:trace>
  <inkml:trace contextRef="#ctx0" brushRef="#br0" timeOffset="107517.09">1240 6872 0,'-24'0'0,"48"0"16,-73 0 15,74 0 16,24 0-32,1 24-15,24-24 16,25 0-16,25 0 16,0-24-1,25 24-15,199-25 16,73-25 0,26-24-1,49-25 1,-49 24-1,-100-24 1,-149 49 0,-123 50-16,-50 0 15,-25-25 17,24 25-32</inkml:trace>
  <inkml:trace contextRef="#ctx0" brushRef="#br0" timeOffset="109930.67">7219 5482 0,'-25'25'79,"25"25"-64,-25-1-15,0 51 16,-49 98-1,24-24 1,1-50 0,49-99-1,-25 24-15,25-24 16</inkml:trace>
  <inkml:trace contextRef="#ctx0" brushRef="#br0" timeOffset="110217.25">7963 5334 0,'0'24'0,"0"-48"0,-25 98 16,25 0-16,-25-24 16,-24 99-1,-26 0 1,1-50 0,24-25-1,50-49 1</inkml:trace>
  <inkml:trace contextRef="#ctx0" brushRef="#br0" timeOffset="110462.16">7144 5904 0,'0'0'0,"-24"0"16,48 0-16,26-25 16,24 25-16,26-24 15,-26 24-15,1-25 16</inkml:trace>
  <inkml:trace contextRef="#ctx0" brushRef="#br0" timeOffset="110899.67">8211 5805 0,'0'0'0,"25"0"15,0-25 17,0 25-32,-1-25 15,26 25-15,24-49 16,1 24 0,-75 0-1,0 0 1,-75 0 15,26 25-31,24 0 16,-74 50-1,24 25 1,26-26-16,24-24 16,25 25-16,0-26 15,0 26 1,49 0-1,1-50 1,99 24 0,-25-73-1</inkml:trace>
  <inkml:trace contextRef="#ctx0" brushRef="#br0" timeOffset="111213.04">8856 5929 0,'0'25'16,"0"-50"-16,0 99 0,0-98 31,0-1-15,25-25-16,-25 1 15,0-26-15,50-49 16,49-25 0,-74 124-1,-1 25-15,1-24 16</inkml:trace>
  <inkml:trace contextRef="#ctx0" brushRef="#br0" timeOffset="111580.26">9377 5855 0,'25'0'16,"0"-25"-16,-75 50 0,149-75 15,-74 25 1,25 0-16,-1-24 0,1 24 16,-25-25-16,0 25 15,-25 1-15,-25-26 16,-99 75 15,74 24-15,0 1-16,-49 149 15,99-75 17,50-50-17,74-24 1,25-50 0,24-25-1,-98 0-15</inkml:trace>
  <inkml:trace contextRef="#ctx0" brushRef="#br0" timeOffset="114297.27">12453 5631 0,'0'-25'0,"0"50"0,0-25 93,0 25-93,-25 25 16,25 49-16,0 0 16,-49 149-1,24 0 1,0-24-1,0-125 1,25-25 0,-25-24-16,1 24 15,-1-49 1</inkml:trace>
  <inkml:trace contextRef="#ctx0" brushRef="#br0" timeOffset="114698.56">12255 5706 0,'0'-25'16,"0"50"-16,0-100 0,24 50 15,-24 1-15,25-1 16,50-25 0,-1 50-1,25-25 1,1 50 0,-26 25-1,0 24 1,-49 1-1,-50 24 1,1-25-16,-76 26 16,1-26-1,25 0 1,-1-49 0</inkml:trace>
  <inkml:trace contextRef="#ctx0" brushRef="#br0" timeOffset="115030.49">13297 5582 0,'0'0'15,"0"-25"17,-25 50-17,0-1-15,0 26 16,-49 99-16,49 25 31,25-26-15,74-24-1,-24-74-15,74 24 16,-50-49 15</inkml:trace>
  <inkml:trace contextRef="#ctx0" brushRef="#br0" timeOffset="115481.36">13743 5731 0,'25'0'16,"-50"0"-16,75 24 0,-50 1 16,24 25-16,-24 24 0,25 1 15,-50 73 1,-24-48-1,49-76 1,0 1 0,0-50-1,25 1 1,-1-100 0,1 0-1,0 24 1,0 76-1,-25-1 17,0 74-32,0-24 15,0 25-15,50 49 16,-50-25 0,24-24-16,51 74 15,24-74 1,-74-50-1</inkml:trace>
  <inkml:trace contextRef="#ctx0" brushRef="#br0" timeOffset="115780.34">14363 5557 0,'0'0'0,"0"-25"0,0 0 47,25 75-32,0-25-15,0 24 16,-1 1-16,26 124 16,-25 24-1,-75-24 1,-24-26-1,-1-73 1,51-50 15,-1 0-31</inkml:trace>
  <inkml:trace contextRef="#ctx0" brushRef="#br0" timeOffset="116099.25">15604 5805 0,'0'0'0,"-25"0"16,0 0-1,75 0 17,-26 0-32,26 0 15,49 0 1,0-25 0,1 25-1,-26-25 1,-49 1-1</inkml:trace>
  <inkml:trace contextRef="#ctx0" brushRef="#br0" timeOffset="116298.51">15653 6003 0,'-49'25'15,"98"-50"-15,-123 75 16,24-25-16,100-25 31,-1 0-15,51-25-16,-1 25 15,124-25 1,-49 0 0</inkml:trace>
  <inkml:trace contextRef="#ctx0" brushRef="#br0" timeOffset="148536.81">16968 5979 0,'-25'0'31,"25"-25"-31,0 0 47,0 50-16,25-25 16,0 0-31,0 0-16,24 0 15,26-25 1,-1 0 0,-24 25-16,24-25 15,-24 1 1,-26 24 0,-48 0 30,-1 0-30,-25 0 0,-74 24-1,25-24 1,0 25 0,24 0-1,51-25 1,-1 0-1,50 0 17,-1-25-32,76 25 15,-1 0 1,-25-25 15,1 25-31,-51 0 47,1 0-16</inkml:trace>
  <inkml:trace contextRef="#ctx0" brushRef="#br0" timeOffset="149291.71">18134 5482 0,'-25'25'156,"25"0"-140,0 25-16,0-1 15,0 1-15,0 24 16,25 26-1,-25 24 1,0-75 0,0 26-1,0-26 1,-25 50 0,25-49-1,0-25 16,0 0 32</inkml:trace>
  <inkml:trace contextRef="#ctx0" brushRef="#br0" timeOffset="152953.41">1811 8360 0,'-25'0'15,"25"-25"17,-25-24-1,25 24 0,-25 25-15,-24 0-1,24 25 1,0-1-16,-49 101 16,49-1-1,0-50 1,50-49-1,0 0 1,49-25 0,25 24-1,-24 1 1,-50 25 0,-25 74-1,0-25 1,-50 0-1,-24-49 1,-26-25 0,26-25-1,0-75 1,49-24 0,0 25-1,0-75 1</inkml:trace>
  <inkml:trace contextRef="#ctx0" brushRef="#br0" timeOffset="153252.04">2357 8484 0,'24'50'16,"-48"-100"-16,48 174 0,-24-49 0,25-1 15,-25 25 1,-25-24-16</inkml:trace>
  <inkml:trace contextRef="#ctx0" brushRef="#br0" timeOffset="153307.82">2431 9104 0,'75'0'16,"-26"-49"-16</inkml:trace>
  <inkml:trace contextRef="#ctx0" brushRef="#br0" timeOffset="154452.41">3026 8310 0,'25'0'16,"-50"0"-1,1 25-15,-1 0 16,-25 25-16,25 24 16,-49 25-1,24 75 16,75-75-15,0-74-16,0 0 0,24-25 16,100 0-1,25-50 1,-100 25-16,26-74 31,-26 0-15,-49 25-1,-25 24-15,25-49 16,-25 74 0,0 0 15,0 50-15,-25 74-1,25 100 1,-25 49-1,25-124-15,-25 124 32,25-174-17,0-49-15,0-50 47,0 0-31,0-24-16,0-26 15,0-73 1,25-51 0,0 25-1,24 26 1,1 24 0,-25 99-16,24-25 15,-24 50 1,0 25-1,25 25 1,-1 123 0,-74-49-1,-24 0 1,-75-25 15,-50 1-31</inkml:trace>
  <inkml:trace contextRef="#ctx0" brushRef="#br0" timeOffset="155203.09">2481 8732 0,'0'-25'15,"-25"25"17,0 0 15,0 0-16,50 0 16,0-24-32,0-1-15,24 0 16,1 0-16,0-24 16,-26 49-1,-24 24 16,-24-24-15,-26 50-16,0-25 16,-49 49-1,0-24 1,49-25 0,25-1-1,50-48 32,0 24-31,74-50-1,-24 25 1,-50 0 0,-1 25 15</inkml:trace>
  <inkml:trace contextRef="#ctx0" brushRef="#br0" timeOffset="156868.42">4490 8360 0,'-25'-25'15,"25"0"1,-25 25-1,1 0 48,-1 25-63,0 0 16,0 50-1,-24-1-15,-51 149 31,51-99-15,24 0-16,25-74 16,50 0-1,74-26 1,24-24 0,1-24-1,-99-1 1,0 0-1,24-25 1,-74 25 0,-50 1-1,-24-1 1,-25 0 0,-1 50-1,-24 24 1,50 26-1,0-1 1</inkml:trace>
  <inkml:trace contextRef="#ctx0" brushRef="#br0" timeOffset="157947.16">5185 8310 0,'0'0'16,"-25"0"15,25 25-15,0 0-1,0 0-15,0 0 16,0 24 0,25-24-16,-25 0 15,24-25 1,1 0 0,0 0-1,-25-25 16,-50 0-15,26 1 0,-26 24-1,25 0 1,0 0 0</inkml:trace>
  <inkml:trace contextRef="#ctx0" brushRef="#br0" timeOffset="158365.94">5358 8931 0,'0'-25'16,"25"25"-1,-25-25 1,-50 25 0,26-25-1,-26 25 1,0 25 0,50 0-1,-24 0 1,24-1-1,24-24 1</inkml:trace>
  <inkml:trace contextRef="#ctx0" brushRef="#br0" timeOffset="160713.03">2431 8931 0,'0'24'15,"0"-48"-15,0 73 0,0 1 16,0-25-16,0 0 16,0-1-1,0 1 1,0 0 15,0 0-15,0 0 31,0-1-32,-25 1 1,25 0-1,25-25 64,-25 25-64,25-25-15,0 0 16,-25-25-1,25 25-15,24-25 32,-24 0-32,0 25 15,0 0 1,-25-24 0,24 24 46,-24-25 63,0 50-125</inkml:trace>
  <inkml:trace contextRef="#ctx0" brushRef="#br0" timeOffset="161868.04">2977 8335 0,'-25'0'47,"25"25"15,25-25-46,24 0-16,-24 0 15,-25 25 1,0-50-16,25 25 31,25 0-31,-50 25 16,24 25 0,-24-26 15,0 1-16,-24 25 1,-1-1 0,0-24-1,25 0 1,-50 0 0,26-25-1,-1 0 1,0 0-1,0 0 1,0 0 0,1 0-1,-1 0-15,0 0 32</inkml:trace>
  <inkml:trace contextRef="#ctx0" brushRef="#br0" timeOffset="168003.01">7417 8410 0,'0'-25'0,"0"0"32,0 0-17,0 0 17,0 50-1,0 25-16,-25 24-15,25 1 16,-74 74 0,24-25-1,1-25 1,24-50 0,25-24-16,-25 0 15,25 0 1</inkml:trace>
  <inkml:trace contextRef="#ctx0" brushRef="#br0" timeOffset="168316.04">7095 9030 0,'0'0'16,"-25"0"-1,50 0 17,0-25-17,24 25 1,1-25-16,24 25 15,50-25 1,-74 1-16,24-1 16,1 25-1,-26-25 1,-24 25 0</inkml:trace>
  <inkml:trace contextRef="#ctx0" brushRef="#br0" timeOffset="168748.07">7045 8186 0,'25'0'31,"-25"-24"-16,25 24-15,49-25 16,-24 0 0,24 25-16,50-25 15,-24 0 1,-26 25 0,-49 0 30</inkml:trace>
  <inkml:trace contextRef="#ctx0" brushRef="#br0" timeOffset="169128.88">7913 8683 0,'0'-25'0,"0"50"32,25-25-17,-25 24-15,0 1 32</inkml:trace>
  <inkml:trace contextRef="#ctx0" brushRef="#br0" timeOffset="169466.78">8707 8286 0,'25'0'15,"-50"0"-15,50-25 0,0 25 47,-25 25-47,-25-25 16,25 49-16,-25 75 15,25-49 1,-25 24-16,1 99 16,-1-49-1,25-49 1,-25-76 0,50-48 15</inkml:trace>
  <inkml:trace contextRef="#ctx0" brushRef="#br0" timeOffset="169766.74">8757 8286 0,'-50'-25'15,"100"50"-15,-100-75 0,25 50 16,25-25-16,0 0 16,25 25-1,25-24 1,-25-1-16,74 0 16,0-25 15,-49 50-31,49-49 15,-49 49 1,-26 0-16,1-25 16</inkml:trace>
  <inkml:trace contextRef="#ctx0" brushRef="#br0" timeOffset="169966.71">8658 8658 0,'0'0'0,"-25"25"0,0-25 47,50 0-47,24-25 16,1 0-1,99-25 1,-99 1-16</inkml:trace>
  <inkml:trace contextRef="#ctx0" brushRef="#br0" timeOffset="170321.02">9650 8534 0,'0'0'16,"-25"25"15,25-1-15,0 1-16,0 0 15,0 0 1,25 0-1,25-50 1,-1-25 0,-24-24-1,-25 24 1,-25 25 15,0 25-31</inkml:trace>
  <inkml:trace contextRef="#ctx0" brushRef="#br0" timeOffset="170635.36">9700 8931 0,'24'99'31,"-24"-74"-15,25-25-16,0 25 15,0-25 1,0 0 0,-1-25-16,1-25 31,-50 25-31,1 0 15,-26 1 1,0 24 0</inkml:trace>
  <inkml:trace contextRef="#ctx0" brushRef="#br0" timeOffset="171650.06">11188 8732 0,'0'0'16,"0"-25"-1,0 50 32,0 25-31,25-1-16,0 1 15,-1-25-15,26 24 16,49-24 0,-49-25-16,49 0 15,-25-74 1,1-25 15,-26-50-15,-49 0-1,25-25 1,-50 149 0,25 50 15,0 25-31,0 49 15,25 50 1,50-50 0,-1-74-1,25-25 1,-24-25 0,-1-74-1,-24-50 1,-50 0 15,25 50-15,-25 74 15,24 100-15,1 74-1,-25-25-15,25 99 16,25-25-1,-26-49 1,51-99 0,-50-50-16</inkml:trace>
  <inkml:trace contextRef="#ctx0" brushRef="#br0" timeOffset="171933.84">13073 8137 0,'25'-25'16,"-50"50"-16,50-75 15,-75 50 1,1 50 0,24-1-1,0 1-15,25 74 16,0 50-1,0-100-15,0 1 16,50 73 0,-1-24-1,1-99 1,0 25 0,-26-50-16</inkml:trace>
  <inkml:trace contextRef="#ctx0" brushRef="#br0" timeOffset="172420.1">13272 8385 0,'49'-50'16,"-98"100"-16,123-149 16,-49 74-16,0 25 15,24 0 1,26 25-16,-50 24 15,-1 1-15,-24 24 16,0 1-16,0-1 16,-49 50-1,24-99 1,75-75 15,-26 1-31,51-125 31,-26 75-31,1-75 16,-25 100 0,-25 49-1,-25 25 1,0 25 0,25 24-16,-25 100 15,25-74 1,25-1-16,0 75 15,49-25 1,1-74 0,-1-26-1,-24-73 1</inkml:trace>
  <inkml:trace contextRef="#ctx0" brushRef="#br0" timeOffset="172716.23">14140 8162 0,'0'-25'15,"0"50"-15,0-75 16,25 50 15,-25 25-15,25 24-16,-1 1 15,1 24-15,25 100 16,-25 25 0,-25-26-1,-25-24 1,0-74 0,-25-51 15,26 1-31</inkml:trace>
  <inkml:trace contextRef="#ctx0" brushRef="#br0" timeOffset="172966.48">14785 8732 0,'0'0'0,"25"0"15,0 0-15,-1 0 16,26-25 0,49 25-1,0-24 1,-24-1 0,-26 0-1,-24 25-15,75-25 16</inkml:trace>
  <inkml:trace contextRef="#ctx0" brushRef="#br0" timeOffset="173132.6">15033 8931 0,'0'0'16,"-25"24"-16,-49 1 15,148-25 32,-24 0-47,24-25 0,1 1 16</inkml:trace>
  <inkml:trace contextRef="#ctx0" brushRef="#br0" timeOffset="173987.36">16149 8881 0,'25'25'47,"25"-25"-47,-1 25 16,1-25-1,24 24-15,125-24 16,-1-49-1,-49-1 1,-50-24 0,-74-1-1,-25 1 1,-25-25 15,25 74-31,-49 0 16,24 25-16,-25 0 15,1 0-15,-26 25 16,26 0-16,-100 49 16,25 50-1,0 50 1,0-25 0,49 24-1,51-49 1,48 25-1,26-99 1,99-1 0,49-24-1,50-25 1,-124-25-16,124 1 31,-49-26-15,-50-24-1,-100-1 1</inkml:trace>
  <inkml:trace contextRef="#ctx0" brushRef="#br0" timeOffset="174835.39">17787 6723 0,'0'-25'31,"-25"25"-16,0 0 1,0 0-16,25 25 16,-25 0-16,-24-25 15,-26 74 1,-24 25 0,25 25-1,24-24 1,25 24-1,50 24 1,25-24 0,24 0-1,25 1 1,1-26 15,-26-25-15,-74 25-1,-25-49 1,0-25-16,-74 24 16,-25-24-1,25-25 1,24 0 0,1-25-1,74-24 1</inkml:trace>
  <inkml:trace contextRef="#ctx0" brushRef="#br0" timeOffset="175518.98">18283 7343 0,'0'0'0,"-50"50"47,50-1-47,0 1 15,-25-1-15,25 26 0,0-1 16,0 1-16,25 49 16,-25-50-1,0-49 1,0 0 0,-25-100 15,1-73 0,-1-26-15,25 75-16,0 24 15,0 1-15,25-1 16,-1-49 0,1 75-16,25-26 15,24 50 1,1 1-1,-26-1 17,1 50-32,-1 24 15,-24 1 17,-25 24-17,-74 1 1,-25-1-1,24-49-15,50 0 16,-49 24 0</inkml:trace>
  <inkml:trace contextRef="#ctx0" brushRef="#br0" timeOffset="175832.75">18754 7194 0,'0'-25'15,"0"50"-15,-25-50 0,-24 50 47,49 0-47,-25 25 16,0-1-16,25 1 15,-25 99 1,75-25 0,-25-75-1,-1-24-15,76 50 16,-51-75 0,1 0-1,-25-25-15</inkml:trace>
  <inkml:trace contextRef="#ctx0" brushRef="#br0" timeOffset="176267.33">19101 7194 0,'25'0'15,"-50"0"-15,75 0 16,-50 25-16,25 25 15,-25-1-15,0 1 16,0 24-16,-50 25 16,1-49-1,24-25 1,25-25 15,49-75-15,26-49-1,-50 75-15,-1-1 16,1 25-16,-25 1 16,0 73 31,-25-24-47,1 25 15,24 49 1,49 0-1,1-25 1,-1-24 0,-24-50-16,0 0 0</inkml:trace>
  <inkml:trace contextRef="#ctx0" brushRef="#br0" timeOffset="176537.86">19622 7194 0,'0'0'16,"0"-25"-16,25 25 15,0 0 1,-25 25 0,25 50-16,-25 49 31,-25 24-31,25-98 15,-25 0 1,0-1 0,25-24-16,-25-25 31</inkml:trace>
  <inkml:trace contextRef="#ctx0" brushRef="#br0" timeOffset="177099.61">20416 7343 0,'0'0'16,"0"-25"-16,25 0 16,-25 1-16,-50 24 15,26 0 1,-26 0-16,0 0 15,25 24-15,-24-24 16,-50 100 0,74-26-1,0 0 1,50 1 0,49-50-1,1-25 1,-1-50-1,1-24 1,-26-75 0,1-50-1,-25 1 1,-1 49 0,-24 75-1,-49 98 32,49 1-47,0 50 16,0 49-1,0 49 1,25-24 0,-25-74-16,0-26 15,0 1-15,0-1 16</inkml:trace>
  <inkml:trace contextRef="#ctx0" brushRef="#br0" timeOffset="177583.83">20763 7244 0,'0'-25'0,"0"50"16,0-75-16,25 50 15,0 0-15,0 0 16,0 25 0,24 0-1,-49 0-15,25 24 16,-25 1-16,0 24 16,-50 1-1,26-51 1,24 1-16,-25-25 15,50 0 17,-25-25-32,24-24 15,26-1 1,24-99 0,-24 25-1,-25 75 1,-75 123 15,25-24-15,1-1-1,24 26-15,0-1 0,0-24 16,24 74 0,76-50-1,-51-24-15</inkml:trace>
  <inkml:trace contextRef="#ctx0" brushRef="#br0" timeOffset="178321.62">21384 8831 0,'-25'0'31,"50"0"-15,24 0-1,1 0-15,99-24 32,0 24-17,-75 0-15,-24-25 16,-1 25 0,-24 0-1</inkml:trace>
  <inkml:trace contextRef="#ctx0" brushRef="#br0" timeOffset="178540.1">21235 9253 0,'0'0'15,"49"0"1,26 0-16,-1 0 16,50-25-16,0 1 15,0-1 1,0 0-16</inkml:trace>
  <inkml:trace contextRef="#ctx0" brushRef="#br0" timeOffset="179517">23418 8955 0,'25'0'16,"-50"0"-16,50 25 0,-1-25 15,1 25-15,0-25 16,0 25-16,24-25 16,1 0-16,24 0 15,-24 0-15,24 0 16,1-25-16,49 0 15,-25-49 1,0 24 0,-74-24 15,0-1-15,-50 1-1,-24 49 1,-26 0-1,1 1 1,-25 48 0,-1 1-1,1 50 1,49-26-16,1 1 16,-1 24-16,-24 75 15,24-74 1,25-1-16,25 50 15,0 0 1,75 0 0,49-25 15,49-49-31,76-25 16,-26-50 15,-25-25-16,-74 25 1,-74-49 0,-50 49-16</inkml:trace>
  <inkml:trace contextRef="#ctx0" brushRef="#br0" timeOffset="180565.65">25129 6698 0,'0'0'0,"-24"-25"16,24 0 62,-50 25-63,25 25 1,0-25 0,1 25-16,-26 0 15,-49 24 1,74 1-16,-49 49 15,49 0 1,25 26 0,25-76-1,24 75 1,26-25 0,-51-49-16,1 0 15,0-1-15,-25 1 16,25-1-16,-25 51 15,0-26 1,-25 1 0,0-26-1,-24 1 1,-26-1 15,1-24-15,-50 0-1,49-25 1,-49-25 0,99 25 15,1 0-15</inkml:trace>
  <inkml:trace contextRef="#ctx0" brushRef="#br0" timeOffset="181337.84">25378 7442 0,'0'-25'47,"0"50"-31,24-50 15,51 25-16,24 0 1,0 0 0,-24 0-1,-51 0-15,1 0 32,-50 0-1</inkml:trace>
  <inkml:trace contextRef="#ctx0" brushRef="#br0" timeOffset="181704.92">25998 7269 0,'0'-25'15,"0"0"32,24 50-47,-24 0 16,0-1-1,25 1 1,-25 0-16,0 49 16,0 1-1,0-50 1,0-1 0,0 1-16</inkml:trace>
  <inkml:trace contextRef="#ctx0" brushRef="#br0" timeOffset="182090.96">26419 7070 0,'25'0'31,"-25"25"-15,0 0-16,25 0 15,0-1-15,-25 1 16,25 50 0,-25 24-1,24 0 1,-98 25 0,-100 0 15,100-99-31</inkml:trace>
  <inkml:trace contextRef="#ctx0" brushRef="#br0" timeOffset="182700">25278 7070 0,'0'0'0,"-49"25"15,24 0 1,25 0-16,-25-1 16,25 1-1,0 25-15,-25 49 16,0 0-1,25 0 1,0-24 0,25-26 15,-25-24-31,50 0 0,-1-25 31,-24 25-31</inkml:trace>
  <inkml:trace contextRef="#ctx0" brushRef="#br0" timeOffset="183433.87">27337 7343 0,'-49'-25'47,"24"25"-47,0 0 0,-49 0 15,24 25 1,0-25-16,1 25 16,-50 24-1,49 26 1,50-26-16,0 26 15,74-50 1,26-1 0,-1-24-1,0-24 17,-25-51-17,-74-49 1,0-25-1,0-24 1,-24 24 0,-1 50-1,25 74-15,0 50 47,0 24-47,25 50 16,-25-24-1,0-25-15,24 98 16,-24 1 0,0-25 15,-24-25-31,24-49 16</inkml:trace>
  <inkml:trace contextRef="#ctx0" brushRef="#br0" timeOffset="183971.03">27561 7442 0,'0'-49'16,"0"98"-1,0-148-15,24 99 0,-24-25 16,0 0 15,50 25 0,-25 0-15,0 25-16,-1 0 16,26 25-1,-50-1-15,25 26 31,-25 24-15,0-74-16,0 24 16,0-24 15,25-75-15,24-49-1,50-99 16,-74 123-15,-25 51-16,0-1 16,0 50-1,-49 49 1,49 0 0,-25 75-1,0-25 1,50 25-1</inkml:trace>
  <inkml:trace contextRef="#ctx0" brushRef="#br0" timeOffset="184533.75">28007 9154 0,'25'25'16,"0"-25"-1,24 0 1,26 0-16,-1 0 0,75 0 15,-75 0 1,50-25 0,-74 25-1</inkml:trace>
  <inkml:trace contextRef="#ctx0" brushRef="#br0" timeOffset="184717.4">28007 9476 0,'0'0'0,"-25"0"0,0 0 15,25 25-15,25-25 32,25 0-32,148 0 15,-98 0 1</inkml:trace>
  <inkml:trace contextRef="#ctx0" brushRef="#br0" timeOffset="185301.39">29520 9377 0,'0'0'15,"0"25"17,25 0-32,25-25 0,-1 25 15,75-25 1,-24 0 0,24 0-1,0-25 1,-75-25-1,-24 1 1,-25-1 0,-25 0-1,-24 1 1,-75 49 0,-25 0-1,25 49 1,25 1-1,49 0-15,0 74 16,25-50 0,1-24-16,24 74 15,0-25 17,74-25-32,50-74 31,50 0-16,-1-24 1,1-26 0,25-25-1,-175 51 1,1-1-16</inkml:trace>
  <inkml:trace contextRef="#ctx0" brushRef="#br0" timeOffset="187019.99">30637 8435 0,'0'-25'32,"-25"25"61,25-25 64,-25 25 61,0 0-218,0 0 16,1 0-16,-51 25 16,26-25-1,24 0 1,0 0 0,50 0 30,24-25-30,1 25 0,0 0-16,98-25 15,-48 25 1,-26 0 0,-99 25 30,0-25-46,-24 0 16,-26 0 0,26 0-16,-1 0 15,1 0-15,24 0 32,50 0-1,24 0-16,-24 0 1,74-25 0,-49 25-1</inkml:trace>
  <inkml:trace contextRef="#ctx0" brushRef="#br0" timeOffset="187833.68">31406 8186 0,'0'0'0,"24"-24"16,-24-1 0,25 25 46,0-25-62,0 50 16,0-25-16,49 0 15,-74 25 1,25-25-16,0 74 16,-25 0-1,-75 26 1,-49-26 15,50-24-15,24-25-1,50-1 1,25-48 15,0-1-31,74-74 16,50-1 0,-50-24-1,0 50 1,-74 24-1,0 25 17,-75 50-1,50 0-31,-24 0 16,-26 24-1,25 1-15,25 49 16,25 25-1,74-24 1,25-51 0,-25 1-1,-24-25 1,-50-50 15,-25 0-31</inkml:trace>
  <inkml:trace contextRef="#ctx0" brushRef="#br0" timeOffset="191338.02">1538 10097 0,'0'0'0,"0"-25"63,25 0-16,24 25-47,1-25 15,0 0-15,24 25 16,100-49 0,-1-26-1,-49 51-15,100-26 16,-125 0-1,25 25-15,124-24 16,25-26 0,0 26 15,-25-1-15,-50 1-1,-24 24 1,-50 0-1,-25 0 1,-49 25 0,-25-25-1,-1 25 48,-48 25-63</inkml:trace>
  <inkml:trace contextRef="#ctx0" brushRef="#br0" timeOffset="192068.25">1612 11213 0,'-24'-25'16,"48"50"-16,-48-75 0,-1 50 0,-25 0 16,25 0-1,1 25 1,-51 50-16,26-26 16,24 50-1,25-24 1,74-26-1,-24-24 1,24 25 0,-24-1-1,-25 51 1,-50-51-16,25 1 16,-99 99 15,-1-75-16,1-24 1,0-50 0,25-50-1,49 1-15,0-26 16,25 1-16,25-75 16,-25 74-1</inkml:trace>
  <inkml:trace contextRef="#ctx0" brushRef="#br0" timeOffset="192420.09">1861 11213 0,'24'50'15,"-48"-100"-15,48 174 0,1-50 16,-25 1-16,0-1 16,0 1-16,25 74 15,0-50 1,24-25-1,1-49 1,24 0 0,1-75 15,-1 1-31</inkml:trace>
  <inkml:trace contextRef="#ctx0" brushRef="#br0" timeOffset="192653.71">2109 11585 0,'-25'0'15,"50"0"-15,-75 0 0,75 0 31,0 0-31,-1-25 16,51 0-16,24-49 16,-49 49-16,-1 25 15</inkml:trace>
  <inkml:trace contextRef="#ctx0" brushRef="#br0" timeOffset="193118.4">2729 11287 0,'0'0'15,"0"-24"-15,0-1 16,-50 0 15,25 25-15,1 0 0,-1 25-16,0 0 15,0 49 1,0 0-1,1-24 1,48 49 0,1-49-1,25-1 1,-1-24 0,-24 0-16,74-25 15,1-25 16,-1-24-31,-50-1 16</inkml:trace>
  <inkml:trace contextRef="#ctx0" brushRef="#br0" timeOffset="193718.62">3225 11213 0,'0'0'15,"-25"-50"16,0 50 1,25 50-32,0-25 15,-25 24 1,50 26-16,-25-1 16,0 1-16,25 148 15,0-25 1,0-24-1,-25-50 17,0-99-17,0 0-15,25-50 16,-50-25 0,25-24-1,-50-100 1,50 50-16,-25-74 15,25 98 1,0-73 0,50-1-1,24 100 1,-49 74 0,25 25-1,-25 49 1,-1 50-1,-48-25 1,-1 0 0,-50-24-1,1-1 17,24-49-32,1 0 15,24-25 1</inkml:trace>
  <inkml:trace contextRef="#ctx0" brushRef="#br0" timeOffset="194272.83">4019 11089 0,'-25'0'15,"0"0"-15,0-25 32,50 0-1,50 0-15,-26 1-16,50-1 15,-24 0 1,-50 25-1,-1 0 1,-24 25 0,0 49 15,25 50-15,-25 25-1,0 0 1,-25 0-1,25-25 1,0-50 0,0-49-16</inkml:trace>
  <inkml:trace contextRef="#ctx0" brushRef="#br0" timeOffset="194469.92">4044 11610 0,'0'0'0,"-25"0"16,0 0-16,25-25 31,74 25-15,26-25 0,-51 50-1,1-25 1,-1 0-16,-49 25 0</inkml:trace>
  <inkml:trace contextRef="#ctx0" brushRef="#br0" timeOffset="195192.86">1389 12726 0,'-25'0'16,"1"0"0,-1 0-1,0 0 1,0 0-1,75 25 48,-1-25-63,26 0 0,123-25 31,75 25-15,74-25-1,26-24 1,48-26 0,-49 1-1,-24-25 1,-75 24 0,99-24-1,-273 74 1,0 0-16,25 1 31,-49-1-15</inkml:trace>
  <inkml:trace contextRef="#ctx0" brushRef="#br0" timeOffset="195722.42">5185 11511 0,'-25'0'47,"25"24"0,25-24-31,-1 25-16,1-25 15,0 0 1,0 0 15,-25-25-15,-50 25 0,25-24-1,1 24-15,-1 0 31</inkml:trace>
  <inkml:trace contextRef="#ctx0" brushRef="#br0" timeOffset="196051.86">5234 11883 0,'0'0'0,"0"25"0,0-1 15,0 26 1,-25-25 0,25 0-1,25-25 17,50 0-17,-51 0 1,1-25-16,25 25 15,-50-25 17,-50 25-17,25 0 1,1 0 0</inkml:trace>
  <inkml:trace contextRef="#ctx0" brushRef="#br0" timeOffset="-206275.59">6723 11535 0,'-25'25'110,"25"0"-110,0 25 15,25-1-15,-50 26 16,25-1-16,0-24 15,-25 49 1,25-49 0,0-26-1,0-48 17,0-26-17,-25-74 1,25-50-1,25 25 1,0 75 0,24-25-1,1 74 1,0 25 0,-1 99-1,1 50 1,-25 25-1,-25-100 1,0-49 0,0-99 15,25-51-15,-1 51-16,26-75 15,24 25 1,-24 75-1,0 73 1,-1 76 0,1 73 15,-25 26-15,-25-50-1,0-50 1,24-50-16</inkml:trace>
  <inkml:trace contextRef="#ctx0" brushRef="#br0" timeOffset="-205773.36">7690 11585 0,'0'74'15,"0"-148"-15,25 198 0,-25-49 16,0-51-16,50 1 15,-26 0 1,1-50 0,25-24-1,-1-76 1,-49 1 0,0 0-1,0 100 1,-24-1-16,24 74 47,0 1-47,0 74 15,49 25 1,-49-99 0,75 24-1,-26-24 1,26-50-1</inkml:trace>
  <inkml:trace contextRef="#ctx0" brushRef="#br0" timeOffset="-205526.31">8310 11263 0,'0'0'0,"-49"-25"31,24 50-15,25 24-16,0 1 16,0 24-1,25 75 1,24 0 0,-24-75-1,25-74 1,-25 0-16</inkml:trace>
  <inkml:trace contextRef="#ctx0" brushRef="#br0" timeOffset="-205307.86">8732 11014 0,'25'-24'0,"-50"48"0,50-73 15,-25 24 16,25 25-31,-1 124 16,1 75 0,50 24-1,-26-50 17,26-48-32</inkml:trace>
  <inkml:trace contextRef="#ctx0" brushRef="#br0" timeOffset="-204993.26">9451 10965 0,'0'-25'0,"0"50"0,0 0 46,0 24-30,0 26-16,25 123 16,-25 1-1,0-100 1,0 0 0,0-24-16,0 49 15,0-75 1,0-24-16,-25 25 15,1-50 1</inkml:trace>
  <inkml:trace contextRef="#ctx0" brushRef="#br0" timeOffset="-204575.31">9203 11610 0,'0'0'0,"0"-25"15,-24 25 17,48 25-17,1-25-15,74 25 16,-49-25 0,124 0-1,-25-50 1,-25-24-1,-25-1 1,-50 1 0,-49 99 31,0-1-32,0 1-15,0 0 16,0 25-16,0-1 15,0 26 1,0 49 0,0-50-16,0 1 15,25 49 1,-25-75 0</inkml:trace>
  <inkml:trace contextRef="#ctx0" brushRef="#br0" timeOffset="-204294.29">10394 11287 0,'0'-24'16,"0"48"-16,0-73 15,0 74-15,0-1 16,25 26-1,-25 24-15,0 1 0,25 148 16,0 50 0,-1 25 15,1-50-15,-25-124-1,25-99-15</inkml:trace>
  <inkml:trace contextRef="#ctx0" brushRef="#br0" timeOffset="-203453.99">10444 11808 0,'0'0'0,"0"-74"0,49-1 16,1 1-1,24 49 1,1 0-1,-26 75 1,1 74 0,0-74-1,-26-1 1,1 1-16,74-25 16,1-50-1,49-25 1,-25-74-1,-50-49 1,-24-51 0,-26 26-1,-48 74 1,-1 149 15,25 49-15,0 1-1,25 24-15,-25 0 16,24 99 0,1-49-1,74-99 1,1-50 0,-1-75-1,-25-49 1,-49 0-1,-25 100 1,0 48 0,0 51-1,25-26 1,0-24-16,49-25 16,-49-49-1,25 24-15,-1-74 16,1 24-1,-50 50 17,25 50-17,-50 0-15,25 25 0,0 98 32,-25 51-17,25 99 1,-25 74-1,-24-25 1,-51-74 0,-123-75-1,0-173 1</inkml:trace>
  <inkml:trace contextRef="#ctx0" brushRef="#br0" timeOffset="-203278.51">10245 10915 0,'-49'-74'16,"98"148"-16,-148-223 16,74 125-16,-49-26 15,49 50 1</inkml:trace>
  <inkml:trace contextRef="#ctx0" brushRef="#br0" timeOffset="-202659.86">15008 11263 0,'0'-25'16,"0"50"-16,-25-25 31,25 24-15,-24 150-1,-51 24 1,50 1 0,25-50-1,50-100 1,74-24 0,-50-50-16,1-24 15,24-1-15</inkml:trace>
  <inkml:trace contextRef="#ctx0" brushRef="#br0" timeOffset="-202424.64">15058 11139 0,'0'-25'16,"0"50"-16,-25-75 0,25 25 16,25 25-16,49-25 15,50 0 1,-49 25 0,-1-24-16,-24 24 15</inkml:trace>
  <inkml:trace contextRef="#ctx0" brushRef="#br0" timeOffset="-202253.77">15033 11635 0,'0'0'0,"-25"24"0,50-48 47,25-1-47,24 0 15,125-74 1</inkml:trace>
  <inkml:trace contextRef="#ctx0" brushRef="#br0" timeOffset="-201808.39">16100 11312 0,'0'0'0,"-25"0"15,-99 50 1,25 24 0,74-49-1,74 0 17,75-50-17,-24 50 1,-26 49-1,-24 25 1,-25 50 0,-1-74-16,1 98 31,-25 1-15,0-100-16,0-98 31,25-1-16,0-25-15,24-49 16,1-50 15,0 50-31,-1-75 16,1 25 0,-50 100-16</inkml:trace>
  <inkml:trace contextRef="#ctx0" brushRef="#br0" timeOffset="-201658">17241 12056 0,'0'25'15,"0"-50"-15,0 75 0,-25-50 16</inkml:trace>
  <inkml:trace contextRef="#ctx0" brushRef="#br0" timeOffset="-201043.17">18580 11263 0,'0'0'15,"-24"0"1,-76 24-1,51 1 1,-1 25-16,1 24 16,-51 100-1,76-25 1,98-50 0,-24-49-16,98-26 15,1 1 1,-50-50-1,-99 1 17,-49 24-32,-75-25 31,25 25-31,24 0 16,26 25-16,-51-25 15</inkml:trace>
  <inkml:trace contextRef="#ctx0" brushRef="#br0" timeOffset="-199926.56">17935 10816 0,'-74'74'16,"148"-148"-16,-222 248 0,98-75 16,-24 0-16,24 174 15,50 25 1,124-50 0,99-75-1,75-73 1,24-51-1,-49-49 17,-149-49-32,124-51 15,-148 26 1,-26-25-16,-24 0 16,-1-25-16,-49-149 15,-49 149 1,-1-25-16,-173-50 15,-50 100 1,-25 49 0,50 50-1,50 25 1,123 50 0,75-26-16</inkml:trace>
  <inkml:trace contextRef="#ctx0" brushRef="#br0" timeOffset="-198808.62">21632 10965 0,'-25'-50'0,"50"100"15,-75-125-15,25 100 32,50 50-17,-25-1-15,0 50 0,-25 124 31,25-49-15,0-75 0,0-99-1,25-50 1,74-75 0,75-48-1,0 48 1,-50 76-1,-75 73 1,-24-24-16,-25 25 16,0 24-16,-99 75 15,0-50 1,24-74 0,1 0-16,-25-25 15,24-25 1,25-49-1,26 49 17,48 50-17,26 24 1,25 1 0,123-1-1,-24-24 1,-26-50-1,-24-49 1,-49-25 0,-75 74-16,0-25 15,25 75 32,-25 0-47,49 25 16,1-1-1,49-24 1,-24-75 0,-1 1-1,-49 24 1,0-25 0,-25 25-16,0 1 15,0-1 1,24 50 15,-24-1-31,0 1 0,-24 50 16,24 74-1,-25 99 1,-25 74 0,-24 1-1,-50-51 1,-50-48-1,-24-100 1,98-75 0,-98-24-1,24-124 1,75-124 0,74 49-16</inkml:trace>
  <inkml:trace contextRef="#ctx0" brushRef="#br0" timeOffset="-197558.97">25154 11610 0,'0'0'0,"50"-25"16,-50 0 15,0 0 31,-25 50-30,25 25-32,0-1 15,-25 26 1,0-1-16,1 1 15,-1 74 1,0-25 0,0-25-1,0-50-15,25-24 32,0 0-32</inkml:trace>
  <inkml:trace contextRef="#ctx0" brushRef="#br0" timeOffset="-197303.61">24857 12280 0,'0'0'0,"-25"0"31,50 0-16,74-50 1,50 0 0,24-24-1,-24 24 17,-74 26-17</inkml:trace>
  <inkml:trace contextRef="#ctx0" brushRef="#br0" timeOffset="-197093.76">25005 11486 0,'0'-25'0,"0"50"0,0-75 16,0 25-16,0 1 15,25-1 1,25 0-16,-25 0 16,24 0-16,50 1 15,-74-1-15</inkml:trace>
  <inkml:trace contextRef="#ctx0" brushRef="#br0" timeOffset="-196934.47">25626 11883 0,'0'74'32</inkml:trace>
  <inkml:trace contextRef="#ctx0" brushRef="#br0" timeOffset="-196676.24">26246 11560 0,'25'0'15,"-50"0"-15,50 25 31,-75 49-15,25 75 0,0 50-1,25-100-15,-24 50 16,24-75 0,-25-49-16</inkml:trace>
  <inkml:trace contextRef="#ctx0" brushRef="#br0" timeOffset="-196424.35">26246 11461 0,'0'0'16,"0"-99"15,0 74-16,25 25-15,-1-25 16,76-24 0,-26 49-16,-24-25 15,24 25-15,25-25 16,-24 25 0,-50 0-1</inkml:trace>
  <inkml:trace contextRef="#ctx0" brushRef="#br0" timeOffset="-196236.65">26221 11833 0,'-50'50'16,"100"-100"-16,-149 100 0,99-25 0,-25-1 15,25 1 1,50-25-1,-1 0 1,100-25-16,-50 1 16</inkml:trace>
  <inkml:trace contextRef="#ctx0" brushRef="#br0" timeOffset="-195390.58">28280 11908 0,'0'-25'31,"0"50"-31,-25-50 0,0 25 16,1 25 0,-1 24-16,0 1 15,0 24-15,25 1 16,-25 98 0,75-148-1,24-25 1,-24-25-1,49-74 1,-24-75 0,-51 75-16,26 25 15,-25-75 1,0 124 15,-25 50-15,0 25-16,-25-1 0,25 26 15,0 49 1,25-100-16,-1 26 16,51-50 15,-1-50-15,25-74-1,1-74 1,-26 74-1,-49 49 1,-50 224 15,0-49-15,1-1-16,-26 124 16,25-25-1,0-74 1,75-74-1</inkml:trace>
  <inkml:trace contextRef="#ctx0" brushRef="#br0" timeOffset="-195143.07">29520 11635 0,'0'0'0,"25"-50"16,-25 0-1,-50 50 1,26 100 0,-1 73-1,0 26 1,25-26 0,25-24-1,24-99 1,-24-25-1</inkml:trace>
  <inkml:trace contextRef="#ctx0" brushRef="#br0" timeOffset="-194708.85">29768 11784 0,'0'0'0,"25"-75"15,25 1 1,-25 49-16,24 0 15,1 25 1,-25 99 0,-50 25-1,-50 25 1,1-50 0,74-74-1,-25-25 1,124-74-1,25-75 1,-74 50 0,49-75-1,-49 75 1,-75 148 15,25 1-15,-25 124-1,0-1 1,75 1 0,-25-50-1,0-99-15</inkml:trace>
  <inkml:trace contextRef="#ctx0" brushRef="#br0" timeOffset="-194426.99">30587 11560 0,'0'-25'15,"0"50"-15,0-74 0,25 49 32,-25 49-17,25 1 1,-1 24-16,-24 1 15,0 24-15,-24 99 16,-51-49 0,-24-25-1,49-99 1,26 0-16,-1-25 16</inkml:trace>
  <inkml:trace contextRef="#ctx0" brushRef="#br0" timeOffset="-194208.94">30934 11957 0,'0'-25'15,"0"1"-15,25 48 31,25-48-31,-1 24 0,1 0 16,49-25 0,0 0-1,-74 0-15</inkml:trace>
  <inkml:trace contextRef="#ctx0" brushRef="#br0" timeOffset="-194041.18">31034 12081 0,'0'0'0,"-50"25"0,75-25 47,0 0-32,24 0-15,1-25 0</inkml:trace>
  <inkml:trace contextRef="#ctx0" brushRef="#br0" timeOffset="-193591.22">31778 12007 0,'74'-25'16,"-148"50"-16,223-75 0,-100 50 16,1-25-16,-1 1 15,1-1-15,-25-50 16,-25 26 0,0 24-1,-25 25-15,0 0 16,-74 0-1,-25 74 1,0 26 0,0 24-1,49 0 1,51 0 0,24-75-16,24 50 15,76-49 1,73-25-1,-24-50 17,-74 0-32,-1-24 0</inkml:trace>
  <inkml:trace contextRef="#ctx0" brushRef="#br0" timeOffset="-193172.15">32323 11436 0,'0'-25'15,"0"1"16,0-1-31,25 25 16,0 0-16,25-25 16,24 0-1,1 25 17,-51-25-17,-48 25 1,-1 0-1,-25 0-15,-74 25 16,50 0 0,49-25-1,50 0 17,24 0-17</inkml:trace>
  <inkml:trace contextRef="#ctx0" brushRef="#br0" timeOffset="-192640.53">32869 11114 0,'0'0'15,"0"-25"-15,25 0 16,-25 0-1,50 0 1,-26 25-16,51-24 16,-26 48-1,1 1 1,-25 50 0,-25 24-1,-50 0 1,-24 25 15,49-99-31,0 0 47,50-50-31,0 0-16,74-74 15,0-50 1,-24 25-1,-50 74 1,-25 26 0,-25 24-1,-25 49 1,-24 75 0,49-49-16,0-1 15,0 75 1,25-99-16,-25-1 15</inkml:trace>
  <inkml:trace contextRef="#ctx0" brushRef="#br0" timeOffset="-190974.81">6797 15257 0,'0'0'0,"0"24"32,-25-24-32,50 25 78,-25 0-63,25 0-15,25 0 16,-26-1 0,26-24-16,49 25 15,-49-25 1,24 0 0,-49-25-16,25 1 15,-26 24 1,-24-25-16,0-25 15,-24-24 1,-1-1 0,-25 26-1,1 24 1,-26 25 0,1 25-1,-1 0 1,26 74-1,-1 50 17,0 74-17,26-149 1,24 1-16,49 24 16,26-25-1,49-24 1,0-25-1,0-25 1,-25-25 0,-74 0-16</inkml:trace>
  <inkml:trace contextRef="#ctx0" brushRef="#br0" timeOffset="-190416.22">7219 14711 0,'-50'0'16,"100"0"0,-125 0-16,75-25 0,0 0 31,25 25-16,0-25 1,25 25-16,-26-24 0,100-26 16,-49 25-1,-50 25 17,0 0-1,-75 50-16,-25-1 1,26-24-16,-1 0 16,-24 25-1,49-50-15,0 0 16,50 0 15,0-25-15</inkml:trace>
  <inkml:trace contextRef="#ctx0" brushRef="#br0" timeOffset="-189825.6">7938 14190 0,'50'49'16,"-100"-98"-16,125 123 0,-51-24 0,-24-1 15,25 76 1,-50-1 0,1-25-1,-1-74 1,25-1 15,0-48-31,0-76 16,49-24-1,1-25 1,0 25 0,-1 25-1,-24 50 1,-25 24 0,0 74 15,0 1-16,0 74 1,0-50 0,75 75-1,-26-25 1,1-49-16</inkml:trace>
  <inkml:trace contextRef="#ctx0" brushRef="#br0" timeOffset="-189126.96">9005 15058 0,'0'-25'16,"0"0"15,-25 25-31,25 50 15,-25-25-15,25 49 16,0 1-16,0 49 16,0-50-1,25-24-15,0 24 16,25-74 0,24-74-1,0-50 1,1-25-1,-50 0 17,-25 99-17,0 100 17,24 0-32,-24-1 15,25 26-15,25-1 16,-25 1-16,24-1 15,1-49-15,49 0 16,-49-25 0,-1-50-16,26-49 15,-26-25 1,-49-25 0,-24 50-1,-26 24 16</inkml:trace>
  <inkml:trace contextRef="#ctx0" brushRef="#br0" timeOffset="-188842.11">10196 14289 0,'0'-25'0,"0"50"0,-25-50 31,0 25-15,0 25-1,0 0-15,25 24 16,-49 51 0,24-1-1,25-49-15</inkml:trace>
  <inkml:trace contextRef="#ctx0" brushRef="#br0" timeOffset="-188525.83">10766 14587 0,'0'-25'0,"0"50"0,0-75 47,-25 75-47,25 25 15,-24 24 1,24 0-16,-25 150 16,0-1-1,25 25 1,25-149 0,24 75-1,1-100 1,0-74-16</inkml:trace>
  <inkml:trace contextRef="#ctx0" brushRef="#br0" timeOffset="-188042.72">11114 15207 0,'0'0'0,"0"-50"0,0 1 15,0-1-15,24-24 16,26 24-1,49 25 1,25 50 15,-49 74-15,-51 25 0,-24-49-16,-49 49 15,24-75 1,25-24-16,-25-50 31,50-24-31,-25-1 16,0-24-16,0-25 15,25-1-15,-25 1 16,25 49-16,-1-24 16,-24 99 15,0 24-16,25 26 1,-25-1-16,25 1 16,0-1-16,49 75 15,-49-99 1,25 24-16,74 0 16,0-49-1,-75-25-15</inkml:trace>
  <inkml:trace contextRef="#ctx0" brushRef="#br0" timeOffset="-187724.96">12056 14512 0,'0'-24'15,"0"48"-15,0-73 16,-25 49-1,50 0 1,0 49 0,-25 1-16,50 0 15,-1 123 1,1 50 0,-50 1-1,0-1 1,-25-74-1,-49-25 1,49-75 0,0-49-16</inkml:trace>
  <inkml:trace contextRef="#ctx0" brushRef="#br0" timeOffset="-187223.59">12875 15083 0,'49'-25'78,"1"25"-63,49 0-15,-24 0 16,24 0 0,75-25-1,-125 25-15,-24 0 16,0 0-1,0 0 17,-50 0-32,0 0 0</inkml:trace>
  <inkml:trace contextRef="#ctx0" brushRef="#br0" timeOffset="-186508.03">14884 14959 0,'0'-25'16,"25"50"15,-25 0-15,25-1-16,24 1 15,1 0-15,0-25 16,98 25 0,-73-50-16,-1 0 15,50-49 1,-49-25-1,-50-1 1,-50 26 0,-74 24-1,-1 26 1,51 48-16,-100 76 16,0 48-1,25 26 1,74-75-1,26 75 1,48-75-16,26 50 31,74-50-15,74-49 0,26-75-1,-51-25 1,-49-49-1,-74 50-15</inkml:trace>
  <inkml:trace contextRef="#ctx0" brushRef="#br0" timeOffset="-186038.17">15678 14239 0,'0'-24'15,"-25"-1"1,0 25-1,50 0 1,0 25 0,25-25-16,74 24 15,24-24 1,-73-24 0,-100 48 15,-99 1-16,-25 50 1,25-26 0,50-24-1,24 0 1,75-25 15,99-25-15</inkml:trace>
  <inkml:trace contextRef="#ctx0" brushRef="#br0" timeOffset="-185525.23">16348 14041 0,'0'0'15,"0"-25"-15,0 0 31,25 25-15,-1 0-16,26 0 16,49 0-1,0 50 1,-74 49 0,0 50-1,-50-25 1,-24-25-1,24-49-15,25-75 47,25-24-47,-1-1 16,51-124 0,24 1-1,-49 49 1,-25 99-1,-50 50 17,25 24-17,-25 75 1,0 0 0,75 0-1,-1-24 1,1-51-16</inkml:trace>
  <inkml:trace contextRef="#ctx0" brushRef="#br0" timeOffset="-184690.36">18059 14736 0,'0'-25'15,"0"50"-15,0-75 16,-24 75 15,24 24-15,0 26 0,-50-1-16,50 125 15,-25-125 1,50 1-16,0-1 15,24-49 1,51-75 0,-1-49-1,0-50 1,-74 0 0,0 75-1,0 148 16,-25 50-15,0-49 0,49 49-1,50-50 1,-24-49 0,-1-50-1,1-99 1,-51-50-1,-24-49 1,-49 74 0,24 125-16,0 24 31,25 24-31,-25-24 16</inkml:trace>
  <inkml:trace contextRef="#ctx0" brushRef="#br0" timeOffset="-184404.03">19300 14463 0,'0'0'0,"25"-50"0,-1 0 16,-48 75 15,-1 25-16,0 24-15,-49 125 16,49 24 0,25 25-1,0-49 1,49-1 0,26-99-1,-26-49 1</inkml:trace>
  <inkml:trace contextRef="#ctx0" brushRef="#br0" timeOffset="-183925.07">19771 14860 0,'0'0'0,"0"-25"0,0 0 31,25 25-15,0 0 0,0 25-16,24 49 15,-24 25 1,-25 50 0,-25-74-1,-24-26 1,98-98 15,-24-26-15,74-98-1,-49-26 1,-1 50 0,-49 100-1,0 74 1,0-1-1,-24 125 1,-1 0 0,50-25-1,-1 0 1,26-25 0,-25-74-16</inkml:trace>
  <inkml:trace contextRef="#ctx0" brushRef="#br0" timeOffset="-183558.89">20763 14314 0,'0'0'0,"0"-25"0,0 0 31,25 75 1,25-1-17,-25 26-15,49 99 16,0 49 0,-74 0 15,-124 174 0,75-323-31,-1 1 16,-49-1-1,49-49 1,26-25 0</inkml:trace>
  <inkml:trace contextRef="#ctx0" brushRef="#br0" timeOffset="-182959.33">22252 14984 0,'0'24'15,"0"-48"-15,25 48 16,-1 1 0,26-25-16,0 0 15,24 25 1,75-50-16,-50 25 15,-24-25-15,-1 25 16,50-49 0,-74 24-1,-50 0-15</inkml:trace>
  <inkml:trace contextRef="#ctx0" brushRef="#br0" timeOffset="-182773.52">22277 15306 0,'-50'50'16,"100"-100"-16,-125 125 0,50-51 15,25 1 1,0 0 0,50-25-16,74 0 15,75-50 1,-75 26-16</inkml:trace>
  <inkml:trace contextRef="#ctx0" brushRef="#br0" timeOffset="-182257.2">23740 15058 0,'-25'0'31,"75"0"16,0 0-31,24 0-16,1 0 15,24 0-15,-25-25 16,50 25-1,-99-25-15</inkml:trace>
  <inkml:trace contextRef="#ctx0" brushRef="#br0" timeOffset="-181741.35">25129 14959 0,'0'0'15,"0"25"-15,0-1 32,25 1-32,25-25 15,74 0 1,25-25-1,-50-24 1,-74-1 0,-25 1-1,-75-1 1,-24 25 0,-25 50-1,-25 25 1,100-1-1,-26 26 1,1-1-16,-50 75 16,74 25-1,50-26 1,75-24 0,73-49-1,51-50 1,-25-50-1,24-50 1,-124 26-16,1-1 16</inkml:trace>
  <inkml:trace contextRef="#ctx0" brushRef="#br0" timeOffset="-181275.8">25774 14488 0,'-24'-25'0,"48"50"0,-73-50 15,74 25 32,-1-25-31,26 25-16,0 0 16,-1 0-16,1-25 15,-1 25-15,1 0 31,-75 0 1,-74 0-32,0 25 15,24 0 17,51-25-17,48-25 1,26 0-16</inkml:trace>
  <inkml:trace contextRef="#ctx0" brushRef="#br0" timeOffset="-180706.88">26494 14066 0,'0'0'0,"25"0"0,-1-25 16,1 25-16,50-25 16,24 25-1,-25 50 17,-24-25-32,-25 49 15,-25 25 1,-75 25-1,1 0 1,24-74 0,50-25-1,50-75 17,49-74-17,-24 50 1,49-75-1,-50 25 1,-74 74 0,0 25-1,0 50 1,-50 50 0,-24 49-1,24 24 1,26 1-1,24-25 1,24 0 0,76-49-1,-26-75-15</inkml:trace>
  <inkml:trace contextRef="#ctx0" brushRef="#br0" timeOffset="-170087.4">12131 17192 0,'-25'0'0,"0"0"93,0 0-93,0 0 16,1 0 0,-1 0-16,0 0 15,0 0-15,-24 0 16,-26 0-1,25 24 1,-24 1 0,24 25-1,1 24 1,-1 1 0,25 24-1,25-25 1,25 1-1,25-75 1,49 24 0,0-48-1,-49-1-15,24-50 16,-49 51 0,25-26-16,24-74 15,-49-25 1,0-49-1,-25-1 17,0 50-17,0 100-15,0-1 16,-25 25-16,25-24 16,0 24-1,0 0 16,0 50-15,-25 99 0,25 25-1,0 49 1,0-74 0,25-24-16,25 73 15,24-49 16,124-25-15,-73-99 0,-26 0-1,-25-24 1</inkml:trace>
  <inkml:trace contextRef="#ctx0" brushRef="#br0" timeOffset="-169591.44">11238 17911 0,'0'0'16,"24"-25"46,1 25-46,50 0-16,24 0 15,0 0-15,50 0 16,0 0 0,173 0-16,1-25 15,-50 1 16,-100-1-31,-98 25 16,-51-25 15</inkml:trace>
  <inkml:trace contextRef="#ctx0" brushRef="#br0" timeOffset="-168853.71">12031 18258 0,'-24'25'0,"48"-50"15,-73 50-15,24-25 16,0 0 0,0 0-1,1 0 1,-76 0 0,51 25-16,-100 0 15,25 49 1,25 0-1,24 26 1,50-26 0,1-24-1,48-1 1,51-24 0,-1-25-1,25 0 1,-24-49-1,-26-26 17,1-99-17,-75 50 1,0-24 0,1-1-1,-26 50 1,50 74-1,-25 0 1,0 50 31,50 0-47,-25 49 16,25 75-1,0 49 1,0-99-1,-1 100 1,1-50 0,0-25-1</inkml:trace>
  <inkml:trace contextRef="#ctx0" brushRef="#br0" timeOffset="-168256.06">12056 18481 0,'0'0'15,"0"-24"-15,0-1 16,25 25 0,0-25-1,0 25-15,-1-25 16,51 25 0,-26 50-1,1 24 1,-25 26-1,-25 24 1,0-100 0,0 1-1,-25-99 17,25-75-17,25 0 16,-25 50-31,25 74 16,-25 0 15,0 50-15,0 25-16,24-1 16,-24 26-16,75 74 15,24-25 1,-24-75-1,-26-49-15</inkml:trace>
  <inkml:trace contextRef="#ctx0" brushRef="#br0" timeOffset="-167505.14">13693 16770 0,'0'-25'16,"0"50"-16,25-75 0,-25 25 15,-25 25 1,1 0-16,-26 0 16,0 0-16,-24 25 15,0-25 1,-1 25-16,1-25 0,24 25 16,25-25-1,-24 0 1,24 0-1,50 25 17,-25-1-17,49 1 1,-24 25-16,50 74 16,-1 25-1,-24 24 1,-26-98-16,1-1 15,-25 1-15,25 73 16,0 1 0,-25-25-1,0 25 1,-25-99 0,0 123-1,25-98 16,-25-1-15,25-24 0,0-25 15,25-25-15,25 0-1,-25-25-15,123-25 16,-48 1-1,123-51 1</inkml:trace>
  <inkml:trace contextRef="#ctx0" brushRef="#br0" timeOffset="-166870.49">14859 17688 0,'0'0'16,"-24"0"15,73 0-15,-24 0-1,25 24-15,74-48 16,-50-1 0,-24 0-16,24-49 15,-49 24 16,-25-49-15,-25 74 0,0 0-16,-24 0 15,-26 25 1,-24 50 0,0 74-1,0 25 1,24 0-1,75-100-15,-25 75 32,25-24-32,25-76 15,50 51 1,24-50 0,50-25-1,-50 0 1,50-25-1,-25-25 1,-75-49 0</inkml:trace>
  <inkml:trace contextRef="#ctx0" brushRef="#br0" timeOffset="-166289.66">15306 17018 0,'-25'0'31,"0"0"-15,50 0 15,0 0-15,25 0-1,-26 0-15,26 0 16,0 0-16,-1 0 16,-24-25-16,0 25 15,0 0 1,-50 0 15,-25 25-15,-49-25-1,49 25-15,-49-1 32,74-24-32,0 0 15,50 0 17,25 0-17,-25 0-15</inkml:trace>
  <inkml:trace contextRef="#ctx0" brushRef="#br0" timeOffset="-165703.73">15901 16720 0,'25'0'47,"0"25"-32,0-25-15,24 25 16,-24 0 0,0-25-16,0 74 15,-25 25 1,-25 0-1,0-24 1,0-50 0,0 0-1,50-50 1,-25-25 0,50-24-1,24-26 1,1 26-1,-26 0 1,-24 49 0,-25 0-1,25 25 1,-25-25 0,-25 75-1,25 24 1,-25 25-1,25 1 1,0-1 0,50-25-1,24-49 1</inkml:trace>
  <inkml:trace contextRef="#ctx0" brushRef="#br0" timeOffset="-164638.39">17340 17340 0,'0'-24'31,"0"-1"1,-25 50-1,25-1-31,-25 51 16,25-26-16,-24 100 15,-1-74 1,25 24-1,74-49 1,-24-50 0,49-50-1,25-74 1,-49-25 0,-51-25-1,-24 125-15,25 24 31,-25 0-15,0 100 0,0 24-1,25 50 1,0-50 0,49 0-1,-24-49 1,-1-50-1,1 0 1,-25-25-16,24-74 16,-24-50-1,-25 0 1,0 99 15,-25 26-31</inkml:trace>
  <inkml:trace contextRef="#ctx0" brushRef="#br0" timeOffset="-164289.18">18308 17117 0,'0'-25'16,"0"50"-16,-25-50 0,0 25 31,25 25-15,-25 25-16,25 24 15,-25 50 1,25 0-1,-24-25 1,48 25 0,-24-74-1,50 49 1,0-49 0,24-50-1,-49-25-15</inkml:trace>
  <inkml:trace contextRef="#ctx0" brushRef="#br0" timeOffset="-163774.08">18630 17365 0,'0'-25'16,"0"50"-16,-25-50 15,25 1-15,50 24 16,-1 24 0,-49 1-1,25 0 1,-25 49 0,0-24-16,-25 24 15,1-24 1,-1-50-1,25 25 1,0-100 0,49-24-1,-24 0 1,0 25 0,0 49-1,-25 0 16,0 50-15,0 0 0,0 74-1,25 0 1,-1 0 0,51-49-1,-25-1 1,-26-24-1</inkml:trace>
  <inkml:trace contextRef="#ctx0" brushRef="#br0" timeOffset="-163472.58">19052 17067 0,'0'0'0,"0"25"62,25 25-62,-1-25 16,1 74 0,0 0-1,-25-24-15,0-1 16,-50 0-16,1 50 15,-26-24 1,51-51 0,-1-49-1</inkml:trace>
  <inkml:trace contextRef="#ctx0" brushRef="#br0" timeOffset="-162653.74">19275 16646 0,'-25'0'0,"50"0"0,-50-25 16,25 0 31,25 25-31,25 0-16,-26 0 15,26 0 1,-25 0-16,0-25 15,-1 25-15,1 0 16,0 0 0,0 0-16,0 0 15,-1 25 1,1 0 0,-25 49-1,25 50 1,-25 0-1,0 25 1,0 0 0,25-25-1,0-25 1,-25-49 0,0 49-16,0-49 15,-25-1 1,0 51-1,25-26 1,-25 1 0,25-1-1,-25 0 1,1 1 0,24-1-1,-25-49 1,50 49-1,-25-49 1,0 0 0,-25 0-1,0-25 17,-25 0-17,-24 0-15,0 0 16,-75 0-16</inkml:trace>
  <inkml:trace contextRef="#ctx0" brushRef="#br0" timeOffset="-162125.08">20714 17588 0,'0'-24'31,"25"24"0,-1 0-15,26 0-1,-25 0-15,24 0 16,1 0-16,-25 0 16,24 0-16,1-25 31,-25 25-31,25 0 15</inkml:trace>
  <inkml:trace contextRef="#ctx0" brushRef="#br0" timeOffset="-161905.52">20912 17787 0,'0'0'16,"-25"25"-16,-24 0 15,24-25 1,50 24 15,24-48-15,1 24-16,0-25 16,24 25-16,-24 0 15,24-25 1,-24 25-16</inkml:trace>
  <inkml:trace contextRef="#ctx0" brushRef="#br0" timeOffset="-161190.22">22103 17762 0,'0'0'0,"-25"25"0,0-25 16,1 0-16,-1 0 16,25-25-1,49 25 1,51 0-1,48 0 1,26-25 0,0 0 15,-75 1-15,-74 24-1,-75 0 1,25 0-16,-99 0 15,0 0 1,25 24 0,25-24-1,49 0 17</inkml:trace>
  <inkml:trace contextRef="#ctx0" brushRef="#br0" timeOffset="-160539.78">23343 17464 0,'0'25'47,"25"0"-31,25 0-1,-25-25-15,99 25 16,-75-25-16,1 24 16,-1-24-16,-24 0 15,25 0 1,24-24-1,1-1 1,-26-25 0,-24-49-1,-25 25 1,-49 49 0,-51 0-1,1 50 1,0 24-1,-25 51 1,74-51-16,25 1 16,1-1-16,-26 1 15,50-25-15,-25 124 32,50-124-17,-25-1 1,50 26-16,49-25 15,0 0 1,50-25 15,-25-25-15,0-50 0,25-24-1,-100 49-15</inkml:trace>
  <inkml:trace contextRef="#ctx0" brushRef="#br0" timeOffset="-160055.33">24162 16919 0,'-25'0'0,"50"0"15,-75 0-15,26 0 16,48 0 15,26 0-15,74 0-1,-25-25 1,-74 25 0,0 0-1,0 0 1,-75 0-1,-49 0 1,0 25 0,49-25-1,25 0 17,50 0-32</inkml:trace>
  <inkml:trace contextRef="#ctx0" brushRef="#br0" timeOffset="-159390.91">24807 16646 0,'0'-25'0,"74"0"47,-49 25-47,0 25 16,49 0 0,-49 0-1,0 49 1,-50-49-16,25 0 15,-49 99 1,49-75 0,-25-24-1,25 0 1,25-50 15,-25 0-15,49-49-1,26-25 1,-26 24 0,-24 50-1,-25 1 1,-25 48 31,25 1-47,-49 50 15,49-26 1,0 1-16,0 24 16,0-24-1,24-1-15,26 26 16,49-25 0,-24-26-1,24-24 16,-49 0-31</inkml:trace>
  <inkml:trace contextRef="#ctx0" brushRef="#br0" timeOffset="-157951.96">26742 18060 0,'0'-25'47,"0"0"-32,25 25 1,-25-25-16,25 25 31,-1 0-15,1-24 15,0 24-31,74-25 16,100 25-1,98 0 1,51-25 15,-175 25-31,1-25 16,-25 25-16,124-25 16,-50 25-1,-74 0 1,-25-24-1,-99 24 1,-1 0-16,1 0 31,-25 24-15</inkml:trace>
  <inkml:trace contextRef="#ctx0" brushRef="#br0" timeOffset="-157431.84">29471 17539 0,'0'0'0,"-50"-25"31,25 25-16,50 25 17,0-25-17,24 25-15,26-1 16,-1 26-16,125 0 31,-26 24-15,-73-49-1,-76 0 1,1 0 0,-99 24-1,-75 1 17,0-1-17,75 1-15,-1 0 16,1-1-16,-50 26 15,49 24 1,1-50 0,74-24 15,-25-50 0</inkml:trace>
  <inkml:trace contextRef="#ctx0" brushRef="#br0" timeOffset="-157004.7">29471 17588 0,'-25'-24'15,"50"48"-15,-50-73 0,25 24 16,-25 0-16,25 0 31,-25 50 32,25 25-48,0-1-15,0 26 16,0-1-16,-25 75 15,25-50 1,-24 50 0,24-25-1,24-25 1,-24-74 0,0 0-1,50 0 16</inkml:trace>
  <inkml:trace contextRef="#ctx0" brushRef="#br0" timeOffset="-155222.75">30637 17316 0,'0'-25'15,"24"0"48,26 25-48,24-25-15,1 0 16,24 1-16,75-26 16,-25 25-1,-125 25 16,1-25-31,-25 100 16,-25 74 15,-24-50-31,24 74 16,0-24 0,0 25-1,25-25 1,-24-50-1,24-25 1</inkml:trace>
  <inkml:trace contextRef="#ctx0" brushRef="#br0" timeOffset="-154937.52">31058 17936 0,'0'0'15,"-24"0"-15,-1-25 0,25 0 16,-25 25 0,75-25 15,74 25-16,-50-24-15,50 24 16,-74 0 0,-1-25-16,1 25 15,-25-25-15,-1 0 32,1 25-32</inkml:trace>
  <inkml:trace contextRef="#ctx0" brushRef="#br0" timeOffset="-154173.75">31927 17092 0,'-25'-49'16,"50"98"-16,-75-148 0,0 49 15,-24-24-15,-25 24 16,-100-24-1,125 24-15,-100 1 16,75 24 0,25 25-16,-100 0 15,-99 74 17,174-24-17,-75 99-15,25 49 16,50 1-1,74 24 1,25-25 15,124 75-15,-49-198 0,-26-1-16,51 1 15,-26-26-15,100 50 16,-1-49-1,26-50 1,-1 0 0,1-25-1,-26-24 1,1-26 15,-25-49-15,0 25-16,-25-25 31,-50-25-15,25-49-1,-99 49 1,-25 0 0,-49 0-1,-25 25 1,49 74-1,-99-24 1,1 0 0,73 49-1,-24 25-15,-100-25 16,26 25 0,74 25-1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6:31:16.8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1985 1364 0,'0'0'16,"0"-24"-16,0-1 15,-25 0 48,0 25-63,0-25 16,-24 25-16,-1 0 15,-25 0-15,-24 50 16,0-1-1,49 26 1,26 24 15,73 0-15,26-24 0,24 24-1,-25-25 1,-24 26-1,-50-76-15,25 1 16,-50 50 0,-99 24-1,0-50 1,25-24 0,24 0-1,26-75 1,24 1-1,50-1 1</inkml:trace>
  <inkml:trace contextRef="#ctx0" brushRef="#br0" timeOffset="397.78">2729 1265 0,'0'0'15,"0"-25"16,0 50-15,0 25 0,-25 24-16,0 25 15,0 25-15,-24 1 0,24-1 16,-25 0 0,26 74-1,24-74 1,24-25-1,51-49 1,49-50 0,-50 0-16</inkml:trace>
  <inkml:trace contextRef="#ctx0" brushRef="#br0" timeOffset="968.69">3299 2059 0,'0'0'16,"25"0"-16,25 0 16,-1-25-16,-24 25 15,25-25-15,-25 1 16,-1-1-16,-24 0 16,0 0-16,-24 25 15,-26 0 1,0 25-1,-49 49 1,50 75 0,98-74-1,50-26 1,75-24 0,0-50-1,-1-49 1</inkml:trace>
  <inkml:trace contextRef="#ctx0" brushRef="#br0" timeOffset="1467.8">4143 2009 0,'49'-74'0,"-98"148"0,123-297 16,-49 149-1,-25 49 17,-25 75-17,25-1-15,0 1 16,0 24-1,0 25-15,25 100 16,-25 24 0,-25 25-1,25-49 1,-25-75 0,1-99-1,24-125 16,0 1-15,0 0-16,24-25 0,1 0 16,99-224-1,-74 249 17,-1 0-32,51-50 15,-26 50 1,1 74-1,-75 50 1,24 49 0,-98 100-1,-50-50 1,49-25 0,51-49-1</inkml:trace>
  <inkml:trace contextRef="#ctx0" brushRef="#br0" timeOffset="2063.27">5408 1910 0,'0'0'15,"25"-25"-15,24 1 16,-24 24-16,50-75 16,-1 1-1,-49-26 1,0 26-1,-75 24 1,-24 50 15,-50 50-15,24 0 0,51 49-1,49 0 1,49-24-1,51-1 1,-51-24-16,100 24 16,-50 0-1,-49 26 1,-100-1 0,-99-25-1,1-49 1,73-25-1,25-49 1,50-76 0,50-23 15,25 48-15,-51 51-16</inkml:trace>
  <inkml:trace contextRef="#ctx0" brushRef="#br0" timeOffset="2615.03">2357 1935 0,'24'0'16,"1"0"0,25-25-1,0 25-15,-26 0 16,26 0-16,0 0 15,-26 0-15</inkml:trace>
  <inkml:trace contextRef="#ctx0" brushRef="#br0" timeOffset="3184.54">992 3250 0,'0'0'16,"0"-25"0,25 25-1,0-25-15,74 0 16,75 1-1,49-1 1,124 0 0,100 0-1,24 0 1,50-49 0,-50 24-1,-49-24 16,-75 24-15,-222 1-16,98 24 16,-99 0-1,-50 0 17,-49 25-32</inkml:trace>
  <inkml:trace contextRef="#ctx0" brushRef="#br0" timeOffset="3648.19">5557 2183 0,'0'-25'16,"0"50"-16,49-50 0,-24 25 15,0 0 1,0 25-16,-50 0 16,25 24-1,25-49-15,24 0 16,-24 25-16,74-50 15,-49 25 1,0 0-16,-1-24 16,-24-26 15,25 0-15,-50 1-1,25-1 1,-25 25-1,-50 1 1,0 24 0,1 24-16</inkml:trace>
  <inkml:trace contextRef="#ctx0" brushRef="#br0" timeOffset="4048.47">6078 2605 0,'0'25'16,"-25"-25"-1,25 24-15,0 1 16,25 25 0,0-50-16,24 0 15,1-25 1,-25 0-1,-25 0 17,-25 25-17,0-24 1</inkml:trace>
  <inkml:trace contextRef="#ctx0" brushRef="#br0" timeOffset="5165.28">8037 1885 0,'0'25'63,"0"25"-63,-24-1 15,24 51 1,-25-26-16,0 0 16,0 100-16,0-99 15,25-1-15</inkml:trace>
  <inkml:trace contextRef="#ctx0" brushRef="#br0" timeOffset="5400.19">7566 2952 0,'0'0'15,"-25"0"1,75-25 15,0 25-15,148-49-1,-24-26 1,-26 26 0,-73 24-1</inkml:trace>
  <inkml:trace contextRef="#ctx0" brushRef="#br0" timeOffset="5582.11">7715 2208 0,'-25'-50'0,"50"100"0,-50-149 15,25 74-15,25-50 32,49 1-17,-24 49-15</inkml:trace>
  <inkml:trace contextRef="#ctx0" brushRef="#br0" timeOffset="6266.01">8236 2605 0,'0'49'0,"0"-98"0,0 123 15,-25-49-15,25 0 16,0-50 15,50-74 0,-25 49-31,24 1 16,-24-1-16,25 0 16,-50 26-1,24 24 1,1 49 0,0 50-1,25 25 1,24-49-1,25-75 1,-24 0 0,24-75-1,25-73 1,-25-76 15,-49-49-15,-25 50-1,-1 124 1,-48 124 15,-1 24-31,-25 125 16,25 49 0,1 1-1,48-51 1,76-49-1,-76-99 1,51-25 0</inkml:trace>
  <inkml:trace contextRef="#ctx0" brushRef="#br0" timeOffset="6465.4">9030 2307 0,'0'0'0,"-50"0"16,25-25-16,1 25 16,-1 0-1,74 0 1,1 0 0,24-25-16,26 25 15,-26-24-15</inkml:trace>
  <inkml:trace contextRef="#ctx0" brushRef="#br0" timeOffset="7116.84">9551 2332 0,'24'0'16,"-48"0"-16,73 25 0,-24-25 15,25-25-15,-1 0 16,1 25-16,0-25 16,-26 25-16,-24-49 15,-49 49 1,-26 0 0,-24 49-1,49 26 1,50-1-1,0-49-15,125 49 16,48-49 15,26-50-31,-1-24 32,-74-50-17,-74 49-15,-50-25 16,-25 51-1,-25 24-15,26 0 16,-26 0-16,0 24 16,50 1-1,25 99 1,0-49 0,-25-26-16,25 125 15,0 49 1,-25 1-1,-75-1 1,-24-50 0,0-73-1,-1-100 17,51-50-17,49 0-15,0-148 16,25 99-1,24-25-15,1 0 0</inkml:trace>
  <inkml:trace contextRef="#ctx0" brushRef="#br0" timeOffset="7498.48">10766 2382 0,'25'0'16,"-50"0"-16,75 24 0,-25 1 16,-25 25-16,24-25 15,-24 99 1,0 0-1,-24-50 1,-1-74 0,25-25-1,25-74 1,49-75 0,0 1-1,-24 49 1,-25 74-16,25 50 15</inkml:trace>
  <inkml:trace contextRef="#ctx0" brushRef="#br0" timeOffset="8367.23">11684 2506 0,'0'0'16,"0"-25"-16,-25 0 0,0 0 16,1 0-16,-26 25 15,-99 50 1,50 49 0,74-49-1,25-1-15,25 1 16,49-25-1,26-75 1,-1-24 15,-25-25-31,-24-1 32,-50 76-1,25 48-31,-25 26 15,0 74 1,49 50 0,1-150-1,0 1-15,49-25 16,25-49 0,-25-75-1,0-75 1,0-74-1,-24 0 1,-25 149 15,-50 100-15,0 48 0,-25 26-16,0 49 15,-74 199 1,74-199-1,25 0-15,0 75 16,49-75 0,76-49-1,-1-50 1,24-99 0,-73-50-1,-50 25 1,-50 74-1,-25 50 1,1 75 15,24-26-31,0 75 16,25-49-16,0-26 16,74 26-1,1-51 1,24-24-1,-74-24-15</inkml:trace>
  <inkml:trace contextRef="#ctx0" brushRef="#br0" timeOffset="8550.36">12478 2109 0,'-50'-25'15,"100"50"-15,-125-50 16,51 0-16,24 0 16,49 25-16,-24-25 15,50 25 1,-26-24-16</inkml:trace>
  <inkml:trace contextRef="#ctx0" brushRef="#br0" timeOffset="9346.08">7665 1910 0,'0'-25'16,"50"25"30,-25 25-46,49-25 16,1 0-16,-1 0 16,100-25-1,-50 25 1,-25-24 0</inkml:trace>
  <inkml:trace contextRef="#ctx0" brushRef="#br0" timeOffset="10398.74">14661 2084 0,'0'0'0,"25"0"31,-25 25 0,-25 24-15,25 1-1,-50 24-15,25 1 16,-24 98 0,24-49-1,25-24 1,50-76-1,99-24 1,24-24 0,-123-1-16</inkml:trace>
  <inkml:trace contextRef="#ctx0" brushRef="#br0" timeOffset="10649">14735 2133 0,'-24'-24'16,"-1"-51"0,25 50-1,25 25-15,-1-24 0,100-1 16,25-25 15,-50 50-15,-74 0-16</inkml:trace>
  <inkml:trace contextRef="#ctx0" brushRef="#br0" timeOffset="10817.21">14586 2431 0,'-24'0'16,"24"25"-16,24-25 15,1 0 1,124-25 0,-50 0-16</inkml:trace>
  <inkml:trace contextRef="#ctx0" brushRef="#br0" timeOffset="11265.43">15604 2282 0,'0'0'15,"-25"0"-15,-50 25 16,1-25-16,-75 25 16,75 0-1,74 0 1,49-25-1,51 0 1,24-25 0,-25 50-1,-50 49 17,-24-24-32,0 49 15,0 50 1,24 24-1,-49-49 1,25-74 0,0-50 15,25-99-15,49-75-1,25-49 1,-25 49-1,-24 50 1,-26 74-16,1 26 16</inkml:trace>
  <inkml:trace contextRef="#ctx0" brushRef="#br0" timeOffset="11405.9">16695 2853 0,'0'25'0,"0"-50"0,25 50 16,0-25-1</inkml:trace>
  <inkml:trace contextRef="#ctx0" brushRef="#br0" timeOffset="11865.73">17663 2233 0,'0'0'15,"-25"0"-15,25-25 16,25 25 0,24 0-1,1-25-15,24 25 16,1 0-16,73-25 16,-48 0-1,-51 25 1,-49 25-1,25 74 1,-50 26 15,1 48-31,-1 1 32,0-75-17,0-25 1,25-49-1</inkml:trace>
  <inkml:trace contextRef="#ctx0" brushRef="#br0" timeOffset="12049.82">17811 2679 0,'0'0'0,"0"-25"0,25 1 16,50-1 0,49-25-1,-50 25 1</inkml:trace>
  <inkml:trace contextRef="#ctx0" brushRef="#br0" timeOffset="12582.8">18456 1786 0,'-24'-49'15,"48"98"-15,-98-123 16,24 49-16,1 25 15,-1-25-15,-24 50 16,-1 0-16,1 0 0,-75 123 31,50-73-15,0 24-16,-75 124 16,25 50-1,75 0 1,74-50-1,49-49 1,100-100 0,74-49-1,1-25 1,-100-49-16,124-75 16,-124 49-1,0-49-15,49-174 16,-98-24-1,-100 49 1,-74 99 15,-25 100-15,-25 49 0,0 50-1,100 0-15</inkml:trace>
  <inkml:trace contextRef="#ctx0" brushRef="#br0" timeOffset="14600.54">21185 2357 0,'-25'25'125,"1"-1"-109,-26 1-16,25 25 16,-25 24-16,1 1 15,24-1-15,0 75 16,50-25 0,74-74-1,75-50 1,-100-25-1,150-124 1,-200 25 15,-24-25-15,-99 25 0,-50 50-1,25 49 1,75 25-16</inkml:trace>
  <inkml:trace contextRef="#ctx0" brushRef="#br0" timeOffset="14984.94">21880 2506 0,'25'-25'16,"-50"50"-16,74-50 15,-49 50-15,0-1 16,25 1-16,-50 99 16,1 0-1,-1-49 1,25-51 15,0-48-15,25-1-16,24-25 15,50-99 1,25 1 0,50 24-1,-100 99 1,-49 50 0,0 74-1,25 25 1,-1 0-1</inkml:trace>
  <inkml:trace contextRef="#ctx0" brushRef="#br0" timeOffset="15497.83">24261 2009 0,'0'0'16,"0"-24"-16,0 73 31,0 1-15,0 123-1,-49 26 1,24-75-1,0-74 1,25-26-16,-25-24 16,100-49 15,98-50-15,26 24-1,-50 50 1,-50 25-1,-74 75 1,-50 24 0,-50 0-1,-73-24 1,-51-51 0,50-24-1,75-24 1,49-76-1,50 51-15</inkml:trace>
  <inkml:trace contextRef="#ctx0" brushRef="#br0" timeOffset="15833.18">25303 2431 0,'0'0'0,"-25"0"32,0 25-32,1 0 15,-1 0-15,25 49 16,25 0 0,74-49-1,0 0 1,0-50-1,-74-24 1,-25-51 15,-74-24-15,-1 25 0,51 49-1,24 26-15</inkml:trace>
  <inkml:trace contextRef="#ctx0" brushRef="#br0" timeOffset="16084.35">26196 2109 0,'25'0'15,"-50"0"-15,50-25 0,-25 0 31,0 75-15,0-26-16,-25 100 16,0-49-1,1 99 1,-26-26 0,50-98-1,-25 0-15</inkml:trace>
  <inkml:trace contextRef="#ctx0" brushRef="#br0" timeOffset="16549.11">25824 2679 0,'0'0'0,"-25"-49"0,25 24 15,25-50 1,49 26 0,75-1-1,50 1 1,-26-1-1,-24 25 1,-124 0 0,0 25 15,-25 50-31,-25 0 16,25 49-1,0 0 1,50-49-1,-1-1 1,75-49 0,0-25-1,25-24 1,-99 24 0,-25 25-1,-25-25-15,0 50 16,24 0-1,1 24 1,0-49 15,0 25-15,0-25-16</inkml:trace>
  <inkml:trace contextRef="#ctx0" brushRef="#br0" timeOffset="23183.51">29371 2084 0,'25'0'0,"-50"0"0,50-25 15,-25 0-15,-25-24 16,-49 24-1,-75 25 1,-49 74 15,24-24-15,124 24 0,75 1-1,174 24 1,-125-49-1,-24-26-15,49 51 16,-99 24 0,0-49-1,-50-1-15,-98 1 16,-1-1 0,99-49-1,50-24 1,50-76-1,74 1 1,25 25 0,24 49-1,-24 25 1,-25 50 15,-99-1-15,0 1-1,-25-1 1,-25-24 0,0 25-1,25-25 1</inkml:trace>
  <inkml:trace contextRef="#ctx0" brushRef="#br0" timeOffset="23353.1">29793 2158 0,'-25'-25'16,"50"50"-16,-74-74 0,49 24 15,-25 25-15,25-25 16,-25 25-1</inkml:trace>
  <inkml:trace contextRef="#ctx0" brushRef="#br0" timeOffset="23800.05">30240 2456 0,'-50'-25'31,"25"25"-31,-24 25 16,-26-25-16,26 25 15,-1 24 1,0 51 0,50-1-1,25-50 1,99-49-1,0-24 1,-49-1-16,49-99 16,-75 25-1,-24-1-15,74-148 16,-24 50 0,-50 99-1,-75 173 16,-49 124-15,24 26 0,51-125-1,-1 0 1,25 0-16</inkml:trace>
  <inkml:trace contextRef="#ctx0" brushRef="#br0" timeOffset="24434.71">30711 2754 0,'25'0'0,"0"-25"16,-1 0 0,26 0-16,0 0 15,24-24 1,-24-1-1,-25 1 1,-25 24 15,-25 25-15,0 0-16,-99 25 16,49 24-1,26 1 1,49-25-16,-25 24 15,50-24-15,49 49 16,75-24 0,50-50-1,-26-50 1,-24-74 0,-75-24-1,-49 73-15,0 1 16,0-1 15,0 100 0,-25 0-15,24 25-16,26-1 0,-25 1 16,49 49-1,-24 0 1,-25-24-1,-25-51 1,-75 1 0,-24 0-1,25-25 1,24 0 0</inkml:trace>
  <inkml:trace contextRef="#ctx0" brushRef="#br0" timeOffset="24767.5">32348 2654 0,'0'0'0,"0"25"79,-25 0-64,25 0 1,25-25 31,-25-25-47</inkml:trace>
  <inkml:trace contextRef="#ctx0" brushRef="#br0" timeOffset="25053.63">32299 3002 0,'0'25'16,"0"-50"-16,-25 50 0,25-1 15,-25-24-15,25 25 16,0 0-16,25-50 47,0 0-32,-25 1 1,0-1 0,-25 25-16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6:33:34.85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4490 5433 0,'0'-25'31,"25"25"-15,0 0 15,-25 25-15,49 0-1,75-1 1,-24 1 0,-26-25-1,-24 0 1,-26 0-16,51-25 16,-26 1-1,-49-1 1,25-25-1,-25 1 1,-49-1 0,-1 25-1,-49 0 1,24 50 0,-24 50-1,50-1-15,-1-24 16,0 24-16,25 0 15,1 125 1,48-75 0,26-50 15,49-49-15,25 0-1,25-50 1,-25-24-1,-99 49-15,25-25 16,-26 0-16</inkml:trace>
  <inkml:trace contextRef="#ctx0" brushRef="#br0" timeOffset="616.44">5259 4937 0,'0'-25'15,"-25"25"1,0 0-1,50 0 17,0 0-17,25 25-15,-1-50 16,1 25-16,0 0 16,-1 0-1,1-25-15,-25 25 16,-50 0 15,-25 0-15,1 0-16,-51 0 15,1 25 1,74-25 0,0 0-1,50 25 16,0-25-31</inkml:trace>
  <inkml:trace contextRef="#ctx0" brushRef="#br0" timeOffset="1184.61">5755 4788 0,'0'-25'16,"0"50"-16,0-75 31,25 50-31,0 0 16,0 0-16,-1 0 15,1 0-15,50 25 16,-26 25-1,-24 49 17,-50-50-17,25 1-15,-49 49 16,-26-49 0,50-50-1,50-25 16,0 0-15,74-74 0,1 25-1,-76 24-15,51-24 16,-50 49 0,-25 0-16,24 0 15,-24 0 1,-24 75 15,-1 49-15,0 0-1,25 1 1,25 24 0</inkml:trace>
  <inkml:trace contextRef="#ctx0" brushRef="#br0" timeOffset="1917.37">6698 5309 0,'0'-25'31,"0"50"0,0 0-15,-25 24-16,-25 50 15,1 50 1,24-49 0,50-51-1,0-24 1,49-50-1,25-49 1,-49 24 0,0-24-16,-1-1 15,1-49 1,-25 75 0,-25 73 15,0 26-16,0 0-15,24 49 16,26-25 0,0-24-1,49-50 1,-25-25 0,-24-49-1,-25 24-15,-1-74 16,-24 0-1,0 50 1,0 49 0,-24 25-1</inkml:trace>
  <inkml:trace contextRef="#ctx0" brushRef="#br0" timeOffset="2199.92">7740 5135 0,'0'0'0,"0"-25"16,-25 25 0,0 0-1,0 25-15,1 25 16,-26-1-16,0 100 15,1 0 1,24 25 0,25-50-1,50-25 17,-1-49-17,1-26-15</inkml:trace>
  <inkml:trace contextRef="#ctx0" brushRef="#br0" timeOffset="2718.72">7913 5433 0,'0'0'0,"0"-50"15,25 25-15,0 1 16,0-1-16,24 0 15,26 25 1,-1 50 0,-49 49-1,-25 25 1,-25-50 15,25-49-31,-25-25 31,50 0-15,0-25-16,50-74 16,-1-50-1,-49 25 1,0 50 0,-25 74 15,-25 74-16,0 50 1,0 0 0,25-25-1,25-24 1,0-1 0,49-49-1,-24-25 1</inkml:trace>
  <inkml:trace contextRef="#ctx0" brushRef="#br0" timeOffset="3055.44">8757 5086 0,'25'-25'15,"-50"50"-15,74-75 0,-24 75 47,-25 0-31,25-1-1,0 51-15,0-26 16,24 100 0,-24 50-1,-50-26 1,-24-24-1,24-74 1,-25-26 0,25-24-1,1-25 17</inkml:trace>
  <inkml:trace contextRef="#ctx0" brushRef="#br0" timeOffset="4016.46">10543 5532 0,'25'0'78,"24"0"-62,1-25 0,24 25-16,26 0 15,-26-25-15,0 25 16,75-24 0,-74 24-1,-50-25 1,-1 25 15,-48 0-15</inkml:trace>
  <inkml:trace contextRef="#ctx0" brushRef="#br0" timeOffset="4350.41">10717 5755 0,'0'0'0,"-25"50"0,0-50 16,25 25 0,50 0 15,-26-25-16,51 0-15,-1-25 16,1 25-16,-1 0 16,25-25-16,50 25 15,-50 0 1,-74-25 0,0 25-1</inkml:trace>
  <inkml:trace contextRef="#ctx0" brushRef="#br0" timeOffset="7183.78">12428 5135 0,'-25'0'31,"50"0"79,0-25-95,25 25 1,-1 0-16,1 0 16,0 0-16,-1 0 15,50 0 1,-49 0-16,0-24 16,-1 24-16,1 0 15,-25 0 1,-1 0 31,-73 0-32,24 0 1</inkml:trace>
  <inkml:trace contextRef="#ctx0" brushRef="#br0" timeOffset="7770.42">14190 4565 0,'0'0'0,"0"-25"16,0 0-1,0 0-15,-25 25 16,-25-25-1,1 25 1,-51 50 0,1 24-1,25 50 1,49 25 0,0 25-1,75 0 1,-1 49-1,1-25 1,-25-74 0,-25-24-16,0-1 15,0 0 1,-75 149 0,-49-124-1,0-49 1,0-51-1,25-24 1,49-49 0,50-75-1</inkml:trace>
  <inkml:trace contextRef="#ctx0" brushRef="#br0" timeOffset="8384.29">14611 5482 0,'0'25'31,"25"0"-15,0 0-1,25-25-15,24 25 16,0-25-16,1 0 16,-1 0-16,75-25 15,-25-25 1,-49 1-1,-75-26 17,-50-24-17,0 49 1,-74 50 0,0 25-1,-25 25 1,25 74-1,75-50-15,-26 75 16,75-74 0,0-1-16,100 25 15,48-24 1,51-75 0,-26 0-1,-24-50 1,-49 0-1,-26 1 1,-49-26 0</inkml:trace>
  <inkml:trace contextRef="#ctx0" brushRef="#br0" timeOffset="9669.66">15529 4713 0,'-25'0'31,"25"-24"-15,25 24 15,0-25-15,0 25-1,24-25-15,51 0 16,-51 25 0,1 0-16,-1 50 15,-24 24 1,-25 25-1,-49 1 17,-1-51-32,25-24 15,25 0-15,25-50 32,0 0-17,24-24 1,125-125-1,-124 100 1,-1 24-16,1 0 16,-75 75 31,-24 74-32,24 25 1,50 0-1,-1-24 1,1-51 0,50 1-1,-51-25 1,1-25-16</inkml:trace>
  <inkml:trace contextRef="#ctx0" brushRef="#br0" timeOffset="11416.53">17514 5532 0,'0'0'0,"0"-25"78,0 0-47,-25 1-31,0 24 16,0 0-16,-49 0 16,-25 24-1,-25 26 1,49 49 0,26 1-1,73-1 1,51-50-1,74-49 17,-1-49-32,-48-1 15,-26-74 17,-24-50-17,-50-74 1,0-99-1,-25 223 1,25 99 0,0 0-16,0 1 31,-25 48-31,50 100 16,-25 75-1,25 49 1,0-25-1,-25-49 1,0-75 0,0-49-1,0-1 1,0-24-16</inkml:trace>
  <inkml:trace contextRef="#ctx0" brushRef="#br0" timeOffset="11967.88">18059 5334 0,'0'-50'16,"0"100"-16,0-125 0,25 50 15,0 1-15,-25-1 16,25 25-16,0 0 15,0 0-15,-1 0 16,51 49 0,-1 51-1,-49 48 1,-50 1 0,0-74-1,25-50 1,-24-25 15,98-100-15,25-73-1,0-26 1,-49 26 0,-25 98-1,-50 125 32,0 24-47,25 1 16,-25-1-1,1 75 1,48-25 0,26-50-1,24 1 1,-49-75-16</inkml:trace>
  <inkml:trace contextRef="#ctx0" brushRef="#br0" timeOffset="13521.12">20094 5408 0,'0'0'0,"-25"0"47,0 0-31,75 0 46,-26 0-62,51 0 16,-1 0-16,50-25 15,0 25 1,0-25-16,100 1 16,-76 24-1,-48-25 1,-75 25-1,-1 0 17,-123-25-17</inkml:trace>
  <inkml:trace contextRef="#ctx0" brushRef="#br0" timeOffset="13903.85">20664 5036 0,'0'0'15,"-25"-25"-15,25 0 16,-24 0 0,48 50 46,-24 25-46,25 0-16,-25 24 15,25 25-15,-25 0 16,25 75 0,0 25-1,-25-150 1,0-24-16,0 0 31,0-50 0</inkml:trace>
  <inkml:trace contextRef="#ctx0" brushRef="#br0" timeOffset="14666.83">22649 4813 0,'0'-25'15,"0"50"-15,25-75 0,-25 25 16,24 25 0,-24 25 93,0-50-93,0 0 15,0 1-31,0-26 16,-49 25-1,-26 0 1,1 25-1,-50 25 1,-25 74 0,75-24-1,-1-1 1,-24 100 0,74-100-16,25 100 15,99-50 1,75-50-1,49-24 1,-24-50 0,-50 0-1,-50-25 1,-74 25 0,-25-25-1,0 1 16,-25 24 1,0 0-17,0 0 1</inkml:trace>
  <inkml:trace contextRef="#ctx0" brushRef="#br0" timeOffset="30935.29">11461 7814 0,'0'0'0,"-25"0"15,0 0 1,0 0 31,50 0 0,0 0-32,0 0 1,24 0-16,1 0 15,24-24-15,-24 24 16,74-25-16,-25 0 31,-74 25-15</inkml:trace>
  <inkml:trace contextRef="#ctx0" brushRef="#br0" timeOffset="31191.06">11535 8211 0,'-25'25'16,"50"-50"-16,-74 50 15,73-25 16,1 0-31,99-25 16,-74 25 0,74-49-1,-74 49 1,-1-25-16,-24 25 16,0-25-16,0 25 15</inkml:trace>
  <inkml:trace contextRef="#ctx0" brushRef="#br0" timeOffset="31705.58">13024 8286 0,'0'0'15,"-25"0"-15,50 0 47,-1 0-31,1 0-1,25 0 1,-25 0-16,24 0 16,26 0-16,-26 0 15,51-25 1,-26 25 0,-24-25-1,-26 25 1</inkml:trace>
  <inkml:trace contextRef="#ctx0" brushRef="#br0" timeOffset="32239.77">14165 8137 0,'25'0'32,"-1"0"-17,1 0-15,25 0 16,24 0-16,75-25 16,50 0 15,-51-24-16,-98 24-15,24-25 16,-74 25 0,-49 1-1,-26-1 1,-49 50 0,-25 24-1,1 50 16,48 25-15,26 0 0,49-24-1,25-51-15,75 51 32,-1-100-32,0 0 15,100 0 1,-25-25-1,-75 0-15,50-49 16</inkml:trace>
  <inkml:trace contextRef="#ctx0" brushRef="#br0" timeOffset="32791.96">15306 7393 0,'0'-25'16,"0"50"-16,0-75 0,0 25 16,25 0-1,0 1-15,24 24 16,1-25-1,-1 25 1,-24 49 0,0 26-1,-25 24 1,-25-25 0,0-49-16,25 0 15,25-25 32,0-25-47,0-24 16,49-75-1,1 0 1,-26 24 0,-49 51-1,25 49 1,-25 25-1,-25-1-15,25 26 16,0 124 0,0-100-1,0-24-15,25 49 16</inkml:trace>
  <inkml:trace contextRef="#ctx0" brushRef="#br0" timeOffset="33152.62">16745 8087 0,'-25'0'0,"50"0"0,-75 0 15,50 25 1,25 0 0,0-25-16,74 25 15,0-25 1,-49 0-1,-1-25 1,26 0-16,24 25 31,-74 0-31</inkml:trace>
  <inkml:trace contextRef="#ctx0" brushRef="#br0" timeOffset="33404.1">17042 7864 0,'0'-25'15,"0"50"-15,-24-50 0,24 50 32,0 0-17,0 24-15,0 75 16,0 0-1,0 25 17,0-74-32,0-1 15,0-24-15,24-25 0</inkml:trace>
  <inkml:trace contextRef="#ctx0" brushRef="#br0" timeOffset="33853.65">18432 7715 0,'0'-25'16,"0"50"-16,0-75 15,0 26-15,0-26 31,-25 50-15,0 25-16,0 0 16,-99 49-1,-25 25 1,50 50 0,49-25-1,26-25 1,73-24-1,75-26 1,25-49 0,0 0-1,-99-24-15,49-1 16,-74 0 0,-1 0-1,1 0 16</inkml:trace>
  <inkml:trace contextRef="#ctx0" brushRef="#br0" timeOffset="35151.58">5482 8360 0,'0'0'0,"0"25"31,25-25-15,0 25-16,0 0 15,0-25-15,74 24 31,0-24-15,25-24 0,-50-51-1,-24 25 1,-50 1 0,-25-1-1,-49 25 1,-1 1-1,-98 98 1,123-24 0,1-1-16,-1 75 15,25 25 1,25 0 0,25-50-1,99 0 16,-74-99-31,24 25 16,50-25 0,25-49-1,-99-1-15,-1 0 0</inkml:trace>
  <inkml:trace contextRef="#ctx0" brushRef="#br0" timeOffset="36003.22">6152 7616 0,'0'0'15,"-25"0"204,1 0-219,-1 0 16,0 0-1,25 25 1,-25-25-1,75 0 48,-25 24-63,-1-24 16,1 0-1,25 0-15,-1 25 16,1-25-1,-25 0-15,0 0 16</inkml:trace>
  <inkml:trace contextRef="#ctx0" brushRef="#br0" timeOffset="36521.97">6549 7393 0,'0'0'0,"0"-25"15,0 0-15,25 0 32,0 25-32,49-25 15,-24 25 1,-26 0-16,26 50 15,-25 24 1,-25 26 0,-25-1-1,25-50 1,0-24 31,0-74-47,50-26 15,-25 1 1,-25-1 0,49 1-16,1-50 15,-25 74 1,-1 75 15,-48 0-15,24 25-16,0 49 15,0 99 1,0-148 0,49 24-1</inkml:trace>
  <inkml:trace contextRef="#ctx0" brushRef="#br0" timeOffset="37119.8">7616 7814 0,'0'-24'0,"0"48"47,0 26-47,-25 0 16,25-1-16,0 1 15,-25-1-15,50 1 16,-25-25 0,25-25-16,49 0 15,1-25 16,-26-74-31,-24 0 16,0 49 15,-25 75 1,25 74-17,-1 0 1,1-24-1,25-51-15,24 1 16,1-25 0,-26-25-1,1-49 1,-50-25 0,0-25 15,-25 49-16,25 51-15</inkml:trace>
  <inkml:trace contextRef="#ctx0" brushRef="#br0" timeOffset="37403.64">8633 7740 0,'0'-25'16,"0"50"-16,0-75 0,-25 50 31,0 75-15,0 49 0,1 74-1,24 1 1,24-26-1,26-24 1,-25-99 0,49-1-1,-24-49-15</inkml:trace>
  <inkml:trace contextRef="#ctx0" brushRef="#br0" timeOffset="37854.62">8906 8038 0,'0'0'15,"0"-25"-15,25 25 16,-1 25 0,1-1-16,0 1 0,-25 25 15,25 123 16,-25-123-15,-25 0-16,25-25 16,25-75 15,0 0-15,24-24-16,1-75 15,-1 25 1,-49 50-1,25 98 17,-25 26-17,0 0-15,25 49 16,-25-25 0,25-24-1,49 74-15,1-50 31,-51-74-31</inkml:trace>
  <inkml:trace contextRef="#ctx0" brushRef="#br0" timeOffset="38188.15">9799 7715 0,'0'0'0,"0"-25"32,25 25-17,-1 25-15,51 74 16,-26-24 0,1-1-16,0 149 15,-50-24 16,-75-25-15,-24-50 0,74-75-16,0-24 15,1 0 1,-1 0 0,0-25-16</inkml:trace>
  <inkml:trace contextRef="#ctx0" brushRef="#br0" timeOffset="46470.64">15207 4813 0,'0'24'15,"0"-48"32,24 24-16,1 0-31,0-25 0,0 25 16,25 0 0,-26 0-16,76 0 15,-51 0 1</inkml:trace>
  <inkml:trace contextRef="#ctx0" brushRef="#br0" timeOffset="47588.43">13545 7889 0,'-25'25'109,"25"24"-93,0 1-16,25-1 16,-50 1-1,25 24-15,-25 100 16,25 0 0,-25-25-1,25-25 1,-25-50-1,25-49 1,0 0 0,0-50 31,25 25-32,0-50 1</inkml:trace>
  <inkml:trace contextRef="#ctx0" brushRef="#br0" timeOffset="48504.82">13346 8286 0,'0'0'0,"0"24"15,25-24 1,0 0 0,0 0-1,-1 0 1,1 0-1,0 0-15,25 0 16,24 25 0,25-25-1,-24 0 1,-26 0 0,26 0-1,-50 0 16,-1 0-31,1 0 16,25 0 0,-1 0-1,-24 0 1,0 0 31,-25-25-16</inkml:trace>
  <inkml:trace contextRef="#ctx0" brushRef="#br0" timeOffset="50372.37">14959 7517 0,'0'-25'63,"0"50"-47,24-50-1,1 50 1,25-25-16,-25 0 15,24 0 1,1 0-16,-25 0 16,-1 0-16,1 0 15,0 0 17,-99 0-17,-26 0 1,76 0-16,-51 24 15,26-24 1,24 0 0,50-24 31,24 24-32,1 0 1,-25 0-1,-1 0 1</inkml:trace>
  <inkml:trace contextRef="#ctx0" brushRef="#br0" timeOffset="53656.21">7616 10394 0,'0'0'16,"0"-25"-16,0 1 16,0 48 46,-25 26-46,25-25-1,0 25-15,-25-1 16,25 1-16,-25-1 16,25-24-1,75-25 1,-26-49-1,51-26 1,-1-24 0,-74 49-1,-1 1 1,1 49 0,0 24 15,25 51-16,-26-25 1,1-26-16,25 1 16,-1-25-1,1-25 1,-25 1-16,25-51 16,-50-24 15,0 0-16,0 49 1,-25 50 31</inkml:trace>
  <inkml:trace contextRef="#ctx0" brushRef="#br0" timeOffset="53973.42">8583 10097 0,'0'-25'0,"0"50"0,25-75 16,-25 25 0,0 50 15,-50 124 0,50-75-31,-24 1 16,-1 98-16,50-49 15,-1 0 17,26-49-17,-25-75-15,24 25 16,1-50-1</inkml:trace>
  <inkml:trace contextRef="#ctx0" brushRef="#br0" timeOffset="54456.86">8931 10369 0,'0'-24'16,"24"-51"-1,-24 50-15,25 25 16,25-24 0,-1 24-1,-24 24-15,25 51 16,-25 49 0,-50-25-1,25-49 1,-25-25-16,25-50 31,25 0-15,0-74-1,24-25 1,-24-25 0,0 99-1,-25 25-15,25 1 31,-25 48-15,0 26 0,0 74-1,49 0 1,1-25 0,24-24-1,-24-1 1</inkml:trace>
  <inkml:trace contextRef="#ctx0" brushRef="#br0" timeOffset="54769.38">9675 10047 0,'0'-25'0,"0"50"0,0-75 31,25 50-15,24 50-1,1 49 1,-1 75 0,1 49-1,-50-24 1,0-75-1,-25-50 1,0-49 0</inkml:trace>
  <inkml:trace contextRef="#ctx0" brushRef="#br0" timeOffset="55058.17">10766 10593 0,'0'0'16,"25"0"15,0 0-15,24 0-16,1 0 15,0 0-15,99-25 16,-25 0 0,-25 0-1,-74 25 1,-1 0 0</inkml:trace>
  <inkml:trace contextRef="#ctx0" brushRef="#br0" timeOffset="55274.12">10940 10866 0,'-25'24'16,"50"-48"-16,-50 73 0,0-49 15,50 0 16,25 0-15,-1 0-16,1 0 0,0 0 16,123 0-1</inkml:trace>
  <inkml:trace contextRef="#ctx0" brushRef="#br0" timeOffset="56105.6">12825 10518 0,'0'0'0,"0"25"31,25-25-15,0 25 0,0-25-16,-1 25 15,26-25-15,74 0 16,25-25 0,-25-25-1,-50 1 16,-24-1-15,-50-24 0,-50 24-1,26 50-15,-1-25 16,-74 25 0,-26 25-1,76 0-15,-75 74 16,99-24-1,-49 123 1,98-99 0,51 0-1,49-49 1,50-25 0,-26-25-1,-24-25 16,-74 25-31</inkml:trace>
  <inkml:trace contextRef="#ctx0" brushRef="#br0" timeOffset="56639.65">13545 9973 0,'-25'0'16,"50"-25"46,24 25-62,1 0 16,74 0-1,0-25 1,-74 25-16,-26 0 16,1 0 15,-74 0-31,24 0 16,-75 25-1,26-25 1,49 0-1,25 25 17</inkml:trace>
  <inkml:trace contextRef="#ctx0" brushRef="#br0" timeOffset="57153.85">14314 9675 0,'0'-25'31,"24"25"-31,1 0 0,0 0 16,0-25-1,24 50-15,-24-25 16,25 25-1,-1 0 1,-24 74 0,-50 0-1,1 0 1,24-74 15,24-50-15,26 1-1,25-76 1,-26 51-16,26-75 16,-26 49-1,-49 50 32,0 50-47,-25 74 31,1-24-31,-1-1 16,0 50 0,25-74-16,0 0 15,50 49-15</inkml:trace>
  <inkml:trace contextRef="#ctx0" brushRef="#br0" timeOffset="57657.48">15852 10369 0,'0'0'15,"-25"0"-15,25 25 16,25-25 0,24 25-1,50-25 1,1 0-16,24 0 15,124-25-15,-25 0 32,-99 25-17,-99 0 1</inkml:trace>
  <inkml:trace contextRef="#ctx0" brushRef="#br0" timeOffset="57921.58">16397 10221 0,'-24'-25'15,"24"0"1,-25 25 0,25 50-1,-25 49 16,25 50-31,0-25 16,0 0 15,50-50-15,-26-49-16</inkml:trace>
  <inkml:trace contextRef="#ctx0" brushRef="#br0" timeOffset="58273.44">17787 9873 0,'24'-24'15,"-48"48"-15,48-73 0,-24 24 31,-24 25-15,-1 0-16,0 25 16,0 24-1,-24 1-15,-51 74 16,76-50 0,-1 150-1,50-175 1,24 1-16,26-25 15,-1 0-15,124-1 16,-49-48 0,-74-1-1</inkml:trace>
  <inkml:trace contextRef="#ctx0" brushRef="#br0" timeOffset="59200.24">12155 11263 0,'25'0'31,"0"24"-15,0-24-16,0 0 15,-1 0 1,26 25-16,0-25 0,74 0 31,74 0-15,25 0-1,100-25-15,-1 1 16,26-26 15,-199 50-31,198-25 16,-174 25 0,175-25-1,-150 25-15,174 25 16,0-25-1,1 0 1,-1 0 0,0 0-1,0-25 1,-50 1 0,1-1-1,-75 25 16,-25-25-15,-148 25-16,-1 0 16,-49 0-16,49-25 15,-49 25 1,-50 25 15</inkml:trace>
  <inkml:trace contextRef="#ctx0" brushRef="#br0" timeOffset="59937.63">14388 12131 0,'0'0'15,"25"0"17,-25 25-32,25-25 15,-1 24-15,26 1 0,74-25 31,25 0-15,25-25 0,-1-24-1,-49-26 1,-74 1 0,-50 0-1,-99 24 1,-25 50-1,49 0-15,1 0 16,-1 25-16,-98 49 16,24 50-1,25 25 1,74 25 15,50-50-15,25-25-1,49 0 1,50-49 0,25-25-1,50-50 1,-125 0-16,1 0 16,-1-24-16</inkml:trace>
  <inkml:trace contextRef="#ctx0" brushRef="#br0" timeOffset="60422.82">15356 11883 0,'-25'-25'16,"25"0"-16,49 0 31,-24 25-15,25 0-16,-25-24 15,74 24 1,-50 0-1,1 0 1,-25 0 0,0 0-1,-75 0 17,0 24-32,1-24 15,-1 25 1,-24-25-16,24 0 15,25 0 1,50 0 15,0 0-15,49 0-16</inkml:trace>
  <inkml:trace contextRef="#ctx0" brushRef="#br0" timeOffset="60938.67">16199 11610 0,'25'0'47,"0"0"-47,-1-25 16,1 25-16,-25 25 15,50 24 1,-1 1 0,-49 0-1,0-1 1,-24 1 0,-1-25-1,25-25 16,25-25-31,-1 0 16,1 0-16,74-74 16,-49 0-1,-25 74 1,0 25 15,-25-25-15,-25 50-16,0 49 15,0 26 1,25-1 0,25-25 15,25 1-15,-26-50-16,1-1 0</inkml:trace>
  <inkml:trace contextRef="#ctx0" brushRef="#br0" timeOffset="62337.72">19622 10791 0,'-25'0'141,"25"-25"-48,25 25-77,0 0 0,0 0-16,25 0 15,-26 0 1,26-24-16,74 24 15,-50 0 1,-49 24 0,25-24-1</inkml:trace>
  <inkml:trace contextRef="#ctx0" brushRef="#br0" timeOffset="62639.19">19647 11064 0,'-25'0'15,"50"0"-15,-50 25 16,50-25 15,0 0-15,25 25-16,24-50 16,50 25-16,-50 0 31,-24 0-16,-25 0 1,0 0 0</inkml:trace>
  <inkml:trace contextRef="#ctx0" brushRef="#br0" timeOffset="63445.67">21681 10270 0,'25'50'62,"-25"-25"-46,0-1 0,0 26-16,25 0 15,-25 24-15,0-24 16,25 99-1,-25-50 1,25-25 0,-25-24-1,0-25 1</inkml:trace>
  <inkml:trace contextRef="#ctx0" brushRef="#br0" timeOffset="63721.16">22475 10717 0,'25'0'16,"-50"0"-16,75 0 15,-25 0-15,-1 0 16,1 0-16,25 0 16,24 0-16,25 0 15,149 0 1,-24-25 0,-51 0-1,-98 25 1,-50 0-1</inkml:trace>
  <inkml:trace contextRef="#ctx0" brushRef="#br0" timeOffset="64039.66">22971 10444 0,'-25'0'16,"50"0"-16,-50-25 0,1 25 16,48 25 31,-24 0-32,25 24-15,0 75 16,-25-49-1,0-1-15,25 75 16,24-25 0,-24-25-1,0-74 1</inkml:trace>
  <inkml:trace contextRef="#ctx0" brushRef="#br0" timeOffset="64471.55">24757 10196 0,'0'-25'15,"0"50"-15,0-75 16,0 25-16,-24 1 31,-26 24-31,-24 49 32,-1-24-32,1 25 15,-26 49 1,51-25-16,-1 50 15,50 25 17,75-50-17,24-49 1,25-25 0,-25 0-1,0-50 1,-74 25-16</inkml:trace>
  <inkml:trace contextRef="#ctx0" brushRef="#br0" timeOffset="64971.07">25303 10593 0,'0'-25'15,"25"25"17,-25 25-17,50-25-15,-1 0 16,1 25-16,74-50 16,0 0-1,-50 0 1,-49-49-1,0 49 1,-25-50 0,-50 51-1,25 24-15,1-25 16,-26 25-16,0 0 16,1 25-16,-75 49 31,49 25-16,26 1 1,24-26 0,50 0-1,49-24 1,25-25 0,75-25-1,-100-25-15,1 25 16,74-99-16</inkml:trace>
  <inkml:trace contextRef="#ctx0" brushRef="#br0" timeOffset="65571.6">26122 9873 0,'0'-24'16,"0"48"-16,25-73 0,-25-1 0,0 25 15,24 0 1,1 25-16,25 0 16,-25-24-1,24 24-15,-24 0 16,0 24-16,0 26 15,-1 74 1,-73 0 0,-1 0-1,25-49 1,25-75 15,50-25-15,0 0-16,49-99 31,-25 50-31,50-100 16,-49 0-1,-26 100 1,-49 49 15,-24 50-31,24 24 16,-50 75-1,50 75 1,0-100 0,25-74-1,0 0-15,49 0 16,-49-1 0,24-24-16,1 0 15</inkml:trace>
  <inkml:trace contextRef="#ctx0" brushRef="#br0" timeOffset="67430.17">10469 13346 0,'24'0'15,"-24"-24"-15,0-1 47,0 50-31,-24-1-16,24 26 15,0 0-15,-25 148 16,0-24 0,25-75-1,0-49 1,74-50-1,26-50 17,-76 0-32,76-99 15,-51 1 1,1 48 0,-50 51-1,25 49 1,-25 49-1,49 100 1,26-25 0,-1-49-1,25-26 1,-24-49 0,-1-24-1,-24-175 16,-50 25-15,0 26 0,-25 98-1,25 75 17</inkml:trace>
  <inkml:trace contextRef="#ctx0" brushRef="#br0" timeOffset="67772.3">12007 13148 0,'0'0'0,"0"-25"15,24 25 1,-48 0-16,24 25 16,-25 25-1,0 74 1,-25 49 0,26 26-1,24 24 1,24-74-1,1-75-15,25 50 16,49-99 0,-74 0-1</inkml:trace>
  <inkml:trace contextRef="#ctx0" brushRef="#br0" timeOffset="68272.24">12304 13470 0,'25'0'15,"-50"0"-15,50-24 16,0 24 0,0 0-1,-1 0-15,51 74 16,-50 50-1,0 25 1,-50-25 0,25-74-1,25-75 17,-1-74-17,26-75 1,-50 75-1,25-25 1,-25 74 0,25 25-1,-25 50 17,0 25-32,24 49 15,1 25 1,0-25-1,25-49 1,-26-25 0,1-25-16</inkml:trace>
  <inkml:trace contextRef="#ctx0" brushRef="#br0" timeOffset="68571.31">13148 13148 0,'0'-25'15,"0"50"-15,24-25 32,1 25-17,-25 24-15,25 1 16,0 24-16,0 1 15,0 24-15,-25 75 16,-50 24 0,0-99-1,-49 75 1,25-25 0</inkml:trace>
  <inkml:trace contextRef="#ctx0" brushRef="#br0" timeOffset="68921.35">14066 13718 0,'0'0'16,"24"25"15,1-25-16,0 0-15,25 0 16,-1-25 0,75 1-1,-25-1 1,-49-25-16</inkml:trace>
  <inkml:trace contextRef="#ctx0" brushRef="#br0" timeOffset="73678.39">14190 14091 0,'0'0'0,"24"0"94,1 0-47,0 0-47,25-25 15,-1 25 1,26-25-16,-26 25 0,26-25 16,98 0-1,-123 1 1,-25 24 0,0 0 15,-1 0 47</inkml:trace>
  <inkml:trace contextRef="#ctx0" brushRef="#br0" timeOffset="75257.22">16199 13396 0,'25'-25'15,"-50"50"-15,75-75 0,-50 26 47,0 48-31,0 26-1,24 0-15,-24-1 16,0 26 0,-24-1-16,-1 75 15,0 0 1,0-75-1,25-49 1,0 0 0</inkml:trace>
  <inkml:trace contextRef="#ctx0" brushRef="#br0" timeOffset="75505.91">16621 13743 0,'0'0'0,"24"0"15,1-25-15,0 25 16,25 0 0,24 0-16,1-24 0,24 24 15,25 0-15,-25 0 16,124-25-1,-74 0 1,-99 0-16,-25 25 16</inkml:trace>
  <inkml:trace contextRef="#ctx0" brushRef="#br0" timeOffset="75792.8">17315 13470 0,'0'0'0,"0"-24"0,-25-1 15,1 25 1,-1 25 15,25 24-31,0 1 16,0 24-16,-25 75 15,25 25 1,0-50 0,0-50-1,0-49 1</inkml:trace>
  <inkml:trace contextRef="#ctx0" brushRef="#br0" timeOffset="76171.39">18332 13371 0,'0'-25'16,"0"50"-16,0-74 0,-49 49 47,24 24-32,0 1-15,0 25 16,1-1-16,-26 1 16,0 99-1,25-75 1,1 50-16,24-74 15,74 24 1,-49-49 0,25-25-16,49 0 15,25-25 1,-99 1-16</inkml:trace>
  <inkml:trace contextRef="#ctx0" brushRef="#br0" timeOffset="76671.28">18878 13694 0,'0'0'0,"-25"0"16,0 0-1,50 24 1,0-24-1,25 25-15,-1-25 16,75 0 0,0-25-1,-49-24 1,-50-1 0,-25-24-1,-25 24 1,0 25-1,0 1-15,-24 24 16,-26 49 0,-98 75-1,98-25 1,25 26 15,50-26-15,25-25-1,50-24 1,49-50 0,49 0-1,-24-50 1,-74 1-16</inkml:trace>
  <inkml:trace contextRef="#ctx0" brushRef="#br0" timeOffset="77256.78">19597 12900 0,'0'0'0,"0"-25"31,25 25-15,0-25-1,0 25 1,25 0-16,-26 0 16,1 25-16,0 0 15,0 0-15,-25 24 16,0-24-16,0 99 15,-25-49 1,25-51 0,50-24 15,-1-49-15,75-75-1,-25-25 1,-24 50-1,-75 74 17,0 50-1,0-1-15,-25 26-16,25 49 15,0-24 1,0-1-1,0-49 1,0 0-16</inkml:trace>
  <inkml:trace contextRef="#ctx0" brushRef="#br0" timeOffset="78441.37">9898 13073 0,'25'0'31,"-50"-24"-31,50 48 47,-25 1-47,-25 0 16,25 25-16,-25 24 16,25 100-1,0-50-15,-25-25 16,25 149-1,-24-124 1,48-25-16,-24 75 16,0-50-1,25-49 1,-25-51 0,50-48-1</inkml:trace>
  <inkml:trace contextRef="#ctx0" brushRef="#br0" timeOffset="81491.44">9948 12825 0,'0'25'15,"0"-50"-15,24 50 16,1-25 0,0 0-16,0 0 15,24 0-15,26 0 16,24 25 15,25 0-15,25 0-1,-75-25-15,26 0 16,73 0 0,26 0-1,98 0 1,-197 0-1,24 0-15,99-25 16,25 0 15,-124 0-31,0 25 0,124-25 32,-25-24-17,-123 49-15,-1-25 16,74 0-1,-98 25-15,99-25 16,-26 1 0,26 24-1,0-25 1,-25 25 0,-1 0-1,1-25 1,25 25-1,24 0 1,1-25 0,-26 25-1,1 0 1,99 0 15,-174 0-15,0 0-16,125 0 15,24 0 1,-25 0 0,-25 0-1,1-25 1,-1 25 0,1-24-1,24 24 1,0 0-1,-24-25 1,99 0 0,-75 25-1,-50-25 17,1 0-17,0 25 1,-25-25-1,-25 25 1,-75-24-16,26 24 16,-26 0-16,1 0 15,49 0 1,0 0 0,-49 0-1,0 0-15,-1 0 16,1 0-1,49 0 1,-25 0 0,1-25-1,-1 25 17,-49 0-17,0 0 1,24 0-1,-24 0 1,25 25 0,0-25-1,24 24 1,-24-24 0,-26 0-1,1 25 1,0-25-1,-25 25 1,0 0 0,25 25-1,-25-1 17,0 1-17,0-1-15,0 26 16,0 74-1,-25-75-15,25 50 16,-25 25 0,25 0-1,-49 0 1,24-1 0,-25-23-1,25-1 1,25 0-1,-24 0 17,-1-75-32,25-24 15,-25 0-15,25 0 32,-25-25-32,-25 0 15,-24 24 1,-25-48-1,-50 24 1,-49 0 0,-26 0-1,-24 0 1,-74 0 0,-1 24-1,-24 1 1,198-25-16,0 0 15,0 25-15,-148 0 16,49 0 0,124 0-1,-248-1 17,123 1-17,26 0 1,0 0-1,-50 0 1,0-1 0,124-24-16,-99 25 15,25 0 1,0-25 0,99 25-1,-149-25 1,25 25-1,24-25 1,-98 24 0,99 1-1,123-25 17,-148 0-17,0 0 1,75 25-1,73-25 1,26 0-16,-100 0 16,100 0-1,0 0-15,-1 0 16,-49 0 0,0 25-1,-50-25 1,75-25-1,0 25 1,0-25 0,0 0-1,-1 25 17,-24-24-17,75 48-15,-1-48 16,0 24-16,-24 0 15,-25 0 1,74-25 0,-25 25-16,1 0 15,-1 0-15,-24 25 16,-1-25 0,26 0-1,-26 0 1,50 0-1,-24 0 1,-1 0 0,25 0-1,1 0 1,-1 0-16,0 0 31,0 0-15,0 0 15,25-25-15,0 0-1,0 0 1,0 0-16,-24-24 16,24 24-1,-50-25 1,25 1-1,0 24-15</inkml:trace>
  <inkml:trace contextRef="#ctx0" brushRef="#br0" timeOffset="82804.35">21656 13718 0,'-24'-24'31,"48"24"0,-24 24 0,0-48-15,25 24 0,0 0-1,25 0 1,99 0-1,49-25 1,100 0 0,49 0-1,25 0 1,-198 25-16,24 0 16,100-24-1,-174-1-15,50 25 16,-75 0-1,-74 0 17</inkml:trace>
  <inkml:trace contextRef="#ctx0" brushRef="#br0" timeOffset="83307.62">23889 13272 0,'0'-25'16,"0"50"-16,0-75 15,0 26 1,-25 24-16,25-25 15,-25 25 1,50 0 15,0 25-31,99 24 16,-25 1 0,1-25-1,-1 24-15,25-24 0,74 25 16,-49-26 15,-124-24 0,-75 0-15,1 25-16,-50 0 16,-26 49-1,-23 26 1,24-1-1,0-25 1,24-24 0,51-25-1,-1 0 1,25-25 0</inkml:trace>
  <inkml:trace contextRef="#ctx0" brushRef="#br0" timeOffset="83626.08">23790 13371 0,'25'-25'16,"-50"50"-16,0-74 15,0 49 1,25 49 15,0-24-15,25 74-1,-25-49-15,0 24 16,25-24-16,-25 74 31,25-25-15,-25-24-1,24-51 1,-24 1 0</inkml:trace>
  <inkml:trace contextRef="#ctx0" brushRef="#br0" timeOffset="86361.18">26320 13470 0,'25'25'16,"49"-74"15,-49 49-16,-25-25-15,25 25 16,0-25-16,0 25 0,-1-25 16,1 0-1,25 1-15,-1-76 16,-24 76 0,0-101-1,-25 26 1,-25 50-16,-99-1 15,0 25 1,-25 25 0,25 25-1,50 49 17,49 26-17,50-26 1,49 25-1,150 50 1,-76-74 0,-24 24-1,-74 0 1,-25-25 0,-75 1-1,-24-25 1,-25-26-1,24 1 1,1-25 0,49-25-16,0-24 15,25-1-15,0-74 32,0-25-17,75 25 1,-1 0-1,0 25 1</inkml:trace>
  <inkml:trace contextRef="#ctx0" brushRef="#br0" timeOffset="87157.55">26866 12701 0,'-25'-49'15,"50"98"-15,-25-148 0,0 74 16,-25-24 0,0 24-1,-24 0-15,-1 25 16,-99-25 0,-49 75-1,-1 24 1,26 26-1,-1 48 1,25 1 0,50 25-1,74 24 1,0-98-16,25-26 16,0 25-16,50 75 15,49-25 1,25-50-1,0-25 1,50-24 0,24-25-1,1-25 17,49 0-17,-25 0-15,-49-25 31,-1-49-15,-49-26 0,25-48-1,-74 48-15,24-98 16,-49-1 0,-26 1-1,-48 24 1,-26 25-1,-74 1 1,-99-1 0,-1 25-1,-24 49 1,25 50 15,99 25-31,0 0 16,-124 25-1,124-25-15,-124 75 16,25-1 0,24 1-1,75-26-15</inkml:trace>
  <inkml:trace contextRef="#ctx0" brushRef="#br0" timeOffset="88508.26">2630 16199 0,'0'0'0,"0"-25"31,0 1 31,0 73-62,-25 1 16,25-1-16,0 26 16,-25 74-1,0 0 1,0-25-1,25-75-15,0 1 16</inkml:trace>
  <inkml:trace contextRef="#ctx0" brushRef="#br0" timeOffset="89009.56">3101 15852 0,'25'0'0,"-50"0"0,50 25 15,-1 0-15,-24 49 16,0-24-16,0 123 15,-24 50 1,24-74 0,0-74-1,24-100 32,26-49-31,-25-26 15,0 51-31,24-1 16,-24 50-1,0-25 1,0 75 0,74 74-1,-49 0 1,-26-25-1,26-49 1,-25-25 0</inkml:trace>
  <inkml:trace contextRef="#ctx0" brushRef="#br0" timeOffset="89258.36">3919 16348 0,'0'0'0,"25"0"0,0 0 31,-50 50-15,25-26 0,0 26-1,0 25 1,-25-51-16,25 1 15,25 25 1</inkml:trace>
  <inkml:trace contextRef="#ctx0" brushRef="#br0" timeOffset="89384.6">3870 16224 0,'0'0'0</inkml:trace>
  <inkml:trace contextRef="#ctx0" brushRef="#br0" timeOffset="89690.43">4292 16199 0,'24'25'16,"-48"-50"-16,48 100 0,-24-26 16,0 1-16,0-25 15,50 49 1,49-24-1,0-1 1,-24-24 0,-50 50-1,-50-1 1,-124 50 0,50-99-1</inkml:trace>
  <inkml:trace contextRef="#ctx0" brushRef="#br0" timeOffset="90074.45">2357 15505 0,'0'0'15,"0"-25"-15,0 0 16,49 0-1,-24 0 1,25 1-16,74-1 16,49-25-1,-24 1 17,-74 24-17,-26 25-15</inkml:trace>
  <inkml:trace contextRef="#ctx0" brushRef="#br0" timeOffset="90589.46">6971 16497 0,'0'0'0,"-25"0"15,25-25 32,0 0-47,0 75 16,0-25-16,0 24 15,0 1 1,0 99 0,-25-50-16,0-49 15</inkml:trace>
  <inkml:trace contextRef="#ctx0" brushRef="#br0" timeOffset="90738.76">6797 16050 0,'0'0'0,"0"-24"0,-25 24 16,0 0-1</inkml:trace>
  <inkml:trace contextRef="#ctx0" brushRef="#br0" timeOffset="91040.32">7293 16249 0,'0'0'0,"0"25"0,0 24 16,0 1-1,25 24 1,-25-24-16,50-25 16,24 24-1,-24-24-15,24 25 16,-49-1-1,-25 51 1,-74-26 0,-26 0-1,26-24 1</inkml:trace>
  <inkml:trace contextRef="#ctx0" brushRef="#br0" timeOffset="91658.49">10469 16150 0,'0'0'0,"24"-124"16,-48 124 0,-1 0-1,-74 49 1,-26 50 0,51 1-1,74-26 1,50-49-1,-1-25-15,1 25 16,24-25-16,26 49 16,-26 1 15,-49 0-15,-25 24-1,-25-24 1,-74-26-1,49 1 1,-49-50 0,24-24-1,75 24-15</inkml:trace>
  <inkml:trace contextRef="#ctx0" brushRef="#br0" timeOffset="92039.8">11039 16125 0,'25'0'15,"-50"0"-15,75 0 32,-75 0-17,0 25-15,25-1 16,-50 51-1,26-1 1,24 1 0,24-1-1,51-49 1,-1-25 0,1-50-1,-50 1 1,-25-1-1,-75 0 1,1 26 0,-1 24-1</inkml:trace>
  <inkml:trace contextRef="#ctx0" brushRef="#br0" timeOffset="92361.19">11461 15877 0,'25'-50'15,"-50"100"-15,50-125 31,-25 100-15,0 0 0,0 0-16,-25 124 15,25 49 1,-25 0 0,25-123-1,25 74 1,-25-50-1,25-74 1</inkml:trace>
  <inkml:trace contextRef="#ctx0" brushRef="#br0" timeOffset="92824.27">11907 16274 0,'0'0'16,"-24"-25"0,-1 74-1,0 1-15,25-25 16,0 24 0,0 51-1,25-75 1,0-25-1,24-25 1,-24 0-16,0-25 16,24-49-1,-49 0 1,25 74-16,-25 50 47,0 24-47,0-24 15,0 25-15,25 49 16,-25-24 0,50-75 15,24 0-15,50-50-1,-74 0-15</inkml:trace>
  <inkml:trace contextRef="#ctx0" brushRef="#br0" timeOffset="93042.29">12577 15902 0,'25'-149'16,"-25"99"-16,-25 249 0,50-423 15,-50 249 17,25 25-17,0-1-15,-25 100 16,25 50-1,-24-26 1,24-24 15,-25-74-31,25-51 16</inkml:trace>
  <inkml:trace contextRef="#ctx0" brushRef="#br0" timeOffset="93307.78">12478 16348 0,'0'0'0,"25"-50"0,-25 26 16,25-26 0,-25 25-16,0 0 15,24-24-15,26-1 16,49 25 0,0 25-1,1 25 1,-51 74-1,-24 25 1,-25-24 0,0-51-1,0-24 1,25-25 0</inkml:trace>
  <inkml:trace contextRef="#ctx0" brushRef="#br0" timeOffset="93961.04">13222 16274 0,'0'0'16,"-25"0"15,0 24-31,25 1 16,-24 50-1,-1-1 1,25 1-1,49-51 1,51 1 0,-75-25-16,24-25 31,-24-49-15,0-50-1,24-50 1,26 25-1,-1 100 1,1 24 0,-26 75-1,-49 123 1,0-98 0,-25-1-16,25-24 15,-24-26-15,24 1 16,24-50 15,-24 1-31,75-76 16,-26 26-1,1 49 17,-25 25-17,25 50 1,24 49-1,50 0 1,-50-49 0,1-25-1,49-100 1,-75-74 0,-24-24-1,0 74 1</inkml:trace>
  <inkml:trace contextRef="#ctx0" brushRef="#br0" timeOffset="94610.98">16869 16174 0,'0'-24'0,"0"48"0,0-73 31,-25 74 0,0-1-31,0 26 16,25 0-16,-24-1 16,24 50-1,24-49 1,125-75-1,-74 0 1,-1-24-16,25-50 16,-74-25 15,-25 24-15,-74 26-1,-26 49 1,51 50-1,24-25 1</inkml:trace>
  <inkml:trace contextRef="#ctx0" brushRef="#br0" timeOffset="94991.03">17638 15877 0,'74'-50'16,"-148"100"-16,198-125 0,-75 26 0,-24 24 15,0-25 1,-25 25 0,-74 1-1,24 48 1,-74 26 0,50 0-1,24 49 1,25 0-1,25-24-15,0-26 16,0 75 0,25-49-16,-25-1 15,50 50 1,-26 25 0,-24-75-16,0 1 15,-24-1-15,24 50 16,-25-25-1,25-74 1</inkml:trace>
  <inkml:trace contextRef="#ctx0" brushRef="#br0" timeOffset="95160.43">17439 16571 0,'0'-24'16,"0"48"-16,0-73 15,0 24 1,50 0 0,0 0-1,123-24 1</inkml:trace>
  <inkml:trace contextRef="#ctx0" brushRef="#br0" timeOffset="95708.94">19994 15877 0,'0'-25'16,"-24"25"15,24 25-31,0 24 16,0 1-16,-25 49 15,25-24 1,-25 73 0,25-48-1,74-76 1,1-24-16,-1 0 16,1 0-16,24-24 15,50-76 1</inkml:trace>
  <inkml:trace contextRef="#ctx0" brushRef="#br0" timeOffset="95977.56">19994 15777 0,'-24'-24'32,"48"24"-17,1-25 1,0 25 0,0-25-16,74-25 15,0 1 1,-74 49-1</inkml:trace>
  <inkml:trace contextRef="#ctx0" brushRef="#br0" timeOffset="96141.87">20044 15902 0,'0'49'15,"0"-98"-15,-25 123 0,25-49 16,0 0-1,50-25 1,24-25 0,-24 0-16</inkml:trace>
  <inkml:trace contextRef="#ctx0" brushRef="#br0" timeOffset="96593.57">20788 15852 0,'0'0'0,"25"0"16,-25-25-16,-25 50 16,-74 25-1,49-1-15,26-24 16,-1 0 0,25 0-1,25-1 1,24 1-1,50 25 1,-49 24 0,0 25-1,-26 1 1,1 24 0,25-50-1,-50-24-15,0-25 16,0-1 15,25-48-15,-25-26-1,74-99 1,-24-25 0,-1 50-1,1 50 1,-25 24-16</inkml:trace>
  <inkml:trace contextRef="#ctx0" brushRef="#br0" timeOffset="96750.36">21582 16323 0,'0'25'0,"0"-50"0,0 75 31</inkml:trace>
  <inkml:trace contextRef="#ctx0" brushRef="#br0" timeOffset="97744.11">23046 15604 0,'0'0'16,"0"-25"30,-25 50-30,0 0-16,0-1 16,0 51-1,-24-26-15,24 26 16,0 74 0,25 0-1,50-50 1,49-50-1,50-24 1,0-50 0,-50-49-1,-74 0 1,-50 24 0,0 25-16,-24 0 15,-1 25-15,-49 0 16,-25 25-1,74 0 1</inkml:trace>
  <inkml:trace contextRef="#ctx0" brushRef="#br0" timeOffset="98475.25">23294 15108 0,'-25'-25'0,"50"50"0,-100-75 16,26 50-16,-1 0 15,0 0-15,-98 25 16,-1 49 15,74 1-31,1-1 0,-25 75 32,49-50-32,25 100 15,25-100 1,0 75-1,50-1 1,124 50 0,-26-98-1,1-51 1,25-24 0,-25-50-1,24-25 1,-98 0-1,-1 0-15,50-74 16,-25 0 0,-49 24-1,0-74 1,-25 50 0,-25 0-16,24 0 0,-24-1 0,-24-73 31,-26 49-16,-49 25 1,-25-1 0,-25 26-1,-25 49 1,1 0 0,-76 75-1,175-25 1,49 0-16</inkml:trace>
  <inkml:trace contextRef="#ctx0" brushRef="#br0" timeOffset="99838.44">24832 16497 0,'-25'-25'31,"0"25"0,25 25 32,0-50 46,25 25-93,-25-25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6:35:37.8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1637 1414 0,'-25'0'31,"25"-25"47,-24 25-62,-1-25 15,-25 25-15,25 0 0,-24 0-1,24 25-15,0 0 16,0 0-16,1 49 15,24 25 1,49-24 0,50-1-1,25-24 1,0 24 0,-74-24 15,-25-25-31,-25 74 15,-25-25 1,-25-24-16,-49 49 16,25-24-1,24-75 1,25 25-16,-49-50 16,24-25-1,1-49 1,24-25-1,0-25 1,25 99 0,-25-24-16</inkml:trace>
  <inkml:trace contextRef="#ctx0" brushRef="#br0" timeOffset="399.04">2233 1439 0,'0'0'16,"0"25"-1,0 49 17,-25-24-32,25 24 15,0 25-15,-50 100 16,25-75 0,1 49-1,24-73 1,0-26-1,49-49 1,50-25 0,25-25-1,1-49 1</inkml:trace>
  <inkml:trace contextRef="#ctx0" brushRef="#br0" timeOffset="599.44">2282 2133 0,'-25'0'16,"50"0"-16,-74 25 0,24-25 16,0 0-1,25-25 1,50 1-1,-26-1-15</inkml:trace>
  <inkml:trace contextRef="#ctx0" brushRef="#br0" timeOffset="1449.34">2481 2133 0,'0'0'0,"49"0"16,1-24-16,0-1 16,-26 0-16,26-49 15,-50 49 1,-25 0 15,0 25-31,-49 50 16,24-26-1,26 26-15,-26 49 16,75 0 0,49-49-1,50-25 1,25-25 0,0-75-1,-50-24 1,-25-25-1,-49 75 1,-25 24 15,-25 74 1,25 1-32,-24 0 15,-1 148 1,-25 25-1,25 25 1,1-49 0,24-125-16,-25 1 15,25-50 1,0-100 15,0-99-15,0 75-16,25-149 15,-1 149 1,26 0 0,24-100-1,51 75 1,-26 25 0,-25 49-1,1 50 1,-26 50-1,-49 49 1,0 50 0,-49 0-1,-26-25 1,-24-50 0,49-74-1</inkml:trace>
  <inkml:trace contextRef="#ctx0" brushRef="#br0" timeOffset="1898.58">4242 1687 0,'0'-25'15,"0"50"-15,25-75 0,-25 1 16,0 24-16,-25 0 16,25 0-16,-50-24 15,-24 49 1,-25 49 0,-1 75-1,51 0 1,49-49 15,49-50-15,51-50-1,24-50 1,-50 26 0,-24 24-16,-50 75 31,25-1-31,-50 1 15,25 49-15,0 75 16,0-100 0,0 25-16,0 75 15,0-100-15</inkml:trace>
  <inkml:trace contextRef="#ctx0" brushRef="#br0" timeOffset="2352.32">1464 2977 0,'-25'25'15,"50"-50"-15,-75 25 0,25 25 16,25-50 15,50 25-15,-1-25-16,51 25 15,-1-25 1,50 25-16,24-25 0,274 25 31,49 0-15,75 25 0,-50-25-1,-75 0 1,-148-25-1,-149 1 1</inkml:trace>
  <inkml:trace contextRef="#ctx0" brushRef="#br0" timeOffset="2749.56">5011 2282 0,'-25'-25'15,"50"50"-15,-75-50 0,26 1 16,-1 24-1,0 0 1,25 24 0,25-24 15,-25 25-31,25-25 16,-1-25-1,-24 1-15,0-1 16,0 0 15</inkml:trace>
  <inkml:trace contextRef="#ctx0" brushRef="#br0" timeOffset="3016.57">5209 2555 0,'0'25'16,"0"25"-1,-24-50 1,24 24-16,0 1 16,24-25-16,26 25 15,0-25 1,-1-25-1,-49 0 1,-49 1 0,-75-1-1</inkml:trace>
  <inkml:trace contextRef="#ctx0" brushRef="#br0" timeOffset="4050.11">7665 1737 0,'0'-25'16,"0"50"-16,0-75 0,-24 25 15,24 50 17,0 49-17,0 150 1,0 73-16,-25-24 31,25-149-31,0-49 16,0-1-1,0-99 17,0-24-32,-25-1 15,25-49-15,-25-100 16,0-24 0,25-25-1,75-50 1,24 50 15,-25 99-31,-24 125 31,-25 73-15,0 174 0,-25-49-16,0 149 15,49-150 1,-24-123-1,0-1-15,74 1 16,-49-25 0,-1 0-16,-24 0 15,-25 24-15,25 75 16,-75-25 0,1 25-1,-51-74 1,-24-50-1,-24-50 1,73 1-16,-24-50 31,25-1-15,74 76 0,0-1-16</inkml:trace>
  <inkml:trace contextRef="#ctx0" brushRef="#br0" timeOffset="4766.25">9129 2456 0,'0'-50'16,"0"100"-16,0-174 0,0 74 15,0 1-15,-25-1 16,0 50 0,1-25-16,-26 25 15,-74 50 1,25 99 0,24 0-1,50-25 1,25-50-1,75-49 1,24-75 0,0-49-1,-74 49-15,0 1 16,0-1-16,-25-24 16,0 123 15,0-24-16,0 25 1,25 24-16,-25-24 0,99 49 31,25-74-15,25-50 0,24-99-1,-73 0 1,-51 50-16,1-1 15,-25 25-15,-1-24 16,-73 74 0,-50 25-1,-1 74 1,75 25 0,25 0-1,50-49 1,49-51-1,50-48 17,-25-26-17,-99 0-15</inkml:trace>
  <inkml:trace contextRef="#ctx0" brushRef="#br0" timeOffset="5086.6">10394 1712 0,'0'-50'16,"0"100"-16,-25-125 0,25 50 16,0 50 15,0 99-16,-24 75 1,-51 24 0,1 25 15,24-173-31,0 49 16,50-100-1,0-48 1,25-100-1</inkml:trace>
  <inkml:trace contextRef="#ctx0" brushRef="#br0" timeOffset="5284.61">10493 2034 0,'50'-25'16,"-100"50"-16,100-99 16,-25 74-16,-100 49 31,1 1-16,-25 99-15,74-100 32,25 26-32,25 24 15,99 0 1,-25-49-16</inkml:trace>
  <inkml:trace contextRef="#ctx0" brushRef="#br0" timeOffset="5782.83">12949 2183 0,'-49'-74'0,"98"148"16,-148-223-16,74 50 15,25 0-15,-25 0 16,25-1-16,0-73 16,0 123-1,-24 50-15,-26 0 16,-24 50-16,-1 24 15,-74 174 1,149-25 0,100-74-1,73-25 1,-98-74-16,73 49 16,-98 0-1,-50 25 1,-124-24-1,-25-51 1,0-49 15,75-74-31,74-25 16</inkml:trace>
  <inkml:trace contextRef="#ctx0" brushRef="#br0" timeOffset="6433.56">13321 2059 0,'0'0'0,"-24"50"31,-26-1-31,25 1 16,0 74-1,50-25 1,74-49-1,-24-50 1,-26-25-16,51-25 31,-76 1-31,1-51 16,-25 26 0,0 49-1,-25 25 1,75 75-1,0 49 1,49-50 0,0-49-1,25-50 1,0-74 0,0-100-1,-49-73 1,-51 148-1,1-25 1,-25 124-16,-25 124 31,25 75-15,0-25 0,50-25-1,49-75 1,0-24-1,-74 25 1,-74 24 0,-51 1-1,51-51-15,-1 1 16,1-25-16,24-25 16,50 1-1</inkml:trace>
  <inkml:trace contextRef="#ctx0" brushRef="#br0" timeOffset="6703.24">15107 1885 0,'-124'25'31,"100"0"-15,-1 0-16,50 49 15,24-24 1,1-1-16,74 1 16,-75 24-1,-49-24 1,-99 0 0,-50-25-1,50-50 1</inkml:trace>
  <inkml:trace contextRef="#ctx0" brushRef="#br0" timeOffset="6936.43">15653 1712 0,'25'-25'15,"-50"50"-15,25 0 31,-25 24-15,25 1 0,-24 24-16,24 25 15,0-24-15,-25 24 16,25 25-16,-25 50 16,0-50-1</inkml:trace>
  <inkml:trace contextRef="#ctx0" brushRef="#br0" timeOffset="7284.57">15430 2357 0,'0'0'0,"0"-25"0,-50 0 16,50 0-16,-24 0 16,24 1-1,74-1 1,100 25-1,24-50 1,0 25 0,-73-24-1,-76 49 1,-24 0 15,-25 25-15,0 24-1,50 26 1,24-26 0,-24-24-1,24-25-15,100-50 16,-100 26-16</inkml:trace>
  <inkml:trace contextRef="#ctx0" brushRef="#br0" timeOffset="7450.21">16918 1861 0,'50'-124'16,"-100"248"-16,125-447 15,-50 249 1,-25 123 15,0 26-31,0-1 16,-25 25-16,25 125 16,0-26-1,-25-99 1</inkml:trace>
  <inkml:trace contextRef="#ctx0" brushRef="#br0" timeOffset="8284.74">16894 2034 0,'0'-49'15,"0"98"-15,49-123 16,-49 49-16,50 0 15,-1 0-15,51-24 16,24 24 0,-25 25-1,-74 25 1,-25 49 0,0 50-1,0-74 1,24-25 15,76-25-31,24-75 31,0 1-15,-99 24-16,-1 25 16,1 25 15,-25 25-31,0 25 15,50 24 1,24-24 0,-24-25-16,99-1 15,-25-73 1,-50-50 0,25-75-1,1-124 1,-1 1-1,-50 148 1,-49 124 15,-99 174-15,25-50 0,24 50-16,-24 0 15,24 0-15,50 99 16,50-124-1,99-75 1,24-74 0,26-74-1,-100-74 1,-49 24 0,-26 124-16,-24 0 15,-24 50 1,-1 25-16,-25-1 15,-24 150 1,-1 73 15,50-123-15,1-99-16</inkml:trace>
  <inkml:trace contextRef="#ctx0" brushRef="#br0" timeOffset="8503.37">18729 1364 0,'0'-49'16,"0"98"-16,25-148 0,0 74 31,24 25-31,100 25 16</inkml:trace>
  <inkml:trace contextRef="#ctx0" brushRef="#br0" timeOffset="8919.23">21260 1786 0,'0'-25'0,"0"50"15,0-74-15,-25 49 16,0 0-16,0 0 15,0 49 1,1 1-16,-51 123 16,25 26-1,1-25 1,24-50 0</inkml:trace>
  <inkml:trace contextRef="#ctx0" brushRef="#br0" timeOffset="9518.74">20763 2357 0,'0'0'0,"0"-50"16,-24 0-16,24-24 15,49 24 1,75 1 15,-25-1-31,150-49 16,-26 25-1,-99 24 1,-99 50 0,-125 174 15,-24 24-31,75-99 16,-1 1-16,25 24 15,50-75 1,50-49 15,-1-49-31,0 24 0,26-50 16,-26 26-16,25-51 31,-99 125 0,0 75-15,25-51-16,25-24 15,74 25 1,74-75 0,1-50-1,-125 26-15,-24-1 16,-1-24-16,-24-50 16,-50 99-1,-24 25-15,-51 25 31,26 99-15,49-25-16,25-25 0,50 75 16,-1-99-1</inkml:trace>
  <inkml:trace contextRef="#ctx0" brushRef="#br0" timeOffset="9982.66">24832 1885 0,'25'-49'16,"-50"98"-16,74-123 0,-49 49 15,25 25 1,0 25-16,-25 0 16,25 124-1,24 24 1,-24-49-1,0-99 1,0 0-16,0-25 16,-1 0-16,1-50 15,0-74 1,25-49 0,-26-26-1,-24 125 1,25 74-1,0 25 1</inkml:trace>
  <inkml:trace contextRef="#ctx0" brushRef="#br0" timeOffset="11071.19">25824 2133 0,'50'-24'16,"-100"48"-16,100-73 0,-26 24 0,-48-25 15,-26 1 1,-49 49 0,24 25-16,26-1 15,-26 76 1,51-26 0,48-49-1,51-25 1,98-75-1,-73-24 17,-51 25-17,-49 49 1,25 25 0,-25 74-1,0 50 1,50-24-1,24-51 1,50-24 0,25-75-1,-99 1-15,24-1 16,-24-49-16,98-149 16,-48-25-1,-26 99 1,-74 125 15,-25 98-31,-49 100 31,-25 99-15,24-24 0,75-26-1,50-124 1,74-49-1,50-50 1,74-173 0,-124 74-1,-100 50 1,1 74 0,-50 49-1,-24 50 1,49 25 15,49-74-31,51-50 31,49-25-15,-100 0-16,26-99 16,-51 50-1,26 0 1,-50 49-1,-25 25 1,25 49-16,-49 51 16,24 24-1,74-50 1,51-49 0,24-50-1,-25-25 1,-50-74-1,1 0 1,-25 75-16,-25 24 31,-25 50-15,0 24 0,-24 26-16,24-1 15,0 1-15,0 123 16</inkml:trace>
  <inkml:trace contextRef="#ctx0" brushRef="#br0" timeOffset="12082.91">30240 1612 0,'49'-24'16,"-98"48"-16,98-73 15,-74 49-15,-24 0 16,-26 0-16,1 25 16,-149 99-1,173-25 1,50-74 0,50 0-1,-1-25-15,26 0 16,-1-25-16,25-50 15,-49 1 1,-25-1 15,-50 51-15,-25 24 0,-24 24-1,24 1 1,26 0-1,24 25 1,24-50 0,1 49-1,50-24 1,-26 0 0,50-50-1,-24 0 1,49-24 15,-74-1-31,24 0 16,75-98-1,0-26 1,-100 100-16,26-26 16,-75 26-1,-25 49 1,-50 0-1,-49 25 1,75 0-16,-1 25 16,1 0-16,-1 0 15,25 0-15,0 74 16,50 25 0,0 0-1,25 25 1,-50 24-1,0-98 1,-25 98-16,-25 1 31,-24-25-15,-1 0 0,1-75-1,24-24 1</inkml:trace>
  <inkml:trace contextRef="#ctx0" brushRef="#br0" timeOffset="12287.02">30264 2183 0,'0'0'15,"0"-25"-15,0 0 16,50 25 0,0 0-16,-1 0 15,100-24 1,-74 48 0</inkml:trace>
  <inkml:trace contextRef="#ctx0" brushRef="#br0" timeOffset="13819.11">3895 4143 0,'0'-25'31,"24"50"0,-24 24-15,0 1-16,0 74 15,0 0 1,25-49 0,25-51 15,24-73-15,26-50-1,-26-26 1,-49 76-16,0-26 15,-25 51-15,0-26 16,24 75 0,1 74-1,25 25 1,24-25 0,1-49-1,24-50 1,-49 0 15,-26-74-31,1-26 31,-50-24-15,1 50-16,24 49 16,-25 0-16,25 0 15,0 1-15</inkml:trace>
  <inkml:trace contextRef="#ctx0" brushRef="#br0" timeOffset="14102.04">5209 3895 0,'25'-25'15,"-50"50"-15,75-75 0,-50 25 16,-50 75 15,26 24-15,-1 26-16,0-1 15,0 149 1,50-50 0,49-49-1,-24-74 1,24-75-1</inkml:trace>
  <inkml:trace contextRef="#ctx0" brushRef="#br0" timeOffset="14533.2">5458 4267 0,'0'-50'15,"0"100"-15,0-149 0,0 74 16,0 0-16,0 0 15,49 25 1,-24 25 0,25 25-1,-1 74 1,-24 0 0,-25-50-1,25-74 1,24-49-1,1-76 1,24-147 0,-49 197-1,-25 26-15,25 24 16,-25 50 15,0 24-15,25 100-16,24 0 31,26 0-15,-25-50-1,-1-49 1,-24-50-16</inkml:trace>
  <inkml:trace contextRef="#ctx0" brushRef="#br0" timeOffset="14800.59">6425 3895 0,'0'-50'16,"0"100"-16,25-100 0,-25 75 47,25 0-47,49 124 15,50 49 1,-50 50-1,-49 0 1,-74-74 15,24-100-31,0-24 0,0-25 32,0-25-32</inkml:trace>
  <inkml:trace contextRef="#ctx0" brushRef="#br0" timeOffset="14999.57">7169 4465 0,'0'0'16,"25"0"-1,0 0 1,0-24-1,24 24-15,26-25 16,123-50 0,-123 50-16</inkml:trace>
  <inkml:trace contextRef="#ctx0" brushRef="#br0" timeOffset="15202.5">7442 4813 0,'-25'24'0,"50"-48"0,-50 73 16,0-49-16,25 25 15,50-75 1,25 26 0,-1-1-16,149-50 15,-74 26 1</inkml:trace>
  <inkml:trace contextRef="#ctx0" brushRef="#br0" timeOffset="16400.74">9005 4118 0,'25'-25'16,"-50"50"-16,75-75 0,-50 26 46,0 48-30,-25 26-16,25 0 16,0 49-16,25-25 15,-1 1-15,26 24 16,0-74 0,-1-25-16,26 25 15,-1-75 1,-24 25-1,-26-24-15,26-51 16,-25 26 0,0-1-1,-25 51 1,0 48 0,-25 76-1,25-51 1,0 51-16,25 98 31,-25-99-31,-25 273 31,0-148-15,-49-100 0,-1-50-1,-24-49 1,0-75-1,24-99 1,51-49 0,-1 99-16,74-100 15</inkml:trace>
  <inkml:trace contextRef="#ctx0" brushRef="#br0" timeOffset="16671.38">9948 3920 0,'0'0'15,"24"0"16,1 0 1,0-25-32,25 0 15,-1 0-15,75-24 16,-49 24 0</inkml:trace>
  <inkml:trace contextRef="#ctx0" brushRef="#br0" timeOffset="16919.2">10667 3523 0,'0'-25'15,"0"50"-15,25-25 47,-25 24-47,0 51 16,0-1-16,25 1 15,-25 98 1,24-73-16</inkml:trace>
  <inkml:trace contextRef="#ctx0" brushRef="#br0" timeOffset="19501.48">13545 4316 0,'0'-24'31,"-25"48"32,25 1-63,0 50 15,0-1-15,0 75 16,0-25 15,0-25-31,0-74 16</inkml:trace>
  <inkml:trace contextRef="#ctx0" brushRef="#br0" timeOffset="19655.36">13445 3969 0,'0'-25'16,"0"50"-16,-24-74 0,24 24 0,0 0 15,-25 25 1</inkml:trace>
  <inkml:trace contextRef="#ctx0" brushRef="#br0" timeOffset="20303.41">13892 4416 0,'-25'74'15,"50"-148"-15,-50 223 0,25-100 16,0 1-1,-25-1-15,50-98 47,0-1-47,0-99 16,49-24 0,-24 73-1,-25 76 1,-1 24-1,1 74 1,25 50 0,-1 25-1,51-50 1,-51-74 0,75-25-1,0-25 1,-24-74-1,-26-25 1,-49-99 0,0-75-1,-25 248 1,0 26 0,0-1-1,24 99 16,1 50-15,0-49-16,0 24 0,0-25 16,-25 25-16,24 75 15,1-50 17,-25-49-17</inkml:trace>
  <inkml:trace contextRef="#ctx0" brushRef="#br0" timeOffset="20717.91">14909 4565 0,'-25'-75'0,"50"150"0,-50-175 16,0 26-1,25 49 1,25 0 0,0 0-16,99-24 15,25-1 1,0 1 15,-100 24-15,-73 99 15,24-49-31,-25 25 16,0 49-1,75 25 1,24-99-1,-24-25 1,-1 0-16,50-25 16,-74 0-1,-25-74 1,-99 0 0,-25 24-1,25 50 1,74 1-1</inkml:trace>
  <inkml:trace contextRef="#ctx0" brushRef="#br0" timeOffset="21200.61">17712 4019 0,'25'-25'16,"-50"50"-16,50-75 0,0 25 16,-25 50 15,0 0-31,25 25 15,-50 24-15,50-24 16,-25 74 0,24-50-1,51-49 1,24-50 0,25-49-1,25-26 1</inkml:trace>
  <inkml:trace contextRef="#ctx0" brushRef="#br0" timeOffset="21400.63">17960 3746 0,'-49'-25'0,"98"50"0,-123-75 15,49 50 1,25-25-1,50 1 1,-26-26-16,51 25 16,-1-24-16,1 24 15,-1 0-15,-49 0 16</inkml:trace>
  <inkml:trace contextRef="#ctx0" brushRef="#br0" timeOffset="21559.52">17886 3920 0,'74'0'16,"-148"0"-16,247-25 0,-73-25 15,24 25-15</inkml:trace>
  <inkml:trace contextRef="#ctx0" brushRef="#br0" timeOffset="21951.91">18878 3647 0,'0'0'0,"-25"0"16,-49 24-1,-1 26 1,1 0-16,-25 24 16,99-24-1,74-25 1,100-25 15,-25 49-15,-50 26-1,-25 49 1,-49-50-16,25 50 16,-50-49-1,25-1-15,-1 0 16,1-74-1,-25 25 1,50-99 0,24-75-1,1-74 1,-1-1 0,-24 100-1,-26 75-15</inkml:trace>
  <inkml:trace contextRef="#ctx0" brushRef="#br0" timeOffset="22086.09">20044 4366 0,'0'25'0,"0"-50"0,0 75 31</inkml:trace>
  <inkml:trace contextRef="#ctx0" brushRef="#br0" timeOffset="25583.6">22004 4093 0,'0'0'15,"0"-25"-15,0 1 0,25-1 16,-25-25 0,0 25-16,0-24 15,24-26 16,-48 1-15,-26-1 0,-74-24-1,-50 25 1,1 49 0,-1 50-1,75 49 1,74 25-1,99 1 1,100-1 0,-50-49-16,99 49 15,-74 0 1,-99 25 0,-100-25 15,-99 1-31,-49-26 31,49-49-15,50-25-16,74-75 31,25-98-15,74-26-1,125-74 1,-125 199-16</inkml:trace>
  <inkml:trace contextRef="#ctx0" brushRef="#br0" timeOffset="26200.6">21954 3324 0,'-25'-25'15,"50"50"-15,-74-99 0,24 49 16,-25 0-16,1 0 16,-51 1-1,51 24 1,-51 0-16,-73 74 16,74-24-1,-1-1-15,-98 125 16,123-75-1,1 0-15,-25 149 16,24 25 0,75-49-1,100-1 1,48-50 0,51-49-1,49-49 1,0-75 15,-124 0-31,99-75 16,1-24-1,-76-25 1,1-25 0,-25-24-1,-49-26 1,-50 1-1,-75-1 1,-24 100-16,-1 25 16,1-1-16,-26 26 15,-148-26 1,-24 50 0,147 1-16,-172 73 15,173 1 1</inkml:trace>
  <inkml:trace contextRef="#ctx0" brushRef="#br0" timeOffset="27484.3">3150 7492 0,'-24'0'0,"48"0"0,-73 0 15,24 0 1,0 0-1,75-25 17,24 25-17,1 0-15,24-25 16,25 0-16,-25 25 16,25-24-16,25-26 15,-75 25 1</inkml:trace>
  <inkml:trace contextRef="#ctx0" brushRef="#br0" timeOffset="27719.9">3026 7963 0,'-24'25'16,"48"-50"-16,-73 50 0,24-25 31,50 0-31,99 0 16,74-25 0,26-49-1,-26-1 1,-124 51-1</inkml:trace>
  <inkml:trace contextRef="#ctx0" brushRef="#br0" timeOffset="28103.86">3696 7318 0,'-25'-25'16,"50"50"-16,-74-50 0,49 1 15,-25 24 1,50 0 15,24 0-15,75 0 0,50 24-1,0-24 1,-50 25-1,-75-25 1,-24 0 0,0 50-1,-50-25-15,0 74 16,-49 25 0,-50 25-1,49-25 1,1-25-1,24-49 1</inkml:trace>
  <inkml:trace contextRef="#ctx0" brushRef="#br0" timeOffset="28401.25">3746 7417 0,'0'-49'16,"0"98"-16,0-148 0,-25 74 16,25 1-16,-25 24 15,25 24 32,25 100-31,25 50-1,-26 74 1,1-124-16,-25 0 16,0 0-16,25 75 15,-25-125 1</inkml:trace>
  <inkml:trace contextRef="#ctx0" brushRef="#br0" timeOffset="29686.31">9327 6847 0,'0'-25'0,"0"50"0,25-50 16,-25 0 0,-25 50 30,25 49-30,0 1-16,-24 24 16,24-24-16,24 24 15,1 50 1,74-100 0,25-74-1,1-49 1,-51-75-1,-49 75-15,0-1 16,-25 1-16,24-25 16,-24 24-1,0 100 17,0 25-17,25 24-15,0 100 16,0 49 15,0 75-15,24 24-1,-49 1 1,-25-26 0,-74-73-1,50-150-15,-26-24 16,26-1-16,-26-49 15,25-25-15,-74-99 16,25-124 0,50 0-1,73 25 1,51 0 0,-26 124-1</inkml:trace>
  <inkml:trace contextRef="#ctx0" brushRef="#br0" timeOffset="30222.75">10369 6896 0,'-24'0'16,"24"-24"0,-25 24-1,50 0 32,24-25-47,100 25 16,0-25-1,-75 0 1,1 25 0,-125 0 15,0 0-16,-74 25 1,-24 0 0,73-25-1,50 0-15,1 25 16,-1-25 15,50-25-31,-1 25 16,26-25-1,49 0 1</inkml:trace>
  <inkml:trace contextRef="#ctx0" brushRef="#br0" timeOffset="30504.62">11238 6276 0,'0'-49'16,"0"73"15,0 1-15,24 25-16,-24 24 15,0 1-15,25 98 16,-50 1 15,25-25-15,25-25-16</inkml:trace>
  <inkml:trace contextRef="#ctx0" brushRef="#br0" timeOffset="30934.6">12652 7442 0,'-25'25'0,"0"-25"16,50 25 31,0-25-32,24 0 1,1 0-16,24 0 16,1 0-16,24-25 15,-25 0-15,25 0 16,-49 1 0</inkml:trace>
  <inkml:trace contextRef="#ctx0" brushRef="#br0" timeOffset="31120.59">12850 7715 0,'-50'25'16,"100"-50"-16,-124 75 0,49-25 16,25-1 15,99-24-16,75-24 1,-1-26 0</inkml:trace>
  <inkml:trace contextRef="#ctx0" brushRef="#br0" timeOffset="31639.94">15157 6896 0,'0'0'16,"-25"25"15,25 0-15,0 49-1,0 26-15,-25 24 16,1 0-16,-26 0 15,0 124 1,26-74 0,48-174-1</inkml:trace>
  <inkml:trace contextRef="#ctx0" brushRef="#br0" timeOffset="31870.3">15653 7541 0,'0'0'0,"75"-24"31,-51 24-31,51 0 16,49-25-1,0 25-15,174-50 16,-1 1-1,-73-1 1,-175 50-16</inkml:trace>
  <inkml:trace contextRef="#ctx0" brushRef="#br0" timeOffset="32117.95">16497 7120 0,'0'0'16,"-25"-25"-16,25 0 0,-25 25 16,0-25 15,25 75-15,0 0-16,0 123 15,-25 50 1,1 26-1,-1-1 1,25-124-16</inkml:trace>
  <inkml:trace contextRef="#ctx0" brushRef="#br0" timeOffset="32520.06">18580 7194 0,'-24'-49'16,"48"98"-16,-48-123 15,-1 49 1,-25 25 0,1 25-1,-26 0-15,-24 24 16,0 1-16,-50 123 16,50 26-1,74-100 1,25-24-16,99 73 15,100-73 1,49-50 15,24-75-31</inkml:trace>
  <inkml:trace contextRef="#ctx0" brushRef="#br0" timeOffset="32985.58">19597 7393 0,'-24'0'0,"48"0"0,-48 24 16,24 1-1,24-25-15,26 25 16,0-25-16,99 0 31,-25-25-15,-75 0-16,-24 1 15,0-1-15,-25-50 16,-50 26 0,-24 24-1,-25 25 1,-25 25-1,24 74 1,1 50 0,25 49-1,49-24 1,74-50 0,100-50-1,75-49 1,24-50-1,-124 1 1</inkml:trace>
  <inkml:trace contextRef="#ctx0" brushRef="#br0" timeOffset="33534.8">20664 6524 0,'0'-24'16,"0"48"-16,0-73 0,0 24 16,25 0-1,0 25 1,24 0-1,26 0 1,24 50 0,-25 49-1,-49 50 1,-50-25 0,1-50-1,-1-74 1,25 25-1,49-75 1,100-173 0,-49 74-1,-76 50 1,1 49 0,-50 125 30,25-25-30,0 24-16,-24 0 16,48 50-16,1 0 31,0-74-31,-25-25 0</inkml:trace>
  <inkml:trace contextRef="#ctx0" brushRef="#br0" timeOffset="40450.8">10816 9526 0,'0'-25'0,"-25"25"78,25 25-62,-25 0-1,25 24-15,0 26 16,-25 24-16,25 0 16,-24 1-16,-1 73 15,0-74 1,25-24 0</inkml:trace>
  <inkml:trace contextRef="#ctx0" brushRef="#br0" timeOffset="40737.87">10022 10518 0,'0'25'15,"0"-50"-15,0 75 32,25-50-17,24 0-15,125-25 16,74-24 0,25-1-1,0 0 1,-75 1-1,-148 49 1</inkml:trace>
  <inkml:trace contextRef="#ctx0" brushRef="#br0" timeOffset="41270.87">10865 11188 0,'25'-25'0,"-50"50"16,100-74-16,-26 24 0,1-25 15,-25 0-15,0 1 16,0 49 15,-25-25-15,0 50-16,24 24 16,26 51-1,24 73 1,-24 26-1,0 49 1,-50 0 0,-25 25-1,0-174-15,-49 100 16,24-150 0,0 1-16,-99-25 31,25-125-16,-24-148 1,98 99-16,25 1 0,0-125 31,25 149-31</inkml:trace>
  <inkml:trace contextRef="#ctx0" brushRef="#br0" timeOffset="41605.76">12528 10692 0,'0'25'31,"24"-50"-15,1 25-16,25-25 16,24 0-1,25 1-15,75-51 16,-50 26-1,-50 24 1</inkml:trace>
  <inkml:trace contextRef="#ctx0" brushRef="#br0" timeOffset="41787.83">12875 11014 0,'-25'25'16,"50"-50"-16,-50 75 0,25-25 15,0 0 1,25-25-16,24-25 16,1 0-1,49-25-15,125-24 16,-100 24-16</inkml:trace>
  <inkml:trace contextRef="#ctx0" brushRef="#br0" timeOffset="42054.63">14562 9948 0,'0'0'0,"24"-50"16,1 25-16,-25 1 16,25 73 30,-25 26-46,-25 123 16,-24-74 0,-1 0-1,0 0-15,-24 124 16,49-99 0,0-75-1</inkml:trace>
  <inkml:trace contextRef="#ctx0" brushRef="#br0" timeOffset="42272.34">14959 10642 0,'24'0'0,"-48"0"16,48-24-16,1 24 31,25-25-31,-25 25 15,173-50 1,75 1 0,25-1-1,-125 25-15</inkml:trace>
  <inkml:trace contextRef="#ctx0" brushRef="#br0" timeOffset="42534.77">15703 10221 0,'-25'0'15,"50"0"-15,-50-25 0,0 0 16,0 25 15,25 25-31,25 74 16,-25 100 15,0-100-31,-25 0 16,25 25-16,0-25 15,0 50 1,50-74-16</inkml:trace>
  <inkml:trace contextRef="#ctx0" brushRef="#br0" timeOffset="42852.49">17092 10270 0,'25'-25'0,"-50"50"0,50-74 15,-25 24-15,-25 25 31,-49 25-15,24 24 0,-24 1-16,24 24 15,25 1-15,-24-1 16,24 75 0,50-75-1,-1-24-15,1-25 16,25-25-16,74 0 15,-50-25-15</inkml:trace>
  <inkml:trace contextRef="#ctx0" brushRef="#br0" timeOffset="43253.35">17787 10568 0,'24'0'15,"-24"25"1,25-25-16,0 0 16,99-25-1,25 0 1,0-49 0,-75 24-1,-74-24 1,-49 24-1,-51 50 1,-24 25 0,0 74-1,50 25 1,74 75 0,74-75-1,-49-100 1,25 1-1,74 0 1,49-50 0,-98-24-16</inkml:trace>
  <inkml:trace contextRef="#ctx0" brushRef="#br0" timeOffset="43768.05">18804 9675 0,'-25'-25'0,"50"50"0,-75-75 15,50 25-15,0 1 16,0-1 0,50-25-16,49 25 31,25 1-16,-50-1 1,-74 50 0,0 49-1,-49 75 1,-1 25 0,50-150-1,25-24 1,49-49-1,50-51 1,0-98 0,-24 24-1,-76 75 1,1 99 0,-50 25 15,25 49-31,-24 1 0,-1 98 31,0-73-31,0 73 16,0-73-1,1-1-15</inkml:trace>
  <inkml:trace contextRef="#ctx0" brushRef="#br0" timeOffset="44803.19">11858 13098 0,'0'-25'0,"0"50"0,-25-99 16,50 49-16,-25 0 31,0 50-16,0 0-15,0 49 16,25 1-16,24 98 16,26-24-1,-26-124 1,125 0 0,-25-124 15,-25-75-16,-25 0 1,-99 100-16,25-25 16,0 148 15,-50 26-15,50-1-1,-25 149 1,24 25-1,26 25 1,-25-124-16,-25 124 16,-25 0-1,-49-25 1,-26-25 0,-24-99-1,0-74 16,-25-75-15,-49-223 0,148-25-1,50 0 1,50 50 0,0 124-16</inkml:trace>
  <inkml:trace contextRef="#ctx0" brushRef="#br0" timeOffset="45102.06">13545 13892 0,'0'0'15,"24"0"-15,-24 25 16,25-25 0,50 25-1,73-25 1,26 0 0,25-50-1,-100 25 1,-99 1-1</inkml:trace>
  <inkml:trace contextRef="#ctx0" brushRef="#br0" timeOffset="45285.95">13768 14413 0,'0'0'15,"-50"50"-15,-24-1 16,49-49-16,25 50 31,50-75-15,98-24-1,51-26 1,-50 25-16</inkml:trace>
  <inkml:trace contextRef="#ctx0" brushRef="#br0" timeOffset="45768.09">17539 13222 0,'0'-49'0,"0"98"0,0-123 16,0 49 15,0 50-15,24 99-1,1 74 1,-25 1-1,25-25 1,-50-50 0,25-75-1</inkml:trace>
  <inkml:trace contextRef="#ctx0" brushRef="#br0" timeOffset="46134.67">16422 14115 0,'-124'25'15,"248"-50"-15,-347 50 16,124-25-16,-1 25 16,51-25-16,-26 25 15,75 0 1,25-25-1,174 24 1,-1-48-16,25 24 16,50-25-16,645-50 31,-273 51-15,-74-26-1,-150 25 1,-173-24-1,-123 24 1</inkml:trace>
  <inkml:trace contextRef="#ctx0" brushRef="#br0" timeOffset="46535.6">16819 15331 0,'0'-25'31,"-25"25"-15,25 25-1,0 0 1,0 99-16,-24 49 31,-1-73-31,-25 49 16,25-75-1,0 0 1</inkml:trace>
  <inkml:trace contextRef="#ctx0" brushRef="#br0" timeOffset="46786.18">17439 15455 0,'25'0'16,"-50"0"-16,75 0 15,-25 0-15,24 0 16,26 0-16,-1 0 15,174 0 1,25-25 0,-174 0-1,1 1-15,-1-1 16,-74 0-16</inkml:trace>
  <inkml:trace contextRef="#ctx0" brushRef="#br0" timeOffset="47051.87">18208 14909 0,'-49'0'16,"98"0"-16,-123 0 16,74 25-1,-25 0 1,25 24-16,0 26 15,0-1-15,0 26 16,25 98 0,-75 0-1,1 1 1,-1-1 0,25-123-16</inkml:trace>
  <inkml:trace contextRef="#ctx0" brushRef="#br0" timeOffset="47623.52">19846 15058 0,'0'0'16,"0"-25"-1,-25 25 32,-25 50-31,-24 0-1,24-1-15,-24 26 16,-50 49-16,74-50 16,25 0-1,25 100 1,75-100-1,24-49 1,25-74 0</inkml:trace>
  <inkml:trace contextRef="#ctx0" brushRef="#br0" timeOffset="48088.85">20168 15381 0,'-25'0'0,"0"24"31,25 1-15,25 0 0,0-25-1,0 25-15,74-50 16,0 25-1,-24-50 1,-50 26 0,-25-26-1,0 0 1,-100 50 15,-24 50-15,75 0-1,-26 24-15,-24 25 16,74 25 0,0 0-1,50 0 1,25-49 0,49-50-1,0-25 1,50-75-1</inkml:trace>
  <inkml:trace contextRef="#ctx0" brushRef="#br0" timeOffset="48620.05">20590 14835 0,'0'-25'0,"0"50"0,0-75 16,0 25-16,0 1 15,25-1 1,24 25 0,-24-25-16,0 25 15,24 0-15,1 25 31,-25 49-15,-75 50 0,25-49-16,-24 49 15,24-50 1,0-74 15,124-74-15,1-100-1,24-49 1,-25 0 0,-74 148 15,0 75-15,-50 75-1,0-1-15,0 149 16,25-24-1,-25-50 1,25-100-16</inkml:trace>
  <inkml:trace contextRef="#ctx0" brushRef="#br0" timeOffset="49619.4">10940 12925 0,'-25'0'16,"0"-25"-1,25 0 32,0 75-47,-25-1 16,25 26-16,0 24 15,0 50 1,25 223-16,0 99 31,25 75-15,-26 0 0,-24-298-16,25 0 15,-25-25-15,25-49 16,0 74-1,-25-174-15,25-24 16</inkml:trace>
  <inkml:trace contextRef="#ctx0" brushRef="#br0" timeOffset="51701.79">11386 12553 0,'0'-25'16,"0"50"-16,25-50 46,0 25-30,0 25 0,0-25-16,-1 0 15,51 24 1,-1-24-16,174 0 16,100 0-1,49 0 1,-1 0-1,1 25 1,-25-25 0,-173 25-16,272-25 15,-198 25 1,25-25-16,396 0 16,51 25-1,24-1 1,0-24 15,-50 0-15,-24 25-1,-100 0 1,-124 0 0,-49 0-1,-124-25 1,49 0-1,-223 0 1,-25-25-16,75 25 16,-25-25-1,-25 25 1,25-25 0,-50 25 15,-25-25-31,-49 25 31,25 25-15,-25 0-1,-25 0 1,0 24-16,24 51 16,1-26-1,50 100 1,-1 24-1,-49-49-15,0-25 16,-1 298 0,-48-125-1,-1 1 1,-50-25 0,-24-25-1,0 0 1,-50-25 15,-25-24-15,75-125-1,25 26-15,-75 24 16,25-25 0,25 0-1,49-49 1,0-26-1,1 1 1,-50-25 0,-50-25-1,-25 25 1,-74 0 0,-25-24-1,-99 24 1,174 0-1,-224 24 1,-25-24 0,-49 25-1,0-25 1,-50 0 0,1-25-1,48 50 1,1 0-1,0 0 1,0 0 0,-199 49-1,274-49 1,222 0 0,1 0-16,-1-1 31,-272 51-16,49-26 1,75 1 0,49-25-1,174 0 1,0-25 0,-198 24-1,99 1 1,123-25-16,-73 0 15,-1 0 1,0 0 0,26 0-1,73-25 1,25 25-16,-49 0 16,25-24 15,49 24-16,0-50 1,0 50 0,1-50-1,24 26 1,0-1-16,24-25 16,-24 1-1,25 24-15,0-25 16,25 1-1,-26-1 1,1 0 0,-25-49-1,-49-25 1,-26-25 0,1 75-1,24 49 1</inkml:trace>
  <inkml:trace contextRef="#ctx0" brushRef="#br0" timeOffset="52953.15">24509 14810 0,'-25'0'15,"1"0"1,-1 0 0,50-25 15,24 25-15,51 0-1,24 0-15,173 0 16,100 0-1,50 0 1,-1-25 0,-49 25-1,-248 0-15,0-24 16,0 24 0,-100 0-1</inkml:trace>
  <inkml:trace contextRef="#ctx0" brushRef="#br0" timeOffset="53286.61">26916 14339 0,'0'0'0,"-25"-25"0,0-25 15,-49 1 1,123 49 31,1 24-32,49 1-15,0 25 0,149 74 16,25-25 15,-50 0-15,-99 1-1,-124-1 1,-49-74 0,-100 49-1,-25-24 1,100-50-16</inkml:trace>
  <inkml:trace contextRef="#ctx0" brushRef="#br0" timeOffset="53573.86">26891 14537 0,'0'0'0,"-25"-74"16,-25-26-16,1 26 15,49 49 1,-25 25 0,0 25 15,25 124-16,25 99 1,0 50 0,24 24-1,51-49 1,48 74 0,-98-198-1,-25-74 1</inkml:trace>
  <inkml:trace contextRef="#ctx0" brushRef="#br0" timeOffset="55678.82">29892 14537 0,'0'0'0,"-24"0"15,24 25-15,24-25 156,-24-25 32,25 0-157,-25 1-31,0-1 16,25 0-16,-25-25 15,25 25 1,-25-24-16,-25-1 16,0 1-1,0-1 1,-49 25 0,24 0-1,-24 1 1,-25-1-1,74 25 1,0 0 0,0 0-1,0 0 1,1 25 0,-51 49 15,50-49-16,1 0-15,-26 49 16,25-24 0,25 24-1,25 1 1,25-1 0,74-24-1,25-26 1,-25-48-1,24-26 1,-48-24 0,-76 49-16,1-25 15,-25 25 1,0 50 31,0 50-32,-49 98-15,-1 50 32,25 1-17,25-125 1,-25-25 0,25 26-16,0-26 15,-24 0 1,24-49-1,0 0 32</inkml:trace>
  <inkml:trace contextRef="#ctx0" brushRef="#br0" timeOffset="56752.67">29967 13843 0,'0'0'16,"0"-50"-16,0 25 0,25 0 15,-25 0 1,24-24-1,-24-26 1,-24-24 0,-26 25-1,-49-1 1,-25 1 0,-25 49-1,0 25 1,-25 75-1,-49 49 1,0 74 0,148-74-16,-49 99 15,75-123 1,24 24-16,0 99 16,25 25 15,50 25-16,24-50 1,50 25 0,50-25-1,-25-49 1,24 0 0,75-50-1,-148-99 1,173-25-1,-174 0 1,0-50-16,99-24 16,1-26-1,-50-49 1,24-24 0,-49-26 15,-24 1-16,-51 24 1,-49 75-16,0-99 16,-24-1-1,-1 100 1,0 0 0,-223-224-1,49 174 1,-24 25-1,25 25 1,98 49 0,-123 26-1,25-1 1,-1 50 15,-24 24-15,124-24-16,0 0 0,-100 49 15,-24 1 17,0 24-32</inkml:trace>
  <inkml:trace contextRef="#ctx0" brushRef="#br0" timeOffset="60052.72">3349 17142 0,'0'0'0,"-25"0"47,0 25-31,25 24-1,0 1-15,-24 24 16,24 100-1,-25-50 1,0-50 0,0 1-1,25-1 1,0-49 0</inkml:trace>
  <inkml:trace contextRef="#ctx0" brushRef="#br0" timeOffset="60838.31">3671 16993 0,'0'-25'31,"0"75"-31,0-1 16,0 76 0,0 48-1,0 26 1,0-75-1,0-25 1,0-74 0,0 0-1,25-50 1,0-99 0,0 24-1,24 51 1,-49 24-1,25 25 1,25 50 0,-1 49 15,1 0-15,25-24-1,-51-26 1,1-49-16,25 0 15,24-49 1,-24-26 0,-25-24-1,-25 0 1,0 74 0,24 25-1,1 0 16,-25 25-15,25 49 0,0 0 15,0-49-31,-1 25 16,1 24-1,-25-49-15,25 0 16</inkml:trace>
  <inkml:trace contextRef="#ctx0" brushRef="#br0" timeOffset="61051.62">4391 17390 0,'-50'-25'32,"25"25"-32</inkml:trace>
  <inkml:trace contextRef="#ctx0" brushRef="#br0" timeOffset="61390.77">4713 17489 0,'25'0'0,"-25"25"31,25 25-15,0 24-1,0 0 1,-1-24 0,1-25-1,-25 25 1,25-26-1,-25 1-15,-25 0 16,0 0-16,-24 0 16,-1-1-16,-99 26 15</inkml:trace>
  <inkml:trace contextRef="#ctx0" brushRef="#br0" timeOffset="61806.62">2952 17067 0,'0'0'16,"-25"0"-16,0 0 31,25-24-15,50-1-1,0 0-15,49 0 16,75-49 0,-1-1-1,-74 26 1,-74 49 0,25 25-1</inkml:trace>
  <inkml:trace contextRef="#ctx0" brushRef="#br0" timeOffset="62390.73">6326 17613 0,'-25'0'16,"25"50"46,25-25-62,0 24 16,-1 1-16,-24 0 15,25-26-15,0 76 16,0-51 0</inkml:trace>
  <inkml:trace contextRef="#ctx0" brushRef="#br0" timeOffset="62557.36">6152 17440 0,'0'0'16,"-25"-25"-16,1 0 16</inkml:trace>
  <inkml:trace contextRef="#ctx0" brushRef="#br0" timeOffset="62937.87">6698 17464 0,'0'0'0,"25"25"16,-25 0-1,0 25 1,0-26-16,49 76 16,1-51-1,24 1 1,-24-25-1,0 24 1,-26-24 0,-24 25-1,-49-1 1,-50-24 0,24 0-1</inkml:trace>
  <inkml:trace contextRef="#ctx0" brushRef="#br0" timeOffset="63957.84">9824 17192 0,'0'-25'15,"0"50"-15,-50-75 16,-24 50-16,-1 25 16,25 0-1,-49 99 1,0 49 0,99-98-1,74-75 1,50-50-1,1-49 1,-26-25 0,-50 49-1,-24 51 1,-25-1 0,50 99 15,-50-24-16,49-1 1,51 150 0,-76-100-1,1-25-15,25 100 16,-50 0 0,-25-25-1,0-50 1,-74-50-1,0-24 1,-25-74 0,0-75-1,74-25 1,25-25 0,75-74 15,24 99-16</inkml:trace>
  <inkml:trace contextRef="#ctx0" brushRef="#br0" timeOffset="64789.56">10345 17539 0,'24'0'15,"-48"0"-15,73 25 0,1-25 16,-25 0-16,-1 0 0,26 0 16,0-25 15,-26 0-16,-24 0 1,-24-24 0,-1 24-1,-25 0 1,-49 50 0,74 0-1,0 24-15,-24 50 16,49 25-1,25-24 1,-1-75 0,26-1-16,49 1 15,25-25 1,0-49 0,-49-26 15,-51-49-16,26 25 1,-25 24 0,24 51-1,-24 24-15,25 49 16,24 26 0,-49 24-1,0 0 1,0-74-1,-25-50 17,0-25-17,25 1-15,-25-75 16,24 49 0,26 51 15,0 48-16,-50 1 1,74 99 0,-24-49-1,-26-1 1,1-74-16</inkml:trace>
  <inkml:trace contextRef="#ctx0" brushRef="#br0" timeOffset="65370.1">11758 17663 0,'25'-50'32,"0"25"-32,0 1 15,-25-1 1,25-25-1,0 25-15,-25-49 16,0 49 0,-50 25-1,0 25 1,1 49 0,49 26-1,0-1 1,49-50-1,1-49 1,0-24-16,49-1 16,0 0-1,-49 25 1,-26 74 15,1 26-15,-50-1-1,25-49 1,0-75 15,-24-50-15,48-49 0,51-25-1,-50 75-15,24 24 16,-24 1-16,0-1 15,0 50 1,-1 25 0</inkml:trace>
  <inkml:trace contextRef="#ctx0" brushRef="#br0" timeOffset="66006.8">12949 17688 0,'0'-25'15,"0"50"-15,0-100 0,0 50 16,-25 1-16,1-1 0,-1 25 16,-25 25-1,-24 49 1,-1 50-1,51-49 1,-1-26 0,50-49-1,49-49 1,-24-26 0,-1 1 15,-24 49-31,-25 0 15,25 25-15,-25 25 16,25 24 0,24 51-1,1-26 1,24-24 0,1-25-1,-1-50 1,-24-50-1,-25-74 1,-50-99 0,0 25-1,0 99 1,0 99 15,25 100-15,75 173-1,-26-25 1,-24-99 0,50 99-1</inkml:trace>
  <inkml:trace contextRef="#ctx0" brushRef="#br0" timeOffset="66607.98">16174 17092 0,'-25'0'16,"50"0"-16,-74 0 0,-1 0 15,-49 25 1,49 0-16,0 0 16,1 24-1,24 51 1,99-26 0,125-24-1,-100-26-15,75 26 16,-75 24-1,-74 26 17,-25-26-17,-75-24 1,-24-1 0,25-49-16,-50-24 15,49-26 1,75-25-1,75-24 1</inkml:trace>
  <inkml:trace contextRef="#ctx0" brushRef="#br0" timeOffset="66954.58">16645 17390 0,'0'0'0,"25"-25"0,25 0 16,-25 25-1,-50 75 17,25-50-17,-25 24-15,25 26 16,50-1 0,-1-74-1,26 0 1,-1-50-1,-49 26-15,0-26 16,-25-49 0,-50 0-1,1 49 1,-1 50 0,25 25-1,0 0-15</inkml:trace>
  <inkml:trace contextRef="#ctx0" brushRef="#br0" timeOffset="67239.77">17241 16894 0,'0'-50'15,"0"100"-15,25-125 0,-25 51 16,0-1-1,0 50 1,24-1-16,-24 26 16,25 0-16,-25 98 15,25 1 1,0 25 15,0 0-15,-25-50-1,24-50 1,1-74-16</inkml:trace>
  <inkml:trace contextRef="#ctx0" brushRef="#br0" timeOffset="67687.12">17638 17316 0,'0'24'32,"0"1"-32,-25 0 15,50 25 1,-25-1-16,0-24 0,49 49 31,1-49-15,0-25-1,-26-25-15,1 1 0,50-100 32,-75 74-17,0 0 1,0 26 0,0 48 15,0 1-31,24 50 15,1 24 1,25-25 0,24-24-1,1-25 1,-1-50 0,-24 0-1</inkml:trace>
  <inkml:trace contextRef="#ctx0" brushRef="#br0" timeOffset="67937.66">18432 16819 0,'0'0'15,"24"-49"-15,-24-1 16,25 25-16,-25 1 31,0 98-15,25 75-1,25 24 1,-26 1 0,26-50-1,-25-25 1,0-49 0,-25-25-16,-25 0 15</inkml:trace>
  <inkml:trace contextRef="#ctx0" brushRef="#br0" timeOffset="68208.13">18531 17489 0,'-75'-74'16,"75"24"-16,0 1 15,75 247-15,-75-223 0,-25-248 16,99 224 0,1-1-1,-1 25 1,1 0-1,-26 75 1,26 49 0,-75-49-16,49 74 31,-24-50-31,25-24 16,-1-25 15,26-25-31</inkml:trace>
  <inkml:trace contextRef="#ctx0" brushRef="#br0" timeOffset="68720.92">19275 17489 0,'74'-223'32,"-49"149"-17,-25 49-15,0 0 32,-49 50-17,-26 24 1,100 224-16,-75-521 0,50 323 15,25-1 1,50-24 0,-1-26-1,-24-24 1,-26-49 15,26-75-15,24 0-1,-49 99-15,0 0 16,0 25-16,0 0 16,0 75-1,-1 24 1,1-25 0,0-49-1,0-50 16,0-24-15,-1-1-16,1 0 16,0 26-1,0 24 1,0 24-16,74 51 16,0 24 15,-49-74-31,-1 24 0,1-24 15</inkml:trace>
  <inkml:trace contextRef="#ctx0" brushRef="#br0" timeOffset="69671.19">22624 17291 0,'-25'-25'16,"0"25"-1,-24 25 1,-1-25-16,25 25 15,-49 49 1,49-24 0,0 24-16,25-49 15,0 0 1,75-1 0,24-48-16,25-26 15,-25-74 1,-74-25-1,-25 25 17,-50 74-17,26 50 1,-51 25 0,75 25-1,75 0 1,73-50-1,-73 0 1,24-25-16,75-50 16,-25-49-1,-50 0 17,-74 50-32,-25 24 31,-25 50-31,0 0 15,-25 0-15,26 25 16,-26 25-16,0 24 16,26 0-1,-1 50 1,0 1 0,25-1-1,0 74 1,25-99-1,0 25 1,-25-24 0,24-1-1,-48-25 1,24-49 0</inkml:trace>
  <inkml:trace contextRef="#ctx0" brushRef="#br0" timeOffset="69856.61">22922 17613 0,'0'0'0,"-25"0"0,25-25 16,-25 1-1,75-1 1,74 0-1,49 25 1</inkml:trace>
  <inkml:trace contextRef="#ctx0" brushRef="#br0" timeOffset="70486.06">25129 17092 0,'0'-25'16,"25"25"-1,-25 25 1,0 0-16,25 25 16,-25-1-16,0 1 15,0 24-15,-25 26 16,50-1 15,25-74-15,-1-1-1,1-24-15,24 0 16,-24-24-16</inkml:trace>
  <inkml:trace contextRef="#ctx0" brushRef="#br0" timeOffset="70755.95">25303 16844 0,'0'0'0,"-25"0"16,0 0 0,50 0-1,0 0 1,25-25-16,24 1 15,-24 24 1,99-75 0,-149 50-16</inkml:trace>
  <inkml:trace contextRef="#ctx0" brushRef="#br0" timeOffset="70956.91">25303 17018 0,'0'0'15,"-25"49"-15,-49 1 16,74-25 0,0 0-1,74-25 17,-24 0-32,0-25 15,49 25 1,-25-25-16</inkml:trace>
  <inkml:trace contextRef="#ctx0" brushRef="#br0" timeOffset="71604.36">26147 17241 0,'0'-25'15,"0"50"-15,24-74 16,-24 24 0,-49 25-1,24 0-15,-25 25 16,25-25-16,-49 49 16,49-24-1,25 0-15,25 0 31,0-25-31,49-25 16,26 25 0,-26 0-1,0 74 17,1 50-32,-1 0 31,-49-49-31,-25-26 15,25 26 1,0-75 0,-1 25-1,1-75-15,0 25 16,0-25-16,24-98 16,1-26-1,-25 25 1,0 75-1,0 49-15</inkml:trace>
  <inkml:trace contextRef="#ctx0" brushRef="#br0" timeOffset="71796.74">27188 17489 0,'0'25'16,"0"-50"-16,0 75 0,-24-25 15</inkml:trace>
  <inkml:trace contextRef="#ctx0" brushRef="#br0" timeOffset="73885.73">28677 16894 0,'0'-50'16,"0"75"15,0 0 16,0-50-31,25 0-16,-25 0 15,0 1 1,0-1 0,0 0-16,-25 25 15,25-25 1,-25 0-1,0 25 1,0-24-16,-49 48 16,-50 1-1,-25 0 1,25 0 15,50 24-15,49 1-1,25 49 1,49-24 0,51-1-1,-1-49 1,-25-50-16,50 0 16,-24-24-1,-51 24 1,-24-25-16,0 25 15,0 25 1,-25-24 0,0-1 31</inkml:trace>
  <inkml:trace contextRef="#ctx0" brushRef="#br0" timeOffset="74775.86">28652 16894 0,'25'0'16,"-25"-25"15,-25 25-16,0 0 1,-24 0 0,24 25-1,0-25 1,-49 49 0,49 1-16,-74 49 15,-1 25 1,26 0-1,-1-74 1,51-25 0,24-75 15,49-49-15,26-50 15,-50 75-31,74-75 15,-25 74 1,-24 26 0,-25 24-1,-1 0 1,1 25 15,-25-25-15,25 50 15,0 25-15,0 24-1,-1 50 1,-24-49 0,0 24-1,0-25-15,-24 75 16,24-50-1,0-24 1,0-50 0,0 24-1,0 26 1</inkml:trace>
  <inkml:trace contextRef="#ctx0" brushRef="#br0" timeOffset="75253.75">28379 17812 0,'-25'0'0,"50"0"0,-74 0 15,24 0 1,0 0-16,25-25 16,-25 25-1,50 0 16,25 0-31,-1-25 16,100 0 0,0-24-1,-25 24 1,-50 0 0,-99 25 15,1 25-16,-1-25-15,-50 25 16,26-25-16,-75 24 16,49 1-1,100-25 48,99-49-63,25 24 15,-50 0 17,-49 25-32</inkml:trace>
  <inkml:trace contextRef="#ctx0" brushRef="#br0" timeOffset="75742.53">29099 16819 0,'-25'0'62,"25"25"-46,25 0-1,-1 0-15,1 24 16,25 26-16,-25-26 16,24 26-16,1 74 15,-50 0 1,0-1 0,-25 1 15,-49-49-31,24-51 15,-49 1 1,-75-50 0</inkml:trace>
  <inkml:trace contextRef="#ctx0" brushRef="#br0" timeOffset="76156.14">27957 16844 0,'0'-25'0,"0"50"0,-24-74 15,-1 24-15,0 0 16,0 25-16,0 0 31,1 50-15,-26 74 0,50 49-1,-25 51 1,50-1-1,0-99-15,24-25 16,1-24-16,0-1 16,24-24-16,125 24 15,-75-74 1</inkml:trace>
  <inkml:trace contextRef="#ctx0" brushRef="#br0" timeOffset="76569.72">30016 17688 0,'0'-25'0,"-24"25"16,-1 0 15,0 0 16,25 25-31,25-25 15,-25-25-16,25 0-15,-25 0 32,24 25-17,-24 25 1,-24-25 0,24 25-1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6:37:18.59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2580 843 0,'-25'0'16,"0"0"46,1 0-46,-1 0-16,0 0 16,-25 0-1,25 25-15,-24-25 0,-50 25 16,24 0 0,50-25 15,-24 25-16,49 24 1,25 1 0,-1-25-16,76 24 15,48-24 1,-48 25 0,-75-1-1,-1 51 1,-73 24-1,-26 49 1,-74-24 0,1-25-1,73-99 1,-49 0 0,75-25-1,-1-25-15,0-49 16,50-50-1,25-50 1</inkml:trace>
  <inkml:trace contextRef="#ctx0" brushRef="#br0" timeOffset="380.23">2977 744 0,'0'0'0,"25"0"16,-25 25-1,-25 74 1,0 25-1,-25 50 1,1 24 0,-26 1-1,51-50 1,-1-75-16,25-24 16,0 49-1,25-74 1,24-25-16,26 0 15</inkml:trace>
  <inkml:trace contextRef="#ctx0" brushRef="#br0" timeOffset="542.17">3051 1513 0,'-25'0'15,"50"0"-15</inkml:trace>
  <inkml:trace contextRef="#ctx0" brushRef="#br0" timeOffset="1433.56">3448 1290 0,'0'0'15,"-25"-25"-15,25 50 16,-24 0-1,24 0 1,-25-1-16,25 1 16,25 25-1,24-25 1,50-25 0,50-25-1,-25-25 1,-25 1-1,-49-1 1,-50 0 0,25 50 15,-25-24-31,-25 48 47,25 1-32,-25 25-15,0 123 16,1 76 0,24 23-1,24-48 1,-24-26 0,0-74-1,-24-74-15,24-1 16,0-24-16,0-50 31,0-99-15,0-99-1,0 0 1,24 124-16,26-125 31,0 51-15,24 24-1,1 74 1,-1 51 0,0 24-1,1 24 1,-26 76 0,-73-26-1,-1 0 1,-25-24-16,-74 49 15,0-24 1,0-26 0,50-24 15,49-25-31</inkml:trace>
  <inkml:trace contextRef="#ctx0" brushRef="#br0" timeOffset="3696.97">5458 1141 0,'0'0'15,"0"25"17,-25 25-17,25 24 1,-25 25-16,0 100 15,-25 24 1,26-49 0,-1-50 15,0-75-15</inkml:trace>
  <inkml:trace contextRef="#ctx0" brushRef="#br0" timeOffset="4066.68">5929 1513 0,'0'-25'16,"0"50"-16,0-74 16,-25 49-1,0 49 1,25-24-1,-25 74 1,1 25 0,24-74-16,49 49 31,50-74-15,26-50-1,-26-24 1,-25-51-1,-49-24 1,-75 50 0,-98 24-1,-26 50 1,0 50 0</inkml:trace>
  <inkml:trace contextRef="#ctx0" brushRef="#br0" timeOffset="4951.2">2679 1315 0,'25'0'78,"0"25"-62,0-25 0,49 0-16,-24 24 0,-1-24 15,75-24 1,-25 24-1,-49-25 1,-25 25 0,0 0 15</inkml:trace>
  <inkml:trace contextRef="#ctx0" brushRef="#br0" timeOffset="5854.32">1637 2828 0,'25'0'16,"0"0"-16,0 25 16,49-25-1,1-25-15,73 25 16,26 0-1,24-25 1,26 50 0,24-25 15,0 0-15,25 0-1,0-25 1,-1 0-1,-147 1-15,123-1 16,-124 0 0,0 0-16,99-24 15,0 24 1,-49-25 0,-25 25-1,0-24 1,-1-1-1,26 25 17,-75 25-32,-24-24 15,-26 24-15,1 0 16,0-25 0,-26 25-16,1 0 15,0 0 1,74-25-1,0 0 1,-24 25 0,-26-25-1,-24 25 1,25 0 0</inkml:trace>
  <inkml:trace contextRef="#ctx0" brushRef="#br0" timeOffset="6294.51">7169 1985 0,'0'-25'0,"0"50"0,0-75 15,-49 25 1,24 25 0,25-25-16,-25 25 15,0 25 32,50 0-16,-50-50 16,0 0-31,1 1-1,-1 24 1,0-25 0,0 50 15</inkml:trace>
  <inkml:trace contextRef="#ctx0" brushRef="#br0" timeOffset="6632.2">7045 2133 0,'0'25'31,"0"0"-31,0 0 16,0 0-16,-25 24 15,25 1 16,25-25-15,0-25 0,0-25-1,-25 0-15,25 0 16,-25-24 0,-50 24-1,25 25 1,0 0-1,1 0 1</inkml:trace>
  <inkml:trace contextRef="#ctx0" brushRef="#br0" timeOffset="9547.51">9377 1588 0,'25'0'15,"-25"-25"32,0 74-47,0 26 16,-25-1-16,0 50 15,0-24 1,1 48-16,24-98 16,-25 0-1,25-75 17,25-25-17,-1-99 1,26-49-1,-25-1 1,0 100 0,-1 74-1,1 50 1,0 0-16,49 124 16,26 74-1,24-24 1,0-51-1,-50-48 1,-49-100 0,0 0 15,0-100-15,-25-98-1,0-100 1,-25-49-1,25 297 1,-25 26 0,50 48-1,0 26-15</inkml:trace>
  <inkml:trace contextRef="#ctx0" brushRef="#br0" timeOffset="9936.07">10568 1885 0,'0'-24'15,"0"48"-15,25-48 32,-50 48-17,25 26 1,-25 99-1,0-100 1,50 1-16,0 24 16,24-49-1,51-50 1,-26-49 0,-49-25-1,-25-25 1,-25 0-1,-74 49 1,49 75 0,1-24-16,-1 24 31,25 0-15</inkml:trace>
  <inkml:trace contextRef="#ctx0" brushRef="#br0" timeOffset="10448.6">11163 1712 0,'50'0'15,"-100"0"-15,125 0 0,-75-25 16,0 75 0,0-26-1,-25 26 1,25 0-16,0-1 0,25 1 15,-25-1-15,0-24 16,49-25-16,1 25 31,24-75-15,-49 50-16,0-49 0,0-1 31,-25 25-15,24 25 15,26 50-15,24 0-1,1-1 1,-1-24 0,1-25-1,-26-50 1,-24-74-1,-25 50-15,0-75 16,-25 50 0,1 49-1,24 25 1</inkml:trace>
  <inkml:trace contextRef="#ctx0" brushRef="#br0" timeOffset="12129.62">14338 1563 0,'0'0'0,"25"-25"16,-25 0-16,0 75 31,-25 24-15,25 26-16,0-26 15,0 0-15,0 26 16,25-51 0,25-74-1,-1-24 1,26-100 0,-26 0 15,1 50-16,-50 74 1,0 0 0,25 124-1,-25 26 1,74-26 0,100-25-1,-100-99 1,1 1-16,74-51 15,-25-74 1,-75 0 0,-24 50-1,-74 99 1,-51 25 15,51 74-15,24 25-1,99-24 1,50-1 0,-74-74-16,24 24 15,50 1 1,-99-25-16,0 49 16,-25-24-1,-74-26 1,-26-24-1,76-74 1,73-25 0,100-25-1,25 0 1,-26 24 0,-73 76-1,24-1 1,-49 0-1,-25 50 1,-1 24 0,-24 26-1,25 24 1,-25 0 0,0-24-1,-25-1 1</inkml:trace>
  <inkml:trace contextRef="#ctx0" brushRef="#br0" timeOffset="12263.82">16273 1513 0,'0'0'15,"25"-49"-15,-25 24 16,-25 0-1,25 0 1,0 0-16</inkml:trace>
  <inkml:trace contextRef="#ctx0" brushRef="#br0" timeOffset="12947.22">16472 1761 0,'0'0'0,"0"25"0,-25 25 16,0 24 0,25-49-16,0-50 47,50-24-47,-1-51 31,51 26-16,-51 49 1,1 25 0,0 25-1,-1 49 1,50 26 0,-24-51-16,98-24 15,-24 0 1,0-75-1,-25-49 1,-99 0 0,-50 24-1,-24 50 1,-26 25 0,50 50 15,0 49-16,50 100 1,0-26 0,0 76-1,-25 23 1,-25 1 0,-99-74-1,-25-75 1,0-99-1,25-100 1,75-173 0,49-74-1,99-26 1,-49 199 0</inkml:trace>
  <inkml:trace contextRef="#ctx0" brushRef="#br0" timeOffset="13400.99">19970 1464 0,'-25'49'62,"0"1"-46,25 24-16,-25 1 15,0-1-15,1 50 16,-1-25 0</inkml:trace>
  <inkml:trace contextRef="#ctx0" brushRef="#br0" timeOffset="13647.94">19449 2357 0,'0'0'16,"0"25"-16,-25-25 0,0 24 16,75-48 15,-1 24-15,50-25-16,100 0 15,24-25 1,-49 1-1,-50 24 1,-99-25 0</inkml:trace>
  <inkml:trace contextRef="#ctx0" brushRef="#br0" timeOffset="13864.08">19870 1389 0,'-24'-25'16,"48"50"-16,-48-74 0,24 24 0,0 0 15,24 25 1,26-25-16,24 25 16,100-25-1,25 1 1,-75-1-1</inkml:trace>
  <inkml:trace contextRef="#ctx0" brushRef="#br0" timeOffset="14086.18">20565 1910 0,'0'0'15,"0"25"-15,-50-25 16,26 25 0,24 24-1,-25 1 1,0-25 0,25 0-1</inkml:trace>
  <inkml:trace contextRef="#ctx0" brushRef="#br0" timeOffset="14497.97">21408 1538 0,'0'-25'15,"0"50"-15,0-75 0,0 26 16,-24 24 31,-1 24-47,-25 26 16,-24 0-16,-25 99 15,49-75 1,0 0-16,50 75 15,50-74 1,99-26 0,0-24 15,-1-25-15,-73 0-1,-75-25 1,-25 25-16,0-25 15,0 25-15</inkml:trace>
  <inkml:trace contextRef="#ctx0" brushRef="#br0" timeOffset="15198.23">24187 1216 0,'25'0'15,"-50"0"-15,50-25 0,-25 0 16,-25 25 0,0-25-1,0 25-15,0-25 16,-49 25-1,-25 50 1,24 0 0,26 49-1,24 25 1,50 0 0,-1 50-1,1-1 1,-25 26-1,0-125-15,0 100 32,-25-100-32,25-24 0,-24-1 15,-1 1-15,-74 24 16,74-49 0</inkml:trace>
  <inkml:trace contextRef="#ctx0" brushRef="#br0" timeOffset="15433.63">23567 1985 0,'0'-25'15,"0"50"-15,24-100 0,-24 50 16,25 1-16,0-1 15,25 0 1,-1 25 0,100-25-16,0 25 31,-50-25-31</inkml:trace>
  <inkml:trace contextRef="#ctx0" brushRef="#br0" timeOffset="15752.19">24534 1687 0,'0'0'16,"25"0"-16,0 25 62,0 24-62,-25 26 16,24-26-16,-24 75 15,0-74 1,0-25 0,0-75 15,25 1-15,0-26-16,25 1 15,-1-1 1,1 1-16,24-50 15,-24 74 1</inkml:trace>
  <inkml:trace contextRef="#ctx0" brushRef="#br0" timeOffset="16064.83">25278 1637 0,'0'0'16,"0"25"-16,-25 25 15,25-25 1,-24 74 0,-1 0-1,25-49 1,74-1 0,1-24-1,24-75 1,-25 1-1,-49-26 1,-74-24 0,-1 0-1,25 49 1,25 25-16</inkml:trace>
  <inkml:trace contextRef="#ctx0" brushRef="#br0" timeOffset="16713.96">25923 1662 0,'0'0'0,"25"25"93,-50 0-93,25 24 16,-25 1-16,1 0 16,-1-1-16,-25 1 15,25-25 1,50-50 15,50-74-15,24-25-1,0 49 17,-24 25-32,-51 50 15,1 25 16,-25 75-15,0-76-16,0 26 16,-25-25-16,75-25 31,-25-50-15,124-49-1,-25 0 1,-25 49-1,-74 25 1,-1 25 0,1 75-1,-50 24 1,1-49 0,24-26-1,-25 26-15,0-25 0</inkml:trace>
  <inkml:trace contextRef="#ctx0" brushRef="#br0" timeOffset="17713.8">28131 1216 0,'0'0'16,"0"-25"-16,0 74 78,0 1-62,-25 24-16,0 26 15,1-1-15,24-25 16,-25 1-16,0 24 16,75-25 15,49-74-15,-25 0-16,1 0 15,-26-49-15,1 24 0</inkml:trace>
  <inkml:trace contextRef="#ctx0" brushRef="#br0" timeOffset="17964.81">28106 1216 0,'0'-25'0,"0"50"0,0-75 16,50 50-1,0-25 1,74 0 0,-50 25-16,0-24 15,-24 24-15</inkml:trace>
  <inkml:trace contextRef="#ctx0" brushRef="#br0" timeOffset="18133.15">28081 1637 0,'0'0'15,"-24"25"-15,24 0 16,-25-25-16,50-25 15,49 0 1</inkml:trace>
  <inkml:trace contextRef="#ctx0" brushRef="#br0" timeOffset="18583.9">29024 1439 0,'-124'0'15,"25"0"1,24 25-16,26-25 16,24 24-16,25 1 15,50-25 1,-1 0 0,1 0-16,49 25 15,-49 0 1,-1 24-16,26 51 15,-1 24 1,-49 0 0,0-25-1,0-25 17,-1-98-1,1-26-16,25-24 1,49-125 0,-25 1-1,-49 123-15,0 26 16,0-1-16,-25 0 16,25 50-1</inkml:trace>
  <inkml:trace contextRef="#ctx0" brushRef="#br0" timeOffset="18784.79">29768 1885 0,'0'0'15,"0"50"16,0-25-15,0 0 15</inkml:trace>
  <inkml:trace contextRef="#ctx0" brushRef="#br0" timeOffset="19814.25">30835 1389 0,'0'-25'32,"25"1"-17,0-1 1,24 25-16,-24-25 15,25 25-15,24 25 16,-24 24 0,-50 100-1,-75 25 17,1-75-32,-75 50 15,75-50 1,98-99 15,1 25-31,99-50 16,50-24-1,0-26 1,-100 26-16</inkml:trace>
  <inkml:trace contextRef="#ctx0" brushRef="#br0" timeOffset="20349.64">31753 1216 0,'-25'-75'16,"50"150"-16,-75-224 0,1 99 16,-26 0-16,26 26 15,-125-51 1,-24 75-1,-1 0 1,1 75 0,-1 49-1,26 49 1,48 51 0,76 197-1,98-173 1,26-148-1,24-1-15,124 0 16,25-49 15,-24-75-15,24-49 0,-25-75-1,-24-75 1,-51-24-1,-123 0 1,-124 50 0,-149 24 15,173 149-31,1 1 0,-100 24 16,26 49-1,73 1 1</inkml:trace>
  <inkml:trace contextRef="#ctx0" brushRef="#br0" timeOffset="20700.25">32348 2357 0,'0'25'31,"0"-1"-15,-25 26-16,-24 74 15,-50 25 17,24-50-32,-24-25 0</inkml:trace>
  <inkml:trace contextRef="#ctx0" brushRef="#br0" timeOffset="24647.39">6524 4068 0,'-25'0'32,"25"25"77,0 0-109,0 25 16,-24 98-1,-1 1 1,25-74 0,0-50-1,25-25-15,49-25 16,0-99-1,1 0 17,-26 0-17,-24 74 1,0 75 15,-25 0-31,50 24 16,-1 50-1,1-49-15,24-25 16,1-25 0,-26-50-1,1-24 1,-50 24 0,0 1-16,0-75 15,-50 0 1,26 49-1,-1 50 17</inkml:trace>
  <inkml:trace contextRef="#ctx0" brushRef="#br0" timeOffset="24967.11">7517 4192 0,'0'0'0,"24"0"0,1-24 16,50-51-1,-1 1 1,-49-1 0,-25 51-1,-25 24 1,0 0-16,0 0 15,1 49-15,-1 1 16,0 24-16,0-24 16,0 74-1,75-25 1,24-74 0,75 0-1,-74-50-15</inkml:trace>
  <inkml:trace contextRef="#ctx0" brushRef="#br0" timeOffset="25513.52">9451 3671 0,'0'0'15,"25"-24"-15,-25-1 0,0 0 16,0 0 0,-25 25-16,-49 50 31,0 74-15,24-50-1,50-24 1,50-50-1,49-25 1,-74 0-16,24 25 16,-24 0-16,25 25 15,-1 74 1,-24 50 0,-25 50-1,0-1 1,-25-74-1,-99 99 1,50-148 0,-1-75 15,1-99-15,0-75-1,49-49 1,74 24-1,-24 100-15,124-50 16</inkml:trace>
  <inkml:trace contextRef="#ctx0" brushRef="#br0" timeOffset="26082.27">10096 4044 0,'0'0'0,"0"24"16,25-48-16,25-1 16,-1-50-1,-24-24 1,-25 74 0,-25 25 15,1 25-31,-51 74 15,50 50 1,1-50 0,73-24-1,50-75 1,75-50 0,25-24-1,-51-25 1,-24-50-1,-24-25 1,-100-49 0,24 124-16,-48 24 15,24 26 1,0 24 0,0 0-1,0 75 1,0 74-1,0 99 1,24 25 0,51-50-1,24-49 1,0-50 0,-74-74-1</inkml:trace>
  <inkml:trace contextRef="#ctx0" brushRef="#br0" timeOffset="26265.31">10890 4019 0,'0'0'0,"-25"-25"16,25 0-1,25 0 1,0 1-1,149-51 1,-75 50-16</inkml:trace>
  <inkml:trace contextRef="#ctx0" brushRef="#br0" timeOffset="29016.14">8906 6127 0,'0'0'0,"-25"0"16,25 25-1,-25 0-15,25 25 16,0-1 0,-25 26-16,25 123 15,75-49 1,24-75-1,25-49 1,-25-74 15,0-1-15,-49-49 0,-25 49-16,0-74 15,-25 74 1,0 1-16,0-26 15,0 125 17,24-25-17,-24 124 1,0 24 0,0 51-1,-24 24 1,-26 49-1,-24 1 1,-1-174 0,-24 50-1,-25-50 1,50-99 0,-26-100-1,26-74 1,24-99-1,25 0 1,75 50 0</inkml:trace>
  <inkml:trace contextRef="#ctx0" brushRef="#br0" timeOffset="29367.24">10245 6251 0,'25'-24'16,"-50"48"-16,50-73 15,-25 98 16,0 1-31,-25 24 16,0 175 0,25-125-16,0 24 15,0 1-15,25 99 16,0-148 0,25-51-16,74 26 15,25-51 1,-75-48-1</inkml:trace>
  <inkml:trace contextRef="#ctx0" brushRef="#br0" timeOffset="29733.23">11064 6673 0,'0'0'0,"0"-25"16,-25 25-1,0 0-15,0 0 16,1 25-16,-51 74 16,75 50-1,25-25 1,49-24 0,51-100-1,-26-25 1,-25-50-1,-24-24 1,-75-25 0,-49 25 15,-26 24-15,26 75-16,-1-24 15,26 24 1</inkml:trace>
  <inkml:trace contextRef="#ctx0" brushRef="#br0" timeOffset="30082.17">11337 6152 0,'0'-49'15,"0"98"-15,0-123 0,0 49 16,25 25 15,49 50-15,25 74 0,-49-25-1,-1 0-15,51 100 16,-51 49-1,-49 25 1,-49-50 0,-51-25-1,1-74 1,25-99 0</inkml:trace>
  <inkml:trace contextRef="#ctx0" brushRef="#br0" timeOffset="30433.89">12478 6847 0,'25'0'47,"0"0"-47,-1 0 16,26 25-16,0-25 15,-1 0-15,75-25 32,-25 0-17,-49 0 1</inkml:trace>
  <inkml:trace contextRef="#ctx0" brushRef="#br0" timeOffset="30648.42">12528 7293 0,'-25'25'0,"50"-50"16,-75 75-16,50-25 16,25-25 15,24 0-31,75-25 15,25 0 1,25 0 0</inkml:trace>
  <inkml:trace contextRef="#ctx0" brushRef="#br0" timeOffset="31601.57">16323 5110 0,'0'0'0,"0"-24"16,0 48 31,0 26-47,0 24 15,0 26-15,0 24 16,0 173 0,0-24-1,0-25 1,0-74 0,25-75-1,-25-49 1</inkml:trace>
  <inkml:trace contextRef="#ctx0" brushRef="#br0" timeOffset="31965.85">15008 6772 0,'-74'25'15,"148"-50"-15,-223 75 16,100-50-16,-1 25 16,25-25-16,1 25 15,73-1 1,174-24 0,199-49-1,-149 24 1,397-25-16,-323 26 15,0-1 1,298 0 0,-124 0-1,-347 0-15,-25 1 16,-25-1 0,-99 0-1,-75 50-15</inkml:trace>
  <inkml:trace contextRef="#ctx0" brushRef="#br0" timeOffset="32447.32">15207 8137 0,'-25'-25'32,"25"50"-1,0 24-16,-50 51-15,1 73 16,-26 26 0,1-75-1,49-25 17</inkml:trace>
  <inkml:trace contextRef="#ctx0" brushRef="#br0" timeOffset="32682.03">15604 8385 0,'0'0'0,"24"0"15,1 0-15,50 0 16,98 0-1,26 0 17,24-25-17,-74 0 1,-100 25-16</inkml:trace>
  <inkml:trace contextRef="#ctx0" brushRef="#br0" timeOffset="32953.43">16075 8087 0,'-25'-25'16,"50"50"-16,-75-50 15,25 25 1,25 25-1,0 25 1,25-1-16,-25 26 16,50 99-1,-50 24 1,-50 0 0,25-49-1</inkml:trace>
  <inkml:trace contextRef="#ctx0" brushRef="#br0" timeOffset="33532.33">17216 8013 0,'25'0'47,"-50"0"-31,-25 49-16,26-24 15,-26 50-15,0-26 16,1 100 0,24-50-1,25-24-15,50 49 16,49-50-1,25-49 1,25-50 0,-75 0-16</inkml:trace>
  <inkml:trace contextRef="#ctx0" brushRef="#br0" timeOffset="34082.86">18059 8410 0,'0'0'16,"25"0"-1,0 0-15,0 25 16,49-25-1,1 0 1,-1-25 0,-49 25-1,0-25 1,-25-25 0,-25 25-1,-49-49 1,49 74-1,-25 0 1,-24 0 0,-26 74-1,26 26 1,0 24 0,49 0-1,0 0 1,75-25-1,24-49 1,50-1 0,0-49-1,50-25 1,-125 1 0,1-1-16,-25 0 15</inkml:trace>
  <inkml:trace contextRef="#ctx0" brushRef="#br0" timeOffset="34567.22">18804 7616 0,'0'-25'0,"0"50"0,-25-50 31,0 25-15,0 25-1,0 0 1,1 24-1,-1 51-15,0-1 32,75-25-17,24-74 1,25 0 0,1-25-1,-26-49 1,-74-25-1,-99-50 1,24 124 0,26 0-16,-75 25 15,49 0 1,50 0 0</inkml:trace>
  <inkml:trace contextRef="#ctx0" brushRef="#br0" timeOffset="34968.33">20515 6375 0,'0'-24'46,"25"24"-46,0-25 16,25 25-16,-1 0 16,1 0-1,-1-25 1,1 25-16,49-25 16,-49 25-1</inkml:trace>
  <inkml:trace contextRef="#ctx0" brushRef="#br0" timeOffset="35184.39">20416 6698 0,'0'0'15,"-25"0"-15,1 25 0,-1-25 16,25 25-1,49-25 1,1 24-16,124-24 16,24 0-1,-74 0 1</inkml:trace>
  <inkml:trace contextRef="#ctx0" brushRef="#br0" timeOffset="35849.61">22227 6475 0,'-25'25'0,"50"-50"0,-25 50 62,74-25-62,1-25 16,148 25-1,-99-25-15,0 25 16,75-25 0,-125 25-1,-148 0 16,-1 0-31,-123 50 16,-25-25 0,98-1-1,101-24 1,98-24 15,-24-1-31,49 0 16</inkml:trace>
  <inkml:trace contextRef="#ctx0" brushRef="#br0" timeOffset="36167.23">23889 5706 0,'0'0'16,"0"-25"-16,25 25 31,-25 25-15,-25 24 0,25 26-16,0 74 15,0-50 1,0-25-16,0 1 15,25-1-15,-25 50 16,25-49 0</inkml:trace>
  <inkml:trace contextRef="#ctx0" brushRef="#br0" timeOffset="36398.8">23492 6723 0,'-49'25'0,"98"-50"15,-123 50-15,49-25 16,99 0 0,-24 0-16,49 0 15,149-25 1,-99 0-1,99-25-15,-74 1 16,-125 49 0</inkml:trace>
  <inkml:trace contextRef="#ctx0" brushRef="#br0" timeOffset="36935.01">24013 7020 0,'0'0'0,"-25"25"0,1 0 16,-1-25 0,0 0-1,50-25 1,24 25-16,75-49 16,25 49-1,-74 24 1,-75 51-1,-75 24 17,26-24-32,-26-1 15,75-49 1,25 0 0,49 24-1,26 1 1,-26 49-1,-24-25 1,-50 1 0,-25-1-1,-74 1 1,-25-26 0,0 1-1,-50-50 16,124 0-31,1-25 16,-1-24 0,25-26-1,25-24 1,0 49-16</inkml:trace>
  <inkml:trace contextRef="#ctx0" brushRef="#br0" timeOffset="37120.61">25055 7517 0,'0'0'0,"25"0"46,-25-25-46</inkml:trace>
  <inkml:trace contextRef="#ctx0" brushRef="#br0" timeOffset="46683.07">15182 10245 0,'0'-24'0,"0"48"0,25-48 16,-25 48 31,0 1-31,24 25-1,-24 24-15,0 26 16,0-1-16,0 0 15,25 75 1,0-26 0,0-73-1,0-25 1,-75-26-16</inkml:trace>
  <inkml:trace contextRef="#ctx0" brushRef="#br0" timeOffset="47050.41">14016 11387 0,'0'0'16,"-50"0"-16,1 24 0,24-24 15,0 0 1,75 0 15,-1 25-15,51-25-16,24 0 15,297 0 1,125 0 0,49-25-1,-24 25 1,-100 0-1,-198-24 1,-198 24-16,-1 0 16,-49 0-16,-25 24 15,-25-24 1</inkml:trace>
  <inkml:trace contextRef="#ctx0" brushRef="#br0" timeOffset="47414.7">14388 12255 0,'0'0'16,"0"-25"-16,0 0 16,25 50 31,-25 25-47,25-1 15,-25 26-15,-25 98 16,-25-24-1,1-50 1,24-49 0</inkml:trace>
  <inkml:trace contextRef="#ctx0" brushRef="#br0" timeOffset="47654.74">15256 12404 0,'25'0'16,"-50"0"-16,75 0 31,0 0-31,-1-25 16,125 25-1,-75 0-15,0 0 16,-24 0 0,-1 0-16,0-25 15</inkml:trace>
  <inkml:trace contextRef="#ctx0" brushRef="#br0" timeOffset="47934.58">15728 12156 0,'-25'-25'15,"50"50"-15,-75-50 0,25 25 16,0 25 0,25-1-1,0 26-15,0 24 0,25 100 31,-25-99-15,0-1-16,25 50 16,-25-50-1,25-24 1,0-50-16</inkml:trace>
  <inkml:trace contextRef="#ctx0" brushRef="#br0" timeOffset="48235.1">16819 12131 0,'25'-25'0,"-50"50"0,25-50 15,-25 25 1,1 0-1,-1 25-15,-25 24 16,0 26-16,26-1 0,-51 75 31,75 0-15,25-50 0,49-24-1,100-51 1,-99-48-16,-1 24 15</inkml:trace>
  <inkml:trace contextRef="#ctx0" brushRef="#br0" timeOffset="48583.68">18357 11213 0,'25'0'47,"25"0"-31,-26 25-1,51-50-15,-26 25 16,26 0-16,49-25 16,-75 25-1</inkml:trace>
  <inkml:trace contextRef="#ctx0" brushRef="#br0" timeOffset="48753.71">18382 11635 0,'0'0'0,"-50"24"0,26 1 16,-1 25-16,25-25 31,74 0-16,75-50 1</inkml:trace>
  <inkml:trace contextRef="#ctx0" brushRef="#br0" timeOffset="49254.54">19697 11461 0,'-25'0'16,"50"0"-16,-75 0 0,50 25 15,25-25 1,74 0 15,0 0-31,25-25 16,149 0-1,-124 0-15,99-24 16</inkml:trace>
  <inkml:trace contextRef="#ctx0" brushRef="#br0" timeOffset="49520.84">21557 10618 0,'0'0'0,"-25"-25"31,1 50-31,-1 49 31,25 0-31,-25 100 16,50 25-1,-25-26 1,25-24 0</inkml:trace>
  <inkml:trace contextRef="#ctx0" brushRef="#br0" timeOffset="49753.95">20987 11709 0,'-25'0'16,"50"0"-16,-75 0 0,25 0 15,50 25 1,25-25 0,49-25-1,0 25-15,174-50 16,-25 26-1,-74-26 1</inkml:trace>
  <inkml:trace contextRef="#ctx0" brushRef="#br0" timeOffset="50267.19">21483 12032 0,'0'0'0,"-25"0"0,0 24 16,0-24-1,1 0 1,73-24 0,1-1-1,74 0 1,-25 0-1,-49 25 1,-75 50 0,-25 49-1,25-25-15,-24-24 16,24 24 0,0-49-1,100 0 16,-26 0-31,26 24 32,-1 26-17,-49 24 1,-25-24 0,-99 24-1,49-74 1,-24-25-16,-1 24 15,-222-24 1,197-24 0</inkml:trace>
  <inkml:trace contextRef="#ctx0" brushRef="#br0" timeOffset="51417.12">15132 14115 0,'0'-24'31,"0"-1"-16,0 0 1,50 0 0,-25-24-16,24-1 15,75-24 1,-49 49-16,24 0 16,-74 25-1,0 198 1,-50-98-1,0-1-15,-25 50 16,1-50 0,24-74 15,50-25 0,0 0-31,24 0 16,1 0-16,-25 0 15,24 25-15,1 49 16,-1 25 0,-24 0-1,-74 1 1,-26-51 0,-24 1-1,-25-50 1,0-50-1,0-24 17,74-1-17,75 1-15</inkml:trace>
  <inkml:trace contextRef="#ctx0" brushRef="#br0" timeOffset="51819.52">17092 14363 0,'-25'0'16,"0"0"15,50 0-15,99 0-1,-49-24-15,-1 24 16,25 0-16,-24-25 16,49 0-1,-75 25 1</inkml:trace>
  <inkml:trace contextRef="#ctx0" brushRef="#br0" timeOffset="52034.11">17241 14711 0,'-50'49'0,"100"-98"0,-149 148 15,49-74-15,25 0 16,25-1 0,0 1-1,75-25 1,49-49-1,49-1 1,-73 25-16,-1 0 16,25 1-16</inkml:trace>
  <inkml:trace contextRef="#ctx0" brushRef="#br0" timeOffset="52814.92">18928 14041 0,'0'0'0,"-25"0"63,0 0 202,0 0-249,25 25-1,-25-25-15,1 25 16,-1-25-16,25 24 16,-25-24-1,50 0 17,49 0-17,1-24 1,-1 24-16,100-25 15,-50 0 1,-75 25 0,1-25 15</inkml:trace>
  <inkml:trace contextRef="#ctx0" brushRef="#br0" timeOffset="53201.05">20193 13644 0,'0'0'0,"0"-25"47,-25 25-47,0 50 16,0-25-16,-24 49 16,-50 100-1,24-1 1,50 1-1,25 0 1,25-100 0,74 75-16,75-75 15,25-74 1,-100 0 0</inkml:trace>
  <inkml:trace contextRef="#ctx0" brushRef="#br0" timeOffset="53718.44">21185 13892 0,'-25'25'47,"25"49"-31,-24-24-16,-1 24 15,0 1-15,25-26 16,-25 51 0,25-26-1,25-74-15</inkml:trace>
  <inkml:trace contextRef="#ctx0" brushRef="#br0" timeOffset="53934.35">21483 14239 0,'49'0'31,"-24"-24"-31,25 24 15,24 0 1,75 0 0,25-25-1,-25 0 1,-100 0-16</inkml:trace>
  <inkml:trace contextRef="#ctx0" brushRef="#br0" timeOffset="54217.4">22177 13892 0,'-24'0'16,"48"0"-16,-73-25 31,49 50-15,-25 0-1,25 25-15,-25 24 16,25 50 0,-25 0-1,1 0 1,24 0 0,0-49-1,24-51-15</inkml:trace>
  <inkml:trace contextRef="#ctx0" brushRef="#br0" timeOffset="54518.37">23046 13867 0,'0'-24'15,"0"48"-15,0-73 0,-25 49 16,0 0 0,0 0-16,0 25 15,-24-25 1,24 49-16,-49 50 16,24 25-1,25-24 1,50-26-1,0-24 1,0-50-16</inkml:trace>
  <inkml:trace contextRef="#ctx0" brushRef="#br0" timeOffset="55000.39">23517 13396 0,'0'-25'16,"0"50"-16,-25-75 0,25 26 47,0 48-32,0 1 1,0 25 0,0 24-16,25 1 15,-25-1-15,25 75 16,24 25 0,-49-1-1,25-98 1,-25 98-1,-25-98-15,-24-1 16,-50 25 0,24-24-1,1-50 1,49-1 0,0-24-1,-24 0 1,24-24-1,0 24-15</inkml:trace>
  <inkml:trace contextRef="#ctx0" brushRef="#br0" timeOffset="56382.52">15579 16150 0,'0'0'0,"25"0"32,-25-25-32,24 25 156,-24-25-140,0 0 30,0 50-30,-24-25 0,24 25-16,0-50 93,0 0-93,-25 0 16,0 1-16,0-1 31,-24 0-15,-1 25 0,0 25-1,1-25-15,24 49 16,-50 1-16,26 0 15,-1 24-15,-49 75 16,25 49 0,74-24-1,24-50 1,76 0 0,24-50-1,-25-49 1,-25-25-1,-24-25 1</inkml:trace>
  <inkml:trace contextRef="#ctx0" brushRef="#br0" timeOffset="56852.28">16819 16373 0,'0'0'15,"-25"0"-15,1 0 32,48 0-1,1 25-31,50-25 15,-26 0 1,100-25-16,-75 25 16,26 0-1,-1-25 1,-50 0 0,-24 0-1,0 25 1</inkml:trace>
  <inkml:trace contextRef="#ctx0" brushRef="#br0" timeOffset="57152">17067 16646 0,'-49'25'0,"98"-50"0,-123 74 16,24-24-16,25-25 15,1 0-15,24 25 16,49-25 15,1 0-31,74 0 16,0-25 0,-75 25-1,1-25-15,0 25 16,49-24-16,50-1 15,0 0 1,-125 0 0</inkml:trace>
  <inkml:trace contextRef="#ctx0" brushRef="#br0" timeOffset="58553.33">18580 15926 0,'0'-24'0,"0"48"0,25-48 63,-25 73-48,0-24-15,-25 49 16,25-24 0,-24 74-16,-1-25 31,0-74-15,25 0 15,50-25-16,-26-25-15,100 25 16,0-25 0,1 0-1,-51 1 1,-49-1 0,-25 0-1,0-49 16,0 49-15,0 74 47,0-24-63,0 25 15,0 24 1,0 1-16,0 74 15,0-1 1,-25-24 0,25-24-1,0-51 1</inkml:trace>
  <inkml:trace contextRef="#ctx0" brushRef="#br0" timeOffset="61022.13">17911 16274 0,'24'-25'188,"1"25"-172,0 0-16,0-25 15,24 25 1,-24 0-16,0 0 15,0 0 17,-50 0 15,0 25-32,-24-25-15,-26 25 16,1-1-1,24-24 1,25 0 15,50 0-15,0 0 0,25-24-16,24 24 15,0-25 16,-24 25-15,-25 0 15,-50 0-15,-25 0 0,26 0-1,24 25 1,-25-25-16,50 0 47,-1-25-47</inkml:trace>
  <inkml:trace contextRef="#ctx0" brushRef="#br0" timeOffset="63094.28">22723 14264 0,'0'0'0,"0"-25"63,0 50-47,-25-25-16,25 25 31,0 0-16,0 0 17,0-1-17,0 1 1,0 0 15,0 0 0,0 0-31,25-25 16,0 25 15,0-1-15,0 1 0,-1-25-1,-24 25 1,25-25-1,0 0 1,-25 25-16,25-25 16,-25 25-1,25-25 1,-1 0 0,1 0-1,0 0 16,0 0-31,0 0 32,-1 0-17,1-25 1,0 25 46,-50 0-62</inkml:trace>
  <inkml:trace contextRef="#ctx0" brushRef="#br0" timeOffset="64883.97">14363 16075 0,'0'-25'0,"0"50"0,0-74 16,0 24-16,0 0 15,0 50 16,0 0-15,0 49-16,0 25 16,0 124-1,0 174 1,0-273 0,0-24-16,-25 73 15,1-49 16,-1-49-31,25-50 16</inkml:trace>
  <inkml:trace contextRef="#ctx0" brushRef="#br0" timeOffset="66422.83">14363 15827 0,'-25'-25'16,"50"50"-16,-25-75 15,50 50 1,-25-24 0,74 48-1,25-24-15,25 25 32,-25-25-32,-25 0 15,25 0-15,174 0 16,24 0-1,26 0 1,24 0 0,49-25-1,100-49 1,0 49 0,0-24-1,-25 24 1,-99 0 15,-74 25-15,-26-25-1,-197 25 1,-76 0 15,-24 25 63,25-25-94,-25 50 16,0-1-1,-25 50-15,25 125 16,0-100-1,25 124 1,-25-124 0,0 0-16,50 124 15,-50-50 1,25 1 0,-50-75-1,0-50 1,-25 1-1,-24-50 1,24-25-16,1 24 16,-150-24-1,-49-24 1,-49 24 0,-51-25-1,-222-25 16,98 25-15,26 25 0,74-24-1,24 24 1,200 0 0,-175 24-1,1-24 1,49 25-1,25 0 1,148-25-16,-73 25 16,-1-25-1,25 0 1,25 25 0,50-25-1,49 0 16,0 0-15,-24 0 0,-1 0-1,-24 24 17,24-24-17,-49 0 1,74 0-16,0 0 15,0 0-15,1 0 16,-1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6:41:47.12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2357 1340 0,'0'-25'16,"24"0"-16,1-25 31,0 1-15,-25-26-1,0 51-15,-50-1 16,-49 0 0,0 50-1,0 49 1,24 50 0,75-25-1,100 25 1,-1-24-1,0-1 1,-49 25 0,-50 0-1,-75 0 17,-49-50-17,50-49-15,-25 0 16,-1-75-1,26-49 1,74-25 0,25 50-16</inkml:trace>
  <inkml:trace contextRef="#ctx0" brushRef="#br0" timeOffset="314.18">2878 1216 0,'0'0'15,"24"24"32,-24 1-47,-24 25 16,24 24-16,-25 25 0,0 1 15,0 24-15,0-25 16,1 50 0,48-50-1,26-25 1,24-49 0,50-25-1,0-74 1</inkml:trace>
  <inkml:trace contextRef="#ctx0" brushRef="#br0" timeOffset="475.3">2828 1687 0,'-25'0'16,"50"0"-16,0-25 0</inkml:trace>
  <inkml:trace contextRef="#ctx0" brushRef="#br0" timeOffset="1315.41">3399 1662 0,'74'0'32,"-148"0"-32,222 0 0,-98-25 15,-25 0-15,-50 1 16,0-1-1,0 25 1,-49 0 0,0 74-1,74 26 1,99 48 0,74-98-1,51-50 1,-1-50-1,-49-74 17,-100 75-32,-24-26 15,-26-74 1,-48 50 0,-1 99-16,0-25 15,-25 125 16,50 48-15,0-48-16,-24-1 16,24 149-1,0-124-15,0 75 16,-25-51 0,25-123-1,0 0 1,0-99-1,25-100 1,-1-99 0,51 0 15,74 0-15,-50 174-1,-25 74 1,-24 50-1,-50 74 1,-50 50 0,-74 25-1,-25-50 1,50-50 0,74-49-1,1-25-15</inkml:trace>
  <inkml:trace contextRef="#ctx0" brushRef="#br0" timeOffset="1863.2">5557 1166 0,'0'0'16,"0"25"-16,-25-25 15,25 49 17,-25 1-17,25 24-15,-25 100 16,1 49 0,24-49-1,-25-75 1,0-49-1</inkml:trace>
  <inkml:trace contextRef="#ctx0" brushRef="#br0" timeOffset="2120.69">5854 1265 0,'0'0'15,"0"-25"-15,-24 25 16,-1 50 15,25 0-31,-25 24 16,25 0-16,-25 125 15,25-1 17,-49-98-32,24 24 15</inkml:trace>
  <inkml:trace contextRef="#ctx0" brushRef="#br0" timeOffset="2652.13">2605 1712 0,'0'0'0,"0"-25"15,49 25 1,-24 0 0,25 0-16,-1 0 15,75 0 1,-49 25-16</inkml:trace>
  <inkml:trace contextRef="#ctx0" brushRef="#br0" timeOffset="3051.2">1588 2878 0,'0'24'16,"0"-48"-16,0 73 0,49-49 15,1 0-15,24 0 16,150 0 0,-76-25-1,26 1-15,25-1 16,49 0-16,24 0 15,597-99 1,-373 75 0,-74 24-1,-100-25 1,-173 25 0,-124 25-1</inkml:trace>
  <inkml:trace contextRef="#ctx0" brushRef="#br0" timeOffset="3346.6">5383 2208 0,'0'0'16,"50"0"-16,-50-25 31</inkml:trace>
  <inkml:trace contextRef="#ctx0" brushRef="#br0" timeOffset="3783.45">6227 2183 0,'24'0'15,"-48"0"1,24 25 15,0 0-15,0 24 0,24-24-1,1 0 1,-25-50 31,-25 25-32,1-25-15,-1 0 16,0 25 0</inkml:trace>
  <inkml:trace contextRef="#ctx0" brushRef="#br0" timeOffset="4035.71">6202 2630 0,'0'24'16,"0"-48"-16,-25 48 0,25 1 16,0 0-1,0 0 1,0 0-1,25-25 32,-25-25-47,-25 0 16,0 0 0</inkml:trace>
  <inkml:trace contextRef="#ctx0" brushRef="#br0" timeOffset="4819.31">8534 1662 0,'0'0'0,"0"-25"32,0 50-17,24 25-15,-24 24 16,25 125-1,-50 24 1,1 0 0,-1-24-1,-25-100 1,25-99 0,25-50-1,-24-24 1,24-25-16,0-174 15,0 124 1,0 0-16,49-124 16,26 50-1,-1 49 17,25 75-17,25 74 1,-24 25-1,-51 25-15,1 99 16,-50 74 0,-99 1-1,-26-50 1,-23-50 0,24-49-1,74-50 1</inkml:trace>
  <inkml:trace contextRef="#ctx0" brushRef="#br0" timeOffset="5497.47">9352 1836 0,'25'0'15,"-50"0"-15,50-25 16,-25 50 0,0 0-1,-25 24-15,25 26 16,50-1 0,-25-49-1,-1-50 1,1 25-16,50-50 15,-26-74 17,-24 25-17,0 0 1,-25 124 15,0 24-15,25 26-16,24 49 15,1 0 1,49-75 0,0-49-1,-24-49 1,24-75 0,-49-99-1,24-100 1,-74 174-1,25-49-15,-25 123 32,0 100-17,0 25 1,-25 24-16,25 50 16,25 199-1,-25-150-15,25-24 16,24 99-1,-24-173-15,25 49 16,-50-99 0</inkml:trace>
  <inkml:trace contextRef="#ctx0" brushRef="#br0" timeOffset="5666.97">10171 1737 0,'0'-25'16,"0"50"-16,-25-50 0,25 0 16,-25 25-1,50 0-15,124 0 16,-25-25 0,50 25-16</inkml:trace>
  <inkml:trace contextRef="#ctx0" brushRef="#br0" timeOffset="5931.45">12949 1240 0,'0'-24'15,"0"48"-15,-25-73 16,1 74-1,24-1-15,-25 51 16,25-26-16,-25 51 16,50 98-1,-25 25 1,0-123 0,0 48-1,-50-98-15</inkml:trace>
  <inkml:trace contextRef="#ctx0" brushRef="#br0" timeOffset="6565.57">12478 1861 0,'0'0'16,"0"-25"-16,-25-25 16,75 1-1,49-51 1,50 1-1,24 25 1,-49-1 0,-74 50-1,-25 75 1,-25 0 0,0 98-1,-25 51 1,0-75-1,25-25 1,0-74 0,75-50-1,24-74 1,25-50 0,-50 75-1,-74 49 1,25 25-1,-25 50-15,0-26 0,50 100 16,49 0 15,25-74-15,50-50 0,-25-50-1,-50-49 1,-99-50-1,-25 100-15,0-1 16,-49 25 0,-1 125-1,51 48 1,24-73 0,24-1-16,26 50 15</inkml:trace>
  <inkml:trace contextRef="#ctx0" brushRef="#br0" timeOffset="7117.09">16298 1166 0,'0'0'0,"0"-25"31,0 75-15,0-1-16,0 1 15,25 24 1,-25 1-16,25 74 15,0-50 1,-1-74 0,1-75 15,0 0-15,0-49-16,0-74 15,-1 49 1,-24 74-1,75 100 17</inkml:trace>
  <inkml:trace contextRef="#ctx0" brushRef="#br0" timeOffset="8231.28">17191 1538 0,'25'-50'16,"-50"100"-16,25-149 0,-25 49 16,1 25-1,-1 25-15,-25 25 16,-49 50-16,74-1 16,0-24-16,1 24 15,24 25 1,49-99 15,1-24-31,-25-26 0,49-49 31,-24-1-15,-26 26 0,1 74-1,-25 25 1,0 49-1,25 75 1,0-50 0,74-24-1,25-75 1,0-75 0,0-198 15,-74 25-16,-25 124 1,-1 50-16,-24-1 0,0 51 16,0 24 15,-24 124-15,-26 99-1,0 50 1,50 0-1,50-199 1,0-74 0,-1 25-16,1-50 15,-1-24-15,75-100 16,-49-75 0,-25 76-1,-50 123 1,-25 124 15,25-25-15,0-24-1,25 74 1,24-74 0,75-75-1,-25-50 1,-49-73-1,-25 48 1,-25 76 0,0-1-1,-25 124 1,0 0 0,75 0-1,24-49 1,75-50-1,-25-50 1,-49-49 15,-51-50-15,-24 75-16,0 49 16,-24 0-1,-1 100 1,0 49-1,50 49 1,0-98-16</inkml:trace>
  <inkml:trace contextRef="#ctx0" brushRef="#br0" timeOffset="8966.39">21656 1240 0,'-24'-24'15,"48"48"-15,-73-73 0,24 49 16,0 0-1,0 0-15,-49 49 16,49 1 0,0 0-16,25-1 15,0 1-15,25-1 16,25-49 0,74-24-1,-25-26 1,-74-74-1,-25 74-15,-25-74 32,0 75-17,-24 49 1,24 74 0,25 25-1,74 25 1,100-74-1,-75-50-15,100 0 16,-26-50 0,-74-74-1,-49-74 1,-25-1 0,-50 100-1,-25 74 1,1 75-1,-26 74 1,26 99 0,24 1-1,0 48 17,0-147-32,25 98 15,-24-25 1,-1-74-1,-25-74-15</inkml:trace>
  <inkml:trace contextRef="#ctx0" brushRef="#br0" timeOffset="9116.83">21830 2034 0,'0'0'0,"25"-49"15,-25 24-15,0-25 16,74 1-1,50-1 1,25 0 0</inkml:trace>
  <inkml:trace contextRef="#ctx0" brushRef="#br0" timeOffset="9570.46">24609 1116 0,'24'-24'16,"-48"48"-16,73-48 0,-49-1 15,0 0 1,-25 0-16,-24 25 16,-26 0-16,1 25 15,-149 49 1,99-24-16,24 24 15,26-24-15,24 49 16,1 50 0,123 0-1,174 0 1,-74-75 0,-50-74-1,-99 0 1</inkml:trace>
  <inkml:trace contextRef="#ctx0" brushRef="#br0" timeOffset="10082.18">26667 1340 0,'25'0'16,"-50"0"-16,75 24 47,-75 1-32,25 25 1,0 74 0,0-75-16,0 26 15,-25-25-15,-24 74 31</inkml:trace>
  <inkml:trace contextRef="#ctx0" brushRef="#br0" timeOffset="10235.25">26767 1191 0,'0'-25'16,"0"50"-16,0-75 0,-25 50 15,25-25 17</inkml:trace>
  <inkml:trace contextRef="#ctx0" brushRef="#br0" timeOffset="10582.7">27015 1464 0,'-25'74'0,"50"-148"0,-50 198 15,0-50-15,25-49 16,-25 49 0,1-74 15,24-24-31,49-26 15,26-99 1,24 50 0,0 24-1,-49 75 1,-26 25 0,26 74-1,0 50 1,-50-74-16</inkml:trace>
  <inkml:trace contextRef="#ctx0" brushRef="#br0" timeOffset="10999.89">28131 893 0,'-25'25'16,"50"-50"-16,-50 99 0,-24 1 15,49-1 1,-25 26-16,0-1 0,25 0 15,-50 99 1,26-73 0,24-101-16</inkml:trace>
  <inkml:trace contextRef="#ctx0" brushRef="#br0" timeOffset="11432.9">27809 1488 0,'0'-24'16,"0"48"-16,0-73 16,24 49-16,1 0 15,25-25-15,24 50 16,125-50 0,-26 25-1,-49-25 1,-99 25-1,-50 0 17,-24 0-32,-50 25 15,24 74 1,26 0 0,98 1-1,1-75-15,74-1 31,0-24-15,-50-49 0,-24-51-1,-75-48 1,-25 24 0,50 24-1,0 76-15</inkml:trace>
  <inkml:trace contextRef="#ctx0" brushRef="#br0" timeOffset="11753.76">30314 1216 0,'0'0'16,"-50"0"0,1 24-1,24 1 1,0 25 0,-24 74-16,24 25 31,0-50-16,50-49-15,0-1 16,74-49 0,50-49-1</inkml:trace>
  <inkml:trace contextRef="#ctx0" brushRef="#br0" timeOffset="11985.68">30488 1067 0,'-25'-25'16,"50"50"-16,-75-50 0,25 25 31,75-25-15,49 25-1,-24-25 1,-1 0-16,75-24 16</inkml:trace>
  <inkml:trace contextRef="#ctx0" brushRef="#br0" timeOffset="12570.16">30612 1315 0,'0'25'0,"0"-50"16,25 74-16,24-24 15,1-25-15,-1 25 16,-24 0-1,25 0-15,-1 74 32,-24 0-17,0 0 1,0-24 0,-25-26-1,25-49 16,0-24-15,24-76 0,26-49-1,-26 75-15,1-75 16,-1 50 0,-24 0-1,0 99 1</inkml:trace>
  <inkml:trace contextRef="#ctx0" brushRef="#br0" timeOffset="12780.94">31604 1687 0,'0'0'0,"-25"25"16,25 0 0,0-1-1,-25 1 1</inkml:trace>
  <inkml:trace contextRef="#ctx0" brushRef="#br0" timeOffset="13985.6">30661 1265 0,'0'25'16,"0"-50"15,0 0-15,25 25-1,0 0 1,-25-24-1,25 24 32,-50 0 16,0 0-63,0 0 15,1 0 1,-1 0 0,0 24-1,0 1-15,0 25 16,1 24 15,48-24-15,26-25-1,0-1 1,-26-24-16,26 0 16,0-24-1,-26-26 1,1 0 0,0 1-1,-25 24 63,0 50-62,25 0 0,0 24-16,-1 26 31,-24-51-31,25 76 15,0-26 1,0 1 0</inkml:trace>
  <inkml:trace contextRef="#ctx0" brushRef="#br0" timeOffset="24986.11">32770 1290 0,'0'-25'16,"0"0"46,-25 25-62,25-24 16,0-1 0,-25 25-16,25-25 15,0 0-15,-49-24 16,24 24-1,0 0 1,-24 25 0,-1 0 15,-49 25-15,24 0-1,26 49 1,24 0-1,25-49 1,49 0 0,51 0-1,-1-25 1,-25-25 0,-49 25-1,25 0 16,-75 25 1,25 24-32,-25 51 31,0-26-31,-49 100 16,49-100-1,-49 75 1,49-99-16,0 24 15,25-24 1,-25-50 0</inkml:trace>
  <inkml:trace contextRef="#ctx0" brushRef="#br0" timeOffset="25518.45">32795 620 0,'0'0'0,"-25"-25"0,0 1 16,0 24-16,-24 0 15,-1 0-15,-24 49 16,-125 100-1,1 25 1,-1 74 0,51 25-1,48 0 1,100-149-16,0 0 16,0-25-16,100 74 15,73-98 1,1-50-1,24-75 17,-24-49-17,-25-100 1,-50-98 0,-25 24-1,-74 50 1,-24 99-1,-26 49 1,-24 50 0,24 25-16,-49 75 15</inkml:trace>
  <inkml:trace contextRef="#ctx0" brushRef="#br0" timeOffset="25716.76">33217 2208 0,'-25'49'0,"50"-98"0,-75 123 0,0-24 16,25 0-1,-24-26 1,24 26-16,0 0 0,-49 74 15,-1-50-15</inkml:trace>
  <inkml:trace contextRef="#ctx0" brushRef="#br0" timeOffset="27117.75">11089 4441 0,'25'-25'16,"-25"0"-16,0 50 78,-25 0-78,25 49 16,-25 25-16,25 25 15,-25 0 1,50 100-1,0-150-15,49 0 16,50-98 0,0-76-1,0-73 1,-74-1 0,-25 50-1,-25 50 16,24 98 1,-24 51-32,0-1 15,0 25 1,25 1-16,0 24 16,0 0-16,24 173 15,-24 1 1,-25 0-1,-25-50 1,-49-99 0,-25-50-1,24-99 1,-49-74 0,0-125-1,75-49 1,49-25 15,0 174-31,25-100 16</inkml:trace>
  <inkml:trace contextRef="#ctx0" brushRef="#br0" timeOffset="27418.02">12304 4689 0,'25'-25'16,"-50"50"-16,75-50 15,-50 50 1,0 24 0,-25 50-16,25 1 15,-50 173 1,50-125-16,0 125 15,75-25 1,-26-148 0,76 24-1,48-75 1,1-49 0,-100-49-16</inkml:trace>
  <inkml:trace contextRef="#ctx0" brushRef="#br0" timeOffset="27892.26">12949 5458 0,'0'0'16,"-25"-100"-16,25 26 15,-24-25-15,24 0 16,99-1 15,0 75-15,-49 25-1,49 75-15,-74 123 16,-25 26 15,-25-76-15,25-98 0,0-100 15,50-148-16,-1-75 1,-24 149-16,0-25 16,0 124-1,-25 1 1,0 148 0,24 74 15,1 1-16,74-26 1,25-49 0,0-74-1,-74-50-15</inkml:trace>
  <inkml:trace contextRef="#ctx0" brushRef="#br0" timeOffset="28167.7">13942 4639 0,'24'-25'16,"-48"50"-16,73-50 15,-24 75 1,0 24 0,0 1-16,24 148 15,-24-74 1,0 173-1,-50-148 1,0-25-16,-74 124 16,0-75-1,49-148 1,-24-1 0,49-98-16</inkml:trace>
  <inkml:trace contextRef="#ctx0" brushRef="#br0" timeOffset="28388.48">14686 5334 0,'25'-25'16,"-50"50"-16,74-50 15,-24 25 16,0 0-31,0 0 16,49-25-16,25 0 16,1 0-16,-1 1 15,25-26 1</inkml:trace>
  <inkml:trace contextRef="#ctx0" brushRef="#br0" timeOffset="28551.79">14983 5557 0,'-49'74'0,"98"-148"0,-123 198 16,49-74-16,25-26 15,0 1 1,75-25-16,-1-25 16,75 1-16,0-1 15</inkml:trace>
  <inkml:trace contextRef="#ctx0" brushRef="#br0" timeOffset="28951.71">18506 3994 0,'25'-50'15,"-50"100"-15,75-124 0,-26 49 16,-24 74 0,0 1-1,0 24 1,-24 150 0,24-125-16,24 124 15,-24-49 1,0-100-16</inkml:trace>
  <inkml:trace contextRef="#ctx0" brushRef="#br0" timeOffset="29268.2">16968 5185 0,'-99'25'15,"198"-50"-15,-297 50 0,98-25 16,26 24 0,24-24-16,1 25 0,346 0 47,-98-25-47,396-74 15,199-26 1,-348 51-1,1-1-15,24 25 16,348-49 0,-149 24-1,-224 25 1</inkml:trace>
  <inkml:trace contextRef="#ctx0" brushRef="#br0" timeOffset="29804.12">17142 6301 0,'0'0'15,"-25"0"-15,25 25 32,0 0-17,0 49 1,0 1-16,-25-1 15,25 25-15,-25 100 16,-24-26 0,24-49-1,-25-49 1,75-100 15</inkml:trace>
  <inkml:trace contextRef="#ctx0" brushRef="#br0" timeOffset="30118.48">18233 6574 0,'0'0'0,"0"25"31,50-25-15,-25 0-1,49 0-15,75 0 16,-50 0-1,-25-25-15,-24 25 16,0 0 0</inkml:trace>
  <inkml:trace contextRef="#ctx0" brushRef="#br0" timeOffset="30668.74">19424 6078 0,'25'-25'16,"-50"50"-16,74-50 15,-24 25 16,-25 50-15,0-26-16,0 51 16,-49 49-1,24 50 1,0-50 0,50-50-1,124-24 16,-100-50-31,75-50 16,-24-74 0,-51 50-16,1-51 15,-25 76 17,-25 24-17,24 50 1,-73 99-1,24 50 1,0 24 0,0 0-1,1-24 1,-1-99 0</inkml:trace>
  <inkml:trace contextRef="#ctx0" brushRef="#br0" timeOffset="31133.75">20689 6624 0,'0'0'15,"25"0"16,0 0-31,24 24 16,26-24 0,24 0-16,0 0 15,-24 0-15,-1-24 16,-24-1-16,-1-50 16,-49 26-1,0-1-15,0 0 16,-74-24-1,-1 74 1,-74 74 0,1 75-1,24 25 1,49 0 0,50-26 15,50-73-31,25 24 15,74-49 1,-50-50-16,150-50 31,-175 1-31</inkml:trace>
  <inkml:trace contextRef="#ctx0" brushRef="#br0" timeOffset="31652.07">21532 5805 0,'-24'-25'16,"48"50"-16,-48-99 0,24 49 16,0-25-16,49 50 15,-24-25 1,0 25-16,24 0 0,26 0 15,-25 50 1,-50 49 15,-25 50-15,-25-25 0,25-50-1,0-49 1,50-50-1,75-74 1,24-99 0,-25-1-1,-50 75 1,-24 75 0,-25 98 15,-25 1-31,-24 124 15,49-1 1,0-49 15,25-25-15,-1-74-16</inkml:trace>
  <inkml:trace contextRef="#ctx0" brushRef="#br0" timeOffset="33299.44">3969 9452 0,'0'-25'15,"0"50"-15,0-75 0,-25 50 16,0 0 15,1 0-31,24 25 16,-25 24-16,25 1 15,-25 24 1,0 125 0,-49 99-1,49-125 1,-25-49 0,50-99-1</inkml:trace>
  <inkml:trace contextRef="#ctx0" brushRef="#br0" timeOffset="33768.65">4366 9179 0,'0'0'16,"0"49"15,0 1-31,-25 24 16,25 1-16,0 49 15,-25-25 1,25 174-16,-24-75 16,-1-74-1,25-99 16,0-74-15,49-100 0,26-50-1,-1 75-15,-24 99 32,-25 25-17,24 100 1,26 98-1,24 149 1,-49-198 0,-1-49-1,-24-100 1</inkml:trace>
  <inkml:trace contextRef="#ctx0" brushRef="#br0" timeOffset="33987.73">5309 9923 0,'0'0'15,"0"-25"-15,24 50 32,-24 0-17,0 24-15,25 1 16,0 74-1,0-74 1,-25-26 0</inkml:trace>
  <inkml:trace contextRef="#ctx0" brushRef="#br0" timeOffset="34135.67">5309 9700 0,'0'0'0,"-25"-25"0,25 0 16,-25 25-16,0-25 31</inkml:trace>
  <inkml:trace contextRef="#ctx0" brushRef="#br0" timeOffset="34388.58">5631 9724 0,'0'0'15,"25"75"-15,-25-1 0,25 1 16,49 74 0,25-75-1,-49-24 1,0-26-1,-26 26 1,-48 24 0,-76 1-1,-98-50 1</inkml:trace>
  <inkml:trace contextRef="#ctx0" brushRef="#br0" timeOffset="34734.53">3399 9104 0,'0'-24'16,"0"48"-16,-25-48 15,50-1 1,24 0-16,100-74 31,-25-1-15,-25 51-1,-49 49-15,-1 0 16,-24 49-16</inkml:trace>
  <inkml:trace contextRef="#ctx0" brushRef="#br0" timeOffset="35193.44">7765 9824 0,'0'0'16,"24"0"15,1 25-15,-25 24-1,25 26 1,-25 24-16,50 50 16,-50-50-16,0 0 31,0-49-31</inkml:trace>
  <inkml:trace contextRef="#ctx0" brushRef="#br0" timeOffset="35328.25">7765 9625 0,'0'-49'0,"0"98"15,-25-148-15,0 99 16,0 0-16,25-25 15</inkml:trace>
  <inkml:trace contextRef="#ctx0" brushRef="#br0" timeOffset="35636">8211 9576 0,'25'49'0,"-50"-98"16,75 123-16,-50-24 0,49 74 16,-24-75-1,74 26 1,-49-75 0,0 0-16,49 25 15,-74-1 1,-25 51-1,-25-26-15,-74 26 16,-25-26 15,24-24-31</inkml:trace>
  <inkml:trace contextRef="#ctx0" brushRef="#br0" timeOffset="36354.5">10320 10047 0,'25'-25'16,"-50"50"-16,25-75 0,0 26 16,0-1 15,25 74-31,-25 1 15,0 0 1,24 49-16,1 74 16,0 26-1,-25-1 1,25-98 0,-25 24-1,-25-50 1,25-49-1,0-75 1,-25-99 0,-24-148-1,-1-51 1,25 1 0,25 49-1,50 100 1,-1 99-1,1 49-15,-25 50 16,74 0 0,-25 99-1,26 199 1,-100-50 0,-50-25-1,0-99 16,1-99-15</inkml:trace>
  <inkml:trace contextRef="#ctx0" brushRef="#br0" timeOffset="37172.94">11262 9625 0,'50'-49'15,"-100"98"-15,125-148 0,-100 74 16,0 25 0,0 0-16,1 0 15,-26 75 1,0-26-1,1 100 1,24-25 0,25-49-1,50-51 1,24-73 0,25-75-1,-49-25 1,-1 50-1,-49 123 17,25 1-17,-25 25-15,25 74 32,0 25-17,49 0 1,-49-125-1,74 1 1,0-25-16,-24-99 31,-50-25-15,-25 50 0,-25-1-16,0-74 15,0 75 1,0 74-1,1 0 1,-1 49 0,74 1-1,1 0 1,25-1 0,-1 1-1,0 0 16,-49-1-31,25 50 16,-25 1 0,-1-51-1,1-24 1,25-75 0,-1 1-1</inkml:trace>
  <inkml:trace contextRef="#ctx0" brushRef="#br0" timeOffset="37387.89">12602 9328 0,'0'-50'0,"0"100"0,25-125 15,-25 100 17,0 0-32,0 24 15,0 26-15,49 74 31,1 49-15,-50-24 0,0-25-1,-25-50-15</inkml:trace>
  <inkml:trace contextRef="#ctx0" brushRef="#br0" timeOffset="37699.12">12503 9873 0,'0'0'16,"-25"0"-16,25-24 15,0-1 1,25 25-16,99-25 16,-50 0-1,1 0-15,98 0 31,-49 25-15,-99 25 0,0 25-1,-50 49 1,50-24 0,0 24-1</inkml:trace>
  <inkml:trace contextRef="#ctx0" brushRef="#br0" timeOffset="37833.51">13073 9501 0,'0'0'0,"-25"-25"15,1 25 1</inkml:trace>
  <inkml:trace contextRef="#ctx0" brushRef="#br0" timeOffset="38848.33">13768 9551 0,'0'0'16,"-25"0"15,0 25-15,0-1-16,1 26 16,-26 0-16,25 74 15,0-25 1,25-49-1,0-1-15,50 1 16,-25-50 0,74-25-1,-25 0 1,-24-24-16,99-51 16,-75-24-1,-24 25 1,-50 124 15,0 49-15,0-49-1,25 25-15,24-1 16,1-24 0,49 0-1,50-75 16,-99 26-15,-26-1 0,-24 0-1,0 0 48,-24 0-48,24 0 1,0 1 0,0-1 124,0 0-108,0 0 14,0 50 79</inkml:trace>
  <inkml:trace contextRef="#ctx0" brushRef="#br0" timeOffset="39240.18">14586 9625 0,'0'25'15,"0"0"1,0 0-1,0 49 1,-24-49-16,24 25 16,24 24-1,26 25 1,49-24 0,50-75-1,-25-25 1,-25-50-1,-74 26-15,25-100 16,-50 74 0</inkml:trace>
  <inkml:trace contextRef="#ctx0" brushRef="#br0" timeOffset="39436.89">15157 9005 0,'0'0'0,"0"-50"0,0 26 15,0-1 1,0 50-1,-25 74 1,25 50 0,50 49-1,-1-24 1,1-1 0,25-48-1,-26-51 1</inkml:trace>
  <inkml:trace contextRef="#ctx0" brushRef="#br0" timeOffset="40189.58">15976 9501 0,'0'-25'16,"0"50"-16,-25-74 0,0 49 15,-25 0-15,26 0 16,-76 74 0,26 50-1,49-25 1,0-24 0,50-50-1,25-25-15,24-25 16,1-75-1,-1 1 1,-49 0 0,0 99-1,-25-25 1,-25 75 0,25 49-1,0 0 16,49-24-15,-24-26-16,25-24 16,148 0-1,-74-75 1,0-24 0,-74-50-1,-50-25 1,0 99-1,-25 1-15,-24-1 16,24 50 0,0 25 15,75 0-15,-26 0-16,51 24 31,-26-24-31,51 74 15,-26 0 1,1 26 0,-1-26-1,25-25 1,-49-49-16,74 0 16,-25-50 15,-49 0-31</inkml:trace>
  <inkml:trace contextRef="#ctx0" brushRef="#br0" timeOffset="40937.46">20168 9600 0,'0'0'16,"0"-24"-1,-25-1-15,-49-25 16,24 25 0,1 1-16,-100-1 15,99 0 1,-99 25-1,50 99 1,99-24 0,74 24-1,100 0 1,25 25 0,-75-25 15,-100 1-16,-24-51 1,-148 1 0,-1-50-1,25-25 1,99 0 0,0 0-16,0-49 15,50 0 1</inkml:trace>
  <inkml:trace contextRef="#ctx0" brushRef="#br0" timeOffset="41272.75">20441 9799 0,'25'0'0,"-50"0"0,25 25 31,-25-25-15,0 49-16,1-24 16,24 74-1,24-24 1,51-26 0,24-24-1,-25-50 1,-24 1-1,-50-1-15,0-50 16,-25 51 0,-49-26-1,24 25-15,-24 0 16</inkml:trace>
  <inkml:trace contextRef="#ctx0" brushRef="#br0" timeOffset="41562.66">20912 9278 0,'0'-50'0,"0"100"0,25-124 16,-25 49-16,0 0 31,25 50-16,-25 0-15,0 24 16,25 26-16,-1 98 16,-24 1-1,25-25 1,-25-25 15,25-50-15</inkml:trace>
  <inkml:trace contextRef="#ctx0" brushRef="#br0" timeOffset="42002.15">21309 9526 0,'0'-25'16,"0"50"-16,0-25 31,0 25-16,-25 24 1,25 1-16,-24 49 16,48 1-1,1-76 1,25-24 0,24-24 15,-24-51-31,-25 1 15,-1-26 1,-24 51 15,-24 74 1,24 49-17,0-24-15,-25-1 16,50 1-16,-25 49 15,49-49 1,1-50 0,24-25-1</inkml:trace>
  <inkml:trace contextRef="#ctx0" brushRef="#br0" timeOffset="42268.79">22004 9005 0,'0'0'0,"0"-74"16,0 24-16,0 25 31,0 50-15,-25 149 0,0-25-1,25 24 1,0 1-1,0 24 1,25-49 0,-25-50-1,0-74-15</inkml:trace>
  <inkml:trace contextRef="#ctx0" brushRef="#br0" timeOffset="42533.73">21929 9774 0,'0'0'15,"0"-50"-15,0-24 0,0 0 16,25-1 15,25 26-15,24 24 0,25 0-1,-24 50 1,-50 49-1,-1 50 1,-48-25 0,24-24-1,-25-25 1</inkml:trace>
  <inkml:trace contextRef="#ctx0" brushRef="#br0" timeOffset="42850.21">22550 9526 0,'0'0'16,"24"-74"-16,1 74 31,-50 24-15,25 1 0,-24 50-1,24 24 1,49 0-1,26-49 1,-26-25-16,26-25 16,-26-25-1,1-75 1,-75-24 0,0 25-1,0 50 1,25-1-1,-24 50 1</inkml:trace>
  <inkml:trace contextRef="#ctx0" brushRef="#br0" timeOffset="43185">23046 9427 0,'24'0'15,"-48"0"-15,73 25 16,-49-1-16,25 1 15,0 25-15,-25-1 16,-25 26 0,0-50-1,25-50 17,50-74-17,49-75 1,25 25-1,-25 75 1,-24 74 0,-50 0-1,24 99 1,-24 50 0,-25 24-1,-25-73-15</inkml:trace>
  <inkml:trace contextRef="#ctx0" brushRef="#br0" timeOffset="43732.73">25402 9179 0,'0'0'0,"25"0"31,-74 25-31,-26 24 16,50 26 0,0-26-16,1 26 15,24 73 1,99-98-1,0-50 1,25-25 15,-49-49-15,-75-25 0,-50-25-1,-24 24 1,-1 51-1</inkml:trace>
  <inkml:trace contextRef="#ctx0" brushRef="#br0" timeOffset="44104.16">26370 8955 0,'-75'50'0,"150"-100"0,-26 1 0,-24-26 16,-25 26-16,0-50 16,-74 74 15,24 25-31,1 0 16,-1 0-16,-49 49 15,24 51 1,26 48-1,49 1 1,0 0 0,24 50-1,26-1 1,0-24 0,-50-75-1,25-25 1,-1-24-16,-24 49 15,25-49 1,-25-25 0</inkml:trace>
  <inkml:trace contextRef="#ctx0" brushRef="#br0" timeOffset="44284.08">25948 9799 0,'0'0'15,"-25"-25"-15,0 0 0,25 0 32,0 1-17,124-26 1,25 0 0</inkml:trace>
  <inkml:trace contextRef="#ctx0" brushRef="#br0" timeOffset="44771.76">28627 9104 0,'-25'25'47,"1"0"-31,-1 25-16,0-1 15,0 26-15,0-1 16,1 50-1,24-25 1,24-74-16,51 0 16,74-50-1,-1-49 1</inkml:trace>
  <inkml:trace contextRef="#ctx0" brushRef="#br0" timeOffset="45036.19">28751 8906 0,'-25'0'16,"50"0"-16,-74 0 0,49-25 15,49 0 17,50 0-17,26-24 1,-76 24 0</inkml:trace>
  <inkml:trace contextRef="#ctx0" brushRef="#br0" timeOffset="45192.15">28602 9253 0,'-24'25'16,"48"-50"15,26 25-31,24-25 16,1 1-16</inkml:trace>
  <inkml:trace contextRef="#ctx0" brushRef="#br0" timeOffset="45602.4">29371 9080 0,'25'0'16,"-99"0"-16,49 24 15,-49 1 1,49-25-16,25 25 15,25 0 1,74-25 15,0 0-15,0 49 0,-49 26-1,-25 24 1,0 25-1,-1-25 1,-24-49 0,0-25 15,0-50-31,50-50 16,49-98-1,0-1 1,1 25-1,-76 100 1</inkml:trace>
  <inkml:trace contextRef="#ctx0" brushRef="#br0" timeOffset="45776.2">30389 9576 0,'0'0'0,"24"24"0,-24-48 63,25-1-47</inkml:trace>
  <inkml:trace contextRef="#ctx0" brushRef="#br0" timeOffset="46035.57">31282 8906 0,'0'0'15,"0"-25"-15,0 50 16,0 0-1,24 99 1,1 49 0,0 1-1,-25-75 1,-25-74-16</inkml:trace>
  <inkml:trace contextRef="#ctx0" brushRef="#br0" timeOffset="46522">31877 8559 0,'0'0'0,"-25"-100"16,-198-49 15,124 149-31,-1 0 16,-98 100-1,0 73 1,49 51 0,74 49-1,75-149-15,-25 24 16,50-48-16,0 98 16,0-99-1,24-49 1,76 24-1,23-49 1,1-74 0,25-100-1,-25-75 1,0-123 0,-75-25-1,-74 74 1,-50 125-1,-148 49 1,24 124 0,25 99-1,1 75 1</inkml:trace>
  <inkml:trace contextRef="#ctx0" brushRef="#br0" timeOffset="46760.35">32175 9526 0,'0'0'0,"0"25"46,0 0-30,24-25-16,-24 24 16,25 1-16,-25 0 31</inkml:trace>
  <inkml:trace contextRef="#ctx0" brushRef="#br0" timeOffset="47651.63">13396 12627 0,'0'0'0,"-25"0"31,50 0 1,0 0-17,24 25-15,26-25 16,173 0-1,74 25 1,-99-25-16,25 0 16,25 0-16,25-25 15,25 0-15,322-74 16,-50-1 0,-173 76-1,-174-1 16,-149 25-15,-149 0 15,-99 74-15,50-49-16</inkml:trace>
  <inkml:trace contextRef="#ctx0" brushRef="#br0" timeOffset="48208.96">13272 13346 0,'0'0'16,"-25"-24"-16,0 24 16,75 0 15,-25 24-31,24-24 15,100 0 1,99 0 0,124-24-1,149-1 1,-223 25 0,24-25-16,373 0 15,-25 0 16,-373 1-31,274-1 16,-149 0 0,-100 0-1,-148 0 1,-125 25 0,-24 0-1,25-25 16</inkml:trace>
  <inkml:trace contextRef="#ctx0" brushRef="#br0" timeOffset="48392.3">19597 12726 0,'25'0'16,"-50"0"-16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6:43:30.68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1389 1240 0,'0'0'15,"0"-24"48,-25 24-63,1 0 16,-26 0-1,25 0-15,-24 0 16,-1 24-16,0-24 15,1 25-15,-26 25 16,1 24 0,49-49-1,0 49-15,25 75 32,0 0-17,50 25 1,24-75-1,75-25 1,50-49 0,-100-25-1,-25-25-15,1 25 16,123-173 0,-74-1-1,-74 0 1,-50 1-1,-50 49 1,-49 49 15,-50 51-31,25-1 32,25 25-17,74 0-15,0 0 0</inkml:trace>
  <inkml:trace contextRef="#ctx0" brushRef="#br0" timeOffset="415.19">1563 1910 0,'25'25'46,"-25"0"-30,24 0-16,1 24 0,25 100 16,-1-75-1,1 100 1,0-50 0,-25-49-1,-1-26 1,1-49-1,-25 25 1</inkml:trace>
  <inkml:trace contextRef="#ctx0" brushRef="#br0" timeOffset="717.39">2381 1885 0,'0'-24'15,"0"-1"1,25 0 15,25 0-15,0 25-16,74-25 31,-25 1-31,-25-1 16,1 0-1</inkml:trace>
  <inkml:trace contextRef="#ctx0" brushRef="#br0" timeOffset="943.89">2307 2133 0,'-50'25'16,"100"-50"-16,-100 75 31,100-75-15,198-24 15,-173 24-15,-1 0-16,0 0 15,-24 0-15</inkml:trace>
  <inkml:trace contextRef="#ctx0" brushRef="#br0" timeOffset="1232.9">2630 1637 0,'0'0'16,"-25"0"0,0 0-1,25 25 1,-25 50-1,0 73 1,-24 1 0,-1 0-1,25-99 1,0 24 0,1-24-16,24-25 0</inkml:trace>
  <inkml:trace contextRef="#ctx0" brushRef="#br0" timeOffset="1486.63">2679 1687 0,'0'-25'0,"0"50"0,0-75 15,0 75 16,0 0-15,0 25-16,-25 24 16,25 0-16,-24 100 31,-1-25-15,0 0-1</inkml:trace>
  <inkml:trace contextRef="#ctx0" brushRef="#br0" timeOffset="1999.28">3448 1488 0,'-25'0'0,"50"0"15,-25 0 32,25 25-31,0 0-16,0 0 15,-25 24-15,0 100 16,-50 0 0,-49-25-1,24-49 1,51-51-1,-1-24 1,50 0 0,24-24-1,50-1 17,25-25-17,-74 25-15</inkml:trace>
  <inkml:trace contextRef="#ctx0" brushRef="#br0" timeOffset="2500.31">4093 1414 0,'0'0'0,"0"-25"0,-25 25 31,1 0-15,-1 0-16,-25 0 16,-24 25-1,-1 0 1,75 0-1,-25 24 1,50-24 0,25 0-1,24 24 1,-24 1 0,-25 25-1,0 24 1,-25-74-16,0 49 15,-25-24 1,0-26-16,0 1 31,0 0-15,0-25 0,1 0-1,24-50-15</inkml:trace>
  <inkml:trace contextRef="#ctx0" brushRef="#br0" timeOffset="2767.08">4044 1389 0,'0'0'15,"0"-25"17,24 25-32,1 0 15,0 25 1,25-25-16,-26 0 16,51 25-1,-1 0 1,-49 24-16</inkml:trace>
  <inkml:trace contextRef="#ctx0" brushRef="#br0" timeOffset="3283.66">1191 2828 0,'-25'0'16,"50"25"31,24-25-47,26 0 15,148-25 1,124 0-1,50 0 1,25 1 0,-224-1-1,199 0 1,-223 0 0,-50 25-16,0-25 15,-25 25-15,25-24 16,-24-26-1</inkml:trace>
  <inkml:trace contextRef="#ctx0" brushRef="#br0" timeOffset="3632.54">4713 2109 0,'0'0'0,"-24"-25"31,-1 25-31,0 0 31,25 25-15,0-1-1,25-24 1,-25 25 0,25-25-1,-25-25 17,-25 25-17,0-24 1</inkml:trace>
  <inkml:trace contextRef="#ctx0" brushRef="#br0" timeOffset="3916.46">4862 2332 0,'0'25'15,"0"-50"-15,0 75 0,0-26 16,0 1 0,0 0-1,25 0 1,0-25-16,0 0 16,-1 0-16,1-50 31,-25 25-16,-25 1 1</inkml:trace>
  <inkml:trace contextRef="#ctx0" brushRef="#br0" timeOffset="4671.13">8583 1637 0,'0'0'0,"-49"0"31,24 25-31,25 0 16,0 25-1,49-1 1,-24-49-16,25 0 16,-1 0-16,1-49 15,-25 24-15,24 0 16,-24 0-16,0-25 15,-25 26 1,0-1 15,0 74-15,0 1-16,-25 0 16,25 49-16,0-25 15,-25 125 1,1 24-1,-1-24 1,-25-26 0,-49-49-1,49-74 1,1-50-16,-26-25 16,51-49-1,-1-1-15,-25-74 16,25-24 15,75 24-31</inkml:trace>
  <inkml:trace contextRef="#ctx0" brushRef="#br0" timeOffset="4937.47">9476 967 0,'0'0'0,"-25"25"47,1 25-47,-1 0 15,-25 24-15,25-24 16,-49 74 0,24-50-16</inkml:trace>
  <inkml:trace contextRef="#ctx0" brushRef="#br0" timeOffset="5205.32">9600 1960 0,'25'0'16,"-50"0"-16,75 0 31,-25 0-16,0 0 1,24-25-16,50 0 31,-24 0-31,24 1 16</inkml:trace>
  <inkml:trace contextRef="#ctx0" brushRef="#br0" timeOffset="5383.58">9650 2257 0,'-25'25'16,"50"-50"-16,-75 75 0,75-50 31,25-25-31,24 0 16</inkml:trace>
  <inkml:trace contextRef="#ctx0" brushRef="#br0" timeOffset="6520.01">10642 1935 0,'25'0'0,"-25"-25"141,0 0-125,25 1-1,0-1 1,-1 0-16,26 0 15,49-24 1,-74 24-16,25 25 16,-26 99 15,-73-25-15,-26 26-1,26-1 1,24-74-16,0-25 31,50 24-15,49-24-1,26 0 1,-26 25 0,1 25-1,-75 24 1,0-49-16,-25 50 15,0-26 1,-25-24-16,-49 25 31,74-50-15,-24 0-16,-1 0 0,25 0 16,-24-50-1,24 0 1,25 1-1</inkml:trace>
  <inkml:trace contextRef="#ctx0" brushRef="#br0" timeOffset="6861.01">11535 2208 0,'25'0'16,"0"0"15,-25 25-16,0-1 1,0 1 62</inkml:trace>
  <inkml:trace contextRef="#ctx0" brushRef="#br0" timeOffset="7685.17">11982 1786 0,'25'-25'78,"24"25"-46,-24 0-32,0 0 15,0 0 1,-1 0-16,1 25 16,25 50-1,-25 24 1,-25 50-1,-75-25 1,-24-25 0,49-25-1,26-24 1,24-25 15,24-50-15,26 25-16,124-50 31,-125 26-31,26 24 16,-51-25-16</inkml:trace>
  <inkml:trace contextRef="#ctx0" brushRef="#br0" timeOffset="8102.66">13048 2109 0,'0'0'0,"-24"0"31,48 0 16,1 0-31,50 0-1,-1 0-15,1-25 0,24 25 16,-25-25-16,1 25 15,-26 0 1,26 0 0,-51 0 15</inkml:trace>
  <inkml:trace contextRef="#ctx0" brushRef="#br0" timeOffset="12732.61">12627 1811 0,'0'-25'15,"0"50"141,0 0-140,0 0-16,0 24 16,0 26-16,0-26 15,49 26 1,-24-26 0,0-24-1,0-25 1,24-74-1,-49 49-15,25-25 16,-25 1-16,25-1 31,-25 25-15,0 50 15,0 25-15,0 49-1,25 50 1,-25 24 0,25 26-1,-25 24 1,0-124-16,-50 100 16,25-125-1,-24 1-15,-51 49 16,1-50-1,25-74 17,-1-124-17,50-74-15,25-51 16,25 125 0</inkml:trace>
  <inkml:trace contextRef="#ctx0" brushRef="#br0" timeOffset="13234.14">14338 1737 0,'0'-25'0,"0"50"0,-24-50 0,24 0 16,-25 25-16,25 25 15,0 24 1,-25 100-1,0-50 1,25 1-16,-25 173 31,25-174-15,0-74 0,25-25-16</inkml:trace>
  <inkml:trace contextRef="#ctx0" brushRef="#br0" timeOffset="13583.65">14859 1910 0,'0'0'16,"-24"-25"-16,-26 50 16,0 0-16,-24 49 15,49-24 1,0 24-16,25 50 31,75-74-31,24-25 31,25-25-15,0-50 0,-74-24-1,-50-50 1,-75 0-1,-24 49 1,-25 26 0,50 49-1</inkml:trace>
  <inkml:trace contextRef="#ctx0" brushRef="#br0" timeOffset="14152.07">15529 1687 0,'0'0'15,"0"-25"1,0 50 0,0 49-1,50 1 16,24-26-15,1-49 0,-26 0-16,-24-24 15,0-26 1,0 0-16,-25-24 16,24 49-1,-24 0 16,0 75-15,-24 74 0,24 50-1,-25 74 1,25-25 0,-50 25 15,25-149-31,-24-24 15,-1-26-15,1 1 16,24-25-16,-74-25 16,-1-75-1,51-123 1,49-25 0,25-26-1,74 26 1,-25 99-16</inkml:trace>
  <inkml:trace contextRef="#ctx0" brushRef="#br0" timeOffset="14484.82">16373 1067 0,'0'-25'16,"0"50"-16,24-50 0,1 0 16,0 25-1,25 25-15,-26 0 0,1 24 16,-25 26 0,0-1-16,0 25 0,-25-24 15,1 24 1,-1-74-1,50-25 1,-1-25 0,100-25-1,25-49 1,0 0 0,-99 74-16</inkml:trace>
  <inkml:trace contextRef="#ctx0" brushRef="#br0" timeOffset="14622.22">17489 1315 0,'0'0'0,"25"0"32,0 0-17,-25-25-15</inkml:trace>
  <inkml:trace contextRef="#ctx0" brushRef="#br0" timeOffset="15533.21">18134 2257 0,'25'0'0,"-25"-24"16,25 24 0,-25-25-16,24 25 31,26 0-31,24 0 15,26 0-15,73 0 16,1-25 0,297-25-1,25 1 1,-124 24 0,-173 0-1,-149 25 1,-75 0-1</inkml:trace>
  <inkml:trace contextRef="#ctx0" brushRef="#br0" timeOffset="15952.45">20342 1761 0,'-25'-49'32,"0"49"-17,50 0 17,49 0-17,26 0 1,-1 25-16,25-25 15,74 24 1,-123 1-16,24 0 16,-74-25-1,-25 25 1,-25 24 0,-74 51-1,-25 24 1,24-25-1,26 0 1,74-74 0,-25 0-1</inkml:trace>
  <inkml:trace contextRef="#ctx0" brushRef="#br0" timeOffset="16217.34">20515 1786 0,'-24'-25'0,"48"50"0,-73-74 0,49 24 16,-25 25-1,0 25 16,25 24-31,0 50 16,0 25 0,-25-74-1,25 99 1,0-100-16</inkml:trace>
  <inkml:trace contextRef="#ctx0" brushRef="#br0" timeOffset="19270.57">22277 1488 0,'0'-24'0,"0"48"0,24-48 15,-24 48 17,0 26-17,0 0-15,0 24 16,0-24-16,0 24 16,25 1-1,-25 24 1,0-74-16,0 24 15</inkml:trace>
  <inkml:trace contextRef="#ctx0" brushRef="#br0" timeOffset="19818.36">22500 1191 0,'0'-75'16,"0"150"-16,-25-199 15,0 99-15,0 0 16,-24 0-16,-26 0 16,-24 25-1,50 25 1,-100 75 0,25 73-1,25 50 1,49 1-1,25-1 1,50-25 0,149 51-1,-100-200 1,124 26 0,-98-75-16,24 0 15,74-25 1,-99-25-16,100-74 15,-100 25 1,-25 0-16,26-125 16,-75 26 15,-100 24-15,-74 25-1,-24 25 1,-125 75-1,223 49 1,-173 49 0,199-24-16</inkml:trace>
  <inkml:trace contextRef="#ctx0" brushRef="#br0" timeOffset="34037.62">3076 4391 0,'0'-25'16</inkml:trace>
  <inkml:trace contextRef="#ctx0" brushRef="#br0" timeOffset="35103.94">2406 4416 0,'0'0'0,"0"-25"15,0 0 32,-25 25-31,1-25-1,-1 25 1,-50 0 0,26 25-1,24-25-15,-49 50 16,49 24 0,25-24-1,74-1 1,50 1-1,0 0 17,-24 49-17,-51 0 1,-49-25-16,-25 51 16,1-51-1,-150 124 1,99-173-1,-73-25 1,98 0-16,-49-74 16,24-50-1,75-50 1,25 25 0</inkml:trace>
  <inkml:trace contextRef="#ctx0" brushRef="#br0" timeOffset="35454.93">2828 4316 0,'0'0'0,"0"50"16,0-25 0,0 25-16,0 24 15,0 75 1,0-50-16,0 124 16,25-24-1,0-125 1,-1 1-16,1-51 15,74 1 1,-49-25-16,49-74 31,1-25-31</inkml:trace>
  <inkml:trace contextRef="#ctx0" brushRef="#br0" timeOffset="35622.07">2977 4937 0,'-25'0'16,"50"0"-16,-75 24 16,75-48-1</inkml:trace>
  <inkml:trace contextRef="#ctx0" brushRef="#br0" timeOffset="36501.85">3374 4937 0,'25'-50'16,"-50"100"-16,99-125 0,-24 26 16,-1-1-16,-24 0 15,-25 1 1,-25 49 0,-49 49-1,0 51 1,24-1-1,25-50 1,25 26 0,75-25-1,24-26 1,50-73 0,24-26-1,-24-24 1,-99 49-1,-25 1-15,-1-50 16,-24 49 0,0 25-1,-24 50 17,-1 25-17,25 24-15,0 25 16,0 0-16,0 298 31,25-124-15,-1-74-1,-24-125 1,0-24-16,0-1 16,-49-148 15,49 0-31,-25-25 15,0-149 1,0 25 0,75 25-1,-25 123-15,24 1 16,-24 25-16,74-1 16,-49 26-1,-25 49 1,0 25-16,-1 49 15,-24 50 1,-49 50 15,-1-25-15,-24-50 0,24-50-1</inkml:trace>
  <inkml:trace contextRef="#ctx0" brushRef="#br0" timeOffset="36840.42">4564 4341 0,'0'0'0,"25"0"32,-25 25-32,0 74 31,0-49-31,0 49 16,0-24-16,0 24 15,25 149 1,0-174-1,0-49-15,24 25 16,26-25 0,-1-50-1,-24-50 1</inkml:trace>
  <inkml:trace contextRef="#ctx0" brushRef="#br0" timeOffset="38887.58">4738 4267 0,'-49'0'16,"24"25"-1,-50 24 1,50-24 0,-24-25-16,-1 25 15,25 0 1,50-50 31,0 0-47,0-25 15,49-24 1,-24 49-16,-25-24 16,0 24-16,-1 25 46,-24 25-30,0 24-16,0 1 16,-24 99-1,-1 74 1,25 25 0,0-74-1,25-25 1,-25-100-16,0 1 15,0-25-15,24 24 16,-24-24 0,0 0 15,-24-50-15,-1 25-1,0 0 1,0-25-16,-25 25 31,26-25 0,-1 25-15,50 0 62,-1 0-78,26 0 16,0 0-16,-1 0 15,1 0-15,74-24 16,-50 24 0,-74 0 15</inkml:trace>
  <inkml:trace contextRef="#ctx0" brushRef="#br0" timeOffset="39301.68">1885 6227 0,'-24'0'15,"48"0"-15,1 0 47,25 0-47,49 0 16,25 24-1,25-48 1,49 24-16,26 0 16,24-25-16,25-25 15,24 25-15,249-49 16,-75 0-1,-123 24 1,-175 50 0</inkml:trace>
  <inkml:trace contextRef="#ctx0" brushRef="#br0" timeOffset="39525.69">5309 5358 0,'0'-24'0,"0"48"0,0-73 0,0 74 62</inkml:trace>
  <inkml:trace contextRef="#ctx0" brushRef="#br0" timeOffset="39685.65">5532 5979 0,'0'24'16,"0"-48"-16,0 73 0,-25-49 16</inkml:trace>
  <inkml:trace contextRef="#ctx0" brushRef="#br0" timeOffset="40687.47">9600 4565 0,'0'0'0,"0"49"63,0-24-63,25 49 16,-25 1-16,25-1 15,25-24-15,24 24 16,-24-49-1,-1-25-15,1 0 16,74-99 0,-75 24-16,1 1 15,24-100 1,-24 1 0,-50 148-1,0 50 32,0 0-31,0 123-16,0 51 31,0 74-15,25 49-1,-25 26 1,-25-26-1,-25-24 1,-49-50 0,50-174-16,-51 50 15,26-99 1,24-99 0,-24-174-1,49-75 1,0 25-1,50 100 1,25 24 0</inkml:trace>
  <inkml:trace contextRef="#ctx0" brushRef="#br0" timeOffset="41269.51">11114 3721 0,'0'-25'0,"24"25"15,-24 25 1,-24 0-16,-1 25 16,-50 74-1,1 0 1,24-50 0,25-49-1,25 0 1,50-100-1,-25 26 1,0-26-16,24 26 16,26-26-1,-50 50 1,-50 50 15,-25 74-15,25-24-16</inkml:trace>
  <inkml:trace contextRef="#ctx0" brushRef="#br0" timeOffset="41868.26">12155 5631 0,'-24'0'16,"-1"0"0,0 0-1,50 0 17,24-25-32,51 1 15,24 24 1,0-25-16,0 0 15,25 0-15,-25 0 16,-50 25-16,50-24 16,-99 24-1,0 0 1,-25-25 0</inkml:trace>
  <inkml:trace contextRef="#ctx0" brushRef="#br0" timeOffset="42422.03">13867 4937 0,'0'0'0,"0"-25"16,-25 0 0,25 0-1,25 0-15,25 1 16,74-26 0,25 50-1,-50 50 1,-99 74-1,-25-50 1,-74 100 0,0-75-1,99-74 1,74-25 15,50 25-15,-25-1-1,0 26 1,-74 24 0,-25 26-1,-49-1 1,-26-25 0,-24-49-1,49-25-15,-24 25 16,0-75 15,49 1-31</inkml:trace>
  <inkml:trace contextRef="#ctx0" brushRef="#br0" timeOffset="42634.23">15008 5383 0,'50'25'16,"-100"-50"-16,125 50 0,-75 0 15,24 0 1,-24-1 15</inkml:trace>
  <inkml:trace contextRef="#ctx0" brushRef="#br0" timeOffset="43002.81">15480 4961 0,'0'-24'16,"0"48"-16,0-73 15,49 49-15,-24-25 16,25 25 0,-26 0-16,26 25 15,0 0-15,-26-1 16,1 26-16,-25 99 16,-49 25-1,-26-50 1,26-25 15,24-74-31,99-25 47,-49-25-47,124-25 16,24 1-1,-73-1-15</inkml:trace>
  <inkml:trace contextRef="#ctx0" brushRef="#br0" timeOffset="43551.89">16571 4986 0,'0'-25'15,"25"1"-15,-25 48 31,0 1-31,0 25 16,25 24 0,-1 1-1,26-26 1,0-49 0,49-49-1,-25-26 1,-24-49-1,-25 25 1,-25 74 0,0 0-1,0 75 1,0 49 0,0 125-1,0-76-15,0 200 16,-25 24 15,-25-25-15,-74-99-1,0-99 1,-25-99 0,50-50-1,50-149 1,49 25-16,0-50 15,24 25-15,76-148 16,-26 148 0</inkml:trace>
  <inkml:trace contextRef="#ctx0" brushRef="#br0" timeOffset="43950.86">17861 5210 0,'25'0'31,"0"0"47,-1 0-62,1 0-16,25 0 15,24-25-15,50 25 16,0-25-1,-74 25 1,-25-25 0,0 25-16</inkml:trace>
  <inkml:trace contextRef="#ctx0" brushRef="#br0" timeOffset="44135.02">17935 5482 0,'-49'25'0,"98"-50"0,-123 75 16,49-25 0,0-25-1,75 0 1,49 0 0,-24 0-1,24-25-15,-25 0 0</inkml:trace>
  <inkml:trace contextRef="#ctx0" brushRef="#br0" timeOffset="44684.96">18853 5234 0,'0'0'16,"-25"0"-16,75-24 31,0 24-15,24 0-16,1 0 16,49 0-16,74-25 15,-24 25 1,-100-25 15,-49 25-15</inkml:trace>
  <inkml:trace contextRef="#ctx0" brushRef="#br0" timeOffset="44952.01">20094 4837 0,'0'-24'16,"0"48"-16,24-48 15,-24-1-15,0 50 32,0 74-17,0 50 1,0 24-1,0-73 1,0-26 0,25-24-16,-25-1 15,0-24-15,25-25 0</inkml:trace>
  <inkml:trace contextRef="#ctx0" brushRef="#br0" timeOffset="45304.83">20739 5086 0,'0'0'0,"0"-25"0,-25 25 47,0 49-47,0-24 16,0 99-1,25-25 1,50 1-1,0-76 1,49 1 0,0-25-1,-25-25 1,-49-49 0,-50-25-1,-49 0 1,-50-1-1,50 26 1,49 24 0</inkml:trace>
  <inkml:trace contextRef="#ctx0" brushRef="#br0" timeOffset="45855.9">21532 4837 0,'0'0'16,"0"-24"-16,-24 48 16,24 51 15,24-1-15,51 1-1,24-50 1,-24-25-16,24-25 15,-25 0 1,25-99 0,-74 74-1,-25 1 1,25 49 0,-25 24 15,-25 76-31,0 73 31,-24-73-31,24 24 16,-25 124-16,1-25 31,24-99-31,-49 25 16,49-124-1,-25-1-15,-24 1 16,-1-50-1,50-99 1,25-99 0,25 0-1,50 24 1,24 26 0</inkml:trace>
  <inkml:trace contextRef="#ctx0" brushRef="#br0" timeOffset="46202.14">22550 4267 0,'49'0'16,"-98"0"-16,123-25 0,-49 25 15,0 0 1,-1 0-16,26 50 16,-50 49-1,-50 25 1,-49-25 0,74-24-1,75-51 16,0-48-15,74 24 0,0-25-1,-50 0-15</inkml:trace>
  <inkml:trace contextRef="#ctx0" brushRef="#br0" timeOffset="51604.93">24435 5458 0,'0'0'16,"-25"0"-1,0 0 17,25 24 14,25-24-30,0 0 0,24 25-16,26-25 15,148 25 1,100-25 0,-26-25-1,26 25 1,-50 0-1,-50 0 1,-149 0-16,1 0 16,-26 0-16,-24 0 15,0 0 1</inkml:trace>
  <inkml:trace contextRef="#ctx0" brushRef="#br0" timeOffset="51952.36">26519 5160 0,'0'0'0,"-25"0"0,0-25 16,75 50 30,-1 0-30,26 0 0,-26-1-16,75 51 15,-24-26 1,-51 1 0,-49 0-1,-74 24 1,-75 25 15,0 1-15,75-51-16,-26 26 15,51-51-15</inkml:trace>
  <inkml:trace contextRef="#ctx0" brushRef="#br0" timeOffset="52223.3">26494 5284 0,'25'-25'16,"-50"50"-16,50-75 0,-25 26 16,0-1 15,0 74-16,0-24-15,0 25 16,24 24-16,-24 1 16,25 49-1,0-50-15,0 149 32</inkml:trace>
  <inkml:trace contextRef="#ctx0" brushRef="#br0" timeOffset="52574.81">28131 5408 0,'25'-25'16,"-50"50"-16,75-75 0,-25 50 0,-1-24 15,26 24 1,0 0 0,-26 74-1,-48 50 1,-76 0 0,1-25-1,74-74 1,75 0-1,-25-25 1,49 0-16,50-25 16,0-24-1</inkml:trace>
  <inkml:trace contextRef="#ctx0" brushRef="#br0" timeOffset="53153.18">28900 5036 0,'0'0'0,"-25"-75"0,25 26 15,-49 24-15,-75-49 16,-50 24 15,-24 25-15,-26 75-1,100-1-15,-74 100 16,-1 50 0,26 24-1,73 0 1,76-24 0,73-26-1,100-49 16,74-49-15,-74-75-16,99 0 16,0-50-1,0 1 1,0-51 0,-24 1-1,-150 25 1,1-1-16,24-49 15,-74-25 1,-25 1 0,-50 24-1,-49 24 1,-75 26 0,-198 49-1,124 25 16,149 25-31</inkml:trace>
  <inkml:trace contextRef="#ctx0" brushRef="#br0" timeOffset="53292.48">28602 5259 0,'0'0'16</inkml:trace>
  <inkml:trace contextRef="#ctx0" brushRef="#br0" timeOffset="55520.96">4689 7864 0,'0'0'0,"0"-25"31,-25 25-15,0 75-1,25 49 1,0 24 0,0-73-16,0-1 15,0 50 1,0-99-16</inkml:trace>
  <inkml:trace contextRef="#ctx0" brushRef="#br0" timeOffset="55925.85">4564 8013 0,'0'-50'16,"0"100"-16,0-125 0,0 51 31,0-1-15,0 0-16,25 25 15,0 0-15,74 0 16,25 0 0,-74 25-1,24 0-15,50 24 16,-74-24-1,49 74 1,-49 0 0,-50-24-16,-25 49 15,-25 25 1,-74-25 0,-24-50 15,98-74-31,0 25 0,1-25 15,-1 0 1,25-25-16,25-49 16</inkml:trace>
  <inkml:trace contextRef="#ctx0" brushRef="#br0" timeOffset="56206.85">5458 8137 0,'0'0'0,"24"0"62,-24 25-46,25-1-16,-25 1 15,25 0-15,0 0 16,0 49 0,-1 1-1,-24-26 1</inkml:trace>
  <inkml:trace contextRef="#ctx0" brushRef="#br0" timeOffset="56668.52">5755 8236 0,'0'50'15,"0"-100"-15,25 124 0,0-24 16,-25 0-16,25-1 15,-1-49 1,1-24 0,0-76-1,25-49 1,-50 25 0,24 50 15,1 0-16</inkml:trace>
  <inkml:trace contextRef="#ctx0" brushRef="#br0" timeOffset="56924.76">6251 8137 0,'25'-25'16,"-25"50"31,0 0-47,25-1 15,-25 26-15,25 0 16,-25-1-16,25 51 31,-25-51-31,0-24 16</inkml:trace>
  <inkml:trace contextRef="#ctx0" brushRef="#br0" timeOffset="58286.95">967 8484 0,'-24'0'47,"-1"0"-47,25-25 31,0 1 63,0-1-79,0 0 1,-25 25 15,-25 50-31,1-1 16,-1 26 0,-24-1-16,24 100 15,50-50 1,75-25-1,24-49 1,0 24 0,-49-24-1,-26-1 1,-48 50 0,-26-49 15,25-25-31,0-25 15,-49-25 1,24-25 0,26-24-1,24 0 1,0 24-16,49-99 16,-24 0-1,25 50 1,-26 25-1,1 74-15</inkml:trace>
  <inkml:trace contextRef="#ctx0" brushRef="#br0" timeOffset="58621.42">1315 8385 0,'25'25'0,"-50"-50"0,50 99 15,-1 1-15,-24-1 16,0 25-16,25 100 15,-25-100 1,0-24-16,25 24 16,25-50-1,24-24 1,0-25 0,-49 0-1</inkml:trace>
  <inkml:trace contextRef="#ctx0" brushRef="#br0" timeOffset="59004.87">1687 8683 0,'-50'0'16,"25"24"-1,1 1-15,-26 74 16,25-74 0,25 74-1,25-49 1,99-25 0,25-50-1,-50-25-15</inkml:trace>
  <inkml:trace contextRef="#ctx0" brushRef="#br0" timeOffset="59553.51">2257 8707 0,'0'-49'16,"0"-1"-1,-74 224-15,148-373 16,-74 323-16,-24-248 0,24 100 16,-25 48 15,25 26-16,0 0-15,25 98 16,-1 51 0,1 24-1,0 0 1,0-49 0,24-25-1,-49-174 16,0-25-15,-24-123 0,-1-26-1,25 51-15,0 48 16,-25-24-16,50 25 16,-25 0-16,25 0 31,-1 24-16,1 50 1,25 50 0,0 50-1,-26-51-15,1 51 16,0-26-16,0 1 16,-25 74-1,-25-25 1,0-49-16,-24 0 15,24-50 1</inkml:trace>
  <inkml:trace contextRef="#ctx0" brushRef="#br0" timeOffset="59886.78">2679 8435 0,'0'-25'16,"0"50"-16,0-75 16,25 50-16,0 0 15,0 50 1,-1 49 0,1-25-1,0 1-15,0 73 16,0-73-1,-25-50 1,24-25 0,26 0-1,0-25 1,-26 25 0,-24-25 15</inkml:trace>
  <inkml:trace contextRef="#ctx0" brushRef="#br0" timeOffset="60351.99">670 10072 0,'0'0'16,"-25"0"-16,0 0 15,0 0-15,75 0 63,99-25-48,124 0 1,49-24 0,100-51-1,49-24 1,-49 0-1,-124 50 1,-100 24 0,-123 25-1,-75 1 1</inkml:trace>
  <inkml:trace contextRef="#ctx0" brushRef="#br0" timeOffset="60582.61">3448 8831 0,'0'-24'31</inkml:trace>
  <inkml:trace contextRef="#ctx0" brushRef="#br0" timeOffset="60789.42">3572 9427 0,'0'0'15</inkml:trace>
  <inkml:trace contextRef="#ctx0" brushRef="#br0" timeOffset="62909.56">7070 8162 0,'-25'0'47,"0"24"-47,1-24 16,-1 25-16,-50 50 15,51-51 1,-26 76 0,25-26-1,75-49 1,24-25 0,25-50-1,-49 1-15,0-1 16,24-74-1,-74-99 17,-25 49-17,-24 50 1,24 50 0,0 74-1,25 49 1,25 100-1,-25-50-15,0-24 16,74 74 0,-49-75-16,49-24 15,-24-26 1,0-24-16,24 0 16,1-49 15,49-1-31,-75 1 15,1-1-15,-1 0 16,-49 26 15,-49 24-15,24 0-16,0 49 16,0 26-1,50-1 1,174-24-1,-1-75 1,50-25 0,-25-49-1,-49 25 1,-75-1 0,-99 26 15,-49 24-31,-51 74 31,1 1-15,50 0-16,49-26 15,-25 76 1,74-26 0,1-24-1,74-75 1,-25-25-1,-24-49 1,-50-99 0,-25-51-1,-50-23 1,-25 73 0,51 150 15,-1 49-31,0 74 15,50 0 1</inkml:trace>
  <inkml:trace contextRef="#ctx0" brushRef="#br0" timeOffset="63954.37">10841 7641 0,'24'0'0,"-48"0"0,48-25 15,-24 50 1,-24-1 0,24 26-16,24 99 15,-24-75 1,0-24-1,0 74 1,0-99 0,50-75-1,24 25 1,100-74 0,25 25-1,-51 74 1,-73 49-1,-75 51 1,-50 24 0,-24-50-16,-50 50 15,49-74 1,1-50 0,24-25 15,50-50-31,-24 51 31,24-1-15,74 74 15,-24 1-31,24-25 16,100 25-1,-50-50-15,99 0 16,-74-50-1,-50-25 1,-99 1 0,0 0-1,0 98 32,25 1-47,24 50 16,26-26 15,-50-49-31,74 0 16,-50 0-1,1-74 1,-25 49-16,0-49 16,-25 24-1,0 25 16,0 75-31,0 49 16,0 0 0,-25 1-16,-25 148 15,-49 49 1,-25 26 0,-50-26-1,-49-73 1,49-100 15,125-124-31,-26-50 16,26-173-1,49 24-15</inkml:trace>
  <inkml:trace contextRef="#ctx0" brushRef="#br0" timeOffset="64702.83">14487 8038 0,'0'0'15,"25"0"-15,-25 24 16,-25 1-16,25 25 16,-25 49-1,75-25 1,0-49-16,49-25 16,25-49 15,-25-51-16,-24 1 1,-75 25 0,0 24-1,0 100 17,0-1-17,-25 125 1,25-50-16,0 124 15,0-124 1,0 0-16,-25 149 16,-25-99-1,1-50 1,-1-99 0,-24-50 15,24-124-31,25-124 15,0 0 1,25 25 15,0 149-31</inkml:trace>
  <inkml:trace contextRef="#ctx0" brushRef="#br0" timeOffset="65022.67">15107 7665 0,'0'0'0,"25"-24"15,0-1-15,0 0 16,24 25 0,1 25 15,-25 24-31,-25 1 15,0 99 1,0-75-16,0 1 16,0-50-1,0-1 1,74-24 0,1-49-1,24-26 1,-49 51-16</inkml:trace>
  <inkml:trace contextRef="#ctx0" brushRef="#br0" timeOffset="65268.4">16174 8211 0,'0'25'47,"25"-25"-31,0 0-1,-25 25-15,25-25 16</inkml:trace>
  <inkml:trace contextRef="#ctx0" brushRef="#br0" timeOffset="65435.73">16149 8633 0,'-24'25'15,"48"-50"-15,-48 75 16,-1-26-16</inkml:trace>
  <inkml:trace contextRef="#ctx0" brushRef="#br0" timeOffset="67122.86">9129 11163 0,'0'0'16,"0"25"-16,0 0 16,25 0-1,-25 49-15,0-24 0,0-1 16,49 1 0,-24-25-16,25-25 0,24 25 15,50-50 1,-74-25-1,-1 25-15,26-74 16,-50 50 0,0-1-1,-25 0 1,-25 50 0,-25 50 15,50-25-31,-25 49 15,25 1-15,-25 98 16,25 51 0,0 48-1,0 1 1,-49 0 0,-1-50-1,-24-49 1,24-75-1,-49-99 1,0-124 0,0-124-1,24-50 1,50 150-16,25 24 16,0 0-1,25 24-15</inkml:trace>
  <inkml:trace contextRef="#ctx0" brushRef="#br0" timeOffset="67685.41">10121 11139 0,'-25'0'16,"50"-25"0,25 25-1,-1-25-15,51 0 16,-51 0-1,1 25-15,-25-25 32,-50 25-17,-25 25 1,1 0-16,-26 0 16,1 0-1,49 0 1,0-25-1</inkml:trace>
  <inkml:trace contextRef="#ctx0" brushRef="#br0" timeOffset="68053.58">10568 10717 0,'0'0'0,"25"0"16,-1 0-1,1 0-15,0-25 0,-25 50 16,25 0-1,0-25-15,-1 99 16,-24 25 0,0-25-1,-24 0 1,24-74 0,24-25-1,51-25 1,24-24-1,50-1 1,-99 25-16</inkml:trace>
  <inkml:trace contextRef="#ctx0" brushRef="#br0" timeOffset="68722.42">11932 11511 0,'0'0'0,"0"-25"15,0 50 1,0-1 0,0 26-16,50 24 15,-25-49 1,-1 0-16,26-25 16,0 0-16,24-50 15,0-49 16,-24 0-15,-25 25 0,-25 49-1,0 0 1,0 50 0,0 49-1,0 100 1,0 198-1,0-223 1,0 0-16,-25 148 16,-25-49-1,-24-99 1,24-74 15,1-75-15,-50-174-1,74 75 1,0-25-16,0 0 0,0-100 31,75 1-15,-25 124-16,-25 25 0</inkml:trace>
  <inkml:trace contextRef="#ctx0" brushRef="#br0" timeOffset="69040.75">12924 10469 0,'0'0'0,"0"-25"15,0 50 17,-24 24-32,-1 26 15,0 24-15,-25 0 16,1 25-1,-50 75-15</inkml:trace>
  <inkml:trace contextRef="#ctx0" brushRef="#br0" timeOffset="69404.39">13817 12280 0,'50'0'47,"0"0"-31,-1-25-16,26 0 16,24 25-1,50-50-15,0 26 16,-125 24-1</inkml:trace>
  <inkml:trace contextRef="#ctx0" brushRef="#br0" timeOffset="70121.08">15529 11411 0,'0'-24'16,"25"-26"15,0 25-31,49 0 16,-24 1-16,24 24 16,25 24-1,-99 1-15,0 149 31,-24-100-31,24 1 16,-25-26-16,0 26 16,25-50-1,50 24 1,-1 1 0,1-1-1,-1 26 1,-49-1-1,0-24 1,-49-1 0,-50-49-1,-1 0 1,51 0-16,24-49 16,25 24-1</inkml:trace>
  <inkml:trace contextRef="#ctx0" brushRef="#br0" timeOffset="70292.22">16571 11908 0,'50'24'16,"-100"-48"-16,124 48 0,-74 1 15,0 0-15,0 0 31</inkml:trace>
  <inkml:trace contextRef="#ctx0" brushRef="#br0" timeOffset="70640.14">16968 11560 0,'50'-25'16,"-100"50"-16,149-74 0,-74 49 16,0 0-1,0 0-15,-1 0 16,1 49 0,0 1-16,-25 74 15,0-50 1,-25 1-16,-49 49 15,49-50 1,0-24 0,25-25-1,25-1 1,99-48 0,50-26 15,49 0-31</inkml:trace>
  <inkml:trace contextRef="#ctx0" brushRef="#br0" timeOffset="71224.25">19077 11808 0,'24'0'16,"26"0"15,-25 0-15,0 0-1,74-24 1,50-1 0,-1 0-1,-73 25 1,-50 0 0</inkml:trace>
  <inkml:trace contextRef="#ctx0" brushRef="#br0" timeOffset="71391.31">19250 12131 0,'-25'25'15,"50"-50"-15,-50 74 0,25-24 32,25-25-17,0 0-15,49-25 16,199-24-16</inkml:trace>
  <inkml:trace contextRef="#ctx0" brushRef="#br0" timeOffset="71807.59">20689 11784 0,'0'0'0,"0"24"16,0-48 0,25 24-1,0 0 1,24-25-16,125 0 15,24 0 1,-24-25 0</inkml:trace>
  <inkml:trace contextRef="#ctx0" brushRef="#br0" timeOffset="72070.21">21706 11213 0,'0'0'15,"25"-25"-15,-25 75 47,25-1-31,-25 26-16,25 24 0,-25 0 15,0 100 1,24-50 0,1-75-1</inkml:trace>
  <inkml:trace contextRef="#ctx0" brushRef="#br0" timeOffset="72554.28">22475 11511 0,'0'0'0,"0"-25"15,0 0 1,-25 25 0,0 25-1,1 49 1,24-49-16,-50 25 15,50 24-15,-25-24 16,25-1-16,-25 1 16,25 0-16,25 49 15,50-25 1,49-49 15,0-25-15,-25-25-16,25-24 31,-50-51-15,-49-24-1,-25 0 1,-74 25 0,-75-25-1,75 99 1,-1 25-16,-74-25 15,25 50 1,75-25 0</inkml:trace>
  <inkml:trace contextRef="#ctx0" brushRef="#br0" timeOffset="74754.74">18035 11709 0,'0'-25'16,"0"50"-16,0-75 15,0 26-15,0 48 78,0 1-78,24 25 16,1-25-16,0 24 16,25-24-16,74-25 31,-25-25-16,-25-49 1,-24-1 0,-25 1-1,-25 49 1,0 0 0,0 50-1,-25 0 1,25 49-16,-25 100 15,25 74 1,25-99 0,-25 0-16,25 124 15,-25-25 1,-75-25 0,1-49 15,-25-75-16,49-74-15,-24-75 32,-1-99-17,50 75-15,1-25 16,24-1-16,-25-98 16,50 0-1,-1 98-15</inkml:trace>
  <inkml:trace contextRef="#ctx0" brushRef="#br0" timeOffset="75354.67">18754 11238 0,'25'0'47,"-25"-25"-31,25 25-1,-1 0-15,1-25 16,50 25-16,49-25 31,-25 1-15,-74-1-1,0 25 1,-50 0 0,-50 0-1,-24 25 1,74-25-16,-24 24 15,24-24-15,0 0 16,0 0 0,50 0 15,0 0-15</inkml:trace>
  <inkml:trace contextRef="#ctx0" brushRef="#br0" timeOffset="75639.37">19523 10618 0,'25'0'0,"-50"0"0,75-25 15,-50 50 17,0-1-32,0 76 15,0 48 1,24-24 0,-24 1-1,25-26 1</inkml:trace>
  <inkml:trace contextRef="#ctx0" brushRef="#br0" timeOffset="82543.64">25129 11957 0,'-24'0'63,"24"50"15,0-25-62,0 24-16,24 1 15,-24 24-15,25-24 16,0 148 0,0-148 15,-25 0-31,0-26 15,0 1 32,25-25 31,-1 0-46,-24-25-17,25-24 1,0-1-16,25 0 0,24-24 16,149-174-1,125 0 1,-175 124-1,26 25 1,173-50 0,-198 99-1,-150 25 1,1 25 0,0 0 30</inkml:trace>
  <inkml:trace contextRef="#ctx0" brushRef="#br0" timeOffset="98473.5">1216 15083 0,'0'0'0,"0"-25"47,-25 25-32,0 0 16,25 50-31,-25-1 16,0 51-16,-24-1 16,24 174-1,0-25 1,50-75 0,99-49 15,25-124-16,49-148 1,-24-76 0,-25-24-1,-50 25 1,-99 0 0,-149-1-1,50 200 1,0-1-16,-1 25 15,-123 149 1,99 24 0,75 51 15,49 24-15,24-25-1,100-49 1,50-50-1,24-25 1,26 25 0,-51 25-1,-49-25 1,-74-50-16,0 1 0</inkml:trace>
  <inkml:trace contextRef="#ctx0" brushRef="#br0" timeOffset="98805.69">2257 15753 0,'50'0'16,"-25"-25"0,74-50-16,-24 26 15,24-75 1,25 49-1,-50 51 1</inkml:trace>
  <inkml:trace contextRef="#ctx0" brushRef="#br0" timeOffset="99041.51">2257 16422 0,'-24'0'15,"48"0"-15,-48-24 16,48-1-16,1-25 16,124-123-1,25-1 1,-25 0-1,-50 75 1</inkml:trace>
  <inkml:trace contextRef="#ctx0" brushRef="#br0" timeOffset="99305.9">2406 15480 0,'-25'-25'0,"50"50"32,-25 24-17,0 1-15,25 24 16,-25 26-16,25 24 15,0 25-15,0 99 16,-1-174 0</inkml:trace>
  <inkml:trace contextRef="#ctx0" brushRef="#br0" timeOffset="99549.62">2555 15356 0,'25'49'47,"0"26"-47,0 49 16,-1 25-16,1 24 15,50 199 1,-1-99 0</inkml:trace>
  <inkml:trace contextRef="#ctx0" brushRef="#br0" timeOffset="99941.57">3026 15430 0,'50'0'31,"-25"-25"-31,24 25 16,51 100-1,-26 123 1,-24 25 0,-25-74-1,-50-100 1,25 0 0,-25-74-1,25 25 1,0-149 15,25 75-15,99-51-16,-50 26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6:06:12.13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5160 1513 0,'0'0'0,"0"25"110,0 0-95,25 0-15,-1 24 16,-24 1-1,25 0-15,-25-26 16,25 26-16,-25 0 16,25-26 15,-25 1-15,25-25-1,-1 0 16,1 0-15,-25-25-16,50 1 16,-25-1-16,0-25 15,24 25-15,26-49 32,-51 24-32,1 25 15,0-49 1,-25 49-16,0 0 15,25-24 1,-25 24 0,0 0-1,0 0 17,-25 50 14,50 0-30,-25 0-16,0 24 16,25 26-16,-25 24 15,24 25 17,1 0-32,0 0 15,0 0 16,-50 25-15,0 0 0,-24 0-1,-1-100-15,0 51 16,1-76 0,-1 1-1,1-25 1,24-25-1,-25-24 1,50-1 0,-25 25-16,0-24 15</inkml:trace>
  <inkml:trace contextRef="#ctx0" brushRef="#br0" timeOffset="599.71">6475 819 0,'0'-25'31,"-50"50"-15,25 24-1,-49 50 1,24-49-16,1 0 16,-1 24-16,0-24 15,26-1-15,-26 1 32,50-25-1</inkml:trace>
  <inkml:trace contextRef="#ctx0" brushRef="#br0" timeOffset="1352.21">6921 2158 0,'0'0'0,"50"0"62,-1 25-46,1-50-16,49 25 16,-24-25-1,24 25-15,75-24 16,-100-1 0,25 0-1,-74 25-15,0 0 31</inkml:trace>
  <inkml:trace contextRef="#ctx0" brushRef="#br0" timeOffset="1715.97">7392 1836 0,'-24'0'32,"24"25"-1,-25-1-31,25 26 15,0-25-15,-25 24 16,50 75 0,0 25-1,-25-25 1,-25 0 0,25-49-1,0-26 1,0-24-1</inkml:trace>
  <inkml:trace contextRef="#ctx0" brushRef="#br0" timeOffset="2432.73">8286 1662 0,'0'-25'15,"0"50"-15,0-75 16,0 75 0,0 0-1,0 0 1,0 99-1,-25-50-15,25 75 16,-25-25 0,25 0-1,0-49 1,0-50 15,0-1-15,-25-73-1,0-51 1,0-48 15,1-1-15,-1 50-16,25-50 16,0 0-1,25 25 1,-1 25-1,1 49 1,0 25 0,0 25-1,49 0 1,-49 25 0,25 0-16,-25 0 0,-1 24 15,26 50 1,-50 25 15,0-74-31,-25 25 16,-49-1-1,-1-24 1,26-1 0,-26-49-1</inkml:trace>
  <inkml:trace contextRef="#ctx0" brushRef="#br0" timeOffset="2769.79">8906 1414 0,'0'0'15,"0"-25"-15,0 0 32,-25 25-17,25 25 1,-50 50 0,25 49-1,1-50-15,24 1 16,-25-1-16,25 0 15,0 26-15,25 24 16,49 0 0,1-50-1,49-49 1</inkml:trace>
  <inkml:trace contextRef="#ctx0" brushRef="#br0" timeOffset="3298.28">9278 1687 0,'0'0'16,"0"-25"-16,0 0 15,25 25 16,-1 0-15,1 25-16,0 25 16,-25 74-1,-50 0 1,26-75 0,24-24-1,-25-25 1,50-74-1,-1-75 17,76-99-17,-100 198-15,24 1 16,-24-1 0,0 50 15,-24 74-16,24 75 1,-25-49-16,25-26 16,0-24-16,25-1 15,49 50 1,25-24 15,-49-75-31</inkml:trace>
  <inkml:trace contextRef="#ctx0" brushRef="#br0" timeOffset="3667.46">9873 1315 0,'0'0'0,"0"-25"16,-25 25-16,25-25 15,0 50 17,25 0-17,-25 0 1,25 24-16,0 1 16,0 99-1,-1 24-15,1 26 31,0-26-15,-50-49 0,25-74-1,-25 0 1,1-50 0,-1 0-16</inkml:trace>
  <inkml:trace contextRef="#ctx0" brushRef="#br0" timeOffset="4331.96">10543 1439 0,'-25'-25'16,"50"50"-16,-50-75 0,25 25 15,-25 25 1,1 50 0,24 0-1,0-1 1,24 50-1,1-24-15,25-1 16,49-49 0,0-50-1,-24-24 17,-1-75-32,0 0 15,-49 24 16,0 76-15,0 24 15,-25 49-15,-25 1-16,25 99 16,0 49-1,0 50 1,0 0-1,-50-24 1,1-51 0,-50-98-1,-25-51 1,49-24 0,-24-74-1,0-50 1,99 0-1,0 74-15</inkml:trace>
  <inkml:trace contextRef="#ctx0" brushRef="#br0" timeOffset="4680.7">11709 1761 0,'25'25'15,"-1"-25"1,26 0 15,0 0-31,-1 0 16,26 0-16,-1 0 15,50-25 1,-49 25 0,-51 0-1</inkml:trace>
  <inkml:trace contextRef="#ctx0" brushRef="#br0" timeOffset="4919.59">11808 2059 0,'-25'25'0,"50"-50"0,-75 50 15,50 0 16,25-25-31,25 0 16,0 0 0,24-25-16,75 25 15,0-25 1,-100 25 0,75-25-1</inkml:trace>
  <inkml:trace contextRef="#ctx0" brushRef="#br0" timeOffset="6048.89">13371 1588 0,'25'-25'0,"-50"50"15,50-75-15,0 25 16,-25 0-16,24 1 16,-24-26-16,25 25 15,-50 0-15,25-24 16,-49 24-1,24 25-15,-74 25 16,24 24 0,-74 75-1,75 0 1,49-49 0,50-50-1,74-25 1,50-50-1,-74 0-15,49-49 16,-25 50 0,-99 24-1,-25 74 17,0 26-17,0 49 1,1 25-1,24 0 17,-25 49-17,25 25 1,-25 1 0,0-150-16,-49 75 15,-1-75 1,-24-74-1,25-99 1,49-99 0,0-50-1,75 24 1,24 51 0,50 24-1</inkml:trace>
  <inkml:trace contextRef="#ctx0" brushRef="#br0" timeOffset="6352.84">14090 1414 0,'0'0'16,"-24"0"15,24 50-15,-25-1-16,25 26 15,-25-1-15,0 25 16,0 75 0,25-75-16,0 75 15,50-50 1,0-50 15,49 1-15</inkml:trace>
  <inkml:trace contextRef="#ctx0" brushRef="#br0" timeOffset="6849.26">14388 1786 0,'0'-49'16,"0"98"-16,0-123 0,0 49 16,-25 0-16,25 0 15,149 25 17,-99 25-17,-1 0-15,-49 49 16,0 50-1,-49-24 1,24-51 0,0-74 15,50 1-31,0-26 16,74-99-1,-49 50-15,-1-25 16,-49 99-1,0 0 1,0 50 15,-49 74-15,49 25 0,0-24-1,49 24 1,1-75-1,-25-24 1</inkml:trace>
  <inkml:trace contextRef="#ctx0" brushRef="#br0" timeOffset="7184.25">15182 1290 0,'0'0'16,"0"-25"0,25 50-1,-1 0-15,26 49 16,-50-24-1,50 99 1,-50 49 0,-25 1-1,25-100-15,-25 0 16,-25 25 0,1-25-1,-1-49 1</inkml:trace>
  <inkml:trace contextRef="#ctx0" brushRef="#br0" timeOffset="8466.45">15777 1414 0,'0'0'0,"0"-25"31,0 75 47,0-1-78,0 1 16,0 0 0,0 24-16,50-24 15,-1 49 1,26-49-1,-26-50-15,51 0 16,-1-50 0,-25-24-1,-24-51 1,-25-23 15,0 98-31,-1 25 16,-24 0-16,0 1 47,0 48-32,0 1-15,-24 50 16,24 49 0,24 0-1,-24 49 1,25 26-1,-50 24 1,1 0 0,-26 1-1,-74 73 17,74-222-17,1-1-15,-1-24 16,0-1-16,-74 26 15,25-50 1,25-25 0,-1-75-1,1-24 1,49-50 0,25 50-16,0 24 15,50 26-15,-25-26 16,49-49-1,25 25 1</inkml:trace>
  <inkml:trace contextRef="#ctx0" brushRef="#br0" timeOffset="12034.64">16720 744 0,'0'-25'31,"0"50"79,25 0-95,-50 25-15,25-1 16,0 1-16,-25 24 16,25 26-1,0-51 1,0-24-1,0 0 17,0 0 124,0-50-62,0 0-94,0 0 15,25 0-15,-25 1 16,0-1-16,0 0 16,25-50-1,0 26 1,24-1-1,1-24 1,-25 74 0,-1-25-16,1 25 15,-25-25-15,25 0 32,0 25-17,24 0 16,-24 0-15,-25 25 0,25-25-1,0 25 1,0 25 0,-1-1-1,-48-24-15,-1 49 16,25-49-1,-25 25-15,0 0 16,0-1 0,25 1-1,0-25 17,0-1-1,25-24 0,25 0-15,-1 0-1,-24 0 1,25 0-16,-25 0 16,-1-24-1,1-1 1,-25 0-1,0 0 1</inkml:trace>
  <inkml:trace contextRef="#ctx0" brushRef="#br0" timeOffset="12721.42">19722 2654 0,'0'-24'31,"24"24"0,-24 24-31,0 100 16,0-49 0,-49 99-1,-1-100-15,25 0 16,-24 1-16,-1 24 15,25-74 1</inkml:trace>
  <inkml:trace contextRef="#ctx0" brushRef="#br0" timeOffset="13682.97">21210 1861 0,'0'-25'47,"0"50"-31,0-1-1,0 26 1,0 0-16,25-1 16,-50 26-16,25 98 15,-25-24 1,0-50 0,1-49-1,24-25 1,0-50 15,0 0-31,0-99 16,24-50-1,26 26 1,24-1 0,50 0-1,-49 124 1,49-24-1,0 24 1,-74 25-16,24 25 16,-24 24-1,-26 1-15,1 74 32,-25 25-17,-25 24 1,1-24-1,-1-25 1,50-49 0,-25-26-1,74-49 1,25 0 0,0-49-1,-49 24 1</inkml:trace>
  <inkml:trace contextRef="#ctx0" brushRef="#br0" timeOffset="14033.05">22773 2233 0,'0'-25'47,"25"25"-16,-1-25-31,1 25 15,50 0-15,24-25 16,0 25 0,-24 0-1,-51 0 1,1 0 0</inkml:trace>
  <inkml:trace contextRef="#ctx0" brushRef="#br0" timeOffset="14268.19">22723 2431 0,'0'0'16,"-49"0"-16,49 25 0,24-25 47,1 0-47,50 0 15,-1 0 1,75-25-16,0 0 31,-75 1-31,-49 24 16</inkml:trace>
  <inkml:trace contextRef="#ctx0" brushRef="#br0" timeOffset="14698.03">23145 1836 0,'0'0'16,"0"-25"-16,0 50 62,-25 24-46,25 1-1,-25 24-15,0 1 16,-24 98 0,-26 26-1,26-25 1,-26-1 0,1-74-1,24-24 1</inkml:trace>
  <inkml:trace contextRef="#ctx0" brushRef="#br0" timeOffset="15248.78">24385 1836 0,'0'0'15,"0"-25"-15,-25 25 47,1 0-31,-1 25-1,-25 0-15,1 24 16,-51 75 0,26 0-1,49-74-15,0 99 16,25-25 0,100-75-1,24-24 1,-50-25-1,25 0 1,-24 0-16,-1-25 16,1 1-16,24-76 15,-25-49 1,-49 1 0,-25 24-1,-50 49 1,-49 26-1,-25 49 1,-25 24 0,50 51-1</inkml:trace>
  <inkml:trace contextRef="#ctx0" brushRef="#br0" timeOffset="15500.15">25402 2406 0,'0'0'0,"25"25"16,-25 0-16,25 0 16,-25 0-1,0 24-15,25 1 16,-50-1-16,25 26 15,-50 173 1,26-174 0,-1-24-16</inkml:trace>
  <inkml:trace contextRef="#ctx0" brushRef="#br0" timeOffset="16066.75">26494 2084 0,'0'0'0,"-25"25"16,25 24-1,0 26-15,-25-26 16,25 51-16,-25 48 31,1-48-31,-26-26 32,50-99-1,-25 0-16,50-24-15,-25-26 16,25 1-16,24-25 16,75-50-1,-24 25 1,-26 49 0,-49 75-16,25-24 15,-1 24 1,-24 49-1,25 75 1,-26 0 0,26 25-1,-25-25 17,0-49-17,-25-26 1,0-24-16</inkml:trace>
  <inkml:trace contextRef="#ctx0" brushRef="#br0" timeOffset="16332.64">27660 2332 0,'25'-25'16,"-50"50"-16,50-75 0,-25 25 15,49 25 1,1 0 0,24-24-1,1 24-15,73-25 16,-98 25 0,49 0-1,-49 0-15,0 0 16</inkml:trace>
  <inkml:trace contextRef="#ctx0" brushRef="#br0" timeOffset="16567.37">27908 2506 0,'-25'0'0,"50"0"0,-75 24 16,25-24-16,25 25 31,25-25-15,25 0-16,-1 0 15,26 0-15,74 0 16,-25 0 0,-25-25 15,-49 25-31</inkml:trace>
  <inkml:trace contextRef="#ctx0" brushRef="#br0" timeOffset="17348.88">28280 1935 0,'-25'0'15,"25"-25"1,-25 50 15,25 0-15,0 0-1,-24 24-15,24 1 16,-50 74-16,25-50 16,0 26-1,-24-26-15,49 25 16,-25 50 0,0-99-16,0 49 15,0-50 16</inkml:trace>
  <inkml:trace contextRef="#ctx0" brushRef="#br0" timeOffset="17881.2">29520 1861 0,'0'0'0,"0"-25"0,0 50 63,0-1-63,-25 26 15,25 0-15,-24 24 16,24-24-16,-50 123 15,25-24 1,0 0 15,1-50-31,24 0 32,-25-49-17,25-25 16</inkml:trace>
  <inkml:trace contextRef="#ctx0" brushRef="#br0" timeOffset="35316.08">14636 3622 0,'0'-25'16,"0"0"15,0 0 31,0 50-46,-25 0-16,25 25 16,0-1-16,0 1 15,-25 0-15,25 49 16,0 0-1,0-49 1,25-50 93,0 0-109,74-25 16,1 25 0,-26-25-16,149 25 15,-124-25 1,125 25 0,-1-25-1,-49 25 1,-75 0-1,-50 0-15,1 0 32,-25 0-17,0 25 1</inkml:trace>
  <inkml:trace contextRef="#ctx0" brushRef="#br0" timeOffset="35999.86">16050 3547 0,'0'0'0,"0"-24"15,-25 24 1,25 24 31,25-24-31,25 50-16,24 0 31,50 24-16,25-24 1,-25 24 0,-25-24-1,-74-50 1,-25 25 0,-50-25-1,26 24-15,-76 1 16,1 50-1,-50-1 1,1 0 15,48-24-15,75-50 0,1 0-16,24-25 15,24-49 16,-24 24-31,75-74 16,-50 25 0,24-25-1,1 0 1,-25 49 0,0 26-1,-25 24 48,0 75-63,-25 49 15</inkml:trace>
  <inkml:trace contextRef="#ctx0" brushRef="#br0" timeOffset="36321.04">17340 3597 0,'0'-25'0,"0"50"16,25-75-16,-25 26 15,0 48 16,0 1-15,0 0 0,25 99-1,-1-25 1,-24-24-16,25 49 31,-25-99-15</inkml:trace>
  <inkml:trace contextRef="#ctx0" brushRef="#br0" timeOffset="37001.83">17886 3349 0,'-25'-50'15,"50"100"-15,-50-149 0,25 49 0,0 25 16,0 1 0,-50-26-1,-24 25 1,-50 0 0,0 50-1,-25 25 1,0 49-1,25 50 1,25 24 0,49 1-1,50 99 1,75-124 0,74-25-1,24-50 1,51-24-1,24-50 1,-50 25 15,-24-50-31,-25 0 32,-1-49-17,-48-26 1,-51-24-1,-24-24 1,0-51 0,0-49-1,-125 149 1,1 0 0,-25 49-1,-25 0 1,0 50-1,1 0 1,-26 50 0,75-25-1</inkml:trace>
  <inkml:trace contextRef="#ctx0" brushRef="#br0" timeOffset="38301.41">1935 5731 0,'0'0'16,"0"-25"15,-25 25 1,25 25-17,0 24 1,0 1-16,0 24 0,25 75 15,0-25 17,0-25-17,-25-49 1,0-25-16,24-1 0,-24 1 16,0 0-1</inkml:trace>
  <inkml:trace contextRef="#ctx0" brushRef="#br0" timeOffset="38768.6">2059 5681 0,'0'-25'0,"0"50"0,-25-75 15,25 25 1,-25 25 0,50 0 31,25 0-47,-1 25 15,100 0 1,-74 0-1,-1 0-15,-24 24 16,74 1 0,-75 24-1,-24 26 1,-25-1 0,-49 74-1,-51-73 1,1-26-1,25-49 1,24-25 15,25-25-31,0 0 16</inkml:trace>
  <inkml:trace contextRef="#ctx0" brushRef="#br0" timeOffset="39104.55">2878 5606 0,'24'0'47,"1"25"-31,0 0-1,-25 25-15,50 24 16,-1 25 15,-24-49-31,0 24 16,24-24-1,-49-25 17</inkml:trace>
  <inkml:trace contextRef="#ctx0" brushRef="#br0" timeOffset="39264.37">3026 5507 0,'-24'-25'16,"48"50"-16,-73-74 0,24 24 15,25 0 1</inkml:trace>
  <inkml:trace contextRef="#ctx0" brushRef="#br0" timeOffset="39682.82">3225 5656 0,'0'0'15,"25"25"-15,0 0 16,-1 24-16,26-24 15,-25 25-15,49 24 16,-24 1 15,-50-26-15,25-49 0,-1 0 15,-24-99-16,0-25 1,-24 74-16,24 1 16,0-51-1,-25 51 1,25-1 0</inkml:trace>
  <inkml:trace contextRef="#ctx0" brushRef="#br0" timeOffset="39936.25">3944 5656 0,'0'25'16,"0"0"-1,0 0-15,0-1 0,25 51 32,-25-50-32,25 74 15,0-25 1,0-24 0,-25-25-1</inkml:trace>
  <inkml:trace contextRef="#ctx0" brushRef="#br0" timeOffset="40072.69">3944 5681 0,'0'-25'16,"0"50"-16,-25-75 0,1 25 15,-1 1 1</inkml:trace>
  <inkml:trace contextRef="#ctx0" brushRef="#br0" timeOffset="40970.21">4862 5780 0,'25'-25'16,"-50"50"-16,75-74 0,-50 24 15,0 0 1,-25 25-16,0-25 16,-74 25-1,0 50 1,-25 24-1,0 25 1,49 25 0,75-24-1,25-26 1,49-49 0,1-25-16,-1-25 15,1-25-15,74-49 16,-125 25-1,26-1-15,-25-98 16,-75-51 15,-24-24-15,-1 124 0,26 50-1,24 74 1,25 50-1,0 24 1,25 124 0,49 26-1,25-1 1,75 25 0,-75-149-1,-24-49 1,-1-50-1,25-25 1,-24-49 15,-1-50-15,1-25 0,-51 0-1,-48 74 1,-1 51-16,0-1 15,-49 25 1,49 0 0,-25 74-1,25 50 1,25-24 0,25-1-1,50-25 1,49-24-1,24-25 1</inkml:trace>
  <inkml:trace contextRef="#ctx0" brushRef="#br0" timeOffset="41554.58">7566 5458 0,'0'0'15,"0"-25"1,-25 50 15,25 24-15,-24 26-1,-1 123-15,0-99 16,25 1-16,-25-1 16,50-50-16,0 26 31,49-50-15,50-50-1,25-74-15</inkml:trace>
  <inkml:trace contextRef="#ctx0" brushRef="#br0" timeOffset="41768.04">7665 5507 0,'-24'-25'16,"48"50"-16,-73-50 15,49 1-15,25-1 16,24-25 0,26 1-1,-51 49 1</inkml:trace>
  <inkml:trace contextRef="#ctx0" brushRef="#br0" timeOffset="41928.19">7591 5830 0,'0'25'32,"25"-25"-32,0-25 15,24 0-15,26 25 0</inkml:trace>
  <inkml:trace contextRef="#ctx0" brushRef="#br0" timeOffset="42484.8">8360 5606 0,'0'0'0,"-25"0"0,0 0 16,1-24-1,-1 48 1,-25 1 0,25 0-16,-24 25 15,49-25 1,-25-1 0,74-24-1,51-24 1,-26-1-1,25 74 1,1 51 0,-76-51-1,1 1 1,25 99 0,-1-1-1,1-24 1,0-24-1,-26-100 17,-24-25-17,0-25-15,0-24 16,25-125 0,-25 26-1,0 98-15,0-24 16,-25 25-1,50 24 1</inkml:trace>
  <inkml:trace contextRef="#ctx0" brushRef="#br0" timeOffset="42639.54">9253 5929 0,'0'0'0,"25"0"16,-25 25-1</inkml:trace>
  <inkml:trace contextRef="#ctx0" brushRef="#br0" timeOffset="42954.1">10220 5755 0,'0'0'16,"25"-24"-16,-25-1 31,0 74-15,25-24 0,-25 25-16,25-1 15,-25 1-15,25 74 16,0-50-1</inkml:trace>
  <inkml:trace contextRef="#ctx0" brushRef="#br0" timeOffset="43418.36">10518 5433 0,'-49'-75'15,"98"150"-15,-173-174 0,75 49 0,-26 25 16,25 0 0,1 25-16,-1 0 0,-74 25 31,0 99-31,50-25 16,-25 100-1,49-1 1,50 50-1,50-124-15,74 75 32,49-50-17,-49-100 1,0-49-16,124-24 16,0-125-1,-148 49 1,-26-24-16,0-173 15,-74 24 1,-99 99 0,-50 75-1,1 74 1,73 25-16,1 25 16,-1 0-16,26 0 15</inkml:trace>
  <inkml:trace contextRef="#ctx0" brushRef="#br0" timeOffset="44651.02">12825 5408 0,'0'-25'0,"0"50"0,0-25 47,-25 25-47,50 24 16,-25 26 0,0-1-16,25 1 15,-25-1-15,25 1 16,-25-51-16,0 26 15,25-50 1,24-50 0,50-74-1,25 0 1,25 75 0,-49 24-1,-26 99 1,-49 26-1,-75 48 1,-74-24 0,-25-49-1,0-75 17,75-50-17,24 1 1,50 24-1,-24 25 1,73 49 0,75 1-1,25-25 1,25-25 0,-25-50-1,-25-49 1,-75-25-1,-49 74-15,25 1 32,-50 98-1,25-24-31,0 25 16,50 49-1,-25-49 1,49-26-1,1-48 1,-26-26 0,-24-49-1,0 49 1,-25 25 0,0 25 15,25 25-31,-25 50 15,0 49 1,0 24 15,0 51-15,24 49 0,-48-25-1,-1-24 1,-74-50-1,-26-100 1,76-49-16,-26 0 16,-24-124-1,0-124 1,74 74-16</inkml:trace>
  <inkml:trace contextRef="#ctx0" brushRef="#br0" timeOffset="45602.18">16571 5731 0,'25'-25'16,"-25"0"-16,0 75 47,-25-26-47,25 26 15,25 49 1,0-74-16,-1 0 0,26-25 16,0 0-1,-1 0-15,1-50 0,49-49 32,-24-25-17,-26 25 1,-24 49-1,-25 50 17,0 25-32,0 24 15,0 125 1,0 49 0,0 50-1,0-124-15,-25 124 16,-49-50-1,-50-49 1,25-75 15,-1-74-15,1-50 0,49-99-1,26-99 1,24-25-1,24 149-15,26-1 16,0 1-16</inkml:trace>
  <inkml:trace contextRef="#ctx0" brushRef="#br0" timeOffset="46311.47">17489 5309 0,'0'0'15,"0"-25"-15,0 0 16,25 50 31,-25 0-31,25 0-16,-1 24 15,1 1-15,25 74 16,-25-50-1,-1-24 1,-24-75 31,0 0-31,-24-74-1,24 49 1,0 1-16,0-50 15,49 49 1,1 25 0,-1 0-1,1 25 1,-25 25 0,0 50-1,-1 24 1,-24-50-16,25 26 15,-25-50-15,0 24 16,25-24 0,-25 0-1,50 0-15,-1-25 32,26-50-17,-50 25 1,-25 0-16</inkml:trace>
  <inkml:trace contextRef="#ctx0" brushRef="#br0" timeOffset="47083.83">19201 6103 0,'0'-25'15,"0"50"-15,0-75 0,0 25 32,0 50-17,0 49 1,0-49-1,0 0 1,49-50 0,-24 0-1,0 25 1,-25-24 0,0-1-16,0-25 15,-25 50 16</inkml:trace>
  <inkml:trace contextRef="#ctx0" brushRef="#br0" timeOffset="47418.69">19523 6475 0,'0'0'16,"-25"0"0,0 25-1,25-1 1,-24 1-16,24 50 16,0-51-1,0 1 1,24-25-1,26-25 1,-25 1 0,0-26-1,-50 0 1,-25 50 0,1 0-16</inkml:trace>
  <inkml:trace contextRef="#ctx0" brushRef="#br0" timeOffset="49484.01">7417 8062 0,'0'0'16,"0"-24"-1,0-1 16,0 50 1,0-1-32,0 1 15,-25 124 1,1 25 0,24-1-1,-25-123-15,25 49 16,0-74-1</inkml:trace>
  <inkml:trace contextRef="#ctx0" brushRef="#br0" timeOffset="49883.93">6946 8931 0,'25'24'63,"0"-24"-63,24 0 15,1 0-15,99-24 16,74-26 15,-124 0-31,25 1 16,0-1-16,-25 1 15,-24-1-15,-26 25 16,1 25-16,-25 0 16</inkml:trace>
  <inkml:trace contextRef="#ctx0" brushRef="#br0" timeOffset="50554.31">7293 9501 0,'0'0'0,"0"25"15,25 25-15,-25-1 0,25 26 16,0-26-16,24 26 16,-24-50-16,25-1 15,49 1 1,-25-74-1,-49 24-15,0-25 16,0-74 0,0 25-1,-50 24 1,25 51-16,-25 48 62,50 76-46,24 24 0,1 74-1,0 25 1,-26-123-16,26 123 16,-50-124-1,25 0-15,-25 100 16,-25-125-1,0-24-15,25-25 16,-25-1-16,-49 1 31,-25-74-15,49-75 0,-24-25-1,74 25-15</inkml:trace>
  <inkml:trace contextRef="#ctx0" brushRef="#br0" timeOffset="51203.06">8013 9576 0,'0'0'16,"0"-25"15,0 0-15,-25 0-16,25-24 15,0-1-15,0-24 16,0 24 0,25-24-1,-1 24 1,1 50 15,0 0-15,-25 25-16,50 49 15,-26-24 1,1-1 0,-25-24-1,25-25 1</inkml:trace>
  <inkml:trace contextRef="#ctx0" brushRef="#br0" timeOffset="52583.68">7690 9328 0,'0'-25'47,"25"25"-16,0 0-15,0 0-1,-1 0 1,1 0 0,0 0-1,0 0 1,-25 25-16,25-25 16,-25 24-1,24-24-15,1 25 16,0 0 15,-25 0-31,25-25 47,-25 25-31,0-1 30,25-24-46,-1 25 63,1-25-1</inkml:trace>
  <inkml:trace contextRef="#ctx0" brushRef="#br0" timeOffset="53637.74">9501 7914 0,'0'-25'15,"0"50"-15,0-75 16,-25 50 62,25 50-62,0-26-16,25 26 15,-25 0-15,25-26 16,24 51-1,-24-50-15,25-25 32,-25 24-32,0-48 15,-1-1-15,1 0 16,0-74 0,0 0-1,-25 24 1,0 26-1,-25 24 1,25 50 15,25-1-15,-25 26-16,25 0 16,24 74-1,26 74 1,-51-24-1,-24-25 1,0-1 15,-49-24-15,-50-24 0,24-51-1,1-49 1,-1-25-1,50-24 1,-24-26 0,24 1-1,25 49-15,0 0 16</inkml:trace>
  <inkml:trace contextRef="#ctx0" brushRef="#br0" timeOffset="54046.04">10518 7293 0,'0'0'0,"0"25"47,-25 0-32,25 0 1,-49 24-16,-26 100 15,-24-25 1,49-24 0,26-76-1,-1 1 1,50-25 15</inkml:trace>
  <inkml:trace contextRef="#ctx0" brushRef="#br0" timeOffset="54469.54">11907 8559 0,'0'0'0,"-49"-25"0,24 25 16,-25-25-16,25 25 16,1 0-1,48 0 48,1-25-63,50 25 15,-1-25-15,149-49 16,1-1 15,-125 51-31,-25-1 0,50 0 16,-148 25 15</inkml:trace>
  <inkml:trace contextRef="#ctx0" brushRef="#br0" timeOffset="54737.78">12131 8261 0,'0'0'0,"-25"-25"0,-25-25 31,25 50-15,25-24-16,0 48 31,0 1-31,25 99 16,25 50 0,-1 74-1,1 0 1,-25-49-1,24-100 1,-24-99 0</inkml:trace>
  <inkml:trace contextRef="#ctx0" brushRef="#br0" timeOffset="55336.42">13445 8062 0,'0'0'0,"0"-24"15,-24-1-15,-1 50 32,25 74-17,25 50 1,-25-50-1,24 0-15,-24 100 16,0-100 0,25 0-1,-25-25-15,0 26 16,0-75 0,0-1 15,0-73-31,-49-100 15,-26-99 1,26-50 0,24 50-1,25 50 1,49 49 0,51 25-1,24 74 1,0 50-1,-25 50 1,-25 173 15,-74-124-15,25 0-16,-75 50 16,-49-25-1,-25-49 1,75-26-1,24-49-15</inkml:trace>
  <inkml:trace contextRef="#ctx0" brushRef="#br0" timeOffset="55641.53">14363 7765 0,'0'0'0,"-49"25"47,24 24-47,25 1 16,0-1-16,-25 100 15,0 50 1,50-1 15,0-99-31,24-24 16,-24-1-16,25-24 15,24-1-15,25-24 16</inkml:trace>
  <inkml:trace contextRef="#ctx0" brushRef="#br0" timeOffset="56121.18">14661 8087 0,'0'-49'0,"0"98"0,25-123 16,0 49-16,-1 0 16,1 25-1,0 0-15,49 50 16,-49 99-1,-25 24 1,-25-24 0,-24-25-1,49-99 1,0-50 0,25-99-1,-1-50 1,1-24-1,-25 99 1,25 74 15,-50 25-15,25 50 0,0 49-1,50 25 1,-1-25-1,51 0 1,-26-49 0,0-25-1</inkml:trace>
  <inkml:trace contextRef="#ctx0" brushRef="#br0" timeOffset="56452.18">15331 7665 0,'0'0'0,"25"-24"0,-50-1 15,25 0 17,25 25-17,24 50 1,26 24-1,-26 50 1,-24-49-16,0-1 16,0 100-1,-25 123 17,-25-123-32,0-75 15,-49 75 1</inkml:trace>
  <inkml:trace contextRef="#ctx0" brushRef="#br0" timeOffset="57386.22">16943 7393 0,'0'-25'16,"0"50"-16,0-75 31,0 75 0,0 0-31,-25 99 16,50 24-1,-25 26 1,25-50 0,25-74-1,-26-1-15,51-49 32,-26 0-32,75-49 15,0-50 1,-74-50-1,-25 0 1,0 50 0,-25 49-1,0 25 1,0 50 15,25 0-15,-1 24-16,1 1 15,-25 24-15,25 26 16,25 173 15,-50-75-15,-50-49 0,-24-25-1,-1-74 1,-24-26-1,24-24 1,1-24 0,24-1-1,26 0-15</inkml:trace>
  <inkml:trace contextRef="#ctx0" brushRef="#br0" timeOffset="57752.7">16447 8856 0,'0'0'0,"-25"0"0,0 25 15,1-25 1,-1 25-1,50-25 1,24 0 0,26 0-1,49 0-15,223-25 16,75 25 0,74-25-1,-74 25 1,-125 25-1,-148-25 1,-124 25 15,-25 0-31</inkml:trace>
  <inkml:trace contextRef="#ctx0" brushRef="#br0" timeOffset="58553.18">17042 9923 0,'0'0'15,"0"-25"1,0 50 31,0 49-47,0 1 15,25 24 1,0-25-16,49 100 16,-24-75-1,0-99 1,-1-24 0,75-101-1,-24-73 1,-51 99-16,1-25 31,-50 99-31,25 0 31,-25 75-15,0-25 0,-25 123-1,25 1 1,25 25-1,-1 49 1,1 50 0,-25-25-1,0-124-15,-25 0 16,1-49-16,-76 98 16,51-123-1,-1 0-15,-99 24 16,75-49-1,-1-25-15,-49 0 32,0-75-17,75-49 1,49-25 0,49-49-1,75-50-15</inkml:trace>
  <inkml:trace contextRef="#ctx0" brushRef="#br0" timeOffset="59169.31">18134 9526 0,'0'-25'0,"0"50"16,0-75-1,0 75 1,25 0 0,-25 0-1,25 24-15,-25 51 16,24-1 0,-48-49-1,24-75 16,24 0-15,-24-25 0,0-24-16,25-1 0,50-73 31,-26 73-15,26 50-1,-1 25 1,0 100-1,-74-51 1,25 100 0,0-25-1,-25-25 1,0-74-16,0 0 16</inkml:trace>
  <inkml:trace contextRef="#ctx0" brushRef="#br0" timeOffset="59688.09">20094 8658 0,'0'0'0,"0"-25"16,-25 25-1,50 0 48,-1 0-63,26-25 15,0 25-15,99 0 16,-25-25 0,-50 25-1,-49 0 1</inkml:trace>
  <inkml:trace contextRef="#ctx0" brushRef="#br0" timeOffset="59869.09">20044 9055 0,'-25'25'16,"50"-50"-16,-75 50 15,75-25 1,0 0-16,49-25 16,26 0-16</inkml:trace>
  <inkml:trace contextRef="#ctx0" brushRef="#br0" timeOffset="60538.52">21880 7914 0,'-75'-25'0,"150"50"0,-224-50 15,50 50-15,24-1 16,1 26-16,-1 0 16,26-1-16,-1 1 15,50-25 1,75-25 0,73-50-1,-48 0-15,-1 26 16,-25-26-1,26-24 1,-51 49-16,-49 0 16,25 25-1,-25 50 1,25-26 0,-25 125-1,0 50 1,-25 24-1,0 25 1,0 0 0,1-149-16,-1-24 15,0-1-15,0-49 16,-24 25-16,-26-26 16,25-24-1,26 0-15,-51-74 16,26-75 15,24-25-31,0 1 16,50 49-1,24 25 17,26-25-32</inkml:trace>
  <inkml:trace contextRef="#ctx0" brushRef="#br0" timeOffset="60838.2">22574 7988 0,'25'0'0,"-50"0"0,50-25 15,-25 75 16,0-25-31,-25 99 16,-24 49 0,24 51-1,0-26 1,50 0 0,0-123-1,24-25 1,26-26-16,98 1 15,-98-25-15</inkml:trace>
  <inkml:trace contextRef="#ctx0" brushRef="#br0" timeOffset="61369.53">23244 8236 0,'0'0'0,"0"-50"16,0 26-16,25 24 16,49-25-1,-24 25 1,0 25 0,49 24-1,-99 50 1,-75 26-1,-24-26 1,74-74 0,50-25 15,50-100-15,49-49-1,-75 50 1,26-74-16,-26 98 15,-74 100 32,1 49-31,24-24-16,-25 24 16,0 75-1,25 0 1,50-50-1,49-24 1,-25-26 0,1-49-1</inkml:trace>
  <inkml:trace contextRef="#ctx0" brushRef="#br0" timeOffset="61758.97">24137 7814 0,'0'-24'16,"0"48"-16,-25-73 0,50 49 31,25 49 0,-25-24-31,-1 25 16,51 49 0,-1 25-1,-49-50-15,-25 100 16,-25 0 0,-24-25-1,-26-50 1,26-25-1,24-74 1,0 0 15,25-25-15</inkml:trace>
  <inkml:trace contextRef="#ctx0" brushRef="#br0" timeOffset="65619.13">5606 12553 0,'-24'0'31,"-1"0"63,25 24-78,0 26-16,0 0 15,0-1-15,0 26 16,0-1-16,25-24 16,-1-1-1,51-24 1,-50-25-16,24-25 15,1-49 1,-1-50 0,-24 49-16,-25 26 15,0-1-15,25-24 32,-25 49-17,0 0 1,-25 50 31,50 25-47,-25-1 15,25 75 1,-25-49-16,25 24 16,-1 0-16,26 100 15,-25 49 1,0 24-1,-25 1 1,-25-74 15,-25-50-15,-24-75 0,-25-49-1,-1-75 1,-24-74-1,50-25 1,49 1 0,0 48-16</inkml:trace>
  <inkml:trace contextRef="#ctx0" brushRef="#br0" timeOffset="66369.25">6127 12553 0,'-24'-25'16,"-1"25"-1,50 0 48,-1-25-63,1 25 15,74-25 1,1 25 0,-26 0-1,-49 0-15,0 0 31,-25 25-15,-75 25 15,50-50-31,-24 0 16,24 24 0,0-24-1,0 0 1,50 0 15,0-24-15,0 24-16</inkml:trace>
  <inkml:trace contextRef="#ctx0" brushRef="#br0" timeOffset="67020.55">6698 12131 0,'0'-25'32,"25"25"-17,-1 25 1,1 0-1,-25-1 1,25 26-16,0 24 16,0 26-1,0-51 1,-25-24-16,0 25 16,0-25 15,0-75-16,0-49 1,0-1 0,0 1-1,24 25 1,-24 49 0,25-25-16,0 26 15,-25-1-15,25-25 16,24 25-1,-24 50 17,0 0-17,0 25-15,0 98 16,24 1 0,-24 0-1,25-25 1,-26-49 15,1-51-15,0-24-1,25 0 1</inkml:trace>
  <inkml:trace contextRef="#ctx0" brushRef="#br0" timeOffset="67803.77">8236 12304 0,'0'-24'47,"0"48"-16,0 1-31,25 0 16,-25 0-16,25 24 15,-1-24-15,-24 0 16,25-25-16,25 25 16,-25-100-1,-1 26 1,1-1-16,0-74 15,0 25 17,-25 74-17,0 0 1,25 50 15,-25 0-31,0 25 16,0-1-16,24 75 15,26 50 1,0 24 0,24 1-1,-24-1 1,-50-24 0,-25-25-1,-25-75 1,1-49-1,-26-75 1,-24-74 15,25-49-15,49 98-16,0 1 16,25-25-16,0 24 15,0 1-15,0-1 0</inkml:trace>
  <inkml:trace contextRef="#ctx0" brushRef="#br0" timeOffset="68187">9228 11535 0,'0'0'0,"0"-24"47,0 48-32,-25 1-15,1 25 16,-1-1-16,0 1 16,-25 74-1,1-49 1,24-51 0,25 1 15</inkml:trace>
  <inkml:trace contextRef="#ctx0" brushRef="#br0" timeOffset="68668.39">10146 12801 0,'0'24'15,"0"-48"-15,-25 48 16,0 1-16,1-25 16,24 25-16,-25-25 15,0 50 17,50-50-17,0 24-15,24-24 0,1 0 16,24-24-1,75 24 1,0 0 0,-99 0-16,49 24 15,-74-24 1</inkml:trace>
  <inkml:trace contextRef="#ctx0" brushRef="#br0" timeOffset="68953.85">10493 12726 0,'-24'-25'16,"48"50"-16,-73-74 0,24 24 15,25 0 1,-25 25-16,0 0 47,25 74-32,0 75 1,25 25 0,25 24-1,-50 1 1,25-26-1</inkml:trace>
  <inkml:trace contextRef="#ctx0" brushRef="#br0" timeOffset="69936.74">11858 12627 0,'-25'0'16,"50"0"-16,-75-25 16,50 75 30,0-1-46,0 26 16,0-1-16,25 125 16,0-26-1,-25-24 1,-25-50 15,25-74-31,0 0 16,-75-99 15,1-50-15,24-75-1,26 25 1,-1 100-16,0-75 16,50 0-1,-25 0 1,49-24-1,1 74 1,-25 49 15,0 50-15,24-25 0,26 50-1,-50 0-15,49 74 16,-24 25-1,-50 50 1,24-100 0,-48 1-16,-1 24 15,-25-25 1,-24-49 0,24 0-1,0 0 1</inkml:trace>
  <inkml:trace contextRef="#ctx0" brushRef="#br0" timeOffset="70319.42">12701 12180 0,'0'0'0,"-49"-24"31,24 24-15,0 24-16,0 1 15,-24 74 1,24 25-1,25 25 1,0 25 0,25-100-16,-1 26 15,1-51 1,25 26 0,24-1-16,25-24 15,1-25 1,-51-50-16</inkml:trace>
  <inkml:trace contextRef="#ctx0" brushRef="#br0" timeOffset="70838.8">13098 12503 0,'0'0'0,"-25"-25"0,25 0 16,0-24-16,25-1 15,0 25 1,49 25 0,-24 25-1,0 74 1,-50 75 15,-25-100-15,25-49-16,-25 25 15,25-25-15,-25-1 32,50-73-17,-25-1-15,25 1 16,49-175 0,-74 100-1,25 75 1,-25 24 15,-25 124-15,-24 25-1,49-49 1,0-1 0,24 75-1,-24-100-15,75 51 16,-50-51-1,24-24-15,-24-25 0</inkml:trace>
  <inkml:trace contextRef="#ctx0" brushRef="#br0" timeOffset="71137.53">13768 12230 0,'0'0'0,"0"-25"0,25 25 47,-25 25-47,24 0 16,26 24-1,-50 26-15,50 99 16,-25 24-1,-50 25 1,-50-24 0,26-50-1,-1-75 1</inkml:trace>
  <inkml:trace contextRef="#ctx0" brushRef="#br0" timeOffset="72270.7">14785 12379 0,'0'-25'0,"-25"0"47,25 75-32,0-1-15,25 26 16,-25-1-1,25 1-15,24 49 16,26-50 0,-1-49-1,25-75 1,-49-49 0,0-50-1,-26 50 1,1 25-1,-25 49 17,0 50-17,0 74 1,0-25 0,0 1-16,0 123 15,50 50 1,-25 0-1,-50 0 1,-25 1 0,1-51-1,-51-49 1,26-50 0,-25-74-1,24-75 1,51-24-16,-51-125 31,50-49-15,25-25-1,50 50 1,0 99-16</inkml:trace>
  <inkml:trace contextRef="#ctx0" brushRef="#br0" timeOffset="72904.97">15554 11932 0,'0'-24'15,"0"-1"1,-25 50 15,25 24-15,0 1-16,-25 24 16,25 25-1,-24-24-15,24 98 16,0-98-1,24-50 1,-24 0 0,25-25 15,-25-25-31</inkml:trace>
  <inkml:trace contextRef="#ctx0" brushRef="#br0" timeOffset="73318.69">16050 12329 0,'0'0'16,"-25"0"-16,50 0 78,0 0-78,0 0 15,24 0 1,1-25-16,0 25 0,49 0 31,-74 0-15,-1 0 15,1 0-15</inkml:trace>
  <inkml:trace contextRef="#ctx0" brushRef="#br0" timeOffset="74075.25">16621 12056 0,'24'-24'16,"-24"48"15,25 1-15,-25 0-1,25 25 1,-25-26-16,0 26 15,0 0-15,0-1 16,0 1-16,-25-1 16,25 1-16,0-25 15,0 25 1,0-26 31,-25-73-32,25 24-15,-24-99 16,48 25 0,1 49-1,0-49 1,0 74 0,49-49-1,-24 49 1,-25 0-1,0 25 1,-1 0-16,1 25 16,25 0-1,-25 49 1,-1 25 0,1 25-1,-25 0 1,0 0 15,0-74-31,0 0 16,-25-1-16,50 26 15,-25-51 1,25 1 15,0-25-31,0 0 16,-1-25-16,51 1 15</inkml:trace>
  <inkml:trace contextRef="#ctx0" brushRef="#br0" timeOffset="74635.48">18332 13049 0,'-24'0'16,"48"0"-16,-73 0 0,74 0 62,-1 0-46,26 0-16,99 0 16,0-25 15,-1 25-16,1-25 1,-49 25 0,-76 0-1</inkml:trace>
  <inkml:trace contextRef="#ctx0" brushRef="#br0" timeOffset="74870.95">18456 13470 0,'-49'50'16,"98"-100"-16,-148 100 0,99-25 31,25-25-31,25 0 16,24-25-1,25 0-15,0 0 16,1 25-16,-1-24 16,0-1-16</inkml:trace>
  <inkml:trace contextRef="#ctx0" brushRef="#br0" timeOffset="75655.12">20193 12825 0,'25'-24'0,"-50"48"16,50-98-16,-25 49 16,0 0-16,0 1 15,-25-1-15,-50 0 32,26 50-17,-100 24-15,75 1 16,-26 49-1,51-49-15,24-1 16,75-49 0,74-49 15,0-26-15,0 1-1,-75 49 1,-49 0-1,25 25 1,-25 25-16,0 50 16,25-1-1,-25-24-15,0 98 16,0 51 0,0-1-1,-50 1 1,25-100-1,1-24-15,-26 98 16,-49-49 15,0-49-15,24-26 0,-49-98-1,74-51 1,50 26-1,0-25-15,25-75 16,0 100 0,74-100-1,-24 100-15,49-100 16</inkml:trace>
  <inkml:trace contextRef="#ctx0" brushRef="#br0" timeOffset="75987.5">21036 12776 0,'0'0'15,"-99"49"1,74 1 0,0 0-1,-24 98-15,24 26 32,25-75-32,0 1 15,0-26-15,50 100 16,74-25 15,-75-125-15,-24-24-16</inkml:trace>
  <inkml:trace contextRef="#ctx0" brushRef="#br0" timeOffset="76537.17">21359 12900 0,'-25'0'16,"25"-25"0,25 25 15,24-25-31,-24 50 15,50 0 1,-75 0-16,0 99 16,-50-25-1,25-25 1,-24 1 0,49-50-1,-25-50 1,99-50-1,25-74 1,-24-74 0,-26 124-16,-24-50 15,0 124 1,-25 25 0,-25 75-1,0 98 1,25 1-1,50 25 1,25-51 0,49-48-1,-50-51 17,-24-49-32</inkml:trace>
  <inkml:trace contextRef="#ctx0" brushRef="#br0" timeOffset="76887.92">22277 12553 0,'0'-25'16,"0"50"15,24-1-31,-24 1 16,50 25-16,0-1 15,24 100 1,-24-74 0,-25-1-16,-25 125 15,0-1 1,-25-99-1,0-24-15,0 73 16,-49-48 0,-1-75-1,50-1-15</inkml:trace>
  <inkml:trace contextRef="#ctx0" brushRef="#br0" timeOffset="78151.75">23517 13545 0,'-25'0'15,"25"-25"17,25 25-17,0 0 1,0 0-1,-1 0-15,51 0 16,74 25 0,124-25-1,24-25 1,26 25 0,-50-25-1,-75 50 1,-49-25-1,-75 0 1,-49 0 0,0 0 15</inkml:trace>
  <inkml:trace contextRef="#ctx0" brushRef="#br0" timeOffset="78570">25650 13148 0,'0'0'0,"0"-25"16,-24 0-16,24 0 15,-25 25 1,25-24-1,49 48 17,-24-24-17,50 50-15,98 25 16,51 24 0,-51 0-1,-49-25 1,-99 1 15,-25-26-15,-99 51-1,-50-26 1,0 1 0,25-26-1,74-49-15,1 25 16,24-25-16</inkml:trace>
  <inkml:trace contextRef="#ctx0" brushRef="#br0" timeOffset="78903.39">25725 13098 0,'0'-25'16,"0"50"-16,-25-50 0,25 1 16,0 73 15,25-24-15,-25 25-1,25-1-15,24 100 16,1 25-1,-25-25 1,-25 0 0,24-50-1,-24-50 1,0-24-16</inkml:trace>
  <inkml:trace contextRef="#ctx0" brushRef="#br0" timeOffset="79386.95">27089 13198 0,'0'0'0,"25"-25"16,-25 0-16,25 0 15,24 25-15,-24-25 16,25 25-16,-1 0 16,1 0-16,0 0 15,-1 25 1,26 0-16,-50 74 31,-50-24-31,-99 49 16,49-50-16,-74 50 31,25-25-15,100-49-1,24-25 1,49-25-1,100 0 1,-75-25-16,125-25 16,-75 1-1,-25-1-15</inkml:trace>
  <inkml:trace contextRef="#ctx0" brushRef="#br0" timeOffset="80020.35">28106 12776 0,'-25'-50'15,"50"100"-15,-99-149 0,24 49 16,-24 25 0,-1 0-16,-98 1 15,-1 24 1,-49 74-1,124-24 1,-1-1-16,1 26 16,-74 49-1,48 74 1,101-99-16,-26 125 16,25-1-1,75-25 1,24-49-1,50 0 1,50-50 15,24-24-15,-98-26-16,24-49 16,99 25-1,-124-25-15,100-50 16,24-74-1,-25-99 1,-49-25 0,-74 50-1,-51-26 1,-48 26 0,-51 49-1,-24 0 1,-75 75-1,50 24 1,-25 25 0,25 25-16,0 0 15,0 0-15,-124 75 16,124-26-16</inkml:trace>
  <inkml:trace contextRef="#ctx0" brushRef="#br0" timeOffset="98587.03">8310 15405 0,'25'0'16,"-25"-24"-1,25 24 17,-50 0-17,25 24 32,-25 1-47,25 25 16,0-1-16,-24 75 15,24 50 1,-25 0 0,25-1-1,-25-49 1,25 50 15,25-99-15,0-26-1,24-24 1,-24 0 0,0 0-16,74-1 15,0-24 1,25 0-1,0-24 1,-24 24 0,-1-25-1,0-25 1,-25 25 0,-49 1-1,0-1-15,0 0 16,-25 0-1,25 0-15,-25-24 16,0-1 0,-25 25-1,0 25 1,-25-25 0,1 25-1,-1 25 1,50 0-16,-25 0 15,-24 24 1,24 51 0,0-26-1,25-24-15,0-1 16,0-24-16,25 25 16,25-1 15,-1-24-16,50 0 1,50-25 0,0-25-1,25-99 1,-1 0 0,-73-50-1,-51 1 1,-49 74-16,0-174 15,-49-25 1,-26 50 0,1 74-1,24 100 1,25 49 0,1 25-1,-1 75 16,25 148-15,49 74 0,26 51-1,49-51 1,-75-197 0,100 49-1,-50-75 1,1-49-1,-75 0-15</inkml:trace>
  <inkml:trace contextRef="#ctx0" brushRef="#br0" timeOffset="98856.36">9774 16100 0,'50'-25'47,"-1"0"-47,1 25 0,-1 0 16,100 0-1,-25 0 1,-49 0-16</inkml:trace>
  <inkml:trace contextRef="#ctx0" brushRef="#br0" timeOffset="100674.72">12800 15604 0,'0'-25'0,"0"50"0,25-50 47,-25 50-31,25-25-16,-25 49 15,0 125 1,0 25-1,0 24 1,25-124-16,-25 0 16,25-24-16,-1 49 15,26-75 1,24-24 0,50-25 15,-74-25-31,0-24 0,49-100 15,-25 25 17,-49 0-17,-25 0 1,-49 0 0,-1 0-1,0 24 1,50 51-1,-24 49-15,24-25 47,0 0-31,0 0 15,0 50 32,0 25-48,0-1 1,24 26 0,-24 24-16,25 0 0,0 1 15,0 98 1,24-49-1,26 0 1,-1-75 0,25 1-1,1-26 1,-1-24 0,-49-25-1</inkml:trace>
  <inkml:trace contextRef="#ctx0" brushRef="#br0" timeOffset="101172.58">14264 15505 0,'-25'0'0,"50"0"0,-75-25 16,26 25 0,24 25 31,-25 74-32,0 50 1,50 24-1,0 26 1,24-1 0,50-24-1,1-50 1,-76-99-16,51 24 16,-26-24-1</inkml:trace>
  <inkml:trace contextRef="#ctx0" brushRef="#br0" timeOffset="101842.22">14636 15951 0,'0'-25'0,"0"50"0,-25-74 16,0 24-16,25 0 16,0 0-16,50-74 15,25 24 1,-26 51 0,1 24 15,-1 74-16,-24 75 1,0 25-16,-25-1 31,-25-24-15,0-25 0,25-74-1,-24-50 1,24-124-1,24-100 1,1 1 0,25 25-1,-25 98 1,-25 76 0,0 48 30,0 1-46,0 99 16,0-49 0,24 49-1,1 25 1,0-25 0,74-25-1,-24-25 1,-1-24-1,25-50 1</inkml:trace>
  <inkml:trace contextRef="#ctx0" brushRef="#br0" timeOffset="102257.25">15405 15157 0,'0'0'16,"-25"0"-16,1 0 15,24 25 1,24 0-1,-24 0 1,75 49 0,-50-49-16,24 49 15,1 1-15,-1-1 16,26 149 0,-1 26-1,-49-125-15,-25 0 16,0-25-16,-50 124 15,-24-49 17,0-75-17,49-49-15</inkml:trace>
  <inkml:trace contextRef="#ctx0" brushRef="#br0" timeOffset="102688.93">16645 15926 0,'-24'0'0,"48"0"15,-73-24-15,24 48 16,0-24 0,50 0 15,0 25-16,49-25 1,1 25-16,49-25 16,25-25-1,-50 25 1,-74-25 0,-1 50-1,-24 0 1</inkml:trace>
  <inkml:trace contextRef="#ctx0" brushRef="#br0" timeOffset="102922.65">16745 16323 0,'0'0'0,"-25"0"0,25 25 15,0 0 1,0 0-1,25-1 1,24-24 0,51 25-1,-1-50 1,25 1 0,0-1-1</inkml:trace>
  <inkml:trace contextRef="#ctx0" brushRef="#br0" timeOffset="103874.62">18580 15629 0,'0'-25'0,"0"50"0,-24-50 31,-1 50-15,25-1-1,0 26-15,0 0 16,25 24-16,24 75 16,26-25-1,24-74 1,-25-26 0,26-73-1,-26-75 1,-49-50 15,0 0-15,-25 100-1,0 49 1,0 50 15,0 25-31,0 24 16,24 0-16,1 1 15,0 223 1,0-100 0,0-24-1,-25 24 1,-25 1 0,-25-26-1,-49 1 1,-25-25 15,0-50-15,74-74-16,-99-25 15,50-50 1,0-74 0,49 50-1,26-25-15,-26-75 16,50-25-1,25 26 1,24 24 0,51 25-1</inkml:trace>
  <inkml:trace contextRef="#ctx0" brushRef="#br0" timeOffset="104576.54">19424 14860 0,'0'-25'15,"0"50"63,0-1-78,25 26 16,-25 24 0,0 1-16,24 24 0,-24-24 15,0 24 1,25-50-16,-25 51 16,0-51-1,0-24 16</inkml:trace>
  <inkml:trace contextRef="#ctx0" brushRef="#br0" timeOffset="104838.85">19846 15232 0,'24'0'32,"1"0"-17,0 0-15,25-25 16,-1 25 0,1 0-16,74-25 15,0 0 1,-50 1-1,-49 24-15</inkml:trace>
  <inkml:trace contextRef="#ctx0" brushRef="#br0" timeOffset="105561">20515 14884 0,'0'-24'32,"0"48"-17,0 1 1,0 50 0,0 49-1,0 0 1,0-25-1,0 25 1,0-50 0,0-24-16,0-25 31,0-75 0,-24 1-31,24-1 16,24-99-1,1 0 1,25 50 0,-1 25-1,26 24 1,-26 25 0,1 25-1,0 25 1,-26-25-16,1 74 15,0-49 1,-25 25-16,0 49 16,0 0-1,-25 25 1,0 0 0,25-49-1,25-1 1,0-24 15,0-50-15,49 0-1,-49 0-15,25-25 16,-1 25-16,26-25 16,-50 0-1,-25 1-15,24-26 16</inkml:trace>
  <inkml:trace contextRef="#ctx0" brushRef="#br0" timeOffset="108994.28">13991 15802 0,'-25'0'78,"25"25"16,0 0-94,0 0 15,0 0 1,25 24-1,-25 1 1,0-1 0,0-24-16,0 25 15,0-1 1,0-24 0,0 25 15,25-25 0,-25-1-31,0 1 16,25 25-1,-25-25 1,25-1 0,-25 1-16,0 0 15,0 0-15,24 0 31,-24 0-15,0-1 0,0 1-1,0 0 1,0 0-16,0 24 31,25-24 0,-25 0-15,0 0 0,0 0-1,25-25 1,-50 24 0,25 1-1,0 0 1,-25-25-16,25 25 15,-24 0 1,-1-1 15,0-24 1,0 0-17,0 0 1,1 0 31,24-24-32,-50 24-15,25 0 16,25-25 0,0 0-1,-25 25 1,0-25-1,1 0 17,-1 25-17,25-24 1,0-1 15,-25 25-15,25-25-16,-25 25 15,0 0 17,1 0-17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6:45:57.27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3994 15281 0,'0'25'32,"-25"-25"14,25 25-30,-25 0-16,25 24 16,-25 1-16,25 0 15,-49 74 1,49-50-16,-25 50 16,0 25-1,0 0 1,50-75-1,25 1 1,-1-51 0,51-24-1,-1-24 17,0-26-17,-49 0 1,-1 26-1,-49-26 1,0 25 0,0 0-16,-49 1 15,-1-1 1,1 25 0,24 0-1,-25 0 1,1 49-1,24 26 17,0-50-32,0 49 15,50-24 1</inkml:trace>
  <inkml:trace contextRef="#ctx0" brushRef="#br0" timeOffset="317.33">5011 15529 0,'0'0'0,"-25"0"15,0 25 1</inkml:trace>
  <inkml:trace contextRef="#ctx0" brushRef="#br0" timeOffset="467.96">5011 15579 0,'0'0'0,"0"-25"16,25 25-16,0-25 15,-25 1-15,0-1 31,-25 25-15,0 0-16,25 25 16</inkml:trace>
  <inkml:trace contextRef="#ctx0" brushRef="#br0" timeOffset="817.38">5209 16026 0,'25'-50'15,"-25"25"-15,25 0 16,-25-24 0,-25 49-1,0 0 1,1 0-16,-1 25 15,0-1-15</inkml:trace>
  <inkml:trace contextRef="#ctx0" brushRef="#br0" timeOffset="2132.75">8087 15232 0,'0'0'0,"0"-25"16,-25 25-16,25 25 31,25 0 0,0 24-15,0 1-16,49-25 16,25-25-1,1-75 1,-1-49-1,-74 0 1,-25 50 0,0 49-1,0 0 17,24 99-17,-24-24 1,0 25-16,25 73 31,25-48-31,-25 123 16,-1 50-1,1-149 1,-25 0-16,-25 74 16,-24-49-1,-1-74 1,-24-51-1,49-48-15,-49-125 16,-1-75 15,50-48-31,1 147 16,24 1-16</inkml:trace>
  <inkml:trace contextRef="#ctx0" brushRef="#br0" timeOffset="2493.26">9303 14512 0,'-25'25'47,"0"25"-32,0-1 1,0 26-16,1-26 16,-26 26-16,0 49 15,26-50 1</inkml:trace>
  <inkml:trace contextRef="#ctx0" brushRef="#br0" timeOffset="2866.85">9848 15604 0,'-24'25'16,"-1"-25"15,25 24-15,25-24-16,24 0 15,75-49 1,25 24 0,-25 0-1,-49 0 1</inkml:trace>
  <inkml:trace contextRef="#ctx0" brushRef="#br0" timeOffset="3066.71">9873 16125 0,'0'0'16,"-25"25"-16,-24-25 16,24 0-1,124 0 1,25-50-1,-74 25-15</inkml:trace>
  <inkml:trace contextRef="#ctx0" brushRef="#br0" timeOffset="11803.2">11312 15033 0,'0'-25'15,"0"50"17,0 0-32,-25 25 15,50 24 1,-25 25-16,0 125 15,0-100 1,0 99 0,0-49-1,50-100 1,24-24 0,25-75-1,25-50 1,-49-24-1</inkml:trace>
  <inkml:trace contextRef="#ctx0" brushRef="#br0" timeOffset="12026.59">11089 15728 0,'25'0'16,"-1"-25"0,100-25-16,75 1 15</inkml:trace>
  <inkml:trace contextRef="#ctx0" brushRef="#br0" timeOffset="12468.28">12007 15405 0,'0'0'0,"-25"0"15,0-24-15,-25 48 32,26 26-32,-26-25 15,0 74 1,25 25 0,25-50-1,50-49 1,49-50-1,-24-24 1,-1-50 0,-74 49-16,25-24 15,0 24 1,-25 75 31,0 24-32,25 51-15,-1-1 16,1-50 0</inkml:trace>
  <inkml:trace contextRef="#ctx0" brushRef="#br0" timeOffset="12836">12379 15703 0,'0'0'15,"24"0"-15,1-25 16,-25 0 0,25-24-16,0-1 0,0-24 15,-25 49-15,25 0 16,-25 0 0,24 25-1,26 25 1,0 74-1,-26 1 1,51-26 0</inkml:trace>
  <inkml:trace contextRef="#ctx0" brushRef="#br0" timeOffset="13417.52">13123 14984 0,'0'-25'0,"0"50"0,-25-50 16,25 0-16,-25 25 16,25 25-1,0 0 1,50 24-16,-50 26 15,25-1-15,24 25 32,51-49-17,-76-50 1,51-25-16,-50 0 16,-1-148-1,-24 73 16,0 26-15,0 49 0,0 0-1,25 100 1,0 49 0,0 50-1,0-1 1,-25-49-16,24 99 15,-24-24 1,-24-50 0,-26-50-1,-24-99 1,-1-50 0,-49-123-1,74 98 1</inkml:trace>
  <inkml:trace contextRef="#ctx0" brushRef="#br0" timeOffset="14163.45">10369 16745 0,'0'25'15,"0"-50"-15,25 50 0,0-25 32,25 0-32,-1 0 15,50 0 1,25 0-1,100 0 1,49-25 0,74-49-1,50 24 1,24-24 0,1-1-1,-25 1 1,0-1-1,-74 1 1,-75 49 0,-100 0-1,-123 25-15,0 0 16,0 0 31,-75 0-47</inkml:trace>
  <inkml:trace contextRef="#ctx0" brushRef="#br0" timeOffset="14917.91">11064 17688 0,'0'0'0,"-25"0"15,25-50 1,25-49 0,49 0 15,26 24-16,-26 50 1,0 25 0,-24 25-16,24 50 15,1 49 1,-50 0 0,-1-25-1,-24-49 16,0-26-15,0-73 0,0-1-1,25-74 1,-25-25 0,-25 25-1,25 75 1,0 24-1,-24 0 1,48 75 15,1 49-15,25 25 0,24 0-1,1-75 1</inkml:trace>
  <inkml:trace contextRef="#ctx0" brushRef="#br0" timeOffset="15282.81">12279 17340 0,'0'25'31,"25"-25"-15,0 0-1,0 25-15,74-50 16,-74 0-1,25 25 1,49-24 0,-25 24-1,-24 0 1,-25-25 15</inkml:trace>
  <inkml:trace contextRef="#ctx0" brushRef="#br0" timeOffset="15668.13">13520 16869 0,'0'0'0,"0"-25"0,0 50 63,0 25-48,25-1 1,-25 1-16,0 49 16,24-24-16,-24 98 15,25 1 1,0-75 0,0-25-1</inkml:trace>
  <inkml:trace contextRef="#ctx0" brushRef="#br0" timeOffset="18084.34">17142 15753 0,'-25'0'15,"50"24"32,-25 1-47,24 0 16,1 50-16,0 49 16,0-50-1,0 75 1,-25-100-16,-25 1 15,0 49 1,25-74 0</inkml:trace>
  <inkml:trace contextRef="#ctx0" brushRef="#br0" timeOffset="18699.84">18308 14810 0,'24'0'15,"-48"74"1,24-24-1,24 24-15,26 26 16,0-75 0,-1 24-1,26-49-15,-26 0 16,125-74 0,-149 24-16,-1-24 15,-24-1 1,25-49-16,-25 50 15,25 123 32,25 75-31,-1 0 0,-24 1-16,50 147 15,-51-24 1,-24 1-1,-74-26 1,-25-99 0,-25-25-1,-50-99 1,25-99 0,50-75-1,49-49 16,75 124-31,-25-25 16,50 24-16</inkml:trace>
  <inkml:trace contextRef="#ctx0" brushRef="#br0" timeOffset="19035.72">19672 14686 0,'25'0'15,"-50"0"-15,50 25 0,-25 0 16,0 24 0,-25 26-16,0-26 15,0 50-15,-24 174 31,24-74-15,50-26 0,-1-24-1,51-49 1,24-51 0,25-24-1,-49-25-15</inkml:trace>
  <inkml:trace contextRef="#ctx0" brushRef="#br0" timeOffset="19372.75">20317 15182 0,'0'-25'16,"-50"1"-1,25 73-15,-24-24 16,24 49-1,0 75 1,25-25 0,50-25-1,24-74 1,1-25 0,-1-49-1,-24-1-15,-25 0 16,-1-49-16,1 25 15,-25-100 1,-25 100-16,-49 24 16,24 50-1,1-25-15,-26 50 16</inkml:trace>
  <inkml:trace contextRef="#ctx0" brushRef="#br0" timeOffset="19701.05">20739 14587 0,'24'-25'16,"-48"50"-16,73-50 15,-24 25-15,0 25 16,24 24-16,-24 1 15,74 124 1,-49-50 0,-25-25-16,49 99 15,-74 1 1,-24-26 0,-76 1-1,1-25 16,74-75-31</inkml:trace>
  <inkml:trace contextRef="#ctx0" brushRef="#br0" timeOffset="19925.57">21582 15182 0,'0'0'16,"50"0"15,-26 0-15,51 0-16,-1-25 15,125 1 1,-100-1-16,0 0 15</inkml:trace>
  <inkml:trace contextRef="#ctx0" brushRef="#br0" timeOffset="20107.41">21830 15430 0,'-49'25'15,"98"-50"-15,-123 50 0,74 0 16,25-25 0,24-25-1,100-25-15</inkml:trace>
  <inkml:trace contextRef="#ctx0" brushRef="#br0" timeOffset="21969.02">23294 14488 0,'0'-25'16,"0"0"-16,0 0 15,0 0 1,0 0 31,-25 50-47,0 50 16,-49 49-1,-26 0 1,51-75-1,24 1 1,25-25-16,-25-25 31,50-50-15,49-99 0,1 25-1,-25 25 1,-1 74-1,-24 25-15,-25-25 16,50 25 0,-26 25-1,26 50 1,-25-26 0,0 1-1,-1 0-15,26 49 0,0-25 31,-26-49-15,26-25 0,-50-25-16</inkml:trace>
  <inkml:trace contextRef="#ctx0" brushRef="#br0" timeOffset="22364.25">23070 14190 0,'-24'0'0,"48"0"15,-73 0 1,74 0 15,-1 0-15,51-25-1,-1 0 1,-24 25-16,74 0 16,-50 0-1,-49 0 1,0 0-1,0 0 1</inkml:trace>
  <inkml:trace contextRef="#ctx0" brushRef="#br0" timeOffset="22723.13">24236 14264 0,'0'0'16,"25"0"-16,-74 50 31,49-25-31,-75 49 16,1 75-1,-50 49 1,0 26 0,-25 24-1,74-124 1,-98 124-1,123-149-15,-49 50 16,49-99 15</inkml:trace>
  <inkml:trace contextRef="#ctx0" brushRef="#br0" timeOffset="23185.17">24236 14884 0,'0'0'16,"0"-24"-16,25 24 15,0 0 1,0 0-16,0 24 15,24 26-15,1-25 16,74 74 0,-50-24-1,-74 24 1,-49 0 0,-26 0-1,26-24 1,24-51-1,25 26 1,25-25 0,-1-25-1,51 0-15,74-25 16,-50 0 0,-25 0-16,1 25 15,74-49 16,-100 24-31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7:36:12.40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19126 6202 0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8:03:10.46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22525 16671 0</inkml:trace>
  <inkml:trace contextRef="#ctx0" brushRef="#br0" timeOffset="6140.21">15058 17018 0,'0'-25'31,"-25"25"32,25 25-32,25 0-16,-25 24-15,0 1 16,0 0-16,0-1 16,0 26-16,25 24 15,-25 0 1,0-49 0,0-26 30,24-24 17,1 25-47,25-25-16,-1 0 15,1 0-15,74 0 31,-49 0-31,123 0 16,-24 25 0,-1-25-1,1 25 1,0-50 0,-26 25-1,26-25 1,0 25-1,-25-25 17,-75 25-32,-24 0 15,-26 0 32,1 0 0</inkml:trace>
  <inkml:trace contextRef="#ctx0" brushRef="#br0" timeOffset="6663.32">17191 17092 0,'-25'0'0,"50"0"0,-74 0 16,24 0-16,25 25 47,0 0-32,25 0-15,24 24 16,-24-24 0,49 25-1,26-1 1,-26 1 0,-49-25-16,25 0 15,-26-1 1,1-24-16,0 25 15,0-25 17,-25 25-1,-25 0-15,-25 49-1,-49 1 1,25 24-1,-1 0 1,50-74 0,1-25-1</inkml:trace>
  <inkml:trace contextRef="#ctx0" brushRef="#br0" timeOffset="6998.05">17290 17167 0,'-24'-25'16,"48"50"-16,-73-50 46,49 50-30,0 24-16,0 1 16,0 49-1,0-24-15,0 123 16,25-24 0,-1-25-1,-24-50 1,50-50-1</inkml:trace>
  <inkml:trace contextRef="#ctx0" brushRef="#br0" timeOffset="8080.64">21508 16695 0,'0'0'0,"-25"-24"32,0 48-17,0-24 17,-49 0-17,24 0-15,-49 50 16,0 0-1,24-1 1,1 1 0,74-1-1,-25-24 1,75 50 0,49-26-1,0-49 1,0-25-1,-49-49 1,24-50 15,-49-74-15,0 49 0,-50 25-1,25 24 1,0 76 15,0-1-15,0 50 15,0 74-15,25 50-1,0 49 1,0 25-1,-1-49 1,1-124 0,0 24-1,-25-24-15,25 49 16,0-74 0</inkml:trace>
  <inkml:trace contextRef="#ctx0" brushRef="#br0" timeOffset="8663.64">21706 16547 0,'-25'0'15,"50"0"-15,-50-25 0,25 0 16,0 50 31,0 0-31,25-1-16,-25 26 15,25 0 1,-25-26-16,50 26 15,-1-25 1,1-25 0,-1-99-1,-24 49 1,-25 0-16,25-24 16,-25 49 15,0 50-16,-25 0 1,50 49 0,-25 50-1,0-25 1,0 25 0,0 0-1,0-74-15,-25 0 16,0 49-1,1-74-15,-1 0 16,-74-50 0,74 0-1</inkml:trace>
  <inkml:trace contextRef="#ctx0" brushRef="#br0" timeOffset="9116.81">21061 17340 0,'-50'0'31,"26"0"-15,24 25-1,49 25 17,-24-50-32,124 74 15,74-24 1,50-25-1,25-1 1,-50 1 0,-149-25-1,25 25 1,-99-25 0,0 0-16,0 0 31</inkml:trace>
  <inkml:trace contextRef="#ctx0" brushRef="#br0" timeOffset="9830.62">21681 17911 0,'0'0'15,"-25"0"-15,-24 0 16,-1 0-1,1 0 1,-1 25 0,-24-25-1,-1 25 1,1-1 0,49 1-16,-49 50 15,74-51 1,-25 26-16,25 49 15,49-24 17,26-26-17,24-24 1,-25-50-16,-49-24 31,0-51-15,-50-24-1,-24-24 1,24 48 0,0 51-16,25 24 15,-25 25 1,25-25 0,0 50 15,0 0-31,25 24 15,-25 26 1,50 74 0,-26 24-1,26 26 1,-25-150 0,24 26-16</inkml:trace>
  <inkml:trace contextRef="#ctx0" brushRef="#br0" timeOffset="10432.02">21731 18159 0,'50'0'16,"-26"-25"0,1 25-16,0 0 15,25 25 1,-26 25-1,1 24 1,-25 25 0,-25 0-1,25-49 1,-24-25 15,-1-100-15,25-24-1,0 0 1,0 25 0,25 24-1,-25 25 17,0 75-1,24-1-16,1 51 1,0-26 0,49 0-1,-24-74-15,0 25 16</inkml:trace>
  <inkml:trace contextRef="#ctx0" brushRef="#br0" timeOffset="10996.77">23244 17539 0,'-25'0'0,"1"0"32,48 0 30,1 0-46,25 0-16,-25 0 15,24-25 1,-24 25-16,49 0 16,1-25-1,-50 25 16</inkml:trace>
  <inkml:trace contextRef="#ctx0" brushRef="#br0" timeOffset="11231.59">23368 17762 0,'0'25'15,"0"-50"-15,-25 50 16,25 0-16,-24-25 31,48 0-15,51-25 0,-50 0-1,74 0 1</inkml:trace>
  <inkml:trace contextRef="#ctx0" brushRef="#br0" timeOffset="11654.86">23939 16894 0,'0'-25'16,"0"50"-16,0-75 15,0 75 32,-25-25-31,25 50-16,0-1 15,25 1-15,-25 24 16,25 75 0,-1 0-1,1-75 1,0-24-1,0-50-15,24 0 16,-24 0-16,50-74 16</inkml:trace>
  <inkml:trace contextRef="#ctx0" brushRef="#br0" timeOffset="12284.22">23889 17216 0,'0'0'16,"25"0"31,0 0-47,0-24 15,24 24 1,1-25-16,74 25 16,0-25-1,-25 0 1,-25 0 0,-49-24 15,-50-1-16,1 25 17,-26 25-17,25 0 1,0 25-16,1 0 16,-26 49-1,25 1 1,75-1-1,-1-74 1,1 0 0,0-49-1,-26 24 1,1 25 0,-25-25-1,0 50 1,25 24-1,-25-24 1,0 0 0</inkml:trace>
  <inkml:trace contextRef="#ctx0" brushRef="#br0" timeOffset="12698.21">24683 17043 0,'0'-25'15,"0"50"-15,0-75 16,25 50 15,0 25-15,-25 24 0,0-24-1,0 0 1,0 0-1,24-75 17,-24 25-17,25 1-15,-25-1 16,25 25 15,-25 25 0,25-1-31,-25 26 16,49 25 0,-24-26-16,25 26 15,-50-26 1</inkml:trace>
  <inkml:trace contextRef="#ctx0" brushRef="#br0" timeOffset="13247">25105 16819 0,'0'0'15,"-25"-24"16,0 24-31,25 24 16,0 1 0,0 0-16,25 25 15,-25-26 1,0 1 0,25-25-1,24-74 16,-24-25-15,0 49 0,0-24-1,-25 49 1,0 50 15,24-1-15,-24 26-1,0 0-15,50 98 16,-25 1 0,0 25-1,-25-50 1,0-50 0,0-49-1,-75 0 1,26-25-1,-1-25-15</inkml:trace>
  <inkml:trace contextRef="#ctx0" brushRef="#br0" timeOffset="13783.57">24112 17737 0,'-24'0'16,"48"0"-16,-98 0 0,74 50 0,-25-50 31,25-25-31,-25 0 16,1 0-16,48 25 31,1 0 32,0 25-48,0-25-15,49 0 0,-24 25 16,49-50-1,99 0 1,75 1 0,-149-1-16,100 0 15,-51 0 1,-49 25 0,-49-25-1,-50 25 16,-1 0-15,-24 25 0</inkml:trace>
  <inkml:trace contextRef="#ctx0" brushRef="#br0" timeOffset="14680.78">24187 18308 0,'-25'0'15,"50"0"-15,-75 0 16,50-25 31,0 0-47,50 0 16,-25 1-1,-1 24 16,-24-25-31,50 25 16,-25 0 0,24 49-1,-49-24 1,25 25 0,-25 24-1,0-24 1,-25-1-1,25-24 1,0-50 31,0-24-31,0 24-16,25-25 15,-25-24 1,25 0-1,-25 49 1,0 0 15,0 50 16,0 49-31,25 25-1,-25-49-15,25 0 16,-1-26 0,-24 1-16,25-25 15,0 0-15</inkml:trace>
  <inkml:trace contextRef="#ctx0" brushRef="#br0" timeOffset="14996.16">24931 18283 0,'-25'0'16,"50"-25"31,0 25-47,0-25 15,24 1 1,-24 24-16,0-25 16,0 25 30</inkml:trace>
  <inkml:trace contextRef="#ctx0" brushRef="#br0" timeOffset="15435.72">25328 17985 0,'0'-24'16,"0"-1"46,0 50-15,0-1-31,-25 1-16,25 0 15,0 0-15,25 74 16,0-49 0,-25 49-1,25 0 1,-1-74-1,-24 0 1,0-1 31</inkml:trace>
  <inkml:trace contextRef="#ctx0" brushRef="#br0" timeOffset="20313.33">26122 17365 0,'0'-25'31,"-25"25"1,50 0 30,0-24-46,-1 24-16,26 0 15,24-25 1,1 0 0,-26 0-1,-24 25 1,0 0-1,0-25 1,0 25 15,-1 0-15</inkml:trace>
  <inkml:trace contextRef="#ctx0" brushRef="#br0" timeOffset="20684.04">26047 17588 0,'0'0'0,"-25"0"0,1 0 31,-1 0-15,50 0 15,-1 0-31,26 0 16,49 0-1,50-49 1,-25-1-1,-25 1 1,-74 24-16,0 0 16,0 0-1</inkml:trace>
  <inkml:trace contextRef="#ctx0" brushRef="#br0" timeOffset="21230.56">26643 17043 0,'0'0'15,"0"-25"1,-25 25 0,0 0-1,75 0 48,-26 25-63,26-1 15,25 1-15,73 25 16,-73-25 0,49 24-1,-50 1 1,-49-50 0,-25 25-1,0 0 16,-25-1-31,0 1 16,-24 0-16,-26 49 16,1 26-1,0-26 1,24 0 0,0-24-1</inkml:trace>
  <inkml:trace contextRef="#ctx0" brushRef="#br0" timeOffset="21712.26">26841 16993 0,'-49'-25'31,"24"25"0,25 25-15,0 25-1,-25 24-15,50 50 16,-25 0 0,25 0 15,-25 0-16,-25 0 1,25-24 0,0-76-16,0 1 15,0 0 1</inkml:trace>
  <inkml:trace contextRef="#ctx0" brushRef="#br0" timeOffset="24381.87">28875 16844 0,'0'25'16,"0"0"0,0-50 31,-25 25 156,25-25-47,0 0-140,-24 1-1,-1-1 1,0 0-1,0 0-15,-49 25 16,-25 0 0,-1 25-1,1 25 1,25 24 0,24 25-1,50 0 1,50 1 15,-1-26-15,75-49-1,-74-25-15,0 0 16,-1-25-16,75-49 16,-49-26-1,-26 26 1,-24 0-16,-25-75 15,0-50 1,0 26 0,-50 24-1,26 25 1,-1 49 0,0 75-1,25-24 16,0 123-15,25 99 0,0 1-1,24-1 1,1-49 0,-25-25-1,0-25 1,-1-24-1</inkml:trace>
  <inkml:trace contextRef="#ctx0" brushRef="#br0" timeOffset="24964.21">29198 16348 0,'0'-50'15,"0"100"-15,0-124 16,-25 49 0,25 50 15,0-1-16,25 26-15,0 49 16,-1 1 0,26-76-1,0 1 1,-1-50 0,1-49-1,-25-50 16,-1 0-31,1 49 16,-25 51 31,0 48-31,0 26-16,25 49 15,-25 50 1,25 0-1,0-25 1,-25 25 0,0-50-1,-25-25 1,-25-24 0,25-50-1</inkml:trace>
  <inkml:trace contextRef="#ctx0" brushRef="#br0" timeOffset="25430.41">28230 17464 0,'-49'0'16,"98"0"-16,-73 25 62,48-25-46,1 0-16,0 25 15,25-25-15,-1 0 16,1 25-16,173-50 16,75-25-1,-125 26 1,1-1 0,0 0-16,148-25 15,-74 26 1,-124 24-1,-99 0 1,-50 24 15,-24-24-31</inkml:trace>
  <inkml:trace contextRef="#ctx0" brushRef="#br0" timeOffset="25901.44">28553 17961 0,'0'0'16,"-25"-50"-16,25 25 0,0-24 15,25 24 1,-25 0 0,25 25-1,-25 25 1,-25 49-1,0 50 1,0 0 0,25-74-1,0-1 1,0 1-16,25 0 16,-25-1-16,25 1 15,24-1 1,1-49-16,24 25 15,1-50 1,-1 1 0</inkml:trace>
  <inkml:trace contextRef="#ctx0" brushRef="#br0" timeOffset="26507.85">28478 18184 0,'-49'-25'31,"74"25"0,24 0-15,100 0-1,25 0 1,-1-25 0,-24 25-1,-74-25 1,-51 25 0,1-24-16,-25-1 15,-25-25 1,1 25-1,-1 25 1,0-24-16,-25-1 16,1 50-1,24-1 1,0 1 0,25 0-16,0 49 15,50 1 1,24-26-1,-24 1 1,24-25 0,-49-25-1,0-25-15,0 25 16,-25-25-16,24 0 16,1 1 46</inkml:trace>
  <inkml:trace contextRef="#ctx0" brushRef="#br0" timeOffset="27013.96">29495 18010 0,'0'0'16,"25"0"-16,-50 0 16,25 25 15,25 0-15,-25 0-16,0-1 15,25 1-15,-25 50 16,0-51-1,0 1 17,0 0-1,0-75-15,25 1-1,-25-26 1,25 51-1,-25-1 1,25 25 0,-1 0-1,1 25 1,0-25-16,0 49 16,24-24-1,-24 0 1,25-25-1,-1 0 1</inkml:trace>
  <inkml:trace contextRef="#ctx0" brushRef="#br0" timeOffset="27632.34">29967 17911 0,'0'0'0,"0"-25"47,-25 50-47,25 0 15,0 0-15,0-1 16,0 26 0,25 0-1,0-26 1,-1-24-1,26-49 1,-25 24 0,24-74-1,-49 74 1,25 0-16,0 25 16,-25 25 30,0 0-46,0 0 16,0 74 0,25 0-1,0 25 1,-25-50-16,0-24 16,24 74-1,-24-74-15,-24 24 16,-1 1-1,-25-26 17,1-24-17,-26-25 1,26 0 0,-26-74-1,26-50 1,24-1-1,25 26 1</inkml:trace>
  <inkml:trace contextRef="#ctx0" brushRef="#br0" timeOffset="28763.3">30612 17117 0,'0'-25'94,"25"25"-63,-1 0-15,26-25-16,0 25 15,24-24 1,-24 24-16,24-25 16,-24 25-1,-25 0 16</inkml:trace>
  <inkml:trace contextRef="#ctx0" brushRef="#br0" timeOffset="29050.45">30661 17390 0,'0'0'0,"-24"0"16,-1 25 15,50-25 0,-1 0-31,51-25 16,24 25-1,-25-25 1,-24 0 0,-25 25-1,0 0-15</inkml:trace>
  <inkml:trace contextRef="#ctx0" brushRef="#br0" timeOffset="29964.82">32323 16571 0,'0'-24'32,"0"-1"-32,0 0 15,-49 25 1,24 0-16,-49 0 31,-26 25-15,1 24-1,50 26 1,24 24 0,0 0-1,50-24 1,24-26-1,1-49 1,-25 0-16,24 0 16,-24-25-16,50-49 15,-26-75 1,1-24 0,-25-51-1,-1 1 1,1 25 15,-50 73-15,25 51-1,0 74 17,-24 25-32,-1 24 15,25 26-15,0 123 16,25 26-1,-1-51 1,26-24 0,-25-50-1,-25 1 1,25-51 0,-25-24-1</inkml:trace>
  <inkml:trace contextRef="#ctx0" brushRef="#br0" timeOffset="30517.6">32646 16497 0,'0'0'15,"0"-25"-15,0 0 16,0 0 0,50 25-1,-1 0 1,26 0 0,-75 25-16,0 0 15,24 25 1,-73 49-1,24-49-15,0-1 16,0 1-16,1-1 31,24-24-15,-25-25 0,99-99-1,1-75 1,-1 1-1,-24 24 1,-50 50 0,24 99-1,-48 49 1,24 75 0,-25 25-1,0-25 1,25 0 15,0-49-31</inkml:trace>
  <inkml:trace contextRef="#ctx0" brushRef="#br0" timeOffset="30896.62">31554 17167 0,'0'0'16,"-24"0"-16,24 25 15,0-1 1,49-24-16,-24 0 16,49 25-1,125-25 1,49-25 0,-99 25-16,149-24 15,-150 24 1,125-25-1,-49 0 1,-150 0-16,-24 0 0</inkml:trace>
  <inkml:trace contextRef="#ctx0" brushRef="#br0" timeOffset="31698.89">31803 17812 0,'-25'-25'0,"50"50"0,-75-50 16,50 0 15,25 0-31,0 25 16,24-25 0,26 1-1,-51 24 1,1 0-1,0 0 1,-25 24-16,25 1 16,-25 0-1,25 50 1,-1-1 0,-48-49-1,24 0-15,-25 49 16,25-49-1,-25-25 1,0 0 0,75-50 15,-25 25-31,24-74 16,1 25-1,-25-1 16,-1 50-15,-24 1 0,25 48 31,-50 1-32,25 0 1,0 50-1,0-1 1,0-49 0,0 0-16,25-1 15,0-24 1,0-24 0</inkml:trace>
  <inkml:trace contextRef="#ctx0" brushRef="#br0" timeOffset="31982.52">32547 17837 0,'0'0'16,"0"-25"31,25 25-32,-1 0-15,1 0 16,25-25-16,-25 25 16,24 0-16,1-25 15</inkml:trace>
  <inkml:trace contextRef="#ctx0" brushRef="#br0" timeOffset="32396.55">33043 17588 0,'0'0'0,"25"-24"0,-50 48 109,25 1-93,0 0-1,0 25-15,0-26 16,0 51-16,0 24 16,0-24-1,0-26 1,0 26-16,0-1 16,0-24-1,0-26 16</inkml:trace>
  <inkml:trace contextRef="#ctx0" brushRef="#br0" timeOffset="33749.57">27809 15356 0,'0'0'0,"24"0"0,1 0 15,-25 49 1,0-24 0,-25 0-16,1 25 15,24 49 1,0 74 0,24 51-1,1-26 1,0 25-1,0-49 1,24 25 15,-24-26-15,-25 1 0,25 74-1,-25-198 1,0 98-1,0-98-15,0 99 16,-25-99 0,25 24-16,0 25 15,-25 0 1,25-49 0,0 0-1,0-26 1,25-24-1</inkml:trace>
  <inkml:trace contextRef="#ctx0" brushRef="#br0" timeOffset="35029.26">27660 15281 0,'0'-24'31,"25"24"1,-1 0-32,76 0 15,-26 0 1,50 0 0,50 0-1,24 0 1,-24 0-1,24-25 1,-99 25-16,1 0 16,-1 0-16,99-25 15,1 25 1,24-25 0,0 25 15,25 0-16,25 0 1,25 0 0,-25 0-1,0 25 1,0-25 0,24 0-1,1 0 1,-50-25-1,-124 25-15,99-25 16,-123 25 0,-1 0-16,124 0 15,-49 0 1,-1 0 0,-49-24-1,-24 24 16,-51-25-15,50 25 0,-99-25 62,0 50-78,0 0 172</inkml:trace>
  <inkml:trace contextRef="#ctx0" brushRef="#br0" timeOffset="70401.42">23567 6425 0,'24'0'31,"1"0"-15,0 25-16,0-25 16,24 0-16,1 0 15,24 25 1,26-25-1,-1 0 1,0 25 0,-49-25-1,-25 0-15,99 24 16,0-24 0,0 0-1,149 25 16,-100-25-15,26 0 0,-1 25-1,-24-25 1,49 25 0,-25-25-1,-24 0 1,0-25-1,-100 25-15,1 0 16,148 25 0,-49-25 15,24 0-15,0 25-1,26-25 1,-1 0-1,25 0 1,-25 0 0,1 0-1,24-25 1,25 25 0,148 0-1,-173 0 1,25 0-1,25 25 1,-174-25 0</inkml:trace>
  <inkml:trace contextRef="#ctx0" brushRef="#br0" timeOffset="70675.73">31505 6698 0,'0'0'0,"124"0"0,223 0 16,-49 25-1,0-25 1,74 25 15,-174-25-31,1 0 16,-26 0-16,174 24 16,-347 1-1,0 0 1,0 0-1,0 0 32</inkml:trace>
  <inkml:trace contextRef="#ctx0" brushRef="#br0" timeOffset="74323.07">23591 6698 0,'0'25'15,"0"-50"-15,0 124 0,-24-74 16,24 25-16,-25 49 16,25-25-1,0 75 1,0-99-1,0 24-15,-25-24 0,50 99 16,-25-50 0,0 75-1,-25-26 1,25 1 0,0-25-1,0 25 1,25-74-16,-25-1 15,0 0-15,0 75 16,0 0 0,0 0-1,0-25 17,0 0-17,25 0 1,-25 25-1,24 0 1,-24 0 0,0-1-1,0 1 1,-24 99 0,24-74-1,-25 49 1,0-24-1,0-1 1,0-24 0,1-25-1,-1 24 1,0-24 0,0-25-1,0 25 1,-24-25 15,24 0-15,0 75-1,0-75 1,1-25 0,-1 0-1,0 25 1,25 0-1,-25-49 1,0 24 0,25-25-1,-25-24 1,25-25 0,0-1 15,0 1-16,0 0 17,0 0-1,25-25-15,-25 25-1,50-25 1,0 24-1,-1 1 1,26 0 0,-1-25-1,25-25 1,-24 25 0,24 0-1,25 0 1,0-25-1,0 1 1,25 24 0,-25-25-1,-75 25-15,-24 0 16,50 0 0,-26 0-1,1 49 1,-25-24-16,24 50 15,1 49 1,0 0 0,-1 25 15,-24-50-15,25 50-1,-50-75 1,24-49-1,-24 25 1,25 24 0,-25 25-1,-25-49 1,25-25 0,0-1-16,25-24 15,0 0 1,25 0-1,74-49 1,-25 24 0,25 0-1,0 0 1,99 25 31,-74 0-32,-75 0-15,75 25 16,-74-25 0,98 0-1,-73 0-15,98 0 16,25 0 0,1 0-1,-1 0 1,0 0-1,0 0 1,-24 0 0,-1 0-1,-24 0 1,-25 0 0,0 0 15,24 0-16,-49 0 1,-24-25 0,-1 25-1,0 0 1,-25 0 0,100 0-1,-100 0 1,100 0-1,25 0 1,-1 0 0,50 25-1,0-25 1,25 0 0,0 0-1,149 0 16,-174 0-15,0 0 0,0 0-1,149 25 1,-273-25 0,173 25-1,1 0 1,-25-1-1,-75 1 1,-198 0 0,0 0 15,0 0-15</inkml:trace>
  <inkml:trace contextRef="#ctx0" brushRef="#br0" timeOffset="82579.44">24484 7517 0,'25'0'0,"-25"-25"78,25 25-78,25-25 16,-25 25 15,24 0-16,-49-25 1,25 25 0,0 25-1,0-25 1,-1 0 15,1 50-15,25-26-1,-50 1-15,25-25 16,-25 25 0,0 0-16,-25 24 15,0 1 1,0 0 0,25-25-1,-49-1 1,24 1-1,0 0 1,0-25 0,-24 25 15,49-50 16,0 0-32,0 0 1,24 1 0,1-1-16,25-25 15,-1 0 1,-24 26 0,25-26-1,-25 25 1,-1 0-1,1-24 1,25 24 0,-25 0-1,-25 0 1,49 1 0,-24-1-1,0 25 16,-25-25-15,25 25-16,-1 0 16,1-25-1,-25 0 17,-25 50 46,1-25-63,-1 0 1,0 0-16,0 25 0,0 0 16,1 0-1,-1-1 1,0 26-1,0-25 1,0 24 15,25 1-15,0 0 0,0-1-1,0-24-15,0 25 16,0-25-1,25-1 1,-25 1 15,25-25 1,0 0-17,0 0 1,-1 0-16,26 0 31,-25 0-15,-25-25 31</inkml:trace>
  <inkml:trace contextRef="#ctx0" brushRef="#br0" timeOffset="83638.64">25353 7616 0,'-25'0'16,"50"0"62,0 0-62,-1 0-1,26-25-15,-25 25 16,74 0 0,-49-25-16,74 25 31,-75 0-15,-24 0 15,-75 0 0,26 0-31,-51 0 16,26 0-1,-1 25 1,25-25 0,0 0-1,75 0 32,-25 0-47</inkml:trace>
  <inkml:trace contextRef="#ctx0" brushRef="#br0" timeOffset="84087.59">26196 7368 0,'-25'0'0,"25"25"31,0-1-31,0 1 16,0 0-1,0 25 1,-24 24-1,24-24 1,-25 24 0,25-49-1,0 0 1,-25 0 15</inkml:trace>
  <inkml:trace contextRef="#ctx0" brushRef="#br0" timeOffset="84799.29">26494 7194 0,'25'25'16,"-1"-25"-1,1 0-15,-25 25 16,25 0 0,-25-1-16,25 51 15,-25-50 1,25 24 0,-25 1-1,24 24 1,-24 1-1,-24 24 1,-1 0 15,25-74-31,-25 25 16,-25-1 0,1 1-1,49-25 1,-25-25-16</inkml:trace>
  <inkml:trace contextRef="#ctx0" brushRef="#br0" timeOffset="85965.48">24435 7269 0,'-25'0'63,"0"24"-48,0 1 1,1 0-16,24 0 15,-25 24 1,0-24-16,-25 50 16,26 24 15,-1-50-31,0 51 16,0-1-1,0-25 1,25-49-1,25 50 1,0-1 0,0-49-1,0 0 1,-1-1 0,1-24-1,-25 25 16,25-25-15</inkml:trace>
  <inkml:trace contextRef="#ctx0" brushRef="#br0" timeOffset="95416.97">24088 8583 0,'0'0'0,"49"0"15,1 0 1,-1 0-16,26 0 16,123 0-1,-98 0-15,148-24 16,-124 24 0,124-25-16,25 0 15,24 0 16,26 0-15,-1 1 0,-49 24-1,-149 0-15,174 0 32,-273 0-17,-1 0 1,1 0 15</inkml:trace>
  <inkml:trace contextRef="#ctx0" brushRef="#br0" timeOffset="96875.54">25105 8906 0,'0'-25'78,"0"50"-78,0 0 47,0-1-31,-25 51-1,25-25 1,0-1-16,-25 1 0,25 49 15,0-74 1,0 49 0,0-24-1,25-25 1,0-1 0,49-24-1,-49 0-15,24 0 16,-24 0-16,50-24 15</inkml:trace>
  <inkml:trace contextRef="#ctx0" brushRef="#br0" timeOffset="97554.34">25774 9104 0,'0'0'16,"0"-24"-16,0-1 15,-24 25-15,-26 0 16,-24 25 0,-1-1-1,50 1 1,-24 25 0,49 24-1,49-99 16,26 1-15,-1-26 0,-24 25-1,-25 0 1,-1 25 15,-24 25-15,0 0-16,0 49 15,0-24 1,0-25 0,0 0-1,0-1-15</inkml:trace>
  <inkml:trace contextRef="#ctx0" brushRef="#br0" timeOffset="97970.26">26022 9253 0,'-24'0'16,"73"-49"15,26-51-15,-50 51-1,-1 24-15,26-25 16,-25 50-1,0 0 1,-25 25 0,0 50-1,24-1 1,-24-24 0,0-26-1,25 1-15</inkml:trace>
  <inkml:trace contextRef="#ctx0" brushRef="#br0" timeOffset="98524.93">26519 8931 0,'0'0'0,"0"-25"15,24 25 16,-24 25-31,0-1 16,0 1-16,0 50 16,0-50-1,25-1-15,25-24 32,24-24-17,-24-26 1,0-25-1,-1 26 1,-24-1 0,0 50-1,-25-25 1,0 100 0,-25 49-1,0 25 1,25-75-16,0 75 15,-25 0 1,-24 0 0,-26-50 15,1-49-15,-25-26-1,24-48 1,26-76-1,49-49 1,0 25 0</inkml:trace>
  <inkml:trace contextRef="#ctx0" brushRef="#br0" timeOffset="99435.92">25005 9104 0,'-24'0'15,"48"0"16,1 0-15,25-24-16,24 24 16,1 0-1,-1 0 17,-24 0-17,-75 0 32,0 0-31,-25 0-1,26 0-15,-51 24 16,50-24 0,-24 0-1,98 0 16,1-24-15,24 24 0,-24 0-1</inkml:trace>
  <inkml:trace contextRef="#ctx0" brushRef="#br0" timeOffset="100373.35">28528 7914 0,'25'-25'93,"0"25"-77,24 0-16,1-25 16,24 25-16,-24 0 15,24 0-15,-24-25 16,0 25-16,49 0 16,-74-25-1,-1 25 1</inkml:trace>
  <inkml:trace contextRef="#ctx0" brushRef="#br0" timeOffset="100670.24">28503 8062 0,'0'0'16,"25"0"15,0 25-15,24-25-16,1 0 15,0-25-15,74 25 16,0 0-1,-75 0 1,-24 0 0</inkml:trace>
  <inkml:trace contextRef="#ctx0" brushRef="#br0" timeOffset="104136.51">30190 7765 0,'25'0'31,"-25"-25"-16,25 25 48,-50 0-63,25-25 1031,-25 25-968,0 0-63,0-25 15,1 25 1,-1 0-16,0 25 16,0-25-16,-24 0 15,-1 25 1,0 49-1,1 1 1,24-1 0,25-24 15,25-1-15,0-24-16,49 0 15,50-25 1,-25 0-1,-24-25 1,-26-24 0,1-26-1,-50-24 1,50-50 0,-26 0-1,1-24 1,0 49-1,-25 49 1,25 26 0,-25 24-16,-25 50 47,25 24-32,-25 75 1,0-25-1,1 75 1,-1-25 0,0-25-1,50 0 1,24-74 0,-24-1-1,25-24 1,-50 0-1,25-25-15,-1 0 16</inkml:trace>
  <inkml:trace contextRef="#ctx0" brushRef="#br0" timeOffset="104902.4">30761 7566 0,'0'0'0,"24"-49"31,1 24 1,25 25-17,-25 25 1,-1-1 0,1 26-1,0 24 16,-25-49-31,-25 50 16,-24-1 0,-1 1-1,25-51 1,0-24 0,25 0 15,25-24-16,0-1-15,99-74 16,-25-50 0,-24 25-1,-50 49 17,-1 26-17,-24 24 1,-24 25 15,-1 25-31,0 24 16,0 50-1,25 1 1,25-1 0,25 0-1,24-49 1,0-1-1,1-24 1,-50-25 0</inkml:trace>
  <inkml:trace contextRef="#ctx0" brushRef="#br0" timeOffset="105421.66">29644 8459 0,'25'0'32,"0"0"-32,0-24 15,49 24-15,-24 0 16,74 0-1,74 24 1,75-24 0,25-24-1,0-1 1,-26 0 0,-48 0-1,-51 0 1,-148 0-16,0 25 15,0 0 1,-50 0 15,0 25-31</inkml:trace>
  <inkml:trace contextRef="#ctx0" brushRef="#br0" timeOffset="106222.7">30513 9104 0,'0'0'0,"0"-24"15,0-1 1,-25 25 0,0 0-1,0-25 1,0 25-16,-74 0 15,0 0 1,0 25 0,24 0-1,1 24 1,24 1 0,50 24-1,25 1 1,0-51-16,0 1 15,24 0-15,1-25 16,49 0 0,0 0-1,1-74 17,-51 24-32,1-99 15,-25-25 1,-1 26-1,-24 48 1,0 26 0,0 49-1,0 0 1,0 50 15,0 25-15,0 74-1,0-50-15,0 75 16,0-25 0,0 0 15,0-25-15,0 1-1,0-26-15</inkml:trace>
  <inkml:trace contextRef="#ctx0" brushRef="#br0" timeOffset="106935.91">30959 8856 0,'0'-49'0,"0"98"0,0-123 16,0 49-1,0 50 17,0 24-17,0 1-15,0 0 31,0-26-31,25 1 16,0-25 0,0 0-16,24-25 15,26-24 1,-26-26 0,-24 26-1,0 24 1,-25 50 31,0 24-47,0 26 15,0 49 1,25 25 0,-25-75-1,0 1 1,-25-1-16,0 124 15,0-24 1,-24 0 0,-26-50-1,1-50 1,-1-49 0,-24-25-1,49-74 1,-24-26-1,49-24 1,0 25 0,1 25-1,24 49-15</inkml:trace>
  <inkml:trace contextRef="#ctx0" brushRef="#br0" timeOffset="143704.68">24906 10444 0,'0'-25'62,"-25"25"-46,1-25-1,-1 25-15,0 0 16,0 0 0,-24 0-1,24 0 1,-50 25-1,26 0 1,24 0 0,0-25-16,0 49 15,25 1 1,0-25 0,25 24-1,0-24 16,25 0-15,-1 0-16,1-25 16,24-25-1,-24 25 17,-25-50-17,-1 26 1,1-51-1,0 26 1,-50-26 0,25 1-1,0-1 1,0 1 0,-25 24-1,25 1 1,0 24 15,0 0-15,0 0 15,0 50 0,-24 0-15,24 0-16,24 74 15,-24 25 1,25-50 0,-25 26-1,25-26 1,0-24 0,0-1-1,-1-24 16,1 0-15,-25 0-16,25-25 16,0 0 15</inkml:trace>
  <inkml:trace contextRef="#ctx0" brushRef="#br0" timeOffset="144811.22">25129 10221 0,'50'0'0,"-50"-25"31,25 25-15,49-25 0,-74 0-16,25 25 15,0 0-15,0 25 16,0-25-16,-1 25 16,1 24-1,-25 26 1,-25-26-1,-24 26 17,24-50-17,0 0 1,25-1 46,0-48-15,0-1-47,0 0 16,25-25 0,0 25-1,0-24-15,-1-26 16,1 1-1,25 24 1,-25 1 15,-1-1-15,26 25 0,-50 50 93,-25-25-93,25 25-16,-25 0 0,25 0 15,0-1 1,-24 1-16,24 25 15,-25 24 1,25-49-16,25 0 16,-25 49-1,24-49 1,1 0-16,25 0 16,24 0-1,1-25 1,-1 0-1,-49 0 1,0 0 15,-25-25-15</inkml:trace>
  <inkml:trace contextRef="#ctx0" brushRef="#br0" timeOffset="145686.35">24559 11064 0,'25'0'63,"0"0"-32,-1 0-31,1 0 16,25 0-1,-25 0-15,99 0 16,0-25-1,49 0 1,26 1 0,-1-26-1,1 25 1,-26 0 0,-74 1-1,-49 24 1,-25 0 15,0 0-31</inkml:trace>
  <inkml:trace contextRef="#ctx0" brushRef="#br0" timeOffset="146622.43">25229 11461 0,'0'0'0,"0"-25"47,-25 25-31,0-25-1,-25 25 1,26 0-16,-26 0 16,0 0-16,-49 25 15,0 0 1,25 25 15,49-1-31,0 26 31,0-51-15,25 1-16,50 25 31,24-25-15,-49 0-16,25-25 15,-26-25-15,51 25 16,-26-50 0,26-24-1,-50-1 1,-25-24 0,0 0-1,0 0 16,-25 24-15,25 50-16,0-24 16,0 74 46,0 24-46,0 1-16,0-1 15,25 75 1,-25-74 0,24 74-1,-24-25-15,25-49 16,-25 24 0,25 1-1,0-75 1</inkml:trace>
  <inkml:trace contextRef="#ctx0" brushRef="#br0" timeOffset="147407.76">25502 11188 0,'-25'0'15,"50"0"1,-25 25-1,24 0 1,-24 24-16,0-24 16,25 25-1,25-25 1,24-1 0,-24-24-1,-25-49 1,-1-26-1,-24 26 1,0 24-16,0 0 16,0 0 31,0 50-47,25 25 15,-25 24 1,25 1-1,0-1 17,-25 0-17,25 1 1,-50-26-16,25 1 16,0-25-1,-25 0-15,25 24 16,-25-24-1,0 0 1,-24 0 0,24-25-16,-25 0 15,1 25 1,24-25 0,0 0-1,-24-25 16,24 25-15,25-25 0</inkml:trace>
  <inkml:trace contextRef="#ctx0" brushRef="#br0" timeOffset="148963.32">26891 10766 0,'0'0'16,"0"25"15,25-25 78,-1-25-109,1 25 16,0 0 0,0 0-16,49-24 15,1 24 1,-51-25-16,1 25 31,0 0-15,-50 0 31,-24 0-32,-26 25 1,1-25-1,24 24 1,25-24 0,50 0 31,0-24-32,25 24-15,-1 0 31,-24 0-31,0 0 16,0 0 0,-50 0 46</inkml:trace>
  <inkml:trace contextRef="#ctx0" brushRef="#br0" timeOffset="153823.89">28032 10518 0,'0'25'16,"0"-50"-16,0 1 109,-25 24-93,0 0-1,0 0-15,1 0 16,-1 0 0,0 24-1,0-24-15,0 25 16,1-25-1,24 25 1,-25-25-16,25 50 16,-25-1-1,50 1 1,0-1 0,-1-24-1,26 25 1,-25-25-1,24-1 1,26-24 0,-50 0-1,-1 0 1,26-24-16</inkml:trace>
  <inkml:trace contextRef="#ctx0" brushRef="#br0" timeOffset="154342.31">28454 10568 0,'-25'-25'15,"0"25"-15,0 0 16,0 0 0,-24 50-1,-1-1 1,25 1-1,1 24 17,24 1-32,24-26 31,26-24-15,0-25-1,-26 0-15,26-25 16,0-24-1,-50-1 1,0-24 0,0-1-1,-25 51 1,0-1 0,0 25-1</inkml:trace>
  <inkml:trace contextRef="#ctx0" brushRef="#br0" timeOffset="154810.85">28677 10196 0,'0'-25'15,"0"50"-15,0-25 63,-25 25-48,25 24 1,0 1-16,-25-1 16,50 1-1,-25 25-15,0 24 16,25-25 0,0 1-1,-1-1 1,1-49-1,74-25 1,-24 0 0,-25-50-1,-26 25 1</inkml:trace>
  <inkml:trace contextRef="#ctx0" brushRef="#br0" timeOffset="155124.51">28553 10444 0,'25'-25'31,"-25"0"-15,49 25-16,-24-25 16,0 25-16,74-24 15,-25-1 1,-49 25-1</inkml:trace>
  <inkml:trace contextRef="#ctx0" brushRef="#br0" timeOffset="155825.04">29074 10295 0,'25'0'0,"-50"0"31,25 25 1,0 0-32,0 24 15,25-24 1,-25 0-1,24-25 1,-24 25-16,25-25 16,0 0-16,25-25 15,-26 0 1,1 0 0,-25 0-1,0 1 1,0-1-1,0 50 32,0-1-31,-25 175 15,50-149-31,-25-1 16,0 1-16,25 49 15,-25-49 1,0 24-16,-25 25 16,25 75 15,-25-100-15,1-24-1,24-25 1,-25-25-1,0 0 1,-25-75 0,26-24-1,-1 0 1,50 49 0</inkml:trace>
  <inkml:trace contextRef="#ctx0" brushRef="#br0" timeOffset="156839.2">29719 10568 0,'0'-25'0,"0"50"0,-25-50 31,25 0-15,25 1-1,0 24-15,24 0 16,1-25 0,-25 50-1,-1-1 1,1 51-1,0-1 1,-25 25 0,0-24-1,-50-26 1,50 1 15,-24-50-31,-1 25 16,50-50 15,-1 0-15,51-49-1,-26-50 1,-24 25 0,0 49-1,0 25-15,0-49 16,-25 49 15,0 0 0,0 50-15,-25 0 0,25 49-1,-25 25 1,50 1-1,-25-1 1,25-25 0,24-24-1,-24-25 1,0-25-16,-25 24 16,25-24-16</inkml:trace>
  <inkml:trace contextRef="#ctx0" brushRef="#br0" timeOffset="158221.19">30909 10692 0,'-24'-25'0,"48"25"109,1-25-109,0 25 16,0 0-16,0 0 15,24-24 1,51 24-16,-26-25 15,-24 25 1,-26 0 0,1 0-1</inkml:trace>
  <inkml:trace contextRef="#ctx0" brushRef="#br0" timeOffset="158637.56">30909 10866 0,'0'0'16,"25"24"47,0-48-48,0 24-15,25 0 16,-1 0-1,1 0-15,74 0 16,-25 0 0,-49-25-1,-26 25 1,1 0 46</inkml:trace>
  <inkml:trace contextRef="#ctx0" brushRef="#br0" timeOffset="165023.96">31852 10692 0,'25'0'63,"0"-25"-1,0 50-62,-1-25 16,26 0-16,0 0 16,24 0-1,0-25 1,-49 25 15,-50 0-15,-24 0 15,-1 25-31,1-25 16,-26 0-1,50 0 1,1 0 0,-1 0-1,50 0 1,24 0-1,1 0 1,-25 25-16,-1-25 16</inkml:trace>
  <inkml:trace contextRef="#ctx0" brushRef="#br0" timeOffset="165509.13">32869 10593 0,'-25'-25'16,"1"50"-1,-1-25 1,0 25-16,-49-1 15,24 26 1,0 24 0,50-24-1,-24 24 1,24-24 15,24-25-31,1 0 16,0-25-16,49 24 15,-24-48 1</inkml:trace>
  <inkml:trace contextRef="#ctx0" brushRef="#br0" timeOffset="165973.6">33167 10766 0,'0'-24'0,"-25"24"31,-25 0-15,26 24-1,-1-24-15,0 25 16,-25 25 0,26-1-1,24 1 1,24-25-16,1 0 16,25-1-1,24-48 1,-24 24 15,-25-50-15,-25-24-1,0 49 1,0 0 0,-50-25-1</inkml:trace>
  <inkml:trace contextRef="#ctx0" brushRef="#br0" timeOffset="166373.85">33539 10419 0,'0'0'16,"0"-25"15,0 50-15,0 0-1,0 0 1,0 0-16,0 24 15,0 1-15,-25 74 16,0 0 0,1-25-1,24-25 1,0 1 0,0-50-1,24 0 1,51-25-1</inkml:trace>
  <inkml:trace contextRef="#ctx0" brushRef="#br0" timeOffset="166639.54">33465 10742 0,'0'0'16,"-25"0"-16,0 0 0,25-25 15,0 0 1,50 25 0,-26 0 15,1 25-31,50-25 15,-51 0 1</inkml:trace>
  <inkml:trace contextRef="#ctx0" brushRef="#br0" timeOffset="167308.79">33837 10692 0,'0'-25'16,"0"0"15,0 50 1,0 0-17,0 0 1,0 24-16,0-24 15,0 0-15,24-25 16,-24 25 0,0-50 31,0-25-32,0 26 1,0-1-1,0 50 17,0-1-17,0 1-15,0 50 16,0 24 0,0 0 15,0 25-16,0 0-15,0 25 16,-24-50 15,-1 0-15,0-49 0,0-25-16,0 0 15,-49 0 1,0-25-1,-1-50 1,26-25 0,-1 1-1,-24 0 1</inkml:trace>
  <inkml:trace contextRef="#ctx0" brushRef="#br0" timeOffset="171884.89">29892 11387 0,'0'24'15,"-24"-24"1,48 0 31,1 0-31,0 0-1,0 0-15,49-24 16,1 24-1,-51-25 1,26 25 0,-25 0-16,24-25 15,-24 25 1,0 0 15,-50 25 16,0-25-31,1 0-1,-26 0-15,25 25 0,-24-25 16,-1 24 0,0-24 15,26 0-16,48 0 17,1 0-17,50-24 1,-26 24 0,1 0-16,49-25 15,0 25 1,-74 0-1,25-25 1,-75 25 62,0 25-47</inkml:trace>
  <inkml:trace contextRef="#ctx0" brushRef="#br0" timeOffset="175510.13">25526 13123 0,'-24'0'47,"24"-25"0,24 0-31,1 1-1,0 24 1,0-25 0,0 25-16,24-25 15,-24 50 16,0 0-15,-25-1-16,0 1 16,0 50-1,0-50-15,-25 24 16,0 50 0,0 1-1,-24-1 1,-1-50-1,25 1 1,1-25 0,-1-25 15,25-25 16,0 0-32,25-24 1,-1-1 0,26 0-1,0 1 1,-26-26 0,51-24-1,-26-25 1,-24 99-16,25-49 15,-50 49 1,25 25-16,-25-25 16,0 0 15,24 1-15,-24-1 62,25 25-47,-50 25 31,1-25-46,24 24 0,-25 1-16,0 0 15,0 49 1,0-49-16,1 50 16,24-26 15,0 26-16,24-1 1,100 25 0,-24-49-1,-26-25 1,-24 0 0,-25-25 15,-1 0-16</inkml:trace>
  <inkml:trace contextRef="#ctx0" brushRef="#br0" timeOffset="175988.51">26593 12404 0,'0'0'15,"-25"0"32,0 24-47,1-24 16,-1 75-1,0-50-15,-25 49 16,1 1 0,-1-51-1,50 1 1,0 0 46</inkml:trace>
  <inkml:trace contextRef="#ctx0" brushRef="#br0" timeOffset="176539.33">26816 13520 0,'-24'0'15,"-1"0"1,50-25 31,24 25-47,-24 0 15,74-25 1,25 1 0,0-1-1,-74 25 1,-25-25-1</inkml:trace>
  <inkml:trace contextRef="#ctx0" brushRef="#br0" timeOffset="176892.29">27164 13272 0,'0'-25'15,"-25"25"1,0-25 0,0 25 15,25 25-16,0 25 1,0-25-16,0 99 16,0 0-1,25 24 1,0 1 0,-25-49 15,25-26-16,-25-49 1,0 0-16</inkml:trace>
  <inkml:trace contextRef="#ctx0" brushRef="#br0" timeOffset="177694.18">27908 12999 0,'25'0'16,"-50"0"-1,0 0 1,0 25-16,25 0 16,0 24-1,0 1-15,0 74 16,0 25-1,0-25 1,0 0 0,-25-50-1,25-49 17,0-50-1,-24-24-31,24-26 15,0-74 1,-25 1 0,25 48-1,0-24 1,25 25 0,-1 25-1,26-1 1,0 50-1,-1 1 1,1-1 0,-25 25-16,-1 25 15,26 24 17,-25 26-17,-25 24 1,0 0-1,-50-24 1,1-26 0,24-24-16,-25 0 15,25 0 1,1-25 0</inkml:trace>
  <inkml:trace contextRef="#ctx0" brushRef="#br0" timeOffset="178045.41">28503 12875 0,'0'0'0,"0"-25"16,0 50 15,-49 0-31,49 0 16,-25-1-16,0 51 15,0-26 1,0 100 0,-24-25-1,49 0 1,0-74-16,25 49 15,24 0 1,1-74 0,-1 0-1</inkml:trace>
  <inkml:trace contextRef="#ctx0" brushRef="#br0" timeOffset="178595.72">28702 13098 0,'-25'-25'16,"50"50"-16,-75-50 0,50 1 15,-25 48 16,25 26-15,0-25 0,25 25-16,-25-26 15,0 26-15,25-25 16,24 0 0,1-25-1,-25-50 1,0-24-1,-1-26 1,26 26 15,-25 74 16,0 25-31,0 74-1,-1 0 1,1 0 0,0 1-1,-25-51-15,-25-24 16,25 0 0,-49 0-1,24-1-15</inkml:trace>
  <inkml:trace contextRef="#ctx0" brushRef="#br0" timeOffset="178980.1">29272 12875 0,'0'-25'16,"0"25"31,50 0-47,-50 50 15,25-1 1,-1 1-16,-24 49 15,25 25 1,-25-49 0,0 74-1,0-25 1,-49-25 0,-1-25-1,25-24 1</inkml:trace>
  <inkml:trace contextRef="#ctx0" brushRef="#br0" timeOffset="179641">29793 13098 0,'0'0'15,"0"-25"-15,25 1 32,0 48-17,0-24 1,-1 0-16,-24 25 15,25 0-15,-25 50 16,0-1 0,-25 0-1,-24 26 1,24-26 0,0-49-1,25 0 16,50-75-15,-1-49 0,26-50 15,-26 25-15,-24 25-1,0 49-15,-25 25 31,0 50-15,-25 25 0,0 74-1,25 0 1,0-25 0,0-49-1,0-1-15,25-24 16,0 25-1,0-50-15,0 0 16</inkml:trace>
  <inkml:trace contextRef="#ctx0" brushRef="#br0" timeOffset="179943.21">30637 13222 0,'0'0'15,"24"-24"1,1 24-1,0 0-15,0 0 16,0 0 0,24-25-1,-24 25 1,0-25 0</inkml:trace>
  <inkml:trace contextRef="#ctx0" brushRef="#br0" timeOffset="180173.76">30587 13371 0,'0'0'16,"-25"25"-16,25 0 31,25-25-16,25 0 1,49-25 0,-25 25-1</inkml:trace>
  <inkml:trace contextRef="#ctx0" brushRef="#br0" timeOffset="180857.42">31579 12949 0,'-25'-24'15,"50"48"-15,-50-73 0,25 24 16,-24 25-16,24-25 15,-25 25 1,-74 50 0,-1-1-1,51 1 1,49-25 0,49 0-1,51-25 1,-1-50-1,-50 25 1,-24 0 0,0 25-1,-25 25 1,0 25 0,-25 99 15,25-25-16,-25 25 1,25-25 0,25 0-1,-50-50 1,1-24 0,-26-25-1,-49-1 1,49-48-1,1-1 1,24-50 0,25-49-1,49 0 1,75-49 0,-49 98 15,-26 26-31</inkml:trace>
  <inkml:trace contextRef="#ctx0" brushRef="#br0" timeOffset="181157.69">32026 12925 0,'0'0'15,"0"-25"1,0 50 15,0-1-31,0 26 16,-25 0-16,-25 99 31,1 24-15,24-24-1,50 0 1,24-50 0,51-49-16</inkml:trace>
  <inkml:trace contextRef="#ctx0" brushRef="#br0" timeOffset="181845.58">32398 12974 0,'-25'0'62,"25"25"-46,-25 25-16,25-1 15,0 51 1,25-1 0,0-74-16,-25-1 15,74 1 1,-49-25-16,0-25 16,0 1-1,24-51 1,-24 50-1,-25-24-15,25-26 16,0 26 0,-25 24 15,-25 74-15,25 1-16,0 0 15,-25 74 1,25 0-1,0-50-15,0 1 16,0 24 0,0-50-16,-25 1 15,25-25 1,-99-25 0,25 0-1</inkml:trace>
  <inkml:trace contextRef="#ctx0" brushRef="#br0" timeOffset="182276.14">33018 12949 0,'0'-24'0,"0"48"16,25-73-16,-25 24 0,0 0 31,25 25 1,-25 25-32,49 25 15,1 24 1,-25 25-1,24 1 1,-24 48 0,-25 1 15,0 0-15,-49-25-1,-51-49 1,-24-1-1,50-49-15,-75 0 16</inkml:trace>
  <inkml:trace contextRef="#ctx0" brushRef="#br0" timeOffset="183359.92">24956 12850 0,'0'-25'78,"-25"50"-16,25 0-46,0 25 0,-25-1-1,25 26-15,0-1 16,25 25-16,-25 75 15,25 0 1,0-1 0,24-49-1,-24-49 1,-25-50 0,25-25 15</inkml:trace>
  <inkml:trace contextRef="#ctx0" brushRef="#br0" timeOffset="186527.46">25229 12528 0,'0'0'15,"0"-25"1,24 25 15,1 0-31,0 0 16,74 0 15,-24-25-15,-26 25-16,26-25 15,-50 25-15,49 0 16,25-25 0,0 1-1,1 24 1,24-25-1,-50 25-15,50-25 16,0 0 0,-25 0-1,1 1 1,-1 24 0,0-25-1,0 0 1,25 25 15,124-25-15,-74 0-1,0 1 1,-1-1 0,1 25-1,0-25 1,24 25-1,100-25 17,-174 25-32,50-25 15,-1 25 1,1-24 15,49-1-15,-49 0-1,-1 0 1,1 25 0,0-25-1,-1 25 1,1 0 0,24-24-1,-24 24 1,0-25-1,-1 25 1,26 0 0,-1 0-1,-24 0 1,24 25 0,-24-25 15,-100 0-31,1 0 15,24 0-15,50 24 16,25-24 0,-1 25-1,1-25 1,-25 25 0,0-25-1,-25 0 1,-25 0-1,0 0 1,-25 0 0,-74 25 62,0 0-63,0 24 1,0 1-16,0-1 16,0 26-16,0-1 15,0 125 1,0-1 0,0 1-1,0 24 1,0 99-1,0-173 1,0-74 0,0-1-1,0-24 1,0-1 0,0-24 15,0 25-16,0-1 1,0-24 0,0 25-1,0-25 17,0-1-1,-24-24 16,-100 0-32,0-24 1,-50 24 0,-24 0-1,-26 0 1,125 0-1,-149 0 1,0 0 0,124-25-1,-273 25 1,99 25 0,1-25-1,24-25 1,0 25-1,25 0 1,24 25 0,1-25-1,124 0-15,0 0 16,-100 0 0,125 0-1,-100 0 1,-24 24-1,99-24 1,-100 0 0,-74 25-1,75-25 1,-1 25 0,26-25-1,-26 25 1,100-25-16,-124 0 15,99 25 1,24-25-16,-98 24 16,24 1-1,1-25 1,24 25 15,25 0-15,49-25-1,26 0 1,-125 25 0,50-1-1,0-24 1,0 25 0,74-25-1,26 25-15,-26-25 16,0 0-1,26 0 1,-51 25 0,26-25-1,-1 0 17,25 0-1,-24 25-16,24-25 1,-25 25 15,25-25-15,0 0 0,1 0-16,-1 0 31,0 0 0,25-25 0,-25 0-15,25 0 0,0 0-1,0 0 1,0 1-1,-25-1 1,25 0 15,0 0-31,-24 0 16,24-24 0,0-1-1,-25 1 1,25 24-1,-25-25 1,25 25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7:36:16.1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1612 868 0,'0'-25'15,"-24"25"32,24 25-15,-25-25-17,-25 50-15,25-25 16,-24 24-16,-1 26 15,1 74 1,-51-1 0,51 1-1,-1-25 1,50 0 0,0-24-1,75-76 1,73-24-1,26-49 1,24-50 0,51-75-1,-150 99-15,50-123 16,-50 0 15,-99-1-15,-50 75-1,-49 74 1,-25 26 0,25 24-1,-25 148 1,99-73 0,0-1-16,25 26 15,0-1-15,0 74 16,25-49-1,25-49 1,24-26 0,-24 1 15,-50-25-15</inkml:trace>
  <inkml:trace contextRef="#ctx0" brushRef="#br0" timeOffset="333.83">1885 1464 0,'-24'0'0,"48"0"0,-48-50 15,48 50 32,-24 25-47,25 0 16,0 24-16,0 26 16,0-26-16,49 75 15,0-24 16,-49-51-31,0 1 16,0-1-16,0 26 16,-1-50-16</inkml:trace>
  <inkml:trace contextRef="#ctx0" brushRef="#br0" timeOffset="2697.67">2853 1216 0,'25'0'0,"-50"0"0,99-25 16,-24 25 0,74-25-16,-50 0 15,1 0 1,74 1-16,-100 24 15,50-50 1,-49 50 0</inkml:trace>
  <inkml:trace contextRef="#ctx0" brushRef="#br0" timeOffset="2967.96">2828 1513 0,'25'0'15,"0"0"-15,24-25 16,1 25-16,24-24 15,-24-1-15,74 0 16,0-25 0,-74 1-1</inkml:trace>
  <inkml:trace contextRef="#ctx0" brushRef="#br0" timeOffset="3265.14">3299 918 0,'0'0'0,"0"-25"31,25 50-15,-50 24-16,1 51 16,-51-1-1,1 75 1,24-26 0,0-73-1</inkml:trace>
  <inkml:trace contextRef="#ctx0" brushRef="#br0" timeOffset="3549.94">3473 868 0,'25'0'16,"-50"0"-16,50 25 16,-25 0-1,-25 0-15,25 24 16,-74 51 0,49-1-16,-25-25 15,1 100 1,-26-50-1,50-75-15</inkml:trace>
  <inkml:trace contextRef="#ctx0" brushRef="#br0" timeOffset="4014.98">4118 992 0,'25'50'0,"-50"-100"0,75 125 15,-50-50-15,0-1 16,0 1 0,-75 99-16,26-49 15,-26-26-15,25 1 16,26-25-1,-1-1 1,99-48 15,1-1-15,-26 0 0,100-25-1,0 26-15</inkml:trace>
  <inkml:trace contextRef="#ctx0" brushRef="#br0" timeOffset="4702.29">5036 645 0,'0'0'0,"-50"0"16,-24 0-1,-1 25-15,-24-25 16,0 25-1,74-1 1,0-24 0,25 25 15,0 0-15,0 0-1,0 49 1,25 25-1,-25-24 1,0-25-16,0-26 47,25-24-31,0-24-1,0-1-15,24 0 16,50 0-1,1 0 1,-26 25 0,-24 25-1,-1 25 1,-24 24 0,-50 1-1,-24-1 1,-1-24-16,0-26 15,1 1-15,-26 0 16,26-25-16,-100 25 16</inkml:trace>
  <inkml:trace contextRef="#ctx0" brushRef="#br0" timeOffset="5480.06">868 2282 0,'25'0'16,"-50"0"-16,75 25 0,-25-25 16,99 25-16,-75-25 15,51 0 1,-26 0-16,149-25 15,25-25 1,25 26 0,50-26-1,24 0 17,-173 26-32,198-1 15,-199 0 1,175 0-1,-175 0-15,125 1 16,0-26 0,-1 25-1,-73 0 1,-26 1 0,-49-1-1,-50 0 1,0 25-1,-49 0 1,-25 0 0,0 0-1</inkml:trace>
  <inkml:trace contextRef="#ctx0" brushRef="#br0" timeOffset="5886.32">6103 1538 0,'0'-25'31,"0"0"-15,-25 25-1,0 0 17,25 25-1,25-25-16,0-25 1,-1 1 0,-24-1-1,0 0 1</inkml:trace>
  <inkml:trace contextRef="#ctx0" brushRef="#br0" timeOffset="6217.36">6028 1910 0,'0'0'0,"0"25"0,25-25 16,0-25-1,0 25 1,-25-25-16,24 1 15,-24-1 1,-49 0 0,-26 25-1</inkml:trace>
  <inkml:trace contextRef="#ctx0" brushRef="#br0" timeOffset="7366.58">9278 794 0,'0'25'15,"0"-50"-15,0 99 0,0-24 16,-25-25 0,25-1-16,25 51 15,0-50 1,24 0 0,26-50-1,24-50 1,-25-24-1,-49 74-15,-25-24 16,25 49 0,-25-25 15,0 74-15,0-24-16,-25 74 15,25 50 1,-25 25-1,25 49 1,-25-24 0,-24-1 15,-50-49-15,-25-50-1,74-49-15,-24-50 16,24 25-16,-24-50 15,24-25 1,50-74 0,0 0-1,74-25 1,-49 50-16</inkml:trace>
  <inkml:trace contextRef="#ctx0" brushRef="#br0" timeOffset="7765.97">10444 322 0,'0'0'0,"0"-24"0,0-1 16,-25 50 15,0-1-16,0 26-15,-74 74 16,49-74 0,1-1-16,-26 26 15,51-50 17,48-25-17</inkml:trace>
  <inkml:trace contextRef="#ctx0" brushRef="#br0" timeOffset="8100.82">10444 1340 0,'-25'0'16,"50"0"-16,-25 0 31,49 0-31,51-25 31,48 0-15,26 0 0,-100 25-16,-24-25 15,0 25-15,-25 0 0</inkml:trace>
  <inkml:trace contextRef="#ctx0" brushRef="#br0" timeOffset="8282.53">10568 1612 0,'0'0'0,"-25"0"32,50 0-32,0-24 15,49-1 1,25 0-16,25 0 0</inkml:trace>
  <inkml:trace contextRef="#ctx0" brushRef="#br0" timeOffset="8881.36">12155 1092 0,'-24'0'0,"48"0"0,-48-25 16,-1 25-16,25-25 16,0 0-1,49 25-15,-24-25 16,25 0-16,24 25 15,25-24 1,-24-1 0,-25 25-1,-50 74 1,-75 26 0,1-51-1,49-24 1,25 0 15,49-25-31,26 25 31,-1-1-15,1 1 0,-50 50-1,-1-1 1,-73 0-1,-50 1 1,-50-26 0,25-24-1,24 0 1,76-25-16,-1 0 16,0-25-1</inkml:trace>
  <inkml:trace contextRef="#ctx0" brushRef="#br0" timeOffset="9110.52">13197 1439 0,'0'0'16,"25"0"15,-25 25 16</inkml:trace>
  <inkml:trace contextRef="#ctx0" brushRef="#br0" timeOffset="9514.41">13619 1017 0,'0'-25'16,"0"50"-16,25-75 0,24 26 15,-24 24 16,0 0-31,49 0 16,-24 24 0,-25 51-1,-50 24 1,-49 50 0,-1-25-1,1-50 1,49-49-1,0 0 17,75-50-17,-1 0 1,26 1-16,123-125 31</inkml:trace>
  <inkml:trace contextRef="#ctx0" brushRef="#br0" timeOffset="10017.12">14487 1067 0,'0'-25'16,"0"50"-16,0-75 15,-25 50 1,25 25-1,0 0 1,-24 0-16,24-1 0,0 1 16,24 0-16,1 0 15,0-25-15,74-25 32,1-49-17,-51-1 1,-24 50-1,0 25 1,-25 0 0,-25 50-1,0 24-15,-24 100 16,-1-50 0,0 0-16,-24 149 15,49-149 1,-25 0-16,-24 50 15,0-50 1,-26-75 15,26-49-15,24-99 0,50-25-1,25-74-15</inkml:trace>
  <inkml:trace contextRef="#ctx0" brushRef="#br0" timeOffset="10366.25">15430 1315 0,'0'0'0,"25"0"31,0 0-15,-1 0-16,26 0 15,24 0 1,26-25-16,48 25 16,-98-25-1,-25 25 1</inkml:trace>
  <inkml:trace contextRef="#ctx0" brushRef="#br0" timeOffset="14686.13">16695 819 0,'0'0'0,"-25"0"31,25-25-31,-25 25 31,25 25-15,-24-1-16,24 26 15,-50 74 1,25 0 0,0 0-1,1-25 1,-1-49-1,25-25 1</inkml:trace>
  <inkml:trace contextRef="#ctx0" brushRef="#br0" timeOffset="15133.88">17266 1067 0,'0'0'16,"0"-25"-16,0 0 15,-25 25 1,0 0 0,0 50-16,0-25 15,-24-1-15,-1 76 16,25-26-1,25 0 1,50-24 0,49-25-1,0-25 1,25-25 15,-49-25-15,-50-24-1,0 24-15,-25-49 16,-75 25 0,1 24-1,-1 50 1,26 0 0,24 0-16</inkml:trace>
  <inkml:trace contextRef="#ctx0" brushRef="#br0" timeOffset="15782.37">18233 967 0,'0'0'16,"25"0"-16,-25-24 15,0 48 17,0 1-32,-25 25 15,0 0-15,1-1 16,24 26 0,74-26-1,50-24 1,-25-25-1,0-25 1,-24-99 15,-50 99-31,-1 1 16,1-1 0,-25 0-1,0 50 16,-49 74-15,24 50 0,-25 49-1,-24 26 1,-25-26 0,-1-24-1,51-125-15,-26 1 16,51-50-1,-1 25-15,-50-50 16,26-25 0,24-74 15,25 0-31,25 0 16,49 0 15,1 50-31</inkml:trace>
  <inkml:trace contextRef="#ctx0" brushRef="#br0" timeOffset="16149.22">19176 695 0,'25'-25'16,"-50"50"-16,74-75 0,-24 25 16,0 25-1,0 0 1,0 0 0,-1 25-16,-24 25 15,0 74 1,-24 0-1,-1-75-15,0 1 16,25-25 0,-25-25-16,25 25 15,25-25 1,149-50 0,-100 0-1,25 25-15</inkml:trace>
  <inkml:trace contextRef="#ctx0" brushRef="#br0" timeOffset="16797.28">20466 1538 0,'0'0'0,"0"-25"16,-25 25-16,25-25 16,25 25-1,24-24 1,125 48-1,-50-24-15,248 0 16,50 0 15,0 25-15,-125 0 0,-123-25-1,-100-25 1</inkml:trace>
  <inkml:trace contextRef="#ctx0" brushRef="#br0" timeOffset="17166.73">22475 1166 0,'0'-25'16,"0"50"-16,-25-75 0,0 50 0,25-24 31,25 24-15,25 24-16,124 26 16,-1 24-1,-24 1 16,-99-50-31,-1-1 16,-49 1 0,0 0-16,-74 49 15,-50 1 1,-50-1 0,50 1-1,25-26 1,74-49-16</inkml:trace>
  <inkml:trace contextRef="#ctx0" brushRef="#br0" timeOffset="17448.99">22550 1216 0,'0'-50'0,"0"100"0,0-125 15,0 50-15,0 1 16,-25 24 0,0 24-1,25 1 1,-25 50-16,25-1 16,-25 75-1,25 24 1,-25-24-1,25-49 1,50-51 0</inkml:trace>
  <inkml:trace contextRef="#ctx0" brushRef="#br0" timeOffset="17687.5">24038 1166 0,'0'0'0,"0"-25"32,0 50-32,0 0 15,-25 24-15,0 75 16,1-49-1,-1-26-15,0 75 16</inkml:trace>
  <inkml:trace contextRef="#ctx0" brushRef="#br0" timeOffset="18384.64">24534 769 0,'-25'-74'15,"50"148"-15,-99-198 0,24 99 16,25 0-16,-24 1 16,-51-1-1,26 50 1,-25-1-16,24 1 0,-98 74 15,-1 50 1,25 0 0,25 0 15,50 25-15,49-26-1,25 26 1,25-50-1,99 25 1,-75-99 0,26-26-16,-26 1 15,26 0-15,74-25 16,0 0 0,24 0-1,1-25 1,-1-49-1,1-1 1,-25-49 0,-50 0-1,-24-25 17,-51 75-32,26-75 15,-25 25 1,0-25-1,-50 50 1,-25 0 0,-24 24-1,-75 26 1,-74 24 0,-1 25-1</inkml:trace>
  <inkml:trace contextRef="#ctx0" brushRef="#br0" timeOffset="19781.36">1513 3374 0,'0'0'0,"-25"0"16,1-25-1,-1 25 1,0-25-1,-25 25 1,26-25-16,-1 50 16,0-25-1,-25 25 1,1 0-16,-26 24 16,26 26-1,49-26 1,25 1-1,49-25 1,25 0 0,-24 24-1,-26 26 1,-24 24 0,-75 25-1,26-74-15,-51 24 16,-24 0-1,-25-49 1,25 0 15,24-50-15,26-24 0,24-26-1,50-24 1,-1 25-16</inkml:trace>
  <inkml:trace contextRef="#ctx0" brushRef="#br0" timeOffset="20215.27">1811 3671 0,'-25'-24'47,"0"48"-47,0-24 0,-49 50 31,24 0-16,26 24 1,48-24-16,1-25 16,-25-1-16,75 1 15,-1-25 1,1-25 0,-51-24-1,-24-26 1,-49-24-1,-26 25 1,1 49 0,49 25-1</inkml:trace>
  <inkml:trace contextRef="#ctx0" brushRef="#br0" timeOffset="20521.46">2257 3151 0,'0'-25'0,"0"50"0,25-1 46,-25 26-46,0 0 16,0 24 0,-25 0-16,25 1 15,-24 24 1,24-25-16,-25 75 16,50 0-1,-25-124 1</inkml:trace>
  <inkml:trace contextRef="#ctx0" brushRef="#br0" timeOffset="21215.86">2580 3448 0,'-25'0'16,"50"0"-16,-50-25 15,25 50 1,-25 0 0,25 99-1,0-25 1,25-74 0,50 0-1,-1-75 1,-24-24-1,-26-25 1,1 49-16,-25 25 16,0 0-16,0 1 31,0 48-15,-25 1-1,25 25-15,0 74 16,25 0-1,0-25 1,49-74 15,1-25-15,-1-50 0,1-99-1,-26-49 1,-24 74-16,-25-124 15,25 99 1,-25 99 0,0 1-16,0 24 15,0 50 17,-25 99-17,0 74 1,25 1-1,0-1 1,0-49 0,-25-74-1</inkml:trace>
  <inkml:trace contextRef="#ctx0" brushRef="#br0" timeOffset="21499.13">3150 3746 0,'0'-75'16,"0"150"-16,-24-174 15,24 74-15,24-50 16,-24 1 0,50 24-1,0 26 1,24-1 0,1 25-1,-26 25 1,-24 24-1,0 26 1,24 24 15,-49-74-15,50-1 0,-25-24-16</inkml:trace>
  <inkml:trace contextRef="#ctx0" brushRef="#br0" timeOffset="22083.42">3771 3473 0,'0'0'0,"0"-25"0,24 0 16,-24 1 0,-49 24 15,24 0-31,0 24 16,-24 51-1,24-26-15,0 51 16,25-1-1,50-49 1,24-26 0,-24-24 15,-1-49-15,1-51-1,-1 1 1,-24 25-1,0 49 1,0 0 0,0 25-16,-25 25 15,0 0-15,25 49 16,-25 50 0,-25-49-1,50-100 32,-1-50-47,1-49 16,25 25-1,-1 50 1,-24 49 0,0 0-1,0 24 1,-25 26-16,0 24 15,25 1-15,-25 49 16,0-50 0,0-49-16</inkml:trace>
  <inkml:trace contextRef="#ctx0" brushRef="#br0" timeOffset="22384.09">4639 3324 0,'0'0'16,"-25"0"-16,0-25 15,0 50-15,1 0 16,-1 0 0,25 0-16,-25 49 15,50 0 1,0-49-1,-1-25 1,1-25 0,0-24-1,-25-1 1,0 25 0</inkml:trace>
  <inkml:trace contextRef="#ctx0" brushRef="#br0" timeOffset="22682.68">4689 3746 0,'24'0'31,"-48"25"-31,24 0 16,0-1 0,24 1-1,1 0 1,0-25 0,0 0-1,0-25-15,-25 0 16,-50 1-1,0-1 1</inkml:trace>
  <inkml:trace contextRef="#ctx0" brushRef="#br0" timeOffset="23816.16">298 4937 0,'-25'0'15,"50"0"-15,-50-25 0,0 0 16,0 25 0,25-25-1,0 0 32,-25 25-47,100 0 16,-26 0-1,26 0 1,-1 0-16,26-24 16,-1 24-16,99-50 15,1 25 1,-1 0-1,25 1 1,25-1 0,1-25-1,-26 25 1,0-24 0,-49 24-1,-1 0 1,-24 0-1,99-24 1,-99 24 15,-25 0-15,50 0 0,-25 0-1,-1 1 1,1-26-1,0 25 1,-25 0 0,0 1-1,0 24 1,-24-25 0,-26 0-1,-24 0-15,-1 25 16,-24 0-1,25-25 1,-26 25 15,1 0 16</inkml:trace>
  <inkml:trace contextRef="#ctx0" brushRef="#br0" timeOffset="25486.27">6673 3374 0,'25'0'31,"-25"-25"-16,-25 25 1,25 25 15,-50 24-15,50 1-16,-49 24 16,-26 125-1,1-50 1,49-25-1,0-75 1,50-49-16,74 0 31,-24 0-31,-26-24 16,51-26 0</inkml:trace>
  <inkml:trace contextRef="#ctx0" brushRef="#br0" timeOffset="25764.83">6599 3399 0,'-25'-25'15,"50"50"-15,-75-75 16,50 25-1,50 25 1,-26-25-16,26 25 16,24-24-16,51-1 31,-1 0-15,-50 0-16</inkml:trace>
  <inkml:trace contextRef="#ctx0" brushRef="#br0" timeOffset="25966.69">6475 3771 0,'0'0'0,"-25"0"16,25 25-16,-25-25 15,50 0 1,74 0 0,50-25-1,-75 0-15</inkml:trace>
  <inkml:trace contextRef="#ctx0" brushRef="#br0" timeOffset="26535.36">7591 3572 0,'0'-25'15,"-25"1"1,0-1-16,-24 25 16,24-25-16,-99 50 15,25 49 1,49 25-1,50-74 1,-25-25 15,100-25-15,-26 1-16,26-1 16,-26 25-1,1 0-15,-25 25 16,49 74-1,-49-49-15,0 74 16,0 24 0,-1-48-1,-24-26 1,25-99 46,-25-24-62,25-1 16,0-24 0,49-100-1,-49 100 1,-25-1-16,25 1 16,-25 24-16,25 0 15,-1 26 1,-24-1-1</inkml:trace>
  <inkml:trace contextRef="#ctx0" brushRef="#br0" timeOffset="26903.63">8261 4019 0,'25'25'63,"-25"-1"-32</inkml:trace>
  <inkml:trace contextRef="#ctx0" brushRef="#br0" timeOffset="27471.25">9327 3622 0,'25'-25'0,"-50"50"0,50-75 16,0 25-1,0 75 16,-25 0-15,0 24-16,0-24 16,0 24-16,0-24 15,0 49 1</inkml:trace>
  <inkml:trace contextRef="#ctx0" brushRef="#br0" timeOffset="27985.44">9575 3275 0,'-24'-25'0,"48"50"0,-73-75 16,24 25-16,-25 0 15,26 25 1,-1 25-16,-74 25 15,-1 49 17,-48 50-17,-26 49 1,75 1 0,74 24-1,50-49 1,99-50-1,74-75 1,25-49 0,-99-24-16,75-51 15,-25-49 1,-50-50 0,-50-49-1,-74 0 1,-50 49 15,-49 75-15,-25 49-16,50 26 15,24 48 1</inkml:trace>
  <inkml:trace contextRef="#ctx0" brushRef="#br0" timeOffset="28415.75">11610 3647 0,'0'-25'16,"24"50"31,-24-1-32,0 1-15,0 25 0,25 0 16,-50 74 15,25-100-31,-24 51 16,-26-50-16</inkml:trace>
  <inkml:trace contextRef="#ctx0" brushRef="#br0" timeOffset="28590.46">11659 3324 0,'-25'-49'15,"50"98"-15,-50-123 0,25 24 16,-24 50-16,24-25 31</inkml:trace>
  <inkml:trace contextRef="#ctx0" brushRef="#br0" timeOffset="29001.66">12155 3572 0,'25'0'16,"-50"0"-16,75 0 15,-50-25-15,25 25 31,-50 50-15,0-25-16,25 24 16,-25 1-16,25 0 15,50 24 1,99 1 0,-50-51-1,-74 1 1,0 0-1,-75 0 1,-99 24 0,25-24 15,25 0-15,74-25-16</inkml:trace>
  <inkml:trace contextRef="#ctx0" brushRef="#br0" timeOffset="29615.79">14711 3473 0,'0'25'0,"0"-50"0,24 75 16,-24-26-16,0 1 15,0 0-15,0 0 16,-24 24 0,24 26-16,-25-25 0,0-1 15,0-49 1,0 0-1,25-25-15,0 1 16,75-150 15,-26 124-15,1 25-16,49-24 16,-24 24-1,24 25 1,-25 74-1,-49 26 1,-50 24 0,25-25-1,-25-49 1,25-26 0</inkml:trace>
  <inkml:trace contextRef="#ctx0" brushRef="#br0" timeOffset="30016.46">15628 3622 0,'25'-25'15,"-50"50"-15,75-75 0,-50 25 32,-25 50-17,-24 0 1,-1 74-1,0 1 1,26-51-16,24 1 16,0-1-16,24 1 15,51-25 1,-1-50 0,1 0-1,-51-49 1,1-25-1,-50-1 1,1 26 15,-51 24-15,1 25 0,49 25-1,0 0-15</inkml:trace>
  <inkml:trace contextRef="#ctx0" brushRef="#br0" timeOffset="30383.95">15926 3597 0,'25'25'16,"-50"-50"-16,75 50 16,-26-25-16,1 0 15,-25 25-15,25-1 16,-25 51-1,-25-1 1,25-49 15,0 0-31,-25-25 16,50-50 0,50-49-1,-26 49 1,1 1-16,0-1 15,-1 25 1,-24 25 0,-25 25-1,25 74 1,-25 26 0,0 23-1</inkml:trace>
  <inkml:trace contextRef="#ctx0" brushRef="#br0" timeOffset="30616.74">16869 3920 0,'0'0'0,"0"-25"0,0 0 31,25 25-15,-25-25-16,49 25 16,100-25-1,49 25 1,-98-24-16,-1 24 16</inkml:trace>
  <inkml:trace contextRef="#ctx0" brushRef="#br0" timeOffset="31333.19">17414 3771 0,'0'25'31,"25"-25"-31,25 0 16,0-25-16,123 0 16,1-25-1,-1-74 1,-48-25 0,-51-49-1,-24 24 1,-50 75-1,-25 49 1,-25 75 0,1 25 15,-51 74-15,1 25-1,74-50-15,-24-25 16,24 26-16,0-1 15,25 0-15,0 50 16,74-50 0,26-24-1,24-75 1,0 0 0,0-75-1,0-49 1,-50 0-1,-24 50 1,-25 74 15,-25-25-31,-25 50 32,25-1-17,-25 26-15,-49 25 16,49 24-1,0-25 1,25-49 0</inkml:trace>
  <inkml:trace contextRef="#ctx0" brushRef="#br0" timeOffset="31488">18729 3498 0,'25'-50'15,"-50"100"-15,50-149 16,-25 74-16,0 0 16,0 0-1,0 0 1</inkml:trace>
  <inkml:trace contextRef="#ctx0" brushRef="#br0" timeOffset="31833.84">18853 3746 0,'0'25'16,"0"-50"-16,0 75 0,-25-26 16,25 1-16,-24 0 15,-1 0-15,0 0 16,0-25-16,0 0 15,1 0 1,48-25 15,51-74-15,49 49 0,-74 0-1,-26 50 1,26 0-1,-25 25 1,0 0 0,-1 49-16</inkml:trace>
  <inkml:trace contextRef="#ctx0" brushRef="#br0" timeOffset="32921.17">19473 3969 0,'25'-25'16,"-50"50"-16,75-50 0,-25 1 16,24-1-16,-24 0 15,75-49 1,-51 49 0,26-50-1,-51 50 1,-24 1-1,-24-1-15,-26 50 16,-74-1 0,25 26-1,49 25 1,50-1 0,50-24-1,74-50 1,0 0-1,25-25 1,-25-74 15,-50 49-31,-49 0 16,24 1-16,-24-26 16,-50 75 15,1 0-31,-51 50 15,-24 49 1,25-24 0,49-26-1,25-24-15,74-25 16,25-25 0,-49 0-1,74-24 1,-49-26-1,-51 50-15,1 1 16,0 24 15,-25 24-15,25 51 0,24 24-1,51-24 1,24-51-1,24 1 1,-24-25 0,-49-74-1,-1-75 1,-49 25 0,-25 25-1,0 49 1,0 75 31,25 0-32,-25-1-15,25 76 16,0-26 0,-1 25 15,-24-74-16,25 74 1,-25-74-16,0 0 16,25 0-16,-25 0 15,25-25-15,24 24 16,51-24 0,24-49-1,49-50 1,-24-25-1</inkml:trace>
  <inkml:trace contextRef="#ctx0" brushRef="#br0" timeOffset="33717.51">23467 3299 0,'0'0'15,"0"-24"32,0 48-16,0 1-31,0 0 16,-99 198 0,74-124-1,-24-24-15,-1-1 16,-49 100-1,74-124-15,-25 24 32,26-49-17</inkml:trace>
  <inkml:trace contextRef="#ctx0" brushRef="#br0" timeOffset="34150.56">23343 3498 0,'0'0'0,"50"-75"16,-25 26-16,-25-1 15,74-74 1,-24 99-16,99-24 16,-25 24-1,-25 75 1,-99 24-1,-75 75 17,26 0-17,24-50 1,25-25 0,25 1-1,-25-26-15,0 1 16,0 0-16,-25 24 15,-49 0 1,-1-49 0,-123 25-1,74-50 1,25-25 0,74-74-1,25 49-15</inkml:trace>
  <inkml:trace contextRef="#ctx0" brushRef="#br0" timeOffset="35034.15">24137 3746 0,'0'0'0,"50"0"31,-25 0-15,-1 0-16,26-25 15,24 25-15,50-25 16,-74 25 15,0-25-31,24-24 16,-74-26 0,-25 51-1,-24 24 1,-26 0-1,-49 49 1,50 26 0,-1-1-1,75 50 1,50-49 0,0-26-1,24-24 1,25 0-1,-24-25 17,24-25-32,0-49 15,0-26 1,-24-24 15,-26 25-15,-24 25-1,0 24 1,-25 25 0,-25 25-1,25 25 1,25 25 0,25 24-1,-50 0 1,0 26-1,0-1 1,0 0 15,49-24-15,26-26 0,-26-49-16,1 25 15,0-25-15,-1 0 16,-24-25-16,0 0 0</inkml:trace>
  <inkml:trace contextRef="#ctx0" brushRef="#br0" timeOffset="36834.6">25626 3696 0,'0'0'16,"24"-25"15,-24 1-31,0 48 16,-24 51-1,-1 24 1,0-24 0,25-51-1,0 1 1,-25 0 0,50-75-1,74-49 1,50-25-1,-50 50 1,-74 49 0,0 0-1,-25 50 1,0 74 0,-25 0-1,50-24 1,49-50-1,50-50 1,-49 0 0,49-49-1,-50-26 1,-24 26 0,-75 74 30,-49 74-30,-1 75 0,50-25-1,25-25 1,50-49 0,0-50-16,74 0 15,0-50 1,-75-49-1,-24-50 17,-50 50-17,-24 49 1,-1 26 0,0 24-1,26 0 1,48-25-1,1 25-15,124 0 16,-99-25 0,-1 25-16,26 25 15,-50 24 1,-1 26 0,-48 49-1,-1-50 1,25-24-1,25-50 17,74-50-17,25-49 1,-75 50 0,26-26-1,-75 50 16,25 25-31,-75 50 16,0 49 0,26-24-1,24-1 1,24-49 0,51-25-1,-1-25 1,25-74-1,1-50 1,-1 25 0,-74 74-1,0 25 1,-25 1-16,0-1 31,-25 50-15,0-1-1,0 26 1,-24 49 0,24 25-1,0-24 1,25-26 0,50-49-1,49-50 1,0-49-1,50-75 1,49-75 0,-98 76-16,48-100 31,-73 124-15,-75 99-1,-50 25 1,-99 124-1,-24 99 1,-1 0 0,100 1-1,49-150-15,25 0 16,0-24-16,49-25 16,75 0-1,100-100 1,-51-98-1,51-76 17,-51 26-17,-98 124 1,-75 74 0,-50 75-1,-74 74 1,74-25-16,-24 0 15,-25 75 1,74-100-16,25 1 16,0-26-16</inkml:trace>
  <inkml:trace contextRef="#ctx0" brushRef="#br0" timeOffset="37085.58">28999 3746 0,'0'0'16,"-24"0"15,-1 0-31,0 25 16,-25 24-1,25 1-15,25 0 16,-24-1-16,-1 26 15,25-26 1,25-49 0,-1 0-16,1 0 0</inkml:trace>
  <inkml:trace contextRef="#ctx0" brushRef="#br0" timeOffset="37233.94">29495 3250 0,'0'-50'0,"0"100"0,-24-125 15,24 51-15,0-1 16</inkml:trace>
  <inkml:trace contextRef="#ctx0" brushRef="#br0" timeOffset="37686.58">29644 3250 0,'0'-25'15</inkml:trace>
  <inkml:trace contextRef="#ctx0" brushRef="#br0" timeOffset="38084.42">29595 3572 0,'0'0'0,"-25"0"16,0 25-1,-25 25-15,26 24 16,-26 1-16,25 73 16,25-24-1,75 0 1,-26-74 0,-24-25-1,0 0-15,-25 24 16,-75-24-1,1-25 1,-149 0 0,173 0-16</inkml:trace>
  <inkml:trace contextRef="#ctx0" brushRef="#br0" timeOffset="38517.4">31629 4143 0,'0'0'16,"0"-25"-16,-25 25 15,25-25 17,-25 50-32,0 0 15,1 24-15,-26 1 16,25 0-16,-74 74 15,74-75 1,25-24 0,-25 50-1,100-51 1,74-24 0,24-24-1,-73-1-15</inkml:trace>
  <inkml:trace contextRef="#ctx0" brushRef="#br0" timeOffset="38720.98">32075 3796 0,'-24'0'15,"48"0"-15,-73-25 16,74 25 15,-1-25-31,26 25 16,24 0-1,1 0-15,24 0 0</inkml:trace>
  <inkml:trace contextRef="#ctx0" brushRef="#br0" timeOffset="39285.42">32323 4118 0,'-24'0'0,"48"0"0,-98 0 16,24 25-16,26-25 16,-1 25-16,0-1 15,50 26 1,0 0-1,-1-26-15,26 101 16,-25-26 0,0 25-1,-50 0 1,0-25 0,25-25-1,25-74 32,0-24-47,-1-1 16,26 0-1,0-25-15,24-24 16,-24 0-16,74-50 16,-25 0-1,-25 49 1,-49 50-16</inkml:trace>
  <inkml:trace contextRef="#ctx0" brushRef="#br0" timeOffset="39456.3">33043 4813 0,'0'24'16,"0"-48"-16,-25 48 15</inkml:trace>
  <inkml:trace contextRef="#ctx0" brushRef="#br0" timeOffset="43201.37">2208 5507 0,'0'-25'31,"0"50"47,0 25-78,-25-1 16,0 1-16,0 49 15,25-74 1,25-25-1,25-25 1,49-74 0,-25 0-1,-49 24 1,-25 51 0,25 24 15,-25 49-31,25 26 15,0-1 1,0-49 0,24-25-1,-24 0 1,25-50 0,-50-24-1,24-1 1,-24 51-1,0-1-15,0 0 32,0 0-32</inkml:trace>
  <inkml:trace contextRef="#ctx0" brushRef="#br0" timeOffset="43567.18">3002 5557 0,'49'-25'15,"-98"50"-15,123-50 0,-49-25 16,24 26-16,1-1 16,-25 0-1,0-49-15,-50 49 31,0 0-15,-25 50 0,-24 49-1,0 50 1,24 0 0,25-49-1,100-26 1,24-24-1,50-25 1,-75-25-16</inkml:trace>
  <inkml:trace contextRef="#ctx0" brushRef="#br0" timeOffset="44184.95">4986 5110 0,'0'-24'0,"0"48"0,0-73 31,0 74-15,-25 24-16,50 100 16,-25 49-1,-25-24 1,25-99 15,0-51-15,25-48-1,0-1-15,74-99 16,0 0 0,-49 74-1,0 50 1,-26 25 0,26 99-1,0-25 1,-1-24-1,26-26 1</inkml:trace>
  <inkml:trace contextRef="#ctx0" brushRef="#br0" timeOffset="44554.19">5978 5284 0,'0'0'15,"-24"-25"-15,-1 25 0,0-25 16,-99 50 0,25 50-1,24 24 1,51 25 0,48-50-1,26-49 1,0-25-16,-26-25 15,26 0-15,49-74 16,0 25 15,-74 24-15,0 50 0,0 25-1,0 49 1,0 26-1,-25 24 1</inkml:trace>
  <inkml:trace contextRef="#ctx0" brushRef="#br0" timeOffset="44886.35">6301 5358 0,'0'-49'15,"25"24"1,-50 99-16,75-148 16,-50 99-1,24 49-15,1 50 16,25-49 15,-25-51-15,24-24-1,-24-24-15,25-76 16,-1 26 0,-24 0-16,0-50 15,24 74 1,-49 25 0</inkml:trace>
  <inkml:trace contextRef="#ctx0" brushRef="#br0" timeOffset="45150.93">6921 5408 0,'50'0'0,"-100"0"0,125-25 16,-51-24 0,-24 24-16,25-74 15,-50 24 1,-24 75-1,-50 50 1,24 99 0,75-1-1,25-24 1,74-24 0,50-75-1,-50-25-15</inkml:trace>
  <inkml:trace contextRef="#ctx0" brushRef="#br0" timeOffset="46137.12">9575 5011 0,'-24'-25'16,"48"50"-16,-48-75 0,24 75 46,0 25-46,0 24 16,0 1-16,0 24 16,0 75-1,-25-26 1,25-73 0,0-25-1</inkml:trace>
  <inkml:trace contextRef="#ctx0" brushRef="#br0" timeOffset="46552.91">9303 5582 0,'-50'-75'15,"25"50"17,25 1-32,25 24 15,124-50 1,49 0-1,1 1 1,-75 24 0,-99 25-1,-1 0 1,-73 50 0,-26 49-1,75 0 1,25-49-16,74-26 15,25-24 17,0-24-17,-49-26 1,-75-24 0,-75-1-1,-49 1 1,0 49-1,75 25 1</inkml:trace>
  <inkml:trace contextRef="#ctx0" brushRef="#br0" timeOffset="46936.9">11510 5160 0,'0'0'0,"25"-25"0,0 0 16,25 25-16,-26 0 16,26-24-1,24 73 1,-24 1-1,-50 24-15,0-24 16,-25 24-16,-24 1 16,24-51-1,25-73 17,25-1-32,49-99 15,25-24 1,1 73-1,-26 51 1</inkml:trace>
  <inkml:trace contextRef="#ctx0" brushRef="#br0" timeOffset="47269.52">12230 5210 0,'49'24'15,"-98"-48"-15,123 24 0,-49 0 16,25-25-16,-26 0 16,26-25-1,-25 1 1,-25-1 0,-75 50-1,-24 75 1,0 24-1,74-50 1,0 1-16,25 24 31,25-49-31,74 0 16,1-25 0,24 0-16,124-50 15,-124 26-15</inkml:trace>
  <inkml:trace contextRef="#ctx0" brushRef="#br0" timeOffset="48486.82">13222 5234 0,'124'-49'0,"25"-26"16,-124 26 0,-25 24-16,25 25 15,-75-25 1,-24 0 0,-125 273-16,274-446 15,-175 272 1,75-24-1,1-25-15,-26 24 0,50 1 16,25 0 15,74-50-15,50-25 0,25-25-1,-50-24 1,-25-25-1,-50-100 1,1 25 0,-25 50-1,0 75 1,-50 98 15,0 1-15,0 24-16,0 26 15,1-1-15,-1 99 32,25-123-32,0 49 15,0-99 1,49-25 0,51-25-1,-1-74 1,0-50-1,-49 74-15,-25-24 16,-1 99 0,-48 50 15,24-26-15,-25 51-16,25-1 15,25-24 1,24-50-1,50-25 1,1-49 0,-26-50-1,-24 74 1,-26 0 0,-24 1-1,0 74 16,0 24-15,-24 1-16,24 74 16,24-50-1,51-49 1,74-25 0,0-25-1,-25-74 16,-75 25-31,-49 24 0,25 0 16,-25 26 0,-25 24-1,0 49 1,-24 50 0,49 26-1,25-26 1,49-74-1,75-25 1,25-50 0,-1-49-1,-74-50 1,-123 124 0,-1 25-16,0-25 15,-25 50-15,1 0 16,-1 24-1,1 76 1,49-1 0,49-50-16,1-49 15,148 24 1,-99-24-16</inkml:trace>
  <inkml:trace contextRef="#ctx0" brushRef="#br0" timeOffset="48968.25">17861 4763 0,'0'-25'0,"0"50"0,25-25 47,-25 50-31,0-1-16,0 75 15,0-24 1,0-1 0,0-50-1</inkml:trace>
  <inkml:trace contextRef="#ctx0" brushRef="#br0" timeOffset="49385.2">18035 4713 0,'0'0'16,"0"-74"-16,-25 24 0,0 1 15,-74 24 1,-25 25 0,-25 74-1,25 75 1,49 74-1,51 26 1,48-125 0,26-25-1,25-25-15,-1-24 16,25-1-16,124-24 16,-49-50-1,-25-74 1,-50-74-1,-74-51 1,-50-24 0,-74 75-1,-124 148 1,148 25 0,26 25-16,-1 24 15</inkml:trace>
  <inkml:trace contextRef="#ctx0" brushRef="#br0" timeOffset="49750.11">20615 4986 0,'0'0'0,"-25"-25"16,25 50 30,0 0-46,0 25 16,0-1 0,0 1-16,0-25 15,0 49 1</inkml:trace>
  <inkml:trace contextRef="#ctx0" brushRef="#br0" timeOffset="49916.55">20664 4813 0,'0'-50'0,"0"100"0,0-125 16,0 50-1,-25 25 1,25-24-16</inkml:trace>
  <inkml:trace contextRef="#ctx0" brushRef="#br0" timeOffset="50287">20838 5036 0,'0'0'15,"0"50"-15,0-26 16,0 26-16,0 24 15,0-49 1,0 0 0,0-50-1,49-49 1,26-25 0,-1 24-1,-24 25 1,-25 50-1,0 25 1,-1 0 0,-24 99-1,25-49 1,-25-26-16,25 50 16,25-49-1,-1-50 1,-24-25-16</inkml:trace>
  <inkml:trace contextRef="#ctx0" brushRef="#br0" timeOffset="50505.16">21632 4862 0,'0'0'16,"24"-49"-16,1 24 16,-25 0-1,0 0 1,0 75-1,0-1-15,-25 75 32,25 1-17,0 23 1,0-24 0,-24-49-1</inkml:trace>
  <inkml:trace contextRef="#ctx0" brushRef="#br0" timeOffset="50904.89">21582 5309 0,'0'0'16,"0"-50"-16,0-74 15,25 50 1,-25 49-16,49 25 16,26-25-1,24 0 1,0 50-1,-24-25 17,-75 50-17,0-1 1,-25 51 0,25-1-1,25-50 1,0-24-16,-1-25 15,1 0-15,25 0 16,-1 0-16,1-74 16,-25-25-1,-50-25 1,-49 24 0,-50 51-1,24-1 1</inkml:trace>
  <inkml:trace contextRef="#ctx0" brushRef="#br0" timeOffset="53218.4">23864 4862 0,'0'-25'16,"0"50"-16,25-50 0,-25 1 16,0-1 30,0 50-46,0-1 16,0 26 0,-25 24-16,0 26 0,1-26 15,-51 100 1,50-25 0,25-75-1,50-49 16,0 0-15,-1-50-16,51 25 16,-1-25-1,-50 0-15</inkml:trace>
  <inkml:trace contextRef="#ctx0" brushRef="#br0" timeOffset="53469.22">24336 5259 0,'0'-25'16,"0"50"-16,0-74 15,0 73 32,0 26-47,-25-25 16,25 24-16,-25-24 15,25 0 1,-25 25 0,0-26-1</inkml:trace>
  <inkml:trace contextRef="#ctx0" brushRef="#br0" timeOffset="53618.24">24286 5036 0,'0'0'0,"0"-25"0,0-25 15,0 26 1,0-1-16</inkml:trace>
  <inkml:trace contextRef="#ctx0" brushRef="#br0" timeOffset="54001.79">24410 5284 0,'25'25'16,"-50"-50"-16,50 75 16,-25-26-16,25 1 15,-25 0 1,0 0-1,0-75 17,49 25-17,-24-24-15,74-26 16,1 26 0,-26 24-1,-24 0 1,-1 25 15,-24 50-15,-25 49-1,0-25 1,-25-24-16,25 0 16,-25-50-16</inkml:trace>
  <inkml:trace contextRef="#ctx0" brushRef="#br0" timeOffset="55069.18">25179 5334 0,'0'0'16,"0"-25"-16,25 25 16,0-50-16,-1 50 15,76-49 1,-1-1 15,-74 25-31,0 0 16,-1 1-16,-24-1 15,-24 0 1,-51 25 0,-49 25-1,50 74 1,24-25-1,75 1 1,49-26 0,100-49-1,49 0 1,0-49 0,-99-26-1,-99 26-15,-25-1 16,25 25-16,-75-24 31,-24 49-15,-50 25-1,25 49 1,49 25 0,50-49-1,25-25 1,25-25-1,49-75 1,-25 1 0,1-25-1,-51 49 1,-24 25 0,25 50-1,-25 49 1,-25 50-1,50-24 17,0-26-17,50-49 1,49-25 0,-25-50-1,0-49 1,-74 25-16,24-75 15,-24 0 1,-25 99 0,-25 1-1,-24 49 1,24 49 0,0 26-1,50-1 1,25 25-1,-26-24 17,26-1-17,-25-24-15,0-1 32,-25-24-32,49 0 15,26-25 1,24 0-1,0-74 1,-49 24-16</inkml:trace>
  <inkml:trace contextRef="#ctx0" brushRef="#br0" timeOffset="55535.47">28280 4986 0,'0'0'0,"25"0"32,0 0-17,-25 25-15,-25 25 16,25-1-16,-25 75 15,0 0 17,25-49-17,25-26 1,49-49 0,50 0-1,-24-49 1,-26-75-1</inkml:trace>
  <inkml:trace contextRef="#ctx0" brushRef="#br0" timeOffset="55734.78">28478 4912 0,'0'-25'15,"0"50"-15,0-75 31,50 25-15,-25 25 0,74-24-16,-25-1 31,-49 25-31</inkml:trace>
  <inkml:trace contextRef="#ctx0" brushRef="#br0" timeOffset="55918.01">28379 5086 0,'-25'0'0,"50"0"0,-50 24 32,75-24-17,0 0-15,123 0 16,-98-24-1</inkml:trace>
  <inkml:trace contextRef="#ctx0" brushRef="#br0" timeOffset="56233.37">29024 5036 0,'50'0'15,"-149"0"1,148 0-16,-24 0 16,-124 0-1,24 0 1,26 25-16,-1 24 15,50-24 1,99 0 0,25 0-1,-24 0 1,-26 24 0,-74 26-1,0 49 1,25-25-1,-25-50 1,0 1 0,-25-25-16,25 25 15</inkml:trace>
  <inkml:trace contextRef="#ctx0" brushRef="#br0" timeOffset="57169.36">29471 5234 0,'0'0'0,"24"-49"0,1 24 16,0-49-1,-50 98 17,25 1-32,-25 25 15,25-1-15,-24 51 16,24-51 15,49-49-15,26-25-1,24-49 1,-25-25 0,-49 49-1,-25 75 16,0 49-15,50 1 0,-25-26-16,-1-49 15,26 25-15,0-25 16,24 0-16,-24-25 16,24-74-1,-49 25 1,-50 49 15,-25 25-15,-24 25-1,24 49 1,26-24 0,48-25-1,26-25-15,49-25 16,-49 0-1,-1 0-15,51-49 16,-51 24 0,-49 25-1,0 50 1,0 50 0,-24 24-1,48-50 1,26 1 15,74-50-15,-25-25-1,-49-24-15,24-75 16,-49 24 0,25 1-16,-26 0 15,26 24-15,-25-24 16,0 74-1,-25 1 1,-75 98 0,26 75-1,-1 49 1,0-24 0,50 0-1,0-75 16,0-74-31</inkml:trace>
  <inkml:trace contextRef="#ctx0" brushRef="#br0" timeOffset="57452.71">30736 5259 0,'0'0'0,"0"-25"16,49-49-1,1 24 1,24 26-1,26 24 1,-26 0 0,-24 24-1,-25 76 1,-25-1 0,0-50-16,-25 26 15,25-50 1,0-1-1,49-24 17,1 0-32</inkml:trace>
  <inkml:trace contextRef="#ctx0" brushRef="#br0" timeOffset="58040.11">31505 5334 0,'25'-75'31,"-25"50"-31,0 1 16,-25 24-1,-25 173-15,100-222 0,-125-100 16,-49 223 0,100-24-1,-1-1-15,50 26 16,24-26 0,50-24-1,-24-25 1,-1-49 15,-24-51-15,49 26-1,-24 49 1,-51 25 0,1 0-1,-25 75 1,0-26-16,-25 26 15,25-51 1,-24 1 0,48-25 15,1-25-31,50-49 16,49 0-1,-75 49 1,-24 0-1,0 25-15,24 0 32,-49 50-17,0-1 1,0 1-16,0-1 16,-24 1-16,24 0 15,0-26 1,24-24-1</inkml:trace>
  <inkml:trace contextRef="#ctx0" brushRef="#br0" timeOffset="58206.05">32596 5606 0,'0'0'0,"0"25"63</inkml:trace>
  <inkml:trace contextRef="#ctx0" brushRef="#br0" timeOffset="60218.27">1538 6872 0,'-25'0'16,"0"0"0,1-25-1,-1 25 1,0 0-16,0 0 15,0 0 1,-49 49 0,24-24-16,-24 50 31,49-26-31,0 1 16,25-25-16,0 0 15,25-1-15,50 26 16,49-25-1,-25 0 1,-50 49 0,-49 0-1,0 50 1,-74-24 0,-25-1-1,-25-49 1,25-26 15,49-24-31,25-49 16,0-75-1,25 49-15</inkml:trace>
  <inkml:trace contextRef="#ctx0" brushRef="#br0" timeOffset="60570.2">1935 6896 0,'0'0'16,"25"0"15,-25 25-16,0 0-15,-25 49 16,0 75 0,0 25-1,25 0 1,0-50 0,0-75-1,50-24 1,74-75-1,-25-49 1,-74 50-16</inkml:trace>
  <inkml:trace contextRef="#ctx0" brushRef="#br0" timeOffset="60751.69">1985 7343 0,'-25'0'0,"50"0"0,-75 0 32,50-25-17,0 0 1,50 1 0,-26 24-16</inkml:trace>
  <inkml:trace contextRef="#ctx0" brushRef="#br0" timeOffset="61652.3">2282 7293 0,'25'0'16,"-50"0"-16,75-24 0,-1-1 15,1 0-15,0-25 16,-1 1-1,-24-1 1,-25 25 0,-25 50-1,1-25 1,-76 75 0,51 49-1,24 0 1,74 0-1,51-100 1,24-73 0,49-50-1,1-25 1,-25 0 0,-50-1-1,-74 76 16,-50 49 1,0 25-17,0-25 1,25 24-16,-24 26 16,-1 0-16,25 99 15,0 49 1,25 25-1,-1 1 1,1-76 0,0-48-1,-50-150 17,25 0-17,-25-24-15,25-50 16,-24 25-16,24-149 31,0 24-15,49 51-1,26 49 1,-26 49 0,1 50-1,-25 50 1,-25 50-1,25 74 1,-50-25 0,-25 0-1,1-50 1,-26-24 0,1-50-1</inkml:trace>
  <inkml:trace contextRef="#ctx0" brushRef="#br0" timeOffset="62201.69">4341 6847 0,'0'-25'32,"0"50"-1,-25 0-31,-24 24 15,-1 26-15,-24 24 16,24-25 0,50-49 15,0-50-15,0 1-16,25-26 15,0 0-15,74-49 16,-25 0-1,-24 24 1,-25 125 31,-50 0-47,25 24 16,0 100-1,-25 24 1,25-123-1,0 49 1,0-100 0,0 1-16</inkml:trace>
  <inkml:trace contextRef="#ctx0" brushRef="#br0" timeOffset="62417.05">4044 7641 0,'0'0'16,"-25"0"-16,50 0 47,24-25-47,1 0 16,-1 25-16,-24-25 15,0 25-15</inkml:trace>
  <inkml:trace contextRef="#ctx0" brushRef="#br0" timeOffset="63134.7">843 8831 0,'0'0'16,"-24"0"-1,-1 0 32,74-24-16,-24-1-15,50 25-16,-1-25 16,25 0-16,149-24 15,25-1 1,50 0-1,-1 1 1,26 24 0,-150-25-1,0 26 1,199-51 0,-25 25-1,-74 26 1,-174-1-16,50 25 15,-50-25 1,-25 25 0,-74 0-1,25 0 1</inkml:trace>
  <inkml:trace contextRef="#ctx0" brushRef="#br0" timeOffset="63567.45">5085 7889 0,'0'0'0,"0"-25"15,0 50 32,0 0-31,0-1-1,25-24 17,0 25-17,-25-50 17,-25 25 14,0-24-46,1 24 16</inkml:trace>
  <inkml:trace contextRef="#ctx0" brushRef="#br0" timeOffset="63872.09">5185 8162 0,'0'24'0,"0"-48"0,0 73 16,0-24-1,0 0-15,24 0 32,1-25-17,0 0-15,0-25 16,0 25-16,24-50 15,-49 25 1,0-24 0,-25 49-1,-24 0 1,-1 0 0</inkml:trace>
  <inkml:trace contextRef="#ctx0" brushRef="#br0" timeOffset="67201.17">6648 7566 0,'0'-25'31,"0"1"31,0 73-46,-49 26 0,49-1-16,-25 1 15,-25-1-15,50-24 16,-25-1-16,1 1 16,24-25-1,49-50 1,1-50 15,49-49-15,-25 0-1,-49 75-15,0-1 16,0 50 0,0 50-1,0 24 1,24 25-1,1-24 1,-25-50 0,24-25-1,1-50 1,-25-49 0,-1-25-1,1 24 1,-25 51-1,25 24 1,-25 0 0</inkml:trace>
  <inkml:trace contextRef="#ctx0" brushRef="#br0" timeOffset="67618.92">7442 7566 0,'25'-49'15,"0"24"1,0 25 0,-1 0-16,1-25 15,0 25-15,0 25 16,49 0-1,-49 74 1,0 25 0,-25 50-1,-25-150 1,50-48 15,-25-26-15,49-74-1,1-25 1,0 75-16,-26 24 16,1 25-16,-25 0 15,25 1 1</inkml:trace>
  <inkml:trace contextRef="#ctx0" brushRef="#br0" timeOffset="67884.53">8360 7517 0,'0'0'16,"0"24"15,0 1-16,0 0-15,-25 25 16,25-26 0,0 1-16,0 25 15,0-25 17</inkml:trace>
  <inkml:trace contextRef="#ctx0" brushRef="#br0" timeOffset="68369.66">8732 6996 0,'25'49'32,"0"-24"-32,-50 25 15,25 24-15,0 1 16,-50 123 0,25 0-1,1-49 1,24-74-1,24-50 1,1-1 0,25-48-16,-25-1 15,24 0-15,51-74 16,-76 49 0</inkml:trace>
  <inkml:trace contextRef="#ctx0" brushRef="#br0" timeOffset="68553.21">8682 7492 0,'0'0'16,"-49"0"-16,24 0 15,0 0 1,0-25 0,50 25-1,50-50 1,-26 50-16,1-24 15,-25 24-15</inkml:trace>
  <inkml:trace contextRef="#ctx0" brushRef="#br0" timeOffset="68903.13">9005 7492 0,'25'25'16,"-25"-1"-16,25-24 15,-100-74-15,174 148 0,-74-74 16,-124-49-16,248 98 0,-25-98 15,0-1 1,-75-24 15,-24 24-15,-25 25-16,-74 25 31,49 25-31,-25 25 16,1-1-16,-26 75 15,51 0 1,48 1 0,26-51-1,0-49 1,24-25 0,0-50-1,-74 1 1</inkml:trace>
  <inkml:trace contextRef="#ctx0" brushRef="#br0" timeOffset="69251.17">8335 6896 0,'-25'0'16,"50"0"-16,-74 0 15,24 0 1,25 25-1,0 0 1,25-25 31,-50 0-31</inkml:trace>
  <inkml:trace contextRef="#ctx0" brushRef="#br0" timeOffset="70007.72">12180 7318 0,'0'0'0,"0"25"31,-25 0-15,1 24-1,-1 26-15,-25 24 16,25 75 0,25-125-16,25 26 15,50-50 1,49-50 0,24-50-1</inkml:trace>
  <inkml:trace contextRef="#ctx0" brushRef="#br0" timeOffset="70272.24">12279 7120 0,'0'0'16,"0"-25"-16,25-25 31,0 50-15,25-25-16,49-24 16,0 24-1,-74 25-15</inkml:trace>
  <inkml:trace contextRef="#ctx0" brushRef="#br0" timeOffset="70456.28">12106 7665 0,'-25'25'15,"50"-50"-15,-75 75 16,75-50-1,25-50-15,24 26 16,0-26 0,100-24-1</inkml:trace>
  <inkml:trace contextRef="#ctx0" brushRef="#br0" timeOffset="70885.96">12974 7417 0,'0'0'0,"-25"25"16,0-25-16,-49 50 16,24-25-1,50-1-15,0 1 16,50-50 0,74-24-1,0-1 16,-50 25-31,1 75 16,-25 49 0,-1 25 15,26 0-15,-51-24-1,1-76 1,0 1-1,25-124 1,49-50 0,-50-49-1,-24 49 1,0 74 0,-25 51-1</inkml:trace>
  <inkml:trace contextRef="#ctx0" brushRef="#br0" timeOffset="71038.98">13966 7591 0,'25'25'16,"-50"-50"-16,75 50 15,-50 0 1</inkml:trace>
  <inkml:trace contextRef="#ctx0" brushRef="#br0" timeOffset="71288.36">15306 7219 0,'0'0'0,"-25"0"31,25 50-31,0-1 16,0-24-16,0 49 15,25 50 1,0-24-1</inkml:trace>
  <inkml:trace contextRef="#ctx0" brushRef="#br0" timeOffset="71753.37">15628 6896 0,'0'0'0,"-24"-74"0,-1 49 15,-25 0 1,-24 1-16,24 24 16,-74 24-1,0 100 1,0 50 0,50 74-1,24 25 1,75 50-1,49-199 1,75-75 0,-75-49-1,26-25-15,73-74 16,-49-50 0,-24-74-1,-76-50 1,-24 25 15,-99 99-15,-25 100-1,-25 24 1,50 50 0,74-1-16</inkml:trace>
  <inkml:trace contextRef="#ctx0" brushRef="#br0" timeOffset="72202.85">17613 7219 0,'0'0'16,"0"25"-1,0 0 1,0 24-16,-25-24 16,25 74-1,-25-49-15,25-1 16,0 1-1,0 24 1,0-49 0,-24 0-16</inkml:trace>
  <inkml:trace contextRef="#ctx0" brushRef="#br0" timeOffset="72350.67">17588 6971 0,'-25'-25'16,"50"50"-16,-50-75 0,25 25 15,0 1 1</inkml:trace>
  <inkml:trace contextRef="#ctx0" brushRef="#br0" timeOffset="72736.87">17911 7467 0,'0'74'0,"0"-148"0,-25 223 16,0-100-16,0 1 15,25 0-15,-25-25 16,25-50 15,25-25-31,0 0 16,124-148 0,-50 124-1,-24 24 1,-51 50-1,26 25 17,0 24-17,-26 75 1,-24-74-16,0 0 0</inkml:trace>
  <inkml:trace contextRef="#ctx0" brushRef="#br0" timeOffset="73318.84">20590 6971 0,'0'0'0,"0"-25"0,-50 25 31,25 0-31,-49 50 16,-50 24-1,49 50 1,75-25 0,100-24-1,49-26 1,-100-24-1,26 25 1,-75-1 0,0 26-1,-75-1 1,-24-24 0,-25 0-1,25-50 1,24 0-1,26-50 1,49-49 0</inkml:trace>
  <inkml:trace contextRef="#ctx0" brushRef="#br0" timeOffset="73656.19">21111 6971 0,'25'0'15,"-50"0"-15,74 0 0,-49-25 16,0 50 0,0 24-1,0 1 1,0 0-16,-24 49 15,-1 75 1,0-75-16,0 50 16,25-50-1,50-49 1,-1-50 0,26 0-16,-1-25 15,1 0-15,-1-25 16</inkml:trace>
  <inkml:trace contextRef="#ctx0" brushRef="#br0" timeOffset="74221.55">21235 7417 0,'-50'-24'16,"100"48"-16,-125-24 0,51 0 15,48 0 16,1-24-15,50 24-16,123-25 16,50 0-1,0 0 1,-74 0 0,-125-24-1,-73-1 1,-76 25-1,-24 25 17,-24 50-17,98-25-15,-49 74 16,74 25 0,25-50-1,49 1 1,76-75-1,23-25 1,-24-49 0,-24-26-1,-76 26 1,-24 49 0,25 25-1,-50 50 1,1-1-1,-1 51 1,-25-1 0,50-25-1,-25-49-15</inkml:trace>
  <inkml:trace contextRef="#ctx0" brushRef="#br0" timeOffset="74672.39">22500 7244 0,'25'-25'16,"-50"50"-16,50-75 15,-25 75 1,25 0 0,-50 0-1,25 99-15,-25 0 31,-50-25-15,75-74 0,-24-25-1,73-50 1,51-99 0,24 25-1,-50 50 1,-24 74-1,-26 0 1,-24 74 0,0 50-1,0 0 1,0-49 0,50-51-1,74-24 1,50-49-1</inkml:trace>
  <inkml:trace contextRef="#ctx0" brushRef="#br0" timeOffset="76370.23">23616 7269 0,'50'-50'16,"-1"-24"-16,-24 24 16,-223 298-16,421-546 15,-372 522-15,273-473 16,-198 274-1,24 0-15,1 0 16,-75 74 0,-25 100-1,124-75 1,0-75 0,75-24-1,49-25 1,0-50-1,0-74 1,-24-49 15,24-224-15,-25 174 0,-49 123-1,-25 100 16,-25 100-15,-49 73 0,24 26-1,1 24 1,49-74 0,0-100-16,49-24 15,1 0 1,198-50 15,-149-24-15,-24-26-16,49-98 15,-50-1 1,-74 75 0,25 74-1,-99 74 1,-26 26-1,-24 49 1,75-50 0,-1 50-1,25-74 1,50-25 0,25-50-1,49-49 1,-49-1-16,24-49 15,-49 50 1,0 98 31,-75 1-47,50 25 16,-50 74-1,26-25 1,24-24-1,0-51-15,74 1 16,-49 0 0,49-25-16,-24 0 15,24 0-15,-24-25 16,74-24 0,-74-1-16,24-99 15,-74 0 1,0 75-1,-50 24 1,1 50 15,-1 50-15,25-1 0,25 26-1,50-1 1,-25-49-16,0 50 15,-1-1 1,1 0 0,25 26-1,-25-26 1,24-24 0,1-26-1,49-24 1,25-24 15,25-51-15,-75 1-16,75-75 15,-74 75 1,-26-1-16,1 1 16,-50 24-1,-50 25 1,-74 25-1,0 50 1,0 74 0,50 0-1,49 0 1,50-50 0,-1-49-1,51 0 1,-25-50-1,-1 25-15,50-74 16,-49-1 0,0 1-1,24-124 1,-24 24-16,49-124 16,-50 125-1,-24 123 1,-50 124 15,1 26-31,-26 98 31,25-74-31,0 0 0,1 0 16,-1 0-16</inkml:trace>
  <inkml:trace contextRef="#ctx0" brushRef="#br0" timeOffset="76903.58">27709 6772 0,'0'-24'0,"0"48"0,-49-73 15,24 49-15,-74 0 16,-25 49-1,0 51 1,74 48 0,25 1 15,25 0-15,0-74-16,25 24 15,-50-25-15,0 75 16,1-74-1,-26 24 1,-49 50 0,49-100-1,-24-24 1,-25-50 0,49-24-1,25-1 1</inkml:trace>
  <inkml:trace contextRef="#ctx0" brushRef="#br0" timeOffset="77668.94">26792 7541 0,'49'-74'15,"50"-25"17,-49 74-32,-25 25 15,74-25 1,-421 248-16,694-471 15,-298 248-15,50 0 16,25 25 0,-99-25-16,24-25 15,25 25 1,-49-24 0,-25 24-1,-25-25 1,-25 25 15,-74 49-15,-1 26-1,26 24 1,49 0 0,50 0-1,49-74 1,26 0-1,-26-50 1,-49-74 0,-25-75-1,0 150 1,0-26-16,0 25 16,49 0-1,51 50 16,-51-25-15,50 25 0,-49 49-1,-50-24 1,-25 24 0,0-24-1,25-25 1,25-50 15,0 0-15,25-24-16,74-75 15,-50 49 1,1 26-16,24-26 16,-50 50-1,-24 1 1</inkml:trace>
  <inkml:trace contextRef="#ctx0" brushRef="#br0" timeOffset="78238">28553 7368 0,'0'25'16,"0"-50"-16,0 74 15,25-24 1,-25 0-1,0 0-15,0 0 32,24-50 15,1 0-47,74-49 15,1-1 1,-1 50-1,-49 1 1,-26 24 0,1 0-16,-25 74 31,-25-24-31,1-26 16,-1 26-16,-25 0 15,25-50 16,50-25-15,50-50 0,49 1-1,-25 24 1,-50 1 0,-24 49-1,0-25 1,0 25-16,-25 50 15,0 24 1,0 0 0,0-24-1,0-25 1,0 0-16</inkml:trace>
  <inkml:trace contextRef="#ctx0" brushRef="#br0" timeOffset="78568.05">30116 7343 0,'24'-25'16,"-48"50"-16,48-75 16,-73 50-1,24 0-15,0 0 16,0 25-1,1 25 1,24-1 0,24-24 15,26-25-15,-25-25-1,0 1 1,-25-1-16,24 0 31</inkml:trace>
  <inkml:trace contextRef="#ctx0" brushRef="#br0" timeOffset="78870.19">30116 7591 0,'0'0'0,"-25"0"16,25 25-1,-25 0-15,0-1 16,0 1 0,25 0-1,0 0-15,0 0 16,0 0-1,50-25 1,0-25 0,-50 0-1,-25-25 1,0 50 0</inkml:trace>
  <inkml:trace contextRef="#ctx0" brushRef="#br0" timeOffset="84136.89">12031 9179 0,'0'-25'31,"0"50"500,0 0-484,0-1 0,25 1-31,-25 0-1,0 0-15,0 0 0,0 24 16,0 26-1,0-26 1,0 1 15,0-25-31,0-1 16,0 1 0,0 0-1,25-25 1,25 0-1,-1 0 1,1-25 0,-1 0-1,-24 25 1,25-24 0,-25-1-1,-25 0 16,24 0-15,1 25 0,-25-25 15,0 1-31,0-1 16,25-25-1,-50 1 1,25 24-1,0 0 1,0 0 0,0 0-1,0 1 1,0-1 62,0 50 219,0-1-281,0 1 15,0 0-31,0 0 15,0 0 1,0-1-16,25 1 16,-25 0-16,0 0 15,0 0 1,25 24 0,-25 1 15,25 24-16,0-24 1,-1-1 0,-24 26-1,25-25 1,0-1 0,0 26-1,0 49 1,-25-50-1,24-24 1,-24 24 0,0-49-1,0 24 1,-24-24 0,-1 0-1,-25 0 16,25 0-31,-24 0 16,-1-25 0,25 0-1,-24-25 1,-26-25 0,26 0-1,24 1 1,25-1-1,0 1 1,0-1 0,0 0-1,0 26 1,0-1-16,0 0 31</inkml:trace>
  <inkml:trace contextRef="#ctx0" brushRef="#br0" timeOffset="84932.33">13098 8683 0,'0'-25'15,"0"0"16,0 50 48,-50 24-64,26-24 1,-26 50-16,-74 49 15,-25 49 17,100-123-17,24-25-15,0-25 16</inkml:trace>
  <inkml:trace contextRef="#ctx0" brushRef="#br0" timeOffset="85837.4">14190 9824 0,'0'0'15,"-25"0"1,25-25 15,49 0 16,1 25-31,49-25-16,149-24 15,25-1 1,-25 0-1,-49 26 1,-125-1 15,-49 25-15,0 0 31</inkml:trace>
  <inkml:trace contextRef="#ctx0" brushRef="#br0" timeOffset="86921.5">16447 9278 0,'-25'0'32,"50"-50"77,0 26-93,24-1-16,75-25 15,25 1 1,-99 49-1,-25-25-15,0 50 16,-1 49 0,-48-24-16,-51 98 15,1-48 1,24-51 0,75-49 15,49-25-16,26 1 17,-51 24-32,1 0 15,49 0 1,-74 24-16,24 1 16,1 0-16,-25 25 15,0-1 1,-50 1-1,-50 24 1,1-49 0,-25 0-1,0 0 1,24 0 0,50-25-1,-24 0 16,49-25-31</inkml:trace>
  <inkml:trace contextRef="#ctx0" brushRef="#br0" timeOffset="87197.4">17911 9501 0,'24'0'31,"-24"25"-15,0 25 15,0-26 16</inkml:trace>
  <inkml:trace contextRef="#ctx0" brushRef="#br0" timeOffset="87656.38">18109 9179 0,'25'0'16,"-50"0"-16,75-25 0,-25 0 16,-1 0-16,26 25 15,-25-24-15,99-1 16,-25 50 15,-49-1-15,-26 51-1,-24 24 1,-49 25 0,-26 0-1,1 0 1,0-25-1,49-74 1,74-25 15,51-50-15,48 1 0,1 24-1,-50-25 1</inkml:trace>
  <inkml:trace contextRef="#ctx0" brushRef="#br0" timeOffset="88255.65">19077 9204 0,'24'0'0,"-24"-25"32,0 74-17,0-24-15,0 50 16,50-26 0,24 1-1,-24-50 1,0 0-1,49-50 1,-50 50-16,26-74 16,-50 24-1,-25 25 32,0 75-31,0 74-1,24 25 1,-24 49 0,25 1-1,-50-75-15,25-25 16,0 25-16,-24-25 16,-1-24-1,-74 74 1,24-75-16,-98 0 31,98-49-15,26-99-1,24-75 1,25-50 0,74-24-1</inkml:trace>
  <inkml:trace contextRef="#ctx0" brushRef="#br0" timeOffset="88689.11">21036 9452 0,'0'-25'15,"25"25"48,0 0-63,25 0 15,-1 0-15,50-25 16,50 0 0,0 0-1,-25 1 1,-25-1-1</inkml:trace>
  <inkml:trace contextRef="#ctx0" brushRef="#br0" timeOffset="88937.06">21235 9650 0,'-50'25'16,"100"-50"-16,-149 75 0,49-50 16,25 0-1,75 24 17,24-48-17,1 24-15,24 0 0,74-25 31,26 25-15,-25 0-16</inkml:trace>
  <inkml:trace contextRef="#ctx0" brushRef="#br0" timeOffset="89775.53">23517 8955 0,'0'-24'16,"0"48"-16,25-73 0,-25 24 47,0 50-32,0 0 1,25-25-1,-25 49-15,24-24 16,-24 25-16,25-1 16,-25-24 15,0 0-15,0 0 15,0 0-16,0-1 1,25-24 0,-25 25-16,0 0 15,0 25 1,0 24 15,0-24-15,25-1-1,-25 1 1,0-25 31,25-25-31,-1 0-1,1 0 1</inkml:trace>
  <inkml:trace contextRef="#ctx0" brushRef="#br0" timeOffset="90137.97">22599 9427 0,'0'0'0,"-25"-25"16,25 0-1,25 25-15,0 0 16,0-25-16,24 25 15,26 0 1,24-24 0,50 24-1,-25-25 1,-99 25 0,24 0-16,-24 0 0</inkml:trace>
  <inkml:trace contextRef="#ctx0" brushRef="#br0" timeOffset="90754.81">24336 9204 0,'0'0'16,"-25"-50"15,0 50 0,25 25-15,0 0 0,-25-1-16,0 1 0,1 50 31,24 24-15,0-25-1,74 1 1,-49-51-16,74 26 15,0-50 1,1 0 0,-51-50-1,1-24 1,-25 0 0,-25-50-1,-25 24 16,-50 26-15,-24 49 0,-25 0-1,25 25 1,49 0-16,1 25 16,49 0-16</inkml:trace>
  <inkml:trace contextRef="#ctx0" brushRef="#br0" timeOffset="91504.31">25626 9005 0,'0'-25'16,"0"50"-16,0-75 0,24 26 15,-24-1 1,-24 50 15,24 49-15,0 50-1,24-49 1,26-26 0,-25-49-1,24-25 1,-24 1 0,0-1-16,0 0 15,0-25-15,-1 1 16,1 24-16,-25 0 15,25 0 1,-50 50 15,25 0-15,-25 99 0,25 50-1,-24 24 1,-1 50-1,25-25 1,-50-24 0,25-125-16,-49 25 31,0-49-31,-26-25 31,1-75-15,25-24-1,24-50 1,25-25 0,25 25-1,75 0 1,24 25 0,25-1-16</inkml:trace>
  <inkml:trace contextRef="#ctx0" brushRef="#br0" timeOffset="91871.83">26568 8707 0,'50'-24'16,"-100"48"-16,125-48 0,-51 24 0,26 0 15,-25 0-15,-25 49 16,25 26 0,-50-1-1,0 0-15,-25-24 16,26 0-16,-26-1 15,50-24-15,50 0 32,74-75-17,49 1 1,-98-1 0</inkml:trace>
  <inkml:trace contextRef="#ctx0" brushRef="#br0" timeOffset="92452.82">28007 9600 0,'-25'25'0,"50"-50"0,-75 50 15,26-25-15,-1 0 16,0 0 0,50 0 15,74 0-16,100 0 1,-51-25-16,26 25 16,0 0-16,198 0 15,-199 0 1,-24 0-16,124 0 31,-50 0-31,-74 0 31,-50 0-15</inkml:trace>
  <inkml:trace contextRef="#ctx0" brushRef="#br0" timeOffset="92887.44">30041 9228 0,'0'0'0,"25"-24"16,-50-51 15,75 75-15,49 0 15,100 25-16,-100 0-15,0 0 16,50-1 0,-75 1-16,-49-25 15,0 50 1,-75-1 0,25 1-1,-24 24 1,-50 50-1,24-24-15,-24 49 16,0-1 0,74-48-1,0-51 1,0-49 15</inkml:trace>
  <inkml:trace contextRef="#ctx0" brushRef="#br0" timeOffset="93207.5">30140 9204 0,'0'-25'16,"0"50"-16,0-75 0,-24 50 31,24-25-15,0 50-16,0 0 15,24 99 1,1-50-16,0 1 16,-25 24-1,50 74 1,-26-24-1,-24-25 1,0-49 0,25-50-1</inkml:trace>
  <inkml:trace contextRef="#ctx0" brushRef="#br0" timeOffset="93792.44">31951 9402 0,'-24'-25'16,"48"50"-16,-73-50 15,49 0-15,0 1 16,25-1 0,-1 25-16,76 0 15,-1 0 1,0 25 0,-74 24-1,-25 50 16,-124 25-31,-25 0 32,50-49-17,74-50-15,99 0 32,1-25-17,-1 0-15,125-75 16,-1-24-1</inkml:trace>
  <inkml:trace contextRef="#ctx0" brushRef="#br0" timeOffset="94304.01">32968 9104 0,'0'0'0,"25"-49"0,-74-75 31,-1 49-31,0 26 15,-49-1-15,-74-49 16,-51 74 0,1 50-1,25 74 1,24 75 0,50 49-1,0 25 1,25 25-1,49-25 1,50 0 0,74-99-1,125-50 1,-75-74 0,124-25-1,25-50 1,-25-99-1,-25-99 1,-24-74 0,-100-1-1,-99 100 1,-99 49 0,-75 100-1,-49 49 1,-1 25-1,100 50-15</inkml:trace>
  <inkml:trace contextRef="#ctx0" brushRef="#br0" timeOffset="105905.42">2034 11734 0,'-25'-25'94,"1"0"-78,-1 25-1,0-25 1,0 1-1,0 24-15,1 0 16,-1-25-16,-25 50 16,-24 49-1,24 1 1,0 24 15,26-25-15,24-24-1,24-50 1,76 25 0,-26-25-16,-24 0 15,74 24 1,-75 1-16,26 50 16,-50 24-1,-25 0 1,-75 0-1,-24 1 1,-50-51 0,-25-24-1,75-25 1,50-99 0,49-125 15,0 150-31</inkml:trace>
  <inkml:trace contextRef="#ctx0" brushRef="#br0" timeOffset="106322.46">2580 11610 0,'0'25'16,"0"24"-16,0-24 15,0 74 1,0 50 0,-25 50-1,25-26 1,0 1 0,0-75-1,25-74 1,49-25-1,-24-25 1,-25-24-16,0 24 16</inkml:trace>
  <inkml:trace contextRef="#ctx0" brushRef="#br0" timeOffset="106538.81">2406 12106 0,'-49'0'16,"98"0"-16,-74-25 31,50 0-15,25 25-16,0-49 15</inkml:trace>
  <inkml:trace contextRef="#ctx0" brushRef="#br0" timeOffset="107472.48">3076 12131 0,'50'-50'15,"-100"100"-15,149-149 0,-49 74 16,-25-25-16,24 1 16,-24-1-1,-25 25 1,-49 0-1,24 50-15,-50 25 16,1 49 0,24 25-1,50-25 1,25-24 0,124-26 15,-75-49-16,26-25-15,73-49 16,1-25 0,-25-50-1,-75 50 1,-49 49 0,-25 75 15,-25 0-16,-25 74 1,50 25 0,-24 50-1,24-75-15,0 0 16,0 0-16,-25 75 31,25-75-15,0-74-1,0 0 1,-25-50 0,0-74-1,25-75 1,-25-24 0,50-26-1,0 100-15,25 25 16,-26 25-16,51-50 15,-25 74 1,-26 25-16,51 25 47,-50 25-47,-1 74 16,-24-24-16,-24 74 31,-51 24-16,1-49 1,-1-74 0,50-25-1</inkml:trace>
  <inkml:trace contextRef="#ctx0" brushRef="#br0" timeOffset="108304.85">5036 11560 0,'0'0'16,"-25"0"-1,0 0 1,0 25 0,1 0-1,-1 0 1,25-1-16,-25 1 16,25 0-1,-25 0 1,25 0 15,0 0-15,0-50 109,0 0-110,0 0-15,25-25 16,0-24 0,49-25-1,1 24 1,24 51-1,-50 24 1,1 74 0,-50 0-16,25 1 15,-50 24-15,25 0 16,-25 1 0,0-1-1,-24 0-15,-50 50 16,-1-25-1,76-99 1,-1-1 0,50-24 15,49-24-15,-24-1-16,-1 0 15,50 0 1,-24-24-1,-26 24-15</inkml:trace>
  <inkml:trace contextRef="#ctx0" brushRef="#br0" timeOffset="108624.67">5656 11833 0,'0'0'15,"0"-25"1,-50 75 0,50-25-1,-24 24-15,24 1 16,49 0-1,26-50 17,-51-25-17,1-25 1,-50 1-16,-49 49 16</inkml:trace>
  <inkml:trace contextRef="#ctx0" brushRef="#br0" timeOffset="108939.92">5755 12329 0,'-25'25'47,"25"0"-47,0 0 16,0-1-16,0 1 15,25-25 17,-25-25-32,25 1 15,-25-1 1,-25 0-1,0 0-15,-24 25 16,-26 0-16</inkml:trace>
  <inkml:trace contextRef="#ctx0" brushRef="#br0" timeOffset="109543.43">546 13247 0,'49'-25'0,"-24"25"16,25 0 0,74-24-16,99 24 31,75-25-31,74 0 16,124 0 15,50-25-16,49 1 1,25-50 0,0-1-1,-74-24 1,-149 50 0,-198 49-1,-150 25-15,-24 0 16</inkml:trace>
  <inkml:trace contextRef="#ctx0" brushRef="#br0" timeOffset="114921.32">7318 11957 0,'0'0'0,"25"0"15,-50 0 32,0 50 16,25 24-63,0 1 15,-25 24-15,25 74 16,-24-24 0,24-74-1,0-26 1</inkml:trace>
  <inkml:trace contextRef="#ctx0" brushRef="#br0" timeOffset="115390.03">7368 11883 0,'0'0'15,"0"-25"-15,0 0 16,0 0 15,24 25-15,26 0-16,-25 25 15,99 0 1,-25 25 0,0 49-1,-24 0 1,-50 25 0,-25 0-1,-50-25 1,-24 25-1,-75-24 1,25-51 0,0-24-1,49 0-15,26-25 16,24-25 0,0 0-1</inkml:trace>
  <inkml:trace contextRef="#ctx0" brushRef="#br0" timeOffset="115705.21">8310 12230 0,'25'-25'0,"-25"50"47,-25 0-31,25 24-16,0-24 16,25 25-1,-25 24-15,0-24 16,-25-25 15,50 24-15</inkml:trace>
  <inkml:trace contextRef="#ctx0" brushRef="#br0" timeOffset="115830.12">8261 11957 0,'0'-49'16,"0"98"-16</inkml:trace>
  <inkml:trace contextRef="#ctx0" brushRef="#br0" timeOffset="117557.55">9005 12156 0,'0'0'0,"0"-25"47,-25 25 140,50 25-15,0-1-156,0 26-1,24 0-15,-24 24 0,49 75 16,-49-75-1,-25-24-15,25-25 16,0 24 0,-25-24-16,0 0 78,0-50 141,0 0-204,25 1 1,-25-1-16,0-25 0,24 1 15,1-26 1,-25 25-16,25 1 16,0-26-16,-25 51 15,25-26-15,-25 25 16,24 0-16,-24 1 47,25 24-32,0 0 1</inkml:trace>
  <inkml:trace contextRef="#ctx0" brushRef="#br0" timeOffset="117806.57">9873 12156 0,'0'0'16,"0"24"-16,0 1 16,25 0-16,-25 0 15,25 24-15,-25 26 16,0 49 0,0-25-1,0 0 1,0-74-1</inkml:trace>
  <inkml:trace contextRef="#ctx0" brushRef="#br0" timeOffset="118489.92">10617 12230 0,'0'0'16,"0"-25"-16,0 0 31,-24 25-31,-1 0 16,0 0-1,0 25-15,-24 25 16,24-1-16,0 1 15,-25 49 1,50 1 0,0-26-1,50-74 1,24 0 0,1-25-1,-26-24-15,-24-1 16,0-25-16,0-73 15,-25-76 1,-25-24 0,-25 25 15,50 99-31,-24 124 31,-1 0-15,50 124-1,-1 50 1,26 24 0,0-24-1,49-1 1</inkml:trace>
  <inkml:trace contextRef="#ctx0" brushRef="#br0" timeOffset="118873.23">11163 12280 0,'0'0'0,"0"-25"16,25 0 15,0 25-31,24-50 31,-24 26-31,0-1 16,25-74 0,-75 74 15,-25 50-15,-24 74-1,24 0 1,25 25-1,25-50 1,50-24 0,99-25-1,49-50 1,-74 0 0</inkml:trace>
  <inkml:trace contextRef="#ctx0" brushRef="#br0" timeOffset="120455.35">13569 11784 0,'25'-25'15,"-50"50"-15,50-75 0,-25 25 47,0 50 78,25 25-125,-25-1 16,0 26-1,0 24-15,-25 0 0,0 50 32,1-50-17,24-49 1,49-50-1,26 0 1,24-50 0,-74-24-16</inkml:trace>
  <inkml:trace contextRef="#ctx0" brushRef="#br0" timeOffset="120740.23">13594 11684 0,'-25'0'15,"50"0"-15,-50-25 16,25 1-1,25 24 1,50-50 0,49 25-1,-50 0-15,25-24 16,-49 49-16</inkml:trace>
  <inkml:trace contextRef="#ctx0" brushRef="#br0" timeOffset="120922.68">13545 12081 0,'0'0'0,"0"25"31,49-25-15,1 0-16,49-25 15,-25 0-15</inkml:trace>
  <inkml:trace contextRef="#ctx0" brushRef="#br0" timeOffset="121373.59">14214 11957 0,'0'-25'16,"-49"50"-1,98-25-15,-123 25 16,0 25-1,74-26 1,24-24 15,1 25-31,0-25 16,0 0 0,24 25-1,1 49 1,0 50-1,-1 0 1,-24-24 0,0-26-1,0-49 1,-25 0 15,24-75-31,-24 25 16,25-49-16,0-1 15,25-73 1,-1-1 0,-49 99-16,25-24 15,-25-1 1,25 75 0</inkml:trace>
  <inkml:trace contextRef="#ctx0" brushRef="#br0" timeOffset="121511.28">15132 12379 0,'0'0'0,"0"25"15,0-1-15</inkml:trace>
  <inkml:trace contextRef="#ctx0" brushRef="#br0" timeOffset="121878.01">16000 11858 0,'50'0'16,"-100"0"-16,125 0 0,-50 0 15,0 25-15,-1-25 16,26 74 0,-50 75-1,-74 0 1,-26-25-1,51-50 1,148-74 15,-25-25-15,26 1 0,-1-1-16,-25-25 0</inkml:trace>
  <inkml:trace contextRef="#ctx0" brushRef="#br0" timeOffset="122357.2">16819 11635 0,'0'-50'0,"0"100"0,-25-125 16,-99 26 0,0-1-1,0 50 1,-25 25-1,-49 74 1,123-49-16,-24-1 16,25 26-16,-50 74 15,99-50 1,0-25-16,0 100 31,100-25-15,98-25-1,26-75 1,49-24 0,-25-50-1,-24-49 1,-26-50 0,-73-99-1,-51-50 1,-49 149-16,-74-100 15,-75 125 1,-25 74 0,1 50-1,123 0 1</inkml:trace>
  <inkml:trace contextRef="#ctx0" brushRef="#br0" timeOffset="123840.87">19994 11635 0,'0'0'16,"-24"-25"-16,24-25 15,-25 25 16,25 75-15,0 99 0,0 49-1,0-123 1,0-1 0,-25 1-16,25-51 15,0 1-15,25 0 16,49-75-1,100-49 1,0-25 0,-26 75-1,-48 49 1,-76 74 0,-73 25-1,-50 0 1,-50-24-1,74-75-15,1 25 16,24-25-16,-49-50 16,74 25 15,0-74-15,25 74-1,25 50 1,0 0-1,25 0-15,24-1 16,75 26 0,25-25-1,-1-25 1,-24-25 0,-75-49-1,-24-50 1,-25 0-1,0 99-15,-25 0 16,0 50 15,0 0-31,0 49 16,24-49 0,1 24-1,50 1 1,-1-25-16,1-25 31,-1-75-15,-49 26-1,0-1 1,-25 25 15,0 50-31,24 25 16,1-1-1,0-49 1,0 25 0,0-25 31,-25 25-16,24 0-31,-48 99 15,-1 74 17,25-98-32,0 24 15,-25 0-15,-25 99 16,-49-49 0,0-75-1,0-99 1,-50-75-1,25-98 1,49-100 0,51 50-1</inkml:trace>
  <inkml:trace contextRef="#ctx0" brushRef="#br0" timeOffset="124890.88">23765 11635 0,'25'-25'16,"-50"50"-16,50-75 0,0 75 78,-25 0-78,24 24 15,1 1-15,50 49 32,-26-49-32,-24-25 15,25-1-15,-25-24 16,74-24 0,-25-51-1,-49-24 1,25-25-1,-26 49 1,-24 51 0,0 73 31,0 1-47,-24 74 15,-1 25 1,25 24 15,0-98-31,-25 24 16,25 0-16,-50 75 15,1-25 1,-26-75 0,26-24-1,-1-50 1,-24-75-1,24-49 1,25-25 0,25 50-1,25-25 1,0 75 0,0-1-16,49-49 15</inkml:trace>
  <inkml:trace contextRef="#ctx0" brushRef="#br0" timeOffset="125290.06">24708 11188 0,'25'-25'16,"-50"50"-16,74-74 15,-24 49 1,0 0-16,0 0 16,-25 24-1,25 76 1,-25-1-1,-25 0 1,0-49 0,50-50 15,0-25-15,24 0-16,1 0 15,99-49 1</inkml:trace>
  <inkml:trace contextRef="#ctx0" brushRef="#br0" timeOffset="125774.46">25427 12081 0,'0'-25'31,"0"50"16,25-25 15,0-25-46,-25 1 0,25 24-16</inkml:trace>
  <inkml:trace contextRef="#ctx0" brushRef="#br0" timeOffset="126242.46">25576 12528 0,'0'0'15,"0"25"32,25-25-31,-25 49-16,0-24 15,0 25 1,-25 24 0,-25 0-1,-24-24 1,24-50-16</inkml:trace>
  <inkml:trace contextRef="#ctx0" brushRef="#br0" timeOffset="128889.17">10518 13917 0,'0'0'0,"0"-25"16,0 0 15,0 1 0,0-1 1,0 50 30,-25 24-62,25 26 16,-24-1-1,-1 25-15,25 0 16,-25-24-16,0 74 16,25-100-1,0-24-15,0 0 16,0 0-16</inkml:trace>
  <inkml:trace contextRef="#ctx0" brushRef="#br0" timeOffset="129271.99">9923 14760 0,'25'25'47,"24"-25"-32,-24 0-15,49-25 16,-24 25-1,74 0 1,-25-24 0,1 24-1,-26-25 1,-24 25 0,-26 0-1</inkml:trace>
  <inkml:trace contextRef="#ctx0" brushRef="#br0" timeOffset="129890">10419 15157 0,'0'0'16,"-25"25"-16,0 25 31,50-25-15,-25-1-16,25 51 16,25-50-1,24-25 1,0-25-1,1-25 1,-26-24 0,-24 24-1,-25 25 1,0 50 31,0 0-47,25 49 31,-25 1-31,25-1 16,-25 1-16,25 98 15,-1 1 1,-24-25 0,-24 24-1,-26-73 1,-24-26-1,-1-49 1,1-50 0,24-49-1,25-50 1,25 0 15,25-25-31</inkml:trace>
  <inkml:trace contextRef="#ctx0" brushRef="#br0" timeOffset="130307.38">11039 15058 0,'25'0'0,"-50"0"0,75 0 62,-50 25-62,25-25 16,-1 74-1,1 1 1,-25-26 0,-25 1-1,25-25 1,25-25 15,-25-25-15,25 0-16,25-24 15,-1 24 1</inkml:trace>
  <inkml:trace contextRef="#ctx0" brushRef="#br0" timeOffset="131141.95">13024 13867 0,'24'0'15,"-24"-24"-15,0 48 32,0 1-32,0 0 15,25 25 1,0-26-16,0 51 16,49-26-1,-24-24 1,0-74-1,-1-1 1,-49-24 0,25 24 15,-25 25-15,0 50-1,25 0 1,-25 74-1,25 25 1,-25 0 0,0 25-1,-25 0 1,-25-25 0,1 0-1,-26-50 1,1-74-1,-1-74 17,1-75-32,49 25 31,25 50-31,0 24 0,0 0 16,0-24-16</inkml:trace>
  <inkml:trace contextRef="#ctx0" brushRef="#br0" timeOffset="131491.2">13991 13396 0,'0'-25'16,"0"50"-16,-25-25 47,25 25-47,-24 24 15,-1 1-15,0 0 16,0-1 0,0 1-16,0-1 15,1 1-15,-1-25 16</inkml:trace>
  <inkml:trace contextRef="#ctx0" brushRef="#br0" timeOffset="132021.88">15157 14661 0,'-25'0'16,"50"0"-16,-75 0 0,26 0 15,24-25 16,49 1-15,100-26 0,0 25-1,0-24 1,-50 49 0,-25-25-1</inkml:trace>
  <inkml:trace contextRef="#ctx0" brushRef="#br0" timeOffset="132833.38">17737 14066 0,'0'-25'15,"0"50"-15,0-75 0,0 25 16,25 1-16,0-1 16,-25 0-1,24 0-15,76 0 16,-26 25-1,0 0 1,-49 75 0,0 24-1,-50 0 1,25-49 0,50-25 15,24-1 0,-24-24-15,-50 25-16,25 0 15,-25 25 1,-25-1 0,-25 1-1,-24-25 1,-1 0-1,1-1 1,0-48 0</inkml:trace>
  <inkml:trace contextRef="#ctx0" brushRef="#br0" timeOffset="133090.94">18754 14289 0,'25'0'0,"-50"0"0,75 0 16,-26 25 0,-24 0-1,0-1-15,0 1 31,0 0-15,0-50 0,0 0-16</inkml:trace>
  <inkml:trace contextRef="#ctx0" brushRef="#br0" timeOffset="133473.34">18953 13917 0,'0'0'0,"24"-25"0,1 0 15,0 25 1,49-24 0,26 48-1,-51 1 1,-49 25-16,25 49 15,-50 50 1,-49 24 15,-25-24-15,-1-49 0,76-51-1,98-74 16,50-24-15,0-26 0,0 1-1,-74 49-15</inkml:trace>
  <inkml:trace contextRef="#ctx0" brushRef="#br0" timeOffset="134343.57">21458 13644 0,'0'25'32,"25"24"-32,-25-24 15,74 75 1,-24-76-16,49-24 15,-49 0 1,-1-24-16,51-51 16,-76 1 15,1-1-15,-25 50-1,0 1 16,0 73-31,25-24 16,0 74 0,0 50-1,-25-99-15,24 24 16,-24 1-16,0 24 16,-24-25-1,-1-49-15,-25 49 16,-24-49-1,-50 0 1,74-50 0,25 25-16,-24-49 15</inkml:trace>
  <inkml:trace contextRef="#ctx0" brushRef="#br0" timeOffset="134711.56">21160 14785 0,'-24'0'0,"-1"0"32,50 0-32,24 25 15,26-25-15,24 0 16,25-25 0,25 25-16,24-25 15,175-49 1,-175 49-16,1 0 15,-25 1-15,49 24 16,-148-25 0,-50 50-1</inkml:trace>
  <inkml:trace contextRef="#ctx0" brushRef="#br0" timeOffset="135392.51">21805 15207 0,'-24'0'15,"48"0"-15,-73 0 0,49-25 16,25 50 15,-25 25-15,24-1 0,51-24-1,-26 0 1,51-50-1,-76 0-15,26-49 16,-25-1 15,0 51-15,-25-1 0,24 50 15,-24 49-16,-24 50-15,24 25 32,-25 24-17,0 26 1,0-1 0,0-123-16,-24 49 15,-1-75 1,25 1-16,-74 0 15,25-50 1,-1-25 15,26-99-15,24 0 0,0-25-16,25 25 15</inkml:trace>
  <inkml:trace contextRef="#ctx0" brushRef="#br0" timeOffset="135807.2">22649 15033 0,'0'0'0,"25"0"0,-1 0 16,1 0-1,-25 25 1,0 0-1,25 0-15,-50 74 16,0-25 0,1-24-1,24-25 17,24-25-17,51-50 1,24 1-1,0-26 1</inkml:trace>
  <inkml:trace contextRef="#ctx0" brushRef="#br0" timeOffset="136224.79">24385 14612 0,'0'-25'31,"25"25"-31,0 0 32,24-25-17,-24 25 1,99-25-1,-24 25 1,-26-25 0,-74 1-1,25 24 1</inkml:trace>
  <inkml:trace contextRef="#ctx0" brushRef="#br0" timeOffset="136445.29">24360 14959 0,'0'0'16,"-24"0"-16,-1 0 0,25 25 31,49-25-31,75-50 16,75 25 15,24-24-15,-99 49-16</inkml:trace>
  <inkml:trace contextRef="#ctx0" brushRef="#br0" timeOffset="137055.18">25849 14661 0,'0'0'16,"-25"-25"-16,50 1 47,0-1-32,49 25 1,0-25-16,26 25 0,-1 0 16,-25-25-16,1 25 15,-1 0-15,-24-25 16,-25 25-16</inkml:trace>
  <inkml:trace contextRef="#ctx0" brushRef="#br0" timeOffset="137490.37">27089 14016 0,'0'0'16,"25"-25"15,-25 75 1,0 0-32,0 24 15,0 0 1,-25 100-1,25 0 1,25-25 0,-25-75-16,0-24 15,25-1-15,-25-24 16</inkml:trace>
  <inkml:trace contextRef="#ctx0" brushRef="#br0" timeOffset="138141.66">27933 14264 0,'0'-25'0,"0"50"0,0-74 15,0 24 1,-25 74 15,0-24-15,0 25-1,0-1-15,1 76 16,-1 23 0,0-24-1,25-24 1,50-1-1,24-25 1,-24-74 0,49 25-1,-50 0-15,1-25 16,74-25 0,-74 25-16,24-50 31,-24 26-31,-25-26 15,24-49 1,-49 0 0,50-1-1,-50 1 1,-50 0 0,25 0-1,-24 24 1,24 50-16,-25-24 15,26 24-15,-100-25 16,-1 50 0,1 0 15,-24 50-15,-1 0-1,74-1-15</inkml:trace>
  <inkml:trace contextRef="#ctx0" brushRef="#br0" timeOffset="139927.97">9898 17291 0,'0'0'15,"0"-25"-15,25 25 0,-25-25 47,0 50 0,25 0-47,-25 0 16,0 24-1,0 26-15,0-1 16,0 0-16,0-24 16,0 24-16,24 1 15,1-50-15,-25 24 16,25-24-16,0-25 16,49-25-1,-49 1 1,0-26-16,49-49 15,-49-1 1,25 26 0,-50 24-1,0 26 32,0 48-31,25 26-1,-25 49 1,0-49 0,24 24-16,-24 50 15,25 25 1,-25 0 0,-25 0-1,1 0 1,-26-25-1,-25 0 1,1-50 0,24-49-1,26-25-15,-26 25 16,25-25 0,0 0-16,-24-50 15,-26-24 1,51-25-1,-26-50 1</inkml:trace>
  <inkml:trace contextRef="#ctx0" brushRef="#br0" timeOffset="140622.07">10642 17365 0,'0'-25'15,"-25"25"1,1 0 62,48 0-62,26-24-1,-25 24 1,74-25-1,0 25 1,-74-25-16,0 25 16,-50 0 46,0 0-62,-49 0 16,-1 25-1,26 0 1,24-25 0,0 0 15</inkml:trace>
  <inkml:trace contextRef="#ctx0" brushRef="#br0" timeOffset="141111.85">11163 16919 0,'25'0'0,"0"0"47,0 0-32,-1 0 1,-24 24-16,25 1 15,0 50 1,-50 24 0,0 0-1,25-24 1,-24-51 0,24 26-1,24-75 16,51 0-15,-50-24-16,49-1 16,0 50-1,1-25 17</inkml:trace>
  <inkml:trace contextRef="#ctx0" brushRef="#br0" timeOffset="141959.85">12776 17415 0,'0'0'16,"0"-25"-1,0 50 32,24 0-47,1 24 16,0 1-16,0-25 15,0-1 1,74 1-16,-25-25 16,1-74-1,-26-25 1,-24-1 15,0 26-15,-25 124 15,0-1-15,0 26-1,0-1-15,25 100 16,24-25 0,-24 24-1,25 1 1,-50-1-1,-25-24 1,25-74 0,-25-26-1,0 1-15,1-25 16,-1 0-16,0-25 16,-50-25-1,26-25 1,-1-74-1,25-25 1,1 0 0,-1-24-1</inkml:trace>
  <inkml:trace contextRef="#ctx0" brushRef="#br0" timeOffset="142361.07">13917 16571 0,'-25'0'31,"0"0"-15,25 25-16,-25 0 15,0 25-15,1-1 16,-26 26-16,-24 73 31,24-24-15,0-49-16</inkml:trace>
  <inkml:trace contextRef="#ctx0" brushRef="#br0" timeOffset="143625.26">17390 17291 0,'-25'-25'0,"0"-25"31,25 26 1,50-1-32,-26 0 15,26 0-15,74-25 16,-49 50-1,-1 0 1,-74 100 0,0 24 15,-25-25-15,0-25-1,25-49 1,25 0-1,0 0-15,0-25 16,0 0-16,-1 0 16,1 25-16,-25-1 15,25 26 1,-25 24 0,0-24-1,-50 0 1,1-25-1,-50-1 1,24 1 0,1-25-1,49-25 17,0 1-32</inkml:trace>
  <inkml:trace contextRef="#ctx0" brushRef="#br0" timeOffset="143910.37">18308 17514 0,'0'0'16,"24"0"-16,-24 25 109</inkml:trace>
  <inkml:trace contextRef="#ctx0" brushRef="#br0" timeOffset="144309.94">18481 17167 0,'0'-25'15,"0"50"-15,25-75 0,0 25 16,0 25 0,24-25-16,1 25 15,-1 0-15,1 0 16,74 50 0,-49 25-1,-51 24 1,-48 25-1,-1 0 1,-25-50 0,0 1-1,50-51 1,50-48 31,0-1-47,-1 0 15,26 0-15,24 0 16</inkml:trace>
  <inkml:trace contextRef="#ctx0" brushRef="#br0" timeOffset="145109.32">21036 17340 0,'0'-24'16,"0"48"15,0 26-15,0-25-1,75 124 1,-26-149 0,1 24-16,49-24 15,0-49 1,-24-50 0,-50-25-1,-1 99 1,-24 50 31,25 24-47,-25 1 15,25 49 1,0 50 0,-25-75-1,-25 75 1,0 25-1,0-25 1,-24-1 0,-26-48-1,1-26 1,24-49 0,1-25-1,-26-75 1,1-49-1,24-24 1,50 73-16,-25-49 16,50 0 15,-25 50-31</inkml:trace>
  <inkml:trace contextRef="#ctx0" brushRef="#br0" timeOffset="146041.49">21929 17067 0,'0'-24'31,"-24"24"-15,48 0 15,1-25-15,25 25-1,-1-25-15,51 0 16,-76 25-16,1 0 31,-25-25-31,25 25 16,-50 0 15,0 25-15,-74 0-1,25 0 1,24 0 0,25-25-1,50 0 17,0 0-17,0 0-15,49-25 16</inkml:trace>
  <inkml:trace contextRef="#ctx0" brushRef="#br0" timeOffset="146423.93">22624 16646 0,'25'-25'16,"-25"50"46,25 0-46,-25-1-16,0 1 15,0 25-15,0-25 16,0 24 0,0 1-1,0-1 1,0-24-1</inkml:trace>
  <inkml:trace contextRef="#ctx0" brushRef="#br0" timeOffset="146960.69">24137 17712 0,'-25'0'15,"50"0"32,25 25-31,-1-25-16,26 0 16,24-25-16,0 25 15,100-24 1,-50-26-1,-50 25 1,-124 0 15</inkml:trace>
  <inkml:trace contextRef="#ctx0" brushRef="#br0" timeOffset="147208.93">24311 18085 0,'0'24'16,"0"-48"-16,-25 48 0,75-48 31,24-1-15,0 0-1,100-25 1,-75 26 0,-49 24-16,-50-25 15</inkml:trace>
  <inkml:trace contextRef="#ctx0" brushRef="#br0" timeOffset="147675.28">25650 18085 0,'-24'0'31,"48"-25"1,26 25-17,0-25-15,24 25 16,100-50-16,-1 26 31,-49-26-15,-49 50-1,-50 0-15</inkml:trace>
  <inkml:trace contextRef="#ctx0" brushRef="#br0" timeOffset="148007.88">26940 17365 0,'0'0'16,"-24"25"15,24 25-16,0-1-15,0 1 16,-25 99 0,0 0-1,25-25 1,0 0 0,0-50-16,25-49 15</inkml:trace>
  <inkml:trace contextRef="#ctx0" brushRef="#br0" timeOffset="148823.51">27685 17688 0,'0'0'16,"-25"-25"-16,0 0 15,0 25 1,25-25-16,-25 25 16,1 0-1,-1 0-15,0 50 16,-25-1-1,25 26 1,-24 24 0,49 0-1,0-24 1,0 24 15,49-25-15,1-24-1,0-25-15,24-25 16,-24 25 0,-1-25-1,1 0 1,-25-25 0,24 0-1,1 0 16,0-24-31,-26-1 16,26 0 0,-25 1-1,0-1 17,-1 25-32,-24 1 15,25-26 1,0 25-16,-25-24 15,-25-1 1,25 0 0,-25-24-1,1 24 1,-26 25 0,-49 1-1,0 24 1,-50 24-1,0 1 1,99 0 0,25 0-16</inkml:trace>
  <inkml:trace contextRef="#ctx0" brushRef="#br0" timeOffset="149837.41">29223 18159 0,'-25'-25'0,"50"50"0,-75-50 16,25 25 78,75 0 187,-25 0-281,24 0 15,26 0-15,-1 25 16,25-25-16,1 0 16,148-25-1,49 0 1,-73-24 0,-76 24-1,-73 0 1,-75 0 46</inkml:trace>
  <inkml:trace contextRef="#ctx0" brushRef="#br0" timeOffset="150376.43">30686 17613 0,'-25'0'15,"50"0"-15,-74 0 0,24 0 16,25-25 0,-25 25-1,50 0 1,0 25-16,123-25 31,76 25-31,-1 0 31,-25 24-15,-98 1 0,-76-50-16,1 50 15,-25-25 1,-25-25 0,25 24-16,-74 1 15,0 50 1,-26 24-1,-24 25 17,25 0-17,25-25 1,24-25 0,25-49-16</inkml:trace>
  <inkml:trace contextRef="#ctx0" brushRef="#br0" timeOffset="150761.26">30934 17588 0,'0'0'16,"0"-24"-16,-25 24 31,25-25-31,0 50 31,-24 24-15,48 1-16,-24 24 15,0 1 1,25-1-16,0 100 16,-25-1-1,50 1 1,-50-50 0,49-49-1</inkml:trace>
  <inkml:trace contextRef="#ctx0" brushRef="#br0" timeOffset="151424.66">32423 17390 0,'0'-25'16,"0"0"15,0 1-15,25 24-16,-1-25 15,26 25 1,49-25-1,-49 25 1,-50 74 0,-50 26-1,25-26-15,-24-49 16,24 24-16,25-24 16,0 0-16,50 0 15,24 0 1,0-1-1,-24 1 17,-25 25-17,-50 49 1,25-74 0,-50 25-1,26-26-15,-26 1 16,25-25-16,-24 0 15,24-49-15</inkml:trace>
  <inkml:trace contextRef="#ctx0" brushRef="#br0" timeOffset="151974.65">33018 16968 0,'25'-99'16,"-25"0"-16,0-25 15,-99 49 1,49 795-16,-24-1464 16,272 1165-16,-471-818 15,149 422 1,-198 198 0,198-123-1,24 24-15,-48 124 16,73 25-1,50-25 1,100 0 0,49-25-1,49-74 1,26-50 0,24-49-1,0-75 1,1-50-1,-100 1 1,-25 0-16,0-1 16,50-173-1,-25 0 1,-50-25 0,-74 124-1,0 25-15,-99-49 16,-74 49-1,-100 49 1,-50 75 0,26-25-1,148 25-15</inkml:trace>
  <inkml:trace contextRef="#ctx0" brushRef="#br0" timeOffset="-186099.09">15802 17316 0,'-25'0'94,"50"0"0,0 0-94,0 24 16,-1 1-16,26-25 15,-25 25-15,49-25 16,1 0-1,-1 0 1,-49 0 0,0 0 15,0 0-15,-1 0 30,1 0-30,0 0 0,0 0-1,24 0 1,1 0 0,-25-25-16,0 25 15,-1-25-15,1 25 16,0 0-16,0 0 47,-25-24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7:39:10.2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1538 1488 0,'0'0'0,"25"0"32,-50-24 14,0 24-30,0-25-16,1 25 16,-51-25-1,1 25 1,-25 25 0,24 24-1,50 1-15,25-25 16,-24 49-1,73 1 1,-24-26-16,25 1 16,74 24-1,-75-24 1,50 49 0,-74 0-1,-25 1 1,-25-1-1,-49-25 1,-75 1 0,75-26-16,-1-24 15,1 0-15,-25 0 16,24-25 0,26-75-1,24-24 16,25 0-31</inkml:trace>
  <inkml:trace contextRef="#ctx0" brushRef="#br0" timeOffset="395.8">1861 1687 0,'0'0'16,"24"0"-16,-48 25 31,24 24-31,-75 75 15,25 25 1,1 74 0,24-123-1,25-1 1,-25 0-16,25 0 16,0-24-16,0-26 15,75-24 1,-1-25-1,1 0-15,24-74 16,-50 24-16</inkml:trace>
  <inkml:trace contextRef="#ctx0" brushRef="#br0" timeOffset="1445.78">2034 2332 0,'25'25'15,"-50"-50"-15,75 50 16,-25-25-16,24-25 15,1 0-15,-1 0 16,26-74 0,-26 49-1,-49 1-15,25-1 16,-50 25 0,-24 25-1,-50 75 1,24 24-1,50 25 1,50-25 0,50 1-1,98-51 1,-98-49-16,24 0 16,-25-49-16,100-26 15,-124 26 1,-1-26-16,1-49 15,-25 50 17,-25 49-17,0 0 1,0 99 0,-25 50-1,25 75 1,25 49-1,-25 50 1,0-174-16,0 74 16,-25-99-1,25-74 1,0-50 0,-25-123-1,-25-100 1,50-25 15,0 0-15,75 49-1,24 26 1,25 99 0,-49 49-1,-51 25-15,26 50 16,0 50-1,-50-1-15,0 0 16,-50 75 0,25-49-1,-24-26-15,-51 75 16,75-100 0</inkml:trace>
  <inkml:trace contextRef="#ctx0" brushRef="#br0" timeOffset="1993.73">3721 1910 0,'0'0'16,"0"-25"-16,0 1 16,-25-1-1,25 0-15,25-49 16,25-1 0,-26 50-1,26 0-15,0 100 16,-75 99 15,0-75-31,0 50 16,25-125-1,0 26-15,50-25 32,24-50-17,1 50 1,-50 24-1,-1 26 1,-24 24 0,-24 0-1,-1-24 1,-25-50-16,25-25 16,0 0-16,-24-50 15,24 0 1,25 1-16</inkml:trace>
  <inkml:trace contextRef="#ctx0" brushRef="#br0" timeOffset="2312.08">4515 2084 0,'0'0'15,"25"0"-15,-25 25 16,-25-1-16,25 1 16,-25 0-16,25 0 15,0 0 1,25-1-16,0-24 0,49 0 16,1-24-1,-51-51 1,-24 26 15,-24 24-15,-51 0-1,25 25 1</inkml:trace>
  <inkml:trace contextRef="#ctx0" brushRef="#br0" timeOffset="2594.82">4738 2530 0,'0'25'16,"0"-50"-16,0 75 0,25-50 15,-25 25-15,0 0 16,25 24-1,24-74 17,-24 1-32,-25-1 15,0-50 1,-49 51 0,-26 24-1,-99 24-15</inkml:trace>
  <inkml:trace contextRef="#ctx0" brushRef="#br0" timeOffset="3147.55">868 3671 0,'-25'0'15,"50"0"-15,-74-24 0,49-1 31,-25 25-15,74 0 47,-24 0-63,74 0 15,26 0-15,23-25 16,51 25-16,322-50 31,99-24-15,25 24-1,-75 26 1,-148-1 0,-174 0-1,-149 0 1,-74 25-1,0 0 17</inkml:trace>
  <inkml:trace contextRef="#ctx0" brushRef="#br0" timeOffset="17413.25">7690 1960 0,'0'0'15,"0"-25"-15,25 25 47,-25-25-47,-25 75 47,0-1-31,1 26-16,-1 24 15,-25 0-15,1 1 16,-1 24-16,25-25 16,0 0-1,25 124 1,75-148-1,98-50 1,26-50 0,-100 0-16</inkml:trace>
  <inkml:trace contextRef="#ctx0" brushRef="#br0" timeOffset="18146.7">8608 2530 0,'25'-24'0,"0"24"16,-25-25 0,24 25-16,26-25 15,0 0 1,-50 0 0,-50 25-1,-24 25 1,-1 0-16,-24 74 15,25 0 17,49-24-17,25 24 1,74-49 0,75-26-1,25-24 1,-1-74-1,26-50 1,-1-74 0,-123 74-16,-1-1 15,0 1-15,-49-24 16,25 24-16,-25-50 16,-25 99-1,0 100 16,-50 99-15,25 75 0,-24 49 15,24-149-31,25-24 16,0 49-1,25-50 1,74-49-1,75-75 1</inkml:trace>
  <inkml:trace contextRef="#ctx0" brushRef="#br0" timeOffset="18334.66">9501 2183 0,'-50'0'16,"100"0"-16,-124-25 0,49 25 16,25-25-1,49 25 1,1-24 0,124 24-1</inkml:trace>
  <inkml:trace contextRef="#ctx0" brushRef="#br0" timeOffset="75172.91">12776 1836 0,'0'-25'31,"0"50"63,0 24-79,-25 1-15,0 0 16,0-1 0,0 50-16,1 1 15,24-1 16,49-49-15,1-50 0,49 0-1,0-25 1,-49-25-16,-25 25 16,49-74-1,-49 49-15,0 1 16,-1-1-1,1 1 1,-25 24 0,0 0-1,0 50 17,0 0-17,0-1 1,50 76-1,0-26 1,-1-74-16,26 25 16,-26-25-16,1 0 15,-1 0-15,51-50 16,-51-24 0,-24-25-1,0-25 1,-25 49-1,0 50 1,0 1 15</inkml:trace>
  <inkml:trace contextRef="#ctx0" brushRef="#br0" timeOffset="75536.7">14239 1687 0,'0'-25'16,"0"50"-16,0-75 15,25 50-15,-25-25 16,-25 25 15,0 50-15,1 0-16,-1 24 15,-25 25-15,1 75 16,24 99 15,50-124-15,49-50-1,25-49 1,0-50 0,-24 0-1</inkml:trace>
  <inkml:trace contextRef="#ctx0" brushRef="#br0" timeOffset="76085.35">14562 2009 0,'0'-24'16,"0"48"-16,-25-73 0,25 24 15,25 0 17,24 25-32,26 25 15,-26 25 16,-24 24-15,-74 25 0,-1-24-1,50-51 1,0 1 0,0-50-1,50-49 1,-1 24-1,1-24-15,49-50 16,-49 25 0,-50 74-1,24 25 1,-48 50 15,-26 74-15,25-25 15,25 25-15,25-99-16,-25 24 15,50 1-15,24-25 16,0 0 0,-49-25-16</inkml:trace>
  <inkml:trace contextRef="#ctx0" brushRef="#br0" timeOffset="76433.17">15480 1612 0,'0'-24'15,"0"48"-15,0-73 0,0 24 16,0 0-1,0 0 1,24 75 0,1-25-1,0 24-15,25 100 16,-26 0 0,-24 50-1,-24-1 1,-26-24-1,-24-50 1,-26-25 0,76-74-1,-1 0 1</inkml:trace>
  <inkml:trace contextRef="#ctx0" brushRef="#br0" timeOffset="76733.64">16125 2133 0,'24'0'15,"-24"-24"1,25-1-1,0 25 1,99 0 0,-50-25-16,1 25 15,-1 0-15,50-25 16,-24 0 0,-76 25 15</inkml:trace>
  <inkml:trace contextRef="#ctx0" brushRef="#br0" timeOffset="77045.61">16100 2332 0,'0'0'0,"-50"25"0,25-25 15,0 0 1,25 25 0,125-25-1,48 0 1,1-25 0,-25 0-1,-50 25 1,-74 0 15</inkml:trace>
  <inkml:trace contextRef="#ctx0" brushRef="#br0" timeOffset="78151.17">17985 1612 0,'0'-24'15,"0"48"-15,25-48 0,-25 73 63,-25-24-63,50 25 16,-25-1-16,25 26 15,49-50 16,25-25-15,25-50 0,-74 0-16,24 1 15,-24-26-15,0 1 16,-26 49 0,1 0-16,-25 0 46,0 75-46,0 49 16,-25 50 0,25 50-1,0 73 1,0 1 0,-24 0-1,-1-149 1,0-24-1,0-1-15,-74 0 16,49-49 0,1-50-16,-26 24 15,1-48-15,-25-51 16,24-74 0,75 0-1,25-49 1,74 24-1,1 26 1,-51 98 0</inkml:trace>
  <inkml:trace contextRef="#ctx0" brushRef="#br0" timeOffset="78684.49">19201 1464 0,'0'0'16,"0"-25"-16,0 0 31,24 25-15,26-25 0,0 25-16,-1 0 15,50-25 1,-24 25-1,-100 0 32,-99 25-31,0-25 0,74 25-16,1-25 15,-1 25 1,75-50 31,25 25-47,-1 0 15,50-25 1,-49 25-16</inkml:trace>
  <inkml:trace contextRef="#ctx0" brushRef="#br0" timeOffset="79017.61">20143 967 0,'0'0'0,"0"-24"16,0 48 31,0 1-47,25 75 15,-25 24 1,0 0 0,0-50-1,0-49 1,25-25-1,-25 25 1,0-1-16</inkml:trace>
  <inkml:trace contextRef="#ctx0" brushRef="#br0" timeOffset="79553.1">21929 2332 0,'0'0'15,"-24"0"17,48 0-17,26-25-15,24 25 16,26 0 0,197-25-1,51 25 1,-1-25-1,-74 25 1,-100 0 0,-148 0-1,0 0 1</inkml:trace>
  <inkml:trace contextRef="#ctx0" brushRef="#br0" timeOffset="79967.81">23715 1885 0,'0'-24'16,"0"48"-16,-24-73 0,-1 24 16,25 0-16,25 25 46,49 25-30,125 49 0,-75-49-16,24 25 15,100-1 1,-123-24 0,-76 0-1,-98 25 1,-125 49-1,-25 0 1,51 25 15,48-25-31,51-49 32,24-25-17</inkml:trace>
  <inkml:trace contextRef="#ctx0" brushRef="#br0" timeOffset="80267.22">23964 1885 0,'0'-24'16,"0"48"-16,0-98 15,-25 49 1,25 0 15,0 75-31,-50 49 16,50 75-1,-25 24 1,50-74 0,-25 0-1,0 75 1,0-125-16,-25 75 15,0-74 1,1-51-16</inkml:trace>
  <inkml:trace contextRef="#ctx0" brushRef="#br0" timeOffset="83351.64">26742 1761 0,'0'-24'0,"0"48"0,25-73 15,-25 24 1,0 0-16,0 0 47,0 50 0,0 0-47,0 25 15,-25 24 1,0 0-16,-25 1 16,26-1-16,-26 50 15,25-49 1,75-26 0,49-24-1,25-25 1,0-50-1,0-24 1,-49-25 0,-51 74-1,1 25 1,-25-25 15,25 25-31,-50 25 16,0 74-1,1 25 1,-26 25 0,25-25-1,0 0 1,1-49 0,24-51-1,24-24-15</inkml:trace>
  <inkml:trace contextRef="#ctx0" brushRef="#br0" timeOffset="84071.94">27461 1141 0,'-74'-74'0,"148"148"0,-223-198 16,75 99-16,-25 0 16,24 1-16,-148-1 31,49 50-15,50-1-16,0 26 15,-124 99 1,25 49-1,124-98-15,24 24 16,-24 223 15,124-74-31,49 0 32,75-25-17,25-25 1,24-74-1,-24-50 1,24-74 0,26-25-1,-1-50 1,50-49 0,-149 25-16,124-100 15,-50 0 1,-74-24-1,1-100 17,-101 125-17,1 73 1,-50-48 0,25 73-1,-74-49 1,-25 25-1,-149-25 1,49 74 0,-49 50-1,-25 0 1,0 75 0</inkml:trace>
  <inkml:trace contextRef="#ctx0" brushRef="#br0" timeOffset="94805.35">12627 4068 0,'49'-24'63,"-73"24"-32</inkml:trace>
  <inkml:trace contextRef="#ctx0" brushRef="#br0" timeOffset="95720.14">12602 4217 0,'0'0'47,"-25"0"-31,25 25 31,0 0-47,-25 0 15,25 49 1,-24 1-16,-26 123 16,-25 0-1,51-24 1,-1-75 0,74-49-1,76-174 1,-51 49-1,0 1-15,1-124 16,-1 49 15,-49 74-15,-25 51 0,0-1-1,0 50 1,25 74-1,0 74 1,24 1 0,26-25-1,24-75 1,0-49 0,-49-25-16,49-74 15,-49-1 1,-1 1-16,1-125 15,-25 1 1,-50 24 15,0 75-15,0 49 0,0 26-1</inkml:trace>
  <inkml:trace contextRef="#ctx0" brushRef="#br0" timeOffset="96205.09">14190 3696 0,'0'-25'16,"0"50"-16,0-74 0,24 49 47,-48 49-32,-1-24 1,0 50 0,-74 123-1,24-99-15,1 0 16,24-24-16,-24 49 15,49-74 1,0-50 0,25 24 15</inkml:trace>
  <inkml:trace contextRef="#ctx0" brushRef="#br0" timeOffset="96985.9">14884 4143 0,'0'0'15,"-25"0"-15,1 49 16,-1-24-16,-50 74 15,-24 26 1,0 48 0,49 26-1,50-26 1,50-24 15,49-74-31,-24-51 16,-26-24-16</inkml:trace>
  <inkml:trace contextRef="#ctx0" brushRef="#br0" timeOffset="97519.14">15033 4490 0,'0'-25'0,"0"50"0,0-99 16,0 49-16,0 0 16,0 0-16,25 0 15,49 25 1,-24 0 0,24 75-1,-49 74 1,-25 24-1,-50-49 1,50-24 0,-24-100-1,24 0 1,49-100 0,1-48-1,0-26 1,-1 25-1,-24 124 17,-25 50-17,-25 50 1,25 49 0,25 24-1,25-24 1,24-24-1,25-51 1,-74-49-16</inkml:trace>
  <inkml:trace contextRef="#ctx0" brushRef="#br0" timeOffset="97801.95">15852 4341 0,'0'0'0,"0"-25"0,0 1 16,24 24-1,51 49 1,-1 51 15,-49 73-15,-25 75-1,-25 0 1,0-148-16,25-26 16,-24 25-1,-1-74-15</inkml:trace>
  <inkml:trace contextRef="#ctx0" brushRef="#br0" timeOffset="98071.74">16894 4887 0,'0'-25'31,"24"25"-16,1-25 1,25 25-16,49-24 16,25-1-1,-50 0 1,-49 0 0</inkml:trace>
  <inkml:trace contextRef="#ctx0" brushRef="#br0" timeOffset="98255.58">16794 5259 0,'0'0'0,"-24"0"16,24 25-1,24-25-15,1 0 16,50-25-16,-1 0 15,124-24 1</inkml:trace>
  <inkml:trace contextRef="#ctx0" brushRef="#br0" timeOffset="98866.59">17886 4986 0,'0'0'0,"0"-25"15,-25 25 1,75 0 62,-1 0-62,26-24-16,-1 24 15,25 0-15,-24-25 16,-1 25-16,25 0 16,-74-25-1,0 25 17</inkml:trace>
  <inkml:trace contextRef="#ctx0" brushRef="#br0" timeOffset="99671.71">19449 4565 0,'24'0'16,"-48"0"-16,48-25 0,-24 0 31,0 75-15,0-26-16,0 26 15,0-25-15,25 24 16,50-24 0,-1-25-1,25-25 1,-24-24 0,-50-1-1,-25 25-15,24 1 16,-24-1 15,-24 50 0,24-1-31,-25 26 16,25 99 0,0 74-1,-25 25 1,-25 25-1,-24-25 1,-1-25 0,-24-74-1,25-74 1,49-75-16,-49-50 16,49-99-1,0-49 1,50 24-1,49 0 1,25 1 0,-24 24-1</inkml:trace>
  <inkml:trace contextRef="#ctx0" brushRef="#br0" timeOffset="100151.64">20342 4341 0,'0'-25'16,"0"50"-16,0-74 47,25 49-47,-1 0 15,26-25-15,0 25 16,24-25-16,0 0 15,26 25 1,-76-25 0,-48 25 15,-26 25-31,-74 0 16,0 0-1,25 0 1,74-1-1</inkml:trace>
  <inkml:trace contextRef="#ctx0" brushRef="#br0" timeOffset="100568.09">20863 3969 0,'0'-25'16,"0"50"-16,0-74 0,24 49 16,1-25-1,0 25 1,0 0-16,0 25 15,24-25-15,-49 24 16,25 1 0,0 50-16,-25-26 15,0 26 1,-50 24 0,1 0-1,-1-49 1,50-25 15,25-25-31,0-25 16,74 0-1,50-50 1,-100 51-16</inkml:trace>
  <inkml:trace contextRef="#ctx0" brushRef="#br0" timeOffset="101285.09">22599 4589 0,'0'-24'0,"0"48"0,25-73 16,-25 24 15,25 50-31,-25 49 15,49 1 1,1-51 0,49-24-1,25-49 1,-74 24 0,24-25-1,1-49 1,-50 74-16,-1-24 15,-24 49 17,0 49-17,-24 1-15,24 24 16,-50 100 0,0 74-1,25 0 1,-49 25-1,24-149 1,1 0-16,-75 50 31,49-100-31,1-49 16,24 0-16,-49-25 16,25-50-1,24-123 1,50-51-1,50 26 1,49-1 0,-49 100-16</inkml:trace>
  <inkml:trace contextRef="#ctx0" brushRef="#br0" timeOffset="101667.44">24261 3920 0,'0'-25'16,"0"50"-16,25-50 16,-25 0 15,0 50-31,-25 0 16,-74 99-1,49-75-15,-49 75 16,50-49-1,24-51 1</inkml:trace>
  <inkml:trace contextRef="#ctx0" brushRef="#br0" timeOffset="102306.1">25105 5482 0,'0'-24'16,"0"48"-16,0-73 15,49 49-15,-24-25 16,49 25-16,1 0 16,173-25-1,74 25 1,26 0-1,-26 0 1,-98-25 0,-100 25-1,-100 0 1</inkml:trace>
  <inkml:trace contextRef="#ctx0" brushRef="#br0" timeOffset="102669.77">27040 5110 0,'-25'-24'0,"50"48"0,-75-73 16,50 24-1,0 0 1,25 25-1,99 25 1,99 25 0,0-1-1,-49 1 1,-124-1 0,-50 1-1,0-25-15,-124 74 16,-100 25-1,26-25 17,49 1-17,99-76-15</inkml:trace>
  <inkml:trace contextRef="#ctx0" brushRef="#br0" timeOffset="102952.08">26940 5086 0,'25'-25'16,"-50"50"-16,50-75 0,-25 25 16,0 50 15,0 0-31,0 99 15,0 49 1,25 26 0,0 24-1,-25-49 1,25-100 0</inkml:trace>
  <inkml:trace contextRef="#ctx0" brushRef="#br0" timeOffset="103469.7">29024 4788 0,'25'-25'0,"-50"50"0,25-50 31,-25 50-15,1 0-16,-26 24 15,0 50 1,25-49-1,75-25 1,99-25 0,25 0-1,24 0 1,-173 25 0,0-25-16,-1 49 15,-24 51 1,25-51-16,-50 75 15,-24-25 17,-50-24-32,24-50 15,1-1 1,-75 1 0,0-25-1,99-25-15</inkml:trace>
  <inkml:trace contextRef="#ctx0" brushRef="#br0" timeOffset="103736.42">29297 4763 0,'0'-25'0,"0"50"15,0-75-15,0 26 16,25 24 15,24 0-15,1 24-16,74-24 31,25 25-15,-99-25-16,-1 0 0</inkml:trace>
  <inkml:trace contextRef="#ctx0" brushRef="#br0" timeOffset="104335.03">30289 4292 0,'-25'-50'0,"50"100"0,-124-150 15,25 26-15,-26 49 16,1-24 0,-25 49-16,0-25 15,-149 50 1,-49 74 0,148-25-16,50 25 15,-25 26-15,-99 123 16,25 24-1,124 26 1,74-50 0,99-24-1,150-51 1,73-49 0,51-99-1,-51-25 1,-24-74-1,-25-50 1,0-50 15,0-49-15,-148 99-16,48-100 16,-123-24-1,0 149 1,-50-25-16,-24-50 15,-51 25 1,-98 50 0,-50 25-1,-75 49 1,50 75 0,149-1-16</inkml:trace>
  <inkml:trace contextRef="#ctx0" brushRef="#br0" timeOffset="112403.73">12279 769 0,'0'-25'47,"-24"25"-47,-1 0 16,-99 0-1,25 25-15,-1-25 16,-98 25 0,24 0-1,50-25 1,75 0-16,24 0 15,-25 0 1,25 0 15,1 0 63,24 24-94,-25 1 16,25 0-16,-25 25 15,-25 49 1,26-49-16,-26 98 16,25-24-1,-25-24 1,26-1-1,-1 0 1,-25 25 0,1-25 15,-1 25-15,0 0-1,1 25 1,24-99-16,0 74 15,-24 0 1,24 0 0,0 25-1,-25 0 1,26-25 0,-1-25-1,0 25 1,0-25-1,0 25 1,1 25 0,-1-25 15,0-49-31,0 49 16,0 0-1,-24 24 1,-26-23-1,26-1 1,-26 0 0,26 0-1,-26 0 1,26-25 0,24 0-1,-25 0 1,25 1-1,1 48 1,-1-48 0,25 49-1,-25-25 1,25-50 0,0-49 15,50-25-31,-26 0 15,51 0 1,-1 0 0,75 0-1,49 0 1,1 0 0,24 0-1,-49 0 1,-125 0-16,51 25 15,-76-25 1</inkml:trace>
  <inkml:trace contextRef="#ctx0" brushRef="#br0" timeOffset="135571.35">3126 7889 0,'0'-25'16,"0"0"15,0 0-15,0 1 15,0 48 47,0 1-62,0 25-16,0 24 15,-25 1-15,25-1 16,-25 25-16,0 0 15,25 1-15,-49 73 16,49-123 0,-25 0-16,0-1 15,25 26 1,-25-51-16</inkml:trace>
  <inkml:trace contextRef="#ctx0" brushRef="#br0" timeOffset="136037.7">3002 7641 0,'0'-25'0,"0"50"0,24-75 16,1 25-16,0 0 16,0 1-16,49-1 15,26 0 1,-26 25 15,0 25-15,-24 24-1,-50 1-15,0 49 16,0-24 0,-25-1-16,-74 25 15,0 1 1,-1-26-1,26-24 1,49-26 0,0-24-16</inkml:trace>
  <inkml:trace contextRef="#ctx0" brushRef="#br0" timeOffset="136824.38">3746 7988 0,'0'25'31,"0"24"-15,0 1-16,0 0 0,0 24 15,25-49 1,-25 0-16,74-25 16,0-50-1,-24-24 16,0-26-15,-25 26 0,-25 49-16,0 0 47,0 75-32,0 24 1,24 1-1,26-26 1,-25-49-16,24 25 16,1-50-16,-25 25 15,24-24-15,51-51 16,-26-49 0,-49-74-1,-25-26 1,-25 26-1,0 74 1,0 74 15,1 100 1,24 24-32,-25 26 15,50 272 1,-1-149-1,26-49 1,24-75 0,1-25-1,-1-74 1,-49-25 0</inkml:trace>
  <inkml:trace contextRef="#ctx0" brushRef="#br0" timeOffset="137008.31">4341 7839 0,'0'0'15,"25"-49"16,25 49-15,24-25-16</inkml:trace>
  <inkml:trace contextRef="#ctx0" brushRef="#br0" timeOffset="137537.97">5755 7541 0,'0'0'16,"0"-24"15,0 73-31,0 1 0,-25-1 16,1 100 0,-1-74-1,25 49-15,0-99 16,25-1-16,24-24 15,50-74 1,1-25 15,-1-25-15,-74 74 0,0 100 15,-25-25-31,0 49 15,0-24-15,0 74 16,24 24 0,-24-98-1</inkml:trace>
  <inkml:trace contextRef="#ctx0" brushRef="#br0" timeOffset="138840.92">397 6053 0,'0'-25'16,"0"50"-16,-25-50 0,25 0 15,-25 25 1,25-24 0,25 24-16,-25-25 15,25 25 1,0 0-1,0 0 17,-1 0 61,-24-25-61,-24 25 15,24 50-47,-50-26 15,0 51-15,-24 98 16,49 1-1,75-50 1,49-49 0,50-26 15,-25 1-15,-99 49-1,-25 0 1,-50-24-16,-74 49 15,-25-25 1,25-49 0,50-50-1,49-25 1,25-50 0,49-98-1</inkml:trace>
  <inkml:trace contextRef="#ctx0" brushRef="#br0" timeOffset="139175.44">1340 6028 0,'0'0'15,"24"0"1,-24 50 15,-24-1-31,24 26 16,-25 24 0,0 100-1,0-100-15,25-25 0,0 1 16,25 49 15,49-100-15,50-24-1,0-49 1</inkml:trace>
  <inkml:trace contextRef="#ctx0" brushRef="#br0" timeOffset="139337.71">1265 6574 0,'0'0'0,"25"-25"16,0 0-1</inkml:trace>
  <inkml:trace contextRef="#ctx0" brushRef="#br0" timeOffset="140204.59">2183 6127 0,'25'-24'0,"-50"48"16,0-73-16,0 74 16,-24-25-16,-1 49 15,1 1-15,-51 74 16,51 0-1,74-25 1,74-49 0,74-50 15,26-25-15,-100 0-16,50-74 15,-75-50 1,-49 99-1,0-24-15,-25 0 16,0 49 0,0 74 15,-25 26-15,0 24-16,1 124 31,-1 25-31,-25-24 31,50-125-31,0 50 16,0-75-1,0-49 1,25-75 0,0-24-1,-25-25-15,49-125 16,26 1-1,-1 25 1,25 49 0,-24 50-1,-26 49 1,26 75 15,-50 148-15,-50-98-1,0 49 1,-49 0 0,-26-50-1,51-49 1,24-25-16,-74 25 16</inkml:trace>
  <inkml:trace contextRef="#ctx0" brushRef="#br0" timeOffset="140671.1">3572 6003 0,'25'-24'15,"-50"48"-15,75-73 16,-50 74 15,0-1-31,-25 76 32,25 24-17,25-25 1,0-50-1,-1-49-15,1 0 16,25 0-16,-25-24 16,-1-26-16,26-24 15,-25-26 1,0 100 15,-50 25-15,25 25-16,-25 99 15,25 24 1,0-49 0,25-24-1</inkml:trace>
  <inkml:trace contextRef="#ctx0" brushRef="#br0" timeOffset="141006.85">4366 6351 0,'25'0'0,"-50"0"0,50 24 16,0-24-16,-1 0 15,1 0-15,-25-49 16,25 24 0,-25 0-16,0-49 15,0 49 1,-25 0-16,0 25 15,1-25 1</inkml:trace>
  <inkml:trace contextRef="#ctx0" brushRef="#br0" timeOffset="141287.98">4440 6648 0,'25'0'0,"0"25"15,0-50-15,24 25 16,-24 0-1,0-49 1,-75 24 0,26 0-16,-51 25 15</inkml:trace>
  <inkml:trace contextRef="#ctx0" brushRef="#br0" timeOffset="141872.53">174 7864 0,'-25'0'31,"0"0"-31,50 0 47,49-25-47,1 0 15,49 1-15,198-51 16,100-49 15,-149 74-31,322-74 16,-272 50-1,-1 24-15,323-24 16,-50-25 0,-98 49-1,-150 0 1,-149 26 0,-173 24-1,0 0 1</inkml:trace>
  <inkml:trace contextRef="#ctx0" brushRef="#br0" timeOffset="142640.63">1216 6549 0,'24'-25'47,"1"1"-47,25-1 16,-1 0 0,26 0-16,-26 0 0,75-24 15,-74 49 1,-50-25-1,25 25 1</inkml:trace>
  <inkml:trace contextRef="#ctx0" brushRef="#br0" timeOffset="145322.9">6103 7318 0,'-25'0'16,"50"0"-16,-75-25 0,25 25 16,0-24-1,0 24-15,-99 24 16,75 1 0,-100 50-1,0 24 1,50 25-1,24 0 1,51 0 0,24 25-1,74 24 1,50-49 0,-25-49-16,100 24 31,24-24-16,-24-26 1,-1-49 0,-49-74-1,49-100 1,-148 100 0,0-125-1,-50-24 1,-75 24-1,-49 75 1,-50 50 0,1 74-1,98-25-15,-49 50 16,100 0 0</inkml:trace>
  <inkml:trace contextRef="#ctx0" brushRef="#br0" timeOffset="145871.79">8186 7814 0,'0'-24'0,"0"48"0,-25-73 15,25 24 1,-24 25-16,-26-25 15,-49 25 1,-25 50 15,25 49-15,74-49-16,0 24 16,75-24-1,49-50 1,0-25-1,0-25 1,-24 1 0,-51 24-1,1 50 1,-25 24 0,25 50-1,-25-24 1,0-26-1</inkml:trace>
  <inkml:trace contextRef="#ctx0" brushRef="#br0" timeOffset="146239.95">8608 7889 0,'0'0'16,"-25"25"-16,25-1 15,0 1-15,50 50 16,-25-75 15,-1-25-15,-24 0-16,50-25 15,24-49 1,-49 74-16,0 1 16,0 24-1,0 24 1,-25 51 0,49-1-1,-24 25 1,74-74-1</inkml:trace>
  <inkml:trace contextRef="#ctx0" brushRef="#br0" timeOffset="146689.18">9898 7641 0,'25'-25'15,"-50"50"-15,50-100 0,-50 50 31,-25 25-31,26 0 16,-51 25-16,-24 50 16,49-26-1,-24 100 1,49-25 0,25-49-1,74-26 1,1-49-1,24-49 1,-24-26 0,-1-223-1,-24 26 1,-1 48 0,-24 75 15,-25 125-16,0 73 1,-25 1-16,25 49 16,-25 124-1,1 50 1,24-173-16</inkml:trace>
  <inkml:trace contextRef="#ctx0" brushRef="#br0" timeOffset="147087.94">11262 7467 0,'0'-50'15,"0"100"-15,0-124 0,-49 74 31,49 24-15,0 26-16,-25 0 16,50-26-1,49 100 1,25-74 0,1 0-1,-51-1 1,-24 26-1,-75-1 1,-49 1 0,-50-26-1,25-49 1,75-25 0,24-24-16</inkml:trace>
  <inkml:trace contextRef="#ctx0" brushRef="#br0" timeOffset="147322.1">11386 7318 0,'0'0'15,"0"-25"16,25 25-15,0 0-16,0 0 16,74 0-16,0 0 15,-24-24 1</inkml:trace>
  <inkml:trace contextRef="#ctx0" brushRef="#br0" timeOffset="147823.6">11833 7095 0,'-25'-25'16,"50"50"-16,-75-75 0,25 25 16,-24 1-16,-26-1 15,26 25 1,-1 0-16,-74 49 15,50-24 1,-1 50-16,-73 49 16,73-50-1,-123 249 1,148-75 0,25-75 15,75-49-16,74-49 1,50-50 0,49-25-1,74-100 1,-98-24 0,-149 50-1,-1-50-15,-24-124 16,-25 149-1,-174-125 1,25 175 0,1 24-1,24 75 1,74-26 0</inkml:trace>
  <inkml:trace contextRef="#ctx0" brushRef="#br0" timeOffset="148322.82">13917 7790 0,'0'0'0,"25"0"16,-25-25 15,0 50-31,0-1 15,0 76 1,-25-51-16,25 1 16,0-1-16,-25 26 15,50-50 1,-25-1-16</inkml:trace>
  <inkml:trace contextRef="#ctx0" brushRef="#br0" timeOffset="148469.62">14016 7492 0,'-25'-50'16,"50"100"-16,-50-125 0,25 51 15</inkml:trace>
  <inkml:trace contextRef="#ctx0" brushRef="#br0" timeOffset="148839.16">14264 7988 0,'0'50'0,"0"-100"0,0 124 15,-25-49-15,50-50 47,-25-24-31,25-1-16,49-74 16,1 25 15,-51 99-31,1 25 15,-25 0-15,25 24 16,0 50 0,0 25-1,24-74 1,26-25 0,-1-25-1</inkml:trace>
  <inkml:trace contextRef="#ctx0" brushRef="#br0" timeOffset="149088.24">15132 7492 0,'0'-50'16,"0"100"-16,0-125 0,25 75 16,-50 25 15,25 0-31,0 25 15,0 74 1,0 25 0,0-1-1,0-48 1,0-1 0,-25-50-16</inkml:trace>
  <inkml:trace contextRef="#ctx0" brushRef="#br0" timeOffset="149488.51">14983 8013 0,'25'-50'16,"-50"100"-16,75-125 0,-25 26 16,0 24-16,-1 0 15,76-49 1,-26 49-1,-49 25 1,-25 50 15,0-1-15,-25 50-16,50 1 16,25-51-1,-26-24 1,26 0-16,24-25 15,-24 0-15,49-25 16,-74 0 15,-25-74-15,-74 25 0,-50-26-1,-25 51 1,99 49-16,25-25 15</inkml:trace>
  <inkml:trace contextRef="#ctx0" brushRef="#br0" timeOffset="149975.1">17638 7566 0,'0'0'16,"0"-25"-16,-25 25 47,25 25-47,-25 25 15,-24 24-15,24-24 16,0 24 0,25 1-16,0 24 15,99-49 1,50-50 0,0-50-1,-50 0 1</inkml:trace>
  <inkml:trace contextRef="#ctx0" brushRef="#br0" timeOffset="150191.5">17737 7467 0,'-25'-25'16,"50"50"-16,-50-75 15,25 26 1,25-1 0,74 0-1,50-25 1,-50 26 0</inkml:trace>
  <inkml:trace contextRef="#ctx0" brushRef="#br0" timeOffset="150334.85">17613 7690 0,'25'0'16,"0"25"-1,24-50-15</inkml:trace>
  <inkml:trace contextRef="#ctx0" brushRef="#br0" timeOffset="150775.6">18332 7566 0,'0'0'16,"-24"0"-16,-26 25 16,-74 25-1,74-26 1,50 1-1,75-25 1,24 0 0,-49 0-16,-26 0 15,26 25-15,0 50 16,-50 24 0,0 25 15,0-25-16,-25-25 1,25-49 15,25-50-31,-1 1 16,26-26-16,24-99 16,1 0-1,-1 50 1,-49 0-1,0 49 1,0 25 0</inkml:trace>
  <inkml:trace contextRef="#ctx0" brushRef="#br0" timeOffset="150965.01">19176 7938 0,'0'0'16,"0"25"15</inkml:trace>
  <inkml:trace contextRef="#ctx0" brushRef="#br0" timeOffset="151425.32">20118 7641 0,'0'-25'0,"0"50"0,0-100 15,-24 50-15,48 1 16,1-1 0,50-25-16,-1 50 15,25 0 1,-74 50-1,-99 49 1,24-25-16,0-24 16,26-25-16,24 25 31,74-26-31,50 26 16,-74 0 15,-50 24-16,-75-24 1,-24-1 0,0-49-1,74 25-15</inkml:trace>
  <inkml:trace contextRef="#ctx0" brushRef="#br0" timeOffset="151855.92">20714 7145 0,'0'0'0,"0"-50"0,-25 0 15,0 25-15,-99 1 16,-74 48 0,-1 76 15,26 98-16,49 50 1,74 0 0,149 50-1,-49-248 1,49-1-16,75-24 16,-75 0-1,0-50-15,75 0 16,-100-24-1,-24-26-15,-1-148 16,-49 0 0,-99 74-1,0 50 1,0 74 0,49 0-1</inkml:trace>
  <inkml:trace contextRef="#ctx0" brushRef="#br0" timeOffset="152688.6">22450 7641 0,'0'-25'16,"25"25"-16,-25-25 16,0 50-1,0 24 1,-25 1-16,25 25 15,-25 49 1,1-50 0,24-49-1,49-25 1,51-50 0,-1-49-1,-50 0 1,1 24-1,-75 100 17,25 25-17,0-1-15,25 26 16,25-26 0,49-49-1,0 0 16,-25-74-15,-24 0 0,0-51-1,-25 51 1,-1 74-16</inkml:trace>
  <inkml:trace contextRef="#ctx0" brushRef="#br0" timeOffset="153006.04">23269 7814 0,'0'0'0,"25"25"0,0-25 16,74 0-1,25-49 1,0-26 0,-50-24 15,-49 24-16,-25 51-15,-50 48 16,-24-24 0,0 50-16,-75 74 15,50 25 1,74-50 0,25 0-1,49-49 1,-24 0-1</inkml:trace>
  <inkml:trace contextRef="#ctx0" brushRef="#br0" timeOffset="153406.1">21036 7914 0,'25'0'16,"0"0"0,0-25-16,24 25 15,-49 25 1,25-1-16,-25 26 16,-25 74 15,-24-25-16,-51 0 1,-24-24 0,75-50-16</inkml:trace>
  <inkml:trace contextRef="#ctx0" brushRef="#br0" timeOffset="154357.49">25526 7442 0,'25'-25'0,"-50"50"0,50-99 16,0 24 0,-50 25-16,25 1 15,-49 24-15,-1-25 16,-24 50-16,24-25 16,-49 49-1,99 26 1,49-51-1,51 1 1,-1-50 0,-25 25-1,-74 50 17,0 0-17,-25-1 1,25 26-16,0 74 15,0-1 1,25 26 0,-25-25-1,-49 0 1,-26-50 0,-49-49-1,0-26 1,50-73-1,-1-26 1,75-74 0,75 1-1,-26 98-15,125-74 16,24 0 0,1 25 15,-100 49-31</inkml:trace>
  <inkml:trace contextRef="#ctx0" brushRef="#br0" timeOffset="154989.97">26022 7839 0,'0'0'0,"0"25"16,25 0-1,25-50 1,24 25-16,50-25 16,-24-24-1,-76-26 1,-24 50 0,-24 0-1,-51 75 1,1 0-1,24 24 17,50 1-17,50-51-15,99 26 16,24-25 0,-74-50-1,-24 25-15,49-74 16,-50-75-1,1-75 1,-1-24 0,-24 50-1,-25 99 1,-25 74 0,-25 25-1,0 74 1,0 75-1,0 25 17,25-25-17,25 49 1,0-123 0,-25-1-1,-25-49 1</inkml:trace>
  <inkml:trace contextRef="#ctx0" brushRef="#br0" timeOffset="155261">26841 7616 0,'0'-25'16,"0"50"-16,0-75 0,0 25 15,0 1 1,25 24-1,0-25-15,24 25 16,125-25 0,49 25-1,-49 0 1,-100 0 0,-49 0 15,-50 0 0,1 0-31</inkml:trace>
  <inkml:trace contextRef="#ctx0" brushRef="#br0" timeOffset="158797.13">6524 10543 0,'-25'0'78,"75"0"-31,0 0-47,-1-25 15,50 1 1,-24-1-16,24-25 16,-24 25-16,49 0 15,-100 25 1</inkml:trace>
  <inkml:trace contextRef="#ctx0" brushRef="#br0" timeOffset="163223.18">19126 6202 0,'0'0'0,"-25"25"94,1-25-78,24 24-16,-25 1 15,0 0-15,0 0 16,0 24-16,1 26 31,-1-1-31,25-24 16,0-25 0,0 0 30,25-25-46,24 0 16,26 0 15,49 0-15,-75 0-16,100 0 16,0 0-1,-25 24 1,25-24-1,0 25 1,24-25 0,26 25-1,24 0 1,0 0 0,0-1 15,-98 1-31,-1 0 15,0-25-15,99 50 16,0-1 0,0 1-1,-24-25 1,-26-1 0,1 1-1,-25-25 1,0 0-1,0 0 1,-25 0 0,0 0-1,-75 0-15,26-25 16,-26 25 0,-24-24-1,25-1 1,-1-25-1,1 1 1,-25-26 0,24 1-1,-49 24 1,25 1 0,-25-1-1,25 25-15</inkml:trace>
  <inkml:trace contextRef="#ctx0" brushRef="#br0" timeOffset="166088.56">7938 10146 0,'0'-25'15,"25"25"48,-25 25 15,-25 0-63,25 25-15,-25-1 16,25 1 0,-24 74-1,-1 0 1,25-74-16,0 24 16,25-24-1,49-50 1,25-50-1,0-49 1,-24-25 0,-25 0-1,-26 49 1,-24 50 15,25 25-15,-25 25-1,0 25-15,0 74 16,25 0 0,25 0-1,24-74 1,0-26 0,1-48-1,-26-51 1,-24-74-1,0-24 1,-50 24 0,0 74-1,25 51-15,0-1 16,-24 25-16</inkml:trace>
  <inkml:trace contextRef="#ctx0" brushRef="#br0" timeOffset="166472.01">9427 9501 0,'-25'0'47,"0"25"-32,25 0-15,-25 0 16,0-1 0,-24 51-1,-1-1 1,25-49 0,1 0-1</inkml:trace>
  <inkml:trace contextRef="#ctx0" brushRef="#br0" timeOffset="166805.97">9799 9923 0,'0'-25'16,"-25"25"15,0 25-31,0 0 16,-24 24-16,24 1 16,-25 74-1,1 50 1,49-1-1,0-24 1,24-50 0,51-49-1,-25-25-15</inkml:trace>
  <inkml:trace contextRef="#ctx0" brushRef="#br0" timeOffset="167375.74">10121 10245 0,'0'-24'0,"0"48"16,0-73-16,0 24 0,0 0 15,25 25 1,0-25-16,24 25 15,51 0 1,-51 25-16,1 25 16,-50-1-16,25 26 15,-50-1-15,25 1 16,-50 49 0,1-50-1,24-24 16,25-75-15,50-74 0,24-25-1,0 0 1,-49 24 0,0 26-1,-25 49 32,0 75-47,-25-25 16,0 74-1,50-50-15,0 26 16,25-1 0,49 1 15,25-1-16,-50-24-15</inkml:trace>
  <inkml:trace contextRef="#ctx0" brushRef="#br0" timeOffset="167777.27">11064 9774 0,'0'-50'0,"0"100"0,0-124 47,25 74-47,24 74 15,26 25 1,-1 75-1,-49-75 1,-25 124 0,0-98-1,0-26-15,-50 99 16,-24-74 0,24-49-1,26-51 1,-1-24 15,25-24-15,0-26-16</inkml:trace>
  <inkml:trace contextRef="#ctx0" brushRef="#br0" timeOffset="170007.79">12528 10444 0,'0'-25'15,"-25"25"1,0 0 31,25-25 0,25 25-32,0 0-15,49 0 16,0-25-16,1 1 15,24-1-15,99 0 32,-74 0-17,-49 0 1,-50 25 0,0 0 30,-50 0-30</inkml:trace>
  <inkml:trace contextRef="#ctx0" brushRef="#br0" timeOffset="171008.84">14413 9923 0,'0'-25'0,"0"50"0,-25-50 16,25 0 46,25 1-46,24 24-1,1-25-15,49 0 16,1 0 0,73 0-1,-49 25 1,-74 50 0,-50 0-16,-50-1 15,1 26-15,-1-26 16,-49 50-1,74-74-15,25 0 16,-25-25 0,124 0-1,-24-25 1,24 25 0,-25 99 15,-74-24-16,0-50 1,-24 24-16,-51 1 16,-24 0-1,-25-1 1,50-49 0,-1 0-1,50 0 1,25-25 15</inkml:trace>
  <inkml:trace contextRef="#ctx0" brushRef="#br0" timeOffset="171304.61">15529 10320 0,'0'0'15,"25"0"-15,0 0 32,-25 25-17,0-1 1,0 1-1,-25 0 1</inkml:trace>
  <inkml:trace contextRef="#ctx0" brushRef="#br0" timeOffset="171779.54">15926 9923 0,'25'-50'16,"-50"100"-16,50-124 0,0 49 15,-25 0-15,24 0 16,1 25-16,50-25 15,-50 25 1,24 0-16,-24 25 16,0 0-16,24 25 15,-49 49 1,0 25 0,-49 0-1,-26-25 1,-24 0-1,49-24 1,50-50 15,50-50 1,0 25-17,24-25-15,1 0 16,-1 0-16,-24 0 15,24 1 1,-49 24 0</inkml:trace>
  <inkml:trace contextRef="#ctx0" brushRef="#br0" timeOffset="172495.03">17464 9873 0,'25'-24'16,"-50"48"-16,75-48 15,-50-1-15,25 25 16,-25-25 15,0 50-15,0 0-16,0-1 15,-25 100 1,50-24 0,-1-26-1,26-49 1,49-25 0,0-50-1,-24-49 1,-50 49-16,-1-24 15,1 74 17,0 25-1,-25 0-31,25 24 16,0-24-16,-1 0 15,1 0-15,25-25 31,49 0-15,-49-50 0,-25-24-1,-1-75 1,-24 0 0,0 74-1,0 51 1</inkml:trace>
  <inkml:trace contextRef="#ctx0" brushRef="#br0" timeOffset="172806.14">18704 9551 0,'25'-25'0,"-50"50"0,50-75 32,-50 50-17,1 25 1,-1 25 0,25-1-16,-75 100 15,51 50 1,-1-26-1,74-24 1,26-50 0,24-74-1,0-25 1</inkml:trace>
  <inkml:trace contextRef="#ctx0" brushRef="#br0" timeOffset="173327.47">19101 9774 0,'25'-25'16,"-50"50"-16,50-75 0,-25 26 16,25 24-16,-25-25 15,25 25-15,0 0 16,24 49-1,-24 26 1,-25 24 0,-25-49-16,0 24 15,1-49 1,24 0 0,0-50 15,24 0-31,1-24 15,74-100 1,25-25 0,-74 50-1,-25 99 1,-75 50 15,-24 74-15,24 50-1,50-50-15,25 75 16,49-25 0,50-50-1,-24-74 1,-51-25 0</inkml:trace>
  <inkml:trace contextRef="#ctx0" brushRef="#br0" timeOffset="173657.49">19920 9600 0,'0'0'0,"0"-24"16,0-1-16,0 0 31,25 50 0,0 24-31,49 51 16,0 24-1,-24 74 1,-25-24 0,-124 74 15,49-174-31,-49 1 15,49-50 1,25-25 0,1 0-16</inkml:trace>
  <inkml:trace contextRef="#ctx0" brushRef="#br0" timeOffset="173943.92">20987 10022 0,'0'0'16,"49"-25"15,-24 25-31,25 0 16,49-24-1,25-1 1,-50 25 0,-24 0-16,49-25 15,-24 25 1,-51-25 0</inkml:trace>
  <inkml:trace contextRef="#ctx0" brushRef="#br0" timeOffset="174139.06">21210 10221 0,'0'0'0,"-50"24"0,26-24 16,-1 0 0,0 0-1,50 0-15,74 25 16,0-25 15,0 0-31,1-25 0</inkml:trace>
  <inkml:trace contextRef="#ctx0" brushRef="#br0" timeOffset="174856.84">22624 10171 0,'0'-25'16,"-25"25"15,75 0 0,-25 0-31,24 0 16,125 0 0,-50 0-1,0 0-15,74 0 16,-98 0 0,-200 0 15,-73 0-16,-26 25 1,50-25 0,75 25-1,99-25 17,0 0-32,99-25 15,-50 25 1,25-25-16</inkml:trace>
  <inkml:trace contextRef="#ctx0" brushRef="#br0" timeOffset="175158.32">24212 9700 0,'0'0'16,"0"-25"-16,0 50 31,0 24-15,0 1 0,0 24-16,-25 1 15,25 98 1,-25-24-1,25-74 1,0-26-16,0 1 16,0-25-16</inkml:trace>
  <inkml:trace contextRef="#ctx0" brushRef="#br0" timeOffset="175607.1">25030 10072 0,'0'-25'16,"0"50"-16,0-75 0,0 25 15,0 1 1,-25 48 0,-49 1-1,-25 74 1,0 1 15,24-1-15,75 0-1,0-74-15,50 25 16,99-1 0,-75-49-1,-24 0-15,-1 0 16,75-49-1,-99-1-15,25 0 16,-1-173 0,-49 99-1,-49 25 1,-26 49 15,-49 25-15,-25 25-16</inkml:trace>
  <inkml:trace contextRef="#ctx0" brushRef="#br0" timeOffset="177845.01">8608 12404 0,'0'-25'31,"-25"25"-15,0 0 156,25 25-157,-24 24-15,24-24 16,-25 50 0,0-26-16,0 26 15,25-1-15,0 75 16,50-100-1,-1-24 1,51-74 0,-1-51-1,-25-24 1,-24 0 0,-25 75 15,-25 24-16,0 50 1,0 49 0,0-24-1,25-1-15,24 26 16,26-26 0,-1-24-1,0-25 1,-49-49-1,0-51 1,-25-24 0,-25-25-1,0 75 1,25 24 15,-24 50-31</inkml:trace>
  <inkml:trace contextRef="#ctx0" brushRef="#br0" timeOffset="178745.03">9700 11833 0,'0'-25'78,"24"25"-62,-24-24 31,-24 24 187,24 24-218,-25 1-16,0 0 15,0 25-15,0-1 16,-24 26 0,24-26-1,-25 1 1</inkml:trace>
  <inkml:trace contextRef="#ctx0" brushRef="#br0" timeOffset="179141.26">10196 12131 0,'0'0'0,"0"-25"15,-25 25 1,0 0-1,25 25-15,-25-25 16,-24 74 0,-1 50-1,25-49-15,25-1 16,0 125 0,75 73 15,24-123-16,25-99 1,-74-25-16</inkml:trace>
  <inkml:trace contextRef="#ctx0" brushRef="#br0" timeOffset="179690.81">10692 12304 0,'0'-24'16,"0"48"-16,0-73 0,-25 24 0,25 0 16,74 0-1,1 25 1,-1 25 15,-24 25-15,-50 74-1,0-25 1,0-24-16,0-51 16,-25 51-1,50-100 16,-25-25-31,49-99 16,-24-49 0,0 74 15,0 74-31,-25 125 47,0-26-47,0 26 15,0-26 1,25 26-16,24 49 16,-24-74-1,0-1-15,0-24 16,24 0-16</inkml:trace>
  <inkml:trace contextRef="#ctx0" brushRef="#br0" timeOffset="180025.13">11585 11833 0,'0'-25'15,"0"50"-15,25-50 31,-1 50-15,1 25-16,25-1 16,-1 1-1,1 24-15,25 125 16,-51 49 0,-48-50-1,-26-49 1,0-74-1,25-51 1,-24-24 0</inkml:trace>
  <inkml:trace contextRef="#ctx0" brushRef="#br0" timeOffset="199293.46">18283 5284 0,'0'-25'15,"0"0"17,25 25-1,-50 25 78,0 0-109,25 0 16,-25 24-16,0 1 15,25-25-15,-49 24 16,-1 26 0,0-1-1,1-24 1,-50 0 0,-50-1-1,0 1 1,-50-1-1,26 1 1,-26 0 0,-24-26-1,99 1 1,-124 25 0,0-1-1,-25 1 1,25-25-1,-25 24 1,25-24 0,0 0-1,50-25 1,-1 25 0,75-25-16,-74-25 15,98 25 1,1 0-16,-50-25 15,0 0 1,25 1 0,-24-1 15,24-25-15,24 1-1,26-1-15,24-24 31,1 24-15,24 0 0,-50 1-1,51 24-15,-51-25 16,1 1 0,-1 24-1,26 0 1,-1 0-1,1 0 1,-26-24 0,1 24-1,-1-25 1,-24 1 15,49 24-15,26 0-16,-1 25 15,25-25 1,-25 1 0,0-1-1,-24 50 95,24-1-95,0 26 1,-25 0-16,26-1 16,-26-24-16,-25 25 15,75-26 1,-24-24 15,24-24-15,0-26-1,49-49 1,1 0 0,24-1-1,-24 1 1,0 50-1,-50 24-15,24 0 16,-24 50 47,25 0-48,-25-1 1,50 26-1,24 0 1,25-1 0,-24-24-1,-50 0 1,-1-25 0,-24 25 62,-24-25-78,-1 24 15,0 1 1,25 0 0,-25-25-16,0 25 15,-49 24 1,-25-24-1,0-25 1,-1 25 0,26 0-1,24-25 1,50-25 31,25 25-47,25-50 15,24 1 1,-24-1 0,-25 1-1,-1 49 1,-24-50 0,-24 75 30,-1-25-30,0 0 0,0 25-16,0-25 15,1 0 17,73 0-17,26-25 1,-26 0-1,-49 0 17,-25 50-1,25 0-31,-24 0 16,-1-25-1,25 24-15,-25-24 16,75 25-1,-1-25 1,50-25 0,-74 1-1,0 24 1,-50 49 15,0-24-31,1-25 16,24 25-1,-25-25 1,50 0 0,74 0-1,-74 0 1,-1-25 0,-48 50 30,-76-25-30,-24 49 0,0-24-1,100 0 1,73-50 0,-24 0-1,25 1-15,24-26 16,-24 25-1,-75 25 17,0 0-17</inkml:trace>
  <inkml:trace contextRef="#ctx0" brushRef="#br0" timeOffset="-213075.71">12825 12528 0,'25'0'172,"0"25"-172,0-25 16,49 0-16,-24 0 15,24 24 1,0-24-16,1 0 16,74-24-1,-50 24 1,-74-25-1,0 25 17</inkml:trace>
  <inkml:trace contextRef="#ctx0" brushRef="#br0" timeOffset="-212653.79">13247 12329 0,'-25'0'0,"0"-25"47,25 50-31,0 0-1,0 25 1,0-1-16,0 26 15,0-1-15,0 100 16,0-100 0,0 1-16,0-26 15,0 1 1,0-1-16,0-24 16,0 0-1</inkml:trace>
  <inkml:trace contextRef="#ctx0" brushRef="#br0" timeOffset="-211951.5">14338 12156 0,'-24'0'16,"48"0"-16,-48-25 16,-1 25-16,25-25 15,-25 25-15,75-25 16,24-24 0,50 49-1,-50 0 16,-49 0-31,0 49 0,-50 26 16,-24 49 0,24-75 15,0-24-15,50 25-1,49-50 1,26 24-1,-51 1-15,1 0 16,-25 0 0,-25 25-16,0 24 15,-25 0 1,-25-24 0,-24 0-1,-1-26 1,1-24-1,-1 0 1,51-24 0,-1-26-1</inkml:trace>
  <inkml:trace contextRef="#ctx0" brushRef="#br0" timeOffset="-211635.63">15405 12478 0,'25'0'16,"-50"25"15,25 0-31,-25 0 16,25-1-1,0 1-15,25 0 16,-25 0 0,0 0-1,0-1 1</inkml:trace>
  <inkml:trace contextRef="#ctx0" brushRef="#br0" timeOffset="-211170.09">15728 12056 0,'24'-24'0,"-48"48"0,48-73 16,26 49-1,0 0 1,-26-25-16,26 50 16,-25 0-1,0-1-15,-1 26 16,-24 24-1,0 26 1,-24-1 0,-26 50-1,25-124 1,25 24-16,-25-24 16,50-25 46,25-25-62,24 0 16,50 1-1,0-1 1,-24 0 0</inkml:trace>
  <inkml:trace contextRef="#ctx0" brushRef="#br0" timeOffset="-210303.59">17340 12180 0,'0'0'16,"25"0"-16,-25 25 47,0 0-31,0 0-16,0 24 15,0 75 1,0-24-1,25-1 1,24-74 0,26-25-1,-1-25 1,1-74 0,-1 24-1,-49 1 1,0 74-16,-25-25 15,0 50 17,0 0-17,24-1 1,-24 1 0,50-25-1,0 0 1,-1-49-1,1-51 1,-25 1 0,-1 25-1,-24 24 1</inkml:trace>
  <inkml:trace contextRef="#ctx0" brushRef="#br0" timeOffset="-209985.68">18481 11982 0,'0'-25'15,"0"50"-15,0-75 16,-25 75 15,25 25-31,-24-1 16,-1 26-1,25 74 1,25 124 0,-1-149-1,26-25 1,-25-99-1,0 0 1</inkml:trace>
  <inkml:trace contextRef="#ctx0" brushRef="#br0" timeOffset="-209536.97">18903 12056 0,'25'0'16,"-50"0"-16,50-24 16,0 24-1,24 49 1,-24 50 0,-25 1-1,-25-1 1,25-74-16,-25-25 15,75-75 17,-25 26-17,24-26-15,26 1 16,24-50 0,-49 99-1,-50 25 16,-25 25-31,0 24 16,0 75 0,25 25-1,25-25 1,0-49 0,0-50-16</inkml:trace>
  <inkml:trace contextRef="#ctx0" brushRef="#br0" timeOffset="-209235.99">19771 11883 0,'0'-25'15,"25"25"16,-25 50-15,25-1-16,0 1 16,-1 24-16,26 1 15,0-1-15,-1 100 16,-49-75 0,0-25-16,-25 75 15,-74-74 1,50-26-1,-1-49-15,25 0 16</inkml:trace>
  <inkml:trace contextRef="#ctx0" brushRef="#br0" timeOffset="-208963.46">20813 12453 0,'25'-25'32,"0"1"-17,49 24 1,50-25-1,25 0 1,-25 25 0,-99 0-1</inkml:trace>
  <inkml:trace contextRef="#ctx0" brushRef="#br0" timeOffset="-208752.88">20887 12652 0,'0'0'0,"-24"0"15,-1 0 1,50 0 0,-1 0-1,100 0 1,50 0-1</inkml:trace>
  <inkml:trace contextRef="#ctx0" brushRef="#br0" timeOffset="-208451.62">22202 12156 0,'25'-25'16,"-50"50"-16,50-75 15,-50 75 17,25 24-17,-25 1-15,1 49 16,24-24-1,-25-26-15,25 51 16,0-51 0</inkml:trace>
  <inkml:trace contextRef="#ctx0" brushRef="#br0" timeOffset="-207953.84">22798 12354 0,'0'0'0,"24"0"0,-24-25 0,0 0 15,0 1 1,0-1 15,-24 50-31,-1-1 16,0 1-16,-49 74 15,24 1 1,0 24 0,26-25 15,24-25-15,24-24-1,26-25 1,0-25-16,74 0 15,0-25 1,-25-49 0,-25-26-1,-49-24 1,0 25 0,0-25-1,-50 50 1,-50-1-1,-73 26 1,-1 24 0,50 25-1</inkml:trace>
  <inkml:trace contextRef="#ctx0" brushRef="#br0" timeOffset="-206835.3">7566 11610 0,'0'-25'15,"0"50"79,0 24-78,-25 1-16,50 0 15,-25 24-15,25 100 16,0 49 0,0 25-1,-1 0 1,-24-124 0,25 0-1,-25 0-15,25 75 16,-25-100-1,0-25-15,0 50 16,0-49 0</inkml:trace>
  <inkml:trace contextRef="#ctx0" brushRef="#br0" timeOffset="-202513.9">7517 11635 0,'0'0'15,"-25"0"1,50 24 47,-1-24-63,26 0 15,0 0 1,74 0-1,49 0 1,26 0 0,-100 0-16,25 0 15,0-24-15,124-1 16,0 25 0,-25-25-1,-24 0 1,-125 0-1,25 25-15,75-49 32,25 24-17,-26 0 1,-24 0 0,-25 1-1,0-1 1,50 25-1,74-75 1,-50 75 0,-24-24-1,-25 24 1,24-25 0,26 0-1,24 25 1,0-25-1,-24 0 1,-1 1 0,-24 24 15,24-50-15,26 25-16,24 0 31,-124 0-31,124 1 15,-149 24 1,25-25-16,-25 25 16,1 0-16,123-25 15,25 0 1,25 0 0,-25 1-1,25-1 1,-174 25-16,149-25 15,0 0 17,0 0-17,0 25 1,-24-24 0,-1 24-1,-25 0 1,1 0-1,24 0 1,-25 0 0,-24 0-1,0 0 1,-1 0 0,1 24-1,-100-24-15,100 0 16,-25 0-1,49 25 17,-123-25-32,-1 0 0,25 0 15,-24 25-15,74-25 16,24 25 15,-24-25-15,25 25-1,0-25 1,-1 24 0,-74-24-16,50 25 15,-50-25 1,-24 25-16,74-25 31,-75 25-31,25-25 0,50 25 16,25-1-1,-25-24 17,-25 25-17,25 0-15,-25 0 32,24 0-17,-48 0 1,-51-25-16,1 24 15,0-24-15,49 25 32,0-25-32,-25 25 15,26-25 1,-51 25-16,26-25 16,24 0-1,-74 25 1,74-25-1,-25 0 1,-24 0 15,0 0-15,-26 0 0,1 0-16,25 24 15,-25-24 1,24 25-1,-24 0 1,-25 0 0,25 0-1,-25 99 1,0 0 0,-25 25-1,0-25 1,0 0-1,-24 74 17,24-124-17,0 1-15,-49 148 16,49-74 0,0-50-1,0 25 16,25-74-15,0-25 0,0-1-16,0 1 15,0 0 17,0 0-17,-49-25 1,24 25-16,-49 0 15,-26-25 17,-24 24-17,-25-24 1,1 25 0,-1-25-1,-25 25 1,-24 0-1,-125-25 1,199 25 0,-99-25-1,-149 0 1,148 0 0,1 0-1,-25 0 1,-50 0-1,1-25 17,24 0-17,0 25 1,0-25-16,-25 0 16,26 25 15,123 0-31,25-24 15,24 48-15,-24-24 16,25 0-16,-99 0 16,-26 0-1,26 25 1,24-25 0,26 25-1,-26 0 1,25 0-1,-49-1 1,123-24 15,-98 25-31,-1 0 16,-25 0 15,1 0-15,-125-1-1,224-24 1,0 25-16,-99-25 16,-1 25-1,-49 0 1,25 0 0,0-25-1,-26 24 1,125-24-16,-297 25 31,173 0-15,148-25-1,-24 25-15,-173 0 16,197-1 15,-222 26-15,148-25-1,1 25 1,-1-26 0,25 1-1,0 0 1,25 25 0,-74-26-1,148-24 1,-24 25-16,24-25 15,-24 0-15,-50 25 16,0 0 0,0 0 15,0-25-15,0 24-1,24-24 1,1 25-1,-25-25 1,50 25 0,-26-25-1,51 0-15,-1 0 16,25 0-16,-24 0 16,-26 25-16,-24-25 15,0 0 1,-25 0-1,0-25 1,0 25 0,25 0 15,-1-25-15,51 25-1,-50-25 1,-1 1-1,51 24-15,24 0 16,-25-25 0,1 25-1,-1 0-15,-49-25 16,24 25 0,51 0-1,-1 0 1,-25 0-1,25 0 1,1 0 0,-1 0 15,0 0 0,50-25 63,-25 0-94,49 1 16,-24-1-1,0-25 1,-25 1-1,25 24 1,-25 0 15,0 0-31,0 0 16,0 0 15,25 1-15,-25-1-1,0 0 32,-25 25 0</inkml:trace>
  <inkml:trace contextRef="#ctx0" brushRef="#br0" timeOffset="-200169.85">25154 12801 0,'-25'-50'16,"1"50"0,24-25 31,24 25-32,1 0 1,0 0-1,0 0 1,99 0 0,74 25-1,-98-25-15,-1 0 16,25 0-16,25 0 16,0 0-16,148 25 15,1-25 1,-75 0-1,-24 25 17,-1-25-17,-99 0 1,-74 0-16,50-25 16</inkml:trace>
  <inkml:trace contextRef="#ctx0" brushRef="#br0" timeOffset="-199648.59">27412 12280 0,'0'-25'0,"0"50"0,0-75 15,-25 25-15,25 0 16,0 1 0,25 48 15,24 1-15,26 25-16,98 74 15,1-25 16,-100-49-31,50-1 16,-49-24 0,-50 0-1,-50 0 17,0 0-17,0-1-15,-24 1 16,-1 25-16,0-1 15,-74 51 1,0-1 0,25-25 15,74-49-15,1-50 15</inkml:trace>
  <inkml:trace contextRef="#ctx0" brushRef="#br0" timeOffset="-199281.37">27436 12255 0,'0'-75'16,"0"150"-16,0-174 0,0 74 16,0 0-1,-24 50 17,24 24-17,-25 75 1,-25 25-1,50 25 1,0 0 0,0-100-16,25-24 15,0 49 1,0-50 0,-25 1-1</inkml:trace>
  <inkml:trace contextRef="#ctx0" brushRef="#br0" timeOffset="-197935.56">30389 11858 0,'0'-25'0,"24"25"47,-48 0-47,-26 0 16,0 50-1,-24-25-15,24 24 16,-24 26-16,-25 73 15,74-48 1,25 48 0,74 1-1,100-49 1,-50-76 0,-50-24-1,-49-74 1,-50 0-1,-49 24 1,-50 0 15,25 25-15,49 25-16</inkml:trace>
  <inkml:trace contextRef="#ctx0" brushRef="#br0" timeOffset="-197265.5">30711 11139 0,'-50'-50'16,"100"100"-16,-174-150 0,50 75 16,-1 25-16,-24 0 15,-124 75 1,-50 49 0,25 99-1,24 75 1,26 49-1,99 25 1,99-24 0,74-76-1,75-73 1,49-75 0,175-25-1,-76-99 1,1-25-1,49-49 17,1-50-32,-26-50 15,-49 1 17,-124-75-17,-124-50 1,-75 25-1,-99 0 1,-49 75 0,-249-75-1,249 198 1,-26 1-16,-272-25 16,-25 49-1,-24 25 1</inkml:trace>
  <inkml:trace contextRef="#ctx0" brushRef="#br0" timeOffset="-146312.35">7318 15902 0,'0'49'47,"0"-24"-31,25 49-16,-25-24 16,0 24-1,0 1-15,0 49 16,25-25-1,24-49 1,75-25 0,25-25-1,-25-75 1</inkml:trace>
  <inkml:trace contextRef="#ctx0" brushRef="#br0" timeOffset="-145998.8">7244 15852 0,'-25'-25'15,"50"50"-15,-75-75 0,50 25 16,0 1 0,25 24-1,0-25-15,-1 0 0,26 25 16,0-25-16,24 0 31,-24 1-31,24-1 16,-49 0-16,-25 0 15,25 25-15</inkml:trace>
  <inkml:trace contextRef="#ctx0" brushRef="#br0" timeOffset="-145798.36">7293 16199 0,'25'0'0,"0"0"16,24-25-1,1 1-15,0-1 0,-25 0 16,24 0-16</inkml:trace>
  <inkml:trace contextRef="#ctx0" brushRef="#br0" timeOffset="-145331.96">8013 15926 0,'0'0'15,"-25"0"-15,0 0 16,0 25-16,0 0 15,-24 25 1,49-26-16,25-24 31,24-24-15,-24-1-16,74-50 16,0 75-1,-24 50 16,-1 49-15,1 25 0,-26 0-1,26-25 1,-50-49 0,-25-25-16,24-25 31,1-25-31,-25-49 15,0-50 1,-25 24 0,25 51-1</inkml:trace>
  <inkml:trace contextRef="#ctx0" brushRef="#br0" timeOffset="-145171.89">8980 16323 0,'25'0'16,"-50"0"-16</inkml:trace>
  <inkml:trace contextRef="#ctx0" brushRef="#br0" timeOffset="-144280.56">10568 15455 0,'0'-25'15,"0"50"-15,-25-50 31,0 25-15,-24 25-16,24 0 0,0 24 16,-25 26-1,50 74 1,-24-50-16,73 75 16,1-100-1,24-49-15,75 0 16,-99-1-1,24-48-15,-24-26 16,-26-24 0,-48-1-1,-26 26 1,-74 49 0,0 49-1</inkml:trace>
  <inkml:trace contextRef="#ctx0" brushRef="#br0" timeOffset="-143781.8">10816 15058 0,'-25'-25'16,"50"50"-16,-100-75 0,1 50 16,0-24-16,-1 24 15,-74 49 1,-173 224 15,272-174-31,1 1 16,24 24-16,25 99 15,0-99 1,49-25 0,26 0-16,-1 1 15,50-26-15,124 0 16,25-24 0,-25-100-1,-74-49 1,-75-99-1,-49-25 1,-100-26 0,-74 51-1,-149 74 1,199 124 0,-1 0-1,1 25-15</inkml:trace>
  <inkml:trace contextRef="#ctx0" brushRef="#br0" timeOffset="-143348.64">13148 15579 0,'0'0'16,"0"-25"-16,0 50 47,24 0-32,-24 0-15,0 24 0,25 1 16,-25 24-1,25 26 1,-50-76-16</inkml:trace>
  <inkml:trace contextRef="#ctx0" brushRef="#br0" timeOffset="-143162.52">12999 15182 0,'-25'-49'16,"50"98"-16</inkml:trace>
  <inkml:trace contextRef="#ctx0" brushRef="#br0" timeOffset="-142845.89">13545 15455 0,'0'0'0,"0"25"15,0 0-15,0 24 16,0-24-16,24 0 16,51 24-1,-1-24 1,-24 25 0,-50-1-1,-25 1 1,-49-25-1,-50 0 1,74-25-16</inkml:trace>
  <inkml:trace contextRef="#ctx0" brushRef="#br0" timeOffset="-142229.02">16422 15405 0,'25'-24'15,"-50"48"-15,75-48 16,-50-26-16,-25 50 16,-49-25 15,24 50-31,-49 0 16,74-25-1,0 25-15,25 24 16,99 26-1,50-26 1,0 1 0,-99 49-1,-26-25 1,-73 1 0,-26-25-1,-49-26 16,-24-48-15,73-51-16</inkml:trace>
  <inkml:trace contextRef="#ctx0" brushRef="#br0" timeOffset="-141930.09">16943 15058 0,'25'0'16,"-50"0"-16,75 0 15,-50 25 1,0 0 0,25 24-16,-50 1 15,25 24-15,0-24 16,25 99-1,24-25 1,26-50 0,-1-24-1,25-50 1,-49-25 0</inkml:trace>
  <inkml:trace contextRef="#ctx0" brushRef="#br0" timeOffset="-141415.64">16918 15505 0,'0'0'16,"0"24"-16,25-24 0,50 0 15,-1 0 1,124-24-1,1 24 1,-25 0 0,-50-75-1,-100 1 1,-24 24 0,-49 1-1,-1 49-15,1 0 16,-1 24-16,-49 76 15,74-51 1,0 26-16,25 24 16,50 0-1,49-74 17,25-25-17,-50-75-15,1-24 16,-50 25 15,-25 49-15,24 50-1,-24 24 1,0 1-16,0-25 16,25 24-16,-25 1 0</inkml:trace>
  <inkml:trace contextRef="#ctx0" brushRef="#br0" timeOffset="-141049.54">18308 15381 0,'0'0'0,"24"0"0,1 0 15,-25-25 1,0 99 15,0 50-15,0-99-1,25-25 1,25-50 0,-1-24-1,1 24 1,-25 26-1,-25 98 17,0-24-17,24-26 1,1 1-16</inkml:trace>
  <inkml:trace contextRef="#ctx0" brushRef="#br0" timeOffset="-140528.1">19300 15331 0,'0'0'0,"0"-25"0,0 0 16,25-24 0,-75 24-1,-49 50 1,24 24-1,1 51 1,49-51-16,-24 75 16,49-74-1,-25-25-15,50 49 32,24-74-17,26-50 1,-1-49-1,0-50 1,-49-74 0,0-99-1,-25 49 1,0 124 0,0 124-1,-25 75 1,25-1-1,0 51-15,0 148 16,25 25 0,49-50-1,50-25 1,50-74 0,-50-124-1</inkml:trace>
  <inkml:trace contextRef="#ctx0" brushRef="#br0" timeOffset="-139614.52">20590 15430 0,'25'-25'15,"-50"50"-15,50-74 0,-25-1 16,-25 25-16,0 0 15,0 25 1,-74 0 0,25 0-16,24 25 15,-25 25 1,1 74-16,49-25 16,50-49 15,74-50-31,25-50 31,-24-24-15,-51-26-1,-24 26 1,-25 173 15,0 25-15,0-25-1,0-49-15</inkml:trace>
  <inkml:trace contextRef="#ctx0" brushRef="#br0" timeOffset="-139313.18">20962 15405 0,'0'0'0,"0"25"0,49 25 31,-49-25-15,25-25 0,0-25-1,0 0-15,25-25 16,-1 26-1,-24 98 17,25-49-17,-1 0 1</inkml:trace>
  <inkml:trace contextRef="#ctx0" brushRef="#br0" timeOffset="-138947.46">22029 15257 0,'0'0'15,"-25"-50"1,25 25 0,-25 25-16,25-25 31,0 50 47,25-25 0</inkml:trace>
  <inkml:trace contextRef="#ctx0" brushRef="#br0" timeOffset="-137047.72">21086 15331 0,'0'0'15,"0"-25"-15,0 0 63,25 25-63,24 0 15,-24 0-15,50 0 16,-26-24-16,26 24 16,-26 0-16,26 24 31,-51-24-31,-24 25 15,0 50 1,-124 24 0,0-25-1,50-74 1,24 25 0,26-50-1,24-24 1,49-51-1,26 1 1,-1 25 0,0-1-1,-49 51 1,25 24 0</inkml:trace>
  <inkml:trace contextRef="#ctx0" brushRef="#br0" timeOffset="-136545.35">21855 15232 0,'0'0'15,"25"-50"-15,-25 50 47,-25 0-47,-49 50 16,24-1-16,25 1 15,0 0-15,0 49 16,75-50 15,49-24-15,1-50-1,24-24 1,-50-75 0,-24-50-1,-26-74 1,-48-149 0,24 298-1,0 49 1,0 150 15,0-1-31,24 124 16,1 25-1,25-49 1,-1-75 0</inkml:trace>
  <inkml:trace contextRef="#ctx0" brushRef="#br0" timeOffset="-135414.2">24162 14884 0,'0'-49'0,"0"98"0,25-123 16,0 49 0,24 0-1,-24 25 17,-25 25-32,25 0 31,0 0-16,-25 0 142,0-1-142,24 1-15,-48 25 16,24-1-16,0 100 16,0-25-1,24-24 1,26-26-1,49-24 17,1-50-17,-26 0-15,-24-25 16,24 0 0,-49 0-16</inkml:trace>
  <inkml:trace contextRef="#ctx0" brushRef="#br0" timeOffset="-135178.27">25030 15207 0,'0'0'0,"25"-25"31,-25 50-15,0 0-1,0 0-15,0 24 16,25 26 0,-25-1-1,0-24 1,0-26-16,0 1 16</inkml:trace>
  <inkml:trace contextRef="#ctx0" brushRef="#br0" timeOffset="-135032.81">25005 15108 0,'0'-25'0,"0"50"0,25-75 16,-50 25-16,25 0 16</inkml:trace>
  <inkml:trace contextRef="#ctx0" brushRef="#br0" timeOffset="-134630.81">25204 15232 0,'0'0'0,"0"25"0,25-25 16,-1 24-16,-24 1 15,25 25 1,-50-1 0,25-24-16,-24-25 31,24 25-15,24-50-1,-24-49 1,75-1-1,-25 1 1,-1 24 0,1 26-1,-25-1 1,24 25 0,-49 74-1,25-49-15,0 74 16,-25-49-1</inkml:trace>
  <inkml:trace contextRef="#ctx0" brushRef="#br0" timeOffset="-133561.29">25874 15381 0,'0'0'0,"49"0"16,-24-25-1,25 0-15,24-25 32,1 26-17,-75-1-15,0 0 16,-25 0 0,-50 25-1,-24 50 1,0 24-1,49 1 1,25-1 0,50-24-1,50-26 1,73-24 0,26-49-1,0-26 16,-25-49-15,-125 75-16,26-26 16,-50 51-1,-74 24 1,-50 49 0,24 26-1,51 24 1,24-50-1,75-24 1,24-25 0,25-74-1,25-1 1,-74 26-16,-1-1 16,-24 25-1,0-24 1,0 49-1,-25 49 1,0-24 0,0 25-16,0 24 15,0 1 1,25-51 0,24 1-1,1 0 1,0-50-1,74-74 1,-100 49 0,26-24-16,0-50 15,-1 25 1,-49 74 15,0 0-15,-49 50-16,24 24 31,0 26-15,50-1-1,0 1 1,49-26 0,-49 26-1,0-1 1,-25-24-16,49-1 15,75-24 1,25 0 0,25-50-1,-1-24 1</inkml:trace>
  <inkml:trace contextRef="#ctx0" brushRef="#br0" timeOffset="-132997.93">29049 15182 0,'0'0'0,"25"-25"15,0 50 1,-1-25-1,1 99 1,0 1 0,-50 24-1,50-25 1,0-74 0,0-25-1,-1 24-15,100-48 16,0-26-1,-49 0-15</inkml:trace>
  <inkml:trace contextRef="#ctx0" brushRef="#br0" timeOffset="-132777.31">29371 15083 0,'0'0'16,"0"-50"0,25 25-1,0 1-15,74-1 16,-49 0 0,24 0-1,-24 25-15</inkml:trace>
  <inkml:trace contextRef="#ctx0" brushRef="#br0" timeOffset="-132608.79">29148 15281 0,'0'0'15,"0"25"1,25-25-16,25 0 15,24-25-15,0 25 16,26-24-16</inkml:trace>
  <inkml:trace contextRef="#ctx0" brushRef="#br0" timeOffset="-132180.2">29570 15257 0,'0'0'16,"-50"24"-16,1 1 0,24-25 15,25 25 1,49-25 0,26-25-1,-1 25-15,-24 0 16,24 0-16,26 25 16,-1 25-1,-25 24 1,-24 0-1,-1 26 1,1-26 0,-25-24-1,24-50 1,26 0 0,-25-50 15,49-24-16,-25-75 1,25-99 0,-49 149-1,-25 74 1</inkml:trace>
  <inkml:trace contextRef="#ctx0" brushRef="#br0" timeOffset="-131962.71">30959 15653 0,'0'25'31,"25"-25"-15,0 0-1</inkml:trace>
  <inkml:trace contextRef="#ctx0" brushRef="#br0" timeOffset="-129864.67">6450 17291 0,'0'-25'16,"0"0"46,-25 25-46,-25 0-1,26 25 1,-1-25-16,0 0 16,-25 25-16,26-25 15,-51 49 1,50 1-1,1 0 1,48-1 0,51 1-1,-1-50-15,-24 25 32,24-1-32,1 26 15,-51-25 1,1 0-16,0 49 15,-50 1 1,-24-1 0,-51-49-1,-24-25 1,0-25 0,25 0-1,25-24 1,49-26-1,0 1 1</inkml:trace>
  <inkml:trace contextRef="#ctx0" brushRef="#br0" timeOffset="-129464.8">6971 17663 0,'0'-25'0,"0"50"0,-25-75 31,0 100-15,25-25-16,-25-1 15,1 26-15,24 49 16,24 1 0,51-51-1,24-49 1,0-49 15,-49-26-15,-50-49-16,-75 25 31,-49 24-15,25 75-16</inkml:trace>
  <inkml:trace contextRef="#ctx0" brushRef="#br0" timeOffset="-128864.73">9203 17390 0,'0'-25'15,"0"50"-15,-49-50 32,49 50-32,-25 0 15,25 0-15,0-1 16,25 1 0,24 25-16,51-1 31,-51 26-16,-24-26 1,-25 26 0,-50-25-1,-49-50 1,-25 0 0,25-50-1,0 25 1,24 0-1,50 0-15</inkml:trace>
  <inkml:trace contextRef="#ctx0" brushRef="#br0" timeOffset="-128464.95">9724 17539 0,'0'-25'32,"-24"25"-32,24 25 15,-25 24 1,25-24-16,0 74 15,25-24 1,24-25 0,50-26-1,1-24 1,-51-24 15,-24-51-15,-25 1-1,-99-26 1,-25 51 0,-25 49-16</inkml:trace>
  <inkml:trace contextRef="#ctx0" brushRef="#br0" timeOffset="-127992.95">10220 17117 0,'0'-25'0,"0"50"15,-24-75-15,24 26 0,-25 24 16,50 24 31,-25 1-31,0 25-16,24 24 15,1 75 1,0 25-1,0-25 1</inkml:trace>
  <inkml:trace contextRef="#ctx0" brushRef="#br0" timeOffset="-127598.49">10568 17340 0,'0'-24'16,"0"48"-16,0-73 0,0 24 31,0 50-15,25 0-16,-25-1 16,0 26-1,24 49 1,1-24-1,0-51 1,-25 1 0,25-50-1,0 1-15,-1-26 16,-24 0-16,25-24 16,-25 0-16,25-1 15,0 1 1,-25 49-1,0 0 17</inkml:trace>
  <inkml:trace contextRef="#ctx0" brushRef="#br0" timeOffset="-127247.08">11014 17390 0,'25'0'15,"-50"0"-15,100 0 0,-1 0 16,1 0-16,-1-25 31,-24-24-15,-26-1-16,-24-24 16,-24 24-1,-26 25 1,25 25-1,-24 99 1,24 25 0,0 0-1,50-49 17,0-50-32,-1-25 15,125 0 1,-74-25-16,24 0 15,-25 0-15</inkml:trace>
  <inkml:trace contextRef="#ctx0" brushRef="#br0" timeOffset="-126761.27">8261 17712 0,'0'50'31,"0"-25"-15,-25 25-16,25-1 16,-25 1-1,-25 99 1,26-25-16</inkml:trace>
  <inkml:trace contextRef="#ctx0" brushRef="#br0" timeOffset="-126012.47">14016 17440 0,'0'-25'16,"0"50"-16,25-50 0,-50 50 47,25-1-32,0 26-15,0 0 0,0-1 16,25 75 0,49-49-1,-49-50-15,25-1 16,-1 1 0,26-25-1,-26-25 1,-24 1-16</inkml:trace>
  <inkml:trace contextRef="#ctx0" brushRef="#br0" timeOffset="-125762.84">14090 17266 0,'0'-25'0,"25"25"16,-25-25 0,25 25-16,0-24 15,0 24 1,49-25 0,25-25-16,-49 25 31,-50 0-31</inkml:trace>
  <inkml:trace contextRef="#ctx0" brushRef="#br0" timeOffset="-125264.42">14190 17539 0,'99'-25'15,"-50"0"1,26-24-16,24-26 16,-49 50-1,-26 1-15,1-1 16,0 50 15,-25-1-15,-25 26-1,25 0 1,25-1 0,74 26-1,-49-51 1,0 26-16,24 24 16,-24-24-1,-26-25 1,-24 0-1,50-50 1,-25-50 0,0-73-1,24-1 1,-49 50 15,25 74-15</inkml:trace>
  <inkml:trace contextRef="#ctx0" brushRef="#br0" timeOffset="-125132.55">15827 17564 0,'0'0'0</inkml:trace>
  <inkml:trace contextRef="#ctx0" brushRef="#br0" timeOffset="-124696.37">16447 17043 0,'0'-50'15,"0"100"-15,0-125 0,0 50 16,-25 75 15,0-25-31,1 49 16,24 1-16,-25-1 15,0 174 1,25-198 0,25-1-16,74-24 15,0-50 17,0-49-17,-49 0 1,-50-1-1,-74 26 1,-26 49 0,1 24-1,50 1-15</inkml:trace>
  <inkml:trace contextRef="#ctx0" brushRef="#br0" timeOffset="-124264.21">16596 16497 0,'-25'-75'0,"50"150"16,-75-199-16,1 99 16,24 0-16,-25 25 15,-74 75 1,-25 98-1,50 75 1,74 75 0,25-25-1,50-150-15,74 26 16,-25-124 0,0-25-16,100-50 15,-1-99 1,-49-50-1,-99-24 1,-50-51 0,-99-23-1,-100-1 17,149 248-32,-98 25 31,-1 74-31</inkml:trace>
  <inkml:trace contextRef="#ctx0" brushRef="#br0" timeOffset="-123696.3">19473 17043 0,'-49'-25'16,"98"50"-16,-123-50 0,49 25 15,25-25 1,50 0 0,-1 25-1,51-49 1,-26-26 0,-74-24-1,-74 25 1,-50 49-1,24 50 1,51-1-16,-1 76 16,50-26-1,0 25-15,25 100 32,49 24-17,1-25 1,-26-24-1,-24-25 1,-50-50 0,-49-49-1,-50-100-15</inkml:trace>
  <inkml:trace contextRef="#ctx0" brushRef="#br0" timeOffset="-123045.97">19027 17787 0,'-50'-174'31,"75"100"-15,-25 49-16,25 0 16,-25 323-16,25-596 0,74 273 15,25 1 1,25 24 0,74-25-1,0 0 16,-49-49-15,-75 24 0,-74 50-1,-25-25 1,-25 25-16,-24 25 16,-1 49-1,0 1 1,26-26-1,73 1 1,75-25 0,25-50-1,-74-49 1,-26-1 15,-49-24-15,25 0-1,0 74-15,-25 0 16,25 25-16,49-25 16,0 75-1,-49 24 1,0 50 0,-50 0-1,25-99 1,0 0-1,0-99 1,75-75 0,-1-25-1,-24 124 1,-1-24-16,1 24 16</inkml:trace>
  <inkml:trace contextRef="#ctx0" brushRef="#br0" timeOffset="-122347.2">22450 17291 0,'0'-25'16,"0"50"-16,0-75 15,0 25-15,0 75 32,-25 0-17,25 24-15,0 25 16,50-24-1,49-51 1,50-73 0,-25-50-1,-25-50 1,-74 50 15,-25 74-15,0 50-1,0 49 1,25 50 0,-25-74-16,50-1 15,-26-24-15,1-25 16,0 0-16,50-25 16,-1-74-1,-74-50 1,0-25-1,-25 100 1,0 49 0</inkml:trace>
  <inkml:trace contextRef="#ctx0" brushRef="#br0" timeOffset="-122080.62">23765 16770 0,'25'0'16,"-50"0"-16,25 0 15,-25 25 1,-24 74 0,24 50-1,0 49 1,75 1-1,74-75 1,0-75 0,-75-49-16</inkml:trace>
  <inkml:trace contextRef="#ctx0" brushRef="#br0" timeOffset="-121647.09">24212 17092 0,'0'0'0,"24"0"15,1-25-15,-25 1 16,50-1 0,-25 25-1,-1 74 1,1 1-16,-50 74 15,1-100 1,24 1-16,-25-25 16,25-50-1,99-99 1,25-75 15,-25 26-15,-74 73-1,-25 150 17,-25 0-32,25-1 15,-24 100 1,24 0 0,24-50-1,-24-74-15,25-25 16</inkml:trace>
  <inkml:trace contextRef="#ctx0" brushRef="#br0" timeOffset="-121360.91">25105 16596 0,'0'0'0,"0"-25"16,24 1-16,-24 48 31,0 1-15,50 25-16,0 49 15,-26-25 1,1 1-16,0 123 16,-25 26-1,-50-26 1,-49-49-1,0-100 1</inkml:trace>
  <inkml:trace contextRef="#ctx0" brushRef="#br0" timeOffset="-121140.72">25551 17464 0,'0'0'0,"50"-24"0,-1-1 16,-49 50 47,0-1-63</inkml:trace>
  <inkml:trace contextRef="#ctx0" brushRef="#br0" timeOffset="112572.17">4168 16720 0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7:44:44.9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1290 1439 0,'0'-25'15,"0"0"1,25 25-16,-25-25 16,25-24-1,-1-1 1,-24-24-1,0-1 1,-24 26 0,-76 49-1,51 25-15,-100 49 16,99-24 0,1-1-16,24 75 15,50-49 1,99 24-1,124 75 1,-149-75 0,-74 25 15,-50 0-15,-49-50-1,-75 1 1,25-26-1,49-49 1,50-49 0,25-1-16</inkml:trace>
  <inkml:trace contextRef="#ctx0" brushRef="#br0" timeOffset="319.79">2133 1216 0,'0'-25'15,"0"50"-15,0-75 32,0 100-17,0-26 1,-24 26-16,24 24 15,-25 26-15,0 98 16,-25 1 0,50-125-1,0 50 1,25-74-16,74-26 16,50-24-1,-25-49 1</inkml:trace>
  <inkml:trace contextRef="#ctx0" brushRef="#br0" timeOffset="475.37">2084 1836 0,'-25'0'16,"50"0"-16,-75 0 0,25 0 15,75 0 1</inkml:trace>
  <inkml:trace contextRef="#ctx0" brushRef="#br0" timeOffset="1333.4">2406 1885 0,'25'0'15,"-50"0"-15,75 0 0,24 0 16,1-24-16,24-1 16,-25-25-16,1 25 15,24-49 1,-74-1-1,-50 51 1,0-1 0,-74 74-1,0 1 1,49 49 0,50 50-1,99-99 1,50-50-1,50-25 1,-1-25 15,-49-74-15,-75-25 0,-49 50-1,-25 74 1,0 1-1,0 73 1,-25 100 0,25-50-16,0 125 15,0 48 1,0 1 0,25-74-1,-25-100 1,25-74-1,-50-50 1,0-149 15,25-49-31,0-25 16,50 25 15,49 49-15,-24 25-1,49 75 1,-75 49 0,-49 99-1,-25 51 1,-74 48 0,-50-24-1,25-50 1,100-49-16</inkml:trace>
  <inkml:trace contextRef="#ctx0" brushRef="#br0" timeOffset="1982.88">5085 1116 0,'0'-24'16,"0"48"-16,-24-73 15,-1 49 1,-50 0-16,26 0 16,-26 0-16,26 0 15,-1 25-15,1-25 16,24 0-1,25 24 17,0 1-17,-25 0-15,25 25 16,0-1-16,-25 100 31,0 0-15,0-25-1,1-74 1,48-50 15,1-25-31,75-50 32,-1 26-32,-50 24 15,1 25-15,0 0 16,-1 25-16,1-25 15,-1 24-15,1 76 16,-25-51 0,-25 1-16,-25 74 15,-74-25 1,-75-24 15,50-51-15,0 1-1,74-74 1,50-26-16</inkml:trace>
  <inkml:trace contextRef="#ctx0" brushRef="#br0" timeOffset="2300.56">5606 1588 0,'25'0'0,"-50"0"0,50-25 16,-74 25-1,24 25-15,-74 24 16,74 26 0,50-1-1,24-49 16,1-25-15,-25-25-16,-1 0 16,1-24-1,-74-1 1,-26 50 0,50 0-16</inkml:trace>
  <inkml:trace contextRef="#ctx0" brushRef="#br0" timeOffset="2566.25">5606 2084 0,'0'25'0,"-24"-25"15,-1 49 16,0 1-31,124-25 47,-74-25-47,0 0 0,0-25 16,-25 0 0,-124-25-1,49 50-15</inkml:trace>
  <inkml:trace contextRef="#ctx0" brushRef="#br0" timeOffset="3123.61">298 2878 0,'24'0'0,"-48"0"15,123 0-15,-25 0 16,75 0-16,223-25 15,-124 0 1,50 0-16,49 0 16,25 1-16,422-1 15,298-25 17,-546 50-17,-199-25 1,-248 1-16,-25 24 15,-98 0 17</inkml:trace>
  <inkml:trace contextRef="#ctx0" brushRef="#br0" timeOffset="3701.78">7789 1637 0,'0'-25'15,"0"50"-15,-24-74 16,24 98 15,-25 26-15,0-1-1,0 25-15,-24 1 16,-1-1-16,0 25 16,-49 50-1,49-75 1,50-74-16</inkml:trace>
  <inkml:trace contextRef="#ctx0" brushRef="#br0" timeOffset="3935">8211 1588 0,'0'0'0,"50"-50"0,-25 25 16,-50 75 15,0 99 0,-50 49-31,1 1 16,24-26 15,50-49-31</inkml:trace>
  <inkml:trace contextRef="#ctx0" brushRef="#br0" timeOffset="4117.96">7641 2282 0,'0'0'0,"-25"0"16,50-25 15,24 1-31,26-1 16,24 0-16</inkml:trace>
  <inkml:trace contextRef="#ctx0" brushRef="#br0" timeOffset="4485.18">8410 2257 0,'24'0'16,"-48"0"-16,73 0 0,-24 0 15,0-24-15,74-1 16,-25 0 0,-24 0-1,0 0-15,-26-24 16,1 24-16,-25-25 15,25 26-15,-50-1 16,-49 50 0,-50 24 15,49 26-31,26-26 16,-1 1-16,25 49 15,25-74 1,50 0-16,99-25 15,49 0 1,-49-50 0</inkml:trace>
  <inkml:trace contextRef="#ctx0" brushRef="#br0" timeOffset="4767.08">9327 1960 0,'0'25'16,"0"-50"-16,25 50 16,0-1-16,0 1 15,-25 0-15,0 0 16,0 74 0,-25-49-1,25-75 16,74-74-15,50-75 0,-24 25-1,-1 100 1</inkml:trace>
  <inkml:trace contextRef="#ctx0" brushRef="#br0" timeOffset="5037.8">9799 2084 0,'25'0'16,"-50"0"-16,74 0 0,-24 0 15,25-25 1,24-74-16,-24 24 16,-50 26-1,-50 49 1,-49 99 15,0 25-15,74-50-16,25 26 15,50-26 1,74-49 0</inkml:trace>
  <inkml:trace contextRef="#ctx0" brushRef="#br0" timeOffset="5735.4">13272 1389 0,'0'-25'16,"0"50"-16,0-74 15,-25 49 1,25 24-1,-25 76 1,0-26-16,0 75 31,-24 25-15,-1-1 0,25 26-1,-24-1 1,24-49-1,0-75 1</inkml:trace>
  <inkml:trace contextRef="#ctx0" brushRef="#br0" timeOffset="6084.05">13321 1464 0,'25'-75'0,"-50"150"16,50-199-16,0 74 15,0 25-15,0 0 16,74-24 0,0 24-1,25 25 1,-25 50-1,-24 24 1,-50-24-16,-1-1 16,-24 26-1,-49 24 1,-26-50-16,-98 51 16,-51-1-1,51-25 1,123-49-1</inkml:trace>
  <inkml:trace contextRef="#ctx0" brushRef="#br0" timeOffset="6366.1">14338 1364 0,'0'-24'15,"0"48"-15,0-73 0,-24 24 16,-1 25 0,0 0-16,-74 50 15,-25 49 1,74 74 0,50 1-1,50-25 1,74-25-1,-25-50 1,-49-24 0</inkml:trace>
  <inkml:trace contextRef="#ctx0" brushRef="#br0" timeOffset="6816.16">14487 1588 0,'0'-25'0,"0"50"16,25-100-16,49 50 15,1 25 1,-25 25 0,-1 0-1,-24 49-15,-25-24 0,0 25 16,-25-1-16,-24 0 15,24-49 1,0-25 0,50-25-1,124-123 17,-50-26-17,-25 75 1,-74 74-1,-49 99 17,49-24-32,-25-1 15,25 1-15,-25 0 16,50-25-16,-25 24 16,49-24-16,-24 0 15,74 0 1</inkml:trace>
  <inkml:trace contextRef="#ctx0" brushRef="#br0" timeOffset="7100.75">15579 1191 0,'0'-25'15,"0"50"-15,0-75 16,25 50-1,-1 0 1,-24 25-16,25 0 16,0 49-16,0-24 15,0 49-15,-1 99 16,-48 1 0,-76-25-1,1-75 1,50-50-1</inkml:trace>
  <inkml:trace contextRef="#ctx0" brushRef="#br0" timeOffset="7324.72">16323 1637 0,'0'0'16,"25"-25"-16,0 1 47,-1 24-47,51 0 16,-1 0-1,1-25-15,98 0 16</inkml:trace>
  <inkml:trace contextRef="#ctx0" brushRef="#br0" timeOffset="7486.7">16348 1836 0,'-25'49'15,"50"-98"-15,-75 123 0,50-49 16,50-25-1,-1 0-15,26 0 16,98 0 0</inkml:trace>
  <inkml:trace contextRef="#ctx0" brushRef="#br0" timeOffset="17421.41">18258 1340 0,'0'0'0,"0"-25"63,25 0-1,0 0-62,-1 25 16,26-25-16,24 25 15,26-49 1,-1 49 0,-74 0-1,-25 25 1,0 49 0,-75 25-1,26-49-15,-1-1 16,0 26-1,50-50-15,0-1 16,0 1-16,50 0 16,0 0-1,-1 0 1,-24 49 0,-50 1-1,-24 24 1,-1-74-1,0 24-15,1-24 16,-50 25 0,74-50-16,-74 24 31,74-24-31,0 25 16,25-50-1</inkml:trace>
  <inkml:trace contextRef="#ctx0" brushRef="#br0" timeOffset="17693.46">19052 1935 0,'0'0'15,"25"0"-15,-25 25 47,0 0-31,-25-1 0,25 1-1</inkml:trace>
  <inkml:trace contextRef="#ctx0" brushRef="#br0" timeOffset="18253.55">19449 1439 0,'24'-25'15,"-48"50"-15,48-100 16,1 75-16,-25-24 16,25 24-16,-25-25 15,25 25 1,0 0 0,49 74 15,-49-24-16,49 49 1,-24 0 0,-25 1-1,-25-26-15,-50 50 16,-24 0 0,-1-50-1,26 1 1,24-75-1,50 0 17,124-25-17,-50 0 1,0 0 0,25 1-1,-74 24-15,-26-25 16,1 25 15,-25 25 0</inkml:trace>
  <inkml:trace contextRef="#ctx0" brushRef="#br0" timeOffset="19833.78">1563 4441 0,'0'0'15,"0"-25"-15,-25 0 16,0 0 0,0 25-16,-49 0 15,24 25 1,26 0-16,-51 49 15,75-49 1,0 49 15,99-49-15,25 0 0,0 0-1,-74 0 1,-25 49-1,-25 0 1,-75 50 0,26-74-16,-26-25 15,26 25-15,-100 24 16,99-74 0,-24 0-1,74-25-15,-25 0 16,25-49-16</inkml:trace>
  <inkml:trace contextRef="#ctx0" brushRef="#br0" timeOffset="20151.68">2158 4267 0,'25'-25'16,"-50"50"-16,75-50 0,-50 75 31,-25-26-15,25 26-16,-25 25 16,0-1-16,1 100 15,-1-1 1,25-49 15,25-74-31,49-25 31,50-25-31,-25-25 16</inkml:trace>
  <inkml:trace contextRef="#ctx0" brushRef="#br0" timeOffset="20351.15">2233 4664 0,'-25'-25'16,"50"50"-16,-50-75 15,0 50 1,25-25-1,25 25-15,0-24 16,24-1-16</inkml:trace>
  <inkml:trace contextRef="#ctx0" brushRef="#br0" timeOffset="21188.69">2754 4689 0,'24'-25'0,"-48"50"0,73-75 15,26 0-15,-1 26 16,0-26-16,-24 25 16,0-24-1,-26-1 1,-24 25-16,-24 25 0,-51 0 15,-24 75 1,0 49 15,24 0-31,75-25 32,75-25-17,74-49 1,24-50-1,1-49 1,-75-25 0,-24-50-1,-75 124 1,0 0 15,0 50-31,0 49 16,0-24-1,-25 24-15,25 125 16,0 24 0,0 0 15,49-24-15,-24-75-1,0-74 1,-25-100 15,-25-25-31,0-123 16,25-50-1,0 0 1,50 74 0,0 25-1,49 50 1,-25 50-1,-24 49 1,-25 74 15,-25-24-31,0 24 16,-25 0-16,0 1 16,-25-1-16,26 1 15,-26-26-15,25 26 16</inkml:trace>
  <inkml:trace contextRef="#ctx0" brushRef="#br0" timeOffset="21551.14">4664 4168 0,'0'-25'0,"0"50"0,0-75 15,-25 50-15,-25 0 16,1 0-16,-1 25 16,-24 74-1,24 50 1,50-50-16,25 25 31,24-74-31,1-25 16,0-1-16,49-24 15,-25-24 1,-74-1 0,0 0-16,-49-25 15,-125-24 1,124 74 0,-24 0-1</inkml:trace>
  <inkml:trace contextRef="#ctx0" brushRef="#br0" timeOffset="21885.35">5234 4416 0,'0'0'0,"0"-25"16,-25 0-16,1 50 15,-1-25 1,25 25-16,-25 0 16,25-1-16,0 26 15,0-25-15,50 0 16,-1-25 0,1-25-1,-50 0 1,-25-25-1,0 1 1,-24 24 0</inkml:trace>
  <inkml:trace contextRef="#ctx0" brushRef="#br0" timeOffset="22132.85">5358 4763 0,'0'25'15,"0"-50"-15,25 50 0,-25 0 16,0-1 0,25 1-1,0-25-15,24-25 16,1 1-1,-75-26 1,-74 25 0,0 25-1</inkml:trace>
  <inkml:trace contextRef="#ctx0" brushRef="#br0" timeOffset="22666.35">670 5830 0,'25'-25'15,"-1"25"-15,1 25 16,99 0-1,75-25 1,98-25 0,175-25-1,123-74 1,-248 74-16,1 1 16,24-1-16,-25 1 15,-24 24-15,-26 0 16,150 0-1,-224 0 1,-173 1-16,-1 24 16</inkml:trace>
  <inkml:trace contextRef="#ctx0" brushRef="#br0" timeOffset="23551.87">8286 4713 0,'24'-24'0,"-48"48"0,48-73 16,-24 24 0,0 0 62,0 0 62,0 1-124,0 48 46,0 26-46,0 24-16,-24 26 16,-1 98-1,-25 25 1,25-74 0,0-74-16</inkml:trace>
  <inkml:trace contextRef="#ctx0" brushRef="#br0" timeOffset="23816.38">8286 4490 0,'0'-49'0,"0"98"16,24-123-16,26 74 0,0-25 15,-1 0 1,26 0-16,-1 0 16,-24 1-16,-1-1 0,1 25 15,-25 0 1</inkml:trace>
  <inkml:trace contextRef="#ctx0" brushRef="#br0" timeOffset="24207.47">8236 4912 0,'0'25'16,"0"-50"-16,-25 50 0,75-1 15,-1-24 1,26-24-16,123-26 16,1 0-1,-50-24 1,-75 74 0,-74-25 15,0 75-16,0-1 1,-25 26 0,25-26-1,0 1 1,0 49 0,0-74-16,0 25 15,0-25 16</inkml:trace>
  <inkml:trace contextRef="#ctx0" brushRef="#br0" timeOffset="24324.53">9154 4515 0,'0'-25'16,"0"50"-16</inkml:trace>
  <inkml:trace contextRef="#ctx0" brushRef="#br0" timeOffset="24669.35">9451 4887 0,'0'0'0,"0"25"16,-24 0-16,48-75 31,-24 25-15,50-24-16,-50-1 15,50 25 1,-26 0-16,1 1 15,0 24-15,0 49 32,-25-24-32,25 25 0,0 49 15,-1-25 17,51-24-17</inkml:trace>
  <inkml:trace contextRef="#ctx0" brushRef="#br0" timeOffset="25102.16">10419 4813 0,'74'-75'0,"-148"150"0,248-224 16,-100 50-1,-74 74-15,-50 25 16,-98 0 0,-1 74-1,74 25 1,50 1 15,50-26-15,50 0-1,24-49 1,0-50 0,-24-49-1,24-174 1,-74 124-1,24-25-15,1-149 16,-25 75 0,-25 149-1,0 148 17,0 1-17,0 24-15,-25 124 16,50 25-1,-25-124 1</inkml:trace>
  <inkml:trace contextRef="#ctx0" brushRef="#br0" timeOffset="25517.76">13842 4292 0,'25'0'0,"-50"0"0,50-25 16,-50 25 15,25 49-16,0-24-15,-25 99 16,25-74 0,0 24-16,0 1 15,0-1-15</inkml:trace>
  <inkml:trace contextRef="#ctx0" brushRef="#br0" timeOffset="25751.67">13396 5011 0,'0'0'15,"-25"25"-15,75-25 32,24-25-17,124-25 1,26 26-1,-26-26 1,-74 0 0,-99-24-1</inkml:trace>
  <inkml:trace contextRef="#ctx0" brushRef="#br0" timeOffset="25935.07">13817 4168 0,'-24'-25'16,"48"50"-16,-48-75 0,24 25 15,49 0 1,-24 1-16,25-1 16,-1 0-1,1 25-15</inkml:trace>
  <inkml:trace contextRef="#ctx0" brushRef="#br0" timeOffset="26077.59">14289 4664 0,'0'25'15,"0"-50"-15,25 74 16</inkml:trace>
  <inkml:trace contextRef="#ctx0" brushRef="#br0" timeOffset="26334.61">14983 4366 0,'0'0'15,"0"-25"1,25 25 0,-25 75-1,0 49 1,0 25 0,0 49-1,0-74 1,25-74-16</inkml:trace>
  <inkml:trace contextRef="#ctx0" brushRef="#br0" timeOffset="26568.17">15132 4267 0,'0'0'0,"25"-50"0,-25 1 16,25-51-1,0 51 1,24 24 0,51 0-1,24 0 1,0 25 0,-75 0-16,-49 25 15,0 0-15</inkml:trace>
  <inkml:trace contextRef="#ctx0" brushRef="#br0" timeOffset="26736.18">15182 4465 0,'0'0'0,"-50"50"0,25-50 16,-24 25-1,173-25 16,74-50-15,-74 25-16</inkml:trace>
  <inkml:trace contextRef="#ctx0" brushRef="#br0" timeOffset="27318.78">17588 4341 0,'0'0'16,"0"-25"-16,0 1 31,0 73 0,0 26-15,-49 49 0,-1 0-1,25-50 1</inkml:trace>
  <inkml:trace contextRef="#ctx0" brushRef="#br0" timeOffset="27469.19">17563 4168 0,'0'-25'0,"0"50"0,0-100 16,-24 50-16,24 1 15</inkml:trace>
  <inkml:trace contextRef="#ctx0" brushRef="#br0" timeOffset="27654.17">17836 4540 0,'0'0'16,"0"25"0,0-1-16,0 1 15,0 0 1</inkml:trace>
  <inkml:trace contextRef="#ctx0" brushRef="#br0" timeOffset="27985.24">18308 4664 0,'0'0'0,"24"-25"0,1 0 16,149-74-1,-75 74 1,-25-24-16,26-26 15,-76 1 17,-48 49-17,-100 74 1,0 51 0,24 49-1,76-25 1,48-50-16,51-24 15,-1-26-15,149 1 16</inkml:trace>
  <inkml:trace contextRef="#ctx0" brushRef="#br0" timeOffset="28751.93">20540 4465 0,'25'0'16,"-50"0"-16,50-24 15,0 24 1,-25 49 0,25 1-1,49-1 1,0-24-1,1-25-15,-26-25 16,26 25-16,-1-49 16,-24 24-1,0-25-15,-1-99 16,-24 25 0,0 25-1,-50 74 1,25 50-1,-25 99 1,25 0 0,25 0-1,25-49 1,49-50 0,0-50-1,0-50 1,0-74-1,-74 75-15,25-25 16,-25 24-16,-25 26 16,25 24-16,-50 75 47,0-1-47,25 26 15,-25 73 1,0-23-1,25-1 1,25-100-16,0 51 16,0-75-1</inkml:trace>
  <inkml:trace contextRef="#ctx0" brushRef="#br0" timeOffset="29006.44">22425 3994 0,'25'-25'16,"-50"50"-16,50-75 0,-25 26 15,25 48 17,-50 26-32,25 24 15,0 1 1,0-1-16,0 1 15,0-1-15,25 25 16,25-24 0,-25-75-1</inkml:trace>
  <inkml:trace contextRef="#ctx0" brushRef="#br0" timeOffset="29422.18">22748 4093 0,'25'-49'0,"0"24"16,-75 99-16,124-173 0,-49 99 16,0-25-16,0 25 15,24 0 1,-24 50 0,0 49-1,-75 0 1,1 0-1,24-24 1,50-125 15,0 25-31,24-49 16,1-75 0,-1 50-1,-49 74 1,0 124 15,-24-49-15,-1 0-1,25 24-15,0 25 16,25-24 0,24-50-1</inkml:trace>
  <inkml:trace contextRef="#ctx0" brushRef="#br0" timeOffset="29718.79">23591 3920 0,'0'0'16,"0"-25"-16,0 0 15,0 0 1,0 50-1,0 0-15,25 99 16,0 25 15,-25-1-15,-50-23 0,-24-26-1,0-50 1,24-24-1</inkml:trace>
  <inkml:trace contextRef="#ctx0" brushRef="#br0" timeOffset="29917.78">23864 4316 0,'25'0'15,"-25"-24"-15,50-1 16,24 25 15,1 0-31,-26-25 16,50 25 0,-49 0-16</inkml:trace>
  <inkml:trace contextRef="#ctx0" brushRef="#br0" timeOffset="30071.41">24013 4515 0,'-25'0'0,"50"0"0,-74 25 16,24-25 0,74 0-1,1-25-15,148 0 16</inkml:trace>
  <inkml:trace contextRef="#ctx0" brushRef="#br0" timeOffset="30619.63">25378 4391 0,'24'0'31,"1"0"-31,0 0 16,149-25-1,-1 25 1,-24-50 0,-50-24-1,-24-25 1,-26 0-1,-49 49 1,0 25 0,-49 0-16,24 25 15,-50 0-15,-73 25 16,-26 25 0,50 24-1,0 50 1,25 0-1,24 25 1,26-25 0,49-25-1,49-24 1,26-50-16,-1-1 16,125 1-1,-1-25 1,-24-49-1,-50-1 1</inkml:trace>
  <inkml:trace contextRef="#ctx0" brushRef="#br0" timeOffset="31374.46">27585 2109 0,'-24'0'16,"48"0"-16,-48-25 0,-1 0 16,0 0-1,0 0-15,-25 25 16,1 0-1,-1 0 1,-49 25 0,49 25-16,-24-25 15,24 24-15,-49 75 16,25 25 0,74-74-1,-25 24-15,50 99 16,24 1-1,26-26 1,-26 1 0,-24-25-1,-25-50 1,-25-25 0,-24-24-1,-1-50 1,1 0-16,-1 25 15,-74-25 1,0-25 0,99-25-1</inkml:trace>
  <inkml:trace contextRef="#ctx0" brushRef="#br0" timeOffset="32017.94">27784 2952 0,'-25'0'0,"50"0"16,-75 0-1,25 50 1,25-1-16,-24 51 31,-1 48-15,0-98-16,25 0 15,0 49 1,0-50 0,0-24 15,0-50-16,25-74 1,24-50 0,1 75-16,74-124 15,-74 98 1,24 26-16,0-50 16,1 49-1,-25 26 1,24 24-1,-24 0 1,-26 50 0,26 0-1,-50 74 17,0 25-17,-25-74-15,-74 49 16,49-74-1,-24 0-15,-50-1 16,0 1 0,49-50-1,51 25 1</inkml:trace>
  <inkml:trace contextRef="#ctx0" brushRef="#br0" timeOffset="32317.76">28751 2754 0,'0'0'0,"0"-25"16,-25 25-1,1 25 1,-26 24-1,25-24-15,-49 99 16,24 25 0,50 0-1,75-50 1,24-25 0,0-49-1,-74-25-15</inkml:trace>
  <inkml:trace contextRef="#ctx0" brushRef="#br0" timeOffset="32768.72">29173 2853 0,'0'0'15,"0"-25"-15,25 25 16,0 0-16,-1 25 31,1 0-31,-25 24 16,0 100-1,0-99-15,-49 24 16,49-49 0,-25-25-16,25 25 46,25-75-46,24 25 16,-24-49 0,74-75-1,25 50 1,-74 24 0,-75 75 15,-25 75-16,1 49 1,24-25 0,25 0-1,0-49-15,0 0 16</inkml:trace>
  <inkml:trace contextRef="#ctx0" brushRef="#br0" timeOffset="33052.32">29917 2630 0,'0'-50'16,"0"100"-16,25-75 31,-25 50-31,0 49 15,25-24 1,-25 49-16,0 50 16,-75 0-1,1-50 1,24-74 0</inkml:trace>
  <inkml:trace contextRef="#ctx0" brushRef="#br0" timeOffset="33567.98">30810 2927 0,'0'0'0,"0"-25"15,0 1-15,-25 24 16,-74 49 0,0 1-1,25 49 1,49 0 0,50-49-1,49 0 1,-24-50-1,-26 0 1,1 0 0,0-25-16,25-74 15,-1-75 1,1-25 0,49-24-1,-49 50 1,-1 98-1,-49 50 1,-24 75 15,24-25-31,-50 99 16,25 0 0,0 25-1,0-75 1</inkml:trace>
  <inkml:trace contextRef="#ctx0" brushRef="#br0" timeOffset="34051.71">31232 2927 0,'0'-25'0,"25"1"16,0 24-16,-1-25 15,1 25-15,0-25 16,74 25 0,-74 25-1,0 49 1,-25-49-16,-25 99 16,-49-25-1,-1-49 1,50-25 15,50-25-15,25-75-1,-1 26 1,1-1 0,74-99-1,-25 25 1,-74 124 15,-50 25-15,0 25-16,1 74 15,24 49 1,0-24 0,0-99-1</inkml:trace>
  <inkml:trace contextRef="#ctx0" brushRef="#br0" timeOffset="37785.08">5532 7566 0,'25'0'94,"0"-25"-79,24 25-15,1 0 16,24-24-16,1-1 15,73 0 1,-98 25-16,25-25 16,-51 25 15</inkml:trace>
  <inkml:trace contextRef="#ctx0" brushRef="#br0" timeOffset="38037.03">5433 7938 0,'-25'25'16,"50"-50"-16,-75 50 0,75-25 31,0 0-31,24 0 15,26-25 1,-26 25-16,125 0 16,-25-49-1,-25 24 1,-50 25 0</inkml:trace>
  <inkml:trace contextRef="#ctx0" brushRef="#br0" timeOffset="38485.17">6103 7269 0,'0'-25'16,"0"50"-16,0-75 0,0 25 15,-25 0 1,74 25 31,1 0-32,24 0-15,1 25 0,-1-25 16,25 25 0,1-25-16,48 25 15,-73-25 1,-50 25-1,-25-1 1,0 1 0,-25 50-1,-50 73 1,26 26 0,-1-50-1,25 0 1,1-49-1,24-51 1</inkml:trace>
  <inkml:trace contextRef="#ctx0" brushRef="#br0" timeOffset="38801.82">6351 7442 0,'-25'-74'16,"50"148"-16,-75-198 16,0 75-16,50-1 0,-24 25 15,-1 0 1,25 50 15,0 0-15,49 99-1,26 25 1,-50-50-16,49 100 16,-24-125-1,-1 50 1,-49-99-16,25 49 16,-25-49-1</inkml:trace>
  <inkml:trace contextRef="#ctx0" brushRef="#br0" timeOffset="39737.33">8112 7616 0,'0'-25'16,"0"50"-16,25-50 15,-25 0 1,24 75-16,-24-25 16,75 74-1,-25-49 1,-1-26-16,26-24 15,49-24 1,-50-26 0,-24 0-16,24-99 15,-49-49 1,0 49 0,-25 50-1,0 74 1,0 0-1,0 125 1,0 73 0,24-74-16,1-24 15,0-1-15,74 1 16,-49-51 0,-25-24-16,99-49 15,-25-100 16,-49-25-15,-26 1 0,-24 73-1,0 150 17,0 124-17,-24 49 1,24-25-1,0-49 1,49-49 0</inkml:trace>
  <inkml:trace contextRef="#ctx0" brushRef="#br0" timeOffset="40004.37">9972 7045 0,'0'0'0,"25"-49"0,0-1 16,-25 25-16,-25 50 31,0 0-15,1 49 0,-1 100-1,25 24 1,0 26-1,25-150-15,-1 50 16,51-49 0,-26-75-16</inkml:trace>
  <inkml:trace contextRef="#ctx0" brushRef="#br0" timeOffset="40453">10245 7219 0,'25'-50'16,"-50"100"-16,75-149 0,-25 99 16,24-25-16,-24 25 15,0 0 1,0 50-16,-25-26 16,25 26-16,-25 74 15,-50 25 1,0-75-1,50-49 1,0-75 0,75-49-1,24-74 1,-25-1 0,-49 99-1,-50 125 16,25 0-15,-24 24 0,-1 1-16,0 98 15,50 1 1,49-25 0,1-75-1,-1-49 1,-49-25-16</inkml:trace>
  <inkml:trace contextRef="#ctx0" brushRef="#br0" timeOffset="40734.99">10965 6996 0,'0'-25'15,"0"50"-15,24-75 0,1 50 31,-25 25-15,25 0-16,0 24 16,25 100-1,-50 25 1,0 49 0,-25-24-1,-75-51 1,26-73-1,24-50 1</inkml:trace>
  <inkml:trace contextRef="#ctx0" brushRef="#br0" timeOffset="41002.9">11734 7492 0,'24'0'0,"-48"0"15,73 0 17,1 0-17,0 0 1,24 0-16,25 0 0,0 0 15,100-25 1,-75 0 0</inkml:trace>
  <inkml:trace contextRef="#ctx0" brushRef="#br0" timeOffset="41206.53">11883 7814 0,'-25'25'16,"50"-50"-16,-25 50 47,74-25-47,0 0 15,1-25-15,24 25 16,-25-24-1,26-1-15</inkml:trace>
  <inkml:trace contextRef="#ctx0" brushRef="#br0" timeOffset="41751.44">13321 7765 0,'0'25'16,"0"-50"-16,25 50 31,74-1-15,-24-24 0,-1 0-16,100 0 15,-25-24 1,-50-1-1,-49-50 1,-26-24 0,-73 0-1,24 74-15,0 0 16,-24 25-16,-51 0 16,26 0-1,24 25-15,-99 49 16,50 50 15,25 25-15,49-25-1,25 0 1,74-24 0,75-76-1,25-24 1,24-24-1,-24-26 1,-25-24 0,-100 24-16</inkml:trace>
  <inkml:trace contextRef="#ctx0" brushRef="#br0" timeOffset="42403.89">15058 5879 0,'0'-24'16,"-25"24"15,25-25-15,-50 74 15,26-24-15,-1 25-1,0-1-15,-25 100 16,26 0-1,48 0 1,26 0 0,49 0-1,-24-50 1,-26-25 0,-49 1-1,-25-51-15,1 1 16,-26 0-1,-49 25 1,24-25 0,26-25-16,-26 24 15,51-24 1,-1 25-16,0-74 16</inkml:trace>
  <inkml:trace contextRef="#ctx0" brushRef="#br0" timeOffset="42952.2">15554 6400 0,'0'-25'16,"0"50"-16,0-74 16,25 24-1,-25 0-15,74 0 32,1 25-17,-1 0 1,-49 50-1,-75 49 1,1 0 0,-1-74-16,50 0 15,-25 0 1,75 24 0,24-49-1,-24 25 1,-25 0 15,-1 25-31,-24-26 31,-24 26-15,-26-50 0,-24 25-1,24-50 1</inkml:trace>
  <inkml:trace contextRef="#ctx0" brushRef="#br0" timeOffset="43163.62">16323 6599 0,'0'0'16,"0"25"31,25-1-32,-25 1 1</inkml:trace>
  <inkml:trace contextRef="#ctx0" brushRef="#br0" timeOffset="43485.59">16596 6375 0,'0'0'16,"25"0"-16,-25-24 16,24 24-16,1 0 15,0 0 1,-25 24-16,25 51 31,0-25-31,-50-1 16,-25 75-1,1-25 1,24-74 0,25 0-1,49-25 1,26 0-1,74-50 1,-75 26-16</inkml:trace>
  <inkml:trace contextRef="#ctx0" brushRef="#br0" timeOffset="44055.46">18357 6624 0,'0'0'0,"0"-25"0,0 0 15,0 0 1,-25 25-1,-24 0 1,24 25-16,-99 0 16,25 49-1,49-49 1,25 25-16,0 24 16,50-49-1,50 0 1,49-50 15,-25-25-15,0-49-1,0-99 1,-24-26 0,-50 26-1,24 49 1,-49 174 15,-25 0-15,1 24-16,-26 100 15,25 0 1,0 25 0,1-50-1</inkml:trace>
  <inkml:trace contextRef="#ctx0" brushRef="#br0" timeOffset="44536.35">18853 6549 0,'25'-25'0,"-50"50"0,50-74 15,0 24 1,25 50 15,-26 24-15,1 26-1,-25-1 1,-49-24 0,49-26-1,-25 1 1,74-50 15,-24 1-31,25-26 16,74-74-1,-25 0 1,-25 25 0,-49 49-1,-99 100 16,-25 74-15,49 25 0,50-25-1,25-75-15,24-24 16,1 0-16</inkml:trace>
  <inkml:trace contextRef="#ctx0" brushRef="#br0" timeOffset="45202.69">21036 7566 0,'0'0'0,"25"0"63,25 0-63,-1-25 15,1 25-15,24 0 16,-24 0-16,0-24 16,24 24-1,-49 0 1</inkml:trace>
  <inkml:trace contextRef="#ctx0" brushRef="#br0" timeOffset="45420.04">21061 7790 0,'0'0'0,"-25"24"16,0-24-16,25 25 15,-24-25 1,48 0-16,1 0 16,124 0-1,-25-25 1,-25 25 0,-49 0-16</inkml:trace>
  <inkml:trace contextRef="#ctx0" brushRef="#br0" timeOffset="46287.13">23319 7814 0,'0'0'0,"49"0"46,1 0-30,-1 0 0,26 0-16,24 0 15,0-24-15,75-26 16,-50-25 0,-74 1-1,-75 0 16,-25 24-15,-24 50-16,24 0 16,-24 0-16,-1 0 15,26 25-15,-100 49 16,74-49 0,-49 149-1,100-75 1,48 0-1,100-24 1,75-51 0,24-24-1,-24-24 1,-100-1-16</inkml:trace>
  <inkml:trace contextRef="#ctx0" brushRef="#br0" timeOffset="46871.5">24609 6475 0,'0'-25'16,"0"50"-16,0-100 0,0 50 15,0-24 1,24 24-1,26 25-15,24 0 16,1-25 0,74 25-1,-75 50 1,-99 49 0,-74 0-1,0 1 1,74-51-1,75-24 17,-1 0-17,-49 0 1,0-1-16,0 51 16,-25-26-1,-24-24 16,-26 0-15,26 0 0,24-25-16</inkml:trace>
  <inkml:trace contextRef="#ctx0" brushRef="#br0" timeOffset="47131.6">25502 6599 0,'0'-25'16,"0"0"0,0 50 15,0 0-31,-25 0 15,25-1 1</inkml:trace>
  <inkml:trace contextRef="#ctx0" brushRef="#br0" timeOffset="47470.2">25948 6276 0,'25'0'16,"-50"0"-16,50-25 0,0 25 16,-1 0-1,1 0-15,25 0 16,24 75-1,-49 24 1,-50 25 0,-49-25-1,24-24 1,25-50 0,1-1-1,73-24 1,51 0-1,48-24 1</inkml:trace>
  <inkml:trace contextRef="#ctx0" brushRef="#br0" timeOffset="48003.83">27015 6400 0,'0'-49'32,"0"24"-17,25 25 1,-1 0 0,51 49-1,-50 1 1,-1 0-16,-48-1 15,24 1-15,-75 49 16,26-24 0,24-75-1,25 24 1,25-24 0,24-24-16,75-51 15,25-24 1,0-50 15,-75 25-15,-49 74-1,-74 75 17,24 25-32,-25-1 15,25 1-15,0 74 16,75 25-1,25-50 1,24-24 0,-50-51-16</inkml:trace>
  <inkml:trace contextRef="#ctx0" brushRef="#br0" timeOffset="51704.15">1761 10518 0,'0'0'0,"0"-24"15,0-1 1,0 0 15,0 0-15,-25 25-16,25-25 15,-49 0 1,-26 1 0,26 48-1,-1 26 1,1 25-1,24-1 1,99 50 0,25-50-1,25 26 1,-49-1 0,-50 0-1,-25 0 16,-50-24-15,-99-1-16,-24-24 31,-26-25-15,26-25 0,98-50-1,50-49 1,50 24-16,0-24 15</inkml:trace>
  <inkml:trace contextRef="#ctx0" brushRef="#br0" timeOffset="52068.9">2109 10345 0,'0'0'16,"0"49"-1,0-24 1,0 25-1,0-1-15,-25 100 16,25 25 0,25 24-1,24-74 1,26-49 0,-1-75-1,-24-25 1</inkml:trace>
  <inkml:trace contextRef="#ctx0" brushRef="#br0" timeOffset="53140.89">2853 10667 0,'25'-25'15,"-50"50"-15,74-74 0,-49 24 16,0 0-16,25 0 16,-25 0-1,-25 25 1,1 50-1,-26 49 1,50 75 0,25-50-1,74-75 1,25-49 0,25-49-1,-25-100 1,-50 0-1,-49-24 1,-25 24 0,25 99-1,-25 100 1,25 49 0,0 75-1,-25 49 16,24 0-15,-48 0 0,24-74-1,0-74 1,0-125 15,0 0-31,0-74 16,0-49-1,0 24 1,24-50 0,26 51-1,-25 73 1,24 26 0,-24 49-1,0 24 1,0 51 15,0 49-15,-50-50-16,0-24 15,0 24-15,-99 25 16</inkml:trace>
  <inkml:trace contextRef="#ctx0" brushRef="#br0" timeOffset="53801.54">1910 10766 0,'25'0'0,"0"0"16,0 0-16,24-24 15,1 24-15,24-25 16,-24 25-16,49-25 16,-74 25-1,0 0-15,-1 0 16</inkml:trace>
  <inkml:trace contextRef="#ctx0" brushRef="#br0" timeOffset="54752.98">4366 10320 0,'-25'0'0,"25"-25"16,-25 25-1,50 0 17,25-25-32,-1 25 15,51-25 1,98-74-1,-49 25 1,-99 49 0,-50 75-1,-25 74 1,-25 49 15,50 26-15,-25-1-1,25-49 1,0 0 0,0-124-16</inkml:trace>
  <inkml:trace contextRef="#ctx0" brushRef="#br0" timeOffset="54936.99">4515 10791 0,'0'-25'16,"0"50"-16,0-74 15,25 49 1,-1-25 0,51 0-16,-25 25 15,24-25-15,0 0 0</inkml:trace>
  <inkml:trace contextRef="#ctx0" brushRef="#br0" timeOffset="55221.94">5185 10568 0,'0'0'0,"0"25"0,24 0 15,1-1 1,0 1 0,0-25-1,0 0-15,-1 0 16,-24-25 0,0-24-1,0 24 1,-49 0-1,-1 50 1</inkml:trace>
  <inkml:trace contextRef="#ctx0" brushRef="#br0" timeOffset="55503.12">5482 10791 0,'0'0'0,"-24"25"15,24 0-15,-25 24 16,25-24-16,0 25 16,25-25-1,24-25 1,1-25-1,-50 0 1,-75-25 0,26 26-1</inkml:trace>
  <inkml:trace contextRef="#ctx0" brushRef="#br0" timeOffset="56522.58">868 11784 0,'0'-25'16,"0"50"-16,-25-75 16,1 50 15,48 0 16,1 0-47,25 0 15,99 25 1,24 0 0,26-1-1,74-24 1,24 0-1,-123 0 1,0-24 0,24 24-16,25-25 15,-24-25-15,223 0 16,-75 1 0,-74 24-1,-50-25 1,25 26-1,-49-26 1,24 25 0,-25 0-1,-49 1 1,-25 24 0,50-25-1,-149 25 1,24-25-1,1 25 1,-25 0 0,-1 0-1,1 0 48</inkml:trace>
  <inkml:trace contextRef="#ctx0" brushRef="#br0" timeOffset="84622.63">7517 10543 0,'0'-25'16,"0"50"78,-25 0-79,25 74 1,-25-49-16,25 24 16,-25-24-16,25 74 15,-25-50 1,0-49-1,25 0 17,0-50-17,0-25-15,0-74 16,25-24 0,25-1-1,-25 25 1,24 24-1,1 1 1,49 25 0,-74 49-16,25 0 15,-1 50 1,-24 74 15,0 0-15,0 26-1,-25-26 1,0-25 0,0-99 15,0 1-15,49-125-1,1 0 1,49 0-1,-49 75-15,-1 24 16,1 0-16,0 50 16,-26 0-1,1 100 1,0 48 15,0 51-15,-25-25-1,0-26 1,-25-24 0,25-74-16,0-25 0</inkml:trace>
  <inkml:trace contextRef="#ctx0" brushRef="#br0" timeOffset="85222.18">8782 10320 0,'0'25'16,"0"-1"-16,0 1 16,-25 25-16,25 0 15,0 74 1,0-25-1,25-25 1,-1-49 0,26-25-1,0-74 1,-1-75 0,1 0-1,-50 74 1,25 26-1,-25-1-15,25 25 16,-50 75 15,25 0-31,0 74 16,-25 25 0,50-1-1,-25-24 1,25-74-1,-25-25 1</inkml:trace>
  <inkml:trace contextRef="#ctx0" brushRef="#br0" timeOffset="85505.1">9352 10072 0,'0'-50'16,"0"100"-16,25-100 0,-25 25 15,0 50 17,0 74-17,-25 50 1,25-74-16,0 74 15,-25-25 1,25-25 0,0-50-1</inkml:trace>
  <inkml:trace contextRef="#ctx0" brushRef="#br0" timeOffset="85822.63">9898 9898 0,'0'-49'16,"0"98"-16,25-98 15,-25 24-15,0 50 31,25 24-31,-25 75 16,0 50 0,0 24-1,0-24 1,0-50 0,0-25-1,0-74 1</inkml:trace>
  <inkml:trace contextRef="#ctx0" brushRef="#br0" timeOffset="86221.7">9873 10369 0,'0'-24'15,"0"48"-15,0-73 0,-25 49 16,1 0-1,48 0 1,26-25 0,24 25-1,1 0-15,98-25 16,-24 0 15,-99 1-31,-25-1 16,0 25-1,-1 0 17,-24 25-17,-24 24 1,24-24 0,0 0-16,-25 49 15,25 1 1,25-1-1</inkml:trace>
  <inkml:trace contextRef="#ctx0" brushRef="#br0" timeOffset="86472.45">10865 10171 0,'0'0'0,"0"-25"0,25 0 31,-25 50-15,0 74 0,-25 50-1,25 50 1,-24 24 0,-1 0-1,-25-49 1,25-100-16,25-24 15,-24-25-15,24 0 16</inkml:trace>
  <inkml:trace contextRef="#ctx0" brushRef="#br0" timeOffset="87439.96">10865 10667 0,'0'0'16,"0"-49"-16,25-1 0,25-24 15,-1-1 1,-24 75 15,25-25-15,0 75 0,-26-25-16,1 74 15,0-49 1,173-1 31,-148-98-47,74-26 15,-74 1 1,24-125 0,-24-49-1,-50 149 1,24-50-1,-48 99 1,-1 75 15,0 124-15,0 50 0,0 24-1,25-149-15,-24 50 16,48-74-1,1-25 1,25-50 0,49-74-1,75-125 17,-149 175-17,-25 24-15,49 25 16,-49 74-1,-25 26 1,50-26 0,0-24-1,25-25 1,49-50 0,25-50-1,-50-49 1,-49 25-1,0 74 1,-75 100 15,50-26-15,-25 1-16,25 24 0,-24 75 31,24 25-15,-25 24-1,0 1 1,-49-26 0,-26-49-1,-24-24 1,25-100 0,-25-50-1,74 0-15</inkml:trace>
  <inkml:trace contextRef="#ctx0" brushRef="#br0" timeOffset="87667.63">10915 9476 0,'0'0'16,"-25"0"-16</inkml:trace>
  <inkml:trace contextRef="#ctx0" brushRef="#br0" timeOffset="88305.78">14636 10171 0,'0'-25'16,"25"25"-1,-25 25 17,-25 49-17,0-24-15,0 24 16,-24 75-1,24-25 1,25-24 0,149-26-1,-99-99 1,49 25-16,50-74 31</inkml:trace>
  <inkml:trace contextRef="#ctx0" brushRef="#br0" timeOffset="88572.72">14611 9997 0,'0'0'16,"-25"0"-16,25-24 0,0-1 16,0 0-16,50 25 15,-25-25 1,99 25-16,-25-25 31,25 1-15,-99 24-16</inkml:trace>
  <inkml:trace contextRef="#ctx0" brushRef="#br0" timeOffset="88740.94">14562 10369 0,'0'25'0,"0"-50"0,0 75 15,24-50-15,26 0 16,25-25-16,24 25 16</inkml:trace>
  <inkml:trace contextRef="#ctx0" brushRef="#br0" timeOffset="89238.61">15455 10221 0,'0'0'0,"0"-25"0,-25 25 15,-49 0 17,-75 74-17,124-49 1,0-25 0,75 0-1,24-25 1,-24 0-1,-1 50 1,-24 50 0,0 24-1,0-25 1,0 50 0,-25-49-16,0-26 15,0 1-15,0 49 16,0-74 15,0 0 16,0-100-31,24 1-1,26-75 1,0 25-1,24 0 1,-49 74-16</inkml:trace>
  <inkml:trace contextRef="#ctx0" brushRef="#br0" timeOffset="89389.23">16025 10742 0,'0'0'16</inkml:trace>
  <inkml:trace contextRef="#ctx0" brushRef="#br0" timeOffset="89939.68">17563 10146 0,'25'0'16,"-50"0"-16,50-25 15,-50 25 1,1 50-16,-51 24 15,-49 75 1,50 25 0,49-25-1,50-50 17,49-25-17,25-49 1,-49-25-16,0 0 15,-26-25 1,1 1-16,-25-1 16,-25-50-1,-74 26 1,-50 24 0,75 25-16,-25 0 15,74 0-15</inkml:trace>
  <inkml:trace contextRef="#ctx0" brushRef="#br0" timeOffset="90522.55">18010 9501 0,'-50'25'0,"100"-50"0,-149 75 16,49-25-16,-49-1 16,24 26-16,-98 124 31,-1 24-31,25 25 15,75-99 1,49 1-16,0-1 16,25-25-16,25 0 15,49 75 17,-24-100-32,74 50 15,0-49 1,50-75-1,-1-25 1,26-74 0,-50-50-1,-25-50 1,-50 1 0,-74-1-1,-49 26 1,-51-26-1,26 125-15,-1-1 16,1 26-16,0-1 16,-125 0-1,150 50 1</inkml:trace>
  <inkml:trace contextRef="#ctx0" brushRef="#br0" timeOffset="91989.22">20441 10022 0,'0'-25'15,"-25"75"17,25 0-32,-25 49 15,1 74 1,-1 1 0,25-75-1,0-49 1,74-50-1,100-50 1,-1-49 0,-24 25-1,-99 74-15,-50 25 16,0 74 15,-99 25-15,-50 0-1,0-25 1,25-74 0,50-25-1,74-75 1,0-49 0,0 50-1,24 74 1,76 50-1,-51-1 1,1 1-16,123-1 16,-24-24-1,25-50 17,-25-74-17,-25-50 1,-50 25-1,-49 50 1,-50 124 15,25-1-31,0 1 16,25-1-16,0 1 16,24-25-1,1-25-15,74 25 16,25-100-1,-50-24 1,-24-25 0,-51 49-1,-24 51 17,0 98-17,0 25 1,25 50 15,-25-50-31,0 149 16,0-123-1,0 23-15,-49 76 16,-100-51 0,-25-73-1,0-100 1,1-50-1,74-149 1,74 75-16</inkml:trace>
  <inkml:trace contextRef="#ctx0" brushRef="#br0" timeOffset="93438.82">24187 10146 0,'49'-25'47,"-49"1"-47,-24 24 16,-1 0 249,25 24-265,0 1 16,25 0-16,-25 0 15,0 49 1,49 1 0,26-26-1,24-24 1,-50-25 0,1-25-16,25 0 15,-26-24 1,1-1-16,24-99 15,1-24 1,-51-1 0,1 100-1,-25 173 17,-25-25-32,25 26 15,0 98 1,25-74-1,25-99-15,-1 0 16,-24-25-16,25 0 16,-1-50-1,75-74 1,-24-74 0,-75 98-16,24 26 0,-49-25 15,0 173 32,-25 75-31,1 25-1,24-75-15,-25-25 16,50 75 0,24-25-1,-24-99-15</inkml:trace>
  <inkml:trace contextRef="#ctx0" brushRef="#br0" timeOffset="93725.03">26072 9898 0,'25'-25'15,"-50"50"-15,50-74 0,-25 24 31,-25 50-15,0 24 0,0 1-16,1 24 15,-1 75 1,25-75-16,0 75 16,0-74-1,25-1-15,-1-24 16,26-1-16,25 1 15,-51-50 1</inkml:trace>
  <inkml:trace contextRef="#ctx0" brushRef="#br0" timeOffset="94156.55">26419 9997 0,'0'0'0,"25"-24"0,-25-1 15,25 25-15,25 0 32,-1 25-17,-24 24-15,-25 75 16,-25 25 0,0-75-1,1-49 1,24 0-1,74-99 1,25-100 0,25 0-1,-74 75 1,-50 74 15,-25 75-15,-24 49-1,24 50 1,0 0 0,50-25-1,24-50 1,-24-49-16</inkml:trace>
  <inkml:trace contextRef="#ctx0" brushRef="#br0" timeOffset="94454.18">27213 9849 0,'0'-25'16,"0"50"-16,25-75 0,-25 25 31,25 25-15,0 99-1,24 50 1,-24 25 0,-25-1-1,-25 1 1,-49-50 0,-25-74-1,49-25 1</inkml:trace>
  <inkml:trace contextRef="#ctx0" brushRef="#br0" timeOffset="94689.69">27660 10369 0,'0'0'0,"25"-24"0,-1 24 15,1-25 17,25 25-17,74-25 1,-25 0 0,-49 25-16,24-25 15</inkml:trace>
  <inkml:trace contextRef="#ctx0" brushRef="#br0" timeOffset="94888.71">27660 10494 0,'-25'24'0,"50"-48"0,-75 48 31,75-24-16,0 0-15,49 0 16,100-24 0,-50-1-1,-25 25-15</inkml:trace>
  <inkml:trace contextRef="#ctx0" brushRef="#br0" timeOffset="95325.29">28726 10369 0,'-24'0'32,"48"0"-17,26 0-15,24 0 16,1 0-1,24 0-15,50-24 16,-99-26 0,-50-49-1,-25 24 1,-74 51 0,-50 24-1,0 74 1,25 0-1,0 50 1,74 1 0,50-76-16,75 75 15,-26-99 1,26 25-16,73-26 31,26-48-15,-25-26-16</inkml:trace>
  <inkml:trace contextRef="#ctx0" brushRef="#br0" timeOffset="95859.93">29595 9328 0,'-25'-25'16,"50"50"-16,-50-75 0,25 25 0,25 0 15,0 25-15,-25-24 16,49-1 0,26 0-1,49 25 1,-50 0 0,-74 25-1,0 0-15,-50 24 16,1 1-1,24-25 1,75 24 0,24 1-1,-49-25 1,-25 24 0,-25-24-1,-49 25 1,24-50-1,25 24 17</inkml:trace>
  <inkml:trace contextRef="#ctx0" brushRef="#br0" timeOffset="96067.06">30289 9501 0,'25'0'15,"-25"-25"32</inkml:trace>
  <inkml:trace contextRef="#ctx0" brushRef="#br0" timeOffset="96422.71">30686 9104 0,'0'0'0,"25"-24"0,25-1 31,-26 25-15,1 25-1,0 24-15,0 1 16,-25 24-16,-25 50 31,-74 25-15,24-75-1,51-49 1,-1-25 0,74 0-1,51-25 1,24-24 0,-50 24-16</inkml:trace>
  <inkml:trace contextRef="#ctx0" brushRef="#br0" timeOffset="96925.32">31430 9204 0,'0'0'15,"25"-25"-15,-25 0 0,75-25 16,-1 26 15,25 24-15,-24 24-1,-50 51 1,-75 24 0,25-74-16,-49 49 15,49-49 1,0 0-1,25 0 1,74-50 0,26-50-1,24-49 1,-50-24 15,-49 73-15,-25 50-16,-74 25 31,-50 100-15,24 148-1,125-75 1,50 1 0,49-25-1</inkml:trace>
  <inkml:trace contextRef="#ctx0" brushRef="#br0" timeOffset="101005.62">3597 12900 0,'0'-25'31,"0"50"-31,0-50 78,25 25-78,0 0 16,-1-25-16,26 25 16,24 0-1,1-25 1,-50 25-1,-1 0 1</inkml:trace>
  <inkml:trace contextRef="#ctx0" brushRef="#br0" timeOffset="101310.09">3622 13123 0,'-25'0'16,"50"0"-16,-25 0 46,49 0-30,1-25 0,0 25-16,-1 0 0,26-25 31,-26 25-15,1 0-1,-50-24-15</inkml:trace>
  <inkml:trace contextRef="#ctx0" brushRef="#br0" timeOffset="101790.32">4044 12602 0,'0'-25'15,"0"50"-15,0-74 47,24 73 0,1-24-47,25 0 16,-1 25-16,1-25 15,0 25-15,74 0 32,-50 24-17,-49-24 1,0 0 0,-50 0-1,0 0 1,-25 49-1,26-24 1,-1 24-16,-25 25 16,25 1-1,1-51 1,24-24 0</inkml:trace>
  <inkml:trace contextRef="#ctx0" brushRef="#br0" timeOffset="102158.3">4044 12453 0,'0'0'16,"-25"0"-16,25-25 16,0 50 31,25 0-47,-25 25 15,24-1-15,1 26 16,25 49-1,-1 49 1,26-49 0,-50 1-1,-1-76 1,-24-24 0</inkml:trace>
  <inkml:trace contextRef="#ctx0" brushRef="#br0" timeOffset="103651.54">7368 12751 0,'-25'0'156,"25"-25"219,-25 25-360,0-25-15,0 25 16,1 0 0,-1 0-16,0 0 31</inkml:trace>
  <inkml:trace contextRef="#ctx0" brushRef="#br0" timeOffset="105189.55">7120 12825 0,'0'0'0,"24"-24"47,1 24-31,0 0 0,25 24-1,-1-24 1,1 25-1,24-50 1,-49 25 0,25-24-16,24-26 15,-24 0 1,-1 26 0,-24-26 15,-25 25-31,0-24 15,-25 24 1,-24-25 0,-1 0-1,-24 50 1,-26-24 0,1 48-1,50 1 1,-1 0-1,0 50 1,26-1 0,24-24-1,0-1-15,0-24 16,24 74 0,26-24-1,24-1 1,1-24-1,49-1 1,0-24 0,0-25-1,0-50 1,-25 1 0,-49-1-1,-50 25-15</inkml:trace>
  <inkml:trace contextRef="#ctx0" brushRef="#br0" timeOffset="106039.59">7492 11858 0,'0'0'16,"0"-25"15,0 0 16,0 1-31,25 24-16,-1-25 15,26 0-15,0 0 16,-1 0 0,1 50-1,-25 0 1,-25 74 0,-25-24-1,0-26 1,25-24 15,0 0-15,25-25-1,0 0-15,-1 0 16,1 25 0,0-1-1,-25 26 1,-25 0-1,0-26 1,-24 1 0,-1 0-1,25-25 1,-24 0 0,49-25-16</inkml:trace>
  <inkml:trace contextRef="#ctx0" brushRef="#br0" timeOffset="106317.76">8186 11982 0,'25'0'16,"-25"25"31,0 0-32,25-1 1</inkml:trace>
  <inkml:trace contextRef="#ctx0" brushRef="#br0" timeOffset="106725.7">8335 11635 0,'0'0'15,"25"-25"-15,-25 0 16,25 25 0,0 0-16,-1 0 15,76 50 17,-76-26-32,-24 1 0,25 75 31,-25-1-16,0-25 1,-25-49 0,25 0-1,25-25 17,0 0-32,25-25 15,24-25 1,0 26-1,-49 24 1</inkml:trace>
  <inkml:trace contextRef="#ctx0" brushRef="#br0" timeOffset="107323.06">9104 11684 0,'25'-25'16,"0"1"-16,0 24 16,-1-25-1,1 25-15,25 0 16,-25 0-16,-1 25 15,1-1-15,0 26 16,0 25 0,-25-26-1,0-24-15,-25 25 16,25 24 0,0-49-1,0-50 16,25 0-15,24-99 0,26-25-1,-26 50 1,-49 49 0,25 50-16,-50-24 31,1 73-16,24 1-15,-25-1 16,25 1-16,-25 74 16,50 0-1,24-49 17,51-26-17,-1 1 1,-49-50-16</inkml:trace>
  <inkml:trace contextRef="#ctx0" brushRef="#br0" timeOffset="108908.81">10692 12627 0,'0'0'16,"0"-25"109,0 50 31,0 0-140,25 24-16,-25 1 15,0 0-15,0 24 16,0-24-16,24 74 16,1-75 15,74-24-15,1-75-1,-1 1 1,-49-75-1,-26 0 1,-24 0 0,0 25-1,0 74 17,0 50-32,25 49 15,25 25 1,24 25-1,1-74 1,-1-25 0,0-1 15,-49-48-31,0-51 16,-25-49 15,-25 25-31,-24-50 15,24 75 1,25 24-16,-25 0 16,0 50-1,50 0 1</inkml:trace>
  <inkml:trace contextRef="#ctx0" brushRef="#br0" timeOffset="109378.78">12205 12032 0,'0'-25'16,"0"0"31,-25 50-16,0 24-31,1-24 16,-1 0-1,-50 49 1,26 1-1,49-50 1,-25-25 0</inkml:trace>
  <inkml:trace contextRef="#ctx0" brushRef="#br0" timeOffset="109757.11">12627 12180 0,'25'-24'16,"-50"48"-16,50-73 15,-25 74 17,-25-1-17,0 26 1,25 0-16,-50 98 16,26 26-1,24-25 1,74-25-1,0-25 1,1-74 0,-26 0-1</inkml:trace>
  <inkml:trace contextRef="#ctx0" brushRef="#br0" timeOffset="110307.73">12949 12379 0,'0'-25'16,"0"50"-16,-25-75 0,50 25 16,0 25-1,0 0 1,49 50-1,-24 24 1,-50 26 0,-25 24-1,25-75 1,-50 26 0,50-100 15,25-25-16,25-74 1,-1 0 0,-24 0-1,0 50 1,-25 49 0,0 50 15,0 0-16,0 24-15,0 1 16,0-1-16,50 51 16,-1-1 15,26-49-15,-26-1-1,-24-24-15</inkml:trace>
  <inkml:trace contextRef="#ctx0" brushRef="#br0" timeOffset="110709.98">13669 12032 0,'0'-25'15,"0"0"17,24 25-32,1 25 15,25-25 1,-25 25 0,49 74-16,-24 0 31,-50 50-16,0 0 1,0 0 0,-25-75-16,-25 25 15,50-49 1,-25-50 0,25 25-1,-24-25 1</inkml:trace>
  <inkml:trace contextRef="#ctx0" brushRef="#br0" timeOffset="111740.12">14959 13049 0,'-25'-25'15,"25"0"1,25 25 0,-1 0-1,1 0-15,25 0 31,74-25-15,-50 25-16,1-25 16,-1 25-16,125-49 15,-26 24 1,-24 0 0,-99 25-1,-50-25 1,-25 25 15,0 25-15</inkml:trace>
  <inkml:trace contextRef="#ctx0" brushRef="#br0" timeOffset="112189.04">15356 12528 0,'0'-25'15,"0"50"-15,0-75 16,0 25 15,-25 25-15,25 25-1,25 0-15,-25 25 16,24-1 0,26 100-1,0 0 1,-1 49-1,1-24 1,-25-25 0,-25-75-1,24-49 1,-24 0 0,0-50 15</inkml:trace>
  <inkml:trace contextRef="#ctx0" brushRef="#br0" timeOffset="113125.66">17042 12528 0,'-24'0'15,"24"-25"17,0 0-32,24 0 15,76-24 1,24-1 0,-25 25-1,-74 50 1,-1 49 15,-73 51-15,-1-26-1,25-50-15,1 1 16,48-25 15,26-25-15,24 0-1,-49 0 1,0 49 0,-25 1-1,0 24 1,-50-24 0,-24 0-1,49-50 1,-24 24-1,24-24-15,-50 25 16,26-50 0,-1 1-1</inkml:trace>
  <inkml:trace contextRef="#ctx0" brushRef="#br0" timeOffset="113405.43">17960 12751 0,'0'0'0,"25"0"16,0 0-1,-25 25-15,0 24 16,0-24 15,0 0-15,0 0-1</inkml:trace>
  <inkml:trace contextRef="#ctx0" brushRef="#br0" timeOffset="113872.95">18109 12428 0,'0'0'16,"75"-99"-1,-75 74-15,74-24 16,0 49 15,26-25-15,-26 75-1,-24 24 1,-26 0-16,-24 1 16,0-1-16,0 100 15,-49-25 1,-26 0-1,26-50 1,24-74 0,50-25 31,0-25-32,24 0-15,50 0 31,25 0-15,-74 25-16,-25 0 16,49 0-16</inkml:trace>
  <inkml:trace contextRef="#ctx0" brushRef="#br0" timeOffset="115110.92">19697 12974 0,'25'0'47,"-1"0"-15,1 0-17,0 0 1,25 25-16,24-25 15,50 0 1,-25-25 0,-24 0-1,-1-24 1,-49-26 0,0 26-1,-50-26 16,0 75-31,-25-49 16,-24 49 0,-25 0-1,24 25 1,-24 24 0,50 26-1,-1-1 1,25 0-1,25 26 1,25-26 0,49 1-1,1-51 1,49 26 0,0 0-1,0-50 1,25-25-1,0-25 1,-75 1 0</inkml:trace>
  <inkml:trace contextRef="#ctx0" brushRef="#br0" timeOffset="116058.18">20391 12106 0,'0'-25'0,"0"0"15,-24 25 1,48 0 15,-24-24-15,25-1-1,50 0 1,-26 0 0,-24 25-1,0 0 1,0 25 0,-50 49-1,25 1 16,-25-26-31,25 1 16,25-25 0,24 0-1,1-25 1,-25 0 0,-25 49-1,0-24 1,-50 49-1,1-49 1,-1 0 0,25 0-1,0-25 1,1 0 0,-1-25-16,25-25 15</inkml:trace>
  <inkml:trace contextRef="#ctx0" brushRef="#br0" timeOffset="116346.71">21011 12205 0,'0'0'16,"25"0"15,-25 25-15,0 0 0,0 0-1</inkml:trace>
  <inkml:trace contextRef="#ctx0" brushRef="#br0" timeOffset="116741.38">21235 11932 0,'25'-24'15,"-50"48"-15,74-73 0,-24 49 16,0 0 0,0 0-16,0 74 15,24-24 16,-49-1-31,0 1 16,0-25-16,0 24 16,0 1-16,-25 24 15,1-74 1,24 25 0,24-25 15,26-25-16,24 1 1,1-1 0</inkml:trace>
  <inkml:trace contextRef="#ctx0" brushRef="#br0" timeOffset="117241.45">21905 12056 0,'24'0'0,"-48"0"0,48-24 15,-24-1-15,50 0 32,-25 25-32,0 0 15,24 50 1,-24 49-1,-25 0 1,-25-25 0,25-24-1,-25-50 1,25 25 0,50-100 15,-25 51-31,49-100 15,1 24 1,-51 51 0,-24 74 31,-24 24-32,-1 50 1,25-49-16,25 49 15,-1 0 1,1-49 0</inkml:trace>
  <inkml:trace contextRef="#ctx0" brushRef="#br0" timeOffset="118240.03">23517 12652 0,'0'0'16,"0"-25"-1,0 0-15,25 75 47,-25 49-31,0-25-1,25 1-15,24 49 16,1-50 0,24-49-1,1-75 1,24-24-1,-49 24-15,-26-24 16,1 0 0,-25-50-1,25 99 1,-25 0 0,-25 75-1,25 49 1,25-50-16,0 51 15,49-26 1,1-49 0,-1-50-1,25-49 1,-74-50 0,-25 49-16,0 1 15,25 24-15,-50-24 16,25 49-16,0 0 15,-50 0 1</inkml:trace>
  <inkml:trace contextRef="#ctx0" brushRef="#br0" timeOffset="118541.2">24956 12329 0,'0'-25'0,"0"50"0,0-74 16,-50 73 0,50 1-1,-25 25-15,1 49 16,24 50-1,0 0 1,49-25 0,1 0 15,-1-25-31,26-49 16</inkml:trace>
  <inkml:trace contextRef="#ctx0" brushRef="#br0" timeOffset="119023.66">25278 12528 0,'0'0'16,"25"-25"-16,-25 0 15,25 25-15,25-25 16,-1 50-1,1 74 1,-50 25 0,0-24-1,-25-26 17,50-99-1,-25 0-31,74-99 15,-24-49 1,-25 49 0,-1 74-1,-48 75 17,-1 49-17,0 50 1,25 0-1,50-24 1,-26-1 0,26-74-1,24 24-15</inkml:trace>
  <inkml:trace contextRef="#ctx0" brushRef="#br0" timeOffset="119327.7">26047 12205 0,'0'-25'16,"0"50"-16,0-74 0,25 49 0,0-25 31,0 50-31,24 49 16,1 0-1,-25 1-15,0 123 16,-25 1 0,-50 24-1,25-149 1,-24 1-16,-26 24 31,50-49-15,0-50-16</inkml:trace>
  <inkml:trace contextRef="#ctx0" brushRef="#br0" timeOffset="119641.71">26891 12850 0,'0'0'16,"25"0"15,24 0-15,-24 0-16,25 0 15,-1-25 1,1 25-16,-1 0 16,-24 0-1</inkml:trace>
  <inkml:trace contextRef="#ctx0" brushRef="#br0" timeOffset="119840.93">26767 13148 0,'-25'0'15,"50"0"-15,-75 0 16,25 0 0,50 0-1,25 0 1,-1 0-16,125-25 15,-100 0-15</inkml:trace>
  <inkml:trace contextRef="#ctx0" brushRef="#br0" timeOffset="120374.02">28032 12329 0,'0'0'15,"25"-25"1,-1 50 15,-24 99-15,-24 50-1,24 0 1,-25-50 0,50-25-1</inkml:trace>
  <inkml:trace contextRef="#ctx0" brushRef="#br0" timeOffset="120775.43">28776 12677 0,'0'0'0,"0"-25"16,0 0-16,-74 0 31,49 50-15,-25 49-1,25 26 1,1-51-16,24 1 16,-25 24-16,25 1 15,74-51 1,1-24 0,24-24-1,-25-51 1,-49-49-1,-50 0 1,-24 50 0,-51 24-1,51 50 1</inkml:trace>
  <inkml:trace contextRef="#ctx0" brushRef="#br0" timeOffset="121342.41">29570 12726 0,'-25'0'15,"0"0"1,0 0 0,50 0-1,0 25-15,0-25 16,49 0 0,26 0-1,-1 0 1,-25-50-1,1 1 1,-51-50 0,-24 24-1,-24 50 1,-51 0 0,-24 50-1,49 0-15,1 0 16,-1 25-16,1-26 15,-1 26-15,0 74 32,25 25-17,25-100 1,75 26 0,49-26-1,25-24 1,24-74-1,-49-1 1</inkml:trace>
  <inkml:trace contextRef="#ctx0" brushRef="#br0" timeOffset="121958.33">30116 11734 0,'0'-25'16,"0"50"-16,0-75 0,-25 25 15,25 1-15,25-1 16,-1 25-16,51-25 15,-1 25 1,-49 0 0,-25 50-1,-25 49 1,0-25 15,25 1-15,25-75-16,25 25 15,-25-1 1,-25 1 0,-50 0-1,0 25 1,1-1 0,-1-24-1,25-25 1,1 0-1</inkml:trace>
  <inkml:trace contextRef="#ctx0" brushRef="#br0" timeOffset="122203.46">30612 11858 0,'0'0'0,"25"-25"47,-25 50-31,0 0-1</inkml:trace>
  <inkml:trace contextRef="#ctx0" brushRef="#br0" timeOffset="122557.41">30761 11659 0,'24'0'0,"1"-24"16,-25-1 0,50 0-1,-25 50 1,-1 0-16,1 24 16,-25 51-1,-49-51 1,24 1-1,0-25 1,50-25 15,24 0-15,26-25 0,-50 25-1</inkml:trace>
  <inkml:trace contextRef="#ctx0" brushRef="#br0" timeOffset="123028.76">31257 11635 0,'0'-25'31,"49"25"-31,-24 0 15,25 0 1,-50 74 0,-25 1-1,-25 24 1,1-49 0,49-26-1,-25-24 1,50 0-1,24-49 1,51-26 0,-1-74-1,-50 50 1,-24 74 0,-25 1-1,-49 73 1,24 50-1,0 26 1,25 23 0,50-73-1,-1-26 1,26 1-16,49 0 16</inkml:trace>
  <inkml:trace contextRef="#ctx0" brushRef="#br0" timeOffset="159783.75">7268 13743 0,'75'0'16,"-150"0"-16,224 25 0,-49-25 15,-26 25-15,25-25 16,0 25-1,100-25-15,-26 25 32,1-1-17,-99-24-15,98 25 16,-98-25 0,-1 0-16,0 0 15,1 0-15,-25 0 16,74 0-1,-75 0-15,1 25 16,-1-25-16,51 0 16,-1 0-1,0-25 1,0 25 0,-24 0-1,-26-25 1,-24 25 15</inkml:trace>
  <inkml:trace contextRef="#ctx0" brushRef="#br0" timeOffset="160355.51">8335 14339 0,'-25'0'47,"25"24"-16,-24 26-15,24 0-16,-25 74 16,0-25-1,25-49 17,0-26-17,0 1 1</inkml:trace>
  <inkml:trace contextRef="#ctx0" brushRef="#br0" timeOffset="160761.96">8062 14909 0,'25'0'93,"0"0"-77,0 0 0,24 0-16,1 0 0,0 0 15,49 0 1,-25 0-1,-49 0 1</inkml:trace>
  <inkml:trace contextRef="#ctx0" brushRef="#br0" timeOffset="161300.71">8062 14264 0,'25'0'0,"-50"0"0,75 25 16,-25-25 0,24 0-16,-24 25 0,74-25 15,1 0 1,-51 0-1,-24 0 1</inkml:trace>
  <inkml:trace contextRef="#ctx0" brushRef="#br0" timeOffset="162991.62">11262 13892 0,'-24'0'0,"-26"-25"31,75 25 32,0 0-63,-1 25 15,26-25-15,24 0 16,1 0-16,74-25 16,-1 25-1,-23-24 1,-1 24-1,-25-25 17,0 25-17,99 0 1,-123-25 0,123 25-1,-148 0 1,24 25-1,26-25 1,-26 0 0,25 0-1,-24-25 1,-1 25 0,-49 0-1,25 0 1,-1 0 15,-24-25-31,0 25 0,49 0 31,-24 0-15,-1 0 0,1 0-1,0 0 1,-26-25-1,26 25 1,-25 0 0,0 0-1,-1 0 17,1 0-17</inkml:trace>
  <inkml:trace contextRef="#ctx0" brushRef="#br0" timeOffset="163643.89">12255 14363 0,'0'0'0,"0"50"47,-25-25-47,25 25 16,0-26-1,-25 26-15,0 49 16,25-24-1,-25-26 1,25-24 0</inkml:trace>
  <inkml:trace contextRef="#ctx0" brushRef="#br0" timeOffset="164059.24">12528 14215 0,'24'24'16,"-48"-48"-16,24 73 0,0-24 16,-25 0-1,25 24-15,-25 51 16,0-1-1,0 0 1,25 0 0,-25-74-1,25 0 1,0 0 15</inkml:trace>
  <inkml:trace contextRef="#ctx0" brushRef="#br0" timeOffset="164510.37">11932 14934 0,'0'25'15,"25"-50"1,0 25 0,24 0-16,1 0 15,0-25-15,24 25 16,0-25-16,1 1 16,-1-1-1,-49 0 1,0 0-1,25 25 1,-50-25 0,24 1-1</inkml:trace>
  <inkml:trace contextRef="#ctx0" brushRef="#br0" timeOffset="164982.44">12205 14264 0,'50'-25'0,"-100"50"15,149-50-15,-49 1 0,-1 24 16,-24-25 0,0 25 30</inkml:trace>
  <inkml:trace contextRef="#ctx0" brushRef="#br0" timeOffset="165444.21">12875 14140 0,'49'25'32,"-49"0"-17,25 0-15,-25-1 0,25 26 16,-25 0-1,25-1-15,0 51 16,-1-1 0,-24-25-1,-24 25 1,-1-49 0,0-25-1,0-25 1</inkml:trace>
  <inkml:trace contextRef="#ctx0" brushRef="#br0" timeOffset="165895.1">11634 14140 0,'-24'50'15,"24"-25"1,-25 24 0,0 1-16,-25 99 15,26 0 1,-1-1-1,25-24 1,25-24 0,-1-26-1,51-49 1</inkml:trace>
  <inkml:trace contextRef="#ctx0" brushRef="#br0" timeOffset="166382.01">13669 14016 0,'0'0'0,"-50"0"0,25 25 16,-24 0-1,24 0 1,-50 24-1,51-24-15,-1 25 16,0-26 0,0 1-1</inkml:trace>
  <inkml:trace contextRef="#ctx0" brushRef="#br0" timeOffset="168005.05">17092 13818 0,'0'-25'16,"25"25"15,0 0-15,-1 0-16,1 0 15,25 0-15,24 25 31,50-25-15,0 25 0,0-25-1,0-25 1,0 25 0,25 0-1,-74 0-15,-1 0 16,-24 0-16,74 25 15,0-25 1,0 0 0,25 24-1,24-24 1,-24-24 0,-25 24-1,-25 24 1,1-24 15,-1 0-15,0 0-16,-74 0 47,149 0-32,-50-24-15,-124 24 0,99 0 16,0 0-16,1166-149 172,-1215 149-157,24-25-15,-24 25 16,-1 0-16,1-25 16,0 25-16,-1 0 15,1 0 1,-25-25-16,24 25 15,1 0-15,0 0 16,-1-25-16,1 25 16,-1 0-16,1 0 15,-25 0-15,24-24 16,-24 24 0,0 0-16,0 0 15,0 0 1,-1 0-1,1 0 17</inkml:trace>
  <inkml:trace contextRef="#ctx0" brushRef="#br0" timeOffset="170683.3">19176 13843 0,'25'0'16,"-1"0"-1,1 0 1,-25 24-1,25-24 1,0 25-16,0-25 16,24 0-1,1 25 1,24-25 0,-49 25-16,0-25 15,24 0-15,26 25 31,-1-25-15,26 0 0,-26 0-1,25 0 1,0 0 0,-24 0-1,24 0 1,-24 24-1,24-24 1,0 0 0,-49 0-16,49 0 15,0-24 1,0 24 0,0 0-1,1-25 1,-26 25 15,25-25-15,-24 25-1,24 0 1,0-25 0,0 25-1,-74-25-15,0 25 16,0 0-16,49 0 15,-49-24 1,25 24-16,24 0 16,1 0-1,24-25 1,0 25 0,-49 0-1,24 0 1,-49-25-1,24 25 17,-24 0-17,0 0-15,25 0 16,-25 0 0,24 0-1,-24 0 16,0 0-15,-25-25 15,25 25-15,-1 0 0,-24-25-1</inkml:trace>
  <inkml:trace contextRef="#ctx0" brushRef="#br0" timeOffset="171434.83">19325 14413 0,'0'-25'31,"-25"50"16,25 25-47,-25-1 16,25 1-1,-25 24-15,0 50 16,1-49 0,24 24-1,-25-49 1,25-26-16,0 1 31,-25-25 47</inkml:trace>
  <inkml:trace contextRef="#ctx0" brushRef="#br0" timeOffset="171867.07">18878 15058 0,'25'0'0,"0"25"15,24-25 1,-24 0-16,0 0 16,25 0-16,-1-25 15,26 25 1,49 0 0,0-25-1,-50 25 1,-49 0-1,0 0 17</inkml:trace>
  <inkml:trace contextRef="#ctx0" brushRef="#br0" timeOffset="172278.29">19325 14314 0,'24'0'47,"1"-25"-47,0 25 15,0 0-15,0 0 16,-1-25 0,1 25 15,-25 25-31</inkml:trace>
  <inkml:trace contextRef="#ctx0" brushRef="#br0" timeOffset="172681.24">19821 14363 0,'0'0'0,"0"-24"16,25 24-16,-25 24 62,24 1-46,-24 0 0,25 0-16,-25 0 15,25 0-15,0 24 16,-25 1-16,25-1 15,-1 1-15,1 49 16,0 0 0,-50-24-1,-124 74 17,100-100-17,-1-24-15</inkml:trace>
  <inkml:trace contextRef="#ctx0" brushRef="#br0" timeOffset="173094.34">18308 14537 0,'-25'0'16,"50"0"-16,-75 0 15,75 25 1,0 0 0,-25 24-16,-25 26 15,25 74 1,0-1 0,25 1-1,24-49 1,75-26-1,-74-49-15</inkml:trace>
  <inkml:trace contextRef="#ctx0" brushRef="#br0" timeOffset="173565.32">20664 14215 0,'25'0'31,"-50"0"-15,0 0-16,1 24 16,-51 76-1,26-51 1,-1-24-16,0 25 16,-24 24-1,49-49 1</inkml:trace>
  <inkml:trace contextRef="#ctx0" brushRef="#br0" timeOffset="174483.29">23939 14140 0,'0'-25'0,"0"1"31,25 24 32,24 0-63,1 0 15,24 0-15,100 0 16,49 24-1,25-24 1,0 0 0,-49-24-1,-1 24 17,-24 0-17,-75 0-15,-49 0 16,123 0-1,-74 0 1,-24 0 0,24 0-1,-74 0 1,0 0 0,-25-25 46</inkml:trace>
  <inkml:trace contextRef="#ctx0" brushRef="#br0" timeOffset="175126.33">24832 14636 0,'0'25'109,"-25"0"-93,25 25-16,-25-1 15,0 26 1,25-26-16,-24 1 16,-1 49-1,0-49 1,25-25-1</inkml:trace>
  <inkml:trace contextRef="#ctx0" brushRef="#br0" timeOffset="175493.41">25129 14612 0,'0'0'15,"25"0"-15,-25 24 31,-25 51-15,25-50 0,-24 24-16,-1 50 15,0-24 1,0-1 0,0 1-1,25-50 1,0-1 15</inkml:trace>
  <inkml:trace contextRef="#ctx0" brushRef="#br0" timeOffset="175896.03">24435 15281 0,'-25'0'16,"75"0"62,-26 0-63,51 0-15,-1-24 16,26 24-16,24 0 16,124-25-1,-25 0 1,-74 25-1,-100-25-15,-24 25 16,0 0 0,-25-25-1,-25 1-15</inkml:trace>
  <inkml:trace contextRef="#ctx0" brushRef="#br0" timeOffset="176342.95">24807 14488 0,'-25'0'16,"25"-25"-16,0 0 16,25 25 15,0 0-16,0-25-15,24 25 16,1 0 0,123 0-1,1 0 1,-50 0 0,-74 0-16,-25 0 15</inkml:trace>
  <inkml:trace contextRef="#ctx0" brushRef="#br0" timeOffset="182679.21">11337 16919 0,'0'0'16,"0"-25"-1,-25 25 63,0 0-62,0 0-16,1 0 16,-1 0-16,0-25 15,-49 50 1,-1-25-1,25 25 1,26-25-16,-1 24 16,0 1-16,0 25 15,0 24 1,25 1 0,50-1-1,24-49 1,1 0 15,-1-25-15,-24-50-1,0 1 1,-1-51 0,1-49-1,-25 100 1,-25-1-16,24-49 15,1-25 1,-25 0 0,-25-25-1,25 50 1,-24 24 0,24 26-1,-25 49 1,0 0 15,25 25-15,-25 99-1,25-25 1,0-25-16,25 100 16,25-25-1,49 0 1,-25-75-1,-24-24-15,74 24 16,0-49 0,-50 0-1,-49-25 1,0 0 0</inkml:trace>
  <inkml:trace contextRef="#ctx0" brushRef="#br0" timeOffset="183196.03">10295 17663 0,'0'-25'32,"25"25"-17,0 0 1,24 0 0,125 0-1,74 0 1,74 0-1,-148 0-15,198 0 16,0-25 0,-74 0-1,-100 1 1,-98-1 0,-76 25-1,-24-25 1</inkml:trace>
  <inkml:trace contextRef="#ctx0" brushRef="#br0" timeOffset="184079.52">11213 18233 0,'0'0'0,"-25"0"62,0-24-62,0 24 16,-24 0-16,-1-25 16,0 25-1,1 0-15,-26 0 16,1 25-1,0-1 1,49 51 0,-25-1-1,50-24 1,0 24 0,25-24-1,0-50 1,24 25-1,-24-25 1,50-50 15,-26-24-15,-24-1 0,0-24-1,0-25 1,-25 0-1,-25 25 1,0 24 0,0 26-1,25 74 48,25-1-63,0 76 31,0 24-15,24 49-1,1-24 1,0 0 0,-1-25-1,1-50 1,-50-24-16</inkml:trace>
  <inkml:trace contextRef="#ctx0" brushRef="#br0" timeOffset="184778.71">11436 18209 0,'0'-25'0,"0"50"0,25-50 16,-25 0-16,49 0 15,-24 0 17,0 25-32,0 0 15,0 75 1,-1 24-1,1-25 1,-25-24 0,0 0-16,0 24 15,-25-24 1,25-25 15,25-75-15,0 0-1,0-49 1,0 0 0,-25-25-1,24 25 1,-48 24 0,24 100 30,0 25-30,0 24-16,24 0 16,51 75-1,-1-50 1,-24-74-16</inkml:trace>
  <inkml:trace contextRef="#ctx0" brushRef="#br0" timeOffset="186043.94">9377 13545 0,'25'25'0,"-50"-50"0,75 74 16,-50-24-16,24-25 46,1-25-30,0 1-16,0-26 16,49-74-1,1 0 1,24-25 0,0 25-1,-49 74-15,-1 1 31,-49 24-15,25 25 0,-25-25 15,0 50-15</inkml:trace>
  <inkml:trace contextRef="#ctx0" brushRef="#br0" timeOffset="187235.24">24981 11560 0,'0'0'0,"0"-25"47,0 50-1,24 0-30,-24 0-16,0 0 16,25 49-1,0-24 1,-25-25 0,0-1-1,25-24 1,0 0-1,-1 0-15,51-49 16,49-1 0,25 0-1,-25 1 1,-25-1 0,-49 50 15,-26-25-16,1 25 17</inkml:trace>
  <inkml:trace contextRef="#ctx0" brushRef="#br0" timeOffset="188846.08">13718 15678 0,'0'0'15,"0"-25"1,-25 25 0,-74 50-1,-25 0 16,50-50-31,24 24 16,-49 1 0,74 0-1,0-25-15,0 0 16,25 25 15,0 0-15,25 0-1,0 24 1,0 26 0,-25 24-1,25 25 1,-25 0 0,0 0-1,-25 50 1,25-26-1,-25 51 1,0-1 0,25 1 15,0-100-31,0 99 16,0-24-1,0-25 1,-25 0-1,1-50 1,24 0 0,0-49-1,0-25 1,0-1 0,24-24 30,1 0-30,99-24 0,-74 24-1,24-25-15,75 25 16,-50-25 0,-24 25-1,-50 0 1,-1 0-1</inkml:trace>
  <inkml:trace contextRef="#ctx0" brushRef="#br0" timeOffset="190262.91">14314 17018 0,'24'0'32,"-48"0"30,48 0-31,1 25-31,25-1 16,-1-24-16,1 25 16,74 0-1,-25-25 1,25-25-1,-49-24 1,-26 24-16,-24-25 16,-25 25-16,25-49 15,-50 0 17,0 49-32,1 0 15,-26-25 1,-49 26-1,0 24 1,24 24 0,-24 26-1,24 24 1,1 1 0,24 24-1,26 0 1,24 25-1,49 50 1,-24-75 0,74-24-1,0-1 1,75-24 0,-25-26 15,25-48-31,-26-26 31,-73 0-15,-50 1-1,-25 24-15</inkml:trace>
  <inkml:trace contextRef="#ctx0" brushRef="#br0" timeOffset="191295.95">14909 15827 0,'0'0'0,"0"-25"15,0 0 48,0 1-63,25-1 15,-25 0 1,25 0 0,-1 0-16,1 1 15,0 24-15,0 0 16,24-25-1,-24 99 17,-25-49-32,-25 25 15,1 24 1,-1-24 0,25-25-1,0-1 1,49 1-1,1 0 1,-25 0 0,0 0-1,-1 24 1,-24 1 0,-24 24 15,-1-49-16,-25 0-15,1 0 32,-26-50-17,50 0 1,1 0 0,-1 0-16</inkml:trace>
  <inkml:trace contextRef="#ctx0" brushRef="#br0" timeOffset="191627.74">15504 15951 0,'0'0'0,"0"25"63,25 0-48</inkml:trace>
  <inkml:trace contextRef="#ctx0" brushRef="#br0" timeOffset="192030.99">15678 15703 0,'0'0'0,"0"-25"16,25 0-16,-25 1 16,49 24-1,1 0 1,0 0-1,-26 49 1,-24 26 0,0-51-16,0 26 15,-24-25-15,-1 49 16,-25 1 0,50-50-1,0-1 1,50-24 15,24-49-15,25 24 15,-24 0-31</inkml:trace>
  <inkml:trace contextRef="#ctx0" brushRef="#br0" timeOffset="192533.09">16174 15703 0,'0'0'16,"0"-25"-16,25 0 0,25 25 15,-1 0 16,1 0-15,-25 75 0,-1-1-1,-24 26 1,-24-51-16,24 26 16,-25-1-1,25-49 16,0-75-15,49-49 0,1-50-1,-25 50 1,0 49 0,-25 75 30,0 0-30,0 24 0,-25 76-16,25-51 15,49 75 1,26-50 0</inkml:trace>
  <inkml:trace contextRef="#ctx0" brushRef="#br0" timeOffset="193446.38">18208 16745 0,'0'0'0,"25"0"15,-25-25-15,0 0 32,0 50-1,-49 50-15,49-1-16,0 0 15,0 1-15,0 74 16,24-25-1,1-50 1,25-49 0,24-50-1,25-99 1,-24-50 0,-50 26-1,-1 98 16,1 75 1,-25 0-32,25 24 15,0 50 1,0-49-16,-1-25 16,1 0-16,50-25 15,-26 0 1,1-50-1,0-74 1,-26-50 0,-24 26-1,0 73 1,0 50 0,0 1 15</inkml:trace>
  <inkml:trace contextRef="#ctx0" brushRef="#br0" timeOffset="194062.91">19722 16621 0,'0'0'16,"0"-25"-16,0 0 0,0 1 15,0-1 17,-25 25-32,0 0 15,0 25 1,0 74-16,25 50 31,0-1-15,25 51-1,25-50 1,74-50 0,0-49-1,-75-50-15</inkml:trace>
  <inkml:trace contextRef="#ctx0" brushRef="#br0" timeOffset="194561.75">20168 16671 0,'0'-25'16,"0"50"-16,25-100 0,0 75 15,24-25 1,-24 25 0,50 25-1,-26 0-15,-24 25 16,0 24-16,0 50 16,-50 0-1,0-74 1,25-1 15,0-98-15,25 24-16,24-124 15,1 0 1,-25 75 15,-25 49-31,0 25 31,0 74-15,0 50 0,25 25-1,49-25 1,-24-74 0,-1 0-16,1-26 15,-1 1-15</inkml:trace>
  <inkml:trace contextRef="#ctx0" brushRef="#br0" timeOffset="194829.93">21061 16547 0,'0'0'0,"0"-25"0,25 25 15,0 0 1,-25-25-16,49 25 15,26 50 1,-1 24 0,-24 50-1,-25 25 1,-1 0 0,-73-25-1,-26 0 1,-49-50-1</inkml:trace>
  <inkml:trace contextRef="#ctx0" brushRef="#br0" timeOffset="195698.26">21632 15579 0,'0'-25'15,"24"25"1,1-25 0,25 25-16,24 0 15,1-24-15,74 24 16,-25-25 0,-50 25 15,-49 0-16,-25 25 17,25-1-32,-25 26 15,0 0-15,0-1 16,0 1-16,0 99 16,0-50-1,0-25-15,24 75 16,-24 25-1,25-25 1,-25 0 0,-25 24-1,25-24 1,-24 0 0,24-25-1,-25 0 1,25-25-1,-25 25 17,0-49-17,25-1 1,-25-24 0,25-25-1,0-1 1,0 1-1,-24 0 1,-1-25 0,-25 25-1,-24-25 1,-75 25 0,-50-25-1,125 24-15</inkml:trace>
  <inkml:trace contextRef="#ctx0" brushRef="#br0" timeOffset="196284.03">23641 17340 0,'0'0'0,"0"-24"16,50 24-1,49-25 1,0 25-1,25-25 1,-25 25 15,-24-25-15,-50 0 0</inkml:trace>
  <inkml:trace contextRef="#ctx0" brushRef="#br0" timeOffset="196497.22">23691 17564 0,'0'0'0,"-25"24"0,0-24 16,50 25-1,74-25 1,124 0-1,-99-25 1,174-24 0</inkml:trace>
  <inkml:trace contextRef="#ctx0" brushRef="#br0" timeOffset="196846.68">25253 16993 0,'0'0'0,"-24"-50"15,24 26-15,-25-26 16,25 25 15,25 25-15,-25 50-1,24 74 1,1 74 0,-25 1-1,25-26 1,0-73-1,0-100 1</inkml:trace>
  <inkml:trace contextRef="#ctx0" brushRef="#br0" timeOffset="197280.06">25973 17067 0,'0'0'0,"0"-24"0,25-26 32,-25 75-1,-25 0-15,0 49-16,0 1 15,0-1-15,1 0 16,-1 1-16,0 49 15,25-50 1,74-24 0,1-50-1,-1-25 1,26-49 15,-26-50-31,-74-50 16,-74 50 15,-75 25-15,-25 74-1,50 25 1,50 0-16</inkml:trace>
  <inkml:trace contextRef="#ctx0" brushRef="#br0" timeOffset="197846.6">26816 17142 0,'0'0'0,"0"25"16,25-25-1,25 0-15,-25 0 16,123-25 0,-24 0-1,-49 0 1,-26 25-16,51-49 16,-51-26-1,-24-24 1,-50 25-1,-49 49 1,-50 25 0,0 49-1,0 26 1,49-26-16,26 1 16,-1 24-1,-24 51 1,49-1-1,25-50 1,25-49-16,0 0 16,-1-1-16,51-24 15,74 0 1,24-49 0,1-26-1,0 1 1,-75 0-1,-74 49-15</inkml:trace>
  <inkml:trace contextRef="#ctx0" brushRef="#br0" timeOffset="198380.24">27610 16125 0,'0'0'16,"0"-25"-16,25 25 16,-25-25-1,25 25 1,0 0 0,-1-25-16,26 25 15,-25 25 1,-25 50-1,-25-1 1,25 0 15,25-24-15,0 0 0,-25-26-16,-25 1 31,-25-25-16,-24 25 1,49-25 0,0 0-1</inkml:trace>
  <inkml:trace contextRef="#ctx0" brushRef="#br0" timeOffset="198579.43">28156 16398 0,'25'0'15,"-50"0"-15,50 24 63</inkml:trace>
  <inkml:trace contextRef="#ctx0" brushRef="#br0" timeOffset="198862.93">28478 16174 0,'25'-24'31,"-248"172"-31,421-272 16,-173 124-1,-25 50-15,0 0 16,-25-26-16,1 26 16,-1 24-1,0-49 1,50 0-1,24-25 1,51-25 0</inkml:trace>
  <inkml:trace contextRef="#ctx0" brushRef="#br0" timeOffset="199331.29">29123 16224 0,'25'-25'31,"0"25"-15,0 0-16,-25 25 15,25 0-15,-25 49 16,-75 1-1,26-26 1,49-24 15,24-50-15,76-49 0,-1-50-1,0 25 1,-49 24-1,-50 100 17,-25 25-17,25-1 1,-25 75 0,25-49-16,0 49 15,25-75 1,0 1-16</inkml:trace>
  <inkml:trace contextRef="#ctx0" brushRef="#br0" timeOffset="-199189.21">29247 17365 0,'0'0'0,"0"-25"31,0 1 0,-24 24-15,48 0 15,1 0-15,0 24-1,25-24-15,74 25 16,-50-25 0,174 25-1,-49-50 1,-1 25-1,-24-25 1,-75 25 0,-25 0-1,-24 0 17,0 25-17,24-25 1,0 25-1,-49-25-15,0 0 63</inkml:trace>
  <inkml:trace contextRef="#ctx0" brushRef="#br0" timeOffset="-197901.27">30934 16993 0,'-25'-25'16,"50"50"-16,-50-75 31,1 50 0,48 25 0,-24 0-15,25 0-16,50 49 16,-26-49-1,1 0-15,24 0 16,26 24-1,-1-24 1,-50 0 0,-24 0 15,-25 0-15,0-1-1,-25 1-15,1 50 16,-26-1-1,0 25 1,-24-24 15,49-51-15,0 1 0,1-25-1,-1 25 16,25-50-31,-50 0 16,50 1 0,-25-1-1,25 0 1,-24 0 0,-1 0-1,0-24 1,25-1-1,0 25-15,0-74 16,25-25 0,-25 0-1,0 74 17,25 26-17,-50-26 1,25 25 15,0 50 328,-25 0-343</inkml:trace>
  <inkml:trace contextRef="#ctx0" brushRef="#br0" timeOffset="-194280.84">32051 16869 0,'0'0'0,"0"-25"0,-25 25 16,50 0 62,-1 0-62,26 0-16,0-25 15,-1 1 1,100-1-16,0 0 31,-75 0-15,-49 25-1,-50 25 32,25 25-47,-24 24 16,24 25-16,-50 75 15,0-25 1,26-25 0,-1-25-1,0-49 1,0-26 15,25 1-15,-50-25-1</inkml:trace>
  <inkml:trace contextRef="#ctx0" brushRef="#br0" timeOffset="-193932.35">32100 17440 0,'0'-25'0,"0"0"15,0 0 17,25 25-17,0-25-15,24 25 16,1 0-1,24-24-15,75 24 16,-25-25 0,-24 0-1,-76 25 1,1 0 0</inkml:trace>
  <inkml:trace contextRef="#ctx0" brushRef="#br0" timeOffset="-193047.4">32894 16795 0,'0'0'0,"0"-50"15,0-24-15,0 24 16,-25-74 0,-24 25-1,24 24 1,-50 1 0,-24 24-1,-25 50 1,50-25-16,-1 25 15,1 0-15,-75 25 16,-25 25 0,26 49-1,-1 25 17,49 25-17,51 25 1,24-1-1,0 1 1,25 0 0,75 24-1,24-74 1,0-25 0,25 1-1,50-51 1,-1 1-1,1-1 1,25-24 0,-51 0-1,-24-25 1,25-50 0,0 1-1,-25-50 16,-25-26-15,1 1 0,-51-24-1,-24 48-15,0 26 16,0-25-16,-1-50 16,-48 0-1,-26 25 1,-49 25-1,-25 24 1,-25 51 0,0-26-1,75 50 1,-75-25 0,99 0-1,-74 25 1</inkml:trace>
  <inkml:trace contextRef="#ctx0" brushRef="#br0" timeOffset="-173699.17">20763 17588 0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7:48:48.9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2084 1340 0,'25'-25'0,"-25"0"16,0-25-1,24 26-15,-24-26 0,0 25 16,0-24-16,-49 24 16,24 0-16,0 25 15,-49 0-15,-50 25 32,-25 49-17,74 50 1,51-25-1,73-24 1,50 49 0,1-25-1,-26 0 1,-24 1 0,-50-76-16,0 26 15,0 0-15,-99 24 16,24-49-1,1 0-15,-50-1 16,0-24 0,49-49-1,50-1 17,50 1-32</inkml:trace>
  <inkml:trace contextRef="#ctx0" brushRef="#br0" timeOffset="449.4">2704 1116 0,'0'0'0,"25"0"15,-25-24 1,-25 73-1,25 1 1,-25 24-16,0 25 16,-24 125-1,24-125-15,0 124 16,0-74 0,50-50-1,25-74 1,49-25-1,-25-25 1,-49 0-16</inkml:trace>
  <inkml:trace contextRef="#ctx0" brushRef="#br0" timeOffset="634.54">2456 1836 0,'-50'0'16,"100"0"-16,-149 25 0,74-25 16,0 0-1,99-50 17,75 0-17</inkml:trace>
  <inkml:trace contextRef="#ctx0" brushRef="#br0" timeOffset="1032.93">3076 1737 0,'0'0'15,"0"24"1,50-24-1,-1 0 1,75-24 0,25-26-1,-50-25 1,-74 26-16,-25 24 16,0-25-1,-25 26-15,1 24 16,-51 0-1,-98 99 1,98 25 15,50 0-15,25-25 0,100-49-1,48-25 1,26-25-16</inkml:trace>
  <inkml:trace contextRef="#ctx0" brushRef="#br0" timeOffset="1616.74">4168 1439 0,'0'0'0,"24"-50"0,-24 25 16,25 25-1,-25 25 16,-25 74-15,1 50 0,24 50-1,-25 49 1,0-149 0,25 25-1,-25 149 1,0-149-1,25-74 1,0-75 15,0 0-31,0-124 16,25-49 0,25 24-1,-25-24 1,49 49-1,0 0 1,1 25 0,-26 74-1,1 25 17,0 50-17,-75 99 1,25-49-16,-25-1 15,-74 75 1,24-50 0,-24-49-1,50-25 1,24-50-16</inkml:trace>
  <inkml:trace contextRef="#ctx0" brushRef="#br0" timeOffset="2267.35">5606 1538 0,'0'25'16,"0"-50"-16,-24 50 0,24-50 31,49-25-15,1-24 0,-25 0-16,-1 24 15,1-24-15,-25-26 16,-74 51-1,49 49 1,-25 0-16,-74 25 16,25 74-1,25 25 1,74 0 15,24 0-15,76-25-1,-1 25 1,-25 0 0,-49-74-16,0 49 15,-75 0 1,1-74 0,-1 0-16,-49 0 15,0-25 1,24-50-1,50-74 1,25-25 0,75 0-1,49 25 17,-25 50-17,-49 49-15</inkml:trace>
  <inkml:trace contextRef="#ctx0" brushRef="#br0" timeOffset="2616.13">6375 1637 0,'0'0'15,"0"-25"-15,-24 25 16,-1 0 0,0 0-1,25 25 1,-25 25 0,25-25-16,25 24 15,0-24 1,24-25-1,-49-25 1,50 1 0,-75-26-1,0 25 17</inkml:trace>
  <inkml:trace contextRef="#ctx0" brushRef="#br0" timeOffset="2951.01">6276 2059 0,'0'25'16,"0"-50"-16,-25 99 62,25-49-46,25 0-16,0-25 15,0 25 1,74-100 15,-99 51-15,0-1-16,-50 0 15,1 25-15,-1-25 16,1 25-16</inkml:trace>
  <inkml:trace contextRef="#ctx0" brushRef="#br0" timeOffset="4049.32">571 2878 0,'-25'0'16,"0"0"-1,50 0 16,24 0-15,1 0-16,124 0 16,-100 0-1,25 0 1,25 0-16,100 0 16,-100 0-1,0-25-15,149 0 16,-1 0-1,26 0 1,0 25 0,-1-24-1,26-1 1,-50 25 0,0-25-1,-25 0 1,0 0-1,0 25 1,-124-24-16,198-1 31,-222 25-15,73 0 0,-24-25-1,-25 25 1,0-25-1,-49 25 1,-1 0 0,-49 0 15,0 0-15,-1 0-1,1 0-15,0 0 16,25-25-1,-1 25 17,-24 0-17,0 0 1,0 0-16</inkml:trace>
  <inkml:trace contextRef="#ctx0" brushRef="#br0" timeOffset="15349.08">7293 1464 0,'25'0'47,"-25"49"-16,-25 1-31,25 24 16,0 1-1,0-1-15,-25 100 16,25-125-1,-24 26-15,-1-1 16,50-49 15</inkml:trace>
  <inkml:trace contextRef="#ctx0" brushRef="#br0" timeOffset="15666.33">6847 2506 0,'-25'0'0,"50"0"0,-75 0 16,25 0-1,0 0 1,25 24-1,75-24 1,49 0 0,50-24-1,24-1 1,-24 0 0,-50-25-1,-50 26 1,-49 24-16</inkml:trace>
  <inkml:trace contextRef="#ctx0" brushRef="#br0" timeOffset="15953.46">7095 1563 0,'0'0'16,"25"-25"-16,-1 25 15,26-25 1,0 0-16,-1 25 0,50-49 15,26 24 17,-51 0-32</inkml:trace>
  <inkml:trace contextRef="#ctx0" brushRef="#br0" timeOffset="16468.63">7740 2009 0,'0'25'16,"0"-50"-16,0 75 15,0-25-15,0 0 31,25 24-31,-25 26 16,24-1 0,-48-49-1,24 0 1,24-50 15,-24 0-15,25-25-16,0-24 15,0 24-15,49-74 16,1 25 0,-26 74-1,1 1 1,-25 48 0,-1 76-1,1 48 1,-25 26-1,0-75 1,25-74 0,0-25-1</inkml:trace>
  <inkml:trace contextRef="#ctx0" brushRef="#br0" timeOffset="16734.93">8707 1464 0,'0'0'0,"0"-50"0,25 50 16,-25-25-1,0 50 1,-25 49 0,0 100-1,1 25 1,24-51-1,49-24 1,-24-99-16,99 0 16,0-25 15,-74 0-31</inkml:trace>
  <inkml:trace contextRef="#ctx0" brushRef="#br0" timeOffset="16916.66">8608 1885 0,'0'0'0,"-50"0"16,26 25 0,-1-25-1,50-25 1,24 1-16,26 24 15</inkml:trace>
  <inkml:trace contextRef="#ctx0" brushRef="#br0" timeOffset="17608.08">9005 1960 0,'50'0'0,"-100"0"0,149-25 0,-24 25 15,-1-25 1,0 0-16,50-24 16,-74-26-1,-50 26 1,-25 24-1,-49 50 1,-1 24 0,1 51 15,49-1-15,75-25-1,-1-49-15,125-25 16,-75 25-1,25-50-15,75 0 16,-75-74 0,-75 0-1,-49 24 1,-74 51 0,24 24-1,1 49 1,49 26-1,0-26 1,0 1 0,0-1-16,25 75 15,-25-49-15,24 198 32,-48-50-17,-26-74 1,-24-25-1,-1-99 1,26-50 0,-1-99-1,100-199 1</inkml:trace>
  <inkml:trace contextRef="#ctx0" brushRef="#br0" timeOffset="17968.09">10196 1910 0,'0'-25'0,"0"50"16,24-50-16,-24 1 15,25 24 1,0 49-1,0-24 1,-25 25-16,25 24 16,-25-24-16,0 24 15,-25-49 1,50-75 15,24 1-15,26-125-1,-50 100-15,24-50 16,-24 99 15,0 0-31</inkml:trace>
  <inkml:trace contextRef="#ctx0" brushRef="#br0" timeOffset="18386.18">11064 1960 0,'25'-25'16,"-50"50"-16,75-75 0,-50 25 15,0 1-15,-25-1 16,0 25-16,-74 0 16,-1 74-1,1 1 1,74 24-1,50-74 1,50-1 15,-26-48-31,26-1 16,24-50 0,-49 26-16,-26-1 15,26-24-15,-25-1 16,0 51-1,-25-1 1,0 74 0,0 75-1,0 0 1,49-24 0,1-51-1</inkml:trace>
  <inkml:trace contextRef="#ctx0" brushRef="#br0" timeOffset="18633.53">11957 1364 0,'25'-74'16,"-50"148"-16,75-198 0,-50 100 15,0-1 1,0 50-1,-25 99 1,-25 24 0,25 51-1,25-50 1,-24 0 0,24-100-16,0-24 15</inkml:trace>
  <inkml:trace contextRef="#ctx0" brushRef="#br0" timeOffset="18969.39">11585 1861 0,'0'-25'16,"0"50"-16,-25-75 0,25 25 16,0 0-1,74-24 1,75 24-1,50 0 1,-26 25 0,-73 0-1,-51 0 1,-49 25 0,0 0-16,-25 49 15,25-24 1,25 24-1,-25-24 1,0-25 15,0-1-31</inkml:trace>
  <inkml:trace contextRef="#ctx0" brushRef="#br0" timeOffset="19751.08">12528 1761 0,'0'25'15,"0"-50"-15,-25 75 0,25-25 47,25-100-31,-1 26-1,1-1-15,0-24 16,0 74 0,0 0-1,-1 49 1,51 51 0,49-1-1,74-50 1,75-49-1,-198-49 17,-26-1-32,-24 1 15,-25-26-15,25 25 16,-50 26-16,-25-1 16,-24 25-1,24 74 1,1 50-1,24 25 1,25 25 0,25-1-1,-25 51 1,-25-100-16,25 0 16,-50 99-1,1-148-15,-1-1 16,0-49-16,-98 0 15,48-100 1,76-148 15,48-75-15,100 0 0,-24 174-16</inkml:trace>
  <inkml:trace contextRef="#ctx0" brushRef="#br0" timeOffset="20233.84">15480 1464 0,'0'0'16,"24"0"-16,1 0 15,-50 24 1,25 26 0,-24 0-16,-1 99 15,0-1 1,0-73-1,50-26 1,49-24 15,75-74-15,-25-26-16</inkml:trace>
  <inkml:trace contextRef="#ctx0" brushRef="#br0" timeOffset="20482.84">15504 1265 0,'0'-25'15,"0"50"-15,0-74 16,0 24-16,25 0 15,25 25-15,-25-25 16,24 0-16,1 25 16,24-24-1,-24 24-15,49-25 16</inkml:trace>
  <inkml:trace contextRef="#ctx0" brushRef="#br0" timeOffset="20639.46">15256 1588 0,'0'0'16,"174"-25"15</inkml:trace>
  <inkml:trace contextRef="#ctx0" brushRef="#br0" timeOffset="21133.48">16149 1414 0,'0'0'16,"0"-25"-1,-49 25-15,24 0 16,-50 0-1,51 50 1,24-1 0,24-49-16,1 25 15,99 0 1,50-25 0,-100 25-1,-24 49 1,0 26-1,-1-1 17,-24 0-17,-25-25 1,0-49 0,25-50 15,-25 1-31,25-26 15,24-24-15,51-125 16,24 1 0,-25 49-1,-50 74 1,-24 51 0</inkml:trace>
  <inkml:trace contextRef="#ctx0" brushRef="#br0" timeOffset="21315.59">17290 1910 0,'0'25'15,"0"-50"-15,0 75 16</inkml:trace>
  <inkml:trace contextRef="#ctx0" brushRef="#br0" timeOffset="23738.12">18506 1166 0,'-25'0'0,"25"-25"78,25 25-62,25 0-16,24 0 15,0-25-15,1 25 16,24 25 0,-49-25-1,-25 50 1,-25-1-16,0 1 16,0 0-16,0 24 15,-25 0-15,25 1 16,-25 24-16,25 50 31,-25 25-15,50-50-1,-25-50 1,25-49-16</inkml:trace>
  <inkml:trace contextRef="#ctx0" brushRef="#br0" timeOffset="23934.41">18655 1885 0,'-25'-24'16,"50"48"-16,-50-73 16,75 24-1,-1 0-15,26 25 16,24-25-16,99 1 15,-74-1 1</inkml:trace>
  <inkml:trace contextRef="#ctx0" brushRef="#br0" timeOffset="24468.14">19548 893 0,'0'0'0,"-50"-50"0,1 1 16,-1 24 0,-24 25-16,-100-25 15,-24 50 1,-26 49 0,26 26-1,-1 73 1,51 26-1,-26 148 17,149-223-17,25 75 1,50-100-16,49 50 16,-49-100-1,49 1-15,99 0 16,25-50-1,-99 0 1,1-25-16,123-50 16,24-74-1,-48-99 1,-100-25 0,-124 50-1,-50 50 1,-74 49-1,50 74 1,-1 25 0,-24 25-16,25-25 15,-26 25-15,26 0 0</inkml:trace>
  <inkml:trace contextRef="#ctx0" brushRef="#br0" timeOffset="25418.02">22227 1364 0,'0'-24'16,"0"48"-16,25-48 16,-25-1-16,-50 50 31,25 24-16,-24 26 1,-50 123 0,49-49-1,50-99-15,50-1 16,49-49 0,25-49-1,0-75 1,-25-1-1,-49 51 17,-50 49-17,0 75 1,0-1 0,-25 1-16,25 25 15,0-26 1,50-49-1,-26 0 1,1-25-16,50-49 16,24-25-1,-50-25 1,1 49 0,-50 50-1,0 1 1</inkml:trace>
  <inkml:trace contextRef="#ctx0" brushRef="#br0" timeOffset="25590.51">23244 1687 0,'0'0'0,"25"0"15</inkml:trace>
  <inkml:trace contextRef="#ctx0" brushRef="#br0" timeOffset="25950.72">23567 1563 0,'24'0'16,"-48"0"-16,73 0 16,-49 25-1,25 49 1,0 25-1,-50-49-15,25 0 16,0-26-16,0 1 16,25-50 15,0 1-15,-1-26-16,76-99 15,24 0 1,-75 100-1,-24-1-15,0 25 16</inkml:trace>
  <inkml:trace contextRef="#ctx0" brushRef="#br0" timeOffset="26160.28">24261 1761 0,'25'0'15,"0"-24"32</inkml:trace>
  <inkml:trace contextRef="#ctx0" brushRef="#br0" timeOffset="26433.81">25154 1166 0,'25'-25'0,"-50"50"0,50-75 16,-25 26 15,0 73-31,-25 1 16,0 49 0,1 0-16,24 0 15,0 25-15,0 75 16,74-50-1,0-50 1</inkml:trace>
  <inkml:trace contextRef="#ctx0" brushRef="#br0" timeOffset="26593.49">25080 1563 0,'0'-25'16,"0"50"-16,-25-75 0,50 25 16,24 1-1,26-1-15</inkml:trace>
  <inkml:trace contextRef="#ctx0" brushRef="#br0" timeOffset="27069.06">26618 1340 0,'49'0'16,"-98"0"-16,123 0 16,-49-25-16,25 25 15,-25 0-15,24 0 16,50 49-1,-49 26 1,-50 49 0,-50-50-16,1-24 15,-1 0-15,1-26 16,24 1-16,0 0 16,50-50 15,0 0-31,99-49 15,24-75 1,1-25 15,-50 50-15,-74 75 0,0 49-1,-50 25-15,0-1 16,-24 51-16,-1-1 15,25 1-15,1 24 16,24 0-16,0 0 0</inkml:trace>
  <inkml:trace contextRef="#ctx0" brushRef="#br0" timeOffset="27937.55">28999 1464 0,'-49'24'16,"-1"-24"-16,0 25 0,1 25 16,-1 49-1,75 0 1,49-24 0,75-50-1,-25-25 1,-24-25-1,-51-74 17,-49 24-32,0-74 15,-25 0 1,-49 75 0,-50 74-1,-25 25 1,50 49-1,99 1 1,74-1 0,-24-49-16,24 0 15,100-25 1,74-50 0,-174 0-1,-24 26-15,74-26 16,-74 25 15,-1 50-15,-24 74-16,-25 25 31,0-24-15,25-51-1,-25-24 1,74-75 15,-49 1-31,50-51 16,-51 76-1,1-1 1,0 25 0,-25 25-1,25 74 1,-25-49-16,25 24 15,24-24 1</inkml:trace>
  <inkml:trace contextRef="#ctx0" brushRef="#br0" timeOffset="28423.91">31257 1191 0,'25'0'15,"-25"49"-15,24-24 16,-48 25-16,24 74 15,0-75 1,-25 1 0,25 24-1,25-49-15,-1 0 16,1 0 0,50-25-16,-26 0 15,26 0-15,-1 0 16,75-25-1,-174 75 17,-25-25-32,1-1 15,-75 26 1,25-25 0,24 0-1,50-50 16,50-25-15</inkml:trace>
  <inkml:trace contextRef="#ctx0" brushRef="#br0" timeOffset="28801.5">31951 1712 0,'25'0'0,"0"25"15,-75-50-15,125 74 16,-26-49-16,-24 0 16,0 0-16,0-24 15,24-76 1,-24 26 0,0-1-1,-25 51 1,0-1-1</inkml:trace>
  <inkml:trace contextRef="#ctx0" brushRef="#br0" timeOffset="29051.65">32894 1092 0,'0'0'0,"0"24"31,-25 1-15,0 0-16,1 74 31,-1-24-31,-25 49 16,50-75-1,-49 1-15</inkml:trace>
  <inkml:trace contextRef="#ctx0" brushRef="#br0" timeOffset="29489.32">32621 1513 0,'0'-49'0,"0"98"16,0-123-16,25 49 0,0 0 15,0 0-15,49 1 32,50 24-17,0 0 1,-74 0-16,24 0 16,-74 24 15,0 1-31,0 0 15,-25 25-15,25-26 16,-25 26-16,25 0 16,25-26-1,25-24 1,24 0 0,1-24-1,-1-26 1,-49 0 15,0 50-15,-25 50-1,0 0 1,25-26 0</inkml:trace>
  <inkml:trace contextRef="#ctx0" brushRef="#br0" timeOffset="30271.81">32274 1439 0,'0'0'15,"0"-25"32,-50 25-47,1 0 16,-26 25-1,-24 0 1,0 49 0,24 25-1,75-49 1,-24-25 0,24 24-16,49 51 15,1-51 1</inkml:trace>
  <inkml:trace contextRef="#ctx0" brushRef="#br0" timeOffset="31851.84">4564 3870 0,'0'-25'15,"0"50"-15,-24-75 0,24 26 16,-25-1-16,25 0 16,-75 0-1,26 25-15,-50 75 16,49-1-1,0 0 1,50 1-16,0-26 0,50 75 16,173 0 15,-99-49-15,-74 49-1,-50-25 1,-50-24-1,-74-51 1,50-24 0,-1-24-1,75-26-15,0-24 16,75-50 0,-1 74-1,100-49 1,74-1-1,-124 100 17,-50 0-17,-24 25 1,-25 25 0,0-1-1,-25 26 1,0-25-1,24-1 1,-24-24 0,25-25-1,0 0 1</inkml:trace>
  <inkml:trace contextRef="#ctx0" brushRef="#br0" timeOffset="32016.31">5185 3969 0,'0'0'15,"0"-25"-15,0 1 0,-25-26 16,0 25 15</inkml:trace>
  <inkml:trace contextRef="#ctx0" brushRef="#br0" timeOffset="32505.63">5681 4168 0,'25'0'16,"-50"0"-16,50-25 31,-50 25-31,0 25 16,-25-1-16,26 1 15,-26 25 1,25-1-16,0 76 16,25-51-1,50-24 1,49-50-1,-49-25 1,24 0-16,25-74 16,-24-50-1,-50-74 1,-25-50 0,-25 74-1,25 125-15,-25 49 16,25 0 15,0 50-15,0 25-16,0 98 15,50 26 1,-1 49 0,1-74-1</inkml:trace>
  <inkml:trace contextRef="#ctx0" brushRef="#br0" timeOffset="33184.72">6475 4192 0,'0'0'15,"0"-24"-15,0-1 16,0 0-1,24 0-15,1-24 0,25-26 32,-25 50-17,-1 1 17,-73 73-17,-1 50 1,1 25-1,49-24 1,0-51-16,49 26 16,1-50-1,-1-25-15,100 0 16,-49 0 0,-26-25-16,124-50 15,-74-74 1,-74-24-1,-50 24 1,-50 99 15,1 50-15,24 0 0,25 25-1,0 25 1,50-25-16,-1 49 15,26 25 1,-1 0 0,-24 50 15,-75-99-31,0 24 16,-25-49-1,-24 0 1,0-75-1,-1 1 1</inkml:trace>
  <inkml:trace contextRef="#ctx0" brushRef="#br0" timeOffset="33566.43">7963 4068 0,'25'0'47,"-25"25"-16,25-25-15,-25 25-1,24-25 32,-24-25-31,0 0-16</inkml:trace>
  <inkml:trace contextRef="#ctx0" brushRef="#br0" timeOffset="36801.14">5954 6723 0,'0'0'0,"0"25"500,24-1-484,1-24-16,0 25 15,50 0 1,49 0 0,24-50-1,1 0 1,-25-24 0,-99 24-16,25 0 15,-26-25 1,-24 1-1,0 24-15,0-25 16,0 1-16,-74-51 31,0 76-15,-26-1 0,26 50-1,-25-1 1,0 76-1,-1-1 1,51 25 0,24-74-16,-25 74 15,25 24 1,25-73 0,-24-1-16,48 50 15,1-49 1,0-26-16,50 26 31,49-50-15,49-25-1,26-25 1,-26-50 0,-49 26-1,-74 24 1,-25-25-1</inkml:trace>
  <inkml:trace contextRef="#ctx0" brushRef="#br0" timeOffset="37617.87">6747 5582 0,'-49'0'16,"49"-25"-16,0 0 63,25 25-63,-1-25 15,1 0-15,25 25 16,24-24-1,1 24 1,-75 74 0,-25 50-1,0-25 1,0-49 0,1-50-16,24 25 15,-25-25 1,74 0-1,1 0 1,0 0 0,-26 0-1,1 25 1,-25 24 0,-25-24-1,1 25 1,-26-50-1,-24 24 1,24-48 0,0 24-1,50-25 1,-25 0 0</inkml:trace>
  <inkml:trace contextRef="#ctx0" brushRef="#br0" timeOffset="37903.44">7343 5731 0,'0'0'16,"25"0"-1,-25 24 17,0 1-17,0 0 1,0 0-16</inkml:trace>
  <inkml:trace contextRef="#ctx0" brushRef="#br0" timeOffset="38288.58">7467 5532 0,'0'0'0,"25"-25"0,-25 0 31,0 1-15,25 24 0,49 0-1,-24 49 1,-1 150 15,-49-150-15,-25 1-16,25 0 15,-24-26 1,-26 51 0,50-50-16,25-25 31,24-25-15,51 0-1,-76 25 1,26-25-16,24 0 15</inkml:trace>
  <inkml:trace contextRef="#ctx0" brushRef="#br0" timeOffset="38802.24">8062 5631 0,'0'0'0,"25"-25"16,-25 1 0,25 24-1,0 0 1,49 24 0,-24 51-1,-50-1 1,0 26-1,-25-26 1,0-24 0,50-50 15,0-25-31,24 0 16,26-74-1,-26 24-15,1 1 16,-25-1-16,0 1 31,-1 49-15,-48 50-1,-26 49 1,25-24 0,-24 74-1,49 25 1,0-75-16,24 26 15</inkml:trace>
  <inkml:trace contextRef="#ctx0" brushRef="#br0" timeOffset="39735.1">10369 6624 0,'0'-25'0,"0"50"0,0-75 16,0 25-16,0 0 31,-24 50 0,24 0-31,0 49 16,-25 75-1,0 0 1,50-25 0,24-74-1,-24-25-15,50-50 16,-1 0-1,75-99 1,-100 25 0,26 24-16,-26-148 15,-24 99 1,0 99 0,-25 0-1,0 75 1,25 74-1,74 99 1,-49-198 0,-1 25-16,26-26 15,-26-24 1,-24 0-16,0-24 16,0-1-16,0-74 15,-25-1 1,0 26-16,-25 0 15,-25-51 1,25 76-16,1 24 16,-1 0 15,50 25-31</inkml:trace>
  <inkml:trace contextRef="#ctx0" brushRef="#br0" timeOffset="40052.98">11907 6103 0,'0'0'0,"25"-50"0,0 25 16,-25 0-16,-25 50 46,0 25-46,1 99 16,-26 49 0,25 50-1,25-124 1,0-25 0,25 1-16,-25-26 15,50-24-15,24 24 16,25-74-1,-49 0-15</inkml:trace>
  <inkml:trace contextRef="#ctx0" brushRef="#br0" timeOffset="40504.82">12403 6326 0,'0'-25'15,"0"50"-15,25-75 0,0 25 32,0 25-32,0 0 15,24 100 1,-24-51 0,-25 26-16,-25 74 15,1-75 1,24-74 15,49-124-15,26-25-1,-51 25 1,1 50 0,-50 74-1,25 49 1,-24-24-1,24 25 1,-25-1-16,25 75 16,0-24-1,74-1 1,1-50 0,24-24-1</inkml:trace>
  <inkml:trace contextRef="#ctx0" brushRef="#br0" timeOffset="40839.89">13222 6028 0,'0'-25'16,"0"50"-16,25 0 47,0 0-47,24 24 15,75 299 17,-124-150-17,0-74 1,0-25-16,-49 25 15,-50 25 1,-1-25 0,51-99-1</inkml:trace>
  <inkml:trace contextRef="#ctx0" brushRef="#br0" timeOffset="41138.54">14413 6648 0,'0'0'0,"-25"0"15,0 0-15,50 0 31,25 0-15,-1 0-16,26 0 16,74-24-1,-50-1 1,-74 25 0,-1 0-1</inkml:trace>
  <inkml:trace contextRef="#ctx0" brushRef="#br0" timeOffset="41319.66">14363 6946 0,'0'0'0,"-25"25"0,-24 0 16,24-25-1,50 0 1,24 0-1,125-25 1,25 0 0</inkml:trace>
  <inkml:trace contextRef="#ctx0" brushRef="#br0" timeOffset="42089.42">16149 6152 0,'0'0'16,"25"-25"-16,-25 75 47,-25 0-32,25 24 1,-24 0-16,-26 100 15,0-25 1,25-50 0,25-24-1</inkml:trace>
  <inkml:trace contextRef="#ctx0" brushRef="#br0" timeOffset="42502.55">16645 6450 0,'25'-25'0,"-50"50"0,25-75 16,0 25 15,-49 50-15,-1 75-1,50 24 1,-25 0 0,25-50-1,50-24 1,24-26 0,26-73-1,-51-1 1,-24-49-1,-25 25 1,-25-26 0,-24 51-1,-26 24 1,26 0 0,24 25-16</inkml:trace>
  <inkml:trace contextRef="#ctx0" brushRef="#br0" timeOffset="43087.26">18953 5061 0,'0'-50'15,"0"100"-15,-25-125 0,0 75 16,25-25 0,-50 25-16,25 0 0,-24 25 15,-1 0 1,-24 50-1,24-1-15,25 0 16,-49 100 0,49 49-1,50 1 1,0-100-16,49 124 16,25 0-1,1 0 1,24-25 15,-50 0-15,-49 1-1,-75 123 1,-49-248 0,25-49-1,-1-50 1,1 0-16,24 0 15,-99-75 1,100 1-16,24-1 16,0 1-16,0 24 0</inkml:trace>
  <inkml:trace contextRef="#ctx0" brushRef="#br0" timeOffset="43654.22">20044 6748 0,'-25'0'15,"0"0"1,1 0-1,24 24 1,49 1 0,50 0-1,50-25 1,50-50 0,-125 1-16,1-1 15,-26 1 1,-24-26-1,0 1-15,-25-50 16,-50 74 0,1 25-16,-26 25 15,26 0 1,-51 25-16,-49 74 16,-24 25-1,74 50 1,24 0-1,75-26 1,75 1 0,73-49-1,-48-76-15,24 1 16,-25-25-16,99-49 16,-49-51-1,-99 51 1</inkml:trace>
  <inkml:trace contextRef="#ctx0" brushRef="#br0" timeOffset="44185.32">20962 5482 0,'25'-24'16,"-50"48"-16,50-73 0,-1 24 15,-24 0 1,25 0-1,0 1-15,99 24 16,-25-25 0,-49 74-1,-50 26 1,-99 49 0,49-25 15,50-49-16,25-25 1,0-1-16,0 1 16,-25 50-1,-25-51 1,-50 26 0,26-25-1,24-25 1,0-25 15,25 0-31</inkml:trace>
  <inkml:trace contextRef="#ctx0" brushRef="#br0" timeOffset="44390.59">21706 5631 0,'0'0'16,"25"0"0,0 0 31</inkml:trace>
  <inkml:trace contextRef="#ctx0" brushRef="#br0" timeOffset="44705.27">22004 5433 0,'25'-25'0,"-50"50"0,74-75 15,-24 50-15,0 0 16,0-25-16,0 25 15,24 25 1,-24 25 0,-25-1-16,0 1 15,-25 24-15,0-24 16,-24 49 0,49-74-16,0 0 15,25-25 1,74 0-1,25-25 1,0 0 0</inkml:trace>
  <inkml:trace contextRef="#ctx0" brushRef="#br0" timeOffset="46254.01">23244 5334 0,'0'-25'0,"0"50"0,-25-75 16,25 25-1,-24 0 1,73 25-1,26 0 1,-1 50 0,0 24-1,-49 50 1,-25 0 15,-74-24-15,49-51-16,-25 1 15,26-50 1,48 25 0,51-75-1,49-49 1,0-75 0,-25 25-1,-49 25 16,-50 100-31,-25 73 16,-50 50 0,51 75-1,-1-100 1,74 75 0,1-49-16</inkml:trace>
  <inkml:trace contextRef="#ctx0" brushRef="#br0" timeOffset="46818">24956 6301 0,'0'0'0,"25"-25"0,-25 0 16,0 1 0,-25 24-1,-25 0 1,1 24-16,-125 51 16,25 49-1,50 0 1,74-25-1,75-24 1,99-51 0,24-24-1,-98-24-15,-1-26 16,50-74 0,-25-273-1,-74 75 16,0 49-15,-25 99 0,-25 100-1,-25 123 17,50 1-32,-24-1 15,24 125 1,24-75-16,1-24 15,25 123 1,-1 1 0</inkml:trace>
  <inkml:trace contextRef="#ctx0" brushRef="#br0" timeOffset="47336.5">25675 6202 0,'25'-50'0,"-50"100"0,75-149 16,-50 74-16,25 0 15,-1 0 17,1 50-32,50 25 15,-26-26 1,-24 51-16,-25-26 15,25 26-15,-50 49 16,-49-25 0,24-49-1,25-50 17,50 0-17,25-50-15,49-49 31,-25 0-31,-24-1 16,24 1-16,1-74 16,-50 148-1,-25 0 1,-25 50 0,-25 99-1,25 49 1,25 51-1,75-51 1,-1 1 0,-49-124-16</inkml:trace>
  <inkml:trace contextRef="#ctx0" brushRef="#br0" timeOffset="67768.97">14711 9352 0,'24'0'78,"1"25"-62,0-25-16,99 0 15,25 0 1,-25 0 0,-50-25 15,-49 25-15</inkml:trace>
  <inkml:trace contextRef="#ctx0" brushRef="#br0" timeOffset="68056.23">14562 9799 0,'0'0'0,"-25"25"0,0-25 15,75 0 17,-1 0-17,26-25 1,-1 25-16,25-25 16,-24 25-16,24-25 15,-25 25 1,-24 0-1,24 0 1</inkml:trace>
  <inkml:trace contextRef="#ctx0" brushRef="#br0" timeOffset="68620.06">16422 9253 0,'0'0'15,"25"0"-15,-50 25 47,25 0-31,0 49-16,0-24 15,-25 49-15,25 50 16,0 25 15,0-150-31,25 1 16</inkml:trace>
  <inkml:trace contextRef="#ctx0" brushRef="#br0" timeOffset="69137.12">17216 9427 0,'0'-25'15,"0"50"-15,0-75 0,0 25 16,0 1 31,-25 24-47,0 24 15,-24 51 1,-26 24 0,26 0-1,24 25 1,0-24-1,75-26 1,-1-49 0,1-25-1,0 0-15,49 0 16,-25-25 0,-24 0-16,49-74 15,-49 0 1,-50-25-1,-25 24 1,-74 26 0,-1 49-1,1 0 1,0 25 0,25 0-1</inkml:trace>
  <inkml:trace contextRef="#ctx0" brushRef="#br0" timeOffset="70354.64">19349 9427 0,'0'25'47,"0"-1"-31,25 1-16,0 0 15,49 0 1,26-50 0,-1-25-1,-25 1 1,-49-26 0,-25-24-1,-25 74 1,-24-24-1,-1 49 1,0 0-16,-98 25 16,-1 74-1,25 25 1,74 25 0,50-25-1,50 0 1,123-50-1,26-49 1,-1-25 0,-24-25-1,-100 0-15,-24-24 16</inkml:trace>
  <inkml:trace contextRef="#ctx0" brushRef="#br0" timeOffset="71023.87">20094 8435 0,'-25'0'16,"50"0"-16,-50-25 15,25 0 1,25 0 15,24 0-15,50 0 0,-74 25-16,50 0 15,-50 0 1,-25 25-16,-25 50 15,-25 24 1,0-49 0,50-26-1,-24 1 1,98-25 0,-24 25-1,-25 0 1,-1 0-1,-24 24 17,-24 1-17,-26-25 1,-25-1 0,51-24-1,-1 0-15,25-49 16</inkml:trace>
  <inkml:trace contextRef="#ctx0" brushRef="#br0" timeOffset="71286.27">20962 8559 0,'25'0'15,"-25"-25"1,-25 25 0,25 25-1,-25-1 1,50 1 0,0-25 15</inkml:trace>
  <inkml:trace contextRef="#ctx0" brushRef="#br0" timeOffset="71672.89">21160 8360 0,'0'0'15,"25"-25"-15,-25 0 0,25 1 16,0 24-1,-25-25 1,74 25 0,1 25-1,-26 24 1,-24 51 0,-50-1-1,-49 25 1,24-25-1,25-49-15,25-1 16,-24-49 0,73 0 15,75-25-31,25 1 31,-50-1-15,-74 25-1,0 25-15</inkml:trace>
  <inkml:trace contextRef="#ctx0" brushRef="#br0" timeOffset="72243.02">18481 10097 0,'25'24'47,"25"1"-31,-26-25-16,76 25 15,73 0 1,-49 0-1,199-25 1,-150 0 0,26 24-16,272-24 15,25 0 1,-24 0 0,-26 0-1,-98 0 1,-175 0-1,-74 0-15,1-24 16,24 24 0,-100 0-1,-24-25 17</inkml:trace>
  <inkml:trace contextRef="#ctx0" brushRef="#br0" timeOffset="73437.98">22351 8261 0,'0'0'16,"0"-25"-1,-25 25 1,25-25 15,25 25-15,0 0-16,0 0 15,24 0-15,1 25 16,0 25 0,-50 49 15,0-49-31,-25-26 15,25 26-15,-75 24 16,26-24 0,24-25-1,50-50 17,24-25-32,1 1 15,74-50 1,0-50-1,0 0 17,-124 124-32,-25 25 31,0 50-15,1-1-16,-1 1 0,-25 99 31,75 0-16,74-1 1,25 1 0</inkml:trace>
  <inkml:trace contextRef="#ctx0" brushRef="#br0" timeOffset="74456.16">19647 11436 0,'25'-25'0,"25"1"78,-26-1-62,51 0-16,-26 0 15,26 0-15,-26 25 16,26 0 0,-75 50-1,-25 49 1,0 0 0,0-24-1,50-26 1,50-24-1,-1 25 1,-49-50-16,0 25 16,-1 0-16,1 24 15,-25-24 1,-25 25 0,-24-26-1,24 1 1,0-25-16,-24 0 15,-51 0 1,51-49 0,49 24-16</inkml:trace>
  <inkml:trace contextRef="#ctx0" brushRef="#br0" timeOffset="74641.78">21111 11585 0,'0'0'16,"25"0"-16,24 0 0,-24 0 62</inkml:trace>
  <inkml:trace contextRef="#ctx0" brushRef="#br0" timeOffset="74857.17">21359 11362 0,'0'0'16,"25"0"-16,-1-25 15,1 25-15,0 0 31,0 50-15,-25-1-16,25 1 16,-25-1-16,49 26 15,26-1 1</inkml:trace>
  <inkml:trace contextRef="#ctx0" brushRef="#br0" timeOffset="78752.95">21408 11362 0,'25'0'32,"-50"0"-1,25-25 31,0 0 32,25 25-94,0 0 47,0 0-47,0 25 16,-1-25-1,1 0 1,0 0 0,-25 25-1,25 0 1,-25-1-16,0 1 15,25 0 1,-25 0 0,0 0-16,0-1 15,0 1 17,0 0-17,0 0 1,0 24-1,0-24 1,-25 0 0,0 0-1,0 0 1,0-25 0,25 25-1,-24-25 1,24 24 31,74-48-32,-24 24 1,-1-25-16,125 0 31,-25 0-15,-50 25-1,-74 0 1,0 0 15</inkml:trace>
  <inkml:trace contextRef="#ctx0" brushRef="#br0" timeOffset="79520.84">25626 10221 0,'0'0'0,"0"-25"63,24 25-1,1 0-46,25 0-16,24-25 16,25 25-1,25 0-15,-24-25 16,123-24-1,-25 24 1,-74 0 0,1 0-1,-76 0 1,-24 25 0,0 0 15</inkml:trace>
  <inkml:trace contextRef="#ctx0" brushRef="#br0" timeOffset="79937.67">26543 9551 0,'0'-25'16,"0"50"-16,0-75 15,0 25 17,0 50-17,0 25 1,25-25-16,0 123 15,-25 26 1,25 25 0,-25 24-1,25-74 1,-25 0 0,0-75-1,0-49 16,24-25-15</inkml:trace>
  <inkml:trace contextRef="#ctx0" brushRef="#br0" timeOffset="80558.17">29471 9204 0,'49'-50'15,"-98"100"-15,123-125 0,-74 26 16,0 24-16,25 0 15,-25-25 1,-25 25 0,0 1-1,-74-1 1,-75 74 0,-24 26-1,-1 49 1,26 50-1,24-1 1,99 26 0,50-26-1,75 26 1,-1-125-16,125 25 31,74-49-15,-25-25-1,-25-25 1,50-25 0,-224 25-1,1 0-15,-25-25 16,-50 25 62</inkml:trace>
  <inkml:trace contextRef="#ctx0" brushRef="#br0" timeOffset="83592.64">4689 14463 0,'0'25'16,"24"-25"77,1 0-93,0 0 16,25 0-16,24 0 16,-24 0-16,49 0 15,50 0 1,-50-25-16,25 25 15,-25-25 1,-74 0 0</inkml:trace>
  <inkml:trace contextRef="#ctx0" brushRef="#br0" timeOffset="83856.8">4738 15182 0,'-25'0'16,"50"0"-16,-74 25 16,98-25 15,26 0-31,24 0 15,0-25-15,149 0 16,-49-24 0,-1 24-1,-74 0 1</inkml:trace>
  <inkml:trace contextRef="#ctx0" brushRef="#br0" timeOffset="84355.29">5433 14215 0,'-50'-25'15,"100"50"-15,-125-75 0,50 25 16,-24 25-16,24 0 31,50 0 0,24 25-15,1 0 0,25 0-16,222 49 31,-49-49-16,-24 24 1,-100-24 0,-75 25-1,-24-25 1,-75 49 0,-24 25-1,-50 50 1,-25 25-1,0 0 1,50-50 0,-50 0-1</inkml:trace>
  <inkml:trace contextRef="#ctx0" brushRef="#br0" timeOffset="84704.61">5333 14264 0,'0'-25'0,"0"50"0,-24-99 15,-1 49-15,25 0 16,-25 25-1,25-25 17,25 50-32,0 74 15,-1 100 1,1-75 0,25 25-16,24 173 15,1 1 16,-1-75-31,-24-50 32,-25-74-32</inkml:trace>
  <inkml:trace contextRef="#ctx0" brushRef="#br0" timeOffset="96838.12">8534 14115 0,'-25'0'31,"25"25"32,-25 0-63,25 25 15,-25 24-15,25 100 31,0-25-15,0-25 0,25-25-1,25-74 1,24-25 0,-24-25-16,49-99 15,0-75 1,-24 50-1,-75 25 1,24 100 0,-24-1 15,0 50-31,0 74 31,50 50-15,49 0-1,0-75 1,25-49 0,-74-25-16,49-75 15,-24-49 1,-51-74 0,-48-25-1,-26 74 1,25 99-1,0 50 1,1 0 0</inkml:trace>
  <inkml:trace contextRef="#ctx0" brushRef="#br0" timeOffset="97174.44">10072 13644 0,'24'-50'0,"-48"100"0,48-124 16,-48 98 15,-1 76-16,25 73 1,-25 51 0,25 48-1,0-147 1,25-1-16,24 148 31,26-172-15,24-76-1,-24-24-15</inkml:trace>
  <inkml:trace contextRef="#ctx0" brushRef="#br0" timeOffset="97706.28">10692 13942 0,'-25'-50'15,"50"100"-15,-50-149 0,25 74 16,0-25 0,0 0-16,50 26 15,24-1 1,50 25 0,0 49-1,-49 76 1,-51 23-1,-24 1 1,0-50 0,-24-74-1,48-124 17,1 0-32,50-149 15,-51 148 1,1 26-16,0 0 15,-25 49 17,0 74-17,0 1-15,0 149 16,0-1 0,74-24 15,1-26-16,49-23 1,-75-101-16,26 1 16,-26-25-16</inkml:trace>
  <inkml:trace contextRef="#ctx0" brushRef="#br0" timeOffset="98009.39">11883 13322 0,'0'0'0,"0"-25"16,0 0-16,0 0 15,49 25 1,26 99 0,24 75-1,-50-50 1,51 124-1,-76 25 1,-24-25 0,-49 25-1,-50-75 1,24-49 0,1-99-1</inkml:trace>
  <inkml:trace contextRef="#ctx0" brushRef="#br0" timeOffset="98391.31">13073 14239 0,'0'25'47,"0"0"-47,50-25 15,-25 0-15,24 25 16,1-50-16,49 25 16,-24 0-16,73-50 15,-73 26 1,-26 24 0,1-25-1</inkml:trace>
  <inkml:trace contextRef="#ctx0" brushRef="#br0" timeOffset="98606.17">13371 14711 0,'0'0'0,"-25"25"15,50-25 16,25 0-15,-1-25-16,26 0 16,24 0-1,99-24-15,-98 24 16</inkml:trace>
  <inkml:trace contextRef="#ctx0" brushRef="#br0" timeOffset="99489.75">15182 14537 0,'0'0'16,"0"25"-16,0 0 15,25 0 1,-1-1-16,26 26 16,0-25-1,-1-25-15,125 25 16,0-75-1,-26-24 1,-48-26 0,-76 1-1,-73 25 1,-26-1 0,-73 50-1,-1 25 1,74 0-16,-98 50 15,98 0 1,26-1-16,-1 26 16,-74 173-1,124-75 1,50-24 15,98-49-15,51-51-1,49-49 1,0 0 0,-49-25-1,-51-24 1,-123 24-16</inkml:trace>
  <inkml:trace contextRef="#ctx0" brushRef="#br0" timeOffset="100203.76">15281 13694 0,'-25'0'31,"50"0"0,25-25-15,-1 25-16,125-50 16,-75 25-16,0 1 15,-24-1 1,74 0 0,-125 25-1,1 0 1,0 0 15</inkml:trace>
  <inkml:trace contextRef="#ctx0" brushRef="#br0" timeOffset="100872.56">16373 13173 0,'0'0'0,"0"-25"15,0 0 17,24 25-32,-24-25 15,50 25 1,-25-25-16,0 25 16,-1 0-16,1 0 15,0 25-15,0 25 16,0-25-16,-1 124 15,-24-100 1,0 26-16,-24 49 16,-1-50-1,25-49 1,25-25 31,-1-25-47,-24 0 15,50 25 1,-25 0-16,0 0 16,0 0-16,-1 25 15,1 0 1,-25 0-16,0 24 16,-25 1-1,1 0 1,-26-1-1,-25-24 1,1 0 0,0-25-1,49-25 17</inkml:trace>
  <inkml:trace contextRef="#ctx0" brushRef="#br0" timeOffset="101128.98">17166 13594 0,'25'0'15,"-50"0"-15,75 0 16,-50 25 31,25 0-32</inkml:trace>
  <inkml:trace contextRef="#ctx0" brushRef="#br0" timeOffset="101490.97">17315 13297 0,'0'-25'16,"0"50"-16,0-75 0,25 50 15,-25-25-15,50 25 16,-1 0-1,-24 0-15,50 50 16,-51 0 0,-24-1-16,25 75 15,-74 0 17,24 0-17,25-49 1,-25-50-1,25-1 1,50-24 0,49 0-1,0-24 1,0-26 0</inkml:trace>
  <inkml:trace contextRef="#ctx0" brushRef="#br0" timeOffset="102006.24">18084 13371 0,'0'-25'0,"0"50"15,25-74-15,-25 24 0,25 25 16,0 0-1,49 0 1,25 74 0,-99-49-1,-24 173 1,-26-98 0,25-26-1,25-49 1,0-50 15,25 0-31,25-74 16,-1-50-1,1 75 1,-25-1-16,-25 1 31,0 49 0,0 100-15,0-26 0,-25 26-16,50 24 15,-1 0 1,26-25 0,0-24-16</inkml:trace>
  <inkml:trace contextRef="#ctx0" brushRef="#br0" timeOffset="103606.18">20367 12726 0,'0'0'15,"24"0"1,-73 25 0,24-25-16,-25 0 15,1 25-15,-75-25 16,-25 25-1,-25-1 17,125-24-32,24 0 15,0 0 1,0 0 0,25 25 77,25-25-93,0 50 16,0-25-16,-1 24 16,26 75-1,0 25 1,-26 25-1,1-1 1,0 26 0,0-25-1,24 24 1,-24-99 0,0 0-1,25 26-15,24 98 16,-24-25-1,-1-24 1,-24-25 0,0-25-1,0 0 1,0 0 0,-1-50-1,1 25 1,-25 26-1,25-101-15,0 76 16,-25-1 0,25-25 15,-25-24-15,0-25-1,0-1 16,24-24 48,26 0-64,24 0-15,26 0 16,-1-24-16,25 24 15,-50 0 1,-49 0 0</inkml:trace>
  <inkml:trace contextRef="#ctx0" brushRef="#br0" timeOffset="108807.03">21260 13545 0,'-25'25'94,"25"-1"-94,0 26 15,0 0-15,0-1 16,0 26 0,0-1-16,0 1 15,0-26-15,-25 1 16,25 24 0,0-49-16,0 0 15,25-25 32</inkml:trace>
  <inkml:trace contextRef="#ctx0" brushRef="#br0" timeOffset="120657.15">21756 13718 0,'0'-24'78,"0"48"-63,-25-24 1,25 25 0,-25-25-16,25 50 15,-25-25 1,0 0-16,25-1 15,0 1-15,-24 0 0,24 25 16,0-1 15,49-24-15,-24 0 0,74 0-16,1-25 31,24-25-16,-25 0 1,-50 25 0,-24-25-16,0 0 15,0 1 1,-25-1-16,25-50 16,-25-24-1,0 0 1,-25 24-1,-25 51 17,1-1-17,-1 0-15,0 25 16,-24 0-16,24 0 16,-74 25-16,25 0 31,25 24-31</inkml:trace>
  <inkml:trace contextRef="#ctx0" brushRef="#br0" timeOffset="122703.55">21011 14612 0,'0'0'0,"0"-25"78,0 50-62,25-25 0,-25 24-16,50-24 15,-25 25-15,0-25 16,24 25-16,100-25 16,-50-25-1,25 25-15,25-25 16,25 1-16,-25 24 15,24-25-15,175-25 16,-51 25 0,-74 1 15,-123 24-15,-75 0-16,-1 0 31,-48 0 16</inkml:trace>
  <inkml:trace contextRef="#ctx0" brushRef="#br0" timeOffset="123560.11">21334 15182 0,'-25'0'15,"25"-25"-15,0 1 16,0-1-1,25 25-15,-25-25 16,50 0 0,24 0-1,-24 0 1,-26 25 0,1 75-1,-50 24 1,1-24-1,24-51 1,0 1 15,24-25-15,1 25 15,0 25-31,0-1 31,0-24-15,-25 0-16,-25 24 31,0-49-31,-49 0 16,-1 0 0,1-24-1,24 24 1,25-25-16,-24 0 31,49 0-31</inkml:trace>
  <inkml:trace contextRef="#ctx0" brushRef="#br0" timeOffset="123846.44">22227 15232 0,'50'25'15,"-100"-50"-15,100 74 32,-50-24-17,0 0 16,0 0-15,-25 0 31</inkml:trace>
  <inkml:trace contextRef="#ctx0" brushRef="#br0" timeOffset="125776.28">22773 14984 0,'0'0'0,"-25"0"62,25-25 47,0 0-30,0 0-48,50 25-31,-75 0 265,0 0-249,0 0-16,25 25 16,-25-25-1,1 0 1,-1 0 0,25 25 15,0-50 94,25 25-125,-25-25 15,24 25-15,51-25 16,-50 1 0,-1 24-1,51-25 1,-26 25 0,1 25-1,0 49 1,-26 25-1,-24 25 1,-24 25 0,-26-50-1,25-49 1,-24-25-16,-26 24 16,26-24-1,-1-25 1,25 0 15,50 0-15,0 0-1,74-25 1,75 25 0,-50 0-1,-75 0 1,-24 0 31</inkml:trace>
  <inkml:trace contextRef="#ctx0" brushRef="#br0" timeOffset="131847.89">24311 13991 0,'25'25'125,"-1"0"-109,26-25-1,-25 25 1,49-25 0,-24 25-16,49-1 15,-49-48 1,-25 24-16,24 0 15,1-25 1,-25 0 0,-1 0-1,-24 0-15,0 1 16,-49-76 0,-26 76-1,-24-1 1,0 50-1,-25-1 1,49 26 15,-73 74-15,98-25 0,25 0-1,25-49 1,0 24-16,25-24 15,25 25 1,74-26 0,124 1-1,-99-50 1,-25-25 0,-50 25-1,-49 0 1,0 0 46</inkml:trace>
  <inkml:trace contextRef="#ctx0" brushRef="#br0" timeOffset="132762.19">25005 12925 0,'0'-25'94,"25"25"-79,0 0-15,25 0 16,-26 0-16,26 25 16,-50 24-1,0 50 1,-25-24 0,0-50-1,25 0 48,25-1-32,-25 1-15,0 0-1,-25-25 16,25 25-15,-49 0 0,-1-25-1,25 24-15,-24-24 16,24 25 0,0-25-1</inkml:trace>
  <inkml:trace contextRef="#ctx0" brushRef="#br0" timeOffset="132998.54">25650 13222 0,'0'0'0,"0"-24"16,0-1-1</inkml:trace>
  <inkml:trace contextRef="#ctx0" brushRef="#br0" timeOffset="133359.76">25799 12999 0,'0'-25'15,"0"50"-15,0-75 0,25 50 16,0 0-16,0 0 15,-1 0-15,1 25 16,0 25 0,-25 49-1,-25 0 1,0-49-16,25 0 16,-24-26-16,24 1 15,-25 0 16,50-25-15,74-25 0,25 0-16,25 1 15,-75 24 1</inkml:trace>
  <inkml:trace contextRef="#ctx0" brushRef="#br0" timeOffset="133992.67">26717 13024 0,'0'0'16,"25"-50"-16,0 25 16,0 25-1,24-24 1,26 48-1,-51-24-15,26 25 16,-25 0-16,-25 49 16,0 26-1,-50-26 1,25-24 0,1-50 15,48-25 0,26-25-31,0-24 16,-26-1-1,26 1-15,0-25 16,-50 49 0,24 50-1,-24-25-15,-24 50 31,24 25-31,-50 74 16,25 25 0,25 0-1,0-25 1,25-75-16</inkml:trace>
  <inkml:trace contextRef="#ctx0" brushRef="#br0" timeOffset="134606.89">28454 14636 0,'0'-24'62,"24"24"-15,26 0-47,0-25 16,24 25-16,124-25 15,1 0 1,-25 0 0,-100 25-1</inkml:trace>
  <inkml:trace contextRef="#ctx0" brushRef="#br0" timeOffset="134909">28677 14314 0,'0'-25'16,"0"50"-16,0-75 16,-25 25-1,25 50 16,0 0-15,25 25-16,-25-1 16,0 1-16,0 99 15,25 0 1,24 24 15,26 51-15,-26-150-16</inkml:trace>
  <inkml:trace contextRef="#ctx0" brushRef="#br0" timeOffset="135291.04">30438 14165 0,'25'-25'0,"-50"50"0,50-75 16,-25 26-16,-25 24 31,0 0-15,-24 49-1,-75 50 1,24 50 0,26 25-1,74-25 1,50-25 0,98-50-1,-48-49-15,98 0 16,-99-25-1</inkml:trace>
  <inkml:trace contextRef="#ctx0" brushRef="#br0" timeOffset="136722.9">30463 12304 0,'-50'-24'15,"100"48"-15,-124-73 0,74 24 16,24 0-1,26 25 1,24-25-16,1 1 16,49 24-1,-25-25-15,149 0 16,-25 0 0,-24 0-1,-50 1 1,-75 24-1,-24 0 17,-25 0-32,-25 24 15,49 26 1,-24 0-16,-25 74 16,25 74-1,-25 50 1,0 25-1,0 25 1,0-1 0,0-24-1,-25 0 1,25-50 0,0 1-1,0-26 1,0-123-16,0 98 15,25-49 17,-25-49-32,25 24 15,-25 25 17,0-50-17,0-24 1,0 0-1,0-1 1,0 1 0,0-1 15,0-24 0,0 0 0,0 0 48,-25-25-1,0 0-63,-49 25 1,24-25-16,-25 0 16,-24 0-16,-99 0 15,-50 0 1,-25 25-1,25-25 1,49 24 0,50-24-1,75 25 1,49-25 31,0 0-32,25 25 17</inkml:trace>
  <inkml:trace contextRef="#ctx0" brushRef="#br0" timeOffset="139438.26">13346 17638 0,'25'0'140,"0"-25"-140,0 25 16,24 0-16,75 0 31,-25 0-31,-24 0 32,-26 0-17,-24 0 1,0 0 15</inkml:trace>
  <inkml:trace contextRef="#ctx0" brushRef="#br0" timeOffset="139791.2">13545 18109 0,'24'0'47,"1"0"-47,25-24 16,-25 24-16,24 0 15,26-25 1,-1 25 0,-49 0-1,25 0 1</inkml:trace>
  <inkml:trace contextRef="#ctx0" brushRef="#br0" timeOffset="141150.47">14810 17539 0</inkml:trace>
  <inkml:trace contextRef="#ctx0" brushRef="#br0" timeOffset="144643.06">15132 17291 0,'0'0'0,"0"-25"109,0 0-93,0 0-16,25 1 15,-25-1-15,50-25 16,-26 0-16,51 1 16,-1-1-1,-24 50 1,0 75 15,-50-1-31,0 1 16,0-1-16,0 50 31,-25-50-15,25 1-1,0-50 1,0-1-1,49-24 1,51 25 0,-1 50-1,-74-1 1,-25 1 0,-50-1-1,-49 0 1,-25-74-1,-25 0 17,0-24-32,50-1 31,74 0-31,25 0 16,0-24-16,25-1 15</inkml:trace>
  <inkml:trace contextRef="#ctx0" brushRef="#br0" timeOffset="144901.68">16670 17539 0,'0'0'16,"25"0"-1,-25 25 32,25-25-31</inkml:trace>
  <inkml:trace contextRef="#ctx0" brushRef="#br0" timeOffset="145324.67">16794 17043 0,'25'0'16,"-25"-25"-16,-25 25 31,50 25-15,0-1-1,-25 26-15,25 0 16,0 49-16,24-25 16,26 125-1,-1-26 1,0 26 0,-74-125-1,25-49 1,-25 0 15</inkml:trace>
  <inkml:trace contextRef="#ctx0" brushRef="#br0" timeOffset="146276.28">19101 17787 0,'-49'0'31,"74"-25"0,24 0-15,26 25-16,-1-49 15,174-26 1,25 26 0,-75 24-1,-123 0-15,-26 25 16,1 0-16,-25 0 16,0 0-1</inkml:trace>
  <inkml:trace contextRef="#ctx0" brushRef="#br0" timeOffset="146578.09">19672 17365 0,'0'0'0,"-25"-25"16,0 25-16,0 0 15,25-24 1,-24 24 0,24 24-1,0 1-15,24 124 16,1 25 0,25-1-1,24-24 1,1-25-1,-1-49 1,1-51 0</inkml:trace>
  <inkml:trace contextRef="#ctx0" brushRef="#br0" timeOffset="147025.6">21706 17167 0,'25'-50'16,"-50"100"-16,50-125 0,-25 50 15,-25 25 1,0 0 0,-24 0-1,24 25 1,-25 0-16,-49 99 16,49-49-1,1 24-15,24 0 16,0-25-16,0 100 15,50-50 1,50-25 0,49-49-1,74-50 1,-24 0 0,-50 0-1,-75-25-15</inkml:trace>
  <inkml:trace contextRef="#ctx0" brushRef="#br0" timeOffset="147642.94">23368 17464 0,'0'25'47,"25"0"-32,0 0-15,24-25 16,1 0-16,99 0 15,0-25 17,-50-25-17,-25 1 1,-49-26 0,-25-24-1,-74 74 1,-26 1-1,-24 24 1,75 49-16,-125 26 16,50 49-1,25 0 1,25 0 0,74 0-1,24-25 1,51-25-1,49-24 17,25-25-17,99-25 1,-50-25 0,-49-25-1,-99 26-15</inkml:trace>
  <inkml:trace contextRef="#ctx0" brushRef="#br0" timeOffset="148223.85">24236 16745 0,'0'0'0,"-24"0"0,24-25 15,-25 25 1,50 0-1,49 0 1,0 0-16,1-25 16,24 25-1,75-24 1,-100 24 0,-123 0 15,-75 24-16,-25 1 1,74 0 0,50-25-1</inkml:trace>
  <inkml:trace contextRef="#ctx0" brushRef="#br0" timeOffset="148842.95">25179 16422 0,'25'-24'0,"-25"-1"15,-25 25 1,50 0 15,49-25-15,-49 25-1,0 50 1,-25 24 0,-50 50-1,25-49 1,1-51 0,24 1-1,24-25 16,26 0-15,-25 25-16,25-25 16,-1 50-1,-49-1 1,25 26 0,-50-26-1,25-24 1,-49 0-1,-26-25 1,1 0 0,49-25-1</inkml:trace>
  <inkml:trace contextRef="#ctx0" brushRef="#br0" timeOffset="149097.96">25799 16720 0,'25'-25'47,"0"25"-32,-25 25 17</inkml:trace>
  <inkml:trace contextRef="#ctx0" brushRef="#br0" timeOffset="149475.98">26097 16497 0,'0'0'0,"25"-25"16,0 0 0,-1 25-1,1 25-15,0-25 16,0 25-16,49 25 15,-49 49 1,-25 0 0,-25 0 15,-24 0-15,24-49-1,25-25 16,49-25-31,-24 0 16,25-25-16,74 0 16,25-24-1</inkml:trace>
  <inkml:trace contextRef="#ctx0" brushRef="#br0" timeOffset="150042.78">27089 16497 0,'0'0'15,"0"-25"-15,50 25 31,-25 25-31,-1-25 16,1 74 0,0 1-1,-50-1 1,-24 1 0,-1-51-1,25 1 1,75-50 15,-25-24-31,49-1 16,50-99-1,-25 25 1,-49 75 0,-50 24-1,-25 50 16,0-1-15,-24 76 0,24-1-1,25 0 1,0-49-16,25-1 16,-1-24-16,51-25 15,-25 25 1,-1-50-1</inkml:trace>
  <inkml:trace contextRef="#ctx0" brushRef="#br0" timeOffset="151711.94">8806 17564 0,'0'-25'62,"0"50"63,0-1-125,-24 26 16,24 0-1,-25 24-15,25 1 0,0 49 32,0-25-32,25-50 31,-1-49-15,26 0-1,25-49 1,-26-1-16,26-74 15,-51 50 1,1 49 0,-25 50 31,0 24-32,50 51 1,24-26-1,25-24 1,25-26 0,-74-24-1,0-24 1,-1-1-16,-24-25 16,0-24-1,-50 24-15,0-49 16,0 49-1,1 1-15,-26-1 16,25 25 0,0 25-1</inkml:trace>
  <inkml:trace contextRef="#ctx0" brushRef="#br0" timeOffset="152043">9972 17415 0,'0'-25'15,"0"50"-15,0 0 31,-24-1-31,24 26 16,0 99 0,24 74-1,1-49 1,25-100 0,-25 1-16,49-1 15,25-49 1,-49-25-16</inkml:trace>
  <inkml:trace contextRef="#ctx0" brushRef="#br0" timeOffset="152563.5">10444 17638 0,'0'-25'16,"0"50"-16,49-75 0,1 26 16,24-1-16,-24 25 15,0 0-15,49 74 16,-74 100 0,-1 24-1,-24-74 1,-24-49 15,24-125-15,24-74-1,-24-25 1,25 0 0,-25 75 15,0 49-16,-25 50 32,25 25-31,0-1-16,50 51 16,24-1-1,26-25 1,24-24-1,0-50 1</inkml:trace>
  <inkml:trace contextRef="#ctx0" brushRef="#br0" timeOffset="152859.22">11535 17464 0,'0'-24'16,"0"48"-16,0-73 15,25 74 1,0-1 0,24 26-1,1 0-15,49 74 16,1 25-1,-51-1 1,-49 51 0,-74-26-1,-26-24 1</inkml:trace>
  <inkml:trace contextRef="#ctx0" brushRef="#br0" timeOffset="153860.1">8286 17192 0,'0'0'0,"24"49"16,-24 26-16,0-1 16,0 75-1,50 0 1,0 0 0,-1 49-1,1-49 1,-1 0-1,-24-25 1,25-25 15,-50-74-15</inkml:trace>
  <inkml:trace contextRef="#ctx0" brushRef="#br0" timeOffset="156481.2">8310 16993 0,'0'25'16,"50"-25"0,0 25-16,-1-1 15,26 1-15,73 0 16,-48 0 0,148 25-1,-124-26-15,173 1 16,-24 0-1,0-25 17,0-25-17,0 25 1,0-25 0,-25 1-1,0-1 1,-149 0-16,25 25 15,75-25 1,-26-25 0,75 1-1,-99 24 1,0 0 0,0 0-1,-25 1 1,0 24 15,50-25-15,-1-25-1,-73 50-15,98-25 16,-124 1 0,100 24-1,25-25 1,-51-25-1,26 25 1,-25 1 0,0-1-1,-25 0 1,0 0 0,25 0-1,74 1 16,-49-1-15,-100 0 0,25 25-16,100-25 15,-75 0-15,248 0 32,-99 25-17,-50-24 1,0 24-1,-24 0 1,-26 0 0,-24 0-1,0 0 1,0 0 0,-25 0-1,0 24 1,50 1 15,-26-25-15,1 0-1,0 25 1,0 0 0,25-25-1,-1 25 1,75 0-1,-74-1 1,-100-24 0,75 25-1,99 0 1,-74 0 0,0 0-1,-75-25 1,0 0-16,-25 0 15,1 24-15,74 1 32,49-25-17,-49 25 1,49-25 0,75 25-1,-99-25 1,-100 0-1,26 0-15,98-25 16,-124 25 0,26 0-16,49 0 15,-1 0 1,1 0 0,0 0-1,0-25 1,-25 25 15,25 0-15,49 0-1,-74 0 1,-74 0 0,24 0-16,50 0 15,-74 0 1,74 0-1,-74 0-15,49-25 16,-25 1 0,1 24-1,-1-25 1,1 25 0,-26-25-1,-24 25 1,49 0-1,-49 0 1,50-25 0,-26 0-1,1 1 1,-1 24 0,-24 0-1,-25-25-15,50 0 16,-1 0-1,-24 0 1,0 0 0,0 25-1,0-49 1,-1 24 0,1 0-1,0 25 16,-25-25-15,25 1 0,25 24-1,-26 0 1,26-25 0,-25 25-1,49-25 1,-24 25-1,24-25 1,1 25 0,-1 0-1,-49 0-15,24 0 16,1 0-16,24 0 16,26 0-1,-1 0 1,0 0 15,0 0-15,-24 0-1,24 0 1,0 0 0,1 0-1,48 0 1,-24 0-1,-49 25-15,49 0 16,0-25 0,25 25-1,49-1 1</inkml:trace>
  <inkml:trace contextRef="#ctx0" brushRef="#br0" timeOffset="157081.32">28305 16348 0,'0'25'16,"-25"-25"-16,25 49 15,-25-24-15,0 50 16,1 74 0,-1 49-1,25 25 1,0 1 0,49-1-1,-24-74 1,0-25-1,0-25 1,-50-25 0,25 1 15,0-50-15,-50-1-1,50 1 16,-24-25-15,-1 0 0,-25 0-1,0 25 1,1-50-16,-26 50 16,1-25-16,0 0 15,-100 25 1,-124 49 15,100 25-15,49-24-1</inkml:trace>
  <inkml:trace contextRef="#ctx0" brushRef="#br0" timeOffset="158143.76">24733 17018 0,'24'0'16,"-48"0"-16,73 0 0,-24 0 16,0 0-16,0 0 15,-1 0-15,1 0 16,25 0 0,-25 0-1,-1 0 1,-48 0 31,-1 0-32,-50 0 1,-24 0 0,0 25-1,25-25 1,98-25 46,1 25-62,0 0 16,25 0 0,-26-25-1,1 25-15</inkml:trace>
  <inkml:trace contextRef="#ctx0" brushRef="#br0" timeOffset="206358.2">29297 17142 0,'0'0'0,"25"0"15,-25 25 48,0 0-1,25-25-46,-1 24-1,1-24-15,0 0 16,25 25-16,49-50 31,25 1-15,25 24 0,-25 0-1,0 0 1,-25 0-1,-25 0 1,-49 24-16,0-24 16,25 0-16,24 0 15,-24 25 1,-25-25 0,-1 0 30</inkml:trace>
  <inkml:trace contextRef="#ctx0" brushRef="#br0" timeOffset="210831.39">31976 17489 0,'25'0'16,"0"0"15,0-49-15,-1 49-1,26-50-15,0-24 16,-50 24-1,24 0 1,-24 26 0,-24-26-16,24 25 15,-25-25-15,-25-24 16,1 24 0,-26 26-1,1-1 1,-1 25-1,1 25 1,-1-1 0,1 1-1,49 0 1,25 0 0,0 49 15,75 1-16,49-1-15,49 25 32,-73-74-32,-26 25 15,0-25-15,1 24 16,-26-24-16,1 74 16,-25-24-1,-25 24 1,-50-25-1,-49-24 1,-25 0 0,-25-50-1,25 0 1,25-50 0,49-49-1,25-25 1,25 49-1,50-49 1,0 0-16,24 25 31</inkml:trace>
  <inkml:trace contextRef="#ctx0" brushRef="#br0" timeOffset="211497.17">32423 16422 0,'-50'-49'15,"100"98"-15,-174-173 0,74 100 0,-74-51 16,0 50-1,-25 50 17,-25 25-17,1 74 1,24 50 0,-25-1-1,125-49-15,-1-25 16,1 25-16,24 125 15,25-1 1,74-25 0,100-25-1,24-24 1,50-50 0,50-74-1,-25-26 16,-25-73-15,-25-26 0,-74-24-1,-75 25-15,75-100 16,-99 75 0,-25-25-16,24-124 15,-49-25 1,-124 50-1,-74 24 1,-25 75 0,-50 50-1,49 49 1,1 25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7:52:52.6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3523 1488 0,'0'25'141,"-25"25"-141,0 24 15,0 1-15,0-1 16,-24 100 0,24-75-1,0-74 1,25 0 0,75-25-1,49 0 1,0-25-1,-25 0 1,-74 0-16</inkml:trace>
  <inkml:trace contextRef="#ctx0" brushRef="#br0" timeOffset="283.95">3498 1414 0,'0'0'0,"0"-25"16,25 0-1,24 25 1,-24 0-16,49-24 16,26 24-1,-1-25 1</inkml:trace>
  <inkml:trace contextRef="#ctx0" brushRef="#br0" timeOffset="500.34">3547 1786 0,'0'25'16,"25"-50"-1,25 0-15,24 25 16,1-24-16,-26-26 16</inkml:trace>
  <inkml:trace contextRef="#ctx0" brushRef="#br0" timeOffset="1036.85">4341 1612 0,'0'-24'0,"0"48"0,-25-73 31,-24 24-15,-1 75 0,-49 24-1,25 25 1,49-49-1,25-25 17,49-50-32,1 0 15,0 0-15,74-24 32,-75 49-32,26 0 15,-1 74 1,-24 50-1,-26 50 1,51-50 0,-50-25-1,0-74 1,-1-25-16,1-50 31,0 25-15,-25-49-16,50-100 15,-26 26 1,26 24 0,-50 74-16,25-25 31,-25 51-15</inkml:trace>
  <inkml:trace contextRef="#ctx0" brushRef="#br0" timeOffset="1205.41">5482 2133 0,'25'25'0,"-50"-50"0,75 25 47</inkml:trace>
  <inkml:trace contextRef="#ctx0" brushRef="#br0" timeOffset="1700.59">6475 1662 0,'0'-50'0,"0"100"0,0-149 16,0 49-16,0 25 15,0 1-15,0-1 16,-25 0-16,-74 0 16,-1 25-1,26 75 1,49-1-1,50 0 1,74 1 0,75-1-1,-50 26 1,-25 24 15,-74-25-15,-100 25-1,-24-99 1,25-25 0,49-75-1,50-74 1,49 25 0,1 0-1,-26 50-15</inkml:trace>
  <inkml:trace contextRef="#ctx0" brushRef="#br0" timeOffset="2199.6">6797 1067 0,'-25'-50'15,"50"100"-15,-99-125 0,49 50 16,-25 25-16,1-24 15,-26 24 1,-49 49 0,-25 51-1,-24 73 1,49 50 0,24 50-1,51-149-15,24-24 16,25-1-16,0 0 15,50 0 1,49 50 0,99-50-16,50-49 31,25-50-15,-49-74-1,-76-75 1,-48-50-1,-100-74 1,-75 25 0,-49 75-1,25 98 1,49 50-16,25 1 16,1 24-16,-26 0 15,25 24 1</inkml:trace>
  <inkml:trace contextRef="#ctx0" brushRef="#br0" timeOffset="2653.32">8211 1761 0,'0'0'0,"25"0"16,-25 25 15,0 25-16,0-1-15,25 51 16,-25 24 0,0-25-1,-25-50 1</inkml:trace>
  <inkml:trace contextRef="#ctx0" brushRef="#br0" timeOffset="2819.98">8186 1588 0,'-25'-25'0,"50"50"0,-74-50 16,24 0-1</inkml:trace>
  <inkml:trace contextRef="#ctx0" brushRef="#br0" timeOffset="3118.34">8534 1637 0,'0'0'16,"0"50"-16,-25-25 15,25 24 1,0 1-16,25 0 16,-1-26-16,26 26 15,49 24 1,-24-24 0,-51 0-1,-48 24 1,-51-24-1,-74-26 1,50 1 0</inkml:trace>
  <inkml:trace contextRef="#ctx0" brushRef="#br0" timeOffset="3502.75">10419 1315 0,'0'0'16,"0"-25"-16,0 0 15,0 0 1,0 50 15,0 25-31,25 99 16,0 24-1,-25 26 1,-25-50 0</inkml:trace>
  <inkml:trace contextRef="#ctx0" brushRef="#br0" timeOffset="3669.17">10196 1985 0,'-25'-25'16,"50"50"-16,-50-75 0,25 25 16,0 0-1,49-24-15,1-1 0,25 1 16,24-1-16</inkml:trace>
  <inkml:trace contextRef="#ctx0" brushRef="#br0" timeOffset="4181.82">10791 1439 0,'0'0'0,"0"49"15,0-24-15,-25 25 16,0 74 0,25 0-1,-24-25 1,24-24-1,24-51 1,-24 1 0,25-50-1,50-49 1,-51 49-16,26-24 16,-25 24-1,24 25 1,26 0-1,24 25 1,100-25 15,-51-25-15,-73-74 0,-26-26-1,-49 26 1,-24 50-1,-26 49 1,-24 99 0,24 75-1,50-100-15,0 0 16,50 1-16,-50-1 16,74 1-1</inkml:trace>
  <inkml:trace contextRef="#ctx0" brushRef="#br0" timeOffset="4667.37">13669 1216 0,'0'-25'15,"0"50"-15,0-75 0,0 25 16,-25 25-1,0 25 1,25 99 0,74 0-1,50-25 1,-49-49 0,-25-1-1,-1 1-15,-24 49 16,-99 50-1,-1-124 1,1 0-16,-1 0 16,1-25-1,24 0-15,-24-25 16,74 0-16</inkml:trace>
  <inkml:trace contextRef="#ctx0" brushRef="#br0" timeOffset="5016.33">14512 1439 0,'0'0'0,"-99"0"31,74 25-15,-25-1-16,26 1 15,-1 99 1,25 25 0,49-74-1,51-26 1,-51-49-16,1 0 16,-1-25-16,1-24 15,-25 24-15,0-25 16,-25 1-16,-50-75 15,25 74 1,-24 0-16,24 26 16,0-26-16</inkml:trace>
  <inkml:trace contextRef="#ctx0" brushRef="#br0" timeOffset="5286.4">15231 992 0,'50'-25'0,"-100"50"0,100-99 16,-50 49-16,0 50 47,0 24-47,-25 26 15,0 24-15,-24 100 16,24 24 0,0-74 15,25-50-31</inkml:trace>
  <inkml:trace contextRef="#ctx0" brushRef="#br0" timeOffset="5733.85">15604 1439 0,'24'-50'15,"-48"100"-15,48-125 16,-48 75 0,24 25-1,-25 0-15,25 25 16,-25-1-16,25 50 15,25-24 1,24-50 0,26-50-1,-1-50 1,-24-24 15,-1-25-15,-49 99-1,0 50 17,0 25-32,-24 49 15,48 25 1,26-25 0,74-49-1,25-50 1,0-25-1,0-99 1</inkml:trace>
  <inkml:trace contextRef="#ctx0" brushRef="#br0" timeOffset="5932.78">16621 1464 0,'99'-273'15,"-49"149"1,-249 645-16,447-1142 0,-446 1118 0,421-1068 16,-223 546-16,25-24 31,-50 148 0,25-25-31,-25 26 16,0 98-1,1 25 1,-1-124-16,25 1 16,-25 24-1</inkml:trace>
  <inkml:trace contextRef="#ctx0" brushRef="#br0" timeOffset="6167.16">16621 1737 0,'24'-149'16,"-48"298"-16,73-373 15,-24 175-15,50-26 32,-26 26-17,50 24 1,1 50-1,-51 49 1,-24 50 0,-50-25-1,25-24 1,50-26 0</inkml:trace>
  <inkml:trace contextRef="#ctx0" brushRef="#br0" timeOffset="6733.69">17811 1439 0,'0'0'16,"25"-75"-16,-50 51 15,-74 24 1,25 49 15,-25 1-15,74-1-16,0 1 15,25 24 1,50 26 0,24-51-1,25-49 1,0-74 0,1-25-1,-1-75 1,0 75-1,-74 99 1,0 0 0,0 74-1,-25 50 17,0-74-32,24-1 15,-24 1-15,25-50 16,0 0-1,49-50 1,26-74 0,-1 0-1,-25 25 1,-49 99 0,0 25-1,-25 99 1,-50 0-1,1 0 1</inkml:trace>
  <inkml:trace contextRef="#ctx0" brushRef="#br0" timeOffset="7733.47">20143 1464 0,'25'0'15,"-50"0"-15,50-25 0,-25 0 16,25 0-16,-25 0 0,0 1 16,0-1 15,-25 0 0,0 25-15,-24 0-16,-1-25 15,0 50 1,1 0 0,-1 24-1,50 51 1,50 24 15,-25-100-31,99 51 16,-50-75-1,0 25-15,51-50 16,-51-25 0,-74-74-1,0 0 1,-50 50 0,-24 49-1,-25 25 1,24 25-1,50 0-15</inkml:trace>
  <inkml:trace contextRef="#ctx0" brushRef="#br0" timeOffset="8151.32">21632 1017 0,'24'-25'16,"-48"50"-16,48-75 0,-48 26 15,24-1-15,-25 0 16,-25 25-16,25 0 16,-24-25-1,-1 25-15,1 0 16,-75 25-16,49 0 15,-24 49 1,24 100 15,51-25-15,48 0 0,1 24-1,0 1 1,-25-25-1,-25 0 1,0-50 0,25-74-16,-24-1 15,-1 1-15</inkml:trace>
  <inkml:trace contextRef="#ctx0" brushRef="#br0" timeOffset="8316.73">20763 1861 0,'0'0'0,"25"-25"16,-25 0-16,50-49 15,24 24 1,25 25 0,75 0-1</inkml:trace>
  <inkml:trace contextRef="#ctx0" brushRef="#br0" timeOffset="8767.27">23914 1588 0,'25'0'0,"-50"0"0,50-25 16,-50 0 0,0 50 15,-49 74-15,24 50-1,25-25 1,50-50-1,74-24 1,-24-50 0,98 0-1,-98 0-15</inkml:trace>
  <inkml:trace contextRef="#ctx0" brushRef="#br0" timeOffset="9000.37">24187 1364 0,'-25'-24'16,"50"48"-16,-75-73 0,25 24 16,25 0-1,25 25 1,0 0-16,25-25 15,24 25-15,50-24 16</inkml:trace>
  <inkml:trace contextRef="#ctx0" brushRef="#br0" timeOffset="9149.9">23964 1588 0,'0'0'16,"24"0"-1,51 0-15,24 0 16</inkml:trace>
  <inkml:trace contextRef="#ctx0" brushRef="#br0" timeOffset="9533.95">24832 1414 0,'-75'25'0,"150"-50"0,-199 75 15,49-50-15,51 24 16,24 1 0,0 25-1,99-25 1,50-1-1,-100-24-15,50 75 16,-99-50 0,25 74-1,0 25 1,-25-74-16,25-1 16,-25 1-16,0-25 15,49-1 1,-24-24-1,0-49 1,49-75 15,26-25-15,24 0-16</inkml:trace>
  <inkml:trace contextRef="#ctx0" brushRef="#br0" timeOffset="9692.14">25750 1836 0,'0'0'0,"-25"25"0</inkml:trace>
  <inkml:trace contextRef="#ctx0" brushRef="#br0" timeOffset="10102.27">27213 1439 0,'0'0'15,"-25"0"1,1 0 0,-76 49-16,51 1 15,24 0 1,-25 24-16,26 1 0,-1 49 15,74 0 17,26-75-17,-26-24-15,1-25 0,0 0 32,-26 0-17,-48-50 1,-26 1-1,-24 24 1</inkml:trace>
  <inkml:trace contextRef="#ctx0" brushRef="#br0" timeOffset="10638.19">27511 819 0,'-75'0'16,"150"0"-16,-249 0 16,75 24-16,0 26 15,-25 0-15,25 24 0,-1 1 16,-73 123-1,98-99 1,26 25-16,-1 0 0,0 0 16,26 100-1,24-26 1,74-74 0,75-49-1,25-51 1,24-48-1,-24-51 1,24-74 15,-49-49-15,-50 74-16,-24 0 16,-26-25-16,1 50 15,-1-1-15,-24-48 16,-25 73-1,-49 26 1,-51 49 0,-48 24-1</inkml:trace>
  <inkml:trace contextRef="#ctx0" brushRef="#br0" timeOffset="10867.46">28280 2133 0,'-25'50'0,"50"-100"0,-75 125 15,26-50-15,-26-25 16,25 24-16,0 26 15,-49 74 1,-1-74-16</inkml:trace>
  <inkml:trace contextRef="#ctx0" brushRef="#br0" timeOffset="12520.03">2778 3647 0,'0'-25'15,"0"74"17,-24 26-32,-1 24 15,-25 25 1,25 0-16,1-25 15,-1 1-15,0 24 16,0-99 0,25-1-1,0-73 1,25-75 0,25 49-16,-26-123 15,1 24 1,0 75-1,-25 74 1,0 50 15,50 49-15,24 50 0,0 50-1,1-25 1,-26-25-1,-24-74-15,-25-26 16,25 1 0,-25 0-1,0-124 1,0-100 0,0-49-1,-25 50 1,0 49-1,25 99 1,0 75 15</inkml:trace>
  <inkml:trace contextRef="#ctx0" brushRef="#br0" timeOffset="12901.35">3547 4143 0,'0'0'15,"-24"25"17,24-1-17,-25 26-15,0 24 16,25 51-1,0-26 1,25-74 0,24-1-16,-24-24 15,74-49 1,1-26 0,-51 1-1,-24-25 1,-75-25-1,-24 74 1,0 0 0,49 50-1,0 0-15</inkml:trace>
  <inkml:trace contextRef="#ctx0" brushRef="#br0" timeOffset="13388.47">4044 4143 0,'0'0'16,"24"0"-16,1 0 31,-25 25-15,0 24-16,0 50 31,50-24-16,-1-25 1,26-50 0,-1-50-1,-24 25-15,-25-25 16,-1 26-16,1-76 16,0 51-1,0 74 32,0 24-47,49 26 31,1-51-31,-1-24 16,-49 0 15,24-74-15,-49 24-16,0 1 15,25-26-15,-50 1 16,25 0-16,-24-1 16,24 50-1</inkml:trace>
  <inkml:trace contextRef="#ctx0" brushRef="#br0" timeOffset="13584.08">5458 4391 0,'0'25'15,"0"-50"-15,0 75 0,0-1 16,0-24-16,-25 25 16,0-1-1,-25 75-15,25-74 16,25 24-16</inkml:trace>
  <inkml:trace contextRef="#ctx0" brushRef="#br0" timeOffset="13901.62">6896 3746 0,'25'-50'16,"-50"100"-16,75-125 0,-50 51 15,0-1-15,0 50 32,-25 24-32,25 26 15,-25 123 1,25 50-1,0-24 1,25-51 0,0-74-1</inkml:trace>
  <inkml:trace contextRef="#ctx0" brushRef="#br0" timeOffset="14317.33">6673 4515 0,'0'0'0,"-25"-25"0,25 0 16,-25 25-16,25-49 16,75-1-1,74 0 17,24-24-17,-24 24 1,-50 26-1,-74 73 17,-50-24-32,25 25 15,-24 24-15,24 50 16,24-49 0,76-26-1,49-24 1,-1-50-1,-98 0 1,-25 1-16,-25-76 16,-99 1 15,-75 0-15,75 24-1,49 26-15</inkml:trace>
  <inkml:trace contextRef="#ctx0" brushRef="#br0" timeOffset="14717.64">9700 3523 0,'0'-50'15,"0"100"-15,24-150 0,-24 76 16,0-1-16,-24 25 31,-1 25-15,-25 24-16,0 26 15,1 24-15,-26 124 16,51 0 0,24 1-1,49-51 1,-24 1 0,-25-25-1,-25 0 1,-49-75-1</inkml:trace>
  <inkml:trace contextRef="#ctx0" brushRef="#br0" timeOffset="15069.36">9154 4713 0,'0'0'0,"0"-49"0,-25-75 31,75 49-16,74 1 1,74-1 0,25 1-1,-24 24 1,-125 26-16,-24 24 16,-1 0-1,-24 24 1,0 1-1,-25 0-15,25 25 32,0 24-17,-1 1 1,1-26 0,-25-24-1</inkml:trace>
  <inkml:trace contextRef="#ctx0" brushRef="#br0" timeOffset="15201.54">10270 4118 0,'0'-50'16,"0"100"-16,0-149 0,-25 74 0,25-25 16,0 26-1,0-1-15,0 0 16</inkml:trace>
  <inkml:trace contextRef="#ctx0" brushRef="#br0" timeOffset="15518.44">10543 4217 0,'0'0'16,"25"25"-16,-25 0 15,25 0 1,-25-1-16,0 1 31,24-25-15,-24-25-1,25-24-15,50-50 16,-1 24 0,-24 50-1,-26 50 1,26 50-1,24 49 17,26 0-32,-51-75 15</inkml:trace>
  <inkml:trace contextRef="#ctx0" brushRef="#br0" timeOffset="15933.81">11758 4267 0,'25'-75'15,"-50"150"-15,25-249 16,0 125-16,-49-1 16,-1 50-1,-24 74 1,-1 75 0,51-25-1,24-24 1,24-100-16,1 24 15,25-24 1,49-49 0,0-51-16,-49 26 15,0-25 1,-1-50-16,-24 0 16,74-173-1,-49 74 1,-50 148-1,25 100 1,-50 100 0,25-1-16,-25 50 15,0-1-15,-49 150 16,24-25 0,50-174-1</inkml:trace>
  <inkml:trace contextRef="#ctx0" brushRef="#br0" timeOffset="16351.26">15356 4068 0,'0'-49'16,"0"98"-16,-25-123 0,25 24 15,0 26-15,0 48 63,0 51-63,0-1 16,0 25-16,-50 125 31,0-1-16,26-149-15,-1 1 0</inkml:trace>
  <inkml:trace contextRef="#ctx0" brushRef="#br0" timeOffset="16984.83">15107 4441 0,'0'-25'15,"0"50"-15,0-75 16,0 25 0,25 25-16,50-25 15,-1 0 1,25 1-16,1-26 16,-1 25-16,25-49 15,-99 49 1,-1 25-1,-24 25-15,-24 49 16,-1 75 0,-25 25-1,25-50 1,25-99 0,25-1-1,74-98 1,1-50-1,-51 74 1,1-24 0,-25 74-1,-1 50 1,125 123 0,-74-148-1,-1 0 1,1 0-16,98-25 15,-74-75 1,-24-49 0,-75 50-16,25-1 15,-25 1 1,-25 74 0,25 25-16,-25-1 15,25 51-15,-25 49 16,0 25-1,1-75 1</inkml:trace>
  <inkml:trace contextRef="#ctx0" brushRef="#br0" timeOffset="17435.73">19573 3845 0,'0'-25'16,"0"50"-16,-25-74 0,25 24 15,-50 25 1,25 25-16,-49 74 16,0 74-1,98 1 1,76 0 0,24-25 15,-100-75-31,1 25 15,-25-74 1,-49 25-16,-75-26 16,-50 1-1,0-50 1,125 25 0,24 0-16,25-24 0</inkml:trace>
  <inkml:trace contextRef="#ctx0" brushRef="#br0" timeOffset="17750.34">20267 4465 0,'25'-24'16,"-50"48"-16,50-73 0,-50 24 0,-74 25 15,25 25 1,24 0-1,0 24-15,26 1 0,-1 24 16,50 25 0,49-49-1,25-25 1,0-50 0,-49-25-1,-75-49 1,0 25-16,-24 24 15,-50-74 17</inkml:trace>
  <inkml:trace contextRef="#ctx0" brushRef="#br0" timeOffset="18134.78">21284 3647 0,'0'0'0,"0"49"16,0 1-16,0 0 16,-24 24-1,-51 149 1,50 0-1,25-49 1,75-99 0,49-51-1</inkml:trace>
  <inkml:trace contextRef="#ctx0" brushRef="#br0" timeOffset="18751.68">21781 4118 0,'0'0'0,"0"-25"0,-75 75 47,25 49-47,50 25 16,25-49 15,25-51-31,49-24 16,25-49-1,-49-51 1,-26 1 0,-24 25-1,-25 49 1,0 50 0,0 49-1,0 75 1,50-50-1,24-24 1,75-50 0,25-25-1,-50-75 17,-50 1-32,50-174 15,0-75 1,-25 50-1,-49 149 1,-50 99 0,0 50-1,-75 74 1,26 75 0,-1 49-1,25-24 1,25-26-1,0-48 1,25-101 0</inkml:trace>
  <inkml:trace contextRef="#ctx0" brushRef="#br0" timeOffset="19037.49">22922 4316 0,'24'-49'15,"-48"98"-15,48-148 16,-24 50-16,25-26 15,25 26 1,24-26 0,26 75-1,-26 0 1,-24 25 0,-26 74-1,-24-24-15,-49 73 16,24-48-1,25-51 17,50-49-17,98 0 1,26-24-16</inkml:trace>
  <inkml:trace contextRef="#ctx0" brushRef="#br0" timeOffset="19533.73">23815 4341 0,'49'-74'16,"-49"49"-1,-25 0 1,-24 25 0,-1 25-1,125 74-15,-199-173 0,99 99 16,-25 74 0,75-49-1,49-26 1,26-24 15,-26-74-15,-24-25-1,24-50 1,-24 74 0,-25 75-1,24 25 1,-49 25-16,25 24 15,-25 1-15,0 74 16,0-50 0,0-74-1,25-50 1,74-50 0,50-74-1,-25 1 1,-74 98-1,-26 124 17,-24 75-17,0-74 1,-24-1-16</inkml:trace>
  <inkml:trace contextRef="#ctx0" brushRef="#br0" timeOffset="20364.13">26990 3994 0,'-25'-25'16,"50"50"-16,-50-75 0,0 50 15,1 25 1,-1 0-1,-74 99 1,24 25 0,25-50-1,50-49 1,100-50 0,-51-50-16,51-24 15,-76-1 1,-24 26-16,0-75 15,0 74 1,-74 25 0,0 100 15,98 49-15,100-25-1,100-50 1,48-49-1,-23-24 1,-101-100 0,-73-75-1,-75 100-15,0-75 16,-50 100 0,1 74-1,-51 0 1,51 25-16,-26 24 15,26 1-15,-1 124 16,25 49 15,-24 0-15,24 0 0,-25 1-1,-99 98 1,50-198-1,0-49 1</inkml:trace>
  <inkml:trace contextRef="#ctx0" brushRef="#br0" timeOffset="20551.81">26965 4912 0,'25'0'0,"-50"0"0,50-25 15,-25 0 1,25 25-16,-25-25 16,25 25-16,-1-24 0,1 24 15,124-25 1,-75 0 0,1 25-16</inkml:trace>
  <inkml:trace contextRef="#ctx0" brushRef="#br0" timeOffset="21205.41">30066 3944 0,'0'-24'16,"0"48"-16,25-48 16,-25-1-1,0 74 17,0 1-17,-75 99 1,1 24-1,-25 1 1,49-50 0,50-74-16,-25-25 15,125-1 17,-26-24-32,100-24 15,-26-26 1</inkml:trace>
  <inkml:trace contextRef="#ctx0" brushRef="#br0" timeOffset="21454.28">30140 3895 0,'-24'-25'16,"172"0"31,-98 25-47,0 0 15,24 0-15,-24 0 16,-25 0-16</inkml:trace>
  <inkml:trace contextRef="#ctx0" brushRef="#br0" timeOffset="21611.41">29917 4366 0,'0'25'15,"0"-50"-15,25 50 0,0-50 16,49 25-16</inkml:trace>
  <inkml:trace contextRef="#ctx0" brushRef="#br0" timeOffset="21988.95">30537 4292 0,'0'24'0,"0"-48"0,0 73 16,25-24-16,-25 0 15,25 0-15,0 24 16,0 26 0,-1 49-1,1-25 1,0-25-1,-25-49 1,0 0 0,25-25-1,49-50 1,1-49 0,49-25-1,-75 75-15,26-75 16,-26-1-1,-24 51 1</inkml:trace>
  <inkml:trace contextRef="#ctx0" brushRef="#br0" timeOffset="22171.56">31579 4515 0,'0'0'0,"0"25"47,25-50-31,0 25-16</inkml:trace>
  <inkml:trace contextRef="#ctx0" brushRef="#br0" timeOffset="22439.11">32472 4068 0,'0'25'16,"0"-50"-16,-49 75 0,49 0 16,-25 24-16,0 0 15,0 26-15,0-26 16,1 25-16,-26 75 16,50-50-1</inkml:trace>
  <inkml:trace contextRef="#ctx0" brushRef="#br0" timeOffset="23035.07">32944 4168 0,'24'-100'15,"-48"200"-15,73-274 0,-49 124 0,0 1 16,-25-1-1,1 25-15,-76-24 16,-24 24 0,-74 75-1,24 24 1,25 75 0,25 24-1,50 26 1,24 148 15,50-248-15,0 1-16,25 73 15,50-49 1,49-49 0,24-50-1,51-25 1,-25-25-1,-1-50 1,1-49 0,0-49-1,-26-51 1,-73 125-16,-26-25 16,51-124-1,-100 25 1,-75 49-1,-74 75 1,50 74-16,-174 0 16,0 25 15,100 25-31</inkml:trace>
  <inkml:trace contextRef="#ctx0" brushRef="#br0" timeOffset="23850.98">30587 4292 0,'-25'0'15,"25"-25"-15,-25 25 16,1 0-1,-26 25 32,25-1-31,0 1 0,1 25-1,24-25 1,0 0-1,0-1-15,24 1 32,1-25-32,99 25 31,-74-25-15,-25-25 15,-1 0-16</inkml:trace>
  <inkml:trace contextRef="#ctx0" brushRef="#br0" timeOffset="26322.72">2754 6351 0,'0'0'15,"0"-25"16,0 50-15,0-1 15,0 1-15,0 50-16,-25-26 16,0 100-1,25-74-15,-25-1 16,25-24-16,-25 24 31,100-124-15,24-24-1,0-75 17,-49 25-17,-25 50 1,-25 49-1,0 0 1,0 124 0,24 50-1,26 0 1,-25-99-16,49 24 16,1-74-1,-26 0 1,1-50 15,-25-49-15,-25-25-16,-25-49 31,-25 73-15,26 100 15,24 25-31</inkml:trace>
  <inkml:trace contextRef="#ctx0" brushRef="#br0" timeOffset="26668.76">3647 6822 0,'0'0'16,"24"-25"-16,1 25 15,0 0-15,-25-25 16,25 1-16,49-26 15,-24 0 1,-25-24 0,-25 49-1,0 0 1,-25 25 0,0 0-16,-25 75 15,-24 49 1,49 25-1,25-50 1,99-50 0,75-24-1,25-25 1,-75-25-16</inkml:trace>
  <inkml:trace contextRef="#ctx0" brushRef="#br0" timeOffset="27368.51">6996 5904 0,'0'75'16,"0"-150"-16,0 249 0,24-50 15,-24 25-15,25-25 16,-25 0-16,0-25 16,25 25-1,-25-99 1,25-25-1,49-99 1,50-75 0,0 75-1,0 74 1,-49 50 0,-26 173-1,-49-49 16,-74-25-15,-25-25 0,24-74-1,-49-25 1,50-74 0,-1-75-1,51 25 1,48 99-1,1 0-15,25 0 16,-1 25-16</inkml:trace>
  <inkml:trace contextRef="#ctx0" brushRef="#br0" timeOffset="27853.27">8509 6425 0,'-50'-25'0,"100"50"0,-149-75 16,74 50-16,0 0 15,0 25 1,-24 0-16,-26 99 15,1 25 1,49-25 0,25-50-1,49-49 1,26-50 0,-1-49-1,26-25 1,-76-100 15,-24 150-15,0 24-16,-24 50 15,24 24 1,0 1-16,24 24 16,1 75-1,25-50 1,74-49-1,49-75 1</inkml:trace>
  <inkml:trace contextRef="#ctx0" brushRef="#br0" timeOffset="28118.31">9278 6450 0,'0'-50'0,"0"100"0,-25-100 15,-25 50 1,1 25-1,-1 0 1,1 99 0,24 0-1,0 0 1,75-74 0,49-50-1,25-25 1,25-25-1,-75-49 1,-49 49-16</inkml:trace>
  <inkml:trace contextRef="#ctx0" brushRef="#br0" timeOffset="28437.29">9749 5879 0,'0'0'16,"0"-24"-16,0 73 31,-25 1-15,25 24-1,0 25-15,0 149 16,-24 50 0,-1-50-1,0-74 1,0-149 0,25-50-1</inkml:trace>
  <inkml:trace contextRef="#ctx0" brushRef="#br0" timeOffset="28685.18">10121 6326 0,'25'-50'0,"-50"100"0,50-149 16,0 74 0,-50 25-1,-74 49 1,24 26-1,26-26-15,-1 100 16,50-49 0,99-51-1,1 1 1,24-1 0,74 1-1</inkml:trace>
  <inkml:trace contextRef="#ctx0" brushRef="#br0" timeOffset="29219.81">13495 6251 0,'25'-49'16,"-50"98"-16,50-148 0,0 50 15,-25 24-15,0 0 16,-100 50 0,-24 124-1,75-1 1,98 1 0,75-25 15,0-49-16,-24 24 1,-76-25 0,-24 1-1,-74-26 1,24-49-16,-49 25 16,25-74-1,49-26 1,50 1-1</inkml:trace>
  <inkml:trace contextRef="#ctx0" brushRef="#br0" timeOffset="29951.77">14090 6351 0,'-24'24'31,"-1"1"-31,25 25 16,0-25-1,0 24-15,49 1 16,1-25 0,24-50-1,-24-25 1,-50-24 15,0 24-15,0 25-16,0 50 31,25 25-31,0 74 16,49-25 15,-24-49-31,74-25 15,25-25 1,-50-50 0,0-99-1,-49-74 1,-26-75 0,1 75-1,0 149 1,-50 123-1,25 26 17,-25 24-32,1 124 15,24-25 1,74-73 0,25-51-1,0-49 1,-49-25-1,-25 49 1,-50 26 0,-49 24-1,-1-49 1,1-26 0,74-48-1,49-51 1</inkml:trace>
  <inkml:trace contextRef="#ctx0" brushRef="#br0" timeOffset="30251.65">15728 6227 0,'0'0'16,"49"-50"-16,-49 25 0,-25 25 31,-24 25-15,-26 49-1,51 26 1,48-1 0,26-25-16,24 1 15,1 24 1,-50-49 0,-75-1-1,-49-24 1,-25-25 15,74-50-15,50 26-16</inkml:trace>
  <inkml:trace contextRef="#ctx0" brushRef="#br0" timeOffset="30500.89">16273 6127 0,'0'0'15,"50"-24"-15,-25-1 0,-50 50 47,0 74-31,0 50 0,1 0-1,24 24 1,24-49-1,-24-99 1</inkml:trace>
  <inkml:trace contextRef="#ctx0" brushRef="#br0" timeOffset="30718.91">16025 6624 0,'0'0'0,"-25"-25"16,25 0-16,-24 0 15,48 0 1,76 25 0,24-24-1,49 24 1,-49-25 0,-49 50-16,-26-25 15,1 0-15,0 0 16</inkml:trace>
  <inkml:trace contextRef="#ctx0" brushRef="#br0" timeOffset="31185.77">17018 6351 0,'0'0'0,"24"24"31,-24 1-15,0 25-16,25 0 16,-25-1-16,0 1 15,0-1-15,25 1 16,-25 24 0,25-49-1</inkml:trace>
  <inkml:trace contextRef="#ctx0" brushRef="#br0" timeOffset="31518.48">17414 5954 0,'25'-25'0,"-50"50"0,75-50 16,-50 0-1,25 25-15,0 0 16,-25 25 0,0 74-1,25 50 1,24 49-1,-24 1 1,-25-25 0,0-100-1</inkml:trace>
  <inkml:trace contextRef="#ctx0" brushRef="#br0" timeOffset="32405.14">17414 6599 0,'0'-25'16,"0"50"-16,0-75 0,0 25 15,0 1-15,50-1 16,0 0 0,24 25-16,1-25 15,-1 0-15,50 25 31,-74 0-15,-26 25-16,-24 25 16,25-25-16,0 49 15,0-24 1,24-26 0,51-48-1,-26-26 1,1-74-1,-51 49 1,1 51 0,-25 73-1,0 1 1,0 0-16,50 74 16,-1-50-1,26-49 1,-26 0-16,100-25 15,-50-50 17,1-49-17,-51-125 1,26-48 0,-1 24-1,-49 124 1,-50 148-1,0 26 1,-24 24-16,24 26 16,-49 123-1,49 0 1,25-49 0,49-100-16,51 25 15,73-74 1,-24-50 15,-25-49-15,-74-50-1,-26 25 1,1 74 0,-25 50-1,-25 99 1,50-50-1,0 1-15,74 24 16,-49-25 0,24-49-1,-49-25 1</inkml:trace>
  <inkml:trace contextRef="#ctx0" brushRef="#br0" timeOffset="32589.37">19697 6326 0,'0'0'0,"-25"-25"0,25 0 16,-25 0-16,25 1 31,0-1-31,124-25 16,25 25-1</inkml:trace>
  <inkml:trace contextRef="#ctx0" brushRef="#br0" timeOffset="34302.62">19325 6028 0,'0'0'0,"49"0"0,-24 0 16,25-25-16</inkml:trace>
  <inkml:trace contextRef="#ctx0" brushRef="#br0" timeOffset="34772.14">21979 6078 0,'0'0'0,"0"25"32,-25-1-17,25 26 1,0 49-16,-25 25 15,25 174 1,-24 0 0,24-75-1,0-124 1</inkml:trace>
  <inkml:trace contextRef="#ctx0" brushRef="#br0" timeOffset="35486.25">22401 6351 0,'0'-50'15,"0"100"-15,0-150 0,0 76 16,0 48 0,0 26-1,-25 149 1,0-1-1,25-99-15,-25 0 16,25-24-16,0-50 16,25 24-1,0-49 1,0-25 0,-1-24-16,1-1 15,0 1-15,0 24 16,25 50-1,24 49 17,25 0-17,50-24 1,-50-50-16,0 0 16,-24 0-16,99-50 15,-100-49 1,-74 0-1,-50 0 1,-49 74 0,50 50-1,-26 0-15,-24 99 16,49 24 0,75-23-1,49-26 1,100-25 15,-75-49-31,25 0 0</inkml:trace>
  <inkml:trace contextRef="#ctx0" brushRef="#br0" timeOffset="35988.54">21656 6450 0,'-24'-25'0,"48"50"0,-24-75 78,50 50-78,0 0 16,49-25 0,0 25-16,0-24 0,50-1 15,-50 25 16,-74 0-15,0 25-16</inkml:trace>
  <inkml:trace contextRef="#ctx0" brushRef="#br0" timeOffset="36771.26">25055 6574 0,'0'-25'16,"0"50"-16,0-75 15,0 75 32,25 50-47,-25-1 16,25 75 0,24 0-1,-24-25 1,0-75-1,0-49 1,-1-24 0,76-76-1,-26-49 1,-24-49 0,-1 24-1,-49 75 1,0 74 15,-24 50-15,48 50-1,1-1-15</inkml:trace>
  <inkml:trace contextRef="#ctx0" brushRef="#br0" timeOffset="38085.86">26370 6822 0,'0'0'0,"0"-25"0,25 0 16,-1-49 0,-123 99 30,50 0-30,-26 24-16,1 26 16,24-26-16,25 26 15,0-26-15,1-24 16,24 0 0,124-100 15,-75 51-31,1-26 15,24-49 1,-24 24 0,-50 125 15,0 0-15,0-1-16,0 75 15,74-49 1,1-50 15,24-1-15,0-48-1,-24-76 1,-26-73 0,-24 49-16,0-149 15,25 49 1,-50 100-1,0 100 1,-50 48 0,25 76-1,-24 98 1,24 25 0,0-24-1,25-75 1,25-50-1,0-49 1,24-25-16,1 0 16,-1-25-1,26 0-15,49-74 16,-50-50 0,-24 1-1,-25 73 1,-25 125 15,-25-25-31,0 49 16,0 75-1,25 0 1,25-75 0,25-49-1,24-25 1,-24 0-1,24-75 1,1-73 0,-51 24-1,1 49 1,-50 100 15,25 0-31,0 49 16,0 50-1,50-25 1,24-24 0,1-75-16,49 25 31,0-75-15,-75 25-16,26-99 15,-50 0 1,-25 50 15,0 49-15,-50 99-1,0 50 1,26 0 0,24 1-1,49-26 1,1-50-16,0-24 0</inkml:trace>
  <inkml:trace contextRef="#ctx0" brushRef="#br0" timeOffset="39061.87">30289 6648 0,'25'-24'15,"-50"48"-15,50-73 0,0 24 16,-25 0 0,-25 25-16,-25 0 15,1 25 1,-26 0-16,-49 74 15,25 25 1,74-50 0,50-24-1,0-50-15,49 25 16,75-25 0,-50-50-1,-49-49 1,-25-25 15,-25 50-31,0 24 16,0 25-16,0 0 0,-50 75 31,25 74-15,50 0-1,50 0 1,98-50-1,51-49 1,-1-25 0,-25-49-1,-24-75 1,0-100 0,-100 1-1,-49 74 1,-50 75-1,-49 49 17,24 25-32,-74 25 15,25 74 1,0 50 0,24 25-1,50 24 1,25 25-1,-24 75 1,-1 24 0,25-173-16,0 99 15,-25-74 1,25-25 0,0-99-1,0-1 1,0-24-1</inkml:trace>
  <inkml:trace contextRef="#ctx0" brushRef="#br0" timeOffset="39459.61">30785 7938 0,'-24'-24'15,"48"48"-15,-48-73 16,24 24 0,124 25 15,-50 0-31,25 0 16,25 25-16,-49-25 15,98 25 1,-148-25-1,0 0 17</inkml:trace>
  <inkml:trace contextRef="#ctx0" brushRef="#br0" timeOffset="40821.26">2853 8732 0,'0'25'0,"0"-50"0,-25 124 16,0-24-16,0 24 15,25-24-15,-24-1 16,24-24 0,24-26-1,100-98 1,-24-75 0,-26 0-1,0 25 1,-74 99-1,0 25 1,50 124 0,-25 50-1,49-50 1,26-25 0,-26-74-1,0-50 16,-49-24-15,0-1-16,0-124 16,-25-24-1,-25 49 1,0 124 0,0 25-1,1 50-15</inkml:trace>
  <inkml:trace contextRef="#ctx0" brushRef="#br0" timeOffset="41102.69">4217 8484 0,'25'-49'0,"-50"98"16,50-123-16,-25 49 0,-25 50 31,0 24-31,1 26 16,-1 24-1,0 124 1,75 125 0,-26-249-1,51 74 1,-1-98-1,-24-75 1</inkml:trace>
  <inkml:trace contextRef="#ctx0" brushRef="#br0" timeOffset="41588.24">4614 8881 0,'25'-50'15,"-50"100"-15,50-124 0,-25 49 16,25 0 0,0 50-1,24-25 1,75 74 0,-49-24-16,-51 24 15,-24 26-15,0-26 16,0-24-16,-24 49 15,-1-99 17,50-50-32,-1-99 15,26-74 1,0 0 0,-26 99-1,-24 99 1,0 50-1,-24 74 1,24 25 0,24-50-1,1 1 1,0-26-16,49 51 16,50-26-1,25-24 1,-74-50-16</inkml:trace>
  <inkml:trace contextRef="#ctx0" brushRef="#br0" timeOffset="41885.18">5755 8286 0,'0'-25'15,"0"50"-15,-25-75 0,75 50 31,-25 25-15,49 99 0,25 25-1,1 49 1,-1 25 0,-74-24-1,-25-50 1,-25-25-1,-25-75 1,-24-24 0</inkml:trace>
  <inkml:trace contextRef="#ctx0" brushRef="#br0" timeOffset="42152.42">6822 9030 0,'0'0'0,"25"0"0,0 0 16,-1 0 15,1 0-15,25 0-1,-1 0-15,26-25 16,49 0 0,-75 25-16,1 0 15</inkml:trace>
  <inkml:trace contextRef="#ctx0" brushRef="#br0" timeOffset="42340.87">6921 9377 0,'0'0'0,"-25"0"0,1 0 16,73 0 15,26-25-15,-1 1-1,0 24-15</inkml:trace>
  <inkml:trace contextRef="#ctx0" brushRef="#br0" timeOffset="44153.72">8732 8707 0,'25'0'16,"-50"0"-16,50-24 0,-25-1 31,-25 25 1,25 25-17,-25 24 1,25 26-16,0 24 15,-25 0 1,50 0-16,0-49 0,0 0 16,124-26-1,24-48 1,-24-76 0,-50-24-1,-24 0 1,-75 0-1,25 50 1,-25 49 0,0 75 15,0 24-31,24 75 16,26 49-1,-25 26 1,0-1-1,-25 25 1,-25-50 15,-50-24-15,-24-75 0,-25-74-1,0-50 1,-25-74-1,100 25-15,-26-26 16,50 26-16,-24-100 16,49 75-1,0 0-15</inkml:trace>
  <inkml:trace contextRef="#ctx0" brushRef="#br0" timeOffset="45204.23">9948 8484 0,'-25'0'32,"25"-25"15,25 25 15,-1 0-46,26 0-16,0 0 15,24 0-15,-24 0 16,-1 0-16,1-24 16,-25 24 15,-50 0-16,-74 24 1,-50-48 15,25 24-31,74 0 32,25 0-17,75 0 16,-25 0-15,49 0-16,50 0 16,25 0-1,-50 0 1,-74 0 0</inkml:trace>
  <inkml:trace contextRef="#ctx0" brushRef="#br0" timeOffset="45702.4">11039 8038 0,'25'-25'32,"-25"0"-32,25 25 78,-25 25-78,0 0 15,25 49-15,-25 0 16,24 75 0,-24-49-1,0-1-15,0 50 16,0-75-1,0-49 1,0 0 0,25-25 31,-25-25-32,0 0 1</inkml:trace>
  <inkml:trace contextRef="#ctx0" brushRef="#br0" timeOffset="46651.43">13569 9204 0,'0'0'0,"0"-25"15,0 0-15,0 0 47,25 75-47,-25-1 16,25 75-1,-25 0 1,25-24 0,-25-76-1</inkml:trace>
  <inkml:trace contextRef="#ctx0" brushRef="#br0" timeOffset="46819.81">13669 8931 0,'0'0'0,"0"-50"15,-25 25-15,25 0 16,0 1 0,0-1-1,-25 25-15</inkml:trace>
  <inkml:trace contextRef="#ctx0" brushRef="#br0" timeOffset="47189.25">13991 9427 0,'25'25'16,"-50"-50"-16,50 99 0,0-74 31,-25-25-15,49 1-16,-24-26 16,25 0-1,24-74 1,-24 100-16,-25-1 15,-1 0-15,1 25 16,0 0 0,0 50-16,0-26 15,-1 26-15,26 49 16,0 25 0,-26-49-1</inkml:trace>
  <inkml:trace contextRef="#ctx0" brushRef="#br0" timeOffset="47719.76">15380 8658 0,'25'0'16,"-50"0"-16,50-25 15,-25 75 32,25 24-47,-25 25 16,0 100 0,0-100-16,0 0 15,0-24-15,0 24 16,-25-25-1</inkml:trace>
  <inkml:trace contextRef="#ctx0" brushRef="#br0" timeOffset="48170.19">15306 9303 0,'0'0'15,"0"-50"-15,0 25 0,0 1 31,25 24-31,0 0 16,99 24 0,24-48-1,-73 24-15,-1-25 16,-24 0-16,-1 0 16,-49 0-1,-24 25 16,-26 25-31,0 25 16,50 49 0,75-25 15,49-24-15,50-50-1,-50-50 1,-75 50-16,-49-49 15,0-50 1,-25 49-16,-24-24 16,-26 24-16,-74-25 15,75 51 1</inkml:trace>
  <inkml:trace contextRef="#ctx0" brushRef="#br0" timeOffset="48502.83">18084 8906 0,'25'-25'16,"-50"50"-16,75-75 0,-50 100 47,-25-25-47,0 49 15,0 75 1,1 0 0,48-25-1,1-50 1,25-49-1,24-50 1,75-24 0,-99-1-16</inkml:trace>
  <inkml:trace contextRef="#ctx0" brushRef="#br0" timeOffset="48721.87">18109 8807 0,'-25'-25'16,"50"50"-16,-75-75 0,50 25 15,0 0 1,0 1-16,25-1 16,25 0-1,74 0-15,25-49 31,-100 49-31</inkml:trace>
  <inkml:trace contextRef="#ctx0" brushRef="#br0" timeOffset="48906.04">17985 9030 0,'-25'25'16,"50"-50"-16,-50 75 31,50-75-31,25 25 16,24-25-16,1 0 15,-1 0-15</inkml:trace>
  <inkml:trace contextRef="#ctx0" brushRef="#br0" timeOffset="49335.93">18655 8906 0,'-25'0'16,"50"0"-16,-100 0 0,26 0 0,24 0 15,50 0 17,24 0-17,1 0 1,-25 0-16,49 0 15,-49 25 1,0-1-16,24 76 16,1-51-1,-25 1-15,25 24 16,-1 1-16,26 49 16,-1-25-1,-49-49 1,0-50 15,-1-75 0,1 26-31,-25-26 16,50-74 0,-25 1-1,-25 98-15,24-25 16,1 51-16</inkml:trace>
  <inkml:trace contextRef="#ctx0" brushRef="#br0" timeOffset="49474.45">19746 9352 0,'0'0'16</inkml:trace>
  <inkml:trace contextRef="#ctx0" brushRef="#br0" timeOffset="50087.63">20788 9104 0,'25'-24'15,"-50"48"-15,75-73 0,-1 24 16,1 0-16,0-25 15,24-49 1,-49 0 0,-50 0-1,-74 49 1,-50 50 0,25 75-1,74-1 1,26 25-1,98 0 1,50 1 0,-50-51-16,1 1 15,-1 0-15,-24-1 16,-25 1-16,0 74 16,-50-50-1,-75-24 16,-24-25-15,50-1 0,49-98 15,25 24-31,50-24 16,49-100-1,0 26 1,-24 98-16</inkml:trace>
  <inkml:trace contextRef="#ctx0" brushRef="#br0" timeOffset="50637.09">21706 8236 0,'-25'-50'15,"50"100"-15,-75-124 0,1 49 16,24 0-1,-49 25-15,-75-25 16,50 25 0,-100 25-1,25 74 1,1 50 0,-1 99-1,50 0 1,99-124-16,1 0 15,-1 0-15,74 100 16,51-26 0,48-49-1,76-50 1,24-74 0,-50-25-1,1-50 1,-26-74-1,1-49 1,-50-75 15,-74 99-31,-1-149 16,-24 25 0,-50 100-1,-49 48 1,-75 76-1,-50 24 1,26 50 0,74 0-16</inkml:trace>
  <inkml:trace contextRef="#ctx0" brushRef="#br0" timeOffset="51286.15">22996 9625 0,'25'0'16,"0"0"-16,-25-25 31,0 50-16,0 0 1,-25 25-16,0 49 16,-25 0 15,1-49-31</inkml:trace>
  <inkml:trace contextRef="#ctx0" brushRef="#br0" timeOffset="57104.22">9451 11883 0,'0'-25'16,"0"0"62,0 50-16,0 0-62,-24 0 16,24 24-16,0 1 16,-25 74-1,0 0 1,25-25-1,25 0 1,0-74 0,49-25-1,25-50 1,-24-49 0,-26 50-16,1-51 15,-25-24 16,-50 25-15,25 50 0,25 24-1,-50 50 17,25-1-17,0 76 1,0 24-1,-25-50-15,25 25 16,0 0-16,0 150 16,25-125-1,-25 0-15,0 99 16,0 25 0,-74-25-1,-1-49 1,-24-50 15,0-74-15,-1-50-1,-24-100 1,50-73 0,49-51-1,0 125-15,50 0 16,-25 0-16,50-50 15,-25 99 1</inkml:trace>
  <inkml:trace contextRef="#ctx0" brushRef="#br0" timeOffset="57822.93">10146 11808 0,'-25'-24'16,"25"-1"0,-25 25-1,25-25 17,25 25-1,25-25-16,49 25 1,25-25 0,0 25-1,-74 0 1,-75 0 15,0 0-15,-24 0-1,-51 0 1,26 25 0,49-25-1,0 0 1,50-25 15,0 25-15</inkml:trace>
  <inkml:trace contextRef="#ctx0" brushRef="#br0" timeOffset="58202.91">10915 11287 0,'25'0'16,"-50"0"-16,50-24 15,0 48 32,-25 26-31,24-25-1,-24 49-15,25 1 16,-25-1-16,25 75 16,-25-75-1,50-24-15,-25 24 16,-25-49 0,0 0 15</inkml:trace>
  <inkml:trace contextRef="#ctx0" brushRef="#br0" timeOffset="58757.18">12205 12776 0,'0'0'16,"0"-25"-16,50 0 47,-1 0-47,26 25 0,-1-24 16,1 24-1,98-50 1,1 25-1,-100 0 1,-49 25 0,0 0-1</inkml:trace>
  <inkml:trace contextRef="#ctx0" brushRef="#br0" timeOffset="58956">12329 12999 0,'0'0'0,"-50"25"16,1-25 15,74 0-15,-1 0-16,150-25 16,-75 0-1,25 0 1,149-49-16</inkml:trace>
  <inkml:trace contextRef="#ctx0" brushRef="#br0" timeOffset="59837.48">14711 12354 0,'-25'-25'15,"50"50"-15,-75-50 16,50 0 0,25 1-1,24-1 1,1 0-16,49 0 15,-24 25 17,-51 25-32,1 25 15,-25-1-15,-25 75 16,-49 0 0,24-49-1,26-50 1,-1-25-1,99-25 17,1 0-17,-26 25 1,-24 0 0,0 50-1,0-1 1,-50 1-1,0-25-15,25-1 32,-25-24-32,-24 25 15,-1-25 1,-24 0 0,49-25-1,0 25 1,25-24-16</inkml:trace>
  <inkml:trace contextRef="#ctx0" brushRef="#br0" timeOffset="60066.54">15653 12577 0,'0'0'16,"25"0"-16,-50 0 31,25 25-15</inkml:trace>
  <inkml:trace contextRef="#ctx0" brushRef="#br0" timeOffset="60403.5">15926 12156 0,'0'0'0,"0"-25"0,25 50 63,-25 24-63,0-24 16,0 25-1,25 24-15,-25 0 16,0 1-16,24 74 15,1-50 1,0 0 0,25-49-1,-50-25 1</inkml:trace>
  <inkml:trace contextRef="#ctx0" brushRef="#br0" timeOffset="60973.2">17067 12850 0,'0'0'0,"-49"0"16,24 0-1,0 0-15,0 0 32,75 0 15,49 0-32,75-25 1,-1 1-1,1-1 1,-100 25 0,-49-25-1,0 25 1,-25 25 46</inkml:trace>
  <inkml:trace contextRef="#ctx0" brushRef="#br0" timeOffset="61436.08">17166 12528 0,'0'0'16,"-24"25"15,24 24-15,24-24 0,-24 25-1,0 24-15,0-24 16,75 198-1,-26-124 1,1 0 0,-25-75-1,-25-24 1</inkml:trace>
  <inkml:trace contextRef="#ctx0" brushRef="#br0" timeOffset="62835.66">18953 12106 0,'0'0'16,"24"0"31,-24 50-32,25-1-15,0 26 16,-25 24 0,50 75-1,-26-50-15,1-25 32,-25-25-17,25-49 1</inkml:trace>
  <inkml:trace contextRef="#ctx0" brushRef="#br0" timeOffset="63287.1">19647 12404 0,'0'0'0,"25"-25"0,-25 0 31,-25 25-15,0 0-16,0 25 15,1 49 17,-1 26-17,25 24 1,0 0-1,49-50 1,1-49-16,-25-25 16,149-25-1,-100-25 1,-49-49 0,-25-25-1,-50 0 1,-49 25-1,0 49 1,24 50 15,1 0-15,74 25-16</inkml:trace>
  <inkml:trace contextRef="#ctx0" brushRef="#br0" timeOffset="63820.44">20590 12602 0,'49'0'16,"-24"0"15,0 0-15,25 0-1,-26 0-15,26-25 16,99-24 0,-100-1-1,-24 0 1,-25-24-1,-49 0 1,-26 24 0,-49 50-1,0 25 1,0 49 0,25 75-1,49 25 1,50-25-1,100-1 17,48-98-17,26-50 1,-25 0 0,-25-25-1,-25-74 1</inkml:trace>
  <inkml:trace contextRef="#ctx0" brushRef="#br0" timeOffset="64356.15">20763 11858 0,'-24'0'15,"24"-25"32,24 0-31,26 25 0,-25-24-16,24 24 15,1-25-15,24 0 16,-24 25-1,-75 0 17,0 25-17,-24-25 1,-50 25 0,49-25-1,25 0 1,0 0-1</inkml:trace>
  <inkml:trace contextRef="#ctx0" brushRef="#br0" timeOffset="64988.2">21458 11535 0,'0'-24'31,"25"-1"1,0 25-17,24 0-15,-24 0 16,25 0-16,-26 0 16,1 25-16,0-1 15,-25 1 1,-25 74-16,-24-49 15,24-25 17,25 0-17,-25-25 1,50 0 0,49 0-1,-24 0 1,0 25-1,-26 24 1,1 1 0,-74 24-1,24-49 1,-25-25 0,-24 0-1,49 0 16,0-50-15,0 26-16</inkml:trace>
  <inkml:trace contextRef="#ctx0" brushRef="#br0" timeOffset="65352.22">22177 11709 0,'0'0'0,"25"0"62,-25 25-62,0 0 94,0-50-78</inkml:trace>
  <inkml:trace contextRef="#ctx0" brushRef="#br0" timeOffset="65855.28">22376 11486 0,'0'0'16,"25"-25"-16,-1 25 16,1 0-1,25-25 1,24 0-1,-24 50 1,0 0 0,-26 49-1,-24 1 1,-24-26-16,24 1 16,-50 0-16,0-1 15,26 1 16,-1-50-15,25 25 0,49 0 15,-24-50-31,0 25 16,49-25-1,1 25 1,-50 0-1</inkml:trace>
  <inkml:trace contextRef="#ctx0" brushRef="#br0" timeOffset="66603.77">23145 11560 0,'25'-25'16,"0"1"0,-1-1-1,1 25-15,0 0 16,0 0-16,49 0 15,-49 25 1,25 49 0,-50 0-1,0 26 1,-25-26 0,0-24-1,25-25 1,0-1-1,0-48 17,25-26-17,49-49 1,-49 24-16,25-24 16,-1 0-1,1 49 1,-50 25 15,0 50 32,0 0-48,-25 25-15,25-26 16,0 26-16,0-25 15,0 24 1,25-24-16,24 50 16,-24-50-1,0-25-15,49 24 16,-24-24 0,0 0-1,-25 0 16</inkml:trace>
  <inkml:trace contextRef="#ctx0" brushRef="#br0" timeOffset="69290.55">10022 14785 0,'0'-25'16,"-25"25"-1,0 25 48,25 0-48,0 25-15,0-1 16,-24 26-16,48-26 16,-24 75-1,25 0 1,0-49-1,-25-50-15,74-1 16,-49-24 0,25-24-16,74-51 15,-74 26 1,-1-26-16,50-99 16,-49 50 15,-50 50-16,0 49 17,0 75-17,0 49 1,-25-49-16,25 24 16,0 1-16,0 98 15,25-98 1,25 148-1,-26 0 1,-24-99-16,25 99 16,-50-24-1,-49-50 1,-25-50 0,-25-49-1,-25-50 16,0-100-15,75-49 0,49-49-1,25 99-15,0 0 16,0 24-16,49-74 16</inkml:trace>
  <inkml:trace contextRef="#ctx0" brushRef="#br0" timeOffset="69704.11">11436 15381 0,'25'0'63,"0"0"-63,-1 0 15,26 0-15,0 0 16,98-25 0,1 0-1,-49 0 1,-76 25-16,1 0 31,-25 25-15</inkml:trace>
  <inkml:trace contextRef="#ctx0" brushRef="#br0" timeOffset="69910.07">11684 15703 0,'0'0'0,"-25"0"16,25 25-16,0 0 31,25-50-16,0 25-15,49-50 16,50 1 0,0 24-1,25 25 1</inkml:trace>
  <inkml:trace contextRef="#ctx0" brushRef="#br0" timeOffset="70539.03">15480 14413 0,'0'-25'16,"0"50"-16,0-75 0,0 26 0,0-1 47,-25 50-31,25-1-1,0 26-15,25 99 31,-25-50-31,24 0 16,-24 1-16,25 73 16,-25-49-1,0-24 1,0-51-16</inkml:trace>
  <inkml:trace contextRef="#ctx0" brushRef="#br0" timeOffset="71140.03">12999 15653 0,'-25'0'16,"50"0"-16,-75 0 15,25 0 1,50 25 31,0-25-47,25 0 15,-1 25-15,26-25 16,-1 0-16,125 25 16,73-25-1,51-25 1,-125 25 0,26-25-16,222 0 15,26-24 1,73 24 15,1 0-15,0 25-1,0 0 1,24 0 0,-272 0-16,-1 0 15,1 0-15,248 0 16,-149-25-1,-174 1 1,-173 24 0</inkml:trace>
  <inkml:trace contextRef="#ctx0" brushRef="#br0" timeOffset="72237.32">13396 16770 0,'0'-25'15,"0"0"17,25 0-1,-1 1-31,26-1 16,49-25-1,-49 25-15,24 25 16,-49 0-1,25 75 1,-26 49 0,-24 25-1,0-25 1,0-75-16,-24 1 16,24-25 15,24-25 16,1 25-32,-25-1 1,0 1-16,25 50 16,-50-1-1,25-24 1,-49-26-1,-1-24 1,0 0 0,-49 0-1,25-49 1,24 24 0,50 0-1,-25-24 1,25-1 15,0 25-31</inkml:trace>
  <inkml:trace contextRef="#ctx0" brushRef="#br0" timeOffset="72578.52">14413 17117 0,'0'25'16,"0"-50"-16,0 75 78</inkml:trace>
  <inkml:trace contextRef="#ctx0" brushRef="#br0" timeOffset="72957.59">14859 16795 0,'0'0'0,"0"24"63,0 26-48,0-25-15,25 24 16,-25 1-16,0 24 16,0-24-16,25 74 15,-25 0 1,25-74 0,-25-25-16,25 24 31,-25-24-31</inkml:trace>
  <inkml:trace contextRef="#ctx0" brushRef="#br0" timeOffset="73291.25">15678 17092 0,'0'0'0,"0"25"47,25-25-31,0 0-16,49 0 15,-24 0-15,98-25 16,-48 25-1,-1 0 1,50-25 0,-75 25-16,1-24 15,-26 24 1,-24 0-16</inkml:trace>
  <inkml:trace contextRef="#ctx0" brushRef="#br0" timeOffset="73572.41">16348 16745 0,'-25'0'16,"50"0"-16,-75 0 15,25 25 32,25 24-47,0 1 16,25 74-1,-25 0 1,0 0 0,0 0-1,0-74-15</inkml:trace>
  <inkml:trace contextRef="#ctx0" brushRef="#br0" timeOffset="74221.3">17489 16646 0,'0'-25'0,"-25"0"15,0 50 32,25 25-47,-25-1 16,25 1-16,-24 49 16,24 25-1,0-25 1,0-74-1,24 0-15</inkml:trace>
  <inkml:trace contextRef="#ctx0" brushRef="#br0" timeOffset="74692.38">17911 16695 0,'0'-24'16,"0"48"-16,0-73 31,-25 74-15,25-1-16,-25 51 16,0-50-1,25 74 1,-25-50-1,25 1-15,25 24 16,0-49 0,0 25-16,49-25 15,25-25 1,-49-25 0,0-50-1,-50 1 1,-50-50-1,0 25 1,-24 24 0,24 51-16,-49 24 15,50 0 1,24 49 15,0-24-15</inkml:trace>
  <inkml:trace contextRef="#ctx0" brushRef="#br0" timeOffset="75272.02">18680 16894 0,'24'0'0,"-48"0"0,73 0 31,-24 49-31,0-24 16,24 0-1,-24 0-15,75 0 16,24-25 0,0-25-1,-75 0 1,1-25-1,-50-24 17,-25 24-17,0 1 1,0 24-16,-49 0 16,0 50-1,-50 0 1,49 49-1,1 75 17,49-99-32,25 74 15,49-25 1,26-25 0,24-24-1,25-50 1,0 0-1,0-25 17,-99 25-17,0 0-15,-25-25 0</inkml:trace>
  <inkml:trace contextRef="#ctx0" brushRef="#br0" timeOffset="75957.39">19052 16150 0,'0'0'16,"25"0"77,-1 0-93,26 0 16,0 0-16,-1-25 16,1 25-16,24 0 31,-49 0-15</inkml:trace>
  <inkml:trace contextRef="#ctx0" brushRef="#br0" timeOffset="76488.87">19647 15951 0,'0'0'0,"0"-25"31,25 25-15,25-24-1,-26 24 1,1 0-16,0-25 0,0 25 15,-25 49 1,0 26 0,-25 49-1,0-50 1,0 1 0,50-51-1,0 1 1,25 0-1,-50 0 1,24 24 0,-24 1-1,0-25 1,-24 0 0,-26 0 15,25-25-31,-24 0 15,24-25 1,0 25-16</inkml:trace>
  <inkml:trace contextRef="#ctx0" brushRef="#br0" timeOffset="76771.33">20143 16224 0,'0'0'16,"25"0"0,-25 25 77</inkml:trace>
  <inkml:trace contextRef="#ctx0" brushRef="#br0" timeOffset="77238.77">20391 15902 0,'-24'0'0,"24"-25"31,49 25 0,-24 0-15,0 25-1,0-1 1,-25 1-16,24 0 16,-24 49-1,0-24-15,-49 74 16,24-50-1,0 1 1,0-50 0,25-1-1,50-24 17,0-24-17,-1 24-15,50-25 16,-24 0-1,-50 25 1</inkml:trace>
  <inkml:trace contextRef="#ctx0" brushRef="#br0" timeOffset="77871.97">20987 16199 0,'24'-25'0,"-48"50"0,73-74 16,-49 24 0,25 25-16,0 0 15,0-25-15,0 25 16,24 0 0,1 50-1,-25-1 1,-25 26-1,-25-1 1,-25 0 0,50-49-16,25-50 47,0 1-47,24-26 15,1-24 1,24-100-1,1 50 1,-50 74 0,-25 75 15,0 25-15,0 74-1,0-50 1,0-24-16,24-1 15,1-49 1,-25 25-16</inkml:trace>
  <inkml:trace contextRef="#ctx0" brushRef="#br0" timeOffset="78940.82">9154 14636 0,'25'0'31,"-50"25"0,25 0-31,-25 0 16,0 99-1,25-50 1,0 125 0,-25 49-1,25 74 1,0-123-16,0 198 15,0-199 1,0-24-16,25 173 16,-25-49-1,25-174 1,-50 124 0,25-149-1</inkml:trace>
  <inkml:trace contextRef="#ctx0" brushRef="#br0" timeOffset="81805.77">9476 14438 0,'25'0'110,"0"0"-95,24 25-15,1-25 16,25 0-16,-1 0 15,124-25 1,100 0 0,25 0-1,24 0 1,-74 1 0,0 48-1,-25 1 1,25-25-1,24 0 1,-148 0-16,149 0 16,24 25-1,-173-25 1,0 0 0,173 25-16,-49-25 31,-25 0-16,0 0 1,-24 0 0,-1 0-1,0 0 1,1-25 0,73 0-1,-123 25-15,-25 0 16,24 0-16,150-25 15,-174 25 1,24 0-16,125 0 16,-25 0-1,25 0 1,-50-24 0,-25 24-1,-49 0 16,24 0-15,0-25 0,26 25-1,-1-25 1,-99 25-16,99 0 16,-99 0-1,25 0-15,124 0 16,25 0-1,24 25 1,-24-25 0,-25 0-1,-25 0 1,50 0 0,-26 0-1,-24 0 1,-74 25-1,-99-25 17,-26 0-32,-24 0 31,0 0-15,-25 49-1,0-24 1,0 0-16,-25 99 15,0 25 1,25 24 0,-25 51-1,-24 73 1,24 51 0,0 24-1,0-25 1,25-49-1,0 148 17,0-198-17,0-49 1,0-50 0,0-100-1,-25 26 1,1-1-1,24-49-15,-25 0 32,0-25-17,0 25 1,-24-1-16,24 1 16,0-25-1,-74 0 1,0 0-1,-25 0 1,-25 0 0,-25-25-1,-49 25 1,0-24 0,98 24-16,-147-25 15,123 25 1,25 0-16,-25-25 15,-124 25 1,124 0-16,-149-25 16,1 25-1,-1-25 1,0 25 15,1 25-15,-1-25-1,0 25 1,26-25 0,-26 0-1,149 0-15,0-25 16,0 25-16,0 25 16,-173-25-1,-1 0 1,-173 0-1,323 0 1,24 0-16,-198 0 16,173 0-1,-223 0 1,50 0 0,-1 0-1,51 0 16,-1-25-15,174 25 0,-198-25-1,73 25 1,125 0 0,25 0-16,-25-24 15,25 24-15,-100 0 16,1-25-1,0 50 1,-1-25 0,-24 0-1,0 0 1,-25-25 0,148 25-1,-98-25 1,99 25-1,-1 0-15,26 0 16,0-25-16,-75 0 16,0 1-1,0 24 1,0-25 0,25 25-1,0 0 1,25 0-1,24 0 1,26 0 0,24 0-1,50-25 48,0 0-48,-1 0 1,51-49 0,-1-25-1,-24-25 1,-25-50 0,-50 100-16</inkml:trace>
  <inkml:trace contextRef="#ctx0" brushRef="#br0" timeOffset="82753.78">24013 16150 0,'0'-25'15,"0"50"-15,25-75 0,-25 25 16,0 0 15,0 50-31,25 25 16,-25-1-1,25 26-15,49 74 16,25 49 0,-49-99-1,-25 1-15,24 24 16,-24-50 0,0-49-1,-25 0 1,25-75-1,49-99 1,1 50-16,24-50 16,149-173-1,-75 148-15,150-99 16,-25 50 15,-100 124-15,-74 49-1,-124 25 17</inkml:trace>
  <inkml:trace contextRef="#ctx0" brushRef="#br0" timeOffset="83356.08">24038 15579 0,'25'-25'16,"-50"50"-16,75-75 0,-26 26 0,1 24 15,-25-25 17,25 50-17,-25 24 1,50 1-16,24 74 16,25 74-1,-49-123 1,24-1-16,1 50 15,-26-99 1,-24-25-16,50 25 16,49-75-1,99-99 1,50-74 0,124-75-1,0 26 16,-25 73-15,-224 149-16,51-24 16,-100 24-1,-74 26 1,0 24 0,0 0 15,-1 0-16,-24-25-15</inkml:trace>
  <inkml:trace contextRef="#ctx0" brushRef="#br0" timeOffset="-163163.08">23319 15356 0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6:46:44.57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5954 1761 0,'0'-24'79,"-25"-1"-64,25 0 1,-50 25-1,50-25-15,-25 0 0,-24 25 16,-26-25 0,-49 25-1,25 50 1,50 0 0,-26 74-1,1 25 1,24-25-1,50-25 1,99-74 0,-24-25-1,98-50 1,-24-24 0,-25-75-1,-25 0 1,-49-50-1,-25-24 1,0-74 0,-25 197-1,0 26 1,0 99 31,0 24-32,-50 150 1,0 98 0,1 26-1,49-50 1,0-75 0,25-49-1,-25-74-15,49-1 16,-24-49-1</inkml:trace>
  <inkml:trace contextRef="#ctx0" brushRef="#br0" timeOffset="1265.41">6351 1439 0,'0'0'0,"0"25"343,0-1-343,0 26 16,0 0-16,0 24 16,-25 1-1,50 49-15,-25-75 31,49-24-15,1-25 0,24-25-1,-24-74 1,-1-75 0,-24 25-1,0 75-15,-25 0 16,25 74-1,-25-25 1,0 50 15,0 74-15,0 50 0,25 24-1,-25 26 1,0-50-1,-25-1 1,-25-48 0,1-51 15,-51 1-15,26-50-1,24 0-15,-24 0 16,24-25-1,26 25-15</inkml:trace>
  <inkml:trace contextRef="#ctx0" brushRef="#br0" timeOffset="1767.67">5036 2977 0,'0'0'16,"-25"0"-16,75 25 63,-1-25-48,1 0-15,49 0 16,25 0-16,25 0 15,198 0 1,50 0 0,-50 25-1,-74-25 1,-74 0 0,-75 0-1,-99 0 1,-1 0-16,1 0 15</inkml:trace>
  <inkml:trace contextRef="#ctx0" brushRef="#br0" timeOffset="2450.08">6276 4143 0,'0'0'15,"-25"0"-15,1-25 16,-1 25-1,0 0 1,0 0-16,-74 0 16,-50 25-1,0 49 1,-24 25 15,49 26-15,74-1-1,50-50 1,99-49 0,25-25-1,25-75 1,-25-24 0,-74 0-16,49-100 15,-74-73 1,-25-1-1,0 99 1,-25 124 0,25 26 15,0 73-15,25 1-1,49 123 1,25 224-1,-49-124 1,-25-173 0,-25-1-16,25 0 15,-25 124 1,0-198-16</inkml:trace>
  <inkml:trace contextRef="#ctx0" brushRef="#br0" timeOffset="2967.15">6648 4068 0,'0'-24'16,"0"48"-16,25-98 0,-25 49 15,0 0-15,50-49 16,-26 49-1,76 0 1,-51 50 0,1 0-16,-25 25 15,-25 24-15,25 100 16,-25-100 0,0 75-1,0-75 1,0-49-1,0-99 17,0-26-32,24-24 15,1-173 1,25-26 15,-25 249-15,-25 99 15,0 49-31,0 25 16,24 125-1,1 24 1,25-75 0,24-73-1</inkml:trace>
  <inkml:trace contextRef="#ctx0" brushRef="#br0" timeOffset="3335.17">9055 2878 0,'0'0'15,"24"0"-15,1 0 31,-25-25-15,75 0 0,73 0-1,-98 0 1,24 1 0,26-26-16</inkml:trace>
  <inkml:trace contextRef="#ctx0" brushRef="#br0" timeOffset="3531.79">9079 3225 0,'-49'50'0,"98"-100"0,-123 124 16,49-74-16,25 25 15,0 0 1,25-50-1,25 25-15,-1-25 16,50 1-16</inkml:trace>
  <inkml:trace contextRef="#ctx0" brushRef="#br0" timeOffset="4133.04">11907 1836 0,'0'-25'31,"0"50"16,0 24-31,0 26-16,-24-1 15,24 25-15,-25 1 16,0 24-16,0 49 16,25-24-1,25-50 1,25-49 15,49-50-31,0-50 16,-49 26-1</inkml:trace>
  <inkml:trace contextRef="#ctx0" brushRef="#br0" timeOffset="4717.54">11585 2580 0,'-50'0'16,"100"0"-16,-149 0 15,49 0-15,50-25 16,-25 25 0,0 0-1,50 0-15,74-25 32,-24 1-32,24-1 0,124 0 15,25-25 16,-49 1-15,-125 24-16,50-25 16,-49 25-1,-75 1 1,0-1 0,-25 0-1,-49 25 1,-1 50-1,-24 49 1,74 0 0,25-49-16,0-25 15,50 24 1,74-74 15,-75 25-15,1-49-16,24-1 15,-24 1 1,-25 24 0,24 50 15,-49-1-31,25 26 16,0 49-1</inkml:trace>
  <inkml:trace contextRef="#ctx0" brushRef="#br0" timeOffset="5117.42">13172 2257 0,'0'-24'15,"0"48"-15,25-24 16,-25 50-16,25 25 16,-25-26-16,-25 75 15,25-99 1,0 0 0,-25-25-1,100-124 1,24 0-1,-49 49 1,-25 50 0,-1 1-1,1 73 1,0 1 15,0 49-15,24-24-16</inkml:trace>
  <inkml:trace contextRef="#ctx0" brushRef="#br0" timeOffset="5636.22">14214 1612 0,'0'0'16,"0"-24"0,0 48-1,0 26-15,0 0 16,0 24-16,50 25 31,-50-74-31,50 0 16,-1-25-1,26-74 1,-51 49 0,26-74-1,-25 49-15,0 0 16,-25 25-16,24 25 16,-24 25 15,25 25-31,-50 74 15,-24 74 1,49-98-16,-25 24 16,-25 99-1,1-25 1,-1-123 0,-74 74-1,75-125 1,-26 1-16,-24-25 15,0-99 1</inkml:trace>
  <inkml:trace contextRef="#ctx0" brushRef="#br0" timeOffset="6133.77">11039 3126 0,'25'0'0,"74"25"31,0-1-16,25-24-15,25 0 16,74-24 0,1 24-16,49 0 0,347-25 15,25 25 1,-50 0 15,-99-25-31,-148 0 16,-150-24-1</inkml:trace>
  <inkml:trace contextRef="#ctx0" brushRef="#br0" timeOffset="7069.12">11734 4515 0,'0'0'15,"-25"-25"1,50-49 15,24 49-31,1 0 16,0 0 0,123-24-16,1-1 31,-100 174 0,-74-49-31,0-1 16,-25 25-16,1 0 15,24-24-15,-25-26 16,-25 51 15,50-100-15,0-50-1,25-24 1,49-125 0,1-74-1,-1 50 1,-24 99 0,-50 99-16,25 75 31,-25-1-16,0 51-15,0 98 16,0 25 0,49-74-1,1-50 1</inkml:trace>
  <inkml:trace contextRef="#ctx0" brushRef="#br0" timeOffset="7600.69">13197 4416 0,'0'0'0,"25"0"47,25 0-31,-1 0-16,26-25 15,-26 25 1,26-25-16,-1 0 16,-49 25-1,0 0 1,-100 0 0,-49 25-1,-24 25 1,48-25-1,75-25 1,1 24 0,73-48 15,1 24-15,74-25-1,-50 0-15</inkml:trace>
  <inkml:trace contextRef="#ctx0" brushRef="#br0" timeOffset="8239.21">14562 3944 0,'0'0'15,"0"-24"-15,24 24 0,-24-25 16,0 50 62,25 24-62,-25 1-16,0 24 15,25 1-15,-50 24 16,0 124 0,25-124-16,-24 50 15,-1-50 1,0-49 15,25-25-31,0-50 125,25 25-125,-25-25 16,25 25-16</inkml:trace>
  <inkml:trace contextRef="#ctx0" brushRef="#br0" timeOffset="23381.74">3795 7492 0,'-24'0'15,"-1"0"16,50 0 48,-1 0-64,1 25-15,0-50 16,25 25-16,-26 0 15,26-25 1,-25 25-16,49-25 16,-24 0-1,-25 25 1,0 0 15</inkml:trace>
  <inkml:trace contextRef="#ctx0" brushRef="#br0" timeOffset="23734.27">3820 8162 0,'25'-25'0,"-50"50"0,149-50 16,-74 0 0,24 25-1,-24-25-15,0 25 0,74-25 16,-100 1 0,26-1-1</inkml:trace>
  <inkml:trace contextRef="#ctx0" brushRef="#br0" timeOffset="23972.75">4093 7368 0,'0'-25'16,"0"50"-16,25-50 16</inkml:trace>
  <inkml:trace contextRef="#ctx0" brushRef="#br0" timeOffset="24318.16">4118 7343 0,'25'25'31,"74"24"-15,-25-24-1,-24-25-15,49 25 16,25-25 15,-24 0-15,-51-25-1,-24 25 1,-25 25 15,25 0-15,-25 0 0,0 24-16,-25 125 15,-49 0 1,24-1-1,0-49 1,50-49 0,-25-75-1</inkml:trace>
  <inkml:trace contextRef="#ctx0" brushRef="#br0" timeOffset="24718.52">4093 7219 0,'-25'-25'15,"50"50"-15,-50-25 63,25 50-47,25 24-16,0 0 15,25 26-15,-26-1 16,76 124-1,-1-49 1,-50-25 0,1-75-1,-25 0 1,0-49 0,-25 0-1</inkml:trace>
  <inkml:trace contextRef="#ctx0" brushRef="#br0" timeOffset="26156.47">8335 6971 0,'0'-25'31,"-25"25"-15,25 25 31,0 24-32,0 1 1,0 25-16,25-1 16,-25 25-16,0-24 15,0 24-15,0 50 16,-25-25-1,25-50 1,-24-24 0,24-25-1</inkml:trace>
  <inkml:trace contextRef="#ctx0" brushRef="#br0" timeOffset="26551.12">7467 8261 0,'50'0'16,"-1"0"-1,150-25 1,73 0 0,101-24-1,23-26 1,-23 26-1,-101-1 1,-148 50 0,-74 0-1</inkml:trace>
  <inkml:trace contextRef="#ctx0" brushRef="#br0" timeOffset="27020.87">7889 8980 0,'24'-25'0,"-48"50"0,48-74 31,-24 73-15,0 1-16,-49 99 15,-26 75 16,26-26-15,24-24 0,25-74-1,25-26 1,24-49-16,1 25 16,0-25-16,74-25 15,0-49 1,-25-1-1,-74 1 1</inkml:trace>
  <inkml:trace contextRef="#ctx0" brushRef="#br0" timeOffset="27554.47">7765 9551 0,'0'-25'16,"0"50"-16,-25-50 0,50 0 15,-1 25 1,26-25 0,0 25-16,74 0 15,49-49 1,1-1-1,0 1 1,-75-1 0,-74 25-1,-25 0-15,-25 25 16,-74-24 0,-1 73-1,1 26 1,25 24 15,74-50-31,0 1 16,49 0-1,51-50 1,-26-50 0,25-24-1,-74-1 1,0 50-16,0 25 62,-1 0-62</inkml:trace>
  <inkml:trace contextRef="#ctx0" brushRef="#br0" timeOffset="28335.58">8881 9278 0,'25'-50'16,"-50"100"-16,50-124 0,0 49 15,-1 25-15,1 0 16,0 25-16,-25-1 16,25 26-16,-25 0 15,0-1-15,49 26 16,-49-51-1,25-73 17,-25-1-32,25 1 15,25-26 1,-50 50-16,24 25 16,26 25 15,24 50-16,1-26 1,-1-24 0,1-25-1,-1-74 1,-49 24-16,25-74 16,-50 50-1,0 98 16,24 1-31,-24 74 16,25-49 0,25-25-1,-1-25 17,1-75-32,-25-24 15,0 50 16,-1 98 1,-24 1-32,25 123 15,-25 125 1,25 49 0,-50-24-1,-24-100 1,-51-124-1,-24-123 1,-49-200 0,73-98-1,100-1 1,0 174 0</inkml:trace>
  <inkml:trace contextRef="#ctx0" brushRef="#br0" timeOffset="29418.35">11783 7616 0,'25'-25'15,"-50"50"-15,75-75 0,-50 25 16,-50 25 0,25-24-16,-24 24 15,-50 0 1,-50 74-1,25 25 1,25 25 0,74-24-1,25-26 1,99-49 0,75-50-1,-26-49 1,1-175-1,-99 1 1,-50-49 0,-25 73 15,-25 76-31,50 123 16,0 50-1,25 123 16,25 76-15,24 49 0,1-25-1,74-25 1,-75-149 0,0-98-1,26-125 1,-51-75-1,1 51 1,-25 98 0,-25 51-1,25 98 1,-1 25 0,1-24 15,25-51-16,49-48 1,-49-26-16,24-49 16,-49 24-1,0 51-15,-25-26 16,0 25 0,0 124-1,-25 50 1,0 74-1,25 50 1,-25-25 0,25 25-1,-74-74 1,-25-75 15,24-99-31,-99-25 16,-24-124-1,74-50 1,99 0 0,50 75-16</inkml:trace>
  <inkml:trace contextRef="#ctx0" brushRef="#br0" timeOffset="29669.33">13817 7566 0,'25'25'16,"-50"-50"-16,75 75 16,-25-50-1,25 0 1,-26-25-1,100 0 1,-24-24 0,-76 24-16</inkml:trace>
  <inkml:trace contextRef="#ctx0" brushRef="#br0" timeOffset="29836.69">13917 7814 0,'0'0'15,"-50"75"-15,-24-1 16,74-49 0,0 0-16,49-25 15,100-50 1,25 1 0</inkml:trace>
  <inkml:trace contextRef="#ctx0" brushRef="#br0" timeOffset="30785.81">16323 6723 0,'0'-50'0,"0"100"0,25-125 16,-25 51-16,0 48 47,0 26-47,25 49 16,-25 124-1,-25-24 1,25-100-16,25 50 15,-25-99 1,0-1-16</inkml:trace>
  <inkml:trace contextRef="#ctx0" brushRef="#br0" timeOffset="31087.27">15604 7665 0,'0'0'0,"-50"0"0,0 0 16,1 25-16,98 0 47,26-25-47,49 25 15,74-50-15,274 0 16,73-24-1,-24-1 1,-74 25 0,-149 25-1,-150 0 1,-148 25 0</inkml:trace>
  <inkml:trace contextRef="#ctx0" brushRef="#br0" timeOffset="31751.7">15876 8980 0,'0'-25'0,"0"1"15,-24-51 1,24 50-16,0 1 15,0-1-15,49-25 16,26 1 0,74-1-1,-25 50 1,-25 50 0,-50 98-1,-24 26 1,-50-25-1,1-75 1,-1-49-16,25-74 47,0-1-31,25-49-16,-1 24 15,1-24-15,-25 25 0,25-26 31,0 76-15,-25-1 0,25 124-1,-25 50 1,49 0 0,-24-75-16,0-24 15,49 24 1,1-74-1</inkml:trace>
  <inkml:trace contextRef="#ctx0" brushRef="#br0" timeOffset="31985.65">17166 8807 0,'25'24'16,"0"-24"0,0 0-1,74-24 1,-25 24-16,75-50 16,-49 25-1</inkml:trace>
  <inkml:trace contextRef="#ctx0" brushRef="#br0" timeOffset="32186.71">18035 8410 0,'0'49'31,"0"1"-31,-25 0 0,25 24 15,0 100 1,-25-1 0,25 1-1,25-124-15</inkml:trace>
  <inkml:trace contextRef="#ctx0" brushRef="#br0" timeOffset="32751.33">19846 7393 0,'-25'-50'16,"50"100"-16,-50-125 0,0 75 16,25-25-16,-50 25 15,26 0-15,-1 0 16,-75 50 0,-24 74-1,50 25 1,49-50-1,50-24 1,49-51 0,1-48-1,24-51 1,25-49 0,-49-99-1,-26-75 1,-24-49-1,-25 99 1,0 148 0,0 76-1,-25 98 1,25 100 0,0 74-1,-25-124-15,25 0 16,25-25-16,-25 0 15</inkml:trace>
  <inkml:trace contextRef="#ctx0" brushRef="#br0" timeOffset="33204.98">20218 7244 0,'0'0'15,"24"-25"-15,1 0 0,25 0 16,24 1 15,-24 24-15,-25 49-1,-25 50 1,-25-24-16,-49 49 16,49-25-1,0-74 1,50-50 15,0-25-31,74-74 16,0-99-1,0 49 1,-74 75 0,-50 198 15,-24 75 0,24 49-15,25-123-16,25 73 15,49-49 1,50-49 0</inkml:trace>
  <inkml:trace contextRef="#ctx0" brushRef="#br0" timeOffset="34205.32">6425 6301 0,'0'25'15,"0"-50"-15,-25 75 0,25-1 16,0 1-16,-25 24 16,50 1-1,-25 173-15,50 74 16,-25 125 0,-1 49-1,1 50 16,-74-25-15,-26-50 0,-24-99-1,74-223-15,-49 74 16,74-99 0</inkml:trace>
  <inkml:trace contextRef="#ctx0" brushRef="#br0" timeOffset="36967.97">6623 6003 0,'100'0'16,"-200"0"-16,349 0 15,-76 25-15,1-25 16,272 0-1,75 0 1,99-25 0,75 1-1,49-1 1,50 0 0,-50-25-1,-49 50 1,-373-24-16,249-1 15,-50 25 1,-25 0 0,25-25-1,25 25 1,-1-25 15,51 25-15,-1-25-1,1 25 1,-26-24 0,-49-1-1,-50 0 1,-74-25 0,-25 25-1,-198 25-15,99-24 16,-50-1-1,-74 25 1,-99 0 0,-1-25-1,26 25 1,24-25 15,50 25-15,0 0-1,-1 0 1,-98 0-16,49 0 16,-49 0-1,-25 0-15,24 0 16,-24 0 15,-25 25-31,0 0 16,0 0-1,0 24 1,-49 75 0,-26 50-1,-24 24 1,0 150 15,49-100-15,0 0-1,26 25 1,-26 24 0,0 1-1,-24-25 1,0-25 0,-26-49-1,1-75 1,25-50-1,24-49 1,25 0 0,0-25-16,1 0 15,-26 24 32,25-24-47,0 0 16,1 0-16,-26 0 15,-24 25 1,-1-25 0,-24 0-1,-25 0 1,74 0-16,-24 0 16,-75 25-1,-25-25 1,-24 25-1,-75-25 1,-25 25 0,-74 24-1,-25-24 17,-24 25-17,24-1 1,25 1-1,24 0 1,26-1 0,-1 1-1,174-25-15,-148 24 16,148-24 0,0 0-16,25 0 15,-273 49 1,174-49-1,0 24 1,49-24 15,-24 25-15,24-25 0,-124 24 15,199-24-31,-25-25 15,-223 50 1,74-1 0,25 1-1,-25 0 1,0-1 0,-50 1-1,26 24 1,24-24-1,149-25 1,-174 49 0,149-49-16,-148 49 15,-1-24 1,0 0 0,-123 49 15,148-25-16,0-24 1,25-1 0,-100-24-1,150 0 1,49-25 0,75 25-1,-50-25 1,-25 0-1,25 0 1,25-25 0,49 25-1,0 0 1,1 0 0,-26 0-16,1 25 31,-25-25-16,24 0 1,1 0 0,24 0-1,-24 0 1,-25 0 0,74 0-1,-50 0 1,26 0-1,-26 25 1,26-25 0,-1 0 15,25 0-15,25-25 15,-25 0-16,25 0 1,0-74 0,25-25-1,-25-75 1,0 100-16,0 0 16,-25 0-16</inkml:trace>
  <inkml:trace contextRef="#ctx0" brushRef="#br0" timeOffset="63507.07">22872 7541 0,'25'0'15,"-25"25"95,25 25-110,-25 24 15,24 1-15,1-1 16,25 50-1,-25-25 1,-25-74 0,24 0-1,-24 0 1,50-75 0,124-99-1,148-124 1,50-24-1,-24 74 1,-125 49 0,-74 99-1,-50 1 1,-49 24 0,-1 26 15,-49-1-31,0 0 15</inkml:trace>
  <inkml:trace contextRef="#ctx0" brushRef="#br0" timeOffset="64115.5">23095 6847 0,'0'0'0,"0"-25"15,0 0 1,25 25 31,0 0-47,0 25 16,0 25-16,-1-1 15,26 26 1,-25 24-16,0 0 15,-1-24-15,1-1 16,25 25 0,-1-49-1,1-50 1,173-124 0,50-75-1,50-24 1,-1 0-1,-49 24 17,-174 150-32,50-51 15,-99 76-15,-26 24 16,1 0 0,-25-25 15</inkml:trace>
  <inkml:trace contextRef="#ctx0" brushRef="#br0" timeOffset="98222.27">1885 12974 0,'0'-25'16,"0"1"-16,-24 24 47,-1 0-16,0 24-31,-25 51 31,-24 74-31,49-50 16,-25 174-1,26-100 1,24 76 0,49-76-1,75-98 1,25-75-1,124-149 1,-124-50 0,-25-49-1,-74-49 1,-50 24 0,-50 25-1,-25 74 1,1 75-1,-25 74 1,24 99 0,-49 150 15,75 48-15,49 26-1,25-149-15,24-25 16,26 0-16,73 25 15,1-25 1,0 0 0,-74 50-1,-26 24 1,-49 25 0,0-148-16</inkml:trace>
  <inkml:trace contextRef="#ctx0" brushRef="#br0" timeOffset="98653.71">2927 13694 0,'0'-25'16,"-25"25"-1,50 0 1,0-25-16,49 0 16,1 0-16,24-24 15,-24-1 1,49-49-1,-50 74 1,-74 0-16</inkml:trace>
  <inkml:trace contextRef="#ctx0" brushRef="#br0" timeOffset="98873.36">2828 14339 0,'174'-124'31,"-100"49"-31,25-24 0,100-75 31,-75 50-15,-99 99-16</inkml:trace>
  <inkml:trace contextRef="#ctx0" brushRef="#br0" timeOffset="99123.61">2927 13396 0,'0'25'15,"25"24"1,-25 26-16,25 24 16,0 149-1,-1 0 1,1-74-1</inkml:trace>
  <inkml:trace contextRef="#ctx0" brushRef="#br0" timeOffset="99388.61">3299 13222 0,'0'0'16,"0"50"0,0 24-16,0 50 15,0 25 1,0 0 0,25 25-16,-25 123 15,25-98 1,-25-75-1,25-99-15</inkml:trace>
  <inkml:trace contextRef="#ctx0" brushRef="#br0" timeOffset="102989.48">3771 13148 0,'-25'0'16,"50"0"15,24-25-15,1 0-16,24 0 15,1 25-15,98-24 16,1 24-1,-25 99 1,-75 75 0,-74 98-1,-74-48 1,-1-75 15,1-50-15,24-50-1,50-24 1,-24-25-16,73-25 31,-24 1-31,99-51 16,0 1 0,-25 24-1,-49 25 1</inkml:trace>
  <inkml:trace contextRef="#ctx0" brushRef="#br0" timeOffset="103438.37">4713 13049 0,'0'0'0,"0"-25"16,0 0-1,25 25 1,50 0 0,49-25-1,49-24 1,-49-26-1,-49 50 1,-51 50 0,1 0 15,-25 49-31,0 1 16,25 198-1,-25 74 1,25 0-1,-50-74 1,0-74 0,-49-1-1,24-123-15</inkml:trace>
  <inkml:trace contextRef="#ctx0" brushRef="#br0" timeOffset="103855.35">1885 15381 0,'0'0'0,"75"-25"0,396-124 31,-248 99-31,373-49 16,73-25-1,51 0 1,-100 25 0,-124 0-1,-198-1 17,-174 76-17,-124-1-15</inkml:trace>
  <inkml:trace contextRef="#ctx0" brushRef="#br0" timeOffset="104082.57">6152 13793 0,'0'0'0</inkml:trace>
  <inkml:trace contextRef="#ctx0" brushRef="#br0" timeOffset="104253.07">6301 14339 0,'0'0'16,"0"49"-16,25-24 0,-25 0 47</inkml:trace>
  <inkml:trace contextRef="#ctx0" brushRef="#br0" timeOffset="107107.22">8335 12677 0,'0'0'0,"25"-25"0,-25 0 15,-25 25 17,25 25-1,0 24-31,50 1 16,-50 0-16,99 74 15,0-50 1,0-74-1,25-74 1,-24-50 15,-26 0-15,-49 24 0,-25 51-1,-25 98 16,25 75-15,0 0 0,25 0-16,0 174 15,0 74 1,-1-49 0,-48-50-1,-51-75 1,-24-74-1,0-99 1,-25-99 0,-25-150 15,25-148-15,124 149-1,0 124-15</inkml:trace>
  <inkml:trace contextRef="#ctx0" brushRef="#br0" timeOffset="107438.85">9848 11908 0,'0'0'0,"0"-25"16,25 25-1,-25 74 1,-99 50-1,25 25 1,-1 0 0,50 0-1,25-75-15</inkml:trace>
  <inkml:trace contextRef="#ctx0" brushRef="#br0" timeOffset="107689.87">10096 13272 0,'0'0'0,"0"50"15,0-26 1,25-24-1,0 0 1,124-49 0,25-75-1,-100 74-15,0 0 16</inkml:trace>
  <inkml:trace contextRef="#ctx0" brushRef="#br0" timeOffset="107855.7">10320 13694 0,'0'0'16,"-25"74"-16,0-24 0,-25-25 31,50-1-15,50-24-1,74-74-15</inkml:trace>
  <inkml:trace contextRef="#ctx0" brushRef="#br0" timeOffset="108308.11">14487 11560 0,'-25'25'0,"50"-50"0,-25 0 15,0 1 17,0 48-17,-25 26-15,50 24 16,-25 125-1,25 49 1,-25-124 0,25 0-1,-25 0-15,-25 99 16</inkml:trace>
  <inkml:trace contextRef="#ctx0" brushRef="#br0" timeOffset="108706.86">11734 13545 0,'0'0'16,"-100"25"-16,76-1 15,-1-24 1,174-24 0,173-51-1,224-49 17,198-49-17,248-26 1,75 50-1,0 25 1,-75-25 0,-124 0-1,-496 100-15,-99-1 16,-99 25-16</inkml:trace>
  <inkml:trace contextRef="#ctx0" brushRef="#br0" timeOffset="109557.58">12031 14488 0,'0'-25'79,"0"0"-48,50 25-16,-25-25-15,24 0 16,1 0-16,24 1 16,1 24-1,99 0 1,-1 49 0,-98 51-1,-51 73 1,-73 1-1,-75-1 1,-25-48 0,25-51-1,74-49 1,50 0 0,-25-25-16,75-25 15,49-25 1,75 1-1,-25 24 17,24-25-17,-49 0-15</inkml:trace>
  <inkml:trace contextRef="#ctx0" brushRef="#br0" timeOffset="109988.73">13321 14835 0,'0'0'0,"50"0"31,-25 0-31,24 0 16,-24 0-16,74-25 16,25 0-1,-24-49 1,-26 24-1,-74 1 1,0 24 15,-74 0-15,-1 0 0,-24 75-1,-25 49 1,0 124-1,99-148 1,0-1-16,25 50 16,75-49-1,24-1 1,50-74 0,24 0-1,-24-50 1</inkml:trace>
  <inkml:trace contextRef="#ctx0" brushRef="#br0" timeOffset="110573.99">14090 13545 0,'0'0'0,"0"-25"0,-24 0 16,24 50 15,0 0-16,24 74 1,1-49 0,0-26-1,0 1-15,49-25 16,-24-25 0,-25-24-1,-25-1 1,0 25-1,24 1 1,-24 98 15,25-24-31,0 123 16,-25 1 0,0 24-1,-25-24 1,-24-75 15,-1-49-15,25-50-1,-49-74 1,49-26-16</inkml:trace>
  <inkml:trace contextRef="#ctx0" brushRef="#br0" timeOffset="113375.43">15728 14636 0,'0'0'0,"0"25"15,-25-25-15,50 0 78,-1 0-62,26-25 0,24 25-16,1-24 15,74-26 1,-25 0 0,-50 26-1,-24 24 1,-25 0-1</inkml:trace>
  <inkml:trace contextRef="#ctx0" brushRef="#br0" timeOffset="113840.25">16794 14165 0,'0'-25'16,"25"0"15,0 25-15,25 0-1,-1 0-15,1 0 16,-1 25-16,1 0 15,-25 49 1,-25 26 0,-25 24-1,-25-25 1,1 0 0,24-49 15,25-25-16,99-50 17,-49 0-32,49 0 15,75-49 1,-50-25 0,-50 49-16</inkml:trace>
  <inkml:trace contextRef="#ctx0" brushRef="#br0" timeOffset="114406.26">17712 14016 0,'25'0'0,"-25"-25"15,50 25 16,-26 0-31,1 0 0,25 0 16,74 50 0,-75-25-1,1 24-15,0 51 16,-50-1 0,-25 25-1,0-74 1,25-26-1,0-48 17,25-26-32,0-25 15,24-98 1,-24 74-16,0 24 16,0 1-1,0-25 1,-25 49-1,0 75 17,-25 0-32,25 24 15,0 100 1,0 25 0,74-50-1,50-25 1,25-49-1,-25-26 1,-25-48 0</inkml:trace>
  <inkml:trace contextRef="#ctx0" brushRef="#br0" timeOffset="121656.35">8534 16894 0,'-25'0'0,"0"0"16,0 0-1,0 0 16,50 0-15,0 0 0,25 0-1,74-25 1,-50 25-16,0-25 16,1 25-16,74-25 15,-50 25 1,-25-24-1,-49 24 1</inkml:trace>
  <inkml:trace contextRef="#ctx0" brushRef="#br0" timeOffset="121909.36">8682 17390 0,'0'0'0,"-24"25"0,-1-25 16,25 25-1,-25-25 1,50 0 0,24 0-16,100-25 15,25-25 1,49 1-1,-24-1 1,-51 25 0</inkml:trace>
  <inkml:trace contextRef="#ctx0" brushRef="#br0" timeOffset="122325.05">9402 16745 0,'-25'-25'0,"50"50"0,-50-75 16,0 50-16,50 0 62,0 0-62,24 25 16,1-25-16,24 25 16,-24 0-1,124 24 1,-1 1-16,-73-50 16,73 25-1,-49 24 1,-74-24-16,-25 25 31,-50 49-15,-74 0-1,-25 25 1,-75-24 0</inkml:trace>
  <inkml:trace contextRef="#ctx0" brushRef="#br0" timeOffset="122643.66">9451 16894 0,'-24'-50'15,"48"100"-15,-73-149 0,49 74 16,-25 0-16,25 0 15,-25 25 1,50 25 15,0 25-31,24-1 16,51 100 0,-51-50-16,1 1 15,0 24-15,-1-25 16,1-25-16,24 100 15,-24-50 1</inkml:trace>
  <inkml:trace contextRef="#ctx0" brushRef="#br0" timeOffset="124440.46">12478 16844 0,'-25'0'31,"0"-25"78,50 1-93,-25-1-16,25 0 16,0 25-1,0-25-15,-1 25 16,26 0-16,-25 0 15,49 25 1,-24 0-16,-25 24 0,24 1 16,-24 0-16,0 24 15,-25 0-15,0 100 16,0-99 0,-50 73-1,-24-24 1,24-99-16,-49 25 31,25-25-15,49-25-1,25-25 17,25 25-17,24-25-15,1 0 16,-1 25-16,75 0 15,25 0 1,-99 0 0,74 25-1,-99-50 1</inkml:trace>
  <inkml:trace contextRef="#ctx0" brushRef="#br0" timeOffset="124957.11">13594 17291 0,'0'0'0,"25"0"31,0 0-31,0 25 15,-1-50-15,26 25 16,0-25-16,74 0 16,-25-49-1,-49-1 1,-50 50 0,0-24 15,-50 49-16,-24-25 1,24 25-16,-49 50 16,49-26-1,0 26-15,26 0 16,-76 74 0,76 0-1,24 25 1,74-75-1,25 0 1,25-49 0,0-25-1,0-25 1,-24-49 0</inkml:trace>
  <inkml:trace contextRef="#ctx0" brushRef="#br0" timeOffset="125607.52">14066 15926 0,'0'-24'16,"0"48"-16,0-73 0,-25 24 31,25 50-15,25 0-1,-25 24 1,0 1-16,24-1 16,1 1-1,25-25 1,-25-25 0,-1-25-16,1 0 15,0-49 1,-25 24-16,25-24 15,-25 49 17,25 50-1,-25 24-31,24 1 16,1 24-16,25 75 31,-25 25-16,-25-25 1,-25 0 0,0-75-1,-25-49 1,-49-75 0,0-49-1,74 49-15</inkml:trace>
  <inkml:trace contextRef="#ctx0" brushRef="#br0" timeOffset="126175.8">15356 17266 0,'0'25'0,"-25"-25"16,50 0 62,-1 0-62,1 0-16,25-25 15,-1 0 1,1 25-16,99-49 16,-25 24-1,0-25 1,-50 50-1,-74-25 17,-25 25-32</inkml:trace>
  <inkml:trace contextRef="#ctx0" brushRef="#br0" timeOffset="126793.41">16720 16621 0,'0'0'16,"25"0"-1,0-25-15,-1 25 32,76 0-17,-1 25 1,-50 0-16,1 0 16,-25-1-16,0 26 15,-25 24-15,0 50 16,-50 25-1,0-25 1,26-49 0,-1-50-1,0-25 1,50 24 0,49-48 15,50-1-16,-74 0-15,24 0 16,1-24-16,24-26 16,-49 50-16</inkml:trace>
  <inkml:trace contextRef="#ctx0" brushRef="#br0" timeOffset="127357.74">17712 16571 0,'25'-24'47,"25"24"-31,-1 0-1,1 24-15,-1-24 16,1 25-1,-25 25-15,0 24 16,-25 50 0,-50-25-1,-24 25 1,24-49 0,25-75 15,25-25-31,25 0 15,25-124 1,24-49 0,0 24-1,-24 75 1,-50 49 0,25 50-1,-25 25 16,-25 75-15,25 48 0,25 26-1,25-50 1,49 0 0,25-74-1,-75-50-15</inkml:trace>
  <inkml:trace contextRef="#ctx0" brushRef="#br0" timeOffset="127839.01">20367 16522 0,'24'0'78,"51"0"-78,-1-25 15,25 0-15,1 0 16,73-24 0,-24 24-1,-124 0 1,0 25-16</inkml:trace>
  <inkml:trace contextRef="#ctx0" brushRef="#br0" timeOffset="128025.32">20664 16720 0,'-49'50'16,"98"-100"-16,-173 149 15,75-74-15,-1 0 16,0 0 0,26 0-1,148-25 1,-50-25-16,25-25 15,174-24 1,-124 24-16</inkml:trace>
  <inkml:trace contextRef="#ctx0" brushRef="#br0" timeOffset="128758.35">23591 15926 0,'0'-24'16,"0"48"-16,0-73 16,-49 24-1,-50 0-15,49 25 16,-24 25-16,-75 0 15,25 49 1,49-24 0,50-1-16,1 75 15,24-49 17,124-26-17,49-49-15,26-49 16,-26-75-1,-49-25 17,-49-99-17,-50-50 1,-100-49 0,-24 99-1,25 124 1,49 248 15,25-25-31,0 50 16,25 0-16,24 148 15,1-49 1,24-49 15,-49-50-15,0-100-16,0-24 15,-25 0-15</inkml:trace>
  <inkml:trace contextRef="#ctx0" brushRef="#br0" timeOffset="129277.96">24112 15505 0,'25'-50'15,"-50"100"-15,50-125 16,0 50 0,0 25-1,0 0-15,24-24 16,1 24-16,24 24 16,-24 51 15,-50-26-31,25 26 0,-50-26 15,0 75 1,0-24 0,25-75-1,25-50 17,0-25-32,24-24 15,51-150 1,-1 26-1,-25 74 1,-74 74 0,0 100 15,-24 74-15,-1 25 15,0-75-31,50 50 15,24 0 1,1-74 0</inkml:trace>
  <inkml:trace contextRef="#ctx0" brushRef="#br0" timeOffset="129694.18">22698 16571 0,'-173'50'15,"346"-100"-15,-396 100 16,198-25-1,0-25 1,1 0 0,73 0-16,100-25 31,-25 0-31,248-49 16,-124 49-1,298-50 1,248 26-1,-596 49 1,-24-25-16,0 0 16,-150 25-1,-73 25 1</inkml:trace>
  <inkml:trace contextRef="#ctx0" brushRef="#br0" timeOffset="130406.72">23939 17365 0,'0'0'15,"-50"25"-15,25-25 32,-24 0-17,24 0 1,-25 0-16,1-25 16,-1 25-1,-49 0-15,-75 25 16,1 25-1,48-26 1,76 26 0,49 0-1,74-1 1,75-24 0,50-25-1,-26-25 1,-49-49-1,-25-1 1,-24-73 0,-50-175-1,-75 149 1,25 100 0,0 49-1,25 0 1,-24 25-1,24 25 1,0 99 0,0 75-1,24 24 1,26 124 0,-50-223-1,25 50 1,-25-75-16,-25 25 15,50-74 1</inkml:trace>
  <inkml:trace contextRef="#ctx0" brushRef="#br0" timeOffset="131094.32">24261 17192 0,'0'-25'16,"0"50"-16,0-75 31,-25 75 0,50 0-15,-25 24-16,0 50 16,50 1-1,-25-26 1,24-49 0,1-25 15,24-75-16,-49 1-15,50-149 16,-51 49 0,1 100-1,-25 49 1,0 50 15,0 24-15,0 1-16,0 99 15,0 24 1,25 1 0,0 24-1,-25-123 1,0 99 0,0-100-1,-25 25-15,-25 25 16,26-49-1,-26-1 1,-49-24 0,-1-26-1,-73-48 1,-1-51 0,0-24-1</inkml:trace>
  <inkml:trace contextRef="#ctx0" brushRef="#br0" timeOffset="133140.72">20193 12156 0,'25'0'16,"24"-25"-1,1 25 1,24 0-16,-24 0 0,24 0 16,-24-25-16,24 25 15,26-25 1,-76 25-1,-24-25-15</inkml:trace>
  <inkml:trace contextRef="#ctx0" brushRef="#br0" timeOffset="133326.01">20044 12627 0,'0'0'16,"-25"25"-16,0 0 15,1-25-15,24 24 16,24-24 0,76-24-1,123-26 1,-99 0-16</inkml:trace>
  <inkml:trace contextRef="#ctx0" brushRef="#br0" timeOffset="133926.31">22500 11362 0,'0'-25'16,"0"50"-16,-25-75 0,0 25 16,-24 25-16,-125 25 15,75 0 1,0 49-16,-1-24 16,1 24-16,0 75 15,99-74 1,50 49-1,98-75 1,-48-49-16,73-24 16,-24-76-1,-50-73 1,-24-100 0,-50-99 15,-1 198-31,-48-223 15,24 124 1,0 149 0,0 99-1,0 75 1,24 173 0,1 100-1,0 74 1,0-50-1,24-99 1,-49-99 0,0-99-16</inkml:trace>
  <inkml:trace contextRef="#ctx0" brushRef="#br0" timeOffset="134443.51">23219 10394 0,'0'-25'16,"0"50"-16,0-74 0,0 73 47,0 51-47,25-25 15,25 24-15,-1-24 16,1-26-16,49 1 16,0-50-1,-24-24 1,-50-1 0,-1-99-1,1 75 1,-25 123 31,25 26-47,-25-1 15,25 150 1,-25 48 0,0 51-1,-25-249 1,0 1-16,0-26 15,-74 26 1,-74-50 0,73-100-1,26 50 1</inkml:trace>
  <inkml:trace contextRef="#ctx0" brushRef="#br0" timeOffset="134793.87">21408 12131 0,'-49'0'16,"98"0"-16,-148 25 0,74-25 15,50 24 17,50-24-32,148 25 15,174-50 1,124 1 0,74-26 15,-322 25-31,223 25 15,-173-25 1,-125 25 0,-173 0-16</inkml:trace>
  <inkml:trace contextRef="#ctx0" brushRef="#br0" timeOffset="135358.01">22822 12974 0,'-49'0'0,"98"0"0,-123 0 15,24 25-15,1-25 16,-26 0-1,26-25-15,-1 25 16,-74 25 0,-50 49-1,26 51 1,-1 23 0,124-48-1,75-26 1,74-49-1,148-149 1,-197 74 0,-1-24-16,50-125 15,-74-24 1,-50 0 15,-50 49-15,26 174-1,24 50 1,0 123 0,0 100-1,0 0 1,0 25 0,0-100-1,0-123-15</inkml:trace>
  <inkml:trace contextRef="#ctx0" brushRef="#br0" timeOffset="135825.95">23145 13024 0,'0'0'0,"50"-50"0,-26 1 15,1 24-15,50 25 16,24 49 15,-50 51-15,-49-51-16,-49 100 16,-26 0-1,26-50 1,24-74-1,50-50 1,74-99 0,25-74 15,-25-75-31,-49 50 31,-25 123-15,-50 175-1,0 123 1,25 50 0,-25 25-1,25 0 1,0-174-16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6:49:11.5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7144 2803 0,'-24'0'0,"24"-25"16,-25 25 0,25-24-1,-25 24-15,0-25 16,-24-25 0,-51 50-1,1 50 1,0 24-1,0 50 1,24 25 0,50-25-1,50-25 17,50-74-17,73-25 1,-98-25-16,99-74 15,0-50 1,-75-24 0,-24-51-1,-50 76 1,0 24-16,0-1 16,0 1-16,-25-24 15,25 98 1,0 75 15,0 49-15,0 25-16,50 373 31,-26-100-15,1-74-1,-50-50 1,50-100-1</inkml:trace>
  <inkml:trace contextRef="#ctx0" brushRef="#br0" timeOffset="529.34">7616 2654 0,'0'-49'0,"0"98"0,25-148 15,-25 74-15,49-24 16,50-1 0,1 25 15,-1 75-16,-25 49 1,-49 124 0,-25-24-1,-25-75 1,0-74 0,25-100 15,50 0-31,-50-49 15,74-248 1,-49 198 0,-25 99-1,0 75 1,0 99 15,0 99-15,50 1-1,0-26 1,-26-99-16</inkml:trace>
  <inkml:trace contextRef="#ctx0" brushRef="#br0" timeOffset="866.48">6549 3994 0,'-50'0'16,"100"0"-16,-124 0 0,49 0 15,50 0 1,24 0-1,50-25 1,50 0-16,248-74 16,75-25-1,-1 25 1,-74 49 0,-124 25-1,-199 75 1</inkml:trace>
  <inkml:trace contextRef="#ctx0" brushRef="#br0" timeOffset="1481.62">7268 4664 0,'-24'0'15,"48"0"-15,-48 25 16,-1-25 0,-25 24-1,-24 26 1,-50 49-1,74-24-15,-49 49 16,49-75 0,25-24-16,25 25 15,25-50 1,25 0 0,99-75-1,-75 1-15,75-75 16,-50-25 15,-74 26-15,-25-1-1,-50 49 1,50 51-16,-24 49 16,24-25 15,24 75-31,1 99 15,25 99 1,-1 49 0,-24 1-1,0-75 17,0-99-17,-25-74-15</inkml:trace>
  <inkml:trace contextRef="#ctx0" brushRef="#br0" timeOffset="1997.13">7889 4713 0,'0'0'16,"0"25"-1,0 25 1,0-1-16,0 1 16,49 0-16,26-1 15,24-49 1,0-74 0,-49-25-1,-25-25 1,-25 74-1,0 0 1,0 26 0,0 73 15,24 26-15,-24 24-16,25 149 15,0 50 1,0 24-1,-25-49 1,-25-75 0,-49-49-1,-51-99 1,76-50 0,-26-25-1,1-25-15,-75-148 16</inkml:trace>
  <inkml:trace contextRef="#ctx0" brushRef="#br0" timeOffset="7298.46">10096 3250 0,'25'25'63,"0"-25"-63,0 0 15,24 24 1,26-24-16,-1 25 0,125-50 16,-26 1-1,-24-1 16,-50 0-15,-24 0 0</inkml:trace>
  <inkml:trace contextRef="#ctx0" brushRef="#br0" timeOffset="7612.78">10593 2902 0,'-25'-24'0,"50"48"16,-75-48 0,50-1-1,0 99 1,0 1-1,0-1 1,25 1-16,-25 24 16,25 99-1,-1 75 1,-48-124 0,24-75-1</inkml:trace>
  <inkml:trace contextRef="#ctx0" brushRef="#br0" timeOffset="8017.46">11560 2902 0,'25'0'16,"-50"0"-16,75 0 0,-50-24 16,24 24-16,1 0 15,25 49 1,49 26 0,-49 49-1,-50 25 1,-100 24-1,26-49 1,24-74 0,26-25-1,48-25 17,76 0-17,73-25 1,51-50-1,-51 1 1</inkml:trace>
  <inkml:trace contextRef="#ctx0" brushRef="#br0" timeOffset="8498.62">12503 2977 0,'0'0'0,"49"-50"31,-24 50-31,0-25 16,0 50-16,49 0 15,1 74 17,-26 25-17,-74 25 1,1-50-1,24-74 1,24-25 15,26-49-31,0-1 16,49-124 0,-50 50-16,51-74 15,-76 99 1,1 74-1,-50 74 1,25 75 0,-24 50-1,24 0 17,49-50-17,51-25 1,-51-49-16</inkml:trace>
  <inkml:trace contextRef="#ctx0" brushRef="#br0" timeOffset="9032.16">15083 3002 0,'24'0'62,"1"0"-46,25 0-1,24-25-15,1 0 16,98 0 0,1-24-1,-50 24 1,-74 25-1,-75 0 1</inkml:trace>
  <inkml:trace contextRef="#ctx0" brushRef="#br0" timeOffset="9231.78">15256 3275 0,'0'0'16,"-49"24"-1,73 1 1,1-25-16,25 0 16,99 25-1,148-75 17,-148 26-17,-74 24-15</inkml:trace>
  <inkml:trace contextRef="#ctx0" brushRef="#br0" timeOffset="11680.72">17414 2431 0,'0'0'16,"0"-25"-16,0 50 16,50-25-1,25 50 17,24-1-32,0 26 15,-49 24 16,-26-25-31,-24 75 16,-99 25 0,-25-25-1,25-50 1,99-74 0,-25-25-1,75 25 1,74-75-1,74 0 1,-24 1 0,-100-1-1</inkml:trace>
  <inkml:trace contextRef="#ctx0" brushRef="#br0" timeOffset="12114.02">18630 2977 0,'25'0'15,"24"0"17,51-25-17,49 0 1,-25 0-1,-50-49 1,-74 49-16,0 0 16,0 1-1,-25-26 1,-24 25 0,-51 50-1,-24 49 1,0 75-1,25 25 1,25 0 0,74-50-1,24-75-15,26-24 16,99-25 0,-50 0-16,-24-25 15,123-74 1</inkml:trace>
  <inkml:trace contextRef="#ctx0" brushRef="#br0" timeOffset="12730.01">19920 1414 0,'-25'-25'0,"50"50"0,-75-50 16,50 50-1,0 25-15,0-1 16,0 1-16,0 24 15,75 26 1,24-76 0,0-24-1,0-49 1,1-26 0,-26 1 15,-24-1-16,-25 75 1,-25-24 0,24 73-1,-24 75 1,0 50 0,-49 24-1,-26 1 1,-24-25-1,-25-50 1,-25-50 0,50-49 15,74-25-31,-24 25 0,-1-50 31,0 0-31</inkml:trace>
  <inkml:trace contextRef="#ctx0" brushRef="#br0" timeOffset="74457.53">1563 8310 0,'0'0'0,"-25"0"16,25 25 31,0 25-47,-25 24 16,25 26-1,0 24-15,0 0 0,0 99 31,-25-99-15,25-99 0,0 0-1,199-25 1,-199 0-16,74-75 0,26-24 16,-299-124 218</inkml:trace>
  <inkml:trace contextRef="#ctx0" brushRef="#br0" timeOffset="76536.28">1786 8112 0,'0'-25'16,"0"50"-16,-25-75 16,0 50 15,1 25-16,-1 0-15,0 25 16,-25 74 0,26-50-1,-26 100 1,25 24 0,25 25-1,25-24 1,25-75-1,74-50 1,-50-74-16,25 0 16,174-124-1,-99-74 1,-25-25 0,-75-25-1,-49 24 16,-124-73-15,-125 197 0,125 100-1,-124 50 1,124-25 0,-50 99-1,50-25 1,74 50-1,25-75 1,25-74-16</inkml:trace>
  <inkml:trace contextRef="#ctx0" brushRef="#br0" timeOffset="76786.61">1935 8583 0,'25'25'16,"0"0"0,24 0-16,50 49 15,25 50 1,0 50 0,1 24-1,-1 26 32,-100-200-47</inkml:trace>
  <inkml:trace contextRef="#ctx0" brushRef="#br0" timeOffset="77069.47">2729 8608 0,'0'0'0,"0"-25"32,25 1-17,-1 24-15,76-75 16,-26 26-1,-24-1-15,24 25 16,-24-25-16,49 1 16,-74 24-1</inkml:trace>
  <inkml:trace contextRef="#ctx0" brushRef="#br0" timeOffset="77310.78">2778 9080 0,'0'0'15,"-24"24"-15,-1 1 16,0-25 0,50-25-1,0 1-15,74-76 16,25-49-1,49-24 17,-123 123-32,0 1 15</inkml:trace>
  <inkml:trace contextRef="#ctx0" brushRef="#br0" timeOffset="77602.85">2878 8310 0,'0'0'0,"-25"-24"0,0 24 16,25-25-16,-25 25 16,25 25 15,0 49-16,25 1-15,0 123 16,24 50 0,-24-49-1,0-26 1,-25-98 0</inkml:trace>
  <inkml:trace contextRef="#ctx0" brushRef="#br0" timeOffset="77851.32">3026 8286 0,'0'-50'16,"0"100"-16,25-125 0,-50 100 31,50 25-16,-25 99 1,25 74 0,25 0-1,-1-49 1,-49-125-16,25-24 16,0 0-16</inkml:trace>
  <inkml:trace contextRef="#ctx0" brushRef="#br0" timeOffset="78234.92">3696 8087 0,'0'0'0,"0"-25"16,25-24 15,25 24-15,-26 50-1,1 0-15,25 99 16,-50 173 15,0-197-31,-25-1 16,0 0-1,0 0-15,1-49 16,24-25 15,24-50 1,51-50-17,-26 26-15,1-1 0</inkml:trace>
  <inkml:trace contextRef="#ctx0" brushRef="#br0" timeOffset="78690.25">4416 8534 0,'49'-50'0,"-98"100"0,148-149 15,-74 74-15,-1-75 16,1-24 0,-50-49-1,1 49 1,-51 74-1,-49 50 17,-49 174-17,98-75 1,75-25 0,75-24-1,73-50 1,26 25-1,-25 24 1,25 51 0,-100 49-1,-74 24 1,-50-49 0,-49-49-1,50-75 1,-51-50-1,1-99 1,0 25 0,0 0-1,24 99 1</inkml:trace>
  <inkml:trace contextRef="#ctx0" brushRef="#br0" timeOffset="79153.94">1464 10171 0,'-50'25'15,"100"-50"-15,-125 50 0,50-25 16,1 0 0,-1 0-1,74 25 17,75-25-17,124-25 1,125-25-1,98-74 1,-173 75-16,297-100 16,-24 0-1,-75 25 1,-124 49 0,-124 1-1,-149 49 16,-74 0-15</inkml:trace>
  <inkml:trace contextRef="#ctx0" brushRef="#br0" timeOffset="79429.83">5234 8608 0,'0'0'16,"0"-25"31,0 50-32,25-25 17</inkml:trace>
  <inkml:trace contextRef="#ctx0" brushRef="#br0" timeOffset="79618.08">5507 8955 0,'0'0'0,"25"25"0,-25 0 15,25 0 48,0-25-63</inkml:trace>
  <inkml:trace contextRef="#ctx0" brushRef="#br0" timeOffset="83053.39">8211 8112 0,'-25'0'16,"0"0"15,50-25-16,25 0-15,99 1 16,-75 24 0,25-25-16,-24 50 15,-1-1-15,25 76 16,-74 98 0,-99 50 15,-75 0-16,-25-74-15,50-50 32,100-99-17,24-25 1,124-25 0,-25 0-1,25-24-15,0-1 16,74-74-1,-123 74-15,49-49 16,-75 25 0</inkml:trace>
  <inkml:trace contextRef="#ctx0" brushRef="#br0" timeOffset="83570.38">9303 8360 0,'0'0'0,"24"-25"16,-24 0-1,25 1-15,25-1 16,24 0 0,1 0-1,-1 50 1,-49 74-1,0 75 1,-50 0 0,0-26-1,0-73 1,25-100 15,25-124-15,0-49-1,-25-26 1,25 76 0,0 98-1,-25 25 1,0 50 15,0 0-31,49 74 16,26 25-1,24 0 1,50-49 0,-25-1-1,-50-74-15</inkml:trace>
  <inkml:trace contextRef="#ctx0" brushRef="#br0" timeOffset="84073.23">10568 7938 0,'0'0'15,"-25"75"17,25-26-17,25 1-15,0-25 16,49 24-1,0-49 1,-24-74 0,0-50-1,-50 50-15,24-26 16,-24 51 0,0 74 30,0 49-46,25 0 16,0 174 0,0 100-1,0 73 1,-1-73 0,-73-100-1,-1-99 1,-49-100-1,25-74-15,-75-148 16,25-100 0,74 0-1,75 25 1</inkml:trace>
  <inkml:trace contextRef="#ctx0" brushRef="#br0" timeOffset="84623.7">11585 7938 0,'25'0'16,"-25"25"-1,0 0-15,24 25 16,1 49-1,0-50 1,25 1-16,49-25 16,-25-25-1,26-149 17,-76 50-32,1-75 15,0 50 1,-25 99-1,0 50 1,25 74 15,24 298-15,1 0 0,0 25-1,-26-75 1,-48-124-1,-51-74 1,-49-124 0,0-75-1,0-123 1,74-26 0,50-49-1,25 124 1,25-173-1</inkml:trace>
  <inkml:trace contextRef="#ctx0" brushRef="#br0" timeOffset="84857.32">12751 6971 0,'0'0'16,"25"0"-1,-100 74 1,50 1 0,-24-1-16,24 50 15,-49 99-15</inkml:trace>
  <inkml:trace contextRef="#ctx0" brushRef="#br0" timeOffset="85355.04">14115 8385 0,'0'0'16,"-25"0"-1,25 25-15,25-25 16,0 0-16,49 0 15,26 0 1,-1 0-16,99-25 16,-49-25-1,-50 25 1,-99 1 15</inkml:trace>
  <inkml:trace contextRef="#ctx0" brushRef="#br0" timeOffset="85539.43">14239 8757 0,'0'0'0,"-25"25"16,-24 24 0,74-24-1,74-25 1,74-25-1,26-49 1,-1-25 0</inkml:trace>
  <inkml:trace contextRef="#ctx0" brushRef="#br0" timeOffset="98588.69">14636 8335 0,'0'0'16,"0"-25"-1,-25 25 1,0 0 0,-24 25-1,-1 0 1,-74 99-1,25 25 1,49-99 0,-24 49-1,99-74 1,74-100 0,50-49-1,0 0 1,-75 25-1,-49 99 1,-100 74 0,1 1-1,-25 24-15,0-25 0,-1 26 16,51-51 0,-1-24-1,75-50 1,99-99-1,74-25 1,-123 100 0,-1-26-16,26 26 15,-76 49 1,-73 99 0,-75 25-1,24-50 1,100-74 15,50-24-31,49-51 16,25 1-1,-49 74 1,-50 0 0,-25 25-16,-25 74 15,-50 0 1,51-25-1,-1-74 17,74-24-17,26-76 1,24 1 0,-74 50-16,0 24 15,-50 50 16,-25 49-31,-74 75 16,0-25 0,50-75 15,74-98-15,24-1-16,26-99 15,25 25 1,-51 25-1,-48 50 17,-51 24-17,25 50-15,-98 49 16,24 25 0,49-74-1,75 0 1,50-100-1,74-73 1,0 48 0,-50 26-1,-49 74 1,-50 49 15,-24 1-31,-26 25 0,-74 123 31,125-124-15,48-74 0,51-24-1,74-76 1,-25 26 0,-50 24-1,-49 75 1,-75 99-1,-49 25 1,25-50 0,74-74-1,-25-25 1,50-50 0,-1 26-16</inkml:trace>
  <inkml:trace contextRef="#ctx0" brushRef="#br0" timeOffset="99338.13">13917 8137 0,'0'0'0,"-50"0"16,75-25 15,-25 0-31,25 0 16,49 1 0,-24-1-1,24-25-15,125-24 16,-26-1-1,-24 26 1,-25 24 0,-74 0-1,-75 25 17</inkml:trace>
  <inkml:trace contextRef="#ctx0" brushRef="#br0" timeOffset="99672.97">14239 7566 0,'0'0'16,"0"-25"-16,-25 25 15,50 25 17,-25 0-17,0 74 1,25-24 0,-25 98-1,25-24 1,-25-50-1,25-74 1,-25 0 0</inkml:trace>
  <inkml:trace contextRef="#ctx0" brushRef="#br0" timeOffset="100137.08">16298 7244 0,'-49'-25'16,"98"50"-16,-123-50 0,49 25 15,-25 0-15,26 25 16,-26 0-16,0 24 15,1 50-15,-26 100 16,50 99 0,25-26-1,50-23 1,49-101 15,75-73-31,-25-50 31,-75-50-31</inkml:trace>
  <inkml:trace contextRef="#ctx0" brushRef="#br0" timeOffset="100621.15">16596 7839 0,'0'-25'16,"0"50"-16,-25-99 0,25 49 15,0 0-15,0-25 16,25 26 0,24 24-1,-24 0-15,25 0 0,49 74 16,-49-24 0,-50 24-1,0 125-15,-25-75 31,0-50-15,50-99 15,0-24-31,0-125 16,24-49 0,-24 24-1,0 100 1,-25 149 15,0 24-15,0 25-16,25 100 15,24-26 1,1-49 0,24-74-1,-24-50 1</inkml:trace>
  <inkml:trace contextRef="#ctx0" brushRef="#br0" timeOffset="100854.26">17489 7765 0,'50'0'47,"-26"0"-31,26 0-1,0-25-15,24 25 0,0-25 16,-24 0 0,0-24-16,-1 24 15,-24 0-15</inkml:trace>
  <inkml:trace contextRef="#ctx0" brushRef="#br0" timeOffset="101073.3">18134 7318 0,'0'-25'16,"25"25"-16,-25 25 31,0 0-31,0 0 15,0 24-15,25 100 16,24 0 0,-49 50-1,0-51 1</inkml:trace>
  <inkml:trace contextRef="#ctx0" brushRef="#br0" timeOffset="101353.41">18556 7095 0,'0'-50'16,"0"100"-16,-25-149 0,25 74 16,25 50 30,24 24-30,1 26-16,49 123 16,0 100-1,-74 0 1,-75-1 0,-98-73-1</inkml:trace>
  <inkml:trace contextRef="#ctx0" brushRef="#br0" timeOffset="102040.24">19945 7120 0,'0'25'15,"49"24"1,-24 26 0,0-26-16,0-49 15,99 0 1,-25-74-1,-49-50 1,-25 49-16,-1-24 16,1 49-1,-25 75 17,0 25-17,0 49 1,25 149-1,-25 75 1,-25-1 0,-24 1-1,-51-75 1,1-124 0,25-75-1,49-73-15,-25-76 16,1-148-1,24-25 1,50-24 0</inkml:trace>
  <inkml:trace contextRef="#ctx0" brushRef="#br0" timeOffset="102320.58">20714 6326 0,'25'-25'15,"-50"50"-15,74-50 0,-24 25 0,0 0 16,0 25 0,24 99-1,-49-50-15,25 75 16,-25-25-1,25-74 1,25-50 0,74-99-1,-50 49 1</inkml:trace>
  <inkml:trace contextRef="#ctx0" brushRef="#br0" timeOffset="102570.44">21334 7467 0,'-25'25'15,"50"-50"-15,-50 75 16,50-50-16,25 24 15,-1-24 1,1 0-16,24-24 0,1-1 16,-1 25-16,1-25 15,-26 0-15</inkml:trace>
  <inkml:trace contextRef="#ctx0" brushRef="#br0" timeOffset="102737.93">21433 8013 0,'-25'49'15,"50"-98"-15,-50 123 0,1-74 0,48 25 16,1-25 0,25-25-16,99 0 15,-50 1 1</inkml:trace>
  <inkml:trace contextRef="#ctx0" brushRef="#br0" timeOffset="103673.85">23145 7839 0,'0'0'0,"-25"0"16,25-25-1,-25 25 17,25-24-17,0-1 1,25 0-16,74-74 16,-24 49-1,-1 0 1,-24 26-16,74-1 15,-25 99 1,-74 125 0,-25 49-1,-25-50 1,-49-74 0,74-99-1,-25-50 1,25-49-1,49-125 1,1-73 0,0 73-1,-1 100 1,-49 74 0,0 50-1,25 99 1,0 74-1,49 1 1,26-75 0,24-75-1</inkml:trace>
  <inkml:trace contextRef="#ctx0" brushRef="#br0" timeOffset="104070.91">24658 7790 0,'25'0'0,"0"24"15,0-24 1,24-24 0,1-1-1,49-25 1,-25-24-1,-49-26 1,-50 26 0,-49 49-1,-50 50 1,0 99 0,25 75-1,74 123 1,149-173-1,74-75 1,26-74 0,-26-49-1,-123 24 1</inkml:trace>
  <inkml:trace contextRef="#ctx0" brushRef="#br0" timeOffset="109218.64">23740 6772 0,'25'0'16,"0"-24"0,0 24-16,-1 0 15,1 0-15,0 0 16,50 24 0,-51 26-1,-24 49 1,0-49-1,-24 49 1,-26-24 0,50-51 15,0-48 0,25-1-31,24-25 16,26 0-1,-26 1 1,-24 49 15,0 0-31,0 0 16</inkml:trace>
  <inkml:trace contextRef="#ctx0" brushRef="#br0" timeOffset="110239.14">25229 6673 0,'0'0'16,"0"-25"15,24 1-31,26-26 16,49 25-1,-74 0 1,25 25 0,-1 0-16,-49 25 15,25 50-15,-25 24 16,-49 25 15,-1-25-15,50-49-1,-25-50 1,75-50 15,49-74-15,-25 50-16,1-125 15,-1 1 1,-49 98 0,0 76-1,-50 48 32,0 51-47,0-1 16,1 100-1,24-75-15,0 25 16,74-25 0,-49-49-1,74 0 1,25-1 0,0-49-1,-99-25-15</inkml:trace>
  <inkml:trace contextRef="#ctx0" brushRef="#br0" timeOffset="110431.15">26593 6822 0,'25'0'16,"-25"25"-1,25-25 32</inkml:trace>
  <inkml:trace contextRef="#ctx0" brushRef="#br0" timeOffset="129704.42">11610 10841 0,'0'-25'16,"0"50"46,-25 24-46,25 1-16,0 24 16,-25 1-16,0-1 15,25 1-15,-49 49 32,24 0-17,0-75-15,25 1 16,0 0-1,25-26 1,74 1 0,149-99-1,-74-25 1,-25-25 0,-50 24-1,-74 51 1,-25-1-1,-50 1 1,0 49 0,1 24-1,-1 26 1,25 49 15,1-49-31,24 74 16,24-50-1,26 1 1,24-75 0,26 0-1,-1-75 1,0-24 0,0-75-1,1-24 1,-26-50-1,-49 124-15,-25 25 16,25 24-16,-25-49 16,-25 99-1,25 75 32,-25 24-47,25 50 16,-25 149-1,25 50 1,25-75 0,25-75-1,-1-73 1,-49-51 0</inkml:trace>
  <inkml:trace contextRef="#ctx0" brushRef="#br0" timeOffset="130840.41">15256 10593 0,'0'25'47,"-25"-1"-47,25 51 15,-24 74 1,73-1 0,1-73-1,49-75 1,-49-25-16,24 0 15,-24-24-15,-1-26 16,-24 1-16,0-50 16,0 25 15,-25 74-31,0 50 31,-25-1-15,25 51-16,0 24 15,0 124 1,0 100 0,-50 49-1,1-50 1,-1-173-16,1-25 16,-51 50-1,26-75 1,24-99-16,-24-74 15,-25-100 1,74-49 0,25 0 15,49 24-15,1 100-16</inkml:trace>
  <inkml:trace contextRef="#ctx0" brushRef="#br0" timeOffset="131271.56">16025 10394 0,'25'-25'16,"-50"50"-16,50-74 0,0 24 15,0 25 1,0 0 0,-1 25-16,1-1 15,0 51 1,-25 49-1,0 0 1,-25-50 0,25-49-1,0 0 17,25-50-17,0 0-15,74-24 16,25-26-1,-74 51-15</inkml:trace>
  <inkml:trace contextRef="#ctx0" brushRef="#br0" timeOffset="131496.19">16596 11213 0,'0'0'16,"-25"25"-16,50-50 31,0 25-15,74-25-1,-25-24-15,26-1 16</inkml:trace>
  <inkml:trace contextRef="#ctx0" brushRef="#br0" timeOffset="131673.73">16571 11635 0,'0'24'16,"0"-48"-16,25 24 15,0-25 1,99-50 0,99-49-1</inkml:trace>
  <inkml:trace contextRef="#ctx0" brushRef="#br0" timeOffset="132091.96">18035 10717 0,'0'-25'16,"24"25"0,1-50-16,0 50 15,25 0 1,49 0-1,-25 50 1,-24 0-16,-50 24 16,0 0-16,0 26 15,-174 272 1,75-174 0,74-99-1,25-49 1,50-25-1,-25-25-15,99-25 16,49-25 0,26-24-1,-26 0 17,-73 24-32</inkml:trace>
  <inkml:trace contextRef="#ctx0" brushRef="#br0" timeOffset="132307.04">18233 11436 0,'0'0'16,"-25"25"-16,1-25 15,24-25 1,99-24-1,74-26 1,26 26 0,-125 49-16</inkml:trace>
  <inkml:trace contextRef="#ctx0" brushRef="#br0" timeOffset="133138.63">12900 13818 0,'0'-50'15,"0"100"-15,-25-100 0,25 25 32,0 0-32,49 1 15,-24 24 1,25 0-16,-1-25 15,75 0 1,-24 25 0,-26 74-1,-24 150 1,-75-125 0,0-25-16,-74 125 15,0-25 1,-25-26-1,99-98 1,0-50 0,50 25 15,74-100-15,100-24-1,-1 0 1,-99 49-16,50-24 15</inkml:trace>
  <inkml:trace contextRef="#ctx0" brushRef="#br0" timeOffset="133624.73">13768 13967 0,'0'-25'15,"0"50"-15,-25-75 16,25 25-16,25 0 31,0 1-31,49 24 16,-24 0-16,-1 0 16,26 74-1,-50 50 1,-1-25-1,-24 25 1,0-49-16,0-51 16,25-24 15,0-49-31,0-1 16,24-148-1,-24-1 1,25 26-1,-50 197 17,25 26-17,-25 0 1,24 24 0,1 25-16,25 50 15,24 0 1,25-25-1</inkml:trace>
  <inkml:trace contextRef="#ctx0" brushRef="#br0" timeOffset="135590.32">14041 13669 0,'0'25'16,"0"-1"-1,0 26-15,0 25 16,25-1-16,-1 100 15,1-1 17,0-49-17,25-74 1,-26-50-16,51-50 16,24-74-1,-25-25 1,1 1-1,-50-1 1,-25 49 0,-25 76-1,25 48 32,25 26-47,-25 0 16,49 123-1,-24-73 1,0 24-16,49 149 16,-24-25-1,-50-25 1,-25-49 0,-24-50-1,-26-50 1,-49-74-1,0-50 1,-50-198 0,125 149-1,49 0-15,0-100 16,25 125 0</inkml:trace>
  <inkml:trace contextRef="#ctx0" brushRef="#br0" timeOffset="136226.13">15480 13694 0,'0'0'0,"-25"0"16,0 24-1,50 1 1,-25 25 0,99 0-1,-49 24-15,-50-24 31,49-50-15,-24-25-16,25-50 16,-26-49-1,-24 75 1,0-1-16,0 0 16,0 50 15,0 50-16,25 24-15,25 150 16,24 49 15,-49 49-15,0 1 0,-25-199-16,-50 223 15,1-223 1,24-99-1,-50-50 1,-49-74 0,75 24-1,-26-247 1,75 99 0,75-1-1</inkml:trace>
  <inkml:trace contextRef="#ctx0" brushRef="#br0" timeOffset="136494">16373 13123 0,'0'25'47,"0"25"-47,-25 49 32,0 50-32,25-100 15,0 26 1,-25-26-16</inkml:trace>
  <inkml:trace contextRef="#ctx0" brushRef="#br0" timeOffset="136756.49">16894 13991 0,'0'0'0,"0"25"16,24 0-1,1-25 1,25 0-16,24 0 16,1 0-16,123-74 15,1 24 1,-125 25-1</inkml:trace>
  <inkml:trace contextRef="#ctx0" brushRef="#br0" timeOffset="136923.24">17241 14488 0,'-25'49'16,"50"-98"-16,-50 123 0,0-49 15,25 0-15,25-25 16,25 0 0,74-50-16</inkml:trace>
  <inkml:trace contextRef="#ctx0" brushRef="#br0" timeOffset="137804.94">18903 13594 0,'0'-24'15,"0"48"-15,0-73 16,-25 49 15,0-25-31,0 25 16,1 0 15,24-25 203,0 0-218,24 1 0,1-1-1,0 0 1,25 25-1,-25 0 1,-1 25 0,-24 0-16,50 49 31,-25 50-15,0 50-1,-50-25 1,-25-25-1,25 0 1,1-25 0,-1-50-1,25-24 1,99-25 0,25-25-1,50-24 1,-26-1-1,-98-24 1,-25 49 0</inkml:trace>
  <inkml:trace contextRef="#ctx0" brushRef="#br0" timeOffset="138024.14">18878 13967 0,'-25'0'16,"50"0"-16,-75-25 15,50 0 17,25 25-32,50-25 15,-26 0-15,150-24 16,-50-26-1,-75 26 1</inkml:trace>
  <inkml:trace contextRef="#ctx0" brushRef="#br0" timeOffset="138391.15">20019 12528 0,'25'-25'15,"-50"50"-15,50-75 0,-50 50 16,0 0 15,1 50-31,-1 24 16,-99 75-1,0 25 1,24-26 0,51-73-1,-1 24 1,25-74 0,25 0-16,-24-25 15</inkml:trace>
  <inkml:trace contextRef="#ctx0" brushRef="#br0" timeOffset="140382.99">10617 9898 0,'0'-25'32,"0"1"-1,25 48-15,-25 1-1,25 0-15,-25 25 16,0 74-16,0 24 15,-25 1 1,0-49 0,1-51 15,24-24-15,24-25 46,1-25-46,25 0-1,-1 1-15,125-26 16,-75 25 0,1 0-16,148-24 15,24-1 1,-23 0-1,-51 1 1,-49 24 0,-50 0-1,-25 0 1,-24 25 0,-25 0-1,25-24 16,-1 24-15,-24 0 0,0 0 15,-25-25 0,25 0-15,-1 0-1,-48-74 1,-1 25 0,25 24-1,-25 0 1,25 25 0,-25 25-1,25 25 16</inkml:trace>
  <inkml:trace contextRef="#ctx0" brushRef="#br0" timeOffset="142888.74">13321 16646 0,'-24'-25'31,"-1"0"16,25 0-31,0-24-1,49-1 1,-24 0-16,74-24 16,25 0-1,25 74 1,-25 24 0,0 76-1,-24 148 1,-100-50-1,0-99 1,0-24-16,-50 74 31,0-75-15,26-74 0,-1 0-1,0-99 1,50-50-1,24-25 1,51 1 0,-26 24-1,-24 50 1,-1 24 0,-49 100 30,-25 25-30,25-1-16,0 100 31,0 50-15,25-1 0,50-49-1,24 0 1,50-75-1,0-49-15</inkml:trace>
  <inkml:trace contextRef="#ctx0" brushRef="#br0" timeOffset="143471.64">15231 16522 0,'0'0'15,"0"-25"1,25-25 15,0 25-15,25 25-16,-1-24 15,-24 24 1,74 49 0,-74-24-16,50 74 15,-26 50 1,-24 50-1,-25 24 1,-25-49 0,0-100-1,1 25 1,-1-49 0,25-25 15,25-25-16,24-25-15,50-25 16,1 25 0,-26-24-1,-24 49 1,-1-25 0</inkml:trace>
  <inkml:trace contextRef="#ctx0" brushRef="#br0" timeOffset="143738.89">15554 17117 0,'-25'0'15,"50"0"-15,-50-25 0,0 25 16,1 0 0,48-25-1,1 25 1,25-24-16,74-26 16,-25 0-1,-49 26 1</inkml:trace>
  <inkml:trace contextRef="#ctx0" brushRef="#br0" timeOffset="144113.32">16447 15653 0,'0'0'0,"0"-24"47,0 73-31,-25-24-16,0 25 15,1 24-15,-26 1 16,-124 173 15,125-199-15</inkml:trace>
  <inkml:trace contextRef="#ctx0" brushRef="#br0" timeOffset="144788.46">18134 16671 0,'-25'0'15,"25"24"1,0-48-1,25 24 1,0 24 0,74-24-1,-49 0-15,98-24 16,-24 24 0,0-25-1,-74 25 1,0 0-1,-26 0 1</inkml:trace>
  <inkml:trace contextRef="#ctx0" brushRef="#br0" timeOffset="145422.95">18432 16894 0,'0'25'0,"0"-50"0,-25 50 16,-25-1-1,25-24 16,50 0-15,0-24-16,74 24 16,0-25-1,50 0 1,-50 0 0,1 0 15,-75 25-31,-1 0 15,1 0 1,0 0 0,0 0-16</inkml:trace>
  <inkml:trace contextRef="#ctx0" brushRef="#br0" timeOffset="146042.23">18084 16795 0,'0'0'0,"-25"0"16,1 0 15,73 24 16,1-24-32,24 0-15,26 0 16,24 0-16,173-24 16,-49-1-1,-74-25 1,-75 50 0,-99-25-1,25 25 48,-25-24-63</inkml:trace>
  <inkml:trace contextRef="#ctx0" brushRef="#br0" timeOffset="146391.29">18506 16398 0,'0'-25'15,"0"50"-15,-25-75 32,25 75-17,0 0 1,25 74-1,-25 0 1,0-24-16,25 173 16,0 0-1,-25-25 1,24 0 15,1-124-15,-25-74-1</inkml:trace>
  <inkml:trace contextRef="#ctx0" brushRef="#br0" timeOffset="147307.6">20615 16571 0,'0'-24'15,"0"48"-15,0-73 16,0 24-16,0 0 16,49 25-1,-24-25-15,74 0 16,-24 25 0,24 50-1,0 74 1,-49 25-1,-25 0 1,-1-25 0,-24-50-1,0-123 17,-24-26-17,-1-148 1,50 0-1,-25 49 1,24 100 0,-24 49-1,25 74 17,0 1-17,-25 49-15,74 125 16,26-26-1,-1-49 1,0-50 0,-49-99-1,-1 0-15</inkml:trace>
  <inkml:trace contextRef="#ctx0" brushRef="#br0" timeOffset="147541.01">21929 16621 0,'0'-25'31,"25"25"-15,0 0-1,25 0-15,-1 0 16,1-25-1,74 1-15,-50-1 16,-24-25 0,-1 25-16</inkml:trace>
  <inkml:trace contextRef="#ctx0" brushRef="#br0" timeOffset="147774.85">22574 16150 0,'0'0'0,"0"-25"16,25 50 15,0 24-15,-25 1-16,50 24 15,-26 1-15,26 49 16,-25 0-1,0-99 1</inkml:trace>
  <inkml:trace contextRef="#ctx0" brushRef="#br0" timeOffset="148074.79">23070 15629 0,'0'0'16,"0"-25"-16,0 50 15,25-1 1,0 26-16,50 99 16,49 25-1,-50 24 1,-49 0-1,-50 26 1,-74-1 0,-100 0 15,-24-24-31</inkml:trace>
  <inkml:trace contextRef="#ctx0" brushRef="#br0" timeOffset="148505.67">20044 15777 0,'-25'-24'0,"50"48"0,-75-48 15,1 24-15,49 24 16,0 1-1,-25 25-15,25 0 16,25 173 0,24 50-1,51 74 1,73 0 0,26-99-1,74-99 1,-125-124-16</inkml:trace>
  <inkml:trace contextRef="#ctx0" brushRef="#br0" timeOffset="149190.01">24137 15976 0,'-25'-74'47,"25"49"-47,0 0 15,25 25-15,50-25 16,-1 75 0,25 49-1,-24 75 1,-26 24-1,-49 1 1,-25-26 15,1-49-15,-1-74 0,25-25-1,25-1-15,74-24 16,99-49-1,-49-1 1,-25-24 0,-99 24-1,0 25-15</inkml:trace>
  <inkml:trace contextRef="#ctx0" brushRef="#br0" timeOffset="149410.25">24261 16348 0,'0'0'0,"-25"0"32,50 0-17,0-25-15,25 25 16,74 0-1,25-25 1,-1 1 0</inkml:trace>
  <inkml:trace contextRef="#ctx0" brushRef="#br0" timeOffset="149676.12">25526 16249 0,'0'0'16,"25"25"15,0-25-31,25-25 16,-1 25-16,26 0 15,49-50 1,-25 50 0,-99-25-1</inkml:trace>
  <inkml:trace contextRef="#ctx0" brushRef="#br0" timeOffset="149840.26">25576 16571 0,'0'0'0,"-25"50"0,0 0 16,25-26-16,-24 1 16,24 0-1,99-25 1,50-74 0</inkml:trace>
  <inkml:trace contextRef="#ctx0" brushRef="#br0" timeOffset="150456.71">26295 16174 0,'0'0'0,"0"-24"15,0-1 32,25 0-47,0 25 16,25 0-1,-26 0-15,1 0 16,0 0-16,0 0 16,-25 25-16,25 0 15,-1 123 1,-24-24-1,0-24 1,-24-26 0,24-49-1,0-50 17,0-49-17,0-75 1,24-50-1,26 26 1,0 74 0,-26 74-1,-24 50 17,0-1-17,0 100 1,0-49-1,0-26-15,50 75 16,0-49 0,49-26-1,-25-49 1,-49 0-16</inkml:trace>
  <inkml:trace contextRef="#ctx0" brushRef="#br0" timeOffset="150758.54">26990 15306 0,'-25'0'15,"50"0"-15,-75 0 0,26 25 32,24 25-32,0-26 15,0 26-15,24 0 16,26-50 0,24 0-1,1-25 1,-50-25-1</inkml:trace>
  <inkml:trace contextRef="#ctx0" brushRef="#br0" timeOffset="151257.85">27486 15827 0,'-25'25'16,"50"-50"-16,-50 100 0,25-51 16,0 1-16,25 0 15,0 25 1,25-50-16,98 24 16,26-73-1,-50-26 1,-99 1-1,-25-25 1,-50 49 15,25 50-31,1-25 16,-26 25-16,25 0 16,-24 25-16,-1 0 15,-74 149 1,25-1-1,49-24 1,25-25 0,25-74-1,50-1-15,24 26 16,75-50 0,-25-50-1,0-50 1,-74 26-16</inkml:trace>
  <inkml:trace contextRef="#ctx0" brushRef="#br0" timeOffset="151810.9">28206 15008 0,'0'-24'0,"0"24"47,24 0-47,1 0 0,0 49 16,0-24-16,0 74 15,-50 25 1,-25 0 0,1-24 15,49-76-15,-25-24-1,74 0 1,1-74-1,24-100 1,1-24 0,-26 24-1,-24 100 1,0 99 0,-50 99-1,25 49 1,25-24 15,49-25-31,26-49 31,-1-51-31</inkml:trace>
  <inkml:trace contextRef="#ctx0" brushRef="#br0" timeOffset="162704.73">26643 15133 0,'0'-25'32,"24"25"77,1 0-78,0 0-15,0 0-1,25 0 1,-26 0 0,1 0-16,0 0 15,-25 25 1,25-1 15,24 1-31,-49 25 16,25-1-1,-25 1 1,0-25 0,0 24-1,0-24 1,0 0 0,-25 25-1,25-26 1,-24-24-1,24 25 1,-25-25 31,25 25 0,25-25-32,-1-25 1,1 25 0,0 0-16,0-25 15,24 25 1,26-49 0,-26 24-1,1 0 1,-25 25-1,0 0-15,-1-25 16,1 1 0,0 24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6:12:42.93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23368 16646 0,'0'0'0,"-25"0"31,25-25 0,-24 25-15,24-25 31,24 25-32,1 0-15,0-25 16,25 25-16,-1-24 15,26 24-15,73-25 16,26 0 0,-75 0-1,100 25 1,24-25 0,0 25-1,25 0 1,0 0-1,1 25 1,-51-25 0,-49 0-1,-50 25 1,-74-25 0,0 0-1</inkml:trace>
  <inkml:trace contextRef="#ctx0" brushRef="#br0" timeOffset="484.58">25898 15976 0,'0'0'0,"-24"0"15,-1-25-15,74 50 47,1-25-47,99 25 16,0 0-1,0-1 1,-75 26 0,-49-50-1,-25 25 1,-25 49 15,-25 1-15,1-1-16,-1 50 15,-24 0 1,24-25 0,1 1-1,24-1 1,0-50 0,0-49-16</inkml:trace>
  <inkml:trace contextRef="#ctx0" brushRef="#br0" timeOffset="853.19">25998 15902 0,'-25'-25'16,"50"50"-16,-50-25 47,50 49-32,-1 75-15,-24-49 16,25-1-1,0 25-15,-25-24 16,25-1-16,0 75 16,-25-50-1,25 0 1,-25-49 0</inkml:trace>
  <inkml:trace contextRef="#ctx0" brushRef="#br0" timeOffset="1450.79">27784 16150 0,'0'-25'15,"25"25"-15,24 0 16,50-25 0,-24 0-1,-26 25-15,-24 0 16,0 75 0,-25-26-1,-25 26-15,-49 24 16,49-25-1,0-24 1,75-50 0,-1 25 15,26 24-15,-25 1-1,-26 24 1,-24-49-16,0 25 15,-24-1-15,-26 1 16,25-25 0,-74 24-1,74-49-15</inkml:trace>
  <inkml:trace contextRef="#ctx0" brushRef="#br0" timeOffset="2151.69">28181 15678 0,'-100'-25'16,"200"50"-16,-274-50 0,100 1 0,24 24 15,-99 49 1,75-24 0,-25 25-16,24-1 15,-74 75-15,50 50 16,49 24 15,26 1-15,48-100-16,51 100 15,74-1 1,24-49 0,-24-25-1,25-25 1,-75-74 0,0 0-16,199 0 31,-124-25-16,-26-50 1,-48-24 0,-1-50-1,-49-25 1,-26 49-16,1-73 16,0 24-1,-25 0 1,0 99-1,-74-173 1,-1 74 0,-24 25 15,-50 0-15,-25 0-1,26 50 1,-150-1-1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7:28:09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23021 4441 0,'0'0'0,"0"24"359,0 1-359,0 0 16,-25 25-16,25-26 15,0 51 1,25-1-1,-25-49 1,49-25 0,1 0-1,25-25 1,-1-49 0,-24-1-1,-26 26 1,1 24-1,-25 0 17,25 50 46,-25 0-78,0 0 15,25 74 1,-25-50-16,0 75 16,0 25-1,-25-99 1,0 24 0,25-24-16,-49 24 0,24-24 15,-50 24 1,1-24-1,-1-25 17,26-25-17,24 0 1,0-50 0,0-24-1,25-25 1,25-1-1,-25 26-15</inkml:trace>
  <inkml:trace contextRef="#ctx0" brushRef="#br0" timeOffset="530.42">24063 3944 0,'-25'0'15,"50"0"-15,-25 0 31,0 25-31,-25 25 16,-49 24 0,-1 25-1,1-24 1,49-50 15,0-1 0,25-48 1</inkml:trace>
  <inkml:trace contextRef="#ctx0" brushRef="#br0" timeOffset="1147.04">24311 4937 0,'0'0'16,"-25"0"-1,50 0 17,0-25-17,24 25 1,1 0-16,-1 0 16,76 0-1,-51-25-15,25 25 16,0-25-1</inkml:trace>
  <inkml:trace contextRef="#ctx0" brushRef="#br0" timeOffset="1465.06">24584 4763 0,'0'0'0,"-25"-25"15,25 0 1,0 50 15,0 0-15,0 49-1,0 26 1,0-1 0,-25 0-1,25-24 1,0-26 15,0-24-31</inkml:trace>
  <inkml:trace contextRef="#ctx0" brushRef="#br0" timeOffset="2166.25">25253 4441 0,'-49'0'16,"49"24"-16,0 1 15,0 0-15,-25 25 16,25-26 0,0 26-16,-25 24 15,25-24-15,0 74 16,-25 25-1,1-25 1,24-50 0,0-24-1,0-75 32,-25-74-31,25-50-1,-25-25 1,25 100-16,25-75 31,-25 100-31,25-1 16,-1-49 0,26 24-1,0 26 1,-1 24-1,-24 0 1,0 50 0,0 24-1,0 26 1,-25 24 0,-25 0-1,-25-49 1,-24-25-1,49 0 1,0-25 0</inkml:trace>
  <inkml:trace contextRef="#ctx0" brushRef="#br0" timeOffset="2499.21">25799 4441 0,'0'0'0,"-25"0"47,1 0-47,-1 24 15,0 1-15,25 25 16,-25-1 0,0 75-1,1 0 1,48 0 0,1-49-1,25-1 1,-1-49-1,26-25-15</inkml:trace>
  <inkml:trace contextRef="#ctx0" brushRef="#br0" timeOffset="2999.61">26022 4639 0,'0'-25'0,"0"0"16,25 1 15,25 48-31,-50 1 16,0 25-1,0-1-15,0-24 16,0 25-16,-25 24 15,0-49 1,25 0 15,25-50-15,0-74 0,49 0-1,-49-1 1,0 51-1,-25 24 1,25 25 15,-25 25-31,0 0 16,25 49 0,-25 25-1,49-24 1,1-1-1,-1-49-15</inkml:trace>
  <inkml:trace contextRef="#ctx0" brushRef="#br0" timeOffset="3337.07">26692 4391 0,'0'-25'0,"25"75"16,-25-25 0,25 49-1,0 25 1,0 50 15,-50-99-31,0 74 16,25-75-1,-25 1-15,0 0 16,-24-1 0,24-49-1</inkml:trace>
  <inkml:trace contextRef="#ctx0" brushRef="#br0" timeOffset="3932.32">27263 4515 0,'0'0'16,"-25"0"-16,25 25 47,0 0-47,0 24 16,25-24-16,0 25 15,24-26 1,1-24-1,24-24 1,-24-51 0,0 1-1,-50 24 1,24 25 0,-24 1 15,25 48-16,-25 26 1,0 0-16,-25 74 16,1 49-1,-26 26 1,0-26 0,-24-24-1,24-74 1,-24-51-1,24-48 1,25-26-16,1-49 31,24-50-15,0 99-16</inkml:trace>
  <inkml:trace contextRef="#ctx0" brushRef="#br0" timeOffset="4202.07">27933 4788 0,'0'25'15,"24"-50"-15,1 25 32,25 25-32,-25-50 15,49 25 1,25-25 0,-49 25-1</inkml:trace>
  <inkml:trace contextRef="#ctx0" brushRef="#br0" timeOffset="4385.39">28106 4961 0,'-25'0'16,"50"0"-16,-74 0 15,73 0 16,26 0-31,49-24 16</inkml:trace>
  <inkml:trace contextRef="#ctx0" brushRef="#br0" timeOffset="5133.1">29347 4441 0,'0'0'15,"0"-25"-15,0 0 16,-25 0-1,0 25-15,0 0 16,-49 0 0,-1 25-1,26 0 17,24 0-32,0-1 15,25 1 1,25 0-1,25-25 1,49-50 0,0 1-1,-25-1 1,-49 25 0,0 0 15,0 75-16,-25-25 1,25 25 0,-25-26-16,24 26 15,1 74 1,0 0 0,-25 0-1,-25 0 1,0-25-1,-24-49 1,-26-25 0,1-25-1,24-50 1,26-24 0,24 49-16,0-25 15,0 1-15,49-75 16,26 24-1,-26 51 1</inkml:trace>
  <inkml:trace contextRef="#ctx0" brushRef="#br0" timeOffset="5432.63">29992 4366 0,'0'0'16,"0"25"-1,-25 0 1,0 0-16,0 74 16,0 25-1,1-25 1,48 0-1,1 0 1,25-49 0,-1 0-1,1-50 1</inkml:trace>
  <inkml:trace contextRef="#ctx0" brushRef="#br0" timeOffset="5947.97">30314 4589 0,'25'0'0,"-50"0"0,75 0 16,-25-24-16,-1 24 15,1 24-15,25 1 16,-25 50-1,-25 24 1,-75-25 0,26-24 15,24-50-31,25 25 16,-25-50 15,75-50-16,-1 26-15,-24-1 16,25 1-16,24-51 16,-49 51-1,-25 74 32,0 49-31,0 25-1,25 0 1,24-24 0,-24-26-1,25-24 1,-26-25 0</inkml:trace>
  <inkml:trace contextRef="#ctx0" brushRef="#br0" timeOffset="6267.08">31158 4391 0,'24'25'47,"1"0"-47,0-1 16,-25 1-16,25 25 0,0 49 31,-1 0-15,1 0-1,-25 25 1,-49-24-1,-51-1 1,-48 0 0</inkml:trace>
  <inkml:trace contextRef="#ctx0" brushRef="#br0" timeOffset="7500.77">22624 4267 0,'0'0'15,"-25"-25"-15,25 0 16,-25 25 0,25-25 15,-24 25-15,-1 25 93,25 0-109,-25 49 16,25-24-16,-50 149 15,50-100 1,-25 25-16,1 174 15,-1-26 17,0-73-17,25-25 1,-25-50 0,25-50-1,0-49 1,0 0-1,-25-25-15</inkml:trace>
  <inkml:trace contextRef="#ctx0" brushRef="#br0" timeOffset="10299.18">22847 3696 0,'0'0'15,"-25"0"1,50 0 15,0 0-31,0 0 16,24 0-1,1 0-15,0 0 16,74 0 0,25 0-1,24 0 1,26 0 0,49-25-1,0 1 1,25-1-1,24 0 1,-24 0 0,-25 0-1,25 1 1,0-1 0,149-25-1,-149 25 1,24 1-1,1 24 1,0-25 0,-25 0 15,-1 0-15,1 0-1,50 25 1,49-24-1,0 24 1,0-25 0,124 25-1,-347 0 1,0 0-16,-25 0 16,25 0-16,99 0 15,25 0 1,-50 0-1,0 25 1,-24-25 0,-50 24 15,-1-24-15,-48 25-1,-26 0 1,-24-25-1,-50 25 1,25 0 15,-25-1-15,0 1-16,-25 50 16,0 24-1,-25 50 1,1 0-1,-26-1 1,50 1 0,1-25-1,-1 0 1,0 75 15,25-150-15,0 26-16,-25-1 15,25 1-15,-25 49 16,1 25 0,-26-50-1,25 0 1,-24-49 0,-1-1-1,25-49 1,0 0-1,1 0 1,-51 25 0,25-25-1,26 0 1,-51 0 0,-24 0-1,-25 0 1,-25 0-1,0 25 1,-24-25 0,-26 25-1,1 24 1,-26-24 0,1 0-1,99 0-15,0-25 16,0 25-16,-149-1 15,-24 26 17,-175 0-17,299-26 1,24 1 0,0 0-1,-273 25 1,100-26-1,49 1 1,25 0 0,124 0-16,0 0 15,24-25-15,-148 49 16,50-24 0,-1 25-1,1-1 1,49-24-1,-24 25 17,48-26-32,1 26 15,-24-25 17,-1 0-17,0 0 1,-74 24-1,74-24 1,0 0 0,25 0-1,0-1 1,-25-24 0,25 25-1,-25-25 1,25 25-1,0-25 1,-25 0 15,25 0-31,25 0 32,49 0-32,-74 0 15,50 0 1,0-25-1,-1 25 1,50 0 0,0-25-1,1 25 17,-1 0-17,0 0 1,0 0-1,0 0 48,25-24-1,0-1-46,0 0-16,0 0 16,25-24-16,-25 24 15,0-50 1,25 1 0,0-25-1,0 24 1,-1 1-1,-24 49-15,0 0 32,0 0-17,0 1 17,0-1 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7:34:03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19424 16001 0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6:08:48.24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4044 1216 0,'0'0'0,"-25"0"15,25-25 95,-25 25 171,0 0-281,0 0 16,0 25-16,-24-1 15,-26 51 1,1 24 0,24-49-16,26-26 15,24 1 1,0 0-16,24-25 15,26 0-15,24-25 16,1-24-16,148-1 16,-24 0 15,-51 50-31,-73 25 16,-50 0-16,-1 74 31,-48 50-16,-51 0 1,-49 0 0,-25-50-1,50-25 1,25-74 0,49 0-16,-25-24 15,50-26 1,-25 0-1,25 1 1,0-1 0</inkml:trace>
  <inkml:trace contextRef="#ctx0" brushRef="#br0" timeOffset="380.08">4788 1588 0,'0'0'15,"25"24"-15,-25 1 0,24 0 16,-24 0-16,25 25 16,0-26-1,-25 76 1,0-51-16,0 26 15,0-51 17,25-24-32</inkml:trace>
  <inkml:trace contextRef="#ctx0" brushRef="#br0" timeOffset="1015.44">5185 1885 0,'0'-24'47,"0"-1"-47,0-25 16,24 1-16,-24-1 15,50-25 1,-25 51-16,0-1 31,-1 25-31,26 25 16,25 24-1,-1 26 1,0-1 0,-49-49-1</inkml:trace>
  <inkml:trace contextRef="#ctx0" brushRef="#br0" timeOffset="1279.42">6103 1464 0,'0'0'15,"0"-25"-15,0 0 16,-25 50 15,25 0-15,-25 24-16,0 26 15,0-26 1,25 1 0,50-50 15,-25 25-31</inkml:trace>
  <inkml:trace contextRef="#ctx0" brushRef="#br0" timeOffset="1578.85">6549 1612 0,'0'-24'16,"0"48"-16,25-73 0,0 24 0,-1 0 15,26-49 1,0-1 0,-26 51-1,-98 73 32,24 1-47,26 24 0,-1-24 16,-25 74-1,50-25 1,75-24 0,73-26-1,-48-24 1,-1 0-16</inkml:trace>
  <inkml:trace contextRef="#ctx0" brushRef="#br0" timeOffset="2400.8">9848 1092 0,'-24'0'0,"48"0"0,-73 0 16,49-25-1,-25 25-15,25 25 32,0 24-32,0 1 15,25-1-15,24 26 16,51-26-1,24-49 1,0-24 0,0-51 15,-50-24-15,-49 49-1,-25 26 1,25-1-1,-25 50 17,25-25-17,-1 49-15,1 50 16,50 25 0,-26 75-1,1-25 1,-25-26-1,-50-48 1,-50-26 0,1-49 15,24 0-31,1-25 16,24 0-16,-49-50 15,49 25 1,-25 0-16,25-24 15,0 24-15,25-74 16,-24 49 0,-1-24-1,50 24 1</inkml:trace>
  <inkml:trace contextRef="#ctx0" brushRef="#br0" timeOffset="3054.47">10890 496 0,'0'25'79,"25"25"-79,-25-1 15,25 1-15,-25 24 16,25 1-16,24 24 15,-24 0 1,-25-49 0,25-25 15,-25-50 0</inkml:trace>
  <inkml:trace contextRef="#ctx0" brushRef="#br0" timeOffset="3312.67">11461 918 0,'25'0'31,"-1"0"-15,1-25 0,0 25-16,49-25 15,1 0 1,-50 25 0,-1 0-1,1 0-15</inkml:trace>
  <inkml:trace contextRef="#ctx0" brushRef="#br0" timeOffset="3800.78">11957 719 0,'25'0'16,"-50"0"-16,50-24 16,-25-1-1,0 0 16,0 50-15,0 24-16,25 1 16,-25 49-1,24-74 1,-24 25-16,0-1 16,0-74 30,0 1-30,25-76 0,25 1-1,-1 0 1,26 25 0,-26 49-1,-24 25-15,0-25 16,74 99-1,-74 26 1,0-1 15,0 0-15,0-25 0,-25 1-16</inkml:trace>
  <inkml:trace contextRef="#ctx0" brushRef="#br0" timeOffset="4165.54">13619 1637 0,'0'0'16,"-25"0"-16,50 25 62,25-25-62,-1 0 16,1 0-16,-1 0 16,1 0-1,-25-25-15,25 25 16,-26 0-16</inkml:trace>
  <inkml:trace contextRef="#ctx0" brushRef="#br0" timeOffset="4346.59">13644 2034 0,'0'0'0,"-25"25"0,25 0 16,-25-25-16,25 25 16,25-25-1,74 0 16,0-25-31,1 0 0</inkml:trace>
  <inkml:trace contextRef="#ctx0" brushRef="#br0" timeOffset="4980.08">14785 1488 0,'0'0'16,"0"-24"-16,-25-1 0,25 0 63,0 75-63,0-26 15,-25 100 1,25-49-1,0-25-15,0 74 16,25-75 0,25-24-1,49-50 1,25-49 0,0-50-1,-50 0 1,-49 74-16,0 0 15,0 75 32,-25 25-31,25-1 0,24 26-1,1-1 1,49-49-1,0-25 1,1-74 0,-26-26-1,-74 26-15,25-75 16,-25 75 0,-25-1-16,25 1 15,-25 49 1,25 0-1</inkml:trace>
  <inkml:trace contextRef="#ctx0" brushRef="#br0" timeOffset="5432.26">16199 1364 0,'0'0'15,"-25"-24"-15,25-1 16,-25 0-16,1 25 47,24 50-32,0-1-15,-25 1 16,25 24-16,-25 75 16,50 0-1,0-50 1,24-49 0,-24-25-16</inkml:trace>
  <inkml:trace contextRef="#ctx0" brushRef="#br0" timeOffset="5914.79">16621 1439 0,'0'0'0,"24"-75"16,-24 51-1,25-1 1,0 0-1,25 50 1,-25 74 0,-1 0-1,-73 25 1,49-74 0,25-75 30,24-25-46,-24-24 16,25 0 0,-1-75-16,-24 74 31,-25 51-15,-25 98 15,0 25-16,25 25 1,0-25 0,25-24-1,0-25-15,0-26 16,-25 1-16</inkml:trace>
  <inkml:trace contextRef="#ctx0" brushRef="#br0" timeOffset="6247.81">17390 1216 0,'0'-25'16,"0"50"-16,24-75 0,-24 25 16,0 0 15,25 50-31,0 0 15,-25 25 1,25-1-16,0 100 16,-50 25-1,25-100 1,-50 100 0,25-149-1,1-1 1</inkml:trace>
  <inkml:trace contextRef="#ctx0" brushRef="#br0" timeOffset="8585.04">7467 3250 0,'0'25'78,"-25"24"-62,25 1-16,0 24 15,-25 1-15,25-1 16,0 75 0,-25 0-1,25-100 1,0-24-16,0 25 15</inkml:trace>
  <inkml:trace contextRef="#ctx0" brushRef="#br0" timeOffset="8831.58">6996 3845 0,'-25'0'16,"50"0"-16,-50-25 0,50 1 16,-1-1-16,26 25 15,74-50 1,-25 25 0,75 0-1,-25 1 1,-75-1-16</inkml:trace>
  <inkml:trace contextRef="#ctx0" brushRef="#br0" timeOffset="9215.75">8013 3523 0,'24'-25'15,"-48"50"-15,48-75 16,-48 50-16,-26 0 16,-49 0-1,0 25 1,24 74-1,50 0 1,25-24 0,25-26 15,25-49-15,49-74-1,-25-25 1,1-50-1,-50 124 1,-25 0-16,0 0 16,24 50 15,1 0-31,0 74 16,0 25-1,0-24 1,-1-51-1</inkml:trace>
  <inkml:trace contextRef="#ctx0" brushRef="#br0" timeOffset="9497.07">8434 3225 0,'0'-25'0,"0"50"0,25-75 15,-25 26 17,0 48-17,0 1 1,25 25-16,-25 24 0,0 1 16,0 73-1,-25-24 1,25 25-1,0-124 1</inkml:trace>
  <inkml:trace contextRef="#ctx0" brushRef="#br0" timeOffset="9783.87">8782 3275 0,'0'-25'16,"0"50"-16,0-75 16,0 75-1,-25-25-15,-25 25 16,-24 49 0,24-24-16,1 49 15,24-74 1,25 24-16,0 26 31,25-51-15,-1 1-1,26-25-15,-25 0 0,99-25 32</inkml:trace>
  <inkml:trace contextRef="#ctx0" brushRef="#br0" timeOffset="10032.79">9154 3448 0,'0'0'0,"25"0"15,-25-25 32,0 50-47,-25 0 16,25 25-16,0-26 15,0 51-15,25-1 32,-25 26-17,24-26 1,-24-49-16</inkml:trace>
  <inkml:trace contextRef="#ctx0" brushRef="#br0" timeOffset="10880.19">9352 3771 0,'0'0'15,"0"25"1,0-50 0,25-25-1,25-49 1,-1 0 0,1 99-1,-25-25 1,-1 50-1,1-1 1,25 1-16,49 25 16,25-25-1,0-75 1,0 0 0,-49-49 15,-100 74-16,-25 1 1,25 48 15,1 51-15,24-1 0,24 50-1,-24-49-15,25 98 16,-25-49-1,25 0-15,-50 0 16,0 1-16,-24 73 31,-50-99-15,-25-49 0,24-75-1,51-124 1,24-74-1,50-25 1,0-25 0,-1 174-16</inkml:trace>
  <inkml:trace contextRef="#ctx0" brushRef="#br0" timeOffset="11118.67">9352 3051 0,'0'-24'46</inkml:trace>
  <inkml:trace contextRef="#ctx0" brushRef="#br0" timeOffset="11866.25">12106 3448 0,'0'0'0,"0"-25"16,-25 1-1,-25-1 1,-24 25 0,-25 25-1,-25 49 1,74-24 0,0-1-1,26 1-15,-1 49 16,0-24-1,99-1 1,26-49 0,24-50-1,25-49 1,-50-100 0,-50 75-16,1-149 15,-25 24 1,-50 100-1,25 99 1,0 50 15,-25 25-15,25 49-16,0 0 0,0 149 31,25-24-15,0-51-1,24-49 1,-24-49 0</inkml:trace>
  <inkml:trace contextRef="#ctx0" brushRef="#br0" timeOffset="12546.02">12652 3696 0,'0'0'15,"0"-25"-15,0 1 16,24 24-16,26-50 16,49 0 15,-74 26-31,25-51 15,-26 50 1,-24-24 0,-49 24 15,-1 50-31,-49 49 16,25 25-1,49 1 1,25-26-1,49-24 1,75-50 0,50-50 15,24-24-15,-123 24-16,24 0 15,25 26 1,0 24-1,-99 24 1,0 76 0,0-1-1,-25-49 1,0-26 0,0-73 15,24-75-16,51-50 1,-50 100 0,-1-1-1,1 26-15,0-1 16</inkml:trace>
  <inkml:trace contextRef="#ctx0" brushRef="#br0" timeOffset="12763.53">14066 3473 0,'24'0'32,"-24"25"-32,-24 0 15,24 49 1,0 0-1,0 1 1,0-1 0</inkml:trace>
  <inkml:trace contextRef="#ctx0" brushRef="#br0" timeOffset="12928.98">14016 3448 0,'0'-49'0,"0"98"0,-25-98 15,25 24-15,0 0 16</inkml:trace>
  <inkml:trace contextRef="#ctx0" brushRef="#br0" timeOffset="13232.49">14190 3448 0,'24'25'0,"-48"-50"0,48 100 16,-24-51-16,25 26 15,-25 0 1,0 49-1,25-74-15,-25 0 16,74-75 15,-49 0-31,25-74 16,-1 0 0,1 0-1,-25 75 1,-25 24-1,0 50 1</inkml:trace>
  <inkml:trace contextRef="#ctx0" brushRef="#br0" timeOffset="13650.18">15058 3572 0,'25'0'0,"-50"0"15,50-49-15,-25 24 0,0 0 16,-50-25 0,0 26-1,-49 73 1,25 26 0,24 24-1,25-50 1,25-24-1,50 0 1,24-50 0,26-49 15,-51 24-15,-49 25-1,25 25 1,0 25-1,0 0 1,-1 49 0,26-24-1,-50 0 1</inkml:trace>
  <inkml:trace contextRef="#ctx0" brushRef="#br0" timeOffset="15480.99">15777 3002 0,'0'25'15,"0"-1"1,0 1-16,-25 0 16,25 74-1,0 25 1,-24 0 0,24-25-1,24 1 1,-24-51-1,0-24-15</inkml:trace>
  <inkml:trace contextRef="#ctx0" brushRef="#br0" timeOffset="15934.27">15430 3572 0,'0'-25'16,"0"50"-16,0-99 0,-25 49 15,25 0 1,50 0 0,74 1-1,49-1 1,26 25 0,-125 0-16,75-25 15,-99 25 1,-25-25-16,24 25 15,-49-25 17,25 1-32,25 24 47,-26 49-32,1 1 1,0 24-1,-25 25 1,25-49 0,0 0 15,24-50-31,-24 0 16,74-25-1,-74 0-15</inkml:trace>
  <inkml:trace contextRef="#ctx0" brushRef="#br0" timeOffset="16165.53">16869 3374 0,'25'-25'0,"-50"50"0,50-75 31,-50 50-15,-25 0 0,1 25 15,24 0-31,0 49 15,25-24 1,0-1-16,25 26 16,49-26-1,1-24 1,-51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6:11:10.6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11039 5408 0,'0'0'0,"0"25"110,0 0-95,25-1 1,0 26-16,-25 0 15,25-1-15,-25 1 16,24 0-16,-24-1 16,0 1-16,0-25 15,0 49 1,0-49 46,0-50-46,-24 25 15</inkml:trace>
  <inkml:trace contextRef="#ctx0" brushRef="#br0" timeOffset="403.87">11610 5755 0,'0'-24'32,"24"24"-1,1 0-15,25-25-1,-1 25 1,1 0-16,49-25 15,-24 25 1,-26-25 0,-24 25-1,0 0 1,0 0 0</inkml:trace>
  <inkml:trace contextRef="#ctx0" brushRef="#br0" timeOffset="1017.83">12304 5482 0,'0'0'0,"0"25"63,0 0-63,0 25 15,0-1-15,-25 1 16,25 49 0,0 0-1,25-49 1,-25-25-16,0 0 47,-25-75-32,25 25-15,0-24 16,0-51 0,25-24-1,0 50 1,25-1-1,-26 26 1,26 24 0,0 25-16,-25 0 15,24 25 1,1 24 0,-25-24-1,-1 0-15,1 49 16,0 1 15,-25-25-15,0-1-16,0 1 31,0-25-31</inkml:trace>
  <inkml:trace contextRef="#ctx0" brushRef="#br0" timeOffset="1452.12">12875 5036 0,'0'0'16,"0"25"31,25 0-32,-25-1-15,24 26 16,26 99-1,0-75 1,-26 1-16,76 98 16,-51 1-1,-24 0 1,-50-50 0,-24-25-1,-26-50 1,26 1-1</inkml:trace>
  <inkml:trace contextRef="#ctx0" brushRef="#br0" timeOffset="2218.63">10518 5606 0,'0'75'0,"0"-150"0,-25 224 15,1-74-15,-1 98 16,25-98 0,25 74-1,-1-75-15,1-24 16,99 49 0,-74-74-1,-25 0 1,-1-25-1</inkml:trace>
  <inkml:trace contextRef="#ctx0" brushRef="#br0" timeOffset="3785.84">14066 5210 0,'0'0'0,"0"24"16,0 1-1,0 0-15,24 0 16,-24 24-16,25-24 16,-25 25-16,50 123 31,-25-148-16,24 25 1,-24-25-16,0-25 0,0 25 16,-1-25-1,1 0-15,0-25 16,0 25-16,0-25 16,-1 0-16,1 0 15,0 0-15,25-74 16,-50 25-1,24 24 1,1 25 15,-25 1-31,0-1 16,0 50 93,0-1-109,0 26 16,0-25 0,0 0-16,25 74 15,0 0 1,-25-49-1,25-1-15,0 75 16,-1-74 0,1 74-1,0 25 1,0-75 0,-25 75-1,0-99-15,0 24 16,-25-24-16,0 49 15,0 0 1,-74-24 0,25-1-1,-26-49 1,26-25 0,24-25-1,-24-49 1,49 49-16,-24-99 15,49 74 1,-25 1 0,0-51-1,25 26 1,-25-25 0,25 74-16</inkml:trace>
  <inkml:trace contextRef="#ctx0" brushRef="#br0" timeOffset="5999.08">15083 4664 0,'0'25'0,"0"-50"0,0 74 16,24-24 0,-48 25-1,24-1-15,-25 75 16,0-74-16,25 0 16,0-25-16,-25-1 15,25 1 1</inkml:trace>
  <inkml:trace contextRef="#ctx0" brushRef="#br0" timeOffset="6355.32">15455 4986 0,'0'-25'15,"25"25"-15,-1 0 16,26 0-16,-25-24 16,0 24-1,49 0-15,-49 0 16,24 0-1,1-25 1,-25 25 0</inkml:trace>
  <inkml:trace contextRef="#ctx0" brushRef="#br0" timeOffset="6544.64">16075 4664 0,'0'0'15</inkml:trace>
  <inkml:trace contextRef="#ctx0" brushRef="#br0" timeOffset="7149.28">16075 4713 0,'0'75'16,"0"-50"0,-25 74-1,25-25 1,-50 1 0,50-26-1,0-24 1,0-50 15,0-49 0,25-1-31,0 26 16,25-50 0,24-1-1,1 51 1,-51 24-16,26-25 15,-25 26 1,0 24 15,-1 24-15,1 1 0,0 50-1,-25 24 1,0-25-1,-25 1 1,25-26 0,0 1-1,25-25 17,0-25-1,0 0 0,-1 0-31,1 0 16,0 0-1</inkml:trace>
  <inkml:trace contextRef="#ctx0" brushRef="#br0" timeOffset="10904.77">16968 4887 0,'25'0'156,"0"0"-141,-1 0 1,26 0-16,-25 0 0,24 0 16,-24 0-1,25 0-15,-1 0 16,26 0 0,-50 0-1,-1 0 16,-48 0 1,-26-25-17,25 25 1,0 0-16,-49 0 16,24 0-1,1 0 16,24 0-15,0 0 31,75 0 0,-25 0-32,-1 0 1,26 0-16,-25 0 16,24 0-16,-24 0 15,25 0-15,-25 0 16,-1 0 0,-48 0 46,-1 0-46,-74 25-1,74-25-15,-25 0 16,-24 25 0,49-25-1,0 0 1,50 0 62,25 0-62,-26 0-1,1 0-15,0-25 16,0 25-1,0 0 1,-1 0 47,-48 0-48</inkml:trace>
  <inkml:trace contextRef="#ctx0" brushRef="#br0" timeOffset="11754.39">18035 4465 0,'24'0'31,"-48"0"-15,-1 25 62,25 0-63,0 0 1,-25 0-16,25-1 16,-25 26-16,25-25 15,-25 49 1,1 25 0,24 1-1,-25-26 1,25-24-1,0-25 17</inkml:trace>
  <inkml:trace contextRef="#ctx0" brushRef="#br0" timeOffset="13616.76">19498 5805 0,'0'-25'0,"0"50"0,0-75 16,0 26-1,-25-1 1,1 0 0,-26 0-16,-49 0 15,-25 25 1,0 0 15,49 25-31,26-25 16,-51 75-1,76-51-15,-1 76 16,25-76 0,0 26-16,25-25 15,74 49 1,0-74 0,-24-25-1,24 1 1,0-76-1,0-24 17,-24-25-17,-26 75-15,1-124 16,-25 49 0,-1 74-1,-24 1-15,25-50 16,-25 49-1,0 51 1,0-1-16,0 50 47,-25-1-31,25 26-16,0 24 15,-24 75 1,24-74-1,0 74 1,0-75 0,0 25-16,0 25 15,24-24 1,26-26 0,0-24-1,24-26 1,1 1-1,-1-25 1,-49 0 0,0 0-16</inkml:trace>
  <inkml:trace contextRef="#ctx0" brushRef="#br0" timeOffset="14535.94">20143 5011 0,'0'0'15,"0"25"32,0 49-31,0-49-1,0 25-15,0-1 0,0 51 16,25-26 0,49-24 15,-24-50-16,25 0 1,-1-25 0,0-50-1,1-24 1,-50 50-16,-25-1 16,24 0-16,1 1 15,-25 24 1,0 0-1,0 50 48,0 0-47,0 24-1,0-24-15,0 74 16,0 1-1,25-1 1,-25 0 0,25-25-1,-50 26 1,25-26 0,-25 1-1,-24-26 1,-1 1-1,-49-25 1,49-25 0,1 24-1,-1-24 1,25-24 0,0 24-16</inkml:trace>
  <inkml:trace contextRef="#ctx0" brushRef="#br0" timeOffset="15272.65">18258 6475 0,'0'-25'16,"25"25"46,24 0-46,1 0-16,24 0 15,26 0 1,24 25-16,0-50 16,49 25-16,150 0 15,-1 0 1,1-25 0,-50 25-1,-25-25 1,-50 25-1,-99 0 17,-74 0-17,0 0-15,-50 0 32</inkml:trace>
  <inkml:trace contextRef="#ctx0" brushRef="#br0" timeOffset="16103.46">19424 7318 0,'0'0'0,"0"-25"16,-25 25-16,0 0 15,-24-24-15,-1 24 16,-74 24 0,-25 1-1,-25 0 1,50 49 0,50-49-16,24 25 15,-24 24 1,74 25-1,0-24 1,25-50-16,24 0 31,51-25-15,24-25 0,0-75-1,0-48 1,-25-26-1,-49 0 1,-26-49 0,-24 173-1,0 26-15,-24-26 16,24 25 15,0 50 0,0 49-15,24 50 0,-24 25-1,25 0 1,0 0 15,-25-25-15,25-50-16,-25 1 15,25 24 1,-25-49-16</inkml:trace>
  <inkml:trace contextRef="#ctx0" brushRef="#br0" timeOffset="16882.62">19970 7145 0,'0'0'0,"24"-25"0,26 0 15,0-25 1,-1 50 0,-24 0-16,25 0 15,-50 25 1,49 50 0,-49-1-1,-25 50 1,-49 25 15,0-75-15,49-49-1,25 0 1,-25-25 15,50-25-31,24-25 16,-24 1-16,74-100 15,1 0 1,-26 50 0,-24 0-1,-25 74 1,-25-25 0,-25 50 30,0 25-30,0 0-16,0 24 0,1 51 16,-1-1 15,50 0-15,24 0-1,26-24 1,24-50-1,25-1 1,-75-24-16,75 0 16,0-24 15</inkml:trace>
  <inkml:trace contextRef="#ctx0" brushRef="#br0" timeOffset="17755.38">22177 5879 0,'25'0'93,"0"0"-77,25-24-16,-1 24 16,1-25-1,99 0 1,-75 25-16,-24-25 15,74 0 1,-25 1 0,-74 24 15</inkml:trace>
  <inkml:trace contextRef="#ctx0" brushRef="#br0" timeOffset="17974.28">22401 6078 0,'-25'0'16,"99"0"15,1 0-16,-1-25-15,1 25 16,24-25-16,-25 0 0</inkml:trace>
  <inkml:trace contextRef="#ctx0" brushRef="#br0" timeOffset="19003.23">24757 5259 0,'0'0'0,"0"-25"16,-24 25-16,-1-24 15,-25-1 1,1 25-16,-1 0 15,-74 25 1,-25 24 0,50 50-1,24 1 1,51-51-16,24 50 16,24-74-1,125 25 1,-25-50 15,25-75-15,0-24-16,0-99 31,-50-50-15,-25-25-1,-49 74 1,0 100-1,-25 74 1,0 1 0,-25 123-1,0 74 1,1 75 0,-1 1-1,0-51 16,25-24-15,0-50 0,0-75-16,0-24 15</inkml:trace>
  <inkml:trace contextRef="#ctx0" brushRef="#br0" timeOffset="19617.58">25402 5110 0,'-24'25'31,"24"0"-16,0 0-15,0 24 16,24 1 0,1 24-1,0-49-15,25 0 16,-26-25 0,51 0-1,-26-50 1,-24-49-1,0 0 1,0 25 0,-25 74 15,0 24-31,0 26 16,0 49-1,25 0 16,-25-49-31,49 24 16,1-74 0,-1 0-16,26 0 15,24-49 1,-24-50 0,24-50-1,-25 0 1,-49 50-1,-25 74 1,-25 50 0</inkml:trace>
  <inkml:trace contextRef="#ctx0" brushRef="#br0" timeOffset="20020.78">23889 5979 0,'0'0'0,"25"0"16,0 24-16,49 1 16,25-25-16,25 0 15,50 25 1,173-25-16,25 0 31,-24 0-15,-51 0-1,-49-25 1,-123 0-16</inkml:trace>
  <inkml:trace contextRef="#ctx0" brushRef="#br0" timeOffset="20686.98">24782 6723 0,'-49'0'15,"98"0"-15,-173 25 0,25-25 0,24 24 16,1 1-16,-75 25 15,75-25 1,-1 49 0,75-24-1,25-1 1,50 1 0,24-50-1,25-25 1,25-74-1,-75 49 1,-24-24 0,-1-1-16,1-123 15,0-1 1,-26 51 0,-24 73-1,-24 50 16,-1 75-15,0 74 0,25 50-1,0-100-15,0 1 16,0 98 0,0-74-16,-50 50 15,26-74 1</inkml:trace>
  <inkml:trace contextRef="#ctx0" brushRef="#br0" timeOffset="21301.53">25204 6723 0,'25'-50'16,"-50"100"-16,74-100 0,26 25 15,-50 25 1,24-24-16,-24 48 16,50-24-1,-26 25 1,-49 0-1,0 49 1,-25 26-16,-74-1 16,50-25 15,24-24-31,0-50 31,25 25-15,50-75-1,24-49 1,25-50 0,25-25-1,-99 100-15,25-25 16,-26 74 0,-48 25 15,-1 50-16,25-1 1,-75 50-16,75 25 31,0-49-31,25-1 16,0-49 0,25 49-1,-26-74-15</inkml:trace>
  <inkml:trace contextRef="#ctx0" brushRef="#br0" timeOffset="22734.1">11808 9377 0,'0'-25'15,"0"1"32,0 48 0,0 1-47,0 25 16,0-1-16,0 1 15,-25 74 1,0 0 0,25-74-16,-24 24 15,-1-49 1,25 0 15</inkml:trace>
  <inkml:trace contextRef="#ctx0" brushRef="#br0" timeOffset="22978.41">12180 9749 0,'99'-25'31,"-49"1"-15,24-1-16,-24 0 0,0 0 15,-25 25-15,-1 0 16,1-25 0</inkml:trace>
  <inkml:trace contextRef="#ctx0" brushRef="#br0" timeOffset="23585.81">12751 9377 0,'25'25'0,"-50"-50"0,50 75 16,-1-1-16,-24 1 16,0 24-1,0-24-15,0 74 16,0-49 0,-24-26-1,24-74 16,0-24-15,24-75 0,-24 0-1,50 24 1,-25 26 0,24 24-1,1 26 1,-25 24-1,0 0 1,24 24 0,-49 1-1,50 50 1,-50 49 0,25 0-1,-25 0 1,0-25-1,0-74-15</inkml:trace>
  <inkml:trace contextRef="#ctx0" brushRef="#br0" timeOffset="23986.12">13470 9055 0,'0'0'16,"0"-25"-16,25 25 46,0 25-46,0 0 16,24-1-16,50 76 16,-49-26-1,0-24-15,-26 49 16,26 149 0,-50-74-1,-74-50 1,-1-25 15,1-50-15,24-24-16</inkml:trace>
  <inkml:trace contextRef="#ctx0" brushRef="#br0" timeOffset="24554.33">11089 9427 0,'-25'0'47,"25"25"-31,0-1-1,-25 26-15,25 0 16,0 24-16,0 25 15,0 100 1,0-100 0,0-25-16,25-24 0,49 49 31,-24-99-15,0 25-1</inkml:trace>
  <inkml:trace contextRef="#ctx0" brushRef="#br0" timeOffset="25604.77">14438 9104 0,'-25'-24'16,"25"-1"-16,-25 25 15,25 25 16,-25-1-15,25 1-16,25 74 16,0 1-1,24-51 1,26-24 0,-1 0-1,1-75 1,-26-49 15,-49 49-15,25-49-1,-25-25 1,0 99 31,0 50-32,0 0-15,0 25 16,25 123 0,0 1-1,0 24 1,-1 26 0,1-1-1,-50-50 1,-49 26 15,24-125-15,-24-49-1,-25-25 1,24-74 0,-24-50-1,49-50 1,26 25-1,24 50 1,24 0 0</inkml:trace>
  <inkml:trace contextRef="#ctx0" brushRef="#br0" timeOffset="26672.65">15132 8410 0,'-25'0'31,"25"-25"31,25 25-30,0 0-17,25-25-15,-26 25 16,26-25-16,0 25 15,-1-25 1,-24 25 15,-25-24-15,50 24-16</inkml:trace>
  <inkml:trace contextRef="#ctx0" brushRef="#br0" timeOffset="27353.99">15703 8137 0,'0'0'16,"0"-25"-1,0 50 1,0 0 0,0 24-16,25 50 15,-25 26 1,0-26 15,0-25-15,0-49 15,0-50-31,0-24 16,0-51 15,24 1-16,1 25 1,25-1 0,-25 50-16,24 1 15,26-26 1,-26 25 0,1 25-1,-50 50 16,25 24-15,0-24-16,-25-1 16,0 26-16,0-25 15,0 24-15,24 25 16,-24-49 0,25-25-16,0 24 15,25-24 1,-1 0-1,-24-25 1,0-25-16,0 25 0</inkml:trace>
  <inkml:trace contextRef="#ctx0" brushRef="#br0" timeOffset="28601.76">17290 9055 0,'0'0'16,"0"-25"-16,0 0 31,0 75-31,25 49 16,0 25-1,49-25 1,51-49-1,-76-50 1,50-25 0,-24-25-1,-26-24 1,-24 0 0,0-1-1,-25 50 1,-25 50 15,25 25-15,0 74-1,0 74 1,25 75 0,25 50-1,-50-150-15,24 125 31,-48-25-15,-26-149-16,-24 50 16,24-125-1,25-24-15,-99-75 32,25-99-17,24-49 1,51 0-1,-1 49 1,50 74-16</inkml:trace>
  <inkml:trace contextRef="#ctx0" brushRef="#br0" timeOffset="28988.11">18680 8559 0,'0'-25'15,"-25"50"-15,0-1 16,25 1-16,-50 0 16,1 49-1,-1-24 1,-24 49-1,49-49 1,0-25-16</inkml:trace>
  <inkml:trace contextRef="#ctx0" brushRef="#br0" timeOffset="29370.83">19622 9476 0,'-25'0'16,"50"0"-16,-25 25 62,25-25-62,25 0 16,-1 0-16,1 0 15,99-25 1,-75 1 0,-24 24-16,-1 0 15</inkml:trace>
  <inkml:trace contextRef="#ctx0" brushRef="#br0" timeOffset="29570.63">19573 9948 0,'0'0'0,"-25"0"15,0 0 1,25 25 0,25-25-1,74 0 1,100-25-1</inkml:trace>
  <inkml:trace contextRef="#ctx0" brushRef="#br0" timeOffset="30273.25">21011 9476 0,'0'0'0,"0"-24"16,0 48 30,0 1-30,0 0-16,0 49 16,-24 1-16,24-1 15,-25 1 1,0 49-16,25-50 16,74-74-1,-49-25 1,50 1-16,49-76 15,-25-24 17,-25 0-17,-49 75 1,0 73 15,-25 26-15,25 0-16,0-1 15,-25 1-15,24 0 16,51 49 0,-26-74-16,76-1 15,-51-24 1,0 0-16,26-24 16,-51-76-1,-49-49 1,0-49 15,0 24-15,0 125-16,0 24 15,0 0-15,0 0 16</inkml:trace>
  <inkml:trace contextRef="#ctx0" brushRef="#br0" timeOffset="30680.32">22971 8583 0,'0'-24'16,"0"48"-16,0-73 0,0 24 31,0 50 0,-25 0-31,1 24 16,-26 1-16,25-1 15,-74 75 1,25-24 0,49-76-1,0 1 1</inkml:trace>
  <inkml:trace contextRef="#ctx0" brushRef="#br0" timeOffset="34450.75">24807 9799 0,'-25'0'0,"50"0"0,-50-25 16,0 25-16,1 0 16,24-25 77,0 50-77,49-50 0,50 25-16,25 0 15,25 25-15,25-25 16,223 0-1,-25 25 1,-124-25 0,-99 0-1,-124 0 1,-1 0 0</inkml:trace>
  <inkml:trace contextRef="#ctx0" brushRef="#br0" timeOffset="34890.8">26841 9352 0,'0'-24'16,"0"48"-16,-25-48 0,1-26 16,-1 50 15,25-25 0</inkml:trace>
  <inkml:trace contextRef="#ctx0" brushRef="#br0" timeOffset="68554.49">14686 12156 0,'0'0'0,"0"-25"63,0 50-48,-25-25 17,25 24-32,0 1 15,-25 25 1,25-1-16,-25 51 16,25-1-1,0-49 1,25-1-1,50-24 1,24-50 0,-25-49-1,1-26 1,-26-24 0,1 25 15,-50 74 16,0 50 0,0 0-47,25 25 15,-1 24 1,1 50-1,0 25 1,0-75-16,-25 1 16,25 98-1,-50-24 1,-25 99 15,1-99-15,-26-25-1,1-25 1,24-49 0,1-50-1,24-25 1,0-74 0,0-25-1,25 0 1</inkml:trace>
  <inkml:trace contextRef="#ctx0" brushRef="#br0" timeOffset="69323.98">15430 12032 0,'74'0'15,"-148"0"-15,223 0 0,-50 0 16,-49-25-16,-1 25 16,1 0-16,-1-25 15,-98 50 16,24 0-15,-25-25-16,-24 24 16,24 1-1,1 0-15,-1 0 16,1-25-16,-26 25 16,50-25-1,50 0 16</inkml:trace>
  <inkml:trace contextRef="#ctx0" brushRef="#br0" timeOffset="69976.7">16199 11808 0,'0'50'16,"0"-100"-16,0 150 0,25-76 15,-25 26-15,0 0 16,0-26-16,-25 51 31,25-50 0,0-75-15,25 0 15,0-49-15,24 25 0,-24 49-16,0 0 15,0 0-15,24 1 16,1-1-1,-25 25 1,-1 25 0,1 49-1,-25 0 1,25 1 15,-25-26-15,25 1-1,0-50 1,-25 25-16,49-25 16</inkml:trace>
  <inkml:trace contextRef="#ctx0" brushRef="#br0" timeOffset="70724.22">17687 12329 0,'0'0'16,"0"-25"-1,0 50 1,0 74 0,0-49-16,0 25 15,25 73 1,0-48-1,0-26 1,24-49 0,-24 0-16,50-75 31,-26-49-31,-24 24 16,25 26-1,-26-26 1,-24 51-16,25 24 31,-25 24 0,0 1-31,0 50 16,0 98 0,0 26-1,0 24 1,-49 124-1,-26-173 1,26-100 0,-26 1-16,-24 24 15,0-25 1,49-49 15,1-50-15,-1-99-1,25-49 1,25 24-16</inkml:trace>
  <inkml:trace contextRef="#ctx0" brushRef="#br0" timeOffset="71139.57">18804 11883 0,'0'-25'15,"-25"25"32,0 25-31,0 24-16,0-24 0,1 50 15,-51 24 1,26 0 0,24-74-1,0 0-15,0-1 16</inkml:trace>
  <inkml:trace contextRef="#ctx0" brushRef="#br0" timeOffset="71506.75">19176 12850 0,'0'0'15,"-25"0"1,50 0 15,24 0-15,-24 0-16,25 0 15,49-25 1,-49 25 0,-1-24-1,-24 24 1</inkml:trace>
  <inkml:trace contextRef="#ctx0" brushRef="#br0" timeOffset="71707.11">19225 13148 0,'0'0'0,"-24"0"0,-1 0 16,25 25 15,25 0-15,24-25-16,50-25 15</inkml:trace>
  <inkml:trace contextRef="#ctx0" brushRef="#br0" timeOffset="73273.8">20987 12304 0,'0'0'16,"0"-24"-16,24 24 15,-24-25 1,0 50 31,0-1-47,0 1 15,-24 25 1,-1 49 0,25-24-1,-25-1 1,0 0-1,25-49-15,-25 0 16,25 0-16,0 24 16,0-24-1,0 0 1</inkml:trace>
  <inkml:trace contextRef="#ctx0" brushRef="#br0" timeOffset="73744.57">19945 13421 0,'25'-25'16,"-1"25"-1,1-25-15,25 25 16,123-49 0,76 24-1,-101 25-15,200-50 16,-26 1 0,-24 49-1,-100-25 16,-123 25-15,-50 0 15</inkml:trace>
  <inkml:trace contextRef="#ctx0" brushRef="#br0" timeOffset="74259.85">20317 14041 0,'0'-25'16,"0"0"15,-25 50 16,25 0-47,0 25 16,-25-1-16,25 1 15,0 24-15,-25-24 16,25 24-1,-24 1 1,-1-26 0,25-24-1</inkml:trace>
  <inkml:trace contextRef="#ctx0" brushRef="#br0" timeOffset="74522.72">20763 14289 0,'0'0'0,"25"0"0,-25-25 15,25 25 1,25-25-16,-26 25 15,100-24 1,-24-1 0,-1 25-1,-49-25 1,-50 50-16</inkml:trace>
  <inkml:trace contextRef="#ctx0" brushRef="#br0" timeOffset="75154.92">21408 14041 0,'0'-25'16,"25"50"15,-25 0-15,0 49-1,-25 25 1,25-49 0,-24-25-16,24 0 15,0-1 1,0-48 31,0-1-47,24-50 15,-24 1 1,50 24 0,-25-24-1,49 24 1,-24 26 15,-1-1-15,-24 0-16,0 25 15,25 0 1,-25 50 0,24-1-1,-24 26 1,-25-26-1,25 26 1,-25-26 0,0-24-1,0 0 1</inkml:trace>
  <inkml:trace contextRef="#ctx0" brushRef="#br0" timeOffset="76722.61">23170 12379 0,'0'-25'16,"0"0"31,0 50-1,0 25-30,-25-1 0,25 1-16,-25 24 15,0 1-15,0 173 32,25-174-17,0-49 1,25-25-1,25 0-15,-25-25 16,99-49 0,-50-1-16,25-49 15,-49 25 1,-50 74 15,25 25-15,-25-24-1,0 48 17,0 26-32,0 0 15,25 74 1,24-25 0,1-74-16,-25-1 15,49 1 1,-49-25-16,49 0 15,-24-74 1,-25 24 0,0-49-16,-25-99 31,24 49-31,-48 25 31,24 49-15,-25 75-1,25-25 1</inkml:trace>
  <inkml:trace contextRef="#ctx0" brushRef="#br0" timeOffset="77572.34">25005 11709 0,'-24'0'47,"-1"0"15,0 0-46,25 25-16,-25 0 16,-24 0-16,24-1 15,-50 51 1,1-1 0,49-49-16,0-25 15,1 25 16,24 0 1,-25-25-32,50-25 15,24-25 1,1 25-16,49-49 31,0 0-15,-49 49-1,-25 0 1,-25 0 31,-25 75-31,-25-1-1,-24 26 1,49-26-1</inkml:trace>
  <inkml:trace contextRef="#ctx0" brushRef="#br0" timeOffset="79624.57">24857 13495 0,'0'0'16,"-25"0"-16,25-25 62,25 25-46,24 0-16,26 0 16,123 0-1,100 25 1,99-25 0,0 25-1,-25-25 1,-223 0-16,-1 25 15,-24-25-15,50 25 16,-124-50 0,-26 25-1</inkml:trace>
  <inkml:trace contextRef="#ctx0" brushRef="#br0" timeOffset="80006.16">27238 13049 0,'0'-25'0,"-25"0"16,0 0 0,25 0-1,0 1 16,25 73-31,74 26 16,100 24 0,-25 0-1,-26-24 1,-98 24 0,-25-50-1,-25 1 1,-50-25 15,-99 24-15,75-24-16,-75 0 15</inkml:trace>
  <inkml:trace contextRef="#ctx0" brushRef="#br0" timeOffset="80374.02">27263 13024 0,'0'-25'15,"0"50"-15,0-75 0,0 25 31,0 75 1,0-25-17,25 49-15,-25 1 16,24 24-16,-24 0 16,25 100-1,-25-26 1,0-24-1,0-50 1,0-24 0</inkml:trace>
  <inkml:trace contextRef="#ctx0" brushRef="#br0" timeOffset="84578.37">30215 12503 0,'-75'0'0,"150"0"0,-224-25 16,50 0-1,24 25-15,-24 0 16,0 25-16,-100 50 16,1 73-1,0 26 1,49 24-1,25 51 1,74-26 0,25 0 15,50 0-15,49-24-1,51-26 1,-1-24-1,24-49 1,-73-51-16,98 26 16,1-51-1,25-24 1,-1 0 0,0-49-1,-98 24-15,-1-25 16,99-49-1,-49 0 1,-25-50 0,0 25-1,-49 0 1,-26 50 0,-24-1-1,25 26-15,-25-76 16,-1-23-1,-24-1 1,0 25 0,-24 0-1,-1 24 1,-25 26 0,-24-25-1,-1 49 1,26-24-1,-51 24 1,26 1 0,-25-26-1,24 26 1,-24-1 15,25 25-15,-25 0-1,-1 0 1,1 1 0,-25 24-1,25 0 1,49 24-16,1-24 16,-1 0-1,-99 50 1,-49 49-1</inkml:trace>
  <inkml:trace contextRef="#ctx0" brushRef="#br0" timeOffset="108439.21">29744 13098 0,'0'25'15,"-25"-25"1,25-25 0,0 75 15,0-25-15,-25 24-16,0 1 15,25 0-15,-25-1 16,1 1-16,-1 24 15,0-24 1,0-50 15,25 25 16,25-25-31,0 0-1,49 0 1,-24 0 0,-1 0-16,51 0 15,-1 0 1,-50 0 0,-24 0-1,0 0 1,-25-50 15,0 25-15,0-24-1,0-1 1,0 0 0,0 1-1,0 24 1,0 0-1,0 50 32,-25 49-31,25 26 0,-25-26-16,-24 75 15,24 0 1,0-50-1,0-25 1,25-49 0,0 0 15,-24-25-31</inkml:trace>
  <inkml:trace contextRef="#ctx0" brushRef="#br0" timeOffset="118044.73">3399 15505 0,'0'-25'94,"0"50"-78,0-1-16,0 26 15,0 0-15,0-1 16,0 125-1,24 0 1,-24-26 0,25-48-1,-25-26 1,25-49 0</inkml:trace>
  <inkml:trace contextRef="#ctx0" brushRef="#br0" timeOffset="118543.01">3349 15554 0,'0'0'0,"0"-25"16,0 1-16,25-26 15,-25 25 1,25 0-16,-25 1 16,49-26-1,-24 50 1,25-25 0,-1 25-1,1 50 1,-1 49-1,-49 50 1,25-100-16,-50 100 16,1-49-1,24-51 1,-75 26 0,75-51-1</inkml:trace>
  <inkml:trace contextRef="#ctx0" brushRef="#br0" timeOffset="119891.99">4168 15554 0,'0'-25'15,"0"75"17,0 0-17,0 24-15,0 0 16,0 1-16,24 24 15,-24-74 1,50 0 0,-25-75 15,0 1-31,24-51 16,-24 26-1,0 49 1,-25 0 15,0 50-15,25 25-16,24 24 15,26-24 1,-1-50 0,1 0-1,-1-75 1,0-24-1,-49 25 1,0-75 0,-25 74-16,-50-49 15,1 25 17,24 74-32,25 1 15,-25-1 1,25 0-1,-25 25 1,100 223 15,-26-24-31,-49-199 0,50 148 16,198 274 31</inkml:trace>
  <inkml:trace contextRef="#ctx0" brushRef="#br0" timeOffset="122041.91">4614 15405 0,'0'0'0,"25"0"31,25 25-15,-26-50-1,51 25 1,-26 0 0,75-24-1,-74 24 1,-25 0-1,0 0 1</inkml:trace>
  <inkml:trace contextRef="#ctx0" brushRef="#br0" timeOffset="122779.04">6772 15381 0,'0'0'0,"0"-25"16,0 50 15,-25 24-15,1 1-16,-26 99 15,0-25 1,26-50 0,-1-49-1,25 0 1,25 0 15,-1-25-15,1 0-16,50 0 15,-1 0 1,25-25 0,-49 25-1,-25-25-15,24 25 16,1 0 0</inkml:trace>
  <inkml:trace contextRef="#ctx0" brushRef="#br0" timeOffset="124257.6">6747 15281 0,'0'-24'16,"0"48"0,25-24-1,0 25-15,-25-74 32,0 24 14,-25 50-46,25-1 16,-25-24 0,50-24-1,25-1 1,-25 25 0,0 0 62,-1 0-78,1 0 15,-25 25 1,0-1 0,0 1-1,25-25 1,-25 25-16,0 0 31,0 0-15,-25-1-1,0 1 1,-24 0 0,-1 0-1,0 0 1,1-1-1,24 1 1,0-25 0</inkml:trace>
  <inkml:trace contextRef="#ctx0" brushRef="#br0" timeOffset="125129.65">7566 15381 0,'-25'-25'16,"-24"25"-1,24 0 1,-25 0 0,1 0 15,24 49-31,0-49 16,0 50-16,25-25 15,0 0 16,25-25-31,0 0 16,24-25 0,-24 0-16,25 0 15,-25 0 1,-25 1 0,25 24-1,24 49 1,-24 1-1,25 49 17,-1-25-32,-24-24 0,25 99 15,-1 74 17,-24-173-17,-25-1-15,25 26 16,-25-50-1,25-25 1,-1-25 15,1-25-31,-25 1 16,25-100 0,0-75-1,0 26 1,-25 49-1,0 75 1,0 24 15,0 25-15</inkml:trace>
  <inkml:trace contextRef="#ctx0" brushRef="#br0" timeOffset="126196.67">9104 15405 0,'0'0'0,"0"-24"16,0-1 0,0 0-16,50 0 31,-25 25-31,-1-25 15,51 50 1,-26 0 0,1 49-1,-50 50 1,-25 0 0,-49 0-1,24-49 1,25-50-1,25 0 1,0-1 15,75-48-15,-26-1 0,1 25-1,0 0-15,24-25 16,-49 0-1</inkml:trace>
  <inkml:trace contextRef="#ctx0" brushRef="#br0" timeOffset="127624.6">9427 15108 0,'-50'-25'16,"100"50"-16,-150-75 15,51 25-15,-1 25 16,25-25-16,-24 25 16,-50 0-1,49 0-15,-49 50 16,24 0-1,26-1-15,-26 1 16,1 99 0,49-75-16,0 75 15,25 25 1,25-1 0,74-24-1,0-25 1,75-49-1,0-51 17,-25 1-17,-1-50 1,26-49 0,-75-25-1,-74 49 1,50-24-1,-51-1 1,26-24 0,-50 49-1,0 1 1,0 24 0,0-25-1,0 26 1,-25-26-1,25 25 17,-25-24-17,25 24-15,-24 25 16,24-25-16,0 0 16,-25 0 30</inkml:trace>
  <inkml:trace contextRef="#ctx0" brushRef="#br0" timeOffset="129097.19">9154 15331 0,'0'0'0,"25"0"16,-1 0 0,1 0-1,0 0-15,-25-25 16,0 0 0,25 25-1,0 50 1,-1-50-1,1 50 1,0-1-16,-25-24 16,25 0-16,0 24 15,-1-24 1,1 0 0,-25 0-1,0 24 1,0-24 15,-25 25-31,25-1 16,-49 1 15,24-50-31,25 25 16,-25-25-16,0 25 15,1-25-15,-26 25 16,25-25-1,0 0 1,25-25 15,0 0-15,0 0 0,25 0-1,25 0 1,-1 25-1,1 25 1,0-25 0,-26 25-1,1-25 1,25 50 0,-25-25-1,-25 24 1,0-24-1,0 0 1,-50 24 0,0-24-1,-24 0 1,0 25 0,-1-26-1,26-24 1,24 0-1,25 25 1</inkml:trace>
  <inkml:trace contextRef="#ctx0" brushRef="#br0" timeOffset="129894.42">11486 15604 0,'0'-25'0,"-25"25"16,0-25-16,25 0 15,-50 1 1,26 24-16,-51 0 15,1 49 17,-25 1-17,-1 24 1,51 1 0,24-26-1,50 1 1,124-50-1,-50-25 1,0-49 0,-49-26-1,-1 1 1,-49 74 0,25 25-1,-25 0 1,25 75-1,-25 24 1,25 25 0,-1 0-1,-24-25 1</inkml:trace>
  <inkml:trace contextRef="#ctx0" brushRef="#br0" timeOffset="130298.33">11659 15505 0,'0'0'16,"25"0"-16,0 0 31,0 0-15,-1 124-1,1-75 1,-25-24-16,0 25 16,0-26-16,25-48 47,-25-51-32,25 26 1,-25-1-16,50 0 15,-50 26 1,24 24 0,1 74-1,25 50 1,-25 0 0,-1-74-16,1-1 15</inkml:trace>
  <inkml:trace contextRef="#ctx0" brushRef="#br0" timeOffset="130812.44">12602 15405 0,'0'-24'16,"0"48"-16,-25-48 15,0 24-15,1 0 16,-1 24-16,-50 26 16,1 24-1,49-24 1,0 0-16,0 24 16,25 25 15,50-74-16,-25-25-15,49 0 32,-24-50-17,24-49 1,-24-74 0,-25-175-1,-25 150 1,0 123-1,0 26 1,0 98 15,25 1-31,-25 149 16,24 49 0,1 24-1,-25-123 1,0-25-16</inkml:trace>
  <inkml:trace contextRef="#ctx0" brushRef="#br0" timeOffset="131976.76">14115 15207 0,'-25'0'0,"25"-25"32,25 25-17,-25 25 1,-25 74-1,25-49 1,0 24-16,0 50 16,25-49-1,0-51 1,25-24-16,49 0 16,0-49-1,0-50 1,-24 24-1,-51 1 17,-24 49-32,0 0 31,0 75-15,0-1-1,-24 1-15,24 99 16,24 0-1,-24-25 1,25-75-16</inkml:trace>
  <inkml:trace contextRef="#ctx0" brushRef="#br0" timeOffset="132526.18">14140 14909 0,'-50'50'0,"100"-100"0,-149 149 15,49-24-15,-24-25 16,24 49-16,0-25 16,-24 100-1,74 24 1,50-99-16,49 100 31,75-1-31,-75-123 16,25-26-16,99 26 15,-99-50 1,0-50-16,-25 0 16,1-25-16,48-123 31,-24-26-15,-49-49-1,-75 25 1,-50 25-1,-99 49 1,-173 0 0,74 99-1,0 75 1,124 0 0</inkml:trace>
  <inkml:trace contextRef="#ctx0" brushRef="#br0" timeOffset="133946.9">8286 15753 0,'0'-25'32,"-25"50"14,0-1-30,0 1 0,25 0-16,-25 25 15,25-25-15,-25 49 16,25-49 0,50 24-1,-25-49 1,25 25-16,-26-25 15,26 25 1,0 0 0,-26-25-16,26 49 15,-25-24 1,-25 25 0,0-1-1,-25 1 1,-25 24-1,-24 1 17,49-50-32,0-25 0,1 0 31,-1 0-15,0 0-1,0 0 1</inkml:trace>
  <inkml:trace contextRef="#ctx0" brushRef="#br0" timeOffset="134897.98">16273 15554 0,'25'0'31,"-25"-25"-31,0 75 47,0 0-32,0-1-15,25 26 16,-25-1-16,0 1 16,0-26-1,25 26-15,-25-1 16,-25-49 0</inkml:trace>
  <inkml:trace contextRef="#ctx0" brushRef="#br0" timeOffset="135083.21">16249 15356 0,'0'-50'16,"0"100"-16,-25-125 15,25 51-15,0-1 16,-25 25 15</inkml:trace>
  <inkml:trace contextRef="#ctx0" brushRef="#br0" timeOffset="135545.15">16422 15951 0,'0'0'15,"0"25"-15,0-75 16,0 26-16,0-51 16,25 25-1,-25-24-15,25 0 16,24-26 0,1 26-1,-50 49 1,50 50-1,-26 25 1,1 74 0,25 124-1,0-124 1,24-50 0</inkml:trace>
  <inkml:trace contextRef="#ctx0" brushRef="#br0" timeOffset="135794.26">17117 15430 0,'25'0'16,"-25"-25"-16,0 1 15,49 148 32,-49-50-47,25 0 16,0 50 0,0 25-1,-25-124-15</inkml:trace>
  <inkml:trace contextRef="#ctx0" brushRef="#br0" timeOffset="136363.1">17142 15753 0,'0'-25'0,"0"50"0,0-75 46,24 75-30,1 0-16,0-25 16,0 0-1,24 24-15,75-24 16,-74-24 0,25 24-16,-1-25 15,-24 0-15,24-25 0,0 1 16,-98 74 46,24-1-46,-50 51 0,25 24-1,50-24 1,25-1-1,24-49 1,25-25 0,-49-25-1,-1-49 1,-49 49-16,0-25 16,-24 0-16,-51 1 15,-49-1 1,0 25-1,50 1 17</inkml:trace>
  <inkml:trace contextRef="#ctx0" brushRef="#br0" timeOffset="136793.19">19548 15405 0,'0'0'16,"-25"25"31,25 25-32,0-1 1,-25 26-16,0 24 0,1 50 16,24-75-1,-25 50 1,50-49-1,-1-26 1,26-49 0,-25 0-16,99-49 15,-25-1 1,-74-24 0,0 49-16</inkml:trace>
  <inkml:trace contextRef="#ctx0" brushRef="#br0" timeOffset="137077.01">19449 15430 0,'-25'0'0,"50"0"0,-75 0 15,25-25-15,0 25 16,25-24 0,25 24-1,50-50 1,-1 25 0,0 25-1,-24-25-15,0 25 16</inkml:trace>
  <inkml:trace contextRef="#ctx0" brushRef="#br0" timeOffset="137249.73">19399 15629 0,'0'24'16,"0"-48"-16,0 73 0,0-24 15,0 0-15,50 0 16,24-25 0,-24-25-1,-1 25-15</inkml:trace>
  <inkml:trace contextRef="#ctx0" brushRef="#br0" timeOffset="137824.67">20044 15529 0,'-25'25'16,"50"-50"-16,-99 75 0,74-25 0,-25 0 15,50-25 16,-1 24-15,1-24-16,0 0 16,25 0-16,24 25 15,0 25 1,-24 49 0,0 25-1,-25 25 1,-1-25-1,1-50 17,-25-24-32,0-25 47,25-50-32,-25 0-15,25-49 16,0-25-1,-1-50 17,1 99-32,-25-49 15,25 0 1,-25-1 0,25 26-1</inkml:trace>
  <inkml:trace contextRef="#ctx0" brushRef="#br0" timeOffset="138058.62">21111 15926 0,'0'25'16,"0"-50"-16,0 75 16,25-25-1,-25 0-15,0-1 16,0 1 0,24-25-1</inkml:trace>
  <inkml:trace contextRef="#ctx0" brushRef="#br0" timeOffset="138931.32">22252 15678 0,'0'-25'16,"0"50"-16,-25-50 0,25 1 16,0-1-16,0 0 15,0 0 1,25 25-1,0-25-15,-1 25 16,51 0-16,-50 25 16,-25 25-1,24 24-15,-73 100 16,-1 0 0,1-50-1,24-75 1,74-49 15,51 0-15,-26 0-1,125-49 1,24-1 0,-74-24-1,-75 49 1</inkml:trace>
  <inkml:trace contextRef="#ctx0" brushRef="#br0" timeOffset="139527.85">22574 15033 0,'0'0'15,"-74"-25"-15,-25 1 0,24 24 16,1-25 0,-1 50-16,-123 99 31,49 74-15,50 50-1,49 0 1,50 0-1,75-24 1,98-76 0,26-48-1,-75-75-15,99 24 16,-99-24 0,0-50-16,0 25 15,124-99 1,-24-25-1,-125 74-15,50-74 16,-50-25 15,-74-24-15,-25-51 0,-100 26-1,-48 24 1,-51 100-1,75 24-15,-99 50 16,24-24 0,26 48-1,24 26 1,99-25 0</inkml:trace>
  <inkml:trace contextRef="#ctx0" brushRef="#br0" timeOffset="140012.26">24534 15951 0,'0'0'16,"0"-25"-1,0 50 16,25 25-15,-25-1-16,0 26 16,0 24-1,-50-25-15,25 1 16,-24-26-16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7:31:38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14066 10543 0,'0'50'141,"0"-1"-125,0 51-1,0 24-15,0 0 16,0-25-1,0-25-15,0-49 32,0 25-32,0-25 15,0 49 1,24-74 203,26 0-188,24 0-31,-24 0 16,49 0-1,25 0-15,0 0 16,50 0-1,0 0 1,-50 0-16,49 0 16,75 0 15,-124 0-15,50 0-1,-124 0 1,24 0-1,-49 0 1,24 0-16,-24 0 16,50 0-1,-26 0 1,75 0 0,-49 0-1,49 0 1,-50 0-1,50 0 1,-49 0 0,-1 0-1,-24 0-15,49 0 16,-25 0 0,-24 0-1,74 0 1,-74 0-1,49 0-15,124 0 16,-49 0 15,-75 0-15,75 0 0,-125 0-1,100 0 1,-99 0-1,99 0 1,-100 0 0,1 0-16,-25 0 31,49 0-15,-49 0-1,24 0 1,-49-25 124,0 0-140,0-24 16,0 24 0,0-25-1,0 26-15,0-1 32,0 0-17,0 0 1,0 0-1,0 0 1,0 1 0,0-1-1,0 0 1,0 0 31,0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01T06:13:37.18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6499 1612 0,'0'0'0,"0"-24"32,-24 24-1,24 49 31,-25-24-46,25 50 0,0-26-16,-25 1 0,25 24 15,-25-24 1,0 49-1,25-49-15,-24-1 16,24-24 0,-25-25-1</inkml:trace>
  <inkml:trace contextRef="#ctx0" brushRef="#br0" timeOffset="513.14">5656 2431 0,'0'0'0,"25"0"0,0 0 15,24 0-15,1 0 16,123 0 0,76 0-1,23-25 1,1-24-1,-49 24 1,-76 25 0,-73 0-1,-50 0 1,-25 25 31</inkml:trace>
  <inkml:trace contextRef="#ctx0" brushRef="#br0" timeOffset="1044.43">5954 3175 0,'-25'0'46,"25"25"-14,-25 50-17,25-1-15,-25-24 16,25-1-16,-25 75 16,1-74-1,24-25 1,0-1 15</inkml:trace>
  <inkml:trace contextRef="#ctx0" brushRef="#br0" timeOffset="1308.8">6475 3324 0,'0'0'0,"24"0"15,1 0-15,0 0 16,25-25-16,-1 25 15,-24 0-15,74-24 32,-74 24-32</inkml:trace>
  <inkml:trace contextRef="#ctx0" brushRef="#br0" timeOffset="1876.11">6971 3473 0,'25'25'16,"-50"-50"-16,50 99 0,-25-24 15,0-75 32,0-24-47,0 24 16,24-74-1,26-1 1,0 26 0,24 0-1,-24 49-15,-1 0 16,1 0 0,-1 50-1,-24 0 16,25 74-15,-25 0 0,-25 25-1,0-25 1,-25-24 0,25-50-1</inkml:trace>
  <inkml:trace contextRef="#ctx0" brushRef="#br0" timeOffset="2958.88">8186 1910 0,'0'0'16,"-25"25"109,1 0-125,24 24 16,-50 26-1,25-26-15,0 26 16,-49 24-16,49-49 15,25-1 1,-25-24 0,25 0-1,75-25 1,-1-50 0,25-49-1,1 0 1,-51 24-1,-24 51 1,-25-1 31,25 50-47,-25-1 16,0 26-16,0-25 15,0 0-15,25-1 16,-25 1-16,25 0 31,24-25-15,50-25-1,25-49 1,0-75 0,-99 75-1,-25 24-15,25 0 16,-25 26-1,0-1-15,0 0 47</inkml:trace>
  <inkml:trace contextRef="#ctx0" brushRef="#br0" timeOffset="3341.56">9526 1166 0,'0'0'16,"0"-25"-16,0 0 47,-25 75-32,0 0-15,0-1 16,1 1-16,-1 24 15,-25-24 1,25 24 0,1-49-16,24 0 15,-25-25 1</inkml:trace>
  <inkml:trace contextRef="#ctx0" brushRef="#br0" timeOffset="3693.35">9824 1588 0,'0'-25'15,"-25"25"1,0 25 0,0 24-16,0 1 15,-49 74 1,24 25 0,-24 0-1,49-1 1,25-48-1,25-26 1,49-24 0,-49-50-16</inkml:trace>
  <inkml:trace contextRef="#ctx0" brushRef="#br0" timeOffset="4244.52">10047 1935 0,'0'-25'0,"0"50"15,0-75 1,25 50 0,-1 0-16,1 0 15,0 0-15,25 0 16,-26 25-16,51 50 15,-50 24 1,-25 25 0,-25-99-1,25-1-15,-25-24 32,25 0-17,25-49 1,74-100-1,0 0 1,-24 0 0,-26 75-1,-24 49 1,-25-25 0,0 26 15,0 48-31,-25 51 15,25-1 1,-24 1-16,-1 98 16,25-24-1,0-50 1,74-49 0,1-50-1</inkml:trace>
  <inkml:trace contextRef="#ctx0" brushRef="#br0" timeOffset="4593.64">11188 1637 0,'-25'0'16,"50"0"-1,0 25 1,0 25-16,-1-1 0,-24 26 16,25 49-1,-25-25-15,0 50 16,-25-50-1,1-49 1,-51 49 0,50-49-1,1-50 1,24-25 0</inkml:trace>
  <inkml:trace contextRef="#ctx0" brushRef="#br0" timeOffset="4893.71">11982 2158 0,'0'0'0,"49"0"16,-24 0-16,25-25 16,-1 25-1,26 0-15,-26 0 16,125-24 0,-25 24-1,-99 0-15,-1-25 16,1 25-16</inkml:trace>
  <inkml:trace contextRef="#ctx0" brushRef="#br0" timeOffset="5196.1">12478 1885 0,'0'0'15,"-25"-24"-15,0 24 16,0 0 15,25 49-31,25 50 32,-25-49-32,0 99 15,0-75 1,0 1-16,0 74 15,0-50 1,0-25 0,0-49-1</inkml:trace>
  <inkml:trace contextRef="#ctx0" brushRef="#br0" timeOffset="5908.73">13768 1563 0,'0'0'15,"-25"-25"-15,25 0 16,-25 25-1,25 25 1,0 49 0,0 75-1,0 0 1,0-74-16,-25 24 16,25-25-16,0 1 15,-24-1 1,-1 50-1,25-25 1,-25-74-16,25 0 47,25-75-47,-25 1 16,25-100-1,-1-74 1,1 24-1,0 1 1,0 98-16,0-24 16,-25 75-1,24-1-15,26 1 16,25-1 0,24 50-1,-25 0 16,1 50-15,-26 24-16,-24 25 31,-75 25-15,-24 0 0,24-74-16,1 0 15,-1-26-15,1 1 16,-26 0-1</inkml:trace>
  <inkml:trace contextRef="#ctx0" brushRef="#br0" timeOffset="6242.49">14859 1464 0,'0'0'0,"0"-25"16,-24 50 15,-1-1-15,-25 76-1,25-26 1,1 1-16,-26 73 15,50 1 1,0-25 0,50-49-1,24-1 1,50-74 0,-74 0-16</inkml:trace>
  <inkml:trace contextRef="#ctx0" brushRef="#br0" timeOffset="6777.08">15231 1712 0,'0'-25'16,"0"50"-16,0-75 0,25 25 15,0 0 1,0 25-16,0 0 15,74 0 1,-49 50 0,-26 49-1,-24 25 1,-24-74-16,24-25 16,0 0-16,0-1 15,0-48 32,49-26-47,-24 0 16,25-24-16,-1 0 0,50-100 31,-49 50-15,-50 99-1,25 25 16,-50 0-31,0 50 16,25-1-16,-25 26 16,1 74-1,24-1 1,0-98-16,49 74 16,1-25-1,24-24 1,-24-51-1</inkml:trace>
  <inkml:trace contextRef="#ctx0" brushRef="#br0" timeOffset="7108.45">16174 1439 0,'0'-25'0,"0"50"0,25-75 16,-25 25 15,50 50-31,-1 50 16,1 49-1,-25 49 1,-25-24-1,-25 0 17,0-99-32,0 24 15,-24-24-15,-1-1 16,0-24-16,1 25 16,24-25-16</inkml:trace>
  <inkml:trace contextRef="#ctx0" brushRef="#br0" timeOffset="8091.27">17117 1612 0,'-25'0'16,"50"0"-16,-25-24 0,0-1 15,0 0-15,0 0 16,-25 25 31,25 25-47,-25 49 15,-24 100 1,49 0 0,0-25-1,0-125-15,24 1 16,1 0-16,25-25 15,24-50 17,25-49-17,-24-50 1,-26 25 0,-49 100-16,0-1 15,0 99 16,0-24-31,0 99 16,50-50 0,-25-74-1,25-1-15,49-24 16,25-49 0,-25-26-1,-25-73 1,-49-26-1,-25 25 17,0 124-32,0 0 15,0 1-15</inkml:trace>
  <inkml:trace contextRef="#ctx0" brushRef="#br0" timeOffset="8394.99">18655 1340 0,'0'0'0,"25"-25"0,-25 0 16,-25 25 15,0 25-15,0 24-16,-49 75 15,24 50 1,1 25 0,49-125-1,-25 25 1,25-24-16,25 73 16,24-48-1,26-26 1,-1-74-1</inkml:trace>
  <inkml:trace contextRef="#ctx0" brushRef="#br0" timeOffset="8910.01">19027 1662 0,'25'-50'16,"-50"100"-16,75-149 0,-26 74 15,26 0 1,49 0 0,-24 25-1,-26 50 1,-49 99 0,-49 25-1,-1-75 1,25-50-1,0-49 1,75-49 15,-25-1-31,74-99 16,25-49 0,-74 74-1,-26 99 1,-24 75 15,-74 74 0,24 49-15,50 1 0,-24-100-16,73 50 15,-49-99 1,75 25-1,-26-50-15,1 25 16</inkml:trace>
  <inkml:trace contextRef="#ctx0" brushRef="#br0" timeOffset="9211.04">20069 1315 0,'0'-25'0,"0"50"16,0-75-16,49 75 31,-24 25-15,-25-1 0,25 26-16,0 123 15,-25 25 1,-50-24-1,-24-50 1,-1-25 0,26-75-1,24-49 1</inkml:trace>
  <inkml:trace contextRef="#ctx0" brushRef="#br0" timeOffset="9459.62">20689 1960 0,'25'0'16,"0"0"15,-1-25-31,26 25 15,49-25 1,50 25 0,-25-25-1,-49 50 1</inkml:trace>
  <inkml:trace contextRef="#ctx0" brushRef="#br0" timeOffset="9658.92">20664 2257 0,'0'0'0,"-49"25"16,24-25-16,99-25 47,1 25-47,24 0 15,0-24-15</inkml:trace>
  <inkml:trace contextRef="#ctx0" brushRef="#br0" timeOffset="10292.37">22252 1786 0,'0'-49'15,"0"98"-15,0-123 0,-50 24 16,50 25 0,-25 0-16,-24 1 15,-26 24-15,1 0 16,0 49 0,24-24-16,-24 74 15,49-24 1,99-50-1,100-25 1,-1-50 0,-24 0-1,-74 1 1,-51 24 0,1 25-1,-25-25 16,25 100-31,-25 49 32,-25 74-17,0-99-15,25 25 16,-24 0-16,-26 124 16,-49 0-1,-25-49 1,-50-50-1,25-100 1,75-49-16,-1 0 16,26-24-16,-1-1 15,-24-124 1,74-50 0,74-49-1,75 50 16,-50 99-31,1-1 16,24 26-16,0 0 0</inkml:trace>
  <inkml:trace contextRef="#ctx0" brushRef="#br0" timeOffset="10594.15">23195 1538 0,'0'-25'16,"0"50"-16,24-50 0,-24 0 15,-24 50 1,-26 25 0,25 24-16,-99 125 15,25 49 1,49-124-1,1 99 1,49-49 0,49-50-1,-24-75 1,25-24-16,-26-25 0</inkml:trace>
  <inkml:trace contextRef="#ctx0" brushRef="#br0" timeOffset="11092.42">23467 1910 0,'0'0'0,"50"-25"16,49 25 15,-99 50-16,25-25-15,-50 49 16,-49 50 0,-50 0-1,49-74 1,51-50 0,24 25-16,74-75 15,-24 0 1,173-148-1,-99 49 1,-50 25 0,-49 75-1,-25 73 17,-50 76-17,1 48 1,24 1-1,0-25 1,50-24 0,0-76-1,24 1 1,-24-25-16</inkml:trace>
  <inkml:trace contextRef="#ctx0" brushRef="#br0" timeOffset="11376.48">24410 1687 0,'0'-25'16,"0"50"-16,25-25 31,0 50-15,-1 49-1,-24 50 1,-74 49 15,49-99-31,-99 100 16,-25-1 0,25-49-1,50-99-15</inkml:trace>
  <inkml:trace contextRef="#ctx0" brushRef="#br0" timeOffset="12107.9">25998 2580 0,'-25'-25'0,"50"50"0,-75-50 31,50 0-31,-25 1 31,75 24 32,49 0-63,25 0 16,25 0-16,198-25 31,1 25-31,-1-25 15,-74 25 1,-174 0 0,25 0-1,-99 25 1</inkml:trace>
  <inkml:trace contextRef="#ctx0" brushRef="#br0" timeOffset="12542.61">27759 2133 0,'0'-24'16,"0"48"-16,0-73 15,-25 24-15,25 0 16,0 0-1,-25 25-15,50 25 32,0 0-17,25 25-15,-1-1 16,150 26 0,-26-1-1,1 1 1,-75-26-1,-74-49 1,-50 25 0,-99 25-1,-74 24 1,-26 0 0,51 26-1,49-51 1,124-24 15,0 0-31</inkml:trace>
  <inkml:trace contextRef="#ctx0" brushRef="#br0" timeOffset="12891.52">27982 2009 0,'0'0'16,"0"-24"-16,0 48 47,-25 1-32,25 74-15,0 50 32,-49 50-32,24-1 31,0-49-15,25-50-1,-25-74-15</inkml:trace>
  <inkml:trace contextRef="#ctx0" brushRef="#br0" timeOffset="13692.78">30264 2084 0,'0'-25'15,"0"50"-15,-24-50 32,-1 25-17,-25 25-15,-24 0 16,24-1 0,-24 1-16,-25 25 15,74-25 1,0-25-1,50 24 48,0 1-63,-1 0 16,26 0-16,0 0 15,24 0-15,50 49 16,25-24 15,-75-1-15,-49-24-1,0 0-15,-25 49 16,-74 25 0,-100-49-1,-49 0 1,24-50-1,1-25 1,173-25 0,25 1-16</inkml:trace>
  <inkml:trace contextRef="#ctx0" brushRef="#br0" timeOffset="14011.88">30537 2009 0,'0'0'15,"25"0"-15,0-24 16,0 24-1,-25 24-15,49-24 16,-24 25-16,74 0 16,1 25-1,-51-1 1,-24-49 0,0 25-1</inkml:trace>
  <inkml:trace contextRef="#ctx0" brushRef="#br0" timeOffset="14826.92">31282 1538 0,'-25'-50'16,"50"100"-16,-100-124 0,1 24 16,-150 0-1,100 26-15,-198 24 16,-1 24 0,175 26-1,-1 0-15,-99 98 16,49 51-1,26 24 17,24 50-17,99-124-15,1-25 16,49 25-16,24 99 16,76-25-1,73-74 1,26-50-1,49-74 1,25-25 0,24 0-1,1-50 1,-149 26-16,-25-26 16,149-49-1,-149 49-15,99-74 31,0-25-15,-49 0 0,-50 1-1,-50-1 1,1 25 0,-50 0-1,-25 0 1,-25-25-1,-74-25 1,49 125 0,-24-1-16,-50-25 15,-25 1 1,-50 24 0,1 26-1,-1 24 16,-24 0-15,0 0 0,-25 24-1,99 1-15</inkml:trace>
  <inkml:trace contextRef="#ctx0" brushRef="#br0" timeOffset="66704.72">3622 5458 0,'25'-25'125,"-1"25"-125,1 0 16,25-25 0,-25 25-16,24-25 15,-24 25-15,49-49 16,-49 49 0,25 0-1,-50-25 16</inkml:trace>
  <inkml:trace contextRef="#ctx0" brushRef="#br0" timeOffset="67104.94">3671 5830 0,'0'-25'0,"0"50"0,50-50 15,-25 0-15,0 0 16,24 1-16,1-1 15,24-25 1,1 25 0,-50 0-1,-1 25 17</inkml:trace>
  <inkml:trace contextRef="#ctx0" brushRef="#br0" timeOffset="68208.75">3994 5234 0,'25'0'16,"-50"0"-16,99 0 0,-24 25 0,24-25 15,1 0 1,98 25 0,-49-25-1,-49 25 1,-25-25-1,-26 0 17,-24 25 15,-24-25-32,-1 24-15,0 26 16,-25 0-16,-24 49 15,-1 25 1,26-25 0,-1 0-1,25-49 17,1-50-17,24-25 16,-25 0-15,25 1 0,0-1-16,-25 0 15,50 0-15,-25-49 16,0 24 0,0 25-16,0-49 15,-25-25 1,0-1-1,0 26 1,1 0 0,-26 24 15,50 25-31,0 0 16,-25 1-1</inkml:trace>
  <inkml:trace contextRef="#ctx0" brushRef="#br0" timeOffset="83321.39">7070 5334 0,'-25'24'141,"25"1"-126,0 25-15,0-1 16,-25-24-16,25 25 16,-24 24-1,24-24 1,74 0 15,-49-26-15,49-48-1,1-1 1,-1-50 0,0-24-1,-24 0 1,-25 0 0,0 49 15,-25 25-16,0 50 17,25 0-17,-1 74 1,1-49-16,0-1 16,74 26-1,-24-26 1,24-24-1,-50-25 1,1-25 0,0-49-1,-50-50 1,24 49 0,-24-73-1,-24 24 1,24 24-1,-25 51 1,25 24 15</inkml:trace>
  <inkml:trace contextRef="#ctx0" brushRef="#br0" timeOffset="83779.49">8534 4366 0,'-25'50'0,"0"-25"16,25 24-16,-25 1 16,0-1-16,1 1 15,-26 49 1,0-49 0,50-25-1,-24-1 1</inkml:trace>
  <inkml:trace contextRef="#ctx0" brushRef="#br0" timeOffset="84198.06">9104 4614 0,'-25'25'0,"50"-50"0,-74 75 15,24-1-15,-25 1 16,25 0-16,-24 24 16,-1 50-1,0 50 1,50-25 0,0-1-1,50 1 1,25-74-1,-26-26-15,-24-24 16,25 25 0,49-25-1,-74-25-15</inkml:trace>
  <inkml:trace contextRef="#ctx0" brushRef="#br0" timeOffset="84798.44">9501 4961 0,'0'-24'15,"0"48"-15,25-73 0,0 49 16,-1-25-1,1 25 1,25 50 0,0-1-16,-26 1 0,1 24 15,0-24-15,0 99 16,0-25 15,-25-75-15,0-24 15,0-74-15,0 24-16,24-124 15,26-25 1,-25 50 0,0 50-1,-25 49 1,0 0-1,-25 25 1,0 99 15,0 1-31,50 49 16,0-25 15,49-25-15,1-25-1,-51-49-15,51 0 16,-50-25-16</inkml:trace>
  <inkml:trace contextRef="#ctx0" brushRef="#br0" timeOffset="85147.9">10469 4763 0,'0'25'0,"24"0"16,26 24-1,-25 1-15,49 74 16,1 25-1,-51 49 1,1-24 0,-25-50 15,-25-50-31,25-24 16,-24-25-1,-1 0 1,0-25-1</inkml:trace>
  <inkml:trace contextRef="#ctx0" brushRef="#br0" timeOffset="85464.91">11461 5458 0,'25'0'16,"49"0"31,-24 0-47,-1-25 0,26 25 15,-26-25-15,26 25 16,24 0-1,50-50-15,-25 26 16,-25-1 0,-49 25-1</inkml:trace>
  <inkml:trace contextRef="#ctx0" brushRef="#br0" timeOffset="85771.9">12031 5086 0,'-24'0'0,"48"0"0,-48-25 16,-1 25-1,25 25 1,0-1-1,-25 1-15,50 25 16,-25 24-16,25 75 31,-1 0-15,1 25 0,0-100-1,-25-49 1,0 0-1</inkml:trace>
  <inkml:trace contextRef="#ctx0" brushRef="#br0" timeOffset="86202.31">13495 4937 0,'0'0'16,"0"49"15,0-24-15,0 25-16,25-1 16,-25 26-16,0-1 15,0 1 1,0-26-16,0 26 0,0 24 15,-25-74 1,25-1 15,0 1-31</inkml:trace>
  <inkml:trace contextRef="#ctx0" brushRef="#br0" timeOffset="86447.66">13942 5334 0,'24'0'16,"-24"-25"0,25 25-16,0 0 15,25 0 1,-1 0-16,75-25 15,-25 0 1,1 25 0,-51-25-1</inkml:trace>
  <inkml:trace contextRef="#ctx0" brushRef="#br0" timeOffset="86948.24">14760 5011 0,'0'-25'32,"0"50"-17,25 0-15,-25 25 16,25-1-16,-50 26 15,25-26-15,0 50 16,0-24 15,0-100 1,25-25-17,0-24-15,-1 24 16,26-74-1,24 25 1,1 49 0,-26 26-1,-24 24-15,0 24 32,-25 26-32,25 49 15,0 25 1,-25 0-1,-25-49 1,25-26 15</inkml:trace>
  <inkml:trace contextRef="#ctx0" brushRef="#br0" timeOffset="87431.71">15405 4565 0,'-25'0'0,"50"0"0,-50-25 31,25 50-16,50-25 1,-25 24-16,0 26 16,24-25-1,50 99 1,50 74 0,-124-123-1,25 98 1,-50 1-1,-50 0 1,0-50 0,-24-25-1,24-49 1,26-50 0,-1 0-1,25 24 16,-25-24-15</inkml:trace>
  <inkml:trace contextRef="#ctx0" brushRef="#br0" timeOffset="88133.1">13148 4565 0,'24'0'15,"-48"24"16,24 1-31,-25 0 16,0 25 0,0 24-16,-24 75 15,-1 49 1,25-98 0,25 123-1,25-50 1,25-24-1,24-49 1,0-51 0,1-49-1,-50 25 1,0-25 15,-1 0-31</inkml:trace>
  <inkml:trace contextRef="#ctx0" brushRef="#br0" timeOffset="89080.92">16373 4614 0,'0'0'15,"0"25"1,0 0-1,24 0 1,-24 24-16,0 1 16,0 74-1,0 50 1,0 49 0,0 25-1,-24 25 1,-1-124-1,0-75 1,25-99 15,0-74-15,0 25 0,0-125-1,25 1 1,-25 74-1,0 24-15,49-98 16,-49 99 0,75-75-1,-50 100-15,24-26 16,26 26 0,-1 24-1,1 26 1,-51 24-1,26 24 1,24 26 0,-49 24-1,-25-24-15,25 24 16,-25 1-16,25 49 16,-50-50-1,-49 1 1,-26-26-1,-24-24 1,0 0 0,75 0-1</inkml:trace>
  <inkml:trace contextRef="#ctx0" brushRef="#br0" timeOffset="89418.63">17390 4862 0,'24'-25'0,"-48"50"0,48-74 16,-24 24-1,-24 25 1,-1 25-1,-25 24 1,1 75 0,-1 50-1,50 0 1,0 24 0,25-74-1,0-74-15,24 24 16,1-49-1</inkml:trace>
  <inkml:trace contextRef="#ctx0" brushRef="#br0" timeOffset="89915.51">17514 5160 0,'0'0'15,"0"-25"-15,25 0 16,-1 1 0,1 24-16,0 0 15,0 0-15,49 49 16,-49 50 0,-25 25-1,-50 0 1,26-74-1,24-25 1,-25-25 15,50-50-31,24-74 32,1-49-17,-1 49 1,-49 49-1,25 75 1,-25 25 0,-25 74-1,25 50 1,0-25 0,25 0-1,25-25 1,-25-74-1,24 0 1</inkml:trace>
  <inkml:trace contextRef="#ctx0" brushRef="#br0" timeOffset="90232.76">18208 4986 0,'25'-25'15,"-50"50"-15,50-74 0,0 73 47,-25 1-31,25 0-16,0 25 16,-1 24-1,1 75-15,0 0 16,-50-25-1,25-75 1,-25-24-16,1 25 31,-1-25-31,0-25 0,0 0 16</inkml:trace>
  <inkml:trace contextRef="#ctx0" brushRef="#br0" timeOffset="91284.77">19052 5011 0,'0'0'0,"0"-25"0,0 0 15,-25 75 48,25 0-48,-25 24-15,25 100 16,-25-75 0,75-25-1,-50-49-15,50 0 16,-26-25 0,26-25-16,49-49 15,-24-50 1,-26 0-1,-24 25 1,-25 74 0,25 99 15,-25-24-31,0 24 16,25 25-1,49-49 1,-49-25-16,0-25 15,24-25-15,-24 0 16,99-148 15,-99-1-15,-25 0 0,0 75-1,0 49 1,-25 75 15</inkml:trace>
  <inkml:trace contextRef="#ctx0" brushRef="#br0" timeOffset="91587.32">20118 4763 0,'0'-25'16,"0"50"-16,0-75 0,0 26 31,0 73-15,-24-24-16,24 49 16,-25 26-1,0 123 1,0 25-1,25-50 1,0-98-16,25-26 16,49 1-1,-49-51-15,50 1 16</inkml:trace>
  <inkml:trace contextRef="#ctx0" brushRef="#br0" timeOffset="92082.87">20639 5110 0,'0'-24'16,"0"48"-16,25-73 0,-25 24 16,25 25-16,0 0 0,0-25 15,-1 50 1,1 0-16,0 0 15,-25 198 1,-74-74 0,24-75-1,25-49 1,0-50 0,50-74-1,50-50 1,-1-49-1,-24 49 1,-26 99 0,-24 25-1,25 0 1,-50 50 0,25 25-16,-24 74 15,-1 25 1,50 0-1,24-50 1,26 25 0,24-75-1,-49-49-15</inkml:trace>
  <inkml:trace contextRef="#ctx0" brushRef="#br0" timeOffset="92397.65">21408 4862 0,'0'0'15,"-24"-25"-15,24-24 32,24 49-17,1 49 1,25 75-1,-25 25 1,-1 25 0,-24 0-1,-49-26 1,-1-98-16,25 0 16,-49 24-1,49-74-15,0 25 16</inkml:trace>
  <inkml:trace contextRef="#ctx0" brushRef="#br0" timeOffset="92634.01">22029 5259 0,'24'0'31,"1"-25"-15,0 25-1,0 0-15,24-24 16,1 24-16,74-25 16,-50 25-1,1-25 1</inkml:trace>
  <inkml:trace contextRef="#ctx0" brushRef="#br0" timeOffset="92818.33">22177 5482 0,'-49'25'15,"98"-50"-15,-123 75 0,24-25 0,26-25 31,48 0-15,26 0 0,0 0-16,98-25 15</inkml:trace>
  <inkml:trace contextRef="#ctx0" brushRef="#br0" timeOffset="93403.43">23790 5061 0,'-25'0'16,"50"0"-16,-50-25 16,25 0 15,0 50-16,0 0 1,0 24-16,0 1 16,0 74-1,-25 25 1,0-75-16,1 1 16,-1 24-1,0-74 1</inkml:trace>
  <inkml:trace contextRef="#ctx0" brushRef="#br0" timeOffset="93667.95">24038 5433 0,'25'0'16,"-25"-25"0,25 25-1,24 0 1,1-25-16,24 25 16,50-25-1,-74 1 1,-1 24-16,26 0 15,-50 0 1</inkml:trace>
  <inkml:trace contextRef="#ctx0" brushRef="#br0" timeOffset="94133.6">24757 5110 0,'0'0'15,"25"-24"17,-25 48-17,0 1-15,25 25 16,-25 49 0,-25 25-1,0-50 1,25-49-1,0-50 32,25-24-47,0-26 16,0 1-16,49-50 31,-49 50-31,25 24 16,-1 25-16,1-25 15,-25 50 1,-1 0 0,26 75-1,-50 49 1,25-50-16,-50-24 16,25 74-1,-25-50 1</inkml:trace>
  <inkml:trace contextRef="#ctx0" brushRef="#br0" timeOffset="94531.04">25626 4664 0,'0'-50'0,"0"100"0,24-100 16,-24 75 15,0 0-15,25 24-16,0 26 16,-25-1-16,25 1 15,24 74 1,-49-50-16,0 99 15,-49-24 1,-75-25 15,25-75-15,-1-24 0,100-25-1,-24-25 1,-1 0-1,0 0-15,25-25 0</inkml:trace>
  <inkml:trace contextRef="#ctx0" brushRef="#br0" timeOffset="95115.41">23492 4788 0,'0'-25'15,"-25"25"1,1 0 0,24 25-16,-25 24 15,-25 51 1,-24 49 0,24 49-1,50 0 1,0-49-1,0-49 1,25-51 0,0-24-1,-25 0 1,49-25 0,-24-50-16</inkml:trace>
  <inkml:trace contextRef="#ctx0" brushRef="#br0" timeOffset="95949.27">26643 4887 0,'0'0'15,"0"-25"-15,0 0 16,0 1 0,-25 24-16,0-25 31,-74 25-31,-50 49 31,0 1-15,50 49-1,74-24 1,50-26 0,99-49-1,25-24 1,-75-1-16,75-50 16,-75 26-1,-49 24 1,0 0-1,0 99 17,0 75-17,-25-74 1,0 123 0,-25 1-1,0 49 1,0-149-1,-74 124 1,49-148-16,1-1 16,-26-24-16,-24 24 15,0-74 1,49-50 0,1-98-1,49-76 1,49 26-1,51-1 1,-1 51 0,-25 98-1</inkml:trace>
  <inkml:trace contextRef="#ctx0" brushRef="#br0" timeOffset="96248.72">27362 4986 0,'0'0'0,"0"-25"16,-25 75 15,0 0-15,1 24-16,-1 1 15,-25 123 1,25 199 15,75-273-15,-50-99 0,50 0-16,-26-1 15,1-24-15</inkml:trace>
  <inkml:trace contextRef="#ctx0" brushRef="#br0" timeOffset="96732.11">27660 5284 0,'0'-25'0,"0"50"0,25-75 15,-25 26 1,49-1-16,-24 25 15,25 25 1,-50 24 0,24 50-1,-73 25-15,-26-24 16,51-76 15,24-48 0,49-1-31,50-99 16,25-50 0,-99 100-1,25-1-15,-25 1 16,-75 99 31,50 24-47,-50 75 15,50 0 1,0 0 0,0-24-1,50-1 1,-25-49 0</inkml:trace>
  <inkml:trace contextRef="#ctx0" brushRef="#br0" timeOffset="97114.61">28404 5011 0,'-25'-25'15,"50"50"-15,-25-75 0,25 50 16,0 0 15,-1 25-31,26 50 16,-25-50-1,0 99 1,-25-50 0,0-24-16,-25 123 15,-50-24 1,1-25-1,24-25 1,1-49 0,24-50 31,25-25-47</inkml:trace>
  <inkml:trace contextRef="#ctx0" brushRef="#br0" timeOffset="99947.9">26320 7169 0,'0'0'0,"0"-24"16,-25 48 77,25 26-93,-24 24 16,24 26-16,-25-26 16,0 25-16,-49 25 15,49-24 1,0-76-1,50-24 48,0-24-47,-1 24-1,100-25 1,50 25-1,-75 0 1,25 0-16,199 25 16,24-1-1,-49 1 1,-50 0 0,-50-25-1,-74 0 1,-74 0-1,-25 0 1,0 0 0</inkml:trace>
  <inkml:trace contextRef="#ctx0" brushRef="#br0" timeOffset="100350.32">28255 7368 0,'-25'0'0,"50"0"15,-50 25 1,50-1-1,0 26-15,25-25 16,-1 24-16,75 1 31,-49 24-31,-26-49 16,-24 0-16,0 25 31,-25-1-15,-75 1-1,-24 24 1,50-24-16,-1-25 16,25 0-16,-24-1 15,24 1-15,-50-25 16,51 0 0</inkml:trace>
  <inkml:trace contextRef="#ctx0" brushRef="#br0" timeOffset="100667.26">28280 7417 0,'25'-24'16,"-50"48"-16,50-73 15,-25 24 1,0 75 0,0-26-1,0 26-15,-25 99 16,25 0 0,-25-25-1,0 0 1,1-50-1,-1-24 1</inkml:trace>
  <inkml:trace contextRef="#ctx0" brushRef="#br0" timeOffset="101149.78">30016 7244 0,'0'0'16,"0"-25"15,-49 75-16,-1-26-15,25 26 16,-24 0-16,-50 74 16,24 24-1,75-73 1,-25-25-16,25-1 16,25 1-1,0-25-15,74 24 16,25-49-1,-49-25 1,-26 1 0,-49-26-1,-74-24 1,-50 49 0,74 25-16,-24 0 15,49 0-15,-25 0 16,26 25-16,-1-25 15</inkml:trace>
  <inkml:trace contextRef="#ctx0" brushRef="#br0" timeOffset="101784.03">30389 6971 0,'-25'-25'16,"50"50"-16,-75-75 0,25 25 0,-25 25 16,-24 0-1,0 0-15,-26 25 0,-73 50 16,24 74-1,0 49 1,50 25 15,0 25-15,49-24 0,50-26-1,25-74 1,49-74-1,75-25 1,74-50 0,25-25-1,125-74 1,-175 50 0,-49-75-1,-25 0 1,-50-25-1,-49 1 17,-75-100-17,-98 124 1,48 99-16,-123-49 31,0 74-15,-199 25-1,273 25-15</inkml:trace>
  <inkml:trace contextRef="#ctx0" brushRef="#br0" timeOffset="103032.37">2902 8633 0,'0'0'16,"0"-25"0,-24 50 46,24 0-62,0 24 16,-25 26-16,25 24 15,0 50 1,-25 0 0,25-50-1,0-49 1,0-26-1</inkml:trace>
  <inkml:trace contextRef="#ctx0" brushRef="#br0" timeOffset="103765.32">3349 8509 0,'0'-25'0,"0"50"16,25-50-16,-25 0 31,0 50-31,0 0 16,0 25-16,0 24 0,0 25 15,0 0 1,0 100-1,0-75 1,0-74-16,0-26 16,0-48 31,25-26-47,-25 0 15,24 1-15,1-26 16,25 75-1,-25-25 17,49 50-17,-24 50 1,24-1 0,0-24-1,-24-50-15,24 25 16,-49-50-1,75 0 1,-51-25-16,1 1 16,74-100-1,-99 50 1,-50 24 0,0 75-1,-25 0 16,26 75-15,-26 49 0,50 0-1,0-25 1,99 0 0,-74-74-1,25-25-15,-26 0 16,26 0-16</inkml:trace>
  <inkml:trace contextRef="#ctx0" brushRef="#br0" timeOffset="104167.67">2878 8360 0,'0'0'0,"0"-25"15,-25 25 1,25-25 31,99-24-32,75-26 1,24 1 0,-74 0-1,-74 74-15,-25-25 16,24 25 15,-49 25-31</inkml:trace>
  <inkml:trace contextRef="#ctx0" brushRef="#br0" timeOffset="104587.24">5408 8509 0,'0'-25'0,"0"50"16,0-25 15,0 50-31,0 98 16,-25 51 15,25-125-31,0 75 16,0-99-1,0-1-15,0-24 16,50 0-16,24-25 16,50-50-1,0-24 1</inkml:trace>
  <inkml:trace contextRef="#ctx0" brushRef="#br0" timeOffset="104841.65">5333 8484 0,'25'-25'0,"-50"50"0,100-74 16,-50 24 0,24 0-16,26 0 15,-26 0-15,51 0 16</inkml:trace>
  <inkml:trace contextRef="#ctx0" brushRef="#br0" timeOffset="105021.16">5433 8931 0,'25'0'0,"-50"0"0,74-25 15,-24 0 1,25 0-16,24 0 15</inkml:trace>
  <inkml:trace contextRef="#ctx0" brushRef="#br0" timeOffset="105532.17">6251 8608 0,'0'-25'16,"0"50"-16,-24-50 0,-1 1 15,-25 24-15,25 24 16,-24 1 0,-1 25-1,50-25-15,-25-25 16,25 24 0,75-24-1,-1-24 1,25-1-1,-24 25 1,49 124 0,-99-75-1,-1 26-15,1-1 16,0 1-16,0 98 16,24-49-1,-24-74 1,0-50 15,-25 0-15,25-50-1,-25-98 1,25-51 0,-1 25-1,1 75 1,-25 25-1,0 49-15</inkml:trace>
  <inkml:trace contextRef="#ctx0" brushRef="#br0" timeOffset="105681.85">7219 9080 0,'0'0'0,"0"24"47</inkml:trace>
  <inkml:trace contextRef="#ctx0" brushRef="#br0" timeOffset="106186.56">8558 8310 0,'0'-24'16,"0"48"-16,0-73 0,0 24 15,-49 25 1,24 25 0,-49 49-1,24 1-15,25-1 16,-49 75 0,24 0-1,50-25 1,50-50-1,49-24 1,0-50 0,0-25-1,-24 0 1,-50 0-16,-25-24 16,-75-1-1,26 50 1,-26 0-16,-49 25 15,50 25 17,24-1-32</inkml:trace>
  <inkml:trace contextRef="#ctx0" brushRef="#br0" timeOffset="106732.86">8583 7988 0,'-49'-25'0,"98"50"0,-123-50 16,24 0-16,1 25 15,24-24-15,-74 48 16,-26 100-1,-23 25 1,73 75 15,50-1-15,25 25 0,75-50-1,49-49 1,25-50-1,-50-99-15,99 0 16,-98-24 0,-1-26-16,0 0 15,-24-24-15,-1-25 16,0-1-16,-49-24 16,0-24-16,-25-100 15,-74 49 1,-50 75-1,24 74 17,1 50-17,49 0-15,-74 75 16,75-26 0,-1 1-16</inkml:trace>
  <inkml:trace contextRef="#ctx0" brushRef="#br0" timeOffset="107171.69">10865 8633 0,'0'0'16,"-24"25"-1,24 0 1,-25-1-16,25 1 16,0 25-1,0 24-15,25-24 16,-25-1-16,0 26 31,0-1-15</inkml:trace>
  <inkml:trace contextRef="#ctx0" brushRef="#br0" timeOffset="107347.01">10816 8310 0,'0'-49'16,"0"98"-16,-25-98 15,25 24-15,-25 25 16</inkml:trace>
  <inkml:trace contextRef="#ctx0" brushRef="#br0" timeOffset="107684.73">11262 8435 0,'0'0'15,"25"0"-15,-25 24 16,0 51-1,0-50 1,0 24-16,25-24 16,25 25-16,24 24 15,25-24 1,-49 24 0,-25-24-1,-75-1 1,-49 1-1,-25-25 1,25 0 0</inkml:trace>
  <inkml:trace contextRef="#ctx0" brushRef="#br0" timeOffset="108435.71">14512 8310 0,'0'0'16,"0"25"15,0 0-31,-25 25 16,0 49-16,1 0 15,-26 25-15,-24 124 16,74-124 0,0 0-1,0-99-15,99 0 16,25-25 0,25-50-1,-50 1 1,-49 24 15,-50 0-15,24 25-16</inkml:trace>
  <inkml:trace contextRef="#ctx0" brushRef="#br0" timeOffset="108681.69">15182 8881 0,'0'0'16,"25"0"-16,-25-25 15,0 75 17,0 24-17,0 26 1,0-1-1,24-25 1</inkml:trace>
  <inkml:trace contextRef="#ctx0" brushRef="#br0" timeOffset="108818.59">15182 8534 0,'0'0'16</inkml:trace>
  <inkml:trace contextRef="#ctx0" brushRef="#br0" timeOffset="109188.54">15430 8831 0,'0'50'0,"0"-100"0,0 150 16,0-51-16,0 26 15,0-50-15,0 24 16,25-74 15,0-74-15,49-25-1,-24 25 1,-26 74-16,1 0 16,0 25-16,0 25 31,0 0-16,-1 99 1,-24 25 0,25-50-1</inkml:trace>
  <inkml:trace contextRef="#ctx0" brushRef="#br0" timeOffset="110315.8">16100 9030 0,'25'0'0,"-50"0"0,99-25 15,-49 0 1,25 0-16,24 1 16,0-26-16,75-24 15,-74 24 1,-51 25-16,1-24 31,-50-1-15,-24 50-1,-75 50-15,74-1 16,1 1-16,-51 74 31,51-25-15,49 0-1,49-24 1,75-50 0,50-50-1,99-74 1,-99-1 0,-50-24-1,-75-25 1,-49 75 15,-25 74-31,1 0 16,-26 0-16,0 25 15,1 24-15,-26 51 16,51-51 0,-1 26-16,25-26 15,-25 1-15,25-25 16,50-25-1,-1-50 1,50-49 0,-24 0-1,-50-1 1,-1 100 15,-24 25-15,0 25-16,25 99 31,-25-75-15,25-24-16,25 24 15,-1-49 1,50-25 0,1-50-1,49-74 1,-50 0-1,-50-25 1,-49 50 0,-24 74-1,-76 25 1,76 25-16,-26 0 16,50 0-1,0 0-15,0-1 16,50 51 15,-26-50-31,1 24 0,0 1 16,-25-1-16,25 100 15,-25-25 17,0-24-17,25-26 1,49-49-1,0-25 1,100-50 0</inkml:trace>
  <inkml:trace contextRef="#ctx0" brushRef="#br0" timeOffset="110865.57">19895 8534 0,'0'0'15,"0"-25"1,-25 25 0,25 50-1,-24-1 1,-1 26-16,0-1 0,0 25 15,-24 149 17,73-223-32,1-25 15,0 0 1,25 0-16,74-74 16,-75 49-16</inkml:trace>
  <inkml:trace contextRef="#ctx0" brushRef="#br0" timeOffset="111083.33">19994 8385 0,'0'-25'0,"25"25"16,-25-25-16,50 0 16,-1 1-1,75-26-15,-99 25 16</inkml:trace>
  <inkml:trace contextRef="#ctx0" brushRef="#br0" timeOffset="111257.62">19945 8683 0,'0'0'15,"49"-25"1,1 0-16</inkml:trace>
  <inkml:trace contextRef="#ctx0" brushRef="#br0" timeOffset="111732.47">20912 8459 0,'-49'25'0,"-26"0"16,199-75-16,-322 125 16,123-50-16,26 24 15,-1-24-15,25 49 16,50-74 0,25 0-1,49 0 1,-74 0-1,49 0 1,1 75 0,-26 24-1,-24-25-15,0 100 16,-25 25 0,-25-51-1,0-48 1,50-125 15,0-50-15,24 1-1,1-25-15,49-149 16,-49 124 0,0 0-16,-1 24 0</inkml:trace>
  <inkml:trace contextRef="#ctx0" brushRef="#br0" timeOffset="112687.91">21532 8559 0,'0'24'15,"0"26"1,0-25-1,0 24-15,0 26 16,-24-26-16,24 26 16,24-1-1,-24-49 1,50-50 0,24-49-1,1-50 1,-25 49-1,-50 51 1,24 24 0,-24 74-1,0 50 1,25-74-16,25 24 16,-1-49-1,1 0-15,74-50 16,0-50 15,-74-24-15,-50 25-1,-75 49 1,-49 50 0,25 49-1,74 1 1,25-51-1,75-24 1,24-49 0,-50 24-16,-24-25 15,50-24 1,-51 49-16,1 0 16,0 75 15,-25 24-16,25-24 1,0-25 0,74 24-1,0-49 1,50-24-16,-25-76 31,-25-73-15,-49-75-1,-50 24 1,0 76 0,-25 222 15,-25 75-15,26-50-1,-1 25-15,-25 99 16,1 50 15,24-124-15,25-124-16</inkml:trace>
  <inkml:trace contextRef="#ctx0" brushRef="#br0" timeOffset="112970.03">22698 8881 0,'0'25'0,"-24"-100"0,48 125 0,-48-124 16,24 24 0,24 25-16,26-49 15,24 24 1,1 25 0,24 1-1,-74 48-15,0 51 31,-25 24-15,0-25-16,0-24 16,0 24-1,0-49 1,74-25 0</inkml:trace>
  <inkml:trace contextRef="#ctx0" brushRef="#br0" timeOffset="113603.92">23616 8782 0,'0'0'0,"25"-25"0,0 0 16,-50 25-1,0 0 1,0 25-16,-49 25 16,74-1-1,-25 1 1,25 49-16,25-24 31,49-26-15,1-49-1,-1-25 1,-24-49 0,-25-75-1,24 0 1,26 25-1,-26 75 1,1 73 0,-50 76-1,0-26 1,-25 0-16,-24 50 16,24-49-1,74-125 16,1 25-15,0-24 0,74-50-1,-50 24 1,-49 75 15,-25 25-31,25 25 16,-25 49-1,49 25 1,26-74 0,-26-50-1,1 0-15,0-50 16,-1-49 0</inkml:trace>
  <inkml:trace contextRef="#ctx0" brushRef="#br0" timeOffset="114001.78">25973 8732 0,'0'0'16,"25"25"15,-50 25-15,25-26-16,-25 26 15,0 49 1,25-49-16,-25 0 16,1 24-1,24-49-15</inkml:trace>
  <inkml:trace contextRef="#ctx0" brushRef="#br0" timeOffset="114154.14">26171 8459 0,'0'-49'15,"0"98"-15,25-123 0,-50 24 16,25 25-1</inkml:trace>
  <inkml:trace contextRef="#ctx0" brushRef="#br0" timeOffset="114501.45">26370 8757 0,'-25'50'16,"50"-100"-16,-50 124 0,25-24 16,0 0-16,0-26 15,0 1-15,25-25 32,0-49-17,-1-1-15,100-74 16,0 50 15,-49 49-15,-25 0-1,-26 75 1,1 49 0,-25 50-1,-74-25-15</inkml:trace>
  <inkml:trace contextRef="#ctx0" brushRef="#br0" timeOffset="115273">28255 8658 0,'0'0'16,"0"-25"-16,-25 50 15,25 24 1,-49 1 0,49 24-16,-25 1 15,0 49 1,0-50 0,50-49-1,50-50 1,24-49-1,0-25 1,-25-1 0,-74 51-1,25 49 1,-25 25-16,25 74 16,0 50-1,0-75 1,24-24-16,-24-1 15,0-49-15,49 0 32,1-24-17,-26-76 1,-24-49 0,0-24-1,0 74 1,-25 74-16</inkml:trace>
  <inkml:trace contextRef="#ctx0" brushRef="#br0" timeOffset="117065.57">30389 9005 0,'0'-25'31,"0"0"-31,0 1 15,0-1 17,-25 25-32,0 0 15,-74 25 1,-50 49 0,50 1-1,49-26 1,50-24-1,0 0 1,99-50 0,0 0-1,1-24 1,-26-1 0,-74 75 15,0 24-16,0 51 1,-25-1 0,0-25-1</inkml:trace>
  <inkml:trace contextRef="#ctx0" brushRef="#br0" timeOffset="117483.98">30736 8955 0,'0'0'15,"25"0"1,-25 25-16,0 0 0,-25 25 16,25-1-1,0 1-15,-25 0 16,0 24-1,0-49 17,100-75-17,-26-49 1,26 0 0,-50 74-16,-1 0 15,-24 0-15,50 25 16,-50 0-1,0 50 1,-25 49 15,0-24-15,25-26 0,25-24-16</inkml:trace>
  <inkml:trace contextRef="#ctx0" brushRef="#br0" timeOffset="118833.99">30041 9204 0,'0'0'0,"-25"0"16,25-25 0,100 0-1,48 25 1,26-25-1,0 25 1,-75-25 0,-74 25-1,-50 25 17,-25-25-32,-148 25 15,-25 0 1,74-25-1,99 25 1,50-50 0,99 0-1,-24 25-15</inkml:trace>
  <inkml:trace contextRef="#ctx0" brushRef="#br0" timeOffset="119366.15">29421 8683 0,'0'0'16,"-25"0"-16,0 24 47,1 1-32,-1-25 1,-50 75-1,26 24 1,-26 50 0,75-100-16,-24 75 15,48-49 1,26-50 0,0-25-1</inkml:trace>
  <inkml:trace contextRef="#ctx0" brushRef="#br0" timeOffset="119834.75">29495 8955 0,'0'-49'31,"0"98"-31,25-98 31,-25 98-15,0-24-1,0 25-15,0 0 16,-49-26-16,24 26 16,25-25-1,-25-25 1,25 0-1,50-50 1,-26-49 0,26 24-1,-25 51 17,-25-1-17,0 0 1,0 50-16,0 0 15,0 49 1,25-49-16,-25 49 16,25-24-1,-1-25 1</inkml:trace>
  <inkml:trace contextRef="#ctx0" brushRef="#br0" timeOffset="120117.85">29868 8608 0,'24'25'16,"1"25"-1,0 74 1,-25 0 0,0 25-1,-50-25 1,26-25 0,-1-50-16</inkml:trace>
  <inkml:trace contextRef="#ctx0" brushRef="#br0" timeOffset="120598.59">30116 9402 0,'-25'0'16,"74"0"0,-24 0-1,0-25 1,0 25-16,-25-25 15,-25 25 17,0 0-17,0 0-15,1 25 32,-1 0-17,25 0-15,25-25 16,24-25-1,-24 25 1,0 0 0,-50-25 15</inkml:trace>
  <inkml:trace contextRef="#ctx0" brushRef="#br0" timeOffset="160788.41">4366 10667 0,'-50'0'63,"26"0"-48,-1 25 1,-25 0-16,-24 0 0,24 24 16,-49 75-1,24-25 1,26 1-1,49-51 1,49-24 0,51 0-1,24 0 1,-50 24 0,1 1-1,-51 24 1,-24 26-1,-74-1 17,-75 50-17,25-75 1,0-49 0,25-25-1,49-50 1,25-49-1,1 25 1</inkml:trace>
  <inkml:trace contextRef="#ctx0" brushRef="#br0" timeOffset="161270.1">4664 11535 0,'0'50'16,"0"-100"-16,-25 150 0,25-76 16,25 1-16,49 0 15,-49 0 1,74-50-1,-24-49 1,-26 24 0,-49-24-1,0-1 1,-49 1 0,-51 24-1,51 50 1</inkml:trace>
  <inkml:trace contextRef="#ctx0" brushRef="#br0" timeOffset="161555.85">5309 10593 0,'0'0'16,"0"-25"-1,0 50 1,24 24 0,-24 1-16,25 148 15,-25 26 1,25-1-1,0-49 1,-25-75 0</inkml:trace>
  <inkml:trace contextRef="#ctx0" brushRef="#br0" timeOffset="161984.91">5755 11064 0,'0'75'16,"0"-150"-16,25 224 0,-50-75 15,25-24-15,0 0 16,25-1-16,0-24 16,0-25-1,-1-50 1,-24 26 0,50-76-1,0-24 1,-26 25-1,1 49 1,0 26 0,0-1-1,-25 0 17</inkml:trace>
  <inkml:trace contextRef="#ctx0" brushRef="#br0" timeOffset="162403.54">6524 11114 0,'25'-25'16,"-50"50"-16,75-50 15,-25 25-15,-1-25 16,1 0-16,-25 0 16,25 25-16,-25-24 15,0-1 1,-74 25-1,24 74 1,-24 75 0,49-25-1,25 0 1,25-74 0,74-25 15,25-25-16,-50 0-15</inkml:trace>
  <inkml:trace contextRef="#ctx0" brushRef="#br0" timeOffset="162869.85">8608 10692 0,'0'0'15,"-25"25"17,25 24-32,-25 26 15,1 24 1,-1 0-16,-25 25 15,25-24-15,25-1 16,-24 25 0,24-99-16,0-1 0,24 1 15,1-25 1,25 0-16,74-49 16</inkml:trace>
  <inkml:trace contextRef="#ctx0" brushRef="#br0" timeOffset="163154.99">8534 10766 0,'0'-24'15,"24"24"1,-24-25-16,25 25 16,0-25-16,25 0 15,-26 25-15,26-49 16,49 24-1,-49 25-15</inkml:trace>
  <inkml:trace contextRef="#ctx0" brushRef="#br0" timeOffset="163374.24">8583 11114 0,'0'0'16,"50"-25"-16,-25 25 16,24-25-16,1 25 15,-1-25-15</inkml:trace>
  <inkml:trace contextRef="#ctx0" brushRef="#br0" timeOffset="163906.63">9352 10890 0,'-25'0'0,"1"-24"15,-26 48 1,-24 26 0,-26 49-1,26 1 1,74-26 0,50-74 15,-1 0-16,1-25-15,-1 25 16,51 0 0,-26 25-1,-24 49 1,-26 75 0,1-25-1,-25-25 1,25-49-1,-25-25 17,25-100-17,0-73 1,-1-51 0,1 100-16,25-50 31,-25 75-16,-25 49 1</inkml:trace>
  <inkml:trace contextRef="#ctx0" brushRef="#br0" timeOffset="164057.03">10121 11387 0,'0'0'0</inkml:trace>
  <inkml:trace contextRef="#ctx0" brushRef="#br0" timeOffset="164521.19">11213 10791 0,'0'0'0,"0"-25"16,-25 25-16,0 0 15,-24 50 1,24-25-16,-25 99 16,25 25-1,25 0 1,0-50 15,50-74-15,49-1-1,-24-48 1,24-100 0,-99 99-1,0 0-15,-50 25 16,1 0 0,-1 0-16,0 25 15,1 0-15,-1-1 16</inkml:trace>
  <inkml:trace contextRef="#ctx0" brushRef="#br0" timeOffset="165024.09">11262 10345 0,'-24'0'0,"48"0"0,-98 0 16,24 0-16,-24 24 15,24 1-15,1 25 16,-75 99 0,0 49-1,49 50 1,75 0-1,25-24 1,149-26 0,24-123-1,1-75 1,-1-75 15,0-74-15,-123 25-1,-1 25-15,-24-25 0,-50 0 16,0-124 0,-99 99-1,-50 50 1,0 74 0,50 25-1,24 0 1,51 25-16,-1 0 15</inkml:trace>
  <inkml:trace contextRef="#ctx0" brushRef="#br0" timeOffset="166785.64">14338 10618 0,'0'0'15,"-24"0"1,-26-25 0,25 0-1,-24 0 1,-26 25 0,50 0-16,1 0 15,-1 50 1,0 49-1,50 50 1,-25-25 0,0-25-1,0 50-15,25-25 16,-50 0-16,25 124 16,-25-74-1,-25-50 1,26-25-1,-1-74-15</inkml:trace>
  <inkml:trace contextRef="#ctx0" brushRef="#br0" timeOffset="167538.41">13669 11560 0,'0'-25'16,"0"50"-16,0-74 0,24 49 16,1-25-1,74 0 1,50 0 0,25 0-1,0-24 1,-75-1-1,-25 25-15,1-24 16,-75 24 0,-25 50 31,0 24-16,25 26-31,0-1 15,50-24 1,24-25 15,-24-1-15,-25-24 0,-1-24-16,-24-1 15,-24-25 1,-1 1-16,0-26 15,25-49 1,50 25 0,24 49-1,25 50 1,0 25 0,-49 74 15,-50 50-16,0-50 1,0-74-16,0 0 16,0 0-1,25-100 1,0-73 0,24-1-1,1-25 1,-25 100-1,-1 24 1</inkml:trace>
  <inkml:trace contextRef="#ctx0" brushRef="#br0" timeOffset="168339.05">16745 11114 0,'0'-25'31,"0"50"-31,0 0 16,0 24-16,25 1 15,-25-1-15,0 1 16,24-25-16,26-25 16,24-50-1,26-24 1,-51-50 15,1 24-15,-50 76-1,0 24 1,0 24 0,0 1-16,25 25 15,-25 0-15,49 24 16,26-74 15,-1-25-15,-49 0-16,24-74 15,-24 0 1,-25 24 0,-25 26 15,25 24-31</inkml:trace>
  <inkml:trace contextRef="#ctx0" brushRef="#br0" timeOffset="168737.11">18010 10642 0,'-50'0'16,"50"-24"15,-25 48 47,25 26-78,0 0 16,0 24-16,-24 25 15,24 100 1,-25-75 0,25-25-16,25 50 15,24-75 1,26-49 0,-26-25-16</inkml:trace>
  <inkml:trace contextRef="#ctx0" brushRef="#br0" timeOffset="169203.86">18432 10841 0,'0'0'16,"0"-25"-16,0 0 0,24 25 31,1 0-16,0 25 1,-25 99 0,0 25-1,-50-25 1,26-74 0,24-26-1,-25-48 1,25-26-16,25-99 15,-1 50 1,1 24-16,25-73 16,-25 73-1,-25 100 17,0 74-1,0 50-31,24 0 31,-24-99-31,25 24 16,0-24-16,25-26 15,-26 1-15</inkml:trace>
  <inkml:trace contextRef="#ctx0" brushRef="#br0" timeOffset="169485.93">19052 10642 0,'-25'-24'16,"50"48"-16,-50-24 31,50 25-31,0 25 16,-1 24-16,1 1 15,0 123 1,-25 1 0,-50-26-1,1-74 1,24-49 0,0-50-16</inkml:trace>
  <inkml:trace contextRef="#ctx0" brushRef="#br0" timeOffset="170138.55">21384 11188 0,'-50'0'15,"100"0"-15,-100-25 16,0 1-1,-24 24 1,-25 49 0,-25 50-1,49 1 1,50-26 0,75-49-1,49-75 1,50-24-1,-74 24-15,-26 1 16,1-1-16,-1 50 16,-24 0-1,-25 124 1,0 0 15,-25 0-15,25-74-16</inkml:trace>
  <inkml:trace contextRef="#ctx0" brushRef="#br0" timeOffset="170469.67">21632 11238 0,'0'0'15,"24"0"-15,1 0 16,0 0-1,-25 49-15,25-24 16,-25 74 0,0-49-16,-25-25 15,50-50 1,25-49 0,24-50-1,0 24 1,-49 100-1,0 25 17,0 74-17,24 25 1,1-49-16</inkml:trace>
  <inkml:trace contextRef="#ctx0" brushRef="#br0" timeOffset="170954.96">22773 11213 0,'0'0'16,"25"-50"-16,-75 50 31,-74 50-15,25 49-1,24 0 1,50 25-1,1-49 1,48-26 0,26-24-1,0-25 1,49-49 0,0-75-1,-24-100 1,-1-49-1,-49-49 1,0 99 0,-25 148-1,-25 125 17,25 99-17,0-50-15,-25 25 16,50 0-16,-25 124 31,25-25-15,-1-74-1,26-25 1</inkml:trace>
  <inkml:trace contextRef="#ctx0" brushRef="#br0" timeOffset="175120.03">25030 10618 0,'0'-25'31,"0"0"110,0 0-94,0 0-16,0 75 0,0 0-15,0 24-16,-25 25 15,25 0 1,-24 125-16,-1-100 16,0-75-1,25-24-15,50-74 47,-26-1-31,26-24-1,0 24-15,49-25 16,-25 51 0,-24 24-1,-25 74 1,0 50 0,-25 0-1,-50-25 1,-74 1-1,74-76 1,1-24-16,-75 0 16,49-49-1,1-26 17,49-24-17,50 74-15</inkml:trace>
  <inkml:trace contextRef="#ctx0" brushRef="#br0" timeOffset="175636.95">25998 11064 0,'0'0'16,"0"-25"-16,-25 0 0,0 1 15,0 48 1,0-24-16,-74 100 16,25 24-1,24 0 1,50-25-1,25-49 17,0-50-17,24-25-15,26-25 16,-26-99 0,-24 25-1,-25 50 1,0 49 15,25 100-15,-25 73-1,25-24 1,24-24 0,1-51-1,-25-49-15</inkml:trace>
  <inkml:trace contextRef="#ctx0" brushRef="#br0" timeOffset="175954.23">26469 11114 0,'-25'25'0,"50"-50"0,-25 0 16,25 25-16,-25-25 15,-25 25 1,0 25-1,0 0-15,1 24 16,-1 1-16,25-25 16,0 24-16,0 1 31,25 0-15,49-50-1,0-25 1,1-50-1,-26 1 1,-24 24 0,0 26-1,-25-1-15</inkml:trace>
  <inkml:trace contextRef="#ctx0" brushRef="#br0" timeOffset="176521.38">26990 10667 0,'0'0'0,"-25"0"15,50 25 17,-25 25-32,0 24 15,0 0 1,0 26-16,-25 98 16,-24-24-1,-1-50 1,50-99-16</inkml:trace>
  <inkml:trace contextRef="#ctx0" brushRef="#br0" timeOffset="176822.37">27412 10816 0,'0'-25'15,"-25"25"1,-25 25 0,1 25-16,-26-1 15,-24 26 1,49-26 0,50 1-1,-24-25 1,48 49-1,1 1 1,50-26 0,-51-24-16</inkml:trace>
  <inkml:trace contextRef="#ctx0" brushRef="#br0" timeOffset="177339.93">28652 10841 0,'25'0'16,"-50"0"-16,50-25 31,-50 25-31,0 0 16,0 25-1,-24 0-15,-26 49 16,51-24 0,24 49-1,74-25 1,25 26 0,-24-26-1,-26 0 1,-74 26-1,-74-76 1,0 1 0,0-25-1,74-74 1</inkml:trace>
  <inkml:trace contextRef="#ctx0" brushRef="#br0" timeOffset="177770.65">29123 10940 0,'0'0'16,"-24"0"-16,-1 25 0,-25 0 15,25-1 1,1 101-16,-1-51 31,50 0-15,24-49-1,1-25 1,-1-25-16,-24 1 16,0-26-16,49-49 15,-49 24 1,-25 100 31,0 25-32,25 74 1,-25 0 0,25-50-1,24-49 1,-24-25-16</inkml:trace>
  <inkml:trace contextRef="#ctx0" brushRef="#br0" timeOffset="178121.93">29595 10890 0,'74'-198'16,"-49"99"0,-149 520-16,149-545 0,124-223 0,-149 322 0,0 50 31,0 0-31,-25 124 31,-25 49-15,25-24-1,1-75 1,48-99 0,1 0-16,25-25 15,24 25-15,-24-24 16,-1-1-16,1 25 15,-25 25 1,-50 24 0,-74 26 15,0-1-31,24-49 31</inkml:trace>
  <inkml:trace contextRef="#ctx0" brushRef="#br0" timeOffset="178404.25">30240 10791 0,'0'-25'16,"-25"50"-1,0 0 1,0 0-16,0 74 15,50 0 1,25 1 0,24-1 15,-49-25-31,-50-24 16,-49-25 15,-1-25-16,51-25-15</inkml:trace>
  <inkml:trace contextRef="#ctx0" brushRef="#br0" timeOffset="178671.14">30835 10667 0,'25'-25'0,"-50"50"0,50-74 15,0 49 1,-50 24 0,0 1-1,0 25-15,-24 123 16,24-73 0,-25 98-1,1-49 1,24-50-1,0-49 1</inkml:trace>
  <inkml:trace contextRef="#ctx0" brushRef="#br0" timeOffset="178971.42">30537 11188 0,'0'-25'15,"0"50"-15,0-74 16,50 49 15,-25 0-15,49 0-16,1-25 15,73 0-15,1 0 32,-74 25-17,-50 0 1,-50 75 15,25-1-15,0 0-1,49-24 1,26-25 0</inkml:trace>
  <inkml:trace contextRef="#ctx0" brushRef="#br0" timeOffset="179172.83">31629 10990 0,'25'-100'16,"-1"26"-16,-148 446 0,199-570 16,-1-26-16,-74 249 31,-25 74-15,-49 50 15,24 25-31,-24-25 15,49-25 1</inkml:trace>
  <inkml:trace contextRef="#ctx0" brushRef="#br0" timeOffset="180237.27">31430 11263 0,'0'-25'16,"0"50"-16,0-75 0,0 25 16,25 0-1,0 25-15,-25-24 16,25 24 0,0 0-16,-1 0 15,1 0-15,0 0 16,0 0-16,24 24 15,-24-24 1,50 25 0,-1-50-1,-24 1 1,24-1 0,-24 25-1,-50-25 1,25 25-1,-1 0 17,-73 25-1,24 0-31,-25 24 16,26 1-1,-1-1-15,0 26 16,0-50-1,75-1 1,24-24 0,1-49-1,-26-50 1,1 24 0,-50 26-1,25 49 1,-25-25-1,-25 124 1,25-49 0,0-26-16,25 26 15,24-50 1,-24 25 0,74-25-1,1-50 1,-26-74-1,0-74 1,1-26 0,-50 100-1,-25 100 1,-25 123 15,-25-25-31,25 25 16,-24 25-16,-26 75 15,51-25 1,48-75 0,26-74-1,49-25 17,0-75-17,-24-24 1,-75 74-1,25 50 1,-50 25 0,0 49-1,25-50-15,0 51 16,0-76 0</inkml:trace>
  <inkml:trace contextRef="#ctx0" brushRef="#br0" timeOffset="180437.53">32745 11039 0,'0'-25'15,"0"50"-15,-25-74 0,50-1 16,25 0-1,-25 50-15,24 0 16,50-24 0</inkml:trace>
  <inkml:trace contextRef="#ctx0" brushRef="#br0" timeOffset="181722.83">3696 13793 0,'-25'25'47,"25"0"-32,0 24-15,0 26 16,-24 73 0,-1-73-1,25-1-15,0 50 16,25-49 0</inkml:trace>
  <inkml:trace contextRef="#ctx0" brushRef="#br0" timeOffset="182524.88">4019 13669 0,'0'49'16,"0"-98"-16,0 173 0,25-74 15,-1 123 1,1-98-1,0 49-15,0-25 32,-25-124-1,0-25-15,25-24-1,24 0 1,1 49-1,-25 25-15,-1 0 16,1 0-16,74 49 16,25-24-1,25 0 1,-25-50 0,-24 0-1,-26-49 1,-49 0 15,-50 24-15,-25 25-1,-24 75 1,24 49 0,50 50-1,25-25 1,0-75-1</inkml:trace>
  <inkml:trace contextRef="#ctx0" brushRef="#br0" timeOffset="183121.94">3225 14190 0,'25'-25'47,"24"25"-31,1-25-16,74-24 15,-74 24 1,-1 0-16,50-25 15,-74 50 1,0-24 0,0 24 46</inkml:trace>
  <inkml:trace contextRef="#ctx0" brushRef="#br0" timeOffset="183822.73">6797 13545 0,'0'-25'31,"0"75"48,0-26-79,25 26 15,0 24-15,0 1 16,49 99-1,-49-100 1,24-24-16,26 24 16,-75-24-1,25-50 1,-1-50 0,1-74-1,0-74 1,0-51-1,0 101 1,-25 98 0,0 25-16</inkml:trace>
  <inkml:trace contextRef="#ctx0" brushRef="#br0" timeOffset="185003.87">7938 13743 0,'0'0'0,"0"-25"0,0 1 16,0-1-16,-25 0 16,-49 50-1,-25 49 1,0 75-1,74-74-15,0-1 16,50-99 15,49-49-15,25-50 0,-24 49 15,-50 75-16,-25 25-15,74 74 16,-24 25 15,24-74-15,25-25 0,-24-50-1,-1-49 1,-49-1-16,0 26 15,-25-26-15,25-148 16,-50 0 0,0 74-1,0 99 1,25 125 15,-25-26-15,50 50-1,-25 149 1,25-124-16,49 100 16,1-51-1,24-123 1,0-50 0,0-74-1,1-100 1,-75 0-1,-1 75 1,-24 74 0,0 50-1,0 74 1,0 50 0,25-50-1,25-74 1,49-99 15,-25-75-15,-24 0-1,-25 50 1,-25 74 0,0 50-1,0 99 1,25 0-1,49 0 1,0-50 0,125-74-1,-100-99 1,0-25 15,-74-50-15,-50 75-1,25 74 1,-49 75 0,24 74-1,25 50 1,50-1 0,74 26-1,-75-125-15</inkml:trace>
  <inkml:trace contextRef="#ctx0" brushRef="#br0" timeOffset="185838.22">12552 13718 0,'0'0'0,"-24"-24"15,-26 24 1,25 0-16,-25 24 16,1 26-1,24 25 1,-25 49 0,26-25-1,24-25 16,24-49-15,51-50 0,24-49-1,0-125 1,-99 75 0,-24 25-1,-26 74 1,0 25-1,25 75 1,50 24 0,75-49-1,48-26 1,51-73 0,-1-51-1,-24-48 16,-124-76-15,-50 150 0,-25 24-16,-25-24 15,0 74 1,26 50 0,-1 98-1,0 51 1,50 49-1,-25 50 1,25-174-16,-25 24 16,0 1-16,-25 75 15,25-125 1</inkml:trace>
  <inkml:trace contextRef="#ctx0" brushRef="#br0" timeOffset="186022.76">12800 14736 0,'0'0'0,"-24"-25"0,24-25 32,49-24-17,75-50 1,-25 74-16</inkml:trace>
  <inkml:trace contextRef="#ctx0" brushRef="#br0" timeOffset="186706.45">15281 13768 0,'0'0'0,"0"-25"0,0 0 16,0 1 0,0-1-1,0 99 1,0-24-16,-25 49 15,25-24 1,0 24-16,25 0 16,25-74-1,24-50 1,25-74 0,-24-50-1,-26 25 1,-24 99-1,-25 50 1,50 74 0,-1 25-1,75-25 17,-24-99-17,-1-99 1,-49-74-1,-26-1 1,-73 25 0,24 75-1,0 74 1</inkml:trace>
  <inkml:trace contextRef="#ctx0" brushRef="#br0" timeOffset="186970.28">16571 13346 0,'0'0'0,"25"-24"0,-25-1 16,25 25 0,-25 49-16,-75 125 31,50 49-16,1 1 1,48-1 0,1-149-16,0 1 15,0-1-15,24-49 16,1-25 0</inkml:trace>
  <inkml:trace contextRef="#ctx0" brushRef="#br0" timeOffset="187403.84">16993 13570 0,'25'-25'16,"-50"50"-16,74-50 16,-49 0-16,50 75 15,24 74 1,-49 25-1,-25 24 17,-25-74-17,25-74 1,0-74 0,25-125-1,25 0 1,-25 75-16,-1 0 15,-24 74 1,0 75 0,0 49-1,25 75 1,25-26 0,49-24-1,0-49 16,-24-50-31</inkml:trace>
  <inkml:trace contextRef="#ctx0" brushRef="#br0" timeOffset="187622.64">18010 13297 0,'0'0'16,"25"0"-16,-1 25 15,26 49 1,0 75 0,-1 49-1,-49 1 1,-24 24 15,-76-49-31</inkml:trace>
  <inkml:trace contextRef="#ctx0" brushRef="#br0" timeOffset="188186.57">20863 13768 0,'-25'0'31,"0"25"-15,50 0-16,-25 74 16,0 25 15,0-25-31,0 0 15,0-74 17</inkml:trace>
  <inkml:trace contextRef="#ctx0" brushRef="#br0" timeOffset="188336.7">20788 13322 0,'0'0'0,"0"-25"15</inkml:trace>
  <inkml:trace contextRef="#ctx0" brushRef="#br0" timeOffset="188690.32">21260 13892 0,'0'0'16,"0"50"-16,-25 24 15,0-74 1,25-25 0,25-74-1,24-50 1,51 50 0,-1 49-1,-25 50 1,25 124-1,-74-49 1,50 99 0,-50-50-1</inkml:trace>
  <inkml:trace contextRef="#ctx0" brushRef="#br0" timeOffset="189573.55">24385 13173 0,'0'0'16,"-25"25"0,25 49-1,-24 25 1,24 0-16,-25 25 0,25 0 15,-25 75 1,0-50 0,25-100-16</inkml:trace>
  <inkml:trace contextRef="#ctx0" brushRef="#br0" timeOffset="190326.47">24013 13644 0,'0'0'0,"0"-25"15,-25 25 1,75-25 0,49-24-1,75-26 1,24-49-1,-24 25 1,-75 50 0,-99 24-1,0 50 1,-25 99 0,25-25-16,-49 99 31,-1-24-16,25-50 1,1-50 0,24-74 15,0-124-15,49-25-1,1 50 1,-1 74-1,-24 50 1,0 0-16,0 25 16,0-1-16,-1 100 15,51-74 1,-1-26 15,75-74-15,74-99-1,-148 50 1,-26-1-16,1-73 16,-50 73-1,0 26-15,-25 24 16,0 25-16,-49 25 16,24 74-1,1 25 1,49 25-1,74-50 1,25-49 0,25-26-1</inkml:trace>
  <inkml:trace contextRef="#ctx0" brushRef="#br0" timeOffset="191573.28">28057 13520 0,'0'-25'16,"0"50"-16,24-75 0,-24 26 31,0-1-31,0 0 16,-24 0-1,-51 25 1,-74 50 0,1 24-1,24 25 1,74-24 0,100-1-1,49-24 16,-25-25-31,-24 24 16,24-24-16,1 74 16,-51 1-1,-24 24 1,-74-50 0,-50 0-1,25-24 1,0-50-1,24-74 1,50-26 0,50 51-16</inkml:trace>
  <inkml:trace contextRef="#ctx0" brushRef="#br0" timeOffset="191906.04">28255 13843 0,'0'0'0,"0"-25"0,25 25 16,-99 149 31,49-100-32,25 26-15,0-26 16,25 50-1,-1-74-15,1 0 16,25 0-16,24-50 16,25-25-1,-74-49 17,-25 25-17,-49-1 1,-1 51-1</inkml:trace>
  <inkml:trace contextRef="#ctx0" brushRef="#br0" timeOffset="192955.04">28652 14264 0,'0'0'15,"25"0"-15,0-25 16,-1 1 15,26-1-15,49-25 0,1-49 15,-1 0-16,0-75 1,0-74 0,-74 124-16,0-50 15,0 150 1,-50 24 0,-25 99-1,-49 124 1,25 25-1,-1-49 1,75-51 0,0-73 15,50-50-31,24-25 31,1-50-31,-1 25 16,-24-49-16,24 24 15,-24-24-15,-26 24 16,1 1-16,0 49 31,-50 24-15,0 1-16,1 74 16,-1-49-1,50-25-15,24 0 31,26-50-15,24-74 0,-49-1-1,-26 76 1,-24-1 0,0 50-1,-24 24 16,48-24-31,-24 49 16,50-24 0,49-25-1,25-50 1,0-49 0,-25-75-1,1-99 1,-51 99-16,1-124 15,-50 124 1,25 75 0,-25 123 15,-25 26-15,0 74-1,25 49 1,-25 25-1,1-49 1,24-25 0,-25-75-1,-25-24 1</inkml:trace>
  <inkml:trace contextRef="#ctx0" brushRef="#br0" timeOffset="193789.52">30215 13967 0,'0'0'16,"0"-25"-16,0 0 0,49-49 16,26-1-1,24 25 1,0 26 15,-24 24-15,-26 49-1,1 26 1,-50 123 0,0-148-1,0-1-15,0 1 16,0-25-16,0 0 16,50-1-1,24-48 1,50-51-1,-49 26 1,-1-26 0,0-24-1,-123 99 17,-26 50-17,26-1 1,24 1-1,0 24-15,25-24 16,25 49 0,49-74-1,50-50 1,-49 0 0,49-99-1,-50 0 1,-24 75-1,-25 49 1,-1 74 0,-24 25-1,0 25 1,0-74-16,0-25 31,25-25-15,50-75-1,24 1 1,0-1 0,-74 51-1,25 48 1,-1 125 0,-24-124-1,-25 25-15,25-50 16,-25 24-1,74-24 1</inkml:trace>
  <inkml:trace contextRef="#ctx0" brushRef="#br0" timeOffset="193969.4">32671 14289 0,'-25'0'32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04678D6-2784-46BD-891B-57A001D7A55A}" type="datetimeFigureOut">
              <a:rPr lang="en-PK" smtClean="0"/>
              <a:t>01/04/2021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140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01/04/2021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680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01/04/2021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994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01/04/2021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976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01/04/2021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538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01/04/2021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158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01/04/2021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5608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01/04/2021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2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01/04/2021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85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01/04/2021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88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01/04/2021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83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01/04/2021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137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01/04/2021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809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01/04/2021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10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01/04/2021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14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01/04/2021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474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01/04/2021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263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678D6-2784-46BD-891B-57A001D7A55A}" type="datetimeFigureOut">
              <a:rPr lang="en-PK" smtClean="0"/>
              <a:t>01/04/2021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1085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26.png"/><Relationship Id="rId4" Type="http://schemas.openxmlformats.org/officeDocument/2006/relationships/customXml" Target="../ink/ink20.xml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7.png"/><Relationship Id="rId4" Type="http://schemas.openxmlformats.org/officeDocument/2006/relationships/customXml" Target="../ink/ink3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1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/>
              <a:t>REDUCEABLE TO SEPARABLE (HOMOGENEOUS EQUATION)</a:t>
            </a:r>
            <a:endParaRPr lang="en-US" dirty="0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90209-8BBC-4314-B802-4B32C6C68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0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First order ordinary differential equations</a:t>
            </a:r>
            <a:endParaRPr lang="en-PK" dirty="0"/>
          </a:p>
        </p:txBody>
      </p:sp>
      <p:sp>
        <p:nvSpPr>
          <p:cNvPr id="3" name="Rectangle 2"/>
          <p:cNvSpPr/>
          <p:nvPr/>
        </p:nvSpPr>
        <p:spPr>
          <a:xfrm>
            <a:off x="3418089" y="2951946"/>
            <a:ext cx="5838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Bernoulli Differential Equation</a:t>
            </a:r>
          </a:p>
        </p:txBody>
      </p:sp>
    </p:spTree>
    <p:extLst>
      <p:ext uri="{BB962C8B-B14F-4D97-AF65-F5344CB8AC3E}">
        <p14:creationId xmlns:p14="http://schemas.microsoft.com/office/powerpoint/2010/main" val="261095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60C2D6-D7A1-4522-ADF4-701CECCF7AF8}"/>
                  </a:ext>
                </a:extLst>
              </p14:cNvPr>
              <p14:cNvContentPartPr/>
              <p14:nvPr/>
            </p14:nvContentPartPr>
            <p14:xfrm>
              <a:off x="375120" y="98280"/>
              <a:ext cx="11628000" cy="672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60C2D6-D7A1-4522-ADF4-701CECCF7A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" y="88920"/>
                <a:ext cx="11646720" cy="67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16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C07FC5-F2B0-44E3-83C5-88ACB1AABB41}"/>
                  </a:ext>
                </a:extLst>
              </p14:cNvPr>
              <p14:cNvContentPartPr/>
              <p14:nvPr/>
            </p14:nvContentPartPr>
            <p14:xfrm>
              <a:off x="357120" y="446400"/>
              <a:ext cx="11288520" cy="86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C07FC5-F2B0-44E3-83C5-88ACB1AABB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760" y="437040"/>
                <a:ext cx="11307240" cy="8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FD5F8E-B509-4D75-9C76-9181C6E68DDE}"/>
                  </a:ext>
                </a:extLst>
              </p14:cNvPr>
              <p14:cNvContentPartPr/>
              <p14:nvPr/>
            </p14:nvContentPartPr>
            <p14:xfrm>
              <a:off x="848520" y="1607400"/>
              <a:ext cx="9171720" cy="454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FD5F8E-B509-4D75-9C76-9181C6E68D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160" y="1598040"/>
                <a:ext cx="9190440" cy="45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966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FD29F6-6473-41BD-A03F-399DA02CA82F}"/>
                  </a:ext>
                </a:extLst>
              </p14:cNvPr>
              <p14:cNvContentPartPr/>
              <p14:nvPr/>
            </p14:nvContentPartPr>
            <p14:xfrm>
              <a:off x="446400" y="357120"/>
              <a:ext cx="10734840" cy="626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FD29F6-6473-41BD-A03F-399DA02CA8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040" y="347760"/>
                <a:ext cx="10753560" cy="627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290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33C008-F292-4894-9D02-230173B4F08B}"/>
                  </a:ext>
                </a:extLst>
              </p14:cNvPr>
              <p14:cNvContentPartPr/>
              <p14:nvPr/>
            </p14:nvContentPartPr>
            <p14:xfrm>
              <a:off x="589320" y="267840"/>
              <a:ext cx="11056320" cy="606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33C008-F292-4894-9D02-230173B4F0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60" y="258480"/>
                <a:ext cx="11075040" cy="60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086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D348B0-807A-40DB-90FD-FC3A169C4665}"/>
                  </a:ext>
                </a:extLst>
              </p14:cNvPr>
              <p14:cNvContentPartPr/>
              <p14:nvPr/>
            </p14:nvContentPartPr>
            <p14:xfrm>
              <a:off x="571680" y="205560"/>
              <a:ext cx="11386800" cy="459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D348B0-807A-40DB-90FD-FC3A169C46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320" y="196200"/>
                <a:ext cx="11405520" cy="46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681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473A36-0E1C-4D19-A82E-85007E80E3CA}"/>
                  </a:ext>
                </a:extLst>
              </p14:cNvPr>
              <p14:cNvContentPartPr/>
              <p14:nvPr/>
            </p14:nvContentPartPr>
            <p14:xfrm>
              <a:off x="214200" y="348120"/>
              <a:ext cx="10351080" cy="569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473A36-0E1C-4D19-A82E-85007E80E3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40" y="338760"/>
                <a:ext cx="10369800" cy="57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2F125B-8788-4DAF-A661-3FA87ED8F811}"/>
                  </a:ext>
                </a:extLst>
              </p14:cNvPr>
              <p14:cNvContentPartPr/>
              <p14:nvPr/>
            </p14:nvContentPartPr>
            <p14:xfrm>
              <a:off x="1366200" y="5090400"/>
              <a:ext cx="7689600" cy="133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2F125B-8788-4DAF-A661-3FA87ED8F8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6840" y="5081040"/>
                <a:ext cx="7708320" cy="13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15CB079-5B2C-4F9D-9724-1D4F386CE23C}"/>
                  </a:ext>
                </a:extLst>
              </p14:cNvPr>
              <p14:cNvContentPartPr/>
              <p14:nvPr/>
            </p14:nvContentPartPr>
            <p14:xfrm>
              <a:off x="6885360" y="223272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15CB079-5B2C-4F9D-9724-1D4F386CE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76000" y="22233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3C16A96-A4E9-4790-B7BA-4E7A8004B5A8}"/>
                  </a:ext>
                </a:extLst>
              </p14:cNvPr>
              <p14:cNvContentPartPr/>
              <p14:nvPr/>
            </p14:nvContentPartPr>
            <p14:xfrm>
              <a:off x="5411880" y="2313000"/>
              <a:ext cx="6778440" cy="4456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3C16A96-A4E9-4790-B7BA-4E7A8004B5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2520" y="2303640"/>
                <a:ext cx="6797160" cy="447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8719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B4039B-7689-4546-99C7-0088A601F637}"/>
                  </a:ext>
                </a:extLst>
              </p14:cNvPr>
              <p14:cNvContentPartPr/>
              <p14:nvPr/>
            </p14:nvContentPartPr>
            <p14:xfrm>
              <a:off x="71280" y="98280"/>
              <a:ext cx="12074400" cy="668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B4039B-7689-4546-99C7-0088A601F6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0" y="88920"/>
                <a:ext cx="12093120" cy="669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449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4ECC71-A653-4C24-9C2D-D086D2857D64}"/>
                  </a:ext>
                </a:extLst>
              </p14:cNvPr>
              <p14:cNvContentPartPr/>
              <p14:nvPr/>
            </p14:nvContentPartPr>
            <p14:xfrm>
              <a:off x="44640" y="267840"/>
              <a:ext cx="11449440" cy="628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4ECC71-A653-4C24-9C2D-D086D2857D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0" y="258480"/>
                <a:ext cx="11468160" cy="63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734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F32F21-0174-44EC-879F-AFAF4537C63C}"/>
                  </a:ext>
                </a:extLst>
              </p14:cNvPr>
              <p14:cNvContentPartPr/>
              <p14:nvPr/>
            </p14:nvContentPartPr>
            <p14:xfrm>
              <a:off x="107280" y="384120"/>
              <a:ext cx="11993760" cy="638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F32F21-0174-44EC-879F-AFAF4537C6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920" y="374760"/>
                <a:ext cx="12012480" cy="64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35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B1A2DC-B976-4FF0-AB6E-20B30DBF0111}"/>
                  </a:ext>
                </a:extLst>
              </p14:cNvPr>
              <p14:cNvContentPartPr/>
              <p14:nvPr/>
            </p14:nvContentPartPr>
            <p14:xfrm>
              <a:off x="187560" y="267840"/>
              <a:ext cx="11860200" cy="642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B1A2DC-B976-4FF0-AB6E-20B30DBF01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00" y="258480"/>
                <a:ext cx="11878920" cy="644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74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31" y="751623"/>
            <a:ext cx="10217269" cy="5133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13DBD8-0766-46B2-9512-29E52554EB04}"/>
                  </a:ext>
                </a:extLst>
              </p14:cNvPr>
              <p14:cNvContentPartPr/>
              <p14:nvPr/>
            </p14:nvContentPartPr>
            <p14:xfrm>
              <a:off x="4036680" y="250200"/>
              <a:ext cx="4617360" cy="263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13DBD8-0766-46B2-9512-29E52554EB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7320" y="240840"/>
                <a:ext cx="4636080" cy="265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2449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D27D5D-6019-4B1A-8289-1AFA5A1D05E3}"/>
                  </a:ext>
                </a:extLst>
              </p14:cNvPr>
              <p14:cNvContentPartPr/>
              <p14:nvPr/>
            </p14:nvContentPartPr>
            <p14:xfrm>
              <a:off x="919800" y="294840"/>
              <a:ext cx="11172600" cy="623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D27D5D-6019-4B1A-8289-1AFA5A1D05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440" y="285480"/>
                <a:ext cx="11191320" cy="62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855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176425-A361-4F67-ACD2-2715B87CB5EB}"/>
                  </a:ext>
                </a:extLst>
              </p14:cNvPr>
              <p14:cNvContentPartPr/>
              <p14:nvPr/>
            </p14:nvContentPartPr>
            <p14:xfrm>
              <a:off x="571680" y="330480"/>
              <a:ext cx="8528760" cy="632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176425-A361-4F67-ACD2-2715B87CB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320" y="321120"/>
                <a:ext cx="8547480" cy="63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5164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B8990F-3965-42B4-9472-A995BBABC3DF}"/>
                  </a:ext>
                </a:extLst>
              </p14:cNvPr>
              <p14:cNvContentPartPr/>
              <p14:nvPr/>
            </p14:nvContentPartPr>
            <p14:xfrm>
              <a:off x="473400" y="500040"/>
              <a:ext cx="9895320" cy="588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B8990F-3965-42B4-9472-A995BBABC3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040" y="490680"/>
                <a:ext cx="9914040" cy="59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490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60" y="236707"/>
            <a:ext cx="9711797" cy="64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C75D18-278E-481D-A282-42D98F894038}"/>
                  </a:ext>
                </a:extLst>
              </p14:cNvPr>
              <p14:cNvContentPartPr/>
              <p14:nvPr/>
            </p14:nvContentPartPr>
            <p14:xfrm>
              <a:off x="687600" y="258840"/>
              <a:ext cx="9939960" cy="605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C75D18-278E-481D-A282-42D98F8940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240" y="249480"/>
                <a:ext cx="9958680" cy="60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2D008F-0A86-4CBF-B253-3F30CD1A6164}"/>
                  </a:ext>
                </a:extLst>
              </p14:cNvPr>
              <p14:cNvContentPartPr/>
              <p14:nvPr/>
            </p14:nvContentPartPr>
            <p14:xfrm>
              <a:off x="8394840" y="5590440"/>
              <a:ext cx="2063160" cy="688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2D008F-0A86-4CBF-B253-3F30CD1A61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5480" y="5581080"/>
                <a:ext cx="208188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B09433-BFF9-4886-AB61-85240A45CF1B}"/>
                  </a:ext>
                </a:extLst>
              </p14:cNvPr>
              <p14:cNvContentPartPr/>
              <p14:nvPr/>
            </p14:nvContentPartPr>
            <p14:xfrm>
              <a:off x="8028360" y="1170000"/>
              <a:ext cx="3653280" cy="1241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B09433-BFF9-4886-AB61-85240A45CF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9000" y="1160640"/>
                <a:ext cx="367200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EEB707-A022-4C9F-8FFD-9F437D0C309A}"/>
                  </a:ext>
                </a:extLst>
              </p14:cNvPr>
              <p14:cNvContentPartPr/>
              <p14:nvPr/>
            </p14:nvContentPartPr>
            <p14:xfrm>
              <a:off x="6992640" y="576036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EEB707-A022-4C9F-8FFD-9F437D0C30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3280" y="5751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00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DDD698-6D90-466F-89FE-4F561CC75044}"/>
                  </a:ext>
                </a:extLst>
              </p14:cNvPr>
              <p14:cNvContentPartPr/>
              <p14:nvPr/>
            </p14:nvContentPartPr>
            <p14:xfrm>
              <a:off x="1312920" y="178560"/>
              <a:ext cx="4992480" cy="154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DDD698-6D90-466F-89FE-4F561CC750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3560" y="169200"/>
                <a:ext cx="5011200" cy="15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421222-28EB-4C8B-9422-49D6241D8111}"/>
                  </a:ext>
                </a:extLst>
              </p14:cNvPr>
              <p14:cNvContentPartPr/>
              <p14:nvPr/>
            </p14:nvContentPartPr>
            <p14:xfrm>
              <a:off x="1205640" y="1598760"/>
              <a:ext cx="10064880" cy="438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421222-28EB-4C8B-9422-49D6241D81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6280" y="1589400"/>
                <a:ext cx="10083600" cy="44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442BF2-AFEE-4576-8F12-CAD6DC6D079A}"/>
                  </a:ext>
                </a:extLst>
              </p14:cNvPr>
              <p14:cNvContentPartPr/>
              <p14:nvPr/>
            </p14:nvContentPartPr>
            <p14:xfrm>
              <a:off x="5063760" y="3795480"/>
              <a:ext cx="1670040" cy="28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442BF2-AFEE-4576-8F12-CAD6DC6D07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4400" y="3786120"/>
                <a:ext cx="168876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12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11A55B-65B1-4011-8EEB-B0C8A79BC348}"/>
                  </a:ext>
                </a:extLst>
              </p14:cNvPr>
              <p14:cNvContentPartPr/>
              <p14:nvPr/>
            </p14:nvContentPartPr>
            <p14:xfrm>
              <a:off x="1018080" y="401760"/>
              <a:ext cx="10850760" cy="493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11A55B-65B1-4011-8EEB-B0C8A79BC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720" y="392400"/>
                <a:ext cx="10869480" cy="49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0CF1E7-6176-4FD4-8E06-64B9C299C8EA}"/>
                  </a:ext>
                </a:extLst>
              </p14:cNvPr>
              <p14:cNvContentPartPr/>
              <p14:nvPr/>
            </p14:nvContentPartPr>
            <p14:xfrm>
              <a:off x="4563360" y="1411200"/>
              <a:ext cx="2188440" cy="884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0CF1E7-6176-4FD4-8E06-64B9C299C8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4000" y="1401840"/>
                <a:ext cx="2207160" cy="90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775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13" y="1017326"/>
            <a:ext cx="10072900" cy="479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3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05" y="542498"/>
            <a:ext cx="8872680" cy="58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2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CFD0AD-1AC1-4C51-923E-0381EA5A3A04}"/>
                  </a:ext>
                </a:extLst>
              </p14:cNvPr>
              <p14:cNvContentPartPr/>
              <p14:nvPr/>
            </p14:nvContentPartPr>
            <p14:xfrm>
              <a:off x="214200" y="250200"/>
              <a:ext cx="11913840" cy="630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CFD0AD-1AC1-4C51-923E-0381EA5A3A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40" y="240840"/>
                <a:ext cx="11932560" cy="63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434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5D825A-F071-4415-8EFC-06FC9C1DFB0F}"/>
                  </a:ext>
                </a:extLst>
              </p14:cNvPr>
              <p14:cNvContentPartPr/>
              <p14:nvPr/>
            </p14:nvContentPartPr>
            <p14:xfrm>
              <a:off x="285840" y="294840"/>
              <a:ext cx="11502720" cy="635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5D825A-F071-4415-8EFC-06FC9C1DFB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285480"/>
                <a:ext cx="11521440" cy="63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5386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</Words>
  <Application>Microsoft Office PowerPoint</Application>
  <PresentationFormat>Widescreen</PresentationFormat>
  <Paragraphs>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Celestial</vt:lpstr>
      <vt:lpstr>First order ordinary differential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order ordinary differential equations</dc:title>
  <dc:creator>Dr Asia Anjum</dc:creator>
  <cp:lastModifiedBy>Muhammad Akhlaq Farooq</cp:lastModifiedBy>
  <cp:revision>45</cp:revision>
  <dcterms:created xsi:type="dcterms:W3CDTF">2020-09-27T13:54:11Z</dcterms:created>
  <dcterms:modified xsi:type="dcterms:W3CDTF">2021-04-01T08:08:54Z</dcterms:modified>
</cp:coreProperties>
</file>