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73" r:id="rId8"/>
    <p:sldId id="274" r:id="rId9"/>
    <p:sldId id="275" r:id="rId10"/>
    <p:sldId id="277" r:id="rId11"/>
    <p:sldId id="276" r:id="rId12"/>
    <p:sldId id="278" r:id="rId13"/>
    <p:sldId id="279" r:id="rId14"/>
    <p:sldId id="280" r:id="rId15"/>
    <p:sldId id="265" r:id="rId16"/>
    <p:sldId id="266" r:id="rId17"/>
    <p:sldId id="263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4:52:16.4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7616 719 0,'0'0'0,"0"-24"62,0-1-46,0 0-1,0 0-15,25 25 16,-25-25 0,49-24-1,1 24 1,-1 25 0,26 0-1,-1 0 1,-24 25-1,-25 0 1,-1 24 0,-24 26-1,-24-1 17,-51 0-17,1-24 1,24 0-1,25-50 1,25 24 0,0-48-1,25-1 1,25-50 0,24-24-1,1 0 1,24 0-1,-50 24 1,1 26 0,-50 24 15,-25 50 0,25 0-15,-49 49-1,24 0 1,0 1 0,25-1-1,50-24 1,-1-1 0,1-24-1,0 0 1</inkml:trace>
  <inkml:trace contextRef="#ctx0" brushRef="#br0" timeOffset="416.69">8534 794 0,'0'25'16,"-25"-1"0,25 1-16,0 0 15,0 0-15,0 0 16,25-1-1,24 1 1,-24-25 0,25 0-1,-50-49 17,0 24-17,-50-25 1,0 1-1,26 49 1,-1-25 0</inkml:trace>
  <inkml:trace contextRef="#ctx0" brushRef="#br0" timeOffset="749.15">9030 719 0,'25'0'47,"-1"0"-31,26 0-1,-25-24-15,24 24 16,1 0-16,0-25 16,-1 0-1,-24 25 1</inkml:trace>
  <inkml:trace contextRef="#ctx0" brushRef="#br0" timeOffset="966.54">9055 843 0,'0'0'0,"24"0"32,1 0-32,0 0 15,74-24 1,0 24 0,1 0-1</inkml:trace>
  <inkml:trace contextRef="#ctx0" brushRef="#br0" timeOffset="1332.54">9898 546 0,'0'0'0,"25"0"63,0 0-63,-25 25 16,0-1-16,24 51 15,-24 24 1,0-25-1,0-24 1,0-25 15,0 0-31</inkml:trace>
  <inkml:trace contextRef="#ctx0" brushRef="#br0" timeOffset="1983.03">7020 496 0,'0'0'0,"0"-25"16,0 50 15,0 0-16,-24 49 1,24 26 0,-25 24-1,25 0 1,-50 0 0,50-50-1,0-49 1</inkml:trace>
  <inkml:trace contextRef="#ctx0" brushRef="#br0" timeOffset="3416.17">6896 223 0,'0'0'0,"0"-25"47,25 25 0,0 0-31,25 0-1,-1 0-15,100 0 32,74-24-17,25 24 1,-24-25-1,-26 0 1,-24 25 0,-100-25-16,75 0 15,25 1 1,-1 24 0,1-25-1,0 25 1,-1-25-1,-24 25 1,0 0 0,-25 0 15,0 0-15,0 0-1,-50 0 1,-49 0-16,0 0 15,0 0 17,0 0-17,-1 0 1,1 0 15,0 25-15,-25 24-1,25 51 1,0-1 0,-25 0-1,25-49 1,-25 24 0,0 1-1,0-1 1,24-24-1,-24-1 1,0 1 0,0-1-1,-24 1 1,24-25 0,0 0-1,-25-1 1,-25-24-1,-99 25 1,25-25 0,-25 25 15,-24-25-15,-26 0-1,-49 0 1,0 25-1,0-25 1,25 0 0,24 25-1,26-25 1,-26 0 0,100 25-16,-99-25 15,24 0 1,25 0-1,0 0 1,25 24 0,0-24 15,75 0-15,-26 0-1,50 0 1,0 0 15</inkml:trace>
  <inkml:trace contextRef="#ctx0" brushRef="#br0" timeOffset="4849.84">14338 223 0,'0'0'0,"0"-25"78,-24 25-62,-1 0-16,0 0 16,0 0-16,-24 0 15,24 0 1,-124 25-1,-25 0 1,25 25 0,75-26-16,-75 1 15,75 0 1,49-25 0,50 0 30,0 25-46,74-25 16,50 25 0,24 0-1,-24-1 17,-74 1-17,-51 25 1,1-25-16,-74 24 15,-51 26 1,-24 24 0,-49-25-1,-1 25 1,75-24 0,24-50-1,75 0 1,-24-1-1,123-24 1,50-24 0,74 24 15,-124-25-31,50 0 16,-75 25-1</inkml:trace>
  <inkml:trace contextRef="#ctx0" brushRef="#br0" timeOffset="5633.38">13024 1290 0,'0'25'62,"0"0"-62,0-1 16,0 1 0,0 0-1,0 0-15,0 0 16,0-1 0,0-48 30,0-26-30,24 25-16,-24 0 16,25-24-16,0 49 31,0-50-15,0 50-1,-25 25 1,0 0-1,24 0 1,-24 49 0,0-49-1,25-50 32,0 0-31,0 0-16,0-24 15,24 24 1,-24 0 0,25 25 15,-25 50-15,-1-25-1,1 49 1,-25-49-16,0 24 15,25-24-15</inkml:trace>
  <inkml:trace contextRef="#ctx0" brushRef="#br0" timeOffset="5883.48">13693 1439 0,'0'-25'31,"50"25"-15,-25 0-16,24-25 16,1 25-16,-25-25 15,49 25 1,-49-24-1,0 24 1</inkml:trace>
  <inkml:trace contextRef="#ctx0" brushRef="#br0" timeOffset="6025.08">13793 1464 0,'24'0'31,"1"0"-15,50 0-16,-50 0 16</inkml:trace>
  <inkml:trace contextRef="#ctx0" brushRef="#br0" timeOffset="6366.8">14264 1364 0,'-25'0'47,"25"25"-47,-25-25 16,25 25-16,0 0 16,0 24-1,50-24 1,0 0-1,-1-25 1,-24-25 0,0-24 15,-50-26-15,0 26-1,-24-1 1,24 0-16</inkml:trace>
  <inkml:trace contextRef="#ctx0" brushRef="#br0" timeOffset="7400.37">13966 50 0,'25'-25'16,"-25"50"15,0-1-31,-25 1 16,1 0-16,-26 0 15,-25 0 1,26-1-1,24-48 1,0-26 0,25 25 15,25-24-15,25-1-1,-26 50 1,26 0-1,-25 0 1,0 0 0,0 0-1,24 25 1,-24 24 0,0-24-16,0 0 15,24-25 1,1 25-1,-25-25 1,24-50 0,-49 25 15,0-49-15,-49 74 15,24 0-16,-25 0 1,1 25-16</inkml:trace>
  <inkml:trace contextRef="#ctx0" brushRef="#br0" timeOffset="8267.43">15207 744 0,'24'0'0,"-24"-25"15,0 1 1,0-1-16,25 0 15,-25 0 1,0-24 0,0 24-1,-25 0 1,1 0 0,-51 25-1,-49 50 1,50 49-1,49-74-15,0 49 16,50-24 0,25-25 15,49-1-15,-25-48-1,1-26 1,-51 0-1,1 50 1,-25-24 0,0 48 15,-25 26-15,1 24-1,24 26 1,-25-26-1,25-49 1</inkml:trace>
  <inkml:trace contextRef="#ctx0" brushRef="#br0" timeOffset="8850.4">15455 943 0,'0'24'0,"0"1"32,0 0-17,0 0-15,0 0 16,-25-25-1,25 25 1,25-50 31,0 0-31,24-25-1,-24 25 1,0 25-1,-25 25 1,0 0 0,0 0-1,25-25 1,-1 0 15,1-25-31,0 0 16,49 0-1,-49 25 1,0-24 0,0 24 15,0 24-31,-25 26 16,24 0-1,-24-25-15</inkml:trace>
  <inkml:trace contextRef="#ctx0" brushRef="#br0" timeOffset="9167.11">16521 546 0,'0'0'0,"0"-25"0,25 0 15,-25 0 1,-25 50 15,25 25-15,-49 49 0,-1 0-1,25 25 1,25 0-1,25-24 1,0-26 0,25-24-1</inkml:trace>
  <inkml:trace contextRef="#ctx0" brushRef="#br0" timeOffset="9650.57">16844 769 0,'25'-25'31,"24"25"-15,-49 25-1,25 0 1,0 24-1,-25 26 1,0-26 0,0-24 15,25-50-15,0 1-1,-1-1-15,26-74 16,0 24-1,-26 50 1,1 1 0,-50 48 15,25 1-15,-24 25-1,24-25-15,-25 74 16,25-25-1,-25 1 1,25-50-16</inkml:trace>
  <inkml:trace contextRef="#ctx0" brushRef="#br0" timeOffset="9933.75">17638 893 0,'25'0'15,"-25"-25"1,49 25-16,-24 0 16,25 0-16,-1 0 15,75 0 1,0 0-1,-49 0 1,-50 0 0,-1 0-1</inkml:trace>
  <inkml:trace contextRef="#ctx0" brushRef="#br0" timeOffset="10267.35">18481 695 0,'0'0'0,"0"-25"31,0 50 16,0-1-31,25 1-16,-25 0 15,0 25-15,25-1 16,-25-24-16,0 49 16,0-24-1,0-25 1,0 0-1</inkml:trace>
  <inkml:trace contextRef="#ctx0" brushRef="#br0" timeOffset="10617.92">19002 471 0,'0'-24'15,"25"-1"-15,-25 50 47,0-1-47,25 51 16,24 24-1,-24 0 1,0 0 0,0 25 15,-75-24-15,-49-1-1,49-49-15,-49-26 16,25 1-1</inkml:trace>
  <inkml:trace contextRef="#ctx0" brushRef="#br0" timeOffset="11334.77">19697 298 0,'0'24'16,"0"1"-1,0 0-15,0 0 16,0 0-16,0 0 16,0-1-1,25-48 32,-1-26-31,1 25-1,0 0-15,25-24 16,24 24 0,-24 0 15,-26 25-15,1 50-1,0-1 1,0-24-1,-25 0 1,25-25 15,-1-25-15,76-49 0,-51 24-1,-24 25 16,0 50-15,-25 0 0,0 0-16,0 24 31,0 26-15,-25-50-16</inkml:trace>
  <inkml:trace contextRef="#ctx0" brushRef="#br0" timeOffset="11850.59">20813 645 0,'0'0'0,"25"0"15,-25 25 1,25 0 0,-1-1-1,1 1-15,0 50 16,-25 24-1,25-25 1,-25-24 0,49-50 31,-24-25-32,99-49 1,25-50-1,50 0 1,-26 24 0,-24 1 15,-124 99-15,0 0-1,-75 25 1</inkml:trace>
  <inkml:trace contextRef="#ctx0" brushRef="#br0" timeOffset="12334.71">21111 546 0,'0'0'0,"-25"-25"16,0 25 31,25 25-47,-25 0 16,0 24-1,1 26 1,48-51-1,-24 1 1,75-25 0,24-49-1,75-1 1,-100 0-16,100-49 16,-25 25-1,-75 24 1,-49 25-1,0 25 1,0 0 47</inkml:trace>
  <inkml:trace contextRef="#ctx0" brushRef="#br0" timeOffset="19442.29">29570 10196 0,'25'0'94,"-25"25"-79,25-1-15,-25 1 16,24 25-16,1 24 31,-25 50-15,25-24 0,-25-51-1,25-24 1,-25 0-1,25-50 1,24 0 0,174-148-1,125-51 1,-175 75-16,199-74 16,-49 74-1,-100 50 1,-74 49-1,-99 26 1,-26 24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5:30:32.42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6847 1612 0,'-25'0'15,"0"0"95,0 0-110,-24 25 15,-1-25-15,-24 25 16,24-25 0,-124 50-1,26-25 1,24-1 0,24 26-1,75-50 1,1 0-1,-1 0 17,25 25 15,25-25-32,-1 25-15,26-1 31,0 1-15,49 25 0,0-1-1,25 1 1,-25 0 0,-24-1-1,-50-24-15,-1 0 16,1 0-1,-25-1 17,-25 1-17,-24 0 1,-50 25 0,-50-25-1,25 24 16,-25 1-15,50-25 0,-1 24-1,76-24-15,-1 0 16,0 0 0,25-1-1,25 1 1,49 0-1,75 0 1,99-25 0,25 0-1,-75 0 1,-73 0 0,-51-25-1,-74 50 32,-25 0-47</inkml:trace>
  <inkml:trace contextRef="#ctx0" brushRef="#br0" timeOffset="1033.33">5185 3473 0,'0'0'0,"0"-25"16,0 50 62,0 0-62,0 0-16,-25 24 15,25 1 1,-25 49-1,-25-24 1,26-1 0,-1-49-1,25-50 1,0 0 0,0-49-1,74-50 1,-24 24-1,24 51 1,-49 24 0,0 25-1,0 0 17,-1 25-17,1 0-15,-25 49 31,0 25-15,-25-24 0,25-50-1,0-1-15,-24-24 16,24 25 0,0-99-1,49-26 1,51 1-1,-1 0 1,0 49 0,-74 50-1,0 0 1,-25 50 0,24 49 15,-24-49-31,-24 24 15,-1 1 1,25-26 0</inkml:trace>
  <inkml:trace contextRef="#ctx0" brushRef="#br0" timeOffset="1333.1">5978 3696 0,'25'0'62,"25"0"-46,0-25-1,-1 25-15,1-24 16,49-1 0,-25 0-1</inkml:trace>
  <inkml:trace contextRef="#ctx0" brushRef="#br0" timeOffset="1483.71">6177 3771 0,'25'0'15,"0"0"1,24-25-1,100-25-15</inkml:trace>
  <inkml:trace contextRef="#ctx0" brushRef="#br0" timeOffset="1916.56">6872 3547 0,'0'-24'32,"-25"24"-1,-25 24-15,50 1-16,-50 50 15,1-1 16,24 1-15,25-1 0,74-49-1,1 0 1,24-75 0,-24 0-1,-26-49 1,-49 25-1,-25-1 1,-49 1 0,0 49-1,-51-25 1</inkml:trace>
  <inkml:trace contextRef="#ctx0" brushRef="#br0" timeOffset="2883.36">6723 1067 0,'0'0'0,"0"-25"32,-25 25-1,0 0-31,0 25 16,-74 0-1,25 24 16,-26-24-15,51 0 0,-1-25-1,25-50 1,25 1 0,0-1-1,0 25-15,50-25 16,0 1-1,-1 49 1,1-25 0,-1 25-1,1 50 1,0-1 0,-1 26-1,-24-26 16,0-24-15,0-25 0,49-25-1,-49-24 1,0-26 0,-25 1-1,0 49 1,-25 25-1,25-25 1,-25 25 0</inkml:trace>
  <inkml:trace contextRef="#ctx0" brushRef="#br0" timeOffset="3933.29">9402 1191 0,'0'0'0,"0"-25"16,0 0-1,-25 0 1,0 25-16,-24-24 16,-75 24-1,0-25 1,-25 25-1,25 0 1,49 0-16,1 0 16,24 25-1,25-25 17,25 24 46,0 1-78,0 25 15,0-25-15,0 24 16,0 26 0,0 49-1,0-50-15,-24 75 16,-1 0-1,0 0 1,0-1 0,0 1-1,-24 25 1,24-25 0,-25 0 15,26-25-16,-26 0 1,25-25 0,0 25-1,0-74 1,25-26 0,0 1-1,25-25 48,0 25-63,0-25 15,99 0 1,0 25 0</inkml:trace>
  <inkml:trace contextRef="#ctx0" brushRef="#br0" timeOffset="5416.76">19796 1141 0,'25'0'15,"0"-25"17,24 25-32,50 0 15,100-24 16,-75-1-15,-50 25 0,-49-25-1,0 25 17,-25 25-17,0 0-15,0-1 16,-25 26-1,25 49 1,-25 50 0,-24 25-1,-26 123 1,26-98 0,24-50-1,0 24 16,25-24-15,-25 25 0,-24-1-1,24-48 1,0-26 0,0-25-1,0-24 1,-24-1-1,-26-24 1,-49 0 0,25-50-1,-25 0 1</inkml:trace>
  <inkml:trace contextRef="#ctx0" brushRef="#br0" timeOffset="6584.73">20838 1960 0,'0'-25'15,"0"0"48,25 0-48,-1 25 1,1-24-16,25-1 16,-1 0-16,1 0 15,0 25-15,-1-25 16,51 25-1,-26 0 1,-24 50 15,-26 49-31,-24 25 16,-74-25 15,-25 1-15,24-51-1,26-24 1,49-50 31,25 0-47,99-99 16,-50 50-1,0 0-15,100-75 16,-75 50-1,-24 24 1,-50 50 15,-25 0 1,-50 75-32,0 25 31,-49 49-16,49-25 1,26 0 0,48 0-1,26-24 1,0-51-16,49 26 16,25-50-1,-50 0 1</inkml:trace>
  <inkml:trace contextRef="#ctx0" brushRef="#br0" timeOffset="7467.96">22326 943 0,'0'-25'16,"25"25"31,-50 25-32,25-1 1,0 1-16,-25 0 16,25 25-16,-49 24 15,49-49 1,-25 25-1,0-26 1,25 1 15,25-74-15,0-26 0,49 1-1,1-1 1,-26 1-1,26 49 1,-50 0 0,-25 50-1,24 25 1,-24 24 0,-24 1 15,24-51-16,0 1 1,24-50 15,1 1-15,50-51 0,-1 1-1,-24 24 1,-26 50-1,26 25 1,-25 0 0,-25 74-1,25-25 1,-50-24 0,25 0 15,25 24-31</inkml:trace>
  <inkml:trace contextRef="#ctx0" brushRef="#br0" timeOffset="7800.71">22971 1885 0,'0'0'0,"25"0"47,0 0-32,49 0-15,1 0 16,98 0 0,1 0-1,-50 0 1,-99 0-16</inkml:trace>
  <inkml:trace contextRef="#ctx0" brushRef="#br0" timeOffset="7986.05">23095 2109 0,'0'0'0,"-49"24"32,49 1-17,49-25-15,1 0 16,148-25-1,-74 25-15</inkml:trace>
  <inkml:trace contextRef="#ctx0" brushRef="#br0" timeOffset="8517.04">24658 1910 0,'0'0'0,"25"-49"31,-50 24-31,25 0 16,-49 25 0,-1 0-1,0 25-15,-24 0 16,-50 49 0,25 25 15,24-24-16,50 24 1,50-25 0,25 1-1,74-26 1,49-24 0,1-25-1,-50-25 1,25-74-1,-75 25 1,-24-1 0,-50-24-1,0 25 1,-74-1 0,-1 1 15,-49 24-16,0 25 1,-25 1 0,25 48-16</inkml:trace>
  <inkml:trace contextRef="#ctx0" brushRef="#br1" timeOffset="14750.93">8757 2208 0,'0'-25'15,"25"50"126,-25 0-125,24 24-16,-24-24 15,0 25-15,0-25 16,0 24-16,-24 26 16,24-26 15,0-24-16,0-50 32,0 0-31,0 1-16,24-1 16,1-50-1,25 26 1,-25-1-16,24 0 15,1 50 1,-25-24 0,0 48 15,-1 26-15,-24 0 15,25 24-16,-25-49 1,0 0 0,0-50-1,0 0 1,50-49 0,-1 24-1,1 0 1,-25 1-1,0 49 1,24 25 0,-24 24-1,0 26 1,0 24 0,-25 0 15,0-24-16,0-26 1</inkml:trace>
  <inkml:trace contextRef="#ctx0" brushRef="#br1" timeOffset="15051.92">9749 2456 0,'0'-25'47,"25"25"-16,0-25-31,0 25 15,49-24 1,25 24 0,-49 0-1,-25 0 1,-1 0 0</inkml:trace>
  <inkml:trace contextRef="#ctx0" brushRef="#br1" timeOffset="15367.14">9923 2208 0,'0'0'16,"0"-25"0,0 50 46,0 0-62,0-1 16,0 26-1,0-25-15,0 25 16,0 24 0,0-24-16,0-26 15,0 26 1,-25-25-16,25 0 15,0-1 1</inkml:trace>
  <inkml:trace contextRef="#ctx0" brushRef="#br1" timeOffset="15667.66">10518 2133 0,'0'0'0,"0"-24"32,0 48-17,-25-24 1,25 75-1,-24-1 1,24 1 0,0-26-1,0-24 1</inkml:trace>
  <inkml:trace contextRef="#ctx0" brushRef="#br1" timeOffset="16150.96">10816 1861 0,'0'0'16,"0"-25"47,25 74-63,24-24 15,-24 25 1,25 24-1,24 25 1,-24 25 0,-25-24-1,-1 24 1,-48-25 0,-26-25-1,-25 1 1,26-26-1,24-49 1,-25 25 0,26-25-16</inkml:trace>
  <inkml:trace contextRef="#ctx0" brushRef="#br1" timeOffset="17017.99">8856 1811 0,'0'25'63,"-25"-25"-48,25 25-15,-25-1 16,1 1-16,-1 0 16,-25 25-1,1 24 1,-1 0 0,25 1-1,0 24 1,-24 0-1,49 25 1,-25-24 0,25-1-1,25-25 1,0-24 0,24-25-1,1 24 1,-1-24-1,1-25 1,-25 0 0,0 0-16</inkml:trace>
  <inkml:trace contextRef="#ctx0" brushRef="#br1" timeOffset="18201.4">11783 1811 0,'25'-25'31,"-25"0"-31,0 1 16,0-1-1,0 0 1,0 0 15,0 0-15,-25 25-16,0 0 15,-24 0 1,-26 25 0,1 50 15,24-1-16,-24 25 1,74-49-16,-25 49 16,25 0-1,25-24 1,25-26 0,-1-24-1,-24 0 1,25-25-1,-1-25 1,1-25 0,-1-24-1,26 0 1,-25-26 15,-26 76-31,1-51 16,0 26-1,0 24 1,-25 0 0,0 0-1,0 50 17,-25 25-17,0 74 1,-24 0-1,24-25 1,25 25 0,-25-74-16,50 49 15,-25-25 1,0-24 0</inkml:trace>
  <inkml:trace contextRef="#ctx0" brushRef="#br1" timeOffset="19184.03">11982 2729 0,'0'0'16,"-25"0"46,25 25-62,0-1 16,0 1-16,0 0 15,-25 0-15,25 49 16,-25-24 0,25-25 15,0 0-16,0-50 17,25-25-17,25-49 1,-1 49 0,-24 25-1,0 1 1,0 24-1,0 24 1,-1 26 0,1 24-1,-25-24 1,-25 0 0,25-75 46,0 0-62,25-25 16,0 1-1,25-1 1,-26 25 0,1 25-1,0-24 1,-25 73-1,25 1 1,-25 24 0,0-49-16,-25 50 15,25-26 17</inkml:trace>
  <inkml:trace contextRef="#ctx0" brushRef="#br1" timeOffset="19500.27">12552 3002 0,'0'0'0,"0"-25"47,25 25-47,25 0 16,24 0 15,1 0-15,-26 0-1,-24 0 1</inkml:trace>
  <inkml:trace contextRef="#ctx0" brushRef="#br1" timeOffset="19800.99">12676 2853 0,'0'-25'16,"0"50"31,0 0-31,0-1-16,0 1 15,0 0-15,-24 0 16,24 0-1,24 49 1,-24-49-16,25 49 16,-25-49-1,0 0 1</inkml:trace>
  <inkml:trace contextRef="#ctx0" brushRef="#br1" timeOffset="20134.03">13148 2828 0,'0'0'0,"0"25"32,0 0-17,-25-1 1,25 1-16,-25 0 16,25 25-1,-25-1 1,25 1-1,0 0 1</inkml:trace>
  <inkml:trace contextRef="#ctx0" brushRef="#br1" timeOffset="21117.67">14090 2282 0,'0'-25'31,"25"25"16,0 25-47,0-25 16,24 0-16,1 0 16,124 0-1,-26 0 1,-48 0-1,-75 0 1,-1 0 0,-73 0 15,-1 0-31,-24 0 16,-1 0-1,-49 0 1,25 0-1,49 0 1,26 0 0,98 0 15,25 0-15,25 0-1,0-25 1,-74 25-1,-25 0-15</inkml:trace>
  <inkml:trace contextRef="#ctx0" brushRef="#br1" timeOffset="22168.12">17092 2109 0,'0'0'15,"0"-25"-15,25 0 16,0 0 0,-25-24-1,0 24 1,0-25-1,-25 1 1,-25-1 0,25 25-1,-49 0 1,24 25 15,-24 25-15,0 0-1,49 25-15,-50 24 16,26 25 0,24 0-1,25 1 1,25-26 0,24 1-1,51-51 1,-26-24-1,25 0 1,-24-49 0,-1-26-1,-24-24 1,-26-75 15,1 125-15,0-1-1,-25 25 17,-25 50-17,25 74 1,-25 25 0,-24 25-1,24 25 1,25-50-1,0-25 1,25-24 0,-25-51-16,49 1 15</inkml:trace>
  <inkml:trace contextRef="#ctx0" brushRef="#br1" timeOffset="23085.18">17613 2580 0,'0'-25'47,"-25"50"-31,25 0-1,0 24 1,-25 26 0,25-1-1,-24 1 1,-1-26 0,25-24-1,0-50 32,0-24-47,49-26 16,26-24-1,-1 25 1,-24 49 15,-1 0-15,26 50-1,-50 0 1,-25-1-16,0 51 16,0-26-1,-25 1 1,0-50 0,25 25 15,50-100-16,-1 1 1,26 0 0,-1 24-1,25 25 1,-74 25-16,25 0 31,-25 25-15,-1 25-1,-24 24 1,0 25 0,0-24-1,0-1 1,-24-24 0,24-25-1,-25-1 1</inkml:trace>
  <inkml:trace contextRef="#ctx0" brushRef="#br1" timeOffset="50186.75">25030 3250 0,'0'25'0,"-25"-25"16,25 24 46,0 1-62,-24 0 16,24 25-16,-25-1 16,25 1-16,-50 74 31,1-25-15,24-24-1,0-75 1,25 24 15,25-24-15,0 0-1,24-24 1,75 24 0,75 24-1,49-24 1,-99 25-16,99-25 15,-100 0 1,-48 25 0,-75-25 31</inkml:trace>
  <inkml:trace contextRef="#ctx0" brushRef="#br1" timeOffset="50602.74">26097 3572 0,'0'0'0,"0"-25"31,0 1 0,0 48-31,25 1 16,99 25 0,49-25-1,1-1 17,-25 1-17,-75 0 1,-123 0 15,-51 25-15,-48 24-1,-26 25 1,50 0 0,0-24-1,49-1 1,75-49-1</inkml:trace>
  <inkml:trace contextRef="#ctx0" brushRef="#br1" timeOffset="50921.64">26022 3696 0,'0'-49'0,"0"98"0,0-123 16,-24 49 0,48 50 31,-24 0-32,0 24-15,25 26 16,-25-26-16,0 51 15,-25 48 1,1 51 15,24-125-15,0-49-16</inkml:trace>
  <inkml:trace contextRef="#ctx0" brushRef="#br1" timeOffset="51587.25">27734 3299 0,'0'-24'0,"0"48"0,25-48 31,-50 24-31,-49 49 16,-25 50 0,-1 25-1,26 0 1,49 1-1,25-1 1,74-25 15,26-25-15,24-49 0,-50-25-1,-49-25 1,0-24-1,-75-51 1,25 76-16,-74-26 16,0 25-1,-25 0 1,49 25 0,51 0 15</inkml:trace>
  <inkml:trace contextRef="#ctx0" brushRef="#br1" timeOffset="52337.36">28230 2927 0,'0'0'0,"-24"-49"0,-26 24 16,0 0-1,-24 0 1,-75 50 0,0 49-1,-24 51 1,-1-1-1,50 49 1,0 1 0,74-75-16,-24 75 31,24 24-15,50-49-1,50 0 1,74-25-1,25-50 1,49-49 0,25 0-1,-24-25 1,-1 0 0,-24-50-1,49-49 1,-74-25-1,-50 0 1,0-50 0,-74 26-1,-25-1 17,-25 0-17,-74-50 1,50 125-1,-75 0 1,0-1 0,-50 50-1,100 25-15,-125 0 16,25 75 0,1 24-1,123-25 1</inkml:trace>
  <inkml:trace contextRef="#ctx0" brushRef="#br1" timeOffset="53487.75">29297 5681 0,'0'0'0,"0"-25"16,-25 50 31,-24 0-32,-1 0 1,-49 74 0,0 0-1,-1 0 1,26-49-1,74-1 1</inkml:trace>
  <inkml:trace contextRef="#ctx0" brushRef="#br1" timeOffset="53736.9">28975 5731 0,'0'0'15,"24"-50"-15,-24-25 16,25 75-1,-25-24 1,0 98 0,0 25 15,25 1-15,25 98-1,-26-74 1,1-50-1,0-49-15</inkml:trace>
  <inkml:trace contextRef="#ctx0" brushRef="#br1" timeOffset="53953.55">28875 5879 0,'0'0'0,"-25"-24"15,1 24 1,48 0 15,26 24-31,99 1 32,74-25-17,-124 25-15</inkml:trace>
  <inkml:trace contextRef="#ctx0" brushRef="#br1" timeOffset="54953.02">30264 5855 0,'25'0'16,"-25"-25"-16,0 0 47,-25 25-32,-24 25 1,-1 0-16,-24-1 16,-1 1-16,1-25 15,-100 50 1,50-1 0,75-24-1,24-25 1,50 25-1,74 0 1,50 0 0,0-1 15,-75-24-31,-24 25 16,-1-25-16,-24 25 15,-25 25 1,-50 24-1,-49 0 1,-50 26 0,1-26-1,24 1 1,49-26 0,75-24 15,25-25-16,25 0-15,24 25 16,25-50-16,75 25 16,-25 0 15,-50 0-15</inkml:trace>
  <inkml:trace contextRef="#ctx0" brushRef="#br1" timeOffset="55637.24">31009 6400 0,'0'0'16,"25"-49"-1,-25 24-15,0 0 16,0 0 0,0-74-1,0 74 1,-50 25 0,-25 0-1,-24 50 1,0 24-1,25 25 1,49 1 0,25-26 15,49-24-15,26-25-1,-1-25 1,25-75-1,-74 26-15,25-76 16,-25 26 0,0 50-1,-25 73 17,0 26-17,0 24 1,24 26-1,1-26 1,25-24 0</inkml:trace>
  <inkml:trace contextRef="#ctx0" brushRef="#br1" timeOffset="56220.87">31455 6078 0,'0'0'0,"25"-149"16,-25 124 0,0 0 15,0 50-15,-25 0-16,25 25 15,0 49 1,-25 25-1,1 0 1,24-50-16,-25 1 31,25-26-15,25-73 15,-1-26-15,76-49-1,24 49 1,-25 0 0,-25 26-1,-49 48 1,0 1 0,-25 50-1,0-26-15,-50 26 16,-24-26-1,-25 26 1,-1-75 0,26 25 15,0-25-15,24-50-1,25 0 1,50 26-16</inkml:trace>
  <inkml:trace contextRef="#ctx0" brushRef="#br1" timeOffset="56519.89">32274 6375 0,'25'0'32,"-25"-24"-17,24 24 1,1 0 0,25 0-16,-25 0 15,24-25 1,26 25-16,-26 0 15,1 0-15,24 0 16,-49 0 0</inkml:trace>
  <inkml:trace contextRef="#ctx0" brushRef="#br1" timeOffset="56719.86">32323 6450 0,'-24'0'0,"48"0"0,-98 25 16,49-25 0,50 25-1,49-1 17,-24-24-32,124 25 15,-1-25 1,-123-25-16</inkml:trace>
  <inkml:trace contextRef="#ctx0" brushRef="#br1" timeOffset="57186.94">33241 6326 0,'0'-50'16,"0"25"-1,-24 25 16,-1 0-31,0 0 16,0 25-16,-49 0 31,-1 49-15,1-24 0,49 49-1,25-24 1,0-26-1,50 1 1,-1 0 0,50-50-1,26 0 1,-51-50 0,0-24-1,-49 24-15,0-49 16,-25-1-1,0 26 1,-50 24 0,-49 1 15,-50 49-15,-24 0-16</inkml:trace>
  <inkml:trace contextRef="#ctx0" brushRef="#br1" timeOffset="68448.42">29967 7864 0,'0'-25'312</inkml:trace>
  <inkml:trace contextRef="#ctx0" brushRef="#br1" timeOffset="68920.57">29644 7566 0,'25'0'15,"-25"-25"17,0 50-1,-25 0-15,25 25-16,0-26 15,0 26-15,-24-25 16,-1 74-1,25-74-15,-25 25 16,25-1 15</inkml:trace>
  <inkml:trace contextRef="#ctx0" brushRef="#br1" timeOffset="69571.19">30314 7566 0,'0'0'0,"0"-25"31,-25 25-15,0-24-16,1 24 15,-1 0-15,0 0 16,-25 24-1,1 1 1,24 50 15,0-1-15,0 25 0,1-24-1,24 24 1,0-49-16,-25 49 15,0-25 1,0 1 0,0-26-1,25-24 1</inkml:trace>
  <inkml:trace contextRef="#ctx0" brushRef="#br1" timeOffset="69787.85">29868 8013 0,'-25'-50'15,"25"25"1,25 25-1,24 0 1,50 0 0,50 0-1,-74 0-15</inkml:trace>
  <inkml:trace contextRef="#ctx0" brushRef="#br1" timeOffset="70371.02">31083 7740 0,'0'0'0,"25"-50"31,0 25-15,-50 1 0,0 24-1,0 0 1,-74 24 0,49 1-16,-49 50 15,25 49 1,74-25-1,25-25 17,24-24-17,26-50 1,-1-25 0,1-49-1,-51-50 1,1 25-1,0 24 1,0 100 31,-50 0-47,25 74 16,-25 0-1,0-24 1,25-26-1,0-24 1</inkml:trace>
  <inkml:trace contextRef="#ctx0" brushRef="#br1" timeOffset="70804.64">31406 7839 0,'0'0'0,"24"-25"109,1 25-109,25 0 16,-25 0-16,24 0 16,26 0-1,-51 0 1,1-24 0</inkml:trace>
  <inkml:trace contextRef="#ctx0" brushRef="#br1" timeOffset="71054.88">31306 7963 0,'0'0'0,"-24"0"0,48 25 62,1-25-62,25 0 16,49 0-1,0 0 1,-49-25-16</inkml:trace>
  <inkml:trace contextRef="#ctx0" brushRef="#br1" timeOffset="71571.7">32497 7740 0,'0'0'0,"0"-25"31,0 0-31,-25 25 16,-24 0-1,-1 50 1,-24-25-1,24 49 1,25 1 15,0-26-15,75 1 0,0-25-1,24-1 1,-24-24-16,49-74 15,-49-25 1,-26-25 0,-24 49-1,-49 26 1,-26 24 0,26 25-16</inkml:trace>
  <inkml:trace contextRef="#ctx0" brushRef="#br1" timeOffset="72621.33">29768 8881 0,'0'0'0,"0"-25"16,25 25 0,-25-25-1,-25 1 1,1 24 0,-26 24-1,-24 26 1,24 24-1,0 1 1,50-25 15,25 24-15,25-24 0,-1-26-1,1-24 1,-50-24-1,0-76 1,-25 51-16,0-26 16,25 26-1,0-1 1,75 25 0,24 0-1,25 1 1,-25 48-1,0 1 1,-49 25 15,-25 24-15,-50 26 0,25-51-1,-25 1 1,25-25-1,25-100 17,49-49-17,26 0 1,-26 0 0,-49 50-1,-25 49 1</inkml:trace>
  <inkml:trace contextRef="#ctx0" brushRef="#br1" timeOffset="73188.7">31009 8757 0,'0'0'0,"25"-25"15,-25 0-15,0 50 32,0 0-17,0 25-15,-25 49 16,25 25-1,-25-50 17,25-49-17,0 0 17,25-75-17,49 1 1,1-1-1,-51 50-15,1-25 16,0 25 0,0 25-1,0 0-15,-25 25 16,-25-1 0,-25 1 15,-24-25-16,24-1-15,1-24 16,-1-24 15,0-26-15,50 25 0,-25 0-16,50 1 0</inkml:trace>
  <inkml:trace contextRef="#ctx0" brushRef="#br1" timeOffset="73488.44">31629 9080 0,'0'0'0,"0"-25"0,0 0 62,25 25-62,-1 0 16,26 25 0,-25-25-16,25 0 15,49 0 1,0-25-1,-49 25-15</inkml:trace>
  <inkml:trace contextRef="#ctx0" brushRef="#br1" timeOffset="73656.55">31604 9204 0,'0'0'0,"0"24"31,25-24-15,49 0-16,-24 0 15,124 0 1</inkml:trace>
  <inkml:trace contextRef="#ctx0" brushRef="#br1" timeOffset="74090.35">32795 9154 0,'0'0'0,"0"-25"15,-25 25 17,0 0-17,0 0-15,1 25 16,-1 25 15,-25-1-15,25 26-1,1-1 1,24-49 0,74 0-1,0-25 1,26-25-1,-26-25 1,-24-24 0,-50 49-16,0-49 15,-25 24 1,-25 0 0,-49 26 15,-25-1-31</inkml:trace>
  <inkml:trace contextRef="#ctx0" brushRef="#br1" timeOffset="102423.78">2233 6847 0,'0'0'0,"24"0"94,1 0-78,0 0-16,25 0 15,-1 0-15,26 0 16,-1 0-16,50 0 31,-74 0-31,-1 0 16,26 0-1,-50 0 1</inkml:trace>
  <inkml:trace contextRef="#ctx0" brushRef="#br1" timeOffset="102807.56">1885 7219 0,'-24'25'31,"48"-25"-15,1 0-16,25-25 16,49 25-1,25 25 1,50-25-1,-50 25 1,0-1 0,-25-24-1,-25 25 1,-24-25 0</inkml:trace>
  <inkml:trace contextRef="#ctx0" brushRef="#br1" timeOffset="103360.93">2853 6673 0,'0'0'0,"0"-25"0,-50 1 16,50-1 46,25 25-46,0 25-16,49 24 31,50 1-15,25-1-1,-25 1 1,0-25 0,-99-25-1,-25 25 1,25 24-1,-50 1 1,-25 49 0,-49 0-1,-25 25 1,25-24 0,24-26-1,75-49 1,0 0 15</inkml:trace>
  <inkml:trace contextRef="#ctx0" brushRef="#br1" timeOffset="103740.94">2927 6648 0,'0'0'16,"-25"-24"0,25 73 30,0-24-46,0 0 16,25 99 0,0 0-1,0 50 1,-25-26 0,0 1-1,0-50 1,0-24-1,0-26 1</inkml:trace>
  <inkml:trace contextRef="#ctx0" brushRef="#br1" timeOffset="105573.45">5904 6847 0,'-25'25'109,"50"-1"-109,-25 26 16,25 0-16,-25-1 16,0 1-16,25 24 15,-25 1 1,0-50 15,0-1-15,0-48-1,0-26 1,0-49 0,24-1-1,1 51-15,25-50 16,0 49-1,-1 50 1,1 0 0,-25 74-1,24 1 1,-49 24 0,25-49-1,-25-25 1,0-25 31,0-75-32,25 50-15,0-49 16,24-1 0,26 51-1,-26 24 1,26 24-1,-26 26 1,-24 24 0,0 51-1,-25-51 1,0-24 0,0-26-1</inkml:trace>
  <inkml:trace contextRef="#ctx0" brushRef="#br1" timeOffset="105873.8">7070 7120 0,'-25'-25'16,"25"0"15,25 25-31,0 0 16,24 0-1,1 0-15,24-25 16,26 25 0,-26-25 15,1 25-16,-51 0 1,1 0-16</inkml:trace>
  <inkml:trace contextRef="#ctx0" brushRef="#br1" timeOffset="106207.32">7318 6921 0,'0'0'0,"-25"-25"16,0 50 46,25 0-62,0 0 16,25 24-16,-25-24 15,0 25 1,25 24 0,-25 26-1,25-26 1,-25-24 0,0-26-1</inkml:trace>
  <inkml:trace contextRef="#ctx0" brushRef="#br1" timeOffset="106489.9">7765 6896 0,'0'-24'0,"0"48"0,0-73 31,24 74 0,-24-1-15,25 51 0,0 24-1,-25 25 1,25-25-1,-50-24 1</inkml:trace>
  <inkml:trace contextRef="#ctx0" brushRef="#br1" timeOffset="106958.12">8037 6425 0,'0'0'0,"0"-25"16,25 50 62,0 0-63,0 0-15,24 24 16,1 1-16,0-25 16,-1 49-16,75 25 15,-74 50 1,-25 0 15,-50 25-15,-49-1-1,-26-49 1,1-24 0,-25-26-1,25-49-15</inkml:trace>
  <inkml:trace contextRef="#ctx0" brushRef="#br1" timeOffset="107640.33">5458 6301 0,'24'0'32,"-24"25"-32,0 0 15,0-1 1,-24 1 0,-1 50-1,0 24 1,-25 25-1,25 50 1,1-1 0,48-24-1,26 0 1,0-25 0,24-50-1,1-24 1,-51-25-16,1 0 31,0-25-15,0 24-16</inkml:trace>
  <inkml:trace contextRef="#ctx0" brushRef="#br1" timeOffset="108673.96">9476 6971 0,'0'0'0,"0"-25"32,25 25-32,-25-25 15,0 0 1,0 1 0,0-1-1,0 0-15,-25-25 16,-49 1-1,24 24 1,-24 25 0,-25 25-1,-25 24 1,24 51 0,26 48-1,49 1 1,25 0 15,50-50-15,123-24-1,-24-100 1,-25-49 0,-25-50-1,-74-50 1,0 25-1,-25 75 1,0 49 0,0 74 15,-25-24-15,25 99-1,0 75 16,0-75-15,0 0 0,0-25-1,0-25 1,0-24-16</inkml:trace>
  <inkml:trace contextRef="#ctx0" brushRef="#br1" timeOffset="109407.85">9848 7864 0,'-24'0'16,"24"25"15,24 0-15,-24-1-1,0 26 1,0 0 0,-24-1-1,24-24 1,0 0-1,0-50 32,24 0-47,1-49 16,25-25 0,-25 49-1,-1 50 1,1 0 15,0 25-15,-25 0-1,25 24 1,-50 1 0,25-25-1,25-25 1,0-25-1,24-74 1,1 49 0,-25 25-1,24-24 1,-24 49 15,0 49-31,-25 1 16,0 24 15,0-24-15,0-1-1,0-24 1</inkml:trace>
  <inkml:trace contextRef="#ctx0" brushRef="#br1" timeOffset="109656.94">10593 7988 0,'24'0'47,"26"0"-32,-25 0 1,0 0-16,-1 0 0,51-25 31,-26 25-15,1 0-1,-25 0 1</inkml:trace>
  <inkml:trace contextRef="#ctx0" brushRef="#br1" timeOffset="109923.27">10816 7889 0,'0'0'0,"-25"-25"0,0 25 31,25-25-15,-25 50 0,25 25-1,-24-1 1,24 26 15,-25-1-15,0-24-1,25-1 1</inkml:trace>
  <inkml:trace contextRef="#ctx0" brushRef="#br1" timeOffset="110190.74">11138 7914 0,'0'0'0,"0"-25"32,25 50-1,-25-1-16,0 1 1,0 74 0,0 1-1,0-26 1,0-24 0</inkml:trace>
  <inkml:trace contextRef="#ctx0" brushRef="#br1" timeOffset="110696.13">12031 7269 0,'-24'0'15,"-1"24"16,50-48 48,24 48-79,1-24 15,24 0-15,1 0 16,24-24-1,50 24 1,-50 0 0,-74-25-1,0 25 17,-50 25-17</inkml:trace>
  <inkml:trace contextRef="#ctx0" brushRef="#br1" timeOffset="111573.88">15157 6971 0,'0'0'0,"25"-75"31,-25 51-31,0-1 16,25-50-1,-25 26 1,-25-1 0,-50 25-1,-24 25 1,25 50-1,-25 24 1,24 50 0,50 0-1,50-24 1,74-26 0,25-49-1,0-25 1,-49-25 15,-1-49-15,-49-26-1,0 51-15,-25-26 16,0 51 15,0 48-15,0 51-1,0 74 1,0 0 0,0-1-1,25 1 1,0-50 0,-25-24-1</inkml:trace>
  <inkml:trace contextRef="#ctx0" brushRef="#br1" timeOffset="112190.81">15579 7591 0,'25'-25'31,"-1"50"0,-24 0-15,0 0-16,25-1 16,-25 1-16,0 0 15,0 0 1,0 0 15,0-75-15,25 25-16,25-49 31,-1 24-15,26 25-1,-1 1 1,-24 24 0,-1 49-1,-24 26 1,-25-26-1,0 1 1,0-75 31,25 25-47,25-74 16,-1 24-1,1 25 16,-1 25-15,-24 50 0,0 24-1,0 1 1,-25-26 0</inkml:trace>
  <inkml:trace contextRef="#ctx0" brushRef="#br1" timeOffset="112507.44">17092 7244 0,'-25'0'32,"25"-25"-17,50 25 1,24 0 0,1 0-1,-1 0 1,25 0-1,-24-25 1,-50 25 0</inkml:trace>
  <inkml:trace contextRef="#ctx0" brushRef="#br1" timeOffset="112707.26">17092 7393 0,'0'0'0,"-50"24"15,26-24 1,-1 0 0,50 0-1,74 0 1,50 0 0,24 0-1,-98-24-15</inkml:trace>
  <inkml:trace contextRef="#ctx0" brushRef="#br1" timeOffset="113174.12">18159 7095 0,'0'0'0,"25"-25"0,-25-25 31,-50 75 16,25 0-31,-25 25-1,1-1 1,-1 51 0,25-26-1,25-24 1,50 24-1,-25-74-15,49 25 16,26-25 0,-26-25-1,0-25 1,-24-49 0,-25 0-1,-25 0 1,0 24 15,-50 1-15,-49 49-1,-50 0 1,25 0-16</inkml:trace>
  <inkml:trace contextRef="#ctx0" brushRef="#br1" timeOffset="113691">19722 7591 0,'0'0'0,"24"0"16,-24 25 46,25 0-62,-25-1 16,25 26-16,-25 0 16,0 74-1,-50 25 1,-49-25 0,74-50-1</inkml:trace>
  <inkml:trace contextRef="#ctx0" brushRef="#br1" timeOffset="114474.85">20515 6971 0,'0'-25'16,"0"0"-1,25 25-15,-25-25 16,25 25-1,0 0-15,74-24 16,0 24 0,25 24-1,-25 26 1,-49 24 0,-50 1-1,0 24 16,-74-24-15,-26 24 0,26-50-1,49-24 1,25-50 0,99-24-1,25-75 1,75-50-1,-25 25 1,-75 25 0,-50 25-1,-49 74 1,0 0 0,-24 25-1,-51 50 16,26 49-15,-1 25 0,25 50-1,50-75 1,25 0 0,-1-49-1,50-25 1,-24-25-1</inkml:trace>
  <inkml:trace contextRef="#ctx0" brushRef="#br1" timeOffset="115290.9">21731 6227 0,'0'0'0,"0"-25"0,0 0 47,25 50-16,-25 0-15,0-1-16,25 51 16,-25-1-1,-25-24 1,25-25 15,25-75 16,-25 25-31,74-74-1,0 25 1,-24 24-1,-25 25-15,0 25 16,-1-25 0,1 50-1,-25 25 1,-25-1 0,25-24 15,25-25 0,0-49-15,49-1-1,-24 0 1,-25 26 0,0 24-1,-1 49 1,1 26-1,-25 24 1,25-50 0,-25 26-1,0-25 1</inkml:trace>
  <inkml:trace contextRef="#ctx0" brushRef="#br1" timeOffset="115674.19">22177 6971 0,'-24'0'0,"48"0"47,1 0-47,25 0 16,-1-25 0,26 25-16,99 0 15,-75 0-15,74 0 31,-49 0-15,-24-25 0,-76 25-1,1 0 1</inkml:trace>
  <inkml:trace contextRef="#ctx0" brushRef="#br1" timeOffset="115974.44">22450 7070 0,'0'0'0,"-25"25"32,25 0-1,50-25-31,25 0 31,49 0-15,0-25-1,24 25 1,-24-25 0,-49 25-1,-50-25 1,-25 0-16</inkml:trace>
  <inkml:trace contextRef="#ctx0" brushRef="#br1" timeOffset="116341.04">22922 6648 0,'0'0'0,"-25"-49"31,0 49 0,0 25-31,-24 24 16,49-24 0,-50 99-1,25 0 1,-24 50-1,-26-1 1,26 1 0,-51 0-1,26-25 1,24-75 0,50-49-1,25-25 1</inkml:trace>
  <inkml:trace contextRef="#ctx0" brushRef="#br1" timeOffset="117041.91">23988 6946 0,'0'0'16,"25"-50"-1,-25 26 1,-25 24 15,1 0-31,-76 49 31,1 1-15,0 24 0,0 50-1,49-24 1,25-1 0,25 0-1,25-49 1,49-1-1,50-24 1,0-25 0,1 0-1,-76-25-15,50-24 16,-24-1 0,-26-24-1,1-26 16,-50 51-15,50-26 0,-50 1-1,-25-1 1,0 1 0,0 24-1,-49 1 1,-1 24-1,-24 0 1,-75 25 0,100 0-1,0 0 1</inkml:trace>
  <inkml:trace contextRef="#ctx0" brushRef="#br1" timeOffset="124024.51">15827 9278 0,'-25'0'15,"25"-25"32,0 50-16,-25 25-15,25-1 0,0 26-16,-49 73 15,24 26 1,0-50 0,0-49 15,25-51-16,0 1 1,25-25 0,74-49-1,50 24 1,74 0 0,25 25-1,50 0 1,-149 0-16,74 25 15,-74 0 1,-99-25 0</inkml:trace>
  <inkml:trace contextRef="#ctx0" brushRef="#br1" timeOffset="124394.68">17365 9576 0,'0'0'0,"-25"-25"47,25 0-47,-25 25 15,50 0 1,0 0-16,0 25 15,124 0 1,-1-1 0,-24 1-1,-49 0 1,-75 25 15,-25-26-31,-25 26 16,-173 74-1,99-49 1,0-26 0,25 1-1</inkml:trace>
  <inkml:trace contextRef="#ctx0" brushRef="#br1" timeOffset="124643.15">17290 9625 0,'0'0'0,"25"-25"0,0-24 16,-25 24-16,0 0 31,0 50-15,0 25-1,0-1 1,0 100-1,0 0 1,0-25 0,0-25-1</inkml:trace>
  <inkml:trace contextRef="#ctx0" brushRef="#br1" timeOffset="125041.85">18531 9526 0,'0'-50'16,"0"100"-16,25-124 0,-1 49 31,1 25-15,25 0-1,49 0 1,25 0 0,-74 25-16,-25-25 15,24 0 1,1 49 0,-50 26-1,-25 24 1,25 25-1,-50 0 1,26 0 0,-51-25-1,25-49 1</inkml:trace>
  <inkml:trace contextRef="#ctx0" brushRef="#br1" timeOffset="125758.79">18828 9973 0,'0'0'0,"0"-25"0,0 0 15,25 0 1,50-24 0,49-1-1,49 25 1,-49-49-1,0-1 1,-49-74 0,-26 1-1,-49 24 1,-49 24 0,-26 51-1,-49 24 16,-24 25-15,24 0-16,-75 74 16,-24 26-1,49 48 1,75 1 0,0 50-1,74-26 1,0-24-1,50 25 1,49-75 0,50-25-1,25-74 1,149 0 0,-75-24 15,-24-26-16,-26-74 1,-24-25 0,-74-24-1,-51-1 1,-48 0 0,-51 50-1,-49 25 1,-74 25-1,-75 24 1,124 50-16</inkml:trace>
  <inkml:trace contextRef="#ctx0" brushRef="#br1" timeOffset="127458.78">2605 11387 0,'0'0'0,"25"0"16,-25-25 15,0 50-15,-25-1-1,0 125 1,0-50-16,-49 100 16,24-50-1,50-50 1,75-25 0,49-74-1,-25-49-15</inkml:trace>
  <inkml:trace contextRef="#ctx0" brushRef="#br1" timeOffset="127708.65">2630 11362 0,'0'0'0,"0"-50"31,24 50-31,1-25 16,74-24 0,1-1-1,-1 1 1</inkml:trace>
  <inkml:trace contextRef="#ctx0" brushRef="#br1" timeOffset="127863.54">2605 11734 0,'0'0'0,"25"0"31,24 0-31,26-25 16</inkml:trace>
  <inkml:trace contextRef="#ctx0" brushRef="#br1" timeOffset="128325.23">3349 11486 0,'-99'0'31,"49"25"-31,25-25 16,-24 24-16,24 1 15,50-25 17,-1 0-32,76-25 15,-1 1 16,-25 48-15,-24 26 0,-25 0-16,0-1 15,24 125 1,-24-50 0,0-74-1,-25-26 1,49-48 15,1-100-15,24-50-1,1 25 1,-50 25 0,-1 99-1</inkml:trace>
  <inkml:trace contextRef="#ctx0" brushRef="#br1" timeOffset="128491.57">4118 11908 0,'0'0'0,"0"24"31,25-24-31,-25 25 16,25-50-1,-1 1-15</inkml:trace>
  <inkml:trace contextRef="#ctx0" brushRef="#br1" timeOffset="128825.89">4738 11635 0,'0'0'0,"0"-50"32,25 50-32,0-25 15,74-24 1,50-1 0,-75 50-1,-49 0 1,0 74-1,-25 26 1,0-51-16,0 75 16,0 50-1,-25-50 1,50 0 0,-25-99-1</inkml:trace>
  <inkml:trace contextRef="#ctx0" brushRef="#br1" timeOffset="129058.77">4961 11932 0,'0'0'0,"-49"0"16,24 0-1,50-24 1,74-1 0,25-50-1,0 1 1,-74 49 0</inkml:trace>
  <inkml:trace contextRef="#ctx0" brushRef="#br1" timeOffset="129541.71">5458 11362 0,'0'0'0,"-25"-25"16,-75-99-1,1 74 1,0 50 0,-50 50-1,0 24 1,25 50-1,25 50 1,25 0 0,24 24-1,50-24 1,50-1 0,49-49 15,75-74-16,148-25 1,-74-75 0,-49-24-1,-51-75 1,-73-49 0,-75-75-1,-124 0 1,-50 74-1,0 125 1,-24 49 0,49 75-1,50 24 1</inkml:trace>
  <inkml:trace contextRef="#ctx0" brushRef="#br1" timeOffset="129991.97">8037 11858 0,'0'25'63,"0"0"-47,25 24-1,-25-24-15,0 25 16,25-1-16,-25 1 15,-25-25 1</inkml:trace>
  <inkml:trace contextRef="#ctx0" brushRef="#br1" timeOffset="130120.91">8037 11659 0,'0'0'0,"0"-24"16</inkml:trace>
  <inkml:trace contextRef="#ctx0" brushRef="#br1" timeOffset="130408.64">8434 11759 0,'25'74'31,"-50"-49"-31,25 25 16,0-26-16,50 51 16,49-1-1,0-24 16,-74-25-31,0-1 16,-50 1 0,-74 25-1,-50-25 1</inkml:trace>
  <inkml:trace contextRef="#ctx0" brushRef="#br1" timeOffset="131576.16">10965 11883 0,'0'0'0,"24"-50"15,-73 25 16,-1 50-15,-24 0-16,-75 99 16,50-25-1,49 0 1,125-24 0,98-75 15,100-25-16,50-49 1,-75-26 0,-149 26-1,-99 0 1,-124 74 0,-50 24-1,100 26-15,-50 0 16,99-1-1,50-49 1,49 25 0,75-75-1,-25 26 1,0-26 0,-99 50 15,0 0-16,-1 50 1,26 24 0,0 0-1,-1-49-15,51 0 16,24-25 0,-50-50-1,0-24 1,-49-100-1,0-49 1,0 25 0,-25 123-1,-25 75 1,-25 124 0,26 50 15,-1 24-16,25-123-15,25 49 16,24-75 0,50-49-1,1-49 1,-26-100 0,-24-49-1,-25 24 1,-1 99-1,-48 75 1,-1 100 0,-25 73-1,25 1 1,75 24 0,0-148-1</inkml:trace>
  <inkml:trace contextRef="#ctx0" brushRef="#br1" timeOffset="132242.63">13272 12081 0,'0'0'0,"0"-74"32,0 49-17,25-25 1,-25 26-1,-50 24 1,25 0-16,-49 49 16,-26 26-1,100-1 1,25-24 0,124-26 15,124-24-16,0-49 1,0-50 0,-100-25-1,-123 24 1,-100 51 0,-49 24-1,50 50-15,-51 24 16,26 26-1,49 49 1,25-25 0,25-49-1,25-26 1,24-48 0,25-76 15,0-98-16,-49-75 1,-25-25 0,0 100-1,-1 173-15,-24 0 16,-24 75 0,-26 124-1,25 74 1,0 49-1,1-148-15</inkml:trace>
  <inkml:trace contextRef="#ctx0" brushRef="#br1" timeOffset="133026">16819 11734 0,'25'0'15,"-25"25"1,-25 0-16,0-1 16,1 26-16,-1 74 31,0 25-16,0-25 1,0-50 0,0-24-1,1-50 1,24-25 0,24-74-1,51-124 1,49-75-1,25 50 1,-50 149-16,25-25 16,25 99-1,-50 50 1,-49 74 0,-75 50 15,-74 49-16,-75-74 1,0-49 0,75-51-1,74-24 1,25 25 15,50 25-15,-25 49-1,24 0 1,1 0 0,0-24-1</inkml:trace>
  <inkml:trace contextRef="#ctx0" brushRef="#br1" timeOffset="133375.56">17663 12205 0,'0'-25'31,"24"25"-31,1 0 0,0-24 16,49-1-1,1-25 1,-50 1-1,-25-1 1,-75 25 0,-49 50-1,-25 74 1,25 25 0,99 25-1,25-25 16,50-99-31,99 25 16,-75-50-16</inkml:trace>
  <inkml:trace contextRef="#ctx0" brushRef="#br1" timeOffset="133775.93">18903 11932 0,'0'0'0,"0"-24"15,-25 24 1,-74 0 0,-25 49-1,0 26 1,49 49 0,51-25-1,24-25 1,74-24-1,75-50 1,-50 0-16,100-50 16,-125 1-1</inkml:trace>
  <inkml:trace contextRef="#ctx0" brushRef="#br1" timeOffset="134476.01">19399 11982 0,'0'0'16,"25"-50"-1,-25 26 1,-25 24 0,25 49-1,-25-24 1,0 99 0,1-25-1,24-49-15,0-1 16,24-49-1,26 0 1,24-74 0,1-50-1,-1 0 1,-49 50 0,0 74 15,-50 49 0,0 26-15,25 24-1,0-50-15,0 1 16,50-25 0,24-25-1,26-25 1,24-74-1,0-50 1,-75 0 0,-49 50-1,-25 74 1,1 0 0,-26 50 15,50 50-16,0-51-15,25 76 16,0-26 0,-25 0-1,24 1 1,26-26 0,49 1-1,50-50 1,25-50-1</inkml:trace>
  <inkml:trace contextRef="#ctx0" brushRef="#br1" timeOffset="134975.91">20739 12032 0,'49'-75'16,"-98"150"-16,173-224 15,-100 74-15,26 1 16,-50 49-16,-25 0 16,-24 25 15,-1 25-16,25 74 1,25 1 0,99 48-1,1 26 1,-1-25 0,-99-50-1,-75-74 1,-73-25-1,98-75 1,75-49 0,198-49-1,-24 74 1,-51 49 0,-48 25 15,-76 0-16,1 25 1,-25 50 0,0-25-1,0 74 1,-25 0 0,-24 25-1,24-74 1</inkml:trace>
  <inkml:trace contextRef="#ctx0" brushRef="#br1" timeOffset="135129.07">21954 11759 0,'0'0'0,"25"-124"31,-25 99-16,0 0 17</inkml:trace>
  <inkml:trace contextRef="#ctx0" brushRef="#br1" timeOffset="135441.94">22078 11883 0,'0'0'0,"-25"25"15,-24 24 1,-1 26 0,50 24-1,25-25 1,49-49 0,26-25 15,-26-25-16,-49 0-15,0-74 16,-1-25 0,-24 25-1,0 0 1,0 49 0</inkml:trace>
  <inkml:trace contextRef="#ctx0" brushRef="#br1" timeOffset="135808.94">22500 11808 0,'0'0'0,"25"50"15,0 0 1,-25-26-16,0 51 16,0-26 15,0-24 0,0-50-15,49 1-1,50-100 1,100-25 0,-50 49-1,-50 51 1,-49 49-1,-26 49 1,-24-24-16,-24 99 16,-51 0-1,1-24 1,-50-26 0</inkml:trace>
  <inkml:trace contextRef="#ctx0" brushRef="#br1" timeOffset="136592.6">25626 11411 0,'0'0'0,"24"0"31,-24 25-15,-24 25 0,-1-1-16,0 1 15,-25 74 1,1 0-1,24 0 1,0-74 0,0-50-1,25-25 1,0-49 0,75-100-1,74-25 16,-50 75-31,99-49 16,-24 74 0,-50 49-1,-25 50 1,-24 50 0,-100 74-1,-99 24 1,-75-24-1,75-24 1,25-26 0,74 1-1,25 24 1,25-25 0,25 1 15,-1-51-31</inkml:trace>
  <inkml:trace contextRef="#ctx0" brushRef="#br1" timeOffset="136975.79">26419 12032 0,'0'-25'31,"25"0"-31,25 25 16,-25-25-16,74 0 16,-25-49-1,-49 24 1,-25 1 0,-50 24 15,-74 50-16,0 24 1,50 51 0,49-1-1,75 0 1,49-49 0,174-26-1,-99-48 1,-100-26-1</inkml:trace>
  <inkml:trace contextRef="#ctx0" brushRef="#br1" timeOffset="137859.76">27436 11436 0,'50'-74'0,"-100"148"0,125-247 16,-75 123 0,-25 50 15,-49 25-16,-26 99 1,26 25 0,24 124-1,75-100 1,50-49 0,73-74-1,1-50 1,50-50-1,-26-74 1,-73-49 0,-76 73-1,-73 75 1,-50 25 0,-25 50-1,24 74 16,76-74-31,-1 49 16,74-49 0,51-50-1,-1-25 1,25-50 0,0-49-1,-25 25 1,-74 74-1,-25 50 17,-25 50-17,25 24 1,0-50-16,25 26 16,49-26 15,26-49-16,24-49 1,24-50 0,51-75-1,49-49 1,-74-1 0,-125 76-1,-49 73 1,-49 50-1,24 25-15,-74 100 16,-25 48 0,49 51-1,50-26 1,1 1 0,-1-50 15,0-74-16,-25-25-15</inkml:trace>
  <inkml:trace contextRef="#ctx0" brushRef="#br1" timeOffset="138742.29">28900 11932 0,'0'0'0,"99"-99"16,50 0-1,-74 74 1,-1 0-1,-24 0 1,-1 50 0,-24 25-1,-25 24 1,-25 1 15,25-1-15,-25 1-1,50-51 1,25 1 0,124-25-1,-75-74 1,0-1 0,-49-24-1,-26 50 1,-73 24-1,-26 25 1,1 25 0,24-1-1,-49 76 1,25-1 0,74 0 15,99-74-16,0-25 1,0-50 0,50-49-1,0 0 1,-50 24 0,-74 51-1,0-1 1,-25 50-1,-25 49 1,-25 25 0,26 0-1,-1-49 1,50-50 0,49 0 15,75-74-16,0-26 1,-25 51 0,-99 49-1,-1 0 1,-73 25 0,24 74-1,-25-25 1,1 1-1,49-51-15</inkml:trace>
  <inkml:trace contextRef="#ctx0" brushRef="#br1" timeOffset="139095.79">31331 11833 0,'-25'0'31,"1"0"-31,-1 0 0,-25 25 16,25 0-1,25 0 17,25-25-17,0 0 1,0 0 0,-25-25-1,25 25-15,-25-25 31</inkml:trace>
  <inkml:trace contextRef="#ctx0" brushRef="#br1" timeOffset="139442.69">31058 12230 0,'0'25'32,"0"0"-1,-24-1-15,-1-24-1,25 25-15,0 0 47,25-25-31,-1 0-16,1 0 15,0-50 1,25 26 0,-26-26-1</inkml:trace>
  <inkml:trace contextRef="#ctx0" brushRef="#br1" timeOffset="141525.66">16819 12776 0,'0'0'0,"-49"0"31,73 0 31,1 25-62,0-25 16,0 0-16,24 24 16,26-24-1,24 25 1,25 0-1,25-25 1,25 25 0,-1-25-1,-24 0 1,25 0 0,-1-25 15,-98 25-31,98-25 15,26 50 1,-1-25 0,-24 0-1,24 0 1,1 0 0,-26 0-1,26-25 1,24 25-1,0 0 1,1 0 0,98 25-1,-99-25 1,1-25 15,-1 25-15,0 25-1,-24-25 1,-1 0 0,1 0-1,-1 0 1,-49 25 0,25-25-1,-26 0 1,1 0-1,-49 0-15,73 0 16,1 0 0,24 25-1,-99-25 1,75 0 15,49-25-15,-24 25-1,-75 0 1,74-25 0,-24 25-1,24 0 1,1 0 0,-100 0-16,124 0 15,-24 0 1,24 0-1,0 25 1,1-25 0,-26 25-1,1-25 1,-1 24 15,-24 1-15,-26-25-1,1 0 1,25 0 0,-100 0-16,100 0 15,0 25 1,-1-25 0,-24 25-1,0 0 1,25-25-1,-25 0 1,-25 0 0,0-25-1,-25 25 1,25-25 15,-25 25-15,-49 0-16,49-25 15,0 25 1,0 0 0,1 0-1,-1 0 1,-50 0 0,-24 0-1,25 0 1,24 0-1,-49 0 1,25 0 0</inkml:trace>
  <inkml:trace contextRef="#ctx0" brushRef="#br1" timeOffset="149359.7">16323 8385 0,'0'0'0,"0"25"110,0 0-110,-25-1 15,25 1-15,0 25 16,-25-25-16,25 49 16,-24-24-1,-1-50 1,25 24 0,0-48 46,25-26-62,-1 25 16,-24-24-1,75-26 1,-1 1 0,-24 74-1,-50-25 1,25 25-1,-1 74 1,-24 1 0,0-1-1,-24 1 1,24-51 15,0-48 0,24-1-15,26-50 0,0 1-1,-1 24 1,1 26 0,0-1-1,-26 25 1,1 25-1,0-1 1,-25 51 0,-25-26-1,0 26 1,25-50 0,-24-1-1,24 1 1,0 0-1</inkml:trace>
  <inkml:trace contextRef="#ctx0" brushRef="#br1" timeOffset="152143.5">17117 8583 0,'0'0'0,"25"-24"94,-1 24-78,1 0-1,0 24-15,0-24 16,24 0-16,-24 0 15,25 0 1,-25 0-16,-1 0 16,1 0-1</inkml:trace>
  <inkml:trace contextRef="#ctx0" brushRef="#br1" timeOffset="152410.64">17042 8757 0,'-24'0'0,"48"0"31,26 0-15,24 0-1,26 0 1,-1 0 0,-25 0-1,-49 0-15</inkml:trace>
  <inkml:trace contextRef="#ctx0" brushRef="#br1" timeOffset="153326.82">18035 8583 0,'0'-24'16,"-25"-1"31,-25 25 15,25 0-46,1 0-16,-1 0 15,0 0-15,0 0 32,0 25-32,-24-1 15,24 1 1,0 0-1,0 25 1,25-1 0,25 1-1,-25-25 1,25-1 15,25 1-15,24 0-1,-24-25 1,-1 0-16,1-25 16,-1 0-1,1 1 1,-25-1 0,0 0-1,-25-25 1,0 1-1,-50-1 1,0 1 0,1 24-1,-26 0 1,51 25 15,-1 0-31</inkml:trace>
  <inkml:trace contextRef="#ctx0" brushRef="#br1" timeOffset="153676.87">18407 8831 0,'-25'0'16,"25"-24"31,0 48-47,0 1 15,-25 0 1,25 0-16,0 0 15,-49-1 1,24 51 0,-50-50-1,26 0 1,24-1 0</inkml:trace>
  <inkml:trace contextRef="#ctx0" brushRef="#br1" timeOffset="154027.2">18928 8286 0,'0'0'0,"-25"0"47,25 24-47,-25 1 16,0 25-1,25 0 1,-25-1-1,25 26 1,-24-26 0,24-24-1</inkml:trace>
  <inkml:trace contextRef="#ctx0" brushRef="#br1" timeOffset="154276.81">19027 8633 0,'0'0'15,"25"0"-15,-25-25 16,25 25 15,-25 25-31,0 0 16,-50 24-1,25 26 1,-49-1 0,49-49-1</inkml:trace>
  <inkml:trace contextRef="#ctx0" brushRef="#br1" timeOffset="154660.56">19573 8385 0,'0'0'0,"49"0"31,-24 0-16,0 0-15,-25 25 16,25 24 0,0-24-16,-50 50 15,-25-26 1,25 1 15,25-1-15,25-24 15,50-25-15,-1 0-1,-49 0-15</inkml:trace>
  <inkml:trace contextRef="#ctx0" brushRef="#br1" timeOffset="154876.94">20193 8707 0,'-25'50'32,"0"-25"-32,25 24 15,-25-24 1,-24 25-1,-1-1 1,-24 1-16</inkml:trace>
  <inkml:trace contextRef="#ctx0" brushRef="#br1" timeOffset="155294.6">20565 8534 0,'25'-25'16,"-50"50"-16,50-75 0,-25 25 15,49 25 1,-24-24-1,25 24 1,-1 0 0,-24 24-1,-50-24 1,1 75 0,24-1-1,0 1 1,24-26-1,1 1 1,-25-25 0,-25-1-16,1 26 15,-1-25 1</inkml:trace>
  <inkml:trace contextRef="#ctx0" brushRef="#br1" timeOffset="155494.1">21260 9228 0,'0'0'0,"-25"0"16,0 25 0,-25 25-1,-49-1 1,0 1-1,49-25-15</inkml:trace>
  <inkml:trace contextRef="#ctx0" brushRef="#br1" timeOffset="155712.53">21830 9005 0,'25'0'47,"0"-25"-47</inkml:trace>
  <inkml:trace contextRef="#ctx0" brushRef="#br1" timeOffset="156199.01">23765 9080 0,'25'0'31,"0"0"-31</inkml:trace>
  <inkml:trace contextRef="#ctx0" brushRef="#br1" timeOffset="-156495.05">4391 15008 0,'0'25'94,"25"-25"-47,-1 0-47,26 0 15,0 0-15,-1 0 16,1 0 0,0 0-16,24 0 15,-24 0-15,-1 0 16,1 0 15,-25 0-15,-1-25-1</inkml:trace>
  <inkml:trace contextRef="#ctx0" brushRef="#br1" timeOffset="-156078.9">4465 15405 0,'0'0'0,"-25"25"16,50-25 31,0 0-32,0 0-15,24 0 16,1 0 0,49 0-1,25-25 1,-49 25-16,-1-24 16,1 24-16,24-25 15,-25 0 1,-49 25 15</inkml:trace>
  <inkml:trace contextRef="#ctx0" brushRef="#br1" timeOffset="-154953.66">5185 14736 0,'0'0'0,"-25"0"63,50 0-1,-25 24-62,24-24 16,1 25-16,25-25 16,24 50-1,1-25 1,24-1 0,-25 1-1,1 0 1,-50 0-1,-1 0 1,1-25 0,-25 24 15,0 1 0,0 0-15,-49 25-1,-1 24 1,0 25 0,1 1-1,-1-1 1,1-50 0,24 1-1,0-25 1,0 0-1,0-50 95,25 0-95,-25 0 17,25 0-17,0-24-15,-24-26 16,24 26 0,0-26-16,-25-49 15,25 0 1,-25 50-1,25 24 1,0 25 15,-25 50 110</inkml:trace>
  <inkml:trace contextRef="#ctx0" brushRef="#br1" timeOffset="-152478.1">9551 15182 0,'24'0'15,"-24"-25"-15,-24 25 79,24-24-64,0-1-15,24 0 16,-24-25-16,25 25 15,-25-24 1,0-26 0,0 51-16,-25-26 15,1 25 1,-26 25 0,-24 0-1,-26 25 1,26 25-1,24 49 1,-24 25 0,49 25-1,25-25 17,50 0-17,24-75 1,-49-24-16,49 0 15,1-25 1,24-74 0,-49-26-1,-1-24 1,-24 25 0,-25 25-1,25 49 1,-25 0 31,0 50-32,0 0-15,0 24 0,25 100 32,-25 0-17,25 0 1,-25 24-1,0-24 1,0-49 0,0-76-16</inkml:trace>
  <inkml:trace contextRef="#ctx0" brushRef="#br1" timeOffset="-151711.49">10121 15579 0,'0'-25'31,"25"25"0,-25 25-15,0 0-1,0 0 1,-25 74 0,25 75-1,-25-100 1,1-24-1,24-75 32,0-25-47,49-74 16,26 0 15,-26 25-15,-24 74-1,25 25 1,-50-25 0,25 75-16,-1 24 15,1 50 1,-25-49 0,0-26-1,0-24 16,25-124-15,0 0 0,24 24-1,-24 50 1,0 25 15,0 0-15,-25 25-16,25 50 15,-1 49 1,-24-50 0,25 1-1</inkml:trace>
  <inkml:trace contextRef="#ctx0" brushRef="#br1" timeOffset="-151395.45">10965 15827 0,'24'-25'16,"-48"50"-16,73-50 62,-24 25-62,0 0 16,49-25 0,1 1-1,24 24 1,-49-25 0,-26 25-1</inkml:trace>
  <inkml:trace contextRef="#ctx0" brushRef="#br1" timeOffset="-151095.14">11238 15629 0,'0'0'15,"0"-25"1,-25 25 15,25 25 0,0 24-15,0 75 0,0-24-1,0 48 1,-25-48-1,25-1 1,0-50 0</inkml:trace>
  <inkml:trace contextRef="#ctx0" brushRef="#br1" timeOffset="-150665.24">11610 15678 0,'0'0'0,"24"0"46,-24 25 17,0 0-47,0 0-16,25 24 15,-50 1-15,25 0 16,0 49-1,0 0 1,-24-25 0,24-24-1,0-25 1,0 0 31</inkml:trace>
  <inkml:trace contextRef="#ctx0" brushRef="#br1" timeOffset="-149577.65">13594 15306 0,'0'-25'32,"25"25"-1,0 0 0,0 0-31,-1 25 16,76-25-1,24-25 1,49 25 0,-49-24-1,-49 24 1,-50 0-1,-25 24 48,-25 1-63</inkml:trace>
  <inkml:trace contextRef="#ctx0" brushRef="#br1" timeOffset="-149211.73">13892 15604 0,'0'0'0,"0"25"31,-25-25-31,25 24 63,25-24-48,25 0-15,74 0 16,49-24 15,1 24-15,-50-25-1,-75 25 1,-24 0 0</inkml:trace>
  <inkml:trace contextRef="#ctx0" brushRef="#br1" timeOffset="-147777.41">17290 14612 0,'25'0'31,"-25"-25"32,25 25-48,-25-25-15,0 0 16,25 0-16,-25 1 16,0-1-1,-25-50 1,0 1 0,-24 49-16,-1 0 15,-49 25 1,24 0-1,1 50 1,-25 49 0,0 25-1,49 50 1,25-1 15,50-49-15,49-24-1,50-75 1,100-75 0,-76-74-1,-73-50 1,-50 25 0,-1 75-1,-24 49 1,0 25 15,-24 75-15,-1 73-1,25 26 1,-25 0 15,25-25-15,0-75-16,0 50 15</inkml:trace>
  <inkml:trace contextRef="#ctx0" brushRef="#br1" timeOffset="-146977.15">17886 15157 0,'25'0'63,"-50"0"-63,25 25 31,25 0-15,-25 0-16,0 0 15,24 49 1,-24 0-1,-24-49-15,24 0 16,0 0 0,0-50-1,24-74 17,51-25-17,-1 25 1,1 74-1,-50 0 1,24 50 0,-24 24-1,-25 51 1,0-76-16,0 26 16,0-25 15,25-75-16,49-49 1,25 25 0,1 24-1,-51 50 1,-49 25 15,50 24-15,-50 51-1,0-51-15,25-24 16,-25 0-16,0 24 16</inkml:trace>
  <inkml:trace contextRef="#ctx0" brushRef="#br1" timeOffset="-145945.22">15777 16274 0,'0'0'0,"25"0"15,0 0 1,0 0 0,-1 0-1,51 0 1,-26 24-16,76-24 16,23 0-1,51-24 1,74 24-1,49-50 1,50 25 0,50 0-1,-50 25 17,-74 0-17,-50 0 1,-99 0-1,-100 25 1,-24-25 0</inkml:trace>
  <inkml:trace contextRef="#ctx0" brushRef="#br1" timeOffset="-145061.83">16943 16919 0,'0'0'15,"0"-25"1,0 50 31,0-1-31,25 26-1,-25 0-15,0-1 16,-25 51-1,0-26 1,25-24 0,0-26 15,0-73-31,0 24 16,25-124-1,25 25 1,24 0-1,-24 99 1,-25 25 0,24 75-1,-24 24 17,-25 0-17,25-24 1,-25-51-1,0 1 1,0-50 0,0-74-1,74-75 1,1 100 0,-51 74-1,1 0 1,0 74-1,-25 50 1,-25 1 0,25-1-1,-25-50 1</inkml:trace>
  <inkml:trace contextRef="#ctx0" brushRef="#br1" timeOffset="-144721.61">17911 17167 0,'0'0'0,"0"-25"47,24 50-31,1-25-1,25 0-15,24 0 16,1-25 15,24 25-15,-49 0-16,49-25 15,-25 0 1</inkml:trace>
  <inkml:trace contextRef="#ctx0" brushRef="#br1" timeOffset="-144411.23">18184 17018 0,'0'0'0,"-25"-25"15,0 25 1,25 25 46,0 24-62,0-24 16,25 25-16,-25 0 16,0 49-1,0 25 1,-25 0 0,0-25-1,25-25 1</inkml:trace>
  <inkml:trace contextRef="#ctx0" brushRef="#br1" timeOffset="-143961.03">19027 16819 0,'0'0'0,"0"-24"31,25 24-15,-25 24-1,0 1-15,-25 50 16,0 24 0,0 25-1,1-25 1,-1 25 15,0-49-15,25-26-1,0-24 17</inkml:trace>
  <inkml:trace contextRef="#ctx0" brushRef="#br1" timeOffset="-139860.89">20664 16174 0,'0'-24'31,"0"48"32,-25 1-63,25 25 16,-24-1-16,-26 26 15,-49 49 1,0 0-1,24-50 1</inkml:trace>
  <inkml:trace contextRef="#ctx0" brushRef="#br1" timeOffset="-139077.3">21632 15604 0,'0'0'0,"24"-25"31,-24 0-16,0 50 1,25 25 0,0 24-1,-50 25 17,0 25-17,1-49 1,-26-26-1,25-49 1,25-49 0,0-26-1,50-98 1,49 24 0,-24 50-1,24 49 1,-74 50-16,49 0 15,-24 50 1,-26 49 0,-24 0 15,-24 0-15,-1-49-1,25-75 16,25-74-15,49-25 0,25 25-1,-24 24 1,-26 75-16,1 0 16,-25 25-1,-1 99 1,-24 0-1,0 0 1,-24-25 0,-1-49-1,0-25 1</inkml:trace>
  <inkml:trace contextRef="#ctx0" brushRef="#br1" timeOffset="-138760.48">22946 15753 0,'0'0'16,"0"-50"-1,0 25 1,0 0-1,25 25-15,0 0 16,49 0 0,26 0-1,-1 0 17,50-24-17,-75-1 1,1 25-1</inkml:trace>
  <inkml:trace contextRef="#ctx0" brushRef="#br1" timeOffset="-138543.67">23070 15926 0,'0'0'15,"-49"25"1,24-25-16,50 0 31,24 0 1,100-25-17,25 1 1</inkml:trace>
  <inkml:trace contextRef="#ctx0" brushRef="#br1" timeOffset="-137960.4">25005 15529 0,'0'0'0,"-24"-24"16,24-1-1,-25 25 1,25-25-1,-25 25 1,0 0 0,-49 25-1,-50 24 1,49 1-16,-74 24 16,25 1-1,100-1 1,24-24-1,74-25 1,75 0 0,49-50-1,-49-25 17,-25-49-17,-49-25 1,-75 25-1,-100 24 1,1 50 0,25 25-1,24 50 1</inkml:trace>
  <inkml:trace contextRef="#ctx0" brushRef="#br1" timeOffset="-137710.36">25526 15777 0,'0'0'0,"0"50"16,0-25-1,-49 25 1,24-1-1,0 26 1,0 24 0,-24 25-1,-1-25 1</inkml:trace>
  <inkml:trace contextRef="#ctx0" brushRef="#br1" timeOffset="-137343.35">26469 15306 0,'0'0'0,"25"-25"16,-25 50 31,0 25-31,-25-1-16,25 1 15,-25 24-15,0 50 16,-24 0-1,-1-24 1,1-51 0,24-24-1</inkml:trace>
  <inkml:trace contextRef="#ctx0" brushRef="#br1" timeOffset="-137110.25">26692 15902 0,'25'0'16,"-25"24"0,-25 1-16,-24 50 15,24 24 1,0-25-1,-25 1 1,-49-26 0</inkml:trace>
  <inkml:trace contextRef="#ctx0" brushRef="#br1" timeOffset="-136527.33">27635 15306 0,'0'0'0,"25"-25"15,-25 1 1,0-1 15,49 25-15,1 0-1,0 0 1,-1 25 0,1-1-1,-25 26 1,-1 49 0,-98 0-1,0 1 1,-26-1-1,26-25 1,49-49 0,50 0 15,25-50-15,74 25-1,24-50 1,1 26-1</inkml:trace>
  <inkml:trace contextRef="#ctx0" brushRef="#br1" timeOffset="-136310.64">28429 15777 0,'0'0'0,"0"25"16,-25 0-1,-49 0 1,-26 25 0,1 74-1,-25-25 17,25-25-32</inkml:trace>
  <inkml:trace contextRef="#ctx0" brushRef="#br1" timeOffset="-135860.36">29148 15306 0,'0'0'0,"25"-25"15,0 25 1,0 0 0,-1 0-1,1 0 1,0 0-1,-50 50 1,-24 24 0,49 1-1,0-1 1,-25 1 0,0-26-1,0 1 1,0-1-1,25-24 1</inkml:trace>
  <inkml:trace contextRef="#ctx0" brushRef="#br1" timeOffset="-135660.84">29471 16249 0,'0'0'0,"24"74"31,-73-74-31,24 25 16,-49-25 0,-1 50-1,-24-26 1</inkml:trace>
  <inkml:trace contextRef="#ctx0" brushRef="#br1" timeOffset="-135376.27">30289 15827 0,'0'0'0,"25"-25"32,0 25-17,0 0 1,49-25-1,-49 25 1</inkml:trace>
  <inkml:trace contextRef="#ctx0" brushRef="#br1" timeOffset="-135227.35">30761 15777 0,'0'0'0,"24"0"31,26 0 1,-25 0-17</inkml:trace>
  <inkml:trace contextRef="#ctx0" brushRef="#br1" timeOffset="-135093.87">31133 15753 0,'0'0'0,"25"0"16,-1 0-16,26-25 16,-25 25-1</inkml:trace>
  <inkml:trace contextRef="#ctx0" brushRef="#br1" timeOffset="-134960.23">31505 15753 0,'25'0'16,"-1"0"-16,1 0 16,25-25-1,-25 0-15</inkml:trace>
  <inkml:trace contextRef="#ctx0" brushRef="#br1" timeOffset="-133910.31">20838 17117 0,'0'0'0,"0"-25"16,25 25 46,-25 25-31,0 0-31,0 0 16,0 24-16,0-24 16,-25 25-1,25 24-15,-25 50 16,0-25 0,0-24-1,25-50 1,0-1 46,25-24-62,50 0 32,73-24-17,76-1 1,98 25-1,298 25 1,-198-1 0,0 26-1,-75-50 1,-99 25 0,-149 0-1</inkml:trace>
  <inkml:trace contextRef="#ctx0" brushRef="#br1" timeOffset="-133460.23">23740 17415 0,'0'0'0,"0"-25"16,-25 25-1,50 0 17,0 0-32,25 25 15,74 24 1,25 26-1,-50-26 1,-50-24-16,1 25 16,-25-1 15,-50 1-15,0 25-1,-74-1 1,-25-24-1,25 49 1,-25-25 0,49 1-1,26-51 1</inkml:trace>
  <inkml:trace contextRef="#ctx0" brushRef="#br1" timeOffset="-133094.1">23889 17464 0,'0'0'15,"0"-49"1,0 24-16,0 50 47,0 24-32,-25 75 1,0 25 0,25-25-1,-24 0 1,-26-49-1,25-1 1,0-24 0</inkml:trace>
  <inkml:trace contextRef="#ctx0" brushRef="#br1" timeOffset="-131343.2">25675 17365 0,'0'-25'16,"-25"25"62,25-24-16,0 48-46,25-24 15,0 0-15,0 25-16,0-25 16,24 0-16,-24 0 15,0-25 1,24 1-1,-24-26 1,-25-49 0,-25 24-1,-49 26 1,-25 24 0,-50 50-1,25 49 1,0 50-1,99 0 1,25-49-16,50 24 16,99-25-1,-25 25 17,-25-24-17,-74-1 1,-1 1-1,-48-26 1,-76 1 0,1-25-1,-25-25 1,0-25 0,74-74-1,50 49-15,0-74 16,75 0-1,49 0 1,-25 25 0,50 0-1</inkml:trace>
  <inkml:trace contextRef="#ctx0" brushRef="#br1" timeOffset="-130560.28">26494 16844 0,'0'0'0,"-25"-99"31,0 49-31,-74 26 16,-25-26-1,-25 25 1,-49 0 0,-26 50 15,1 25-15,0 49-1,24 25 1,1 0-1,124-50-15,-50 100 16,74 0 0,50 24-1,99 1 1,75-26 0,74 1-1,25-25 1,24-75-1,-24-24 1,-74-50 0,-26-25 15,51-25-15,-51-24-1,-24 0 1,0-26-1,-50 1 1,-49 50 0,24-51-1,-49-24 1,0 0 0,-25-25-1,-75-24 1,-73-26-1,-125 1 1,74 74 0,-74 49 15,-49 26-15,-50 24-16</inkml:trace>
  <inkml:trace contextRef="#ctx0" brushRef="#br1" timeOffset="-129392.97">7442 14190 0,'0'0'0,"0"-25"16,25 25-1,-50 50 32,25-1-31,0 50 0,0 125-1,0 73 1,0 51-1,-25 24 1,0 50 0,1-26-1,-1-73 1,0-50 0,0-75-1,25-123-15,-25 24 16,25-74-1</inkml:trace>
  <inkml:trace contextRef="#ctx0" brushRef="#br1" timeOffset="-125959.3">7244 14041 0,'0'-25'32,"0"0"-1,24 25-31,1 0 15,25-24 1,24-1 0,26 25-1,48 0 1,51 0 0,49 0-1,50 0 1,49-25-1,0 25 1,-24-25 0,-1 0 15,-49 25-15,-124-24-16,124-1 15,0 0 1,49 0-1,25 0 1,25 25 0,50-25-1,-25 25 1,0-24 0,-25-1-1,0 25 1,-49 0-1,123 25 1,-123-25 0,-26 24 15,-24-24-15,-25 25-1,0-25 1,25 25-1,0 0 1,0 0 0,25-25-1,-25 25 1,24-1 0,150 1-1,-149 0 1,-26 0-1,1 0 1,-49-1 0,-26 1 15,0 0-15,-24-25-1,-25 0 1,-99 0-1,-26 0 32,-24 25-15,0 0-17,0-1 1,0 1-16,0 99 15,0 25 1,-24 25 0,-1 24 15,0-24-15,0 24-1,0-24 1,-24 0-1,24-75-15,-25 74 16,1-24 0,-1 25-1,0-50 1,1 0 0,-1 0-1,1-25 1,-1 1-1,25-26 1,0 25 0,1-24 15,-26 49-15,25-75-1,0 26 1,1-26-1,24-24 1,0 0 0,-25 0-1,0 0 1,25 24 0,0-24-1,-50 0 1,26 24-1,24-24 17,0 0-17,-25-25 17,25 25 46,0 0-47,0-1 0,0 1-31,0 0 47,-25 0-47,0 0 16,0-25-1,0 0 1,1 24 0,-51 1-1,-24-25 1,0 25-1,-50-25 1,-49 0 0,-75 0-1,124 0-15,-223-25 16,0 25 0,-50-25-1,0 1 1,0-1-1,26 0 1,73 25 0,1-25 15,197 25-15,-222 0-1,248 0 1,-199 0-1,75 25 1,0-25 0,-1 0-1,-24-25 1,0 25 0,0 25-1,0-25 1,-25 0-1,25 0 1,0 0 0,-74 25 15,98-25-15,1 0-1,50 25 1,-1-25-1,0 0 1,25 0 0,-49 0-1,-1 0 1,1 0 0,0 0-1,24-25 1,-49 0-1,74 25 1,50 0 15,-25 0-15,24-25 0,1 25-1,-25 0 1,25-25-1,-25 25 1,25 0 0,74-24-1,-74 24 1,24 0 0,26 0-1,24 0 1,0 0-1,0 0 48,0 0-47,0 0 30,25-25 79,0 0-78,0 0-15,0 0-17,0 1 1,0-1-16,0 0 15,25-25 1,-50-24 0,1 0-1,24 49-15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5:35:39.0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4515 1513 0,'0'-25'0,"-25"25"15,25-24 32,-25 24-16,25 49-31,-25-24 16,1 25-16,24 24 16,-50 100-1,25-25 1,0-25-1,25-75 1,0-24 0</inkml:trace>
  <inkml:trace contextRef="#ctx0" brushRef="#br0" timeOffset="193.76">4391 1216 0,'0'0'0,"0"-25"15,0 0 1,0 0 0,-25 50 15</inkml:trace>
  <inkml:trace contextRef="#ctx0" brushRef="#br0" timeOffset="683.61">5358 1191 0,'0'0'0,"25"-25"16,-50 0-1,0 25 1,-24-25 0,-1 25-1,-24 25 1,24 25-1,-24-1 1,74 1 0,-25 49 15,25 0-15,25 25-1,0-49-15,-1-1 16,26 174-1,-50-74 1,25 0 0,-50-25-1,25-25 1,-25-50 0</inkml:trace>
  <inkml:trace contextRef="#ctx0" brushRef="#br0" timeOffset="867.51">4887 2183 0,'-25'0'0,"50"0"0,-50-25 15,50 0 16,99 1-15,74-26 0</inkml:trace>
  <inkml:trace contextRef="#ctx0" brushRef="#br0" timeOffset="1584.6">6524 1637 0,'0'0'15,"0"-25"-15,0 50 31,25 0-31,-25 0 16,25 99 0,-25 0-1,-25-25 1,0-49-16,25-25 16,-25-1 15,25-48-16,25-76-15,0-24 16,25 0 15,-1 50-15,26 49 0,-26 50-1,1 49 1,0 26-1,-26-1 1,-48-74 0,24-25 15,49-149-15,1 50-1,24 49 1,-24 25-1,-1 25 1,1 75 15,-25 24-15,0 0 0,-1-25-1,-24-49 1,25-25-16</inkml:trace>
  <inkml:trace contextRef="#ctx0" brushRef="#br0" timeOffset="1820.2">7740 1861 0,'0'0'0,"-25"0"16,25 24 0,50-24-1,-1-24 1,75-26 0,-49 25-1,-26 0-15,26 1 16</inkml:trace>
  <inkml:trace contextRef="#ctx0" brushRef="#br0" timeOffset="1983.23">7789 2109 0,'0'0'16,"-24"0"-16,24 24 0,49-48 31,1-1-16,24 0-15,1 0 16</inkml:trace>
  <inkml:trace contextRef="#ctx0" brushRef="#br0" timeOffset="2401.42">8782 1737 0,'0'0'0,"24"-25"15,-48 0 16,24 50 1,-25 0-32,25-1 15,-50 76 1,50-1 0,25 0-1,25 0 1,74-74-1,-25-25 1,0-50 15,-74-49-15,-25-25 0,-25-25-1,-24 50 1,-51 25-1,51 74-15,-1 0 16,-49 0 0,0 49-1,74 1-15</inkml:trace>
  <inkml:trace contextRef="#ctx0" brushRef="#br0" timeOffset="3683.42">8410 4292 0,'0'0'15,"0"-25"1,0-25-16,-25 50 16,25-74-1,0 49-15,0-25 16,-25-74-1,0 50 17,-49 24-17,-50 26 1,0 24 0,-25 24-1,25 76 1,0 48-1,74 26 1,25 0 0,25-75-16,50-25 15,24 50 1,125-49 0,-75-50-1,0-75 16,0-49-31,-50-75 16,1-24 15,-75 49-15,0 74 0,0 51 15,0 48-31,25 26 15,-25 223 1,0-25 0,0 0-1,24-25 1,-24-49 0,50-75-1</inkml:trace>
  <inkml:trace contextRef="#ctx0" brushRef="#br0" timeOffset="4050.42">8906 5284 0,'0'0'0,"0"-25"63,0 75-32,25-25-31,-25-1 15,0 26-15,0 0 16,0 74 0,0-50-1,-25 1-15,25 24 16,0 0 0</inkml:trace>
  <inkml:trace contextRef="#ctx0" brushRef="#br0" timeOffset="4385.18">9799 4763 0,'25'0'15,"-1"-25"1,1 25 0,0 0-1,25 0-15,-1 0 16,100-25-1,-25 1 1,-49 24 0</inkml:trace>
  <inkml:trace contextRef="#ctx0" brushRef="#br0" timeOffset="4571.53">9898 5135 0,'0'0'0,"-74"25"16,49-25-1,25 25 1,49-25 0,75-50-1,174 1 1</inkml:trace>
  <inkml:trace contextRef="#ctx0" brushRef="#br0" timeOffset="5334.62">13073 3920 0,'0'-25'0,"0"50"0,25-100 16,-25 26-16,0 24 16,0-50-1,-25 1 1,-24 24-1,24 25 1,-124 75 15,0 74-15,0 75 0,75-1-1,74-24 1,0-125-16,25 1 15,49-25 1,50-25 0,0-50-1,-74 0-15,-1-24 16,26-100 0,-50 26-1,-25 123 1,0 74 31,-25 1-47,25 24 15,-25 100 1,25 0 0,-25-1-1,50-49 1,-25-74-16</inkml:trace>
  <inkml:trace contextRef="#ctx0" brushRef="#br0" timeOffset="5700.77">13445 4664 0,'0'-25'15,"0"0"1,0 50 15,-24 0-31,24 0 16,0-1 0,0 26-1,0-25-15,49 0 16,-24-25-1,49-25 1,-49-25 0,-74-24-1,-26 24 1,-24 25 0,0 25-1,-25 50 1</inkml:trace>
  <inkml:trace contextRef="#ctx0" brushRef="#br0" timeOffset="6068.44">12255 5309 0,'0'0'0,"24"0"47,26 0-31,24 0-16,125 0 15,-75 0 1,0-25 0,50 25-16,123-25 15,-49 25 1,-74-25 0,-124 25-1</inkml:trace>
  <inkml:trace contextRef="#ctx0" brushRef="#br0" timeOffset="6449.72">12999 5706 0,'0'25'47,"0"-1"-31,0 1-1,25 25-15,-25-25 16,0 99 0,0-25-1,0-50-15,0 1 16,0-25-16,0 0 16,24-1-1</inkml:trace>
  <inkml:trace contextRef="#ctx0" brushRef="#br0" timeOffset="14250.07">3820 8633 0,'0'0'0,"0"-25"0,0 0 16,0 1 15,0 73 32,0-24-63,0 49 15,-25 1-15,25-1 16,-24 1-16,-1 49 15,-25-25 1,50-49 0</inkml:trace>
  <inkml:trace contextRef="#ctx0" brushRef="#br0" timeOffset="14401.7">3746 8459 0,'0'0'0,"0"-24"15,-25-1-15,0 25 16</inkml:trace>
  <inkml:trace contextRef="#ctx0" brushRef="#br0" timeOffset="14817.16">4614 8484 0,'0'0'0,"25"-25"31,-50 1-31,0 24 15,-24-25 1,24 0-16,-25 50 16,1 24-1,-1 26 1,25-1 0,0 50-1,1 0 1,24 25-1,0 0 1,-25-25 15,0 25-15,0-25 0,0-75-16,-24 1 15,24-50-15</inkml:trace>
  <inkml:trace contextRef="#ctx0" brushRef="#br0" timeOffset="15001.09">4068 9253 0,'0'0'16,"0"-25"15,0 1-15,25 24-1,25-25-15,74 0 16,74-25 0</inkml:trace>
  <inkml:trace contextRef="#ctx0" brushRef="#br0" timeOffset="15650.36">5830 8757 0,'24'25'47,"-24"0"-47,0 24 16,0 26-16,-24 49 15,-26 0 1,0-50 0,26-49 15,24-50-15,24-24-1,51-100 1,49 0-1,0 50 1,-25 74 0,-49 25-1,-25 99 1,-25-25-16,-25 51 16,0-26-1,0-74 1,50-75 15,49-74 0,50 0-15,0 49 0,-49 75-1,-26 0 1,-24 75-1,0-1 1,-25-24-16,0 49 16,-25-49-1,25-25 1</inkml:trace>
  <inkml:trace contextRef="#ctx0" brushRef="#br0" timeOffset="15900.47">7293 8955 0,'0'0'0,"0"-24"16,0-1 15,75 25-16,49 0 1,25-25 0,-25 0-1,-75 25 1</inkml:trace>
  <inkml:trace contextRef="#ctx0" brushRef="#br0" timeOffset="16084.36">7343 9204 0,'0'0'0,"-99"49"31,99-24-15,-25-25 0,124-25-1,50 0 1,49-24-1</inkml:trace>
  <inkml:trace contextRef="#ctx0" brushRef="#br0" timeOffset="16367.67">8534 8707 0,'0'0'15,"0"-24"1,0-1-16,0 50 31,0-1-15,0 1 0,-25 74-1,25 1 1,-25-1-1,25 0 1,-25-24 0</inkml:trace>
  <inkml:trace contextRef="#ctx0" brushRef="#br0" timeOffset="17250.75">8137 10816 0,'0'0'0,"24"-74"31,1 24-31,-25 25 15,0-49 1,0-1 0,-25 51-1,-49-1 1,0 74 0,-50 26-1,0 74 1,24 24-1,76 26 1,48-125 0,1 1-1,74-51 1,25-24 0,0-74-1,-24-75 1,-51-25-1,-24 50 1,0 50 0,-50 99 15,25 99-15,-25 49-1,25-48-15,-25 147 16,1-48-1,24-75 1,0-100 0</inkml:trace>
  <inkml:trace contextRef="#ctx0" brushRef="#br0" timeOffset="17700.5">8682 11635 0,'0'-25'15,"0"0"1,25 25-16,0 0 15,0 0-15,74-25 16,0 50 15,1 0-15,-76 49 0,-48 26-1,-76 24 1,-24-25-1,99-50-15,-49 1 16,74-25 15,-25-25-15,124-25 0,26-25-1,48 1 1</inkml:trace>
  <inkml:trace contextRef="#ctx0" brushRef="#br0" timeOffset="18017.28">10444 11411 0,'25'0'46,"-1"0"-46,1 0 0,74-24 32,1 24-17,-26-25 1</inkml:trace>
  <inkml:trace contextRef="#ctx0" brushRef="#br0" timeOffset="18201.29">10270 11784 0,'0'0'0,"-50"49"31,26-49-31,73 0 16,1 0-1,24-25-15,1 25 16</inkml:trace>
  <inkml:trace contextRef="#ctx0" brushRef="#br0" timeOffset="19001.09">13197 10915 0,'0'0'0,"25"-99"31,0 74-31,-25-49 16,-25-1 0,0 26-1,-24 24 1,-75 25 0,-50 74-1,25 26 1,25 48-1,75 1 1,49-25 15,74-49-15,25-26 0,-49-49-16,74-49 15,0-26 1,-50-49-1,-24 0 1,-50 75 0,25 49-1,-50 99 17,0 25-17,0 25 1,25 0-1,-25-25 1,25-100 0,25 26-1</inkml:trace>
  <inkml:trace contextRef="#ctx0" brushRef="#br0" timeOffset="19250.68">13421 11486 0,'0'0'0,"0"-25"15,0 50 32,0 0-47,0 49 16,-25 0-1,0 26 1,-25 24 0</inkml:trace>
  <inkml:trace contextRef="#ctx0" brushRef="#br0" timeOffset="19651">12056 12180 0,'0'0'0,"-25"0"15,1 0 1,48-24 31,26 24-31,99 0-1,124-25 1,124 25-1,-174 0-15,223 0 16,-98-25 0,-150 0-1,-173 25 1</inkml:trace>
  <inkml:trace contextRef="#ctx0" brushRef="#br0" timeOffset="20267.11">12776 12701 0,'49'-24'31,"-24"24"-15,25-25 0,-26 50-16,1-25 15,50 0 1,-1 24-1,-24 26 17,-26-25-32,1 49 15,-25 50 1,-49-25 0,-51 26-1,1-1 1,25-50-1,49-49 1,0 0 0,50-1-1,74-73 1,50 24 0,0-25-1,25 26 1,-150 24-1,26 0 17</inkml:trace>
  <inkml:trace contextRef="#ctx0" brushRef="#br0" timeOffset="26218.4">15306 11684 0,'0'-25'78,"50"25"-15,-1 0-63,1-24 15,-1 24-15,26-25 16,-1 0-16,-24 25 16,-1 0-16,-24-25 15,0 25 1</inkml:trace>
  <inkml:trace contextRef="#ctx0" brushRef="#br0" timeOffset="26451.59">15157 12032 0,'0'0'0,"25"0"47,0 0-47,74 24 16,25-48 0,25 24-1,-25 0 1</inkml:trace>
  <inkml:trace contextRef="#ctx0" brushRef="#br0" timeOffset="27267.94">17514 11039 0,'0'0'0,"25"-74"31,-25 49-31,0-49 15,0-1 1,-50 26 0,-25-1-1,-24 25 1,-25 25 0,0 75-1,0 49 1,25 49-1,74-98 1,0 49 0,100-25-1,24-25 1,50-74 0,-25 0-1,-50-74 1,1-25-1,-51-25 1,1 24 0,0 100-1,-25-24 1,0 73 0,-25 1-16,25 74 15,0 0 1,0 25-1,0-50 17,0 0-17,0-24-15</inkml:trace>
  <inkml:trace contextRef="#ctx0" brushRef="#br0" timeOffset="27700.88">17811 11759 0,'0'0'0,"0"-50"31,0 25 0,0 50-15,-24-25 0,-1 25-1,0 49 1,25 1 0,25-50-1,49-1 1,-24-24-16,24-24 15,-24-26 1,-50-24 0,-25-1-1,-25 25 1,-49 50 0,0 25-1,0 25 1</inkml:trace>
  <inkml:trace contextRef="#ctx0" brushRef="#br0" timeOffset="28084.5">16695 12329 0,'0'0'16,"25"-25"15,25 25-31,-26-24 16,125 24-1,25-25 1,74 25-1,-74-25 1,123 0 0,1 25-1,-75-25 1,-74 1 0,-99 24-1,-75 24 16</inkml:trace>
  <inkml:trace contextRef="#ctx0" brushRef="#br0" timeOffset="28668.37">17687 12553 0,'0'0'16,"-24"24"0,73-24 15,-24 0-15,25 25-1,24-25 1,0 50-1,-49 24 1,-25 25 0,0-24-16,-49 49 15,-51-25 1,26-24 0,24-26-1,26-49 1,73 0 15,50-25 0,25 1-15,-49 24 0,-26-25-1,1 0 1,-25 25-16,0 0 15,0-25 1,-1 25 0,-48 0 31,-26 25-47</inkml:trace>
  <inkml:trace contextRef="#ctx0" brushRef="#br0" timeOffset="29617.9">3473 14835 0,'0'0'0,"0"-25"31,0 0-31,0 50 47,0 25-31,25 74 0,0 25-1,-1-50 1,-24-50-16,0 26 15,0-50 1</inkml:trace>
  <inkml:trace contextRef="#ctx0" brushRef="#br0" timeOffset="29768.64">3423 14686 0,'0'0'0,"25"-25"16,-50 0-1,1 25-15</inkml:trace>
  <inkml:trace contextRef="#ctx0" brushRef="#br0" timeOffset="30184.65">4192 14612 0,'0'0'15,"-24"-50"1,-1 50-16,-50 0 15,51 0 1,-51 25 0,25 24-1,1 1 1,24 49 0,25 50-1,0-25 1,50 25-1,-1-25 1,1 25 0,-25 0-1,-50 24 1,-25 1 0,25-124-1</inkml:trace>
  <inkml:trace contextRef="#ctx0" brushRef="#br0" timeOffset="30385.05">3721 15777 0,'0'0'0,"0"-49"16,25 24-1,-25 0 1,49-24-1,51-1 1,49-24 0,-75 49-16,0-25 15</inkml:trace>
  <inkml:trace contextRef="#ctx0" brushRef="#br0" timeOffset="31084.83">5209 15182 0,'25'0'0,"-25"25"31,0 0-15,0 0-16,0 24 15,0 50 1,0 1 0,0-26-1,-25-49 1,25 0 15,25-75-15,-25-99-1,50 25 1,-25 75-16,49-26 16,-24 50-1,-1 25 1,26 50-1,-26 24 1,-49 26 0,25-26-1,-25-49 1,25-25 0,0-75-1,24-24 1,51 0-1,-26 74 17,-24 25-17,24 50 1,-49 49 0,0 25-1,0-50 1,-25 1-1</inkml:trace>
  <inkml:trace contextRef="#ctx0" brushRef="#br0" timeOffset="31368.71">6673 15257 0,'25'-25'47,"0"25"-31,24 0-16,-24-25 16,25 25-1,-25 0 1,24-25-1,-24 25 1,0 0 0</inkml:trace>
  <inkml:trace contextRef="#ctx0" brushRef="#br0" timeOffset="31551.87">6698 15505 0,'0'0'0,"-75"99"16,51-99-1,48 0 32,26-25-31,49-74 0,-49 74-16</inkml:trace>
  <inkml:trace contextRef="#ctx0" brushRef="#br0" timeOffset="31918.56">7492 14984 0,'0'0'0,"0"-25"31,25 25-31,-1 0 15,26 0-15,0 0 32,-26 49-17,-24 26 1,0-25-16,-49 74 16,-1-25-1,1 0 1,24-49-1,25-26 1,25-24 0,49-24-1,124-1 1,26-25 0</inkml:trace>
  <inkml:trace contextRef="#ctx0" brushRef="#br0" timeOffset="37685.35">10345 15951 0,'0'0'15,"24"-49"-15,1 24 16,-25-25 0,-25-24-1,-49 24 1,-1 0 0,-24 1-1,-25 24 1,25 25-1,-25 74 1,50-24-16,-1 124 16,1-1-1,49 26 1,74-50 0,26-75-1,74-49 1,24-75 15,-24-74-15,-50-49-1,-74-1 1,-25 25 0,-25 75-1,25 49-15,-24 124 31,-1 50-15,50 99 0,-1-25-1,-24 1 1,50-51 0,-25-74-1</inkml:trace>
  <inkml:trace contextRef="#ctx0" brushRef="#br0" timeOffset="38435.64">10791 16869 0,'0'0'0,"-25"0"0,25 25 16,-25-25 0,25-25-1,25 0 1,50-24-1,24 24 1,0 0 0,-49 25-1,-50 50-15,0 49 16,-25 25 0,-25 0-1,25-74 1,1-26 15,73-24 0,1-24-15,49 24 0,-24 24-1,-26 26 1,-24 0-1,-50 24 1,0-24-16,-24 24 16,-26-24-1,1-1 1,-1-49 0,26 0-1</inkml:trace>
  <inkml:trace contextRef="#ctx0" brushRef="#br0" timeOffset="39018.46">12800 16571 0,'0'0'0,"25"0"62,0 0-46,0 0-16,24 0 16,1 0-16,0 0 15,74-24 1,-75 24-16,75-50 31,-24 50-15,-76-25-1</inkml:trace>
  <inkml:trace contextRef="#ctx0" brushRef="#br0" timeOffset="39268.69">12900 16894 0,'0'0'0,"-25"25"32,50-25-1,24 0-31,1-25 15,24 0 1,75 0 0,0-24-1,-25 24-15</inkml:trace>
  <inkml:trace contextRef="#ctx0" brushRef="#br0" timeOffset="40085.22">15306 15753 0,'0'0'0,"0"-75"31,0 50-31,0-49 16,0-25-1,-25 24 1,0 1 15,-49 74-15,-25 0-1,49 25-15,-99 49 16,25 50 0,50 75-1,49-26 1,50-24-1,24-50 1,75-99 0,0-24-1,0-125 1,-24-25 0,-51 0-1,-49 75 1,0 74-16,0 75 47,0 24-32,-25 100 1,50 49 0,-25-24-1,25-50 1,0-50-1</inkml:trace>
  <inkml:trace contextRef="#ctx0" brushRef="#br0" timeOffset="40469.12">15628 16298 0,'0'0'16,"50"0"0,-50-24-16,25 24 15,0 0 1,-1 0 0,1 49-1,-25 50 1,-25 1-1,-49 24 1,49-99 0,25-1-1,25-24 1,74 0 0,50-24-1,-25-1 1,-25 0-1</inkml:trace>
  <inkml:trace contextRef="#ctx0" brushRef="#br0" timeOffset="40886.29">14562 16968 0,'0'0'0,"0"25"16,24-50 15,1 50-15,149-25-1,49 0 1,100-25 0,24 25-1,0-25 1,-123 1-1,-76 24 1,-123 0 0,0 0-16</inkml:trace>
  <inkml:trace contextRef="#ctx0" brushRef="#br0" timeOffset="41553.22">15207 17464 0,'0'0'0,"-50"0"32,25 0-32,25-24 47,25 24-32,0-25-15,49 25 16,1 0 15,-1 0-15,-49 25-1,-25 49 1,-25 0 0,-24-24-1,24 0 1,0-50-1,25 24 1,25-24-16,49-24 16,25 24-1,-24 0 1,-26 24 0,-24 1-1,-25 25 1,-25 0 15,1-26-15,-51 26-1,1-25 1,-1-25 0,-24-25-1</inkml:trace>
  <inkml:trace contextRef="#ctx0" brushRef="#br0" timeOffset="42068.85">17439 16795 0,'25'0'78,"25"0"-78,-1-25 15,1 25-15,24 0 16,26-25 0,-51 25-1</inkml:trace>
  <inkml:trace contextRef="#ctx0" brushRef="#br0" timeOffset="42285.62">17390 17043 0,'0'0'15,"-75"24"1,50-24-1,50 25 1,25-50 0,-1 25-1,125-24 1,-25-1-16</inkml:trace>
  <inkml:trace contextRef="#ctx0" brushRef="#br0" timeOffset="43152.59">20242 15802 0,'0'0'0,"0"-25"0,0 1 15,25-1-15,-25 0 16,0-25 15,-25 1-15,1-26-1,-51 26 1,1 24 0,-50 25-1,0 25 1,0 24-1,24 75 1,1 25 0,74 25-1,75-50 1,74-25 0,25-99-1,25-25 1,-100-24-16,50-75 31,-50-25-15,-49 0-1,-25 75 1,-25 98 15,25 51-15,-24 74-1,-1 49 1,25-24 0,25-25-1,-25-25 1</inkml:trace>
  <inkml:trace contextRef="#ctx0" brushRef="#br0" timeOffset="43569.61">20714 16447 0,'0'0'0,"0"-25"16,-25 25 31,25 25-32,-25 0-15,25 0 16,-25 25-16,25-26 16,25 26-1,25-50 1,49 0 15,-49-50-15,-26-24-1,1 24 1,-50 1 0,-24 49-1,-1 0-15,-74 0 16</inkml:trace>
  <inkml:trace contextRef="#ctx0" brushRef="#br0" timeOffset="44002.96">19573 16894 0,'0'0'0,"-124"25"16,99-25-1,0 0 1,75 24 15,-26-24-15,125-24-1,75 24 1,48-25 0,51 0-1,24 0 1,1-49 0,-51 49-1,-173 0-15,50 0 31,-50 25-15,-99-24 0</inkml:trace>
  <inkml:trace contextRef="#ctx0" brushRef="#br0" timeOffset="45603.32">19970 17489 0,'0'-25'47,"24"25"-32,-24-24-15,50 24 16,-25-25-16,24 0 16,26 0-1,-50 25 1,-1 75 0,-24-1-1,-49 25 1,-26 0 15,1 1-15,24-51-1,26 1 1,48-25 0,26-50-1,49 25 1,0-25-1,-49 0 1</inkml:trace>
  <inkml:trace contextRef="#ctx0" brushRef="#br0" timeOffset="45842.66">20615 17837 0</inkml:trace>
  <inkml:trace contextRef="#ctx0" brushRef="#br0" timeOffset="46371.34">21061 17514 0,'0'0'0,"0"-25"16,0 0-16,25 25 16,-25-24-16,25-1 31,0 25-16,24 0 1,26-25 0,-75 50-1,24 0-15,-48 24 16,-1 26 0,0-75-1,50 49 1,0-49 15,24 25-15,-24 0-1,-25 0 1,25 24 0,0 1-1,-50 0 1,0-1-1,-25 1 1,-24-25 0</inkml:trace>
  <inkml:trace contextRef="#ctx0" brushRef="#br0" timeOffset="46920.09">23269 16547 0,'-25'-25'31,"0"0"-31,25 0 47,25 25-47,0 0 15,25 0 1,-1-25-16,26 25 16,-1-25-1,-24 25 1</inkml:trace>
  <inkml:trace contextRef="#ctx0" brushRef="#br0" timeOffset="47086.68">23145 16770 0,'0'0'0,"0"25"0,-25 24 15,0-49 17,125 0-17,98-49 1,-99 24-16</inkml:trace>
  <inkml:trace contextRef="#ctx0" brushRef="#br0" timeOffset="47938.18">21756 17638 0,'0'0'0,"-25"0"15,25-25 32</inkml:trace>
  <inkml:trace contextRef="#ctx0" brushRef="#br0" timeOffset="48203.64">21979 17390 0,'25'0'47,"-25"25"-47,0 0 15,25 24-15,-1 50 16,-24 25 0,0-24-1,0-26 1</inkml:trace>
  <inkml:trace contextRef="#ctx0" brushRef="#br0" timeOffset="49086.48">24906 15579 0,'0'0'0,"0"-50"16,-25 50-1,25-24-15,-24-1 16,-26 0 15,-24 25-15,49 0-16,-99 0 15,24 50 1,1 98 0,25 1-1,49 0 1,50-50-1,49-74 1,25-25 0,26-74-1,23-75 1,-48 0 0,-76 75-1,1 74-15,-50 24 47,1 76-31,-26 24-1,50 0 1,-25 0 0,25-25-1,0-25 1,25-74-16</inkml:trace>
  <inkml:trace contextRef="#ctx0" brushRef="#br0" timeOffset="49436.44">25080 16274 0,'0'0'16,"25"-25"-1,-25 50 32,0-1-47,0 1 16,0 0 0,49 0-1,1 0 1,-1-25-1,-24-25-15,0-25 16,0-24 0,-50-1-1,-49 51 1,-26 48 0,51 1-1</inkml:trace>
  <inkml:trace contextRef="#ctx0" brushRef="#br0" timeOffset="49770.8">24137 16919 0,'0'0'0,"-25"0"0,50 0 31,0 0-31,149-25 16,49 0-1,99 0 1,-49-24 15,-149 24-31,124-50 16,-74 1-1,-75 24 1</inkml:trace>
  <inkml:trace contextRef="#ctx0" brushRef="#br0" timeOffset="50735.68">24633 17415 0,'0'-25'47,"25"25"-31,0 0-16,25-25 15,-1 25-15,50-25 16,-49 25 15,-25 50-15,-50 24-1,-25 1 1,1-26 0,24-49-1,50 25 1,49-25-1,25 25 1,-49 0 0,-25 24-1,-25 1 1,0 0 0,-25-1-1,-25-49 1,1 25 15</inkml:trace>
  <inkml:trace contextRef="#ctx0" brushRef="#br0" timeOffset="50970.65">25427 17514 0,'25'-25'32,"0"25"-32,0 0 31,-25 25-15,24 0-1,-24 0-15,0 24 31,0 1-15</inkml:trace>
  <inkml:trace contextRef="#ctx0" brushRef="#br0" timeOffset="51160.63">25626 18159 0,'0'0'0,"0"25"47</inkml:trace>
  <inkml:trace contextRef="#ctx0" brushRef="#br0" timeOffset="56669.62">17464 0 0,'-25'0'62,"0"25"-46,1 0-1,24 24-15,-25 1 16,25-1 0,-25 125-1,25 25 1,0-100-16,25 124 15,0 0 1,-1 1 0,1-1-1,0 25 1,-50 25 0,25 49-1,0-49 16,0 0-15,25-50 0,-25 1-1,0-1 1,0-124-16,0 124 16,-25-24-1,25 24 1,-25 0-1,1 25 1,-26 50 0,0-25-1,-24 25 1,49-25 0,0-1-1,1-23 16,24-1-15,0 24 0,0-98-1,0-75 1,0-24 0,24-75 15,26 0-16,74-25 1,99 0 0,25 0-1,-24 50 1,-26 50 0,-123-51-16,73 100 15,-24 0 16,-24 50-15,-1 0 0,-25-1-1,-49 51 1,0-1 0,-25 25-1,-25 0 1,25 0-1,-25 0 1,0-24 0,1-100-16,-1 99 15,-25 0 1,25-24 0,25-125-1,0 124 16,-24-24-15,-1-25 0,25 0-1,-25-25 1,0-25 0,0-25-1,-24 1 1,49-50-16,-25 0 15,25-1 17,0 1-1,25 0-15,0-25-1,24 0-15,75 25 16,25-25 15,50 0-15,-1 25-1,25-1 1,-99-24-16,100 25 16,48 25-1,1-25 1,25 24-1,-25-24 1,0 25 0,0-26-1,-50 1 1,-74-25 0,-124 25-1,-25 0 16,-25 24-15,-99 51 0,24-26-1,26 25 1,0 1 0,24 24-1,25 0 1,0 24-1,25 1 1,-24 0 0,-1 25-1,0-50 1,0-25 0,25-74-16,0 0 15,25-25 32,25-25-31,49-25-1,25 25 1,25 1 0,74 24-1,-99 0 1,248 0-1,25 24 1,-25 1 0,-25 0-1,-24 0 1,-25 25 0,-26-1-1,1 1 16,0-25-15,-25 24 0,0 1-1,-24-1 1,-1-24 0,-25 25-1,-24-1 1,-100-24-16,26 0 15,-26 25 1,-49-1 0,0 26-1,-25 49 1,0 74 0,0 50-1,0 75 16,24 74-15,1 49 0,0 50-1,0 25 1,0-273-16,24 249 16,1-26-1,0-99 1,-26-149-1,1-223 1,0 0 0,0 0-1</inkml:trace>
  <inkml:trace contextRef="#ctx0" brushRef="#br0" timeOffset="58320.6">18804 769 0,'24'25'47,"-24"24"-47,0-24 16,0 25-1,25 24-15,-25 26 16,0-76 0,0 26-16,0 0 15,0-26 1</inkml:trace>
  <inkml:trace contextRef="#ctx0" brushRef="#br0" timeOffset="58491.16">18878 546 0,'0'0'0,"0"-25"0,0 0 15,-25 25 1,25-25 0</inkml:trace>
  <inkml:trace contextRef="#ctx0" brushRef="#br0" timeOffset="58871.58">19374 322 0,'-25'0'32,"1"0"-17,-1 25-15,-50 25 31,1 124-15,49-50 0,0 0-1,1 24 1,24-23 0,0 23-1,0-24 1,0 0-1,-25-24 1,-25-26 0</inkml:trace>
  <inkml:trace contextRef="#ctx0" brushRef="#br0" timeOffset="59054.1">18878 1364 0,'25'-24'0,"-50"48"0,50-73 15,0-1 1,0 25-16,24 1 16,1-1-16</inkml:trace>
  <inkml:trace contextRef="#ctx0" brushRef="#br0" timeOffset="59687.16">19771 769 0,'25'-25'31,"-25"50"-15,0 0-16,25 0 15,-25 24 1,0 26 0,-25-26-1,25-24 1,0 0 15,0-50-31,25-49 16,24-26-1,1 26 1,-25 49 0,0 50-1,-25 25 16,0 49-15,0-25 0,0-49-1,0-50 1,24 0 0,51-74-1,24 0 1,-25 49-1,-24 50 1,-25 50 0,0 49-1,0-49 1,-25 24-16,24-24 16,-24-25-1</inkml:trace>
  <inkml:trace contextRef="#ctx0" brushRef="#br0" timeOffset="59907.34">20887 794 0,'25'0'31,"0"0"-15,0 0-16,24 0 16,1-25-16,0 25 15,99-25 1</inkml:trace>
  <inkml:trace contextRef="#ctx0" brushRef="#br0" timeOffset="60103.28">20937 1116 0,'0'0'0,"-25"0"31,75 0-31,-1 0 16,1 0-16,25-24 15,24-1-15</inkml:trace>
  <inkml:trace contextRef="#ctx0" brushRef="#br0" timeOffset="60870.4">22103 447 0,'0'0'0,"0"-25"15,25 25 1,0-25-16,49 0 31,-49 50-31,0 25 32,-25-1-32,-50 50 15,-24-24 1,74-50-1,0 24 1,74-49 0,0 25-1,-49 0 1,0 24 0,-50 1-1,-24 0 1,-1-1-1,25-49 1</inkml:trace>
  <inkml:trace contextRef="#ctx0" brushRef="#br0" timeOffset="61065.47">22674 1116 0,'0'25'16,"-50"99"15,25-74-31,-24-1 16</inkml:trace>
  <inkml:trace contextRef="#ctx0" brushRef="#br0" timeOffset="62022.32">24435 670 0,'0'0'0,"0"-25"0,0 0 31,0 0-15,0 1-16,0-1 15,0 0 1,0 0-16,-75-49 31,51 49-15,-1 25-16,-74 0 15,-25 74 1,24 75 0,26-25-1,74 0 1,25-49 0,24-51-1,1 1 1,24-74-1,75-75 1,-99 74 0,-1 0-16,-24-24 31,0 74-15,-25 50-1,-25 24 16,0 50-15,25 0 0,0 0-1,25 0 1</inkml:trace>
  <inkml:trace contextRef="#ctx0" brushRef="#br0" timeOffset="65474.29">25080 1563 0,'0'-25'16,"0"0"171,0 0-171,0 1 15,25-1-15,-25 0 31,-25 50-32,0 24 1,25 1-16,-50 0 16,26-1-16,-26 26 31,25-1-16,25-49 1,50-25 0,49 0-1,25-50 1,-25 26 0,-49-26-1,-25 50-15,0-25 16,-25 50 31,0 25-32,0-26-15,0 76 16,0-26 0,-25 0-1,25 1 16,0-50-15</inkml:trace>
  <inkml:trace contextRef="#ctx0" brushRef="#br0" timeOffset="65903.62">26345 1067 0,'0'-25'47,"25"25"-32,0-25 1,24 25-16,-24 0 15,74 0 1,0-25 0,-24 25-1,-50 0 1</inkml:trace>
  <inkml:trace contextRef="#ctx0" brushRef="#br0" timeOffset="66105.44">26320 1364 0,'-25'50'31,"75"-50"-15,0 0-16,-1 0 15,125 0 1,-75-25-16</inkml:trace>
  <inkml:trace contextRef="#ctx0" brushRef="#br0" timeOffset="67070.49">28454 571 0,'0'-25'31,"0"0"16,0 0-47,24 0 16,-24 1-1,0-1 1,-24-50-1,24 50-15,-75-24 16,26 49 0,-51 0-1,-24 74 1,0 26 0,75 48-1,49-48 1,24-26-1,51-49 1,-1-25 0,1-25-1,24-49 1,-74 24-16,24-49 16,-24 49-1,0 50 16,-25 0-15,0 75 0,0 24-1,0 25 1,-25-25 0,25 0-1,25-74-15</inkml:trace>
  <inkml:trace contextRef="#ctx0" brushRef="#br0" timeOffset="67454.3">28900 992 0,'0'-49'15,"-25"49"1,0 24 0,1 1-1,-1 0 1,0 50 0,25-26-1,50-24 1,24-25-1,-24-25 1,-25-24 0,-25-51-1,-25 51 1,-25 49 0,-24 0-1,-26 24 1</inkml:trace>
  <inkml:trace contextRef="#ctx0" brushRef="#br0" timeOffset="67903.21">27610 1464 0,'25'0'47,"0"0"-31,0 0-16,49 0 15,50 0 1,74 0 0,75 0-1,25-25 1,25 25-1,-51-25 1,-123 0 0,-74 25-1</inkml:trace>
  <inkml:trace contextRef="#ctx0" brushRef="#br0" timeOffset="71224.87">28553 2059 0,'0'-25'203,"25"25"-94,-25 25-46,-25 0-48,0 0-15,0 24 16,0 1-16,1-1 15,-51 51 1,50-75-16,1 49 16,24-49 31,24-25-47,76 0 31,-1 0-16,25-25 1,-25 0 0,-25 0-1,-24-24 1,-50-1 0,25 25-1,-25 0 1,-25 25 62,25 25-78,-25 0 16,25 0-1,0 0-15,0 0 16,0-1-1,0 1 17,0 0-1,0 0 47,0 0 375,-25 24-453,25-24 16,0 25-16,0-1 15,-24 1-15,24 24 16,-25 25 0,0-49-1,25 0 1,-25-25 0</inkml:trace>
  <inkml:trace contextRef="#ctx0" brushRef="#br0" timeOffset="71504.36">29272 2530 0,'0'0'0,"0"-24"16,0-1-16,0 0 15,-25 50 17,25 0-17,-24 24 1,-1 1-1,25 24 1,-25 1 0,0-1-16</inkml:trace>
  <inkml:trace contextRef="#ctx0" brushRef="#br0" timeOffset="71681.7">29148 3597 0,'0'0'16,"-25"0"-16,1 0 16</inkml:trace>
  <inkml:trace contextRef="#ctx0" brushRef="#br0" timeOffset="75271.28">18580 4267 0,'0'0'0,"-24"0"32,24-25 30,-25 25-46,25 25 46,0 0-46,0-1-16,0 26 15,0-25-15,0 25 16,-25-1 0,25 26-1,0-1 1,0-24 0,50-1 15,-26-24-31,76 25 15,-26-50 1,0 0 0,1 0-1,-50-50 1,24-49 0,-24 24-1,0 1 1,0 49-1,-25 0 1,-25 50 47,25 25-48,0-25 1,-25 49-1,50 25 1,-25 50 0,25-25-1,-25 25 1,0-25 0,0 0-1,0-74 1,-25 49-1,25-50-15,-25 26 16,-24-1 0,-1-24-1,-49 0 1,-1-26 0,26-48 15,24 24-16,-24-50 1,0 0 0,24 1-1,50-1-15</inkml:trace>
  <inkml:trace contextRef="#ctx0" brushRef="#br0" timeOffset="75738.27">19870 5061 0,'25'0'16,"-25"-25"46,25 25-46,0 0-1,24 0 1,1 0-16,0-25 16,-1 25-16,26-25 31,-26 25-31,-24 0 31,-25 25-31</inkml:trace>
  <inkml:trace contextRef="#ctx0" brushRef="#br0" timeOffset="75971.32">19771 5284 0,'0'25'16,"25"-25"0,25 25-1,-1-25-15,50 0 16,1-25 0,24 0-1,0 0 16,-75 25-31</inkml:trace>
  <inkml:trace contextRef="#ctx0" brushRef="#br0" timeOffset="76954.32">21334 5011 0,'0'-25'31,"0"0"1,25 1-17,-25-1 1,0 0-1,-25-25 1,0-24 0,-24 24-1,-1 50 1,25-24 0,-24 24-1,-26 24 1,25 51-1,1-1 1,24 25 0,25 1-1,50-1 1,24-49 0,25-26 15,-49-24-31,24 0 15,-24-49 1,0-26 0,-26-49-1,-24 25 1,0 74 0,0 0-1,0 50 16,0 25-15,25 74 0,-25 0-1,0-74-15,0 74 16,0-50 0,0-24 15,25-50-31</inkml:trace>
  <inkml:trace contextRef="#ctx0" brushRef="#br0" timeOffset="77554.62">22128 5532 0,'-25'0'31,"0"0"16,0 0-31,1 0-16,-1 25 16,0-25-16,-25 25 15,1 24 1,-1 26-1,25-1 1,50-24 0,50-1-1,49-24 1,0-50 0,-25 1 15,-50-51-16,-49-24 1,-49 0 0,-1 49-16,-24 0 15,-1 26 1,26 24 0,-26 24-1</inkml:trace>
  <inkml:trace contextRef="#ctx0" brushRef="#br0" timeOffset="80221.62">22822 5086 0,'0'-25'94,"0"50"-78,25-25-1,0 24-15,0-24 16,0 25-16,49-25 15,50 0 1,0 0 0,-25-25-1,-49-24 1,0-1 0,-26 0-1,1-24 1,-50 24-1,1 1 1,-26 24 0,-24 25-1,24 0-15,-74 25 16,0 49 0,25 1 15,24-1-16,1 25 1,74 1 0,-25-1-1,25 0 1,50-25 0,24 1-1,50-26 1,75 1-1,-51-50 1,-24-25 0,0-24-1,-24 24 1,-51-50 0,1 26 15,-50-1-16,25 1-15</inkml:trace>
  <inkml:trace contextRef="#ctx0" brushRef="#br0" timeOffset="81305.56">23691 4217 0,'0'-25'47,"0"1"63,0-1-95,24 25-15,1 0 16,0-25-16,0 25 15,0-25-15,24 25 16,51-25 0,-51 25-16,1 0 15,-1 25 1,-24 0 0,-25 25 15,-25 24-16,-24 25 1,-26-49 0,51 0-1,-1-26 1,25-48 31,25 24-47,74-100 15,0 1 1,-25-25 0,1 50-1,-50 24 1,-25 25 15,0 0-15,0 50-1,-50 50 1,-24 24 0,74 25-1,49 0 1,-24-74 0,49-26-16,100 76 15</inkml:trace>
  <inkml:trace contextRef="#ctx0" brushRef="#br0" timeOffset="82304.86">18059 3994 0,'0'0'16,"0"-25"15,-24 25 32,24 25-63,0 0 15,-25 0 1,25 24-16,-25 1 15,25-1-15,0 75 16,25 50 0,0 0-1,-1 24 1,1 26 0,0 24 15,-25 0-16,-25-50 1,25-24 0,-25-25-1,25-50 1,-24-74-16,24-1 31</inkml:trace>
  <inkml:trace contextRef="#ctx0" brushRef="#br0" timeOffset="85721.64">18159 3622 0,'0'0'16,"-25"0"0,25-25 46,25 25-62,24 0 16,-24 0-16,50-25 15,49 50 1,49-50 0,26 0-1,24 25 1,0-24 0,0 24-1,-24 0 1,-1-25-1,50 0 1,1 25 0,-1-25-1,-124 0-15,99 25 32,25-24-17,0 24 1,25-25-1,0 25 1,-25 0 0,25 0-1,0 0 1,-1 0 0,26 0-1,0 0 1,124 0-1,-150 0 1,1 25 0,0-25-1,-25 0 1,-49 24 15,-1-24-15,-99 25-1,-24-25 1,-26 0 15,-24 25-15,0 0 0,-25 24-1,25 26 1,-25 49-1,0 25 1,-25 49 0,25-24-1,-25 24 1,0 26 15,1-1-15,24-99-1,0 174 1,0-26 0,0-73-1,-25-1 1,0-74 0,0-24-1,0-51 1,1-24-1,-1-25 1,-50 25 0,-49-25-1,-49-25 1,-1 25 0,-223-50 15,75 26-16,-26 24 1,26 0 0,-1 0-1,-24 24 1,-25 1 0,-25-25-1,-25 25 1,1 0-1,48-25 1,1 25 0,-99 24-1,223-24 1,25 25 15,74-1-15,0-24-1,0 0 1,25 0 0,0 0-1,50-1 1,-26 1 0,76 0-1,-51 0 1,-49 0-1,50-1 1,-1-24 0,51 0-1,-26 0 1,25 0 0,0 0 15,-24 0-16,24 0 1,0 0 0,0 0 31,1 0-32,-1 0 16,0 0-15,0 0 15,0 0 16,25-24-31,-25 24-1,25-25 17,0 0-1,0 0-15,0 0-1,0 1 1,25-1-1,-25 0 1,25 0 0,-25-24-1,25-1 1,-25 0 0,0 25-1,0-24 1,0-1-1,0 1 1,0-1 0,0 0-1,-25-24 1,0 0 0,25 24-1,-25 0 1,50 1-1,-25-1 1,0 1 0,0 24-16,0-25 15,0 0 1,0 1 15,0-1-15,0 1-1,-25-51 1,25 26 0,0 0-1,0-1 1,-24 26 0,24-26-1,0 25 1,0 1-16,0-1 15,0-24 1,0 49 0,0-25-1,0-49 1,0 25 15,0-1-15,0 26-1,0-1 1,0 25 0,0-24-1,0-1 1,0 0-16,0-24 16,0 24-1,24 1 1,-24-1-1,0 1 1,25-26 0,-25 26-1,0 24 1,0 0 15,0 0-15,-25 0-1,25 0 1,-24-24 0,24 24 62,24 25-47,1 25-31,25-25 16,0 25-1,49-1-15,74-24 16,1-24 0,0-1 15,-75 0-16,25-49 1</inkml:trace>
  <inkml:trace contextRef="#ctx0" brushRef="#br0" timeOffset="86656.06">27337 5110 0,'0'-24'16,"0"48"-16,0-73 0,0 24 31,0 0-31,0 50 31,25 0-15,-25 24-16,25 75 16,-25 75-1,0-1 17,0-98-32,0 73 15,0-98 1,0-1-1,25-24 1,49-50 0,125-100-1,123-98 1,75-75 0,25-25-1,-100 50 1,-74 99-1,-99 75 1,-74 49 15,-51 25-15,-24 25-16</inkml:trace>
  <inkml:trace contextRef="#ctx0" brushRef="#br0" timeOffset="87156.47">27685 4986 0,'0'0'0,"-25"-49"31,0 49-31,25-25 0,0 50 31,0 49 1,25 75-17,0 25 1,24-1-1,1-74 1,24-49 0,1-50-16,-1 0 15,174-74 1,75-100 0,74-24-1,-224 74-15,150-25 16,-100 49-1,-124 51 1,-24 49 15,-51 25-31,1 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4:48:02.38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2084 868 0,'-50'25'110,"50"0"-110,-25 0 15,1 49 1,-26 1 0,25-1-1,0-24 17,25-26-17,-24-24 1,73 0-1,-24-24 1,74-1 0,0 0-1,1 0 1,-51 0 0</inkml:trace>
  <inkml:trace contextRef="#ctx0" brushRef="#br0" timeOffset="450.05">2133 819 0,'25'0'31,"0"0"-15,0-25 0,24 25-1,26-25 1,-1 0-1,-24 0 1,-25 1 0,0 24-1</inkml:trace>
  <inkml:trace contextRef="#ctx0" brushRef="#br0" timeOffset="849.65">2034 967 0,'25'0'16,"0"0"0,24 0-1,-24 0-15,0 0 16,0 0-16,24-24 15,1 24 1,0-25 0,-26 25-1</inkml:trace>
  <inkml:trace contextRef="#ctx0" brushRef="#br0" timeOffset="1100.33">2704 744 0,'25'0'31,"-50"25"-15,-25 25-1,-24 24 17,-25 25-17</inkml:trace>
  <inkml:trace contextRef="#ctx0" brushRef="#br0" timeOffset="1433.96">2456 843 0,'0'0'0,"0"25"15,0 0 1,25 0 0,24 24-1,1 1 1,0 0-1,-1-25 1,1 24 0,-25-24-16</inkml:trace>
  <inkml:trace contextRef="#ctx0" brushRef="#br0" timeOffset="2301.92">4341 595 0,'25'25'16,"-25"0"0,0 0-16,-25 0 15,50 24 1,0 26-1,0-51 1,24 1 0,1-25-1,-25-25-15,-1 1 16,51-26 0,-25-74 15,-50 99-31,24 25 31,-48 25 0,24 0-31,-25 74 32,0 25-17,0-25 1,-25 50-1,1 25 1,-26-25 0,-49-25-1,25-50 1,50-49-16,-1-25 16,25-25-1,0-99 1,50 0-1,0-25 17,0 25-32</inkml:trace>
  <inkml:trace contextRef="#ctx0" brushRef="#br0" timeOffset="2732.91">5383 322 0,'0'0'0,"-25"0"31,25 25-15,-25 0-16,25 0 15,-74 49 1,24-24 0,26-25-1</inkml:trace>
  <inkml:trace contextRef="#ctx0" brushRef="#br0" timeOffset="3217.89">5309 1141 0,'0'0'0,"49"0"62,-24 0-62,0-25 16,49 25-16,-24 0 15,74 0 1,-25-24 0,-74 24-1,0 0-15,0 0 16</inkml:trace>
  <inkml:trace contextRef="#ctx0" brushRef="#br0" timeOffset="3851.9">6301 843 0,'50'25'16,"-100"-50"-16,124 50 16,-49 0-1,0-25-15,25 0 16,24-50-1,-24 26 1,-26-1 0,1 25-1,-25-25 17,0 50-17,0 0 1,-25 24-1,25 1-15,-49 49 16,-1 50 0,-24 49-1,-25 26 1,24-51 0,-24-49-1,25-49 1,-1-50-1,25-25 1,26-100 0,24-24 15,24-25-15,1 100-16,50-50 15</inkml:trace>
  <inkml:trace contextRef="#ctx0" brushRef="#br0" timeOffset="4134.42">6971 1191 0,'25'0'16,"-1"0"-16,-24-25 0,75 25 31,24-25-15,0 0-1,0 1 1,-24 24-1</inkml:trace>
  <inkml:trace contextRef="#ctx0" brushRef="#br0" timeOffset="4317.5">7045 1364 0,'0'0'0,"50"-24"47,-1-1-31,26 0-16,24 0 15</inkml:trace>
  <inkml:trace contextRef="#ctx0" brushRef="#br0" timeOffset="4751.53">8261 992 0,'0'0'0,"0"-25"31,0 1-15,-25 24-16,-25 24 15,1 26 1,-1 25-1,25 24 1,0-25 0,50-24-1,25-1 17,24-24-17,1-25 1,24-25-1,-25-49 1,-24 24-16,-50-74 16,0 25-1,-50 25 1,-24 24 0,-25 25-1,49 50-15</inkml:trace>
  <inkml:trace contextRef="#ctx0" brushRef="#br0" timeOffset="7816.84">23294 447 0,'0'0'16,"-25"24"-16,-25 51 16,1-50-1,24-1-15,-25 26 16,25-50 0,25-25 30,25 0-46,50-74 16,24-25 0,25-25 15,-25 50-15,-49 49-1,-25 50 1,-25-24-1,24 48 1,1 51 0,-25 24-1,0 25 1,-25 0 0,1 0-1,-1-25 1,25-49-1,0-25 1</inkml:trace>
  <inkml:trace contextRef="#ctx0" brushRef="#br0" timeOffset="8052.18">23269 521 0,'0'0'16,"0"-25"-1,25 25 1,24-25-16,1 25 15,49-24 1,-24-1-16,24 25 16</inkml:trace>
  <inkml:trace contextRef="#ctx0" brushRef="#br0" timeOffset="8733.56">24038 322 0,'0'0'0,"-25"-24"15,0 24 17,1 0-32,-1 24 15,0 1-15,0 25 16,50 0-1,49-1 1,1-24 0,-26 25 15,-24-26-15,-25 1-1,-49 0 1,-26-25-1,1 25 1,49-25 0,0-25-1,25-25 1,75-24 0,24 24-1,0 1 1,25 24-1,-50 0 1,-24 25 0,-25 0 31,-25 25-32,0 25 1,-25 24-1,25-24 1,0-1 0,0-24-1</inkml:trace>
  <inkml:trace contextRef="#ctx0" brushRef="#br0" timeOffset="9684.24">25030 496 0,'25'0'31,"-50"0"-15,0 0-16,-24 0 31,-50 25-15,49 25-1,-24-1 1,74 1-1,-25-25 1,25-1 0,25-24-1,49-24 1,25-26 0,25-49-1,-99 49-15,49-74 16,-49 25-1,-25 24 1,0 51 0,0-1 15,-49 74 0,24 51-15,25-1-1,0 0 1,49-24 0,26-1-1,-26-74-15,51 25 16,-1-25 0,-49-50-1,-26 1 1,1-26-1,-25 26 1,0 24 0,-49 25 31,-26 74-32,26 1 1,-1-1-1,50-24-15,0-1 16,25 1 0,24-25-1</inkml:trace>
  <inkml:trace contextRef="#ctx0" brushRef="#br0" timeOffset="10084.19">25973 521 0,'-25'0'16,"25"25"-16,-25-25 15,25 25 17,25-25-17,0 0-15,0 0 16,-1-25-1,-24-25 1,0 25 15</inkml:trace>
  <inkml:trace contextRef="#ctx0" brushRef="#br0" timeOffset="10384.77">25973 769 0,'0'0'0,"0"25"31,25-25-15,-1 0-16,1 0 16,0-25-1,-25 0 17,0 0-17,-25 25 1</inkml:trace>
  <inkml:trace contextRef="#ctx0" brushRef="#br0" timeOffset="11355.86">22946 893 0,'0'25'0,"25"-25"16,0 0-1,0 25-15,0-25 16,99 0 0,25 24-1,49 1 1,50-25 0,-25 25-1,1-25 1,-26 0-1,25 0 1,-99-25-16,75 25 16,-1 0 15,-49 0-15,0 25-1,-50-25 1,-24 25-1,-51-25 1,1 0 0,0 0-1,0 0 1,0 0 0,-1 0 30,-24-25 48</inkml:trace>
  <inkml:trace contextRef="#ctx0" brushRef="#br0" timeOffset="14235.11">28206 769 0,'0'25'47,"24"-25"16,-24-25-63,-24 0 31,24 0-15,-25 25-16,0 0 15,-25 0 1,1-24 0,-1 48-1,0 1 1,1 0-1,24 25 1,50-1 0,0 1-1,-1-50 1,76 25 0,-1-50-1,-49 0 1,24-25-1,-49-24 1,0-25 0,-1 0-1,-24 24 1,0 1 0,0 49-1,0 0 1,0 50 46,0 0-46,-24 49 0,-1 25-1,0 1 1,25-26-1,0 0 1,25-24 0,-25 0-1,25-26 1,-25 1 15</inkml:trace>
  <inkml:trace contextRef="#ctx0" brushRef="#br0" timeOffset="14967.93">28726 496 0,'0'25'31,"0"0"-31,0 0 16,0-1-16,0 26 31,0 0-15,25-50-1,0 24 1,0-24-16,0 0 15,24-24 1,1-51 0,0 26-1,-26-1 1,1 25 0,-25 0 46,0 50-62,-25 25 16,25 24 15,-24-49-31,24 49 16,-50 1-1,25-1 1,-49-24-1,49-25 1,-25-25 0,25 0 15</inkml:trace>
  <inkml:trace contextRef="#ctx0" brushRef="#br0" timeOffset="15468.64">27809 1116 0,'0'0'0,"24"0"31,1 0-15,0 0-16,25 0 15,-1 0 1,125 0 0,49 25-1,0 0 1,1 0-1,-51 0 1,-73-25 0,-76 0-16,1 0 15,-25-25 17</inkml:trace>
  <inkml:trace contextRef="#ctx0" brushRef="#br0" timeOffset="16234.87">28280 1439 0,'-25'0'63,"0"0"-63,-24-25 15,24 25 1,-50 25-1,26-25 1,-1 25 0,25-1 15,1 1-31,24 0 16,0 0-1,49-25 1,1 25-1,-1-50 1,-24 25 0,25-25-1,-25-25 1,0-24 0,24 0-1,-24-1 1,-25 26-1,0 24 1,0 50 47,-25-1-48,0 26 1,25 24-1,-24 26 1,-1-26 0,0 0-1,50-24 1,0-25 0,-25 0-16</inkml:trace>
  <inkml:trace contextRef="#ctx0" brushRef="#br0" timeOffset="16818.75">28528 1364 0,'25'0'32,"0"0"-32,49 0 15,-24 25 1,-50 25 0,0-25-1,-25 49 1,25-24-1,-25-26 1,0-24 31,25 25-31,25-50-1,74-74 1,-49 25-1,-1 24 1,-24 25 0,-25 50 31,-25 25-32,1-25-15,24 24 16,-25 50-1,0-24 1,75-25 0,-26-26-1</inkml:trace>
  <inkml:trace contextRef="#ctx0" brushRef="#br0" timeOffset="17118.95">29644 1290 0,'0'-25'16,"25"25"-1,0 0 1,0-25 0,0 25-16,24 0 15,1-24 1,24 24 0,1 0-1,-26 0 1</inkml:trace>
  <inkml:trace contextRef="#ctx0" brushRef="#br0" timeOffset="17335.57">29694 1364 0,'25'0'31,"0"0"-31,24 0 16,1 0-16,74-24 31,0 24-31</inkml:trace>
  <inkml:trace contextRef="#ctx0" brushRef="#br0" timeOffset="18335.81">30661 918 0,'0'25'125,"0"-1"-109,-24 1-16,24 0 16,0 0-1,0 0-15,24 0 16,26-1 0,24 1-1,1-25 1,-26-25-1,-24 1-15,25-26 16,-25-25 0,0 51 15,-25-1 16,0 50-32,-25-1 1,25 1 0,-25 50-1,25-1 1,-25 25 0,25-49-16,0 49 15,-25-49 1,-24-1-1,-1-24 1,0-25 15,1 0-15</inkml:trace>
  <inkml:trace contextRef="#ctx0" brushRef="#br0" timeOffset="19401.98">28454 2406 0,'0'0'0,"-50"0"63,0 0-48,26 0-15,-26 0 16,25 0-16,-24 25 16,-26-25-1,1 50 1,49-1-1,25 1 1,25-25 0,49 0 15,1-25-15,-1-25-1,0-25 1,1-49-1,-1 0 1,-49-1 0,0 26-1,0 74 1,-25-25 0,-25 25 30,25 25-46,-25 49 16,0 1 0,25 24 15,0 0-15,0-24-1,25-26 1,0 1-1,24-25-15</inkml:trace>
  <inkml:trace contextRef="#ctx0" brushRef="#br0" timeOffset="19985.21">29049 2183 0,'0'0'0,"0"25"62,0 0-46,-25-1-16,50 1 16,-25 0-16,25-25 15,24 25 1,1-25 0,24-25-1,-24-25 1,-25 1-1,-25 24 1,25 25 0,-25-25 15,-25 75-15,25-1-1,-25 51 1,0-26-1,25 1 1,-25-26 0,25-24-1,-49-25 1,24 25 0,-25-25-1</inkml:trace>
  <inkml:trace contextRef="#ctx0" brushRef="#br0" timeOffset="20385.65">27660 2977 0,'74'25'16,"-24"-25"-1,24 0-15,125 0 16,74 0 0,74 25 15,-25-1-15,-49 1-1,-99-25 1,-125 0-16</inkml:trace>
  <inkml:trace contextRef="#ctx0" brushRef="#br0" timeOffset="21235.32">28404 3473 0,'0'-25'15,"25"25"-15,-25-25 94,0 1-47,-25 48 16,25 1-48,0 0-15,0 0 16,0 24-16,25-24 15,0 50 1,24-75 0,26 24-1,-1-48 1,-24-26 0,24-49-1,-49 49 1,-25 25-16,25 1 31,-50 48 0,25 1-15,-25 50 0,0-1-1,0 25 1,-24 25-1,24 0 1,-49-24 0,-26-51-1,1-24 1,0-25 0,74-25-16,0 0 15</inkml:trace>
  <inkml:trace contextRef="#ctx0" brushRef="#br0" timeOffset="21619.24">29868 3126 0,'24'0'47,"1"0"-47,0 0 15,25-25-15,-26 25 16,51 0 0,24 0-1,-49 0-15,-26-25 0</inkml:trace>
  <inkml:trace contextRef="#ctx0" brushRef="#br0" timeOffset="21819.22">29843 3275 0,'0'0'16,"25"0"15,-1 24-15,26-24-1,124 25 1</inkml:trace>
  <inkml:trace contextRef="#ctx0" brushRef="#br0" timeOffset="22435.69">31331 3151 0,'0'0'0,"-25"-25"0,1 25 16,24-25-16,-75 0 31,1 25-15,-1 25 0,1 25-1,24-1 1,25 1-1,25 24 1,75-49 0,49 0-1,-25-25 1,75-99 0,-125-25-1,1-75 1,0 25-1,-50 26 1,24 73 15,-24 50-15,0 1 0,-24 24-1,-1 49 1,0 50-1,25 50 1,0 50 0,0-150-16</inkml:trace>
  <inkml:trace contextRef="#ctx0" brushRef="#br0" timeOffset="22952.01">31753 3076 0,'0'0'0,"0"-25"0,25 1 16,0 24 0,-1-25-1,51 25 1,-26 25-1,-24-1 1,0 51 0,-75-1-1,26-24 1,-1-1 0,0-49-1,50 0 1,49 0-1,25-24 1,1-76 0,-51 26-1,26-50 1,-51 49 0,1 51-1,-25-1 1,0 99-1,-25 50 1,-24 0 0,49 0-1,-25-74-15</inkml:trace>
  <inkml:trace contextRef="#ctx0" brushRef="#br0" timeOffset="23868.88">28354 4589 0,'0'-24'16,"0"48"46,0 1-46,0 0-16,0 25 16,-24-1-16,24 1 15,-50 49 1,25 0 0,0-49-1</inkml:trace>
  <inkml:trace contextRef="#ctx0" brushRef="#br0" timeOffset="24285.86">28602 4788 0,'25'0'16,"-25"25"-1,-25-25-15,1 74 16,-1-24 0,25-1 15,0-24 0,25-50-31,24 25 16,1-49-1,24-1 1,-49 25 0,-25 0-1,25 50 1,-25 25 0,25 49-1,-25 0 1,24-24-1,1-50 1</inkml:trace>
  <inkml:trace contextRef="#ctx0" brushRef="#br0" timeOffset="24820">29371 4713 0,'0'0'0,"-24"25"32,24 0-17,-25 49 1,25 1 0,25-75-1,-1 25 1,51-50-1,-26-25 1,1-24 0,-25 49 15,-25 0-15,0 50-1,-25 0 1,-25 74-1,1 25 1,-50 25 0,24 25-1,-24-1 1,25-49 0,-1-49-1,26-26 1,24-49-1,-25-49 1,25-75 0,50 49-1,25-49 1</inkml:trace>
  <inkml:trace contextRef="#ctx0" brushRef="#br0" timeOffset="25085.87">29793 5036 0,'0'0'0,"25"0"31,0 0-31,49 0 16,1-25 0,49 25 15,-100-25-31</inkml:trace>
  <inkml:trace contextRef="#ctx0" brushRef="#br0" timeOffset="25269.72">29942 5135 0,'-25'0'16,"50"0"-1,0 0-15,99 0 16,-50-25-1</inkml:trace>
  <inkml:trace contextRef="#ctx0" brushRef="#br0" timeOffset="25768.62">30686 4862 0,'0'0'16,"75"25"0,-51-25-16,1 0 15,0 50 1,0-1 0,-50 26-1,-25-26 1,1-24-1,49 0 1,25-50 15,24 0-15,1-24 0,74-51-1,-74 51-15,24-26 16,-49 26-1,-25 24 17,-50 99-17,-24 26 1,24-1 0,25 0-1,25-49 1,0-25-1</inkml:trace>
  <inkml:trace contextRef="#ctx0" brushRef="#br0" timeOffset="25952.76">31381 5061 0,'0'0'0,"25"-25"0,-1 25 16,26-25 0,24 25-1,50-25 1</inkml:trace>
  <inkml:trace contextRef="#ctx0" brushRef="#br0" timeOffset="26202.68">31703 4887 0,'-25'0'47,"25"25"-31,-24 24-16,-1-24 15,0 25-15,25 0 16,-25 49 0,-24 0-1,49-49 1</inkml:trace>
  <inkml:trace contextRef="#ctx0" brushRef="#br0" timeOffset="26602.33">32547 4837 0,'0'0'0,"25"-24"15,-75-1 16,25 50-15,0-25-16,-24 24 16,-26 26-1,1 49 1,24 1 0,25-1-1,50-25 1,50-24-1,-1-25 1,1-1 0,-51-24 15,1-24-15,0-1-16</inkml:trace>
  <inkml:trace contextRef="#ctx0" brushRef="#br0" timeOffset="27836.14">29371 6202 0,'0'0'0,"0"25"15,0-1 16,0 1-15,0 0 0,0 0 15,25-25-31,50 0 16,24-25-1,-25-25 1,-49 26-1,-25-1 17,0 50 15,-25 24-47,25-24 15,-49 74 1,24 1-1,0 24 1,0 0 0,-24-50-1,-26 0 1,1-49 0,24 0-1,1-25 1,24-50-1,0-49 1,75-25 15,-26 75-31,76-51 16,-51 76-16</inkml:trace>
  <inkml:trace contextRef="#ctx0" brushRef="#br0" timeOffset="28086.3">29942 6524 0,'25'0'15,"0"0"1,-1 0-16,1 0 16,0 25-1,74-25 1,0 0-16</inkml:trace>
  <inkml:trace contextRef="#ctx0" brushRef="#br0" timeOffset="28269.41">30016 6648 0,'0'0'0,"-24"50"31,48-25-15,1-25-16,99 0 15</inkml:trace>
  <inkml:trace contextRef="#ctx0" brushRef="#br0" timeOffset="29170.05">31058 6500 0,'25'0'62,"-25"-25"-31,-25 0-15,1 25 0,-1-25-1,-25 25-15,25 0 16,-24 25-16,-26 0 15,1 24 1,24 26 15,25 24-15,50 0 0,25-49-1,49-1 1,-25-49-1,1 0 1,-50-24-16</inkml:trace>
  <inkml:trace contextRef="#ctx0" brushRef="#br0" timeOffset="29752.99">31530 6772 0,'24'0'47,"1"0"-47,25 0 16,-1 0-16,1 0 16,0 0-16,-1-24 15,1-26 1,-50 25-1,-25 0 1,-49 1 15,-26 24-15,1 24 0,0 1-1,49 0-15,26 49 16,-1 1-1,50-1 1,24-24 0,26-1-1,49-24 1,25-25 0,-25-25-1,0-24 1</inkml:trace>
  <inkml:trace contextRef="#ctx0" brushRef="#br0" timeOffset="30419.04">32423 6351 0,'0'0'0,"25"-50"32,-1 50 46,1 25-63,0-25-15,-25 25 16,25-1-16,0 1 16,-25 0-16,0 50 31,-75-26-15,26 1-1,24-50 1,0 0-1,50 0 1,0 0 0,49-75-1,75-49 1,-100 50 0,-24 49-1,-25 0 1,-25 25 31,-24 25-32,-1 49 1,1 1 0,24 24-1,50 0 1,49-49-1,0 0 1,-24-50-16,-25 0 0</inkml:trace>
  <inkml:trace contextRef="#ctx0" brushRef="#br0" timeOffset="31702.83">28801 6078 0,'0'0'0,"0"25"62,-25-25-62,25 24 16,-25 1-16,0 0 15,1 25 1,-51 74 0,-24 74-1,49-74 1,26-49-1,-1-26 1,25-24 0,-25-25-1</inkml:trace>
  <inkml:trace contextRef="#ctx0" brushRef="#br0" timeOffset="34459.72">28999 5979 0,'0'0'0,"50"0"16,-25 0 0,0 0-16,-1 24 15,26-24 1,-25 0 0,49 25-1,50-25 1,0 0-1,25 25 1,0-25 0,0 0-1,-25 25 1,-50-25-16,75 0 16,0 0-1,0 25 1,0-1-1,-1-24 17,-23 25-17,-1-25 1,0 0 0,-25 0-1,0 0 1,25 0-1,50 0 1,-50 25 0,0-25-1,-25 0 1,0 0 0,0 0-1,-24 0 1,24 0-1,-24 0 1,-1 0 15,0 0-15,26 0 0,24 0-1,-25 0 1,-25 0-1,-49 0 1,25 0 0,-1 0-1,1 0 1,24 0 0,-49 0-1,0 0 48,-25 25-48,0 0 1,-50 24 0,1 50-1,-1 1 1,-24-1-1,24 0 1,0 25 0,26 0-1,-1-25 1,0 26 0,0-1-1,0-75-15,25 26 16,-24-51-1,24 1 17,0 0-1,-25-25-15,-25 0-1,-24 0 1,-1 0-1,-24 0 1,-25-25 0,25 25-1,-25-25 1,74 25-16,-74 0 16,0 0-1,-25 0 1,25-24-1,-25 24 1,25 0 15,0 24-15,0-24 0,0 0-1,0 0 1,25 0-1,-99 0 1,49 0 0,25 0-1,0-24 1,0 24 0,0 24-1,-25-24 1,0-24-1,25 24 17,0-25-17,74 25 1,-24 0 0,-75 0-1,0-25 1,25 25-1,50-25 1,-1 25 0,1-25-1,24 25 1,1 0 0,-1 0-1,25 0 1,0 0-1,-24 0 32,24 0-15,0 0-17,0 0 1,1 0-1,24-24 126,24-1-125,-24 0-1,25 0 1,-25 0-16,25 25 16,-25-24-16,25-1 15,-25 0 1,25 0-1,-1 0 1,-24 0 0,0 1-1,0-1 1,25 0 0,-25 0 15,0 0-16,0 1 17,0-1-1,25 25-15,-25-25-1,0 0 32,0 0-16,0 1-15,25 24 0</inkml:trace>
  <inkml:trace contextRef="#ctx0" brushRef="#br0" timeOffset="36007.01">33217 5631 0,'0'-25'62,"0"50"32,0 0-79,0 0-15,0 0 16,-25 0 0,50 49-1,-25-49 1,0 0-16,0-1 31,24-24 47,26-24-78,0 24 16,-1-50-16,26 25 16,98-49-1,-98 49 1,73 0-16,-148 0 15,0 0-15,0 1 32,0-1-1</inkml:trace>
  <inkml:trace contextRef="#ctx0" brushRef="#br0" timeOffset="88396.12">9377 1240 0,'0'-24'94,"25"24"-16,0 0-63,-1 0-15,26 0 16,24 0-16,100-25 16,49 25 15,-24 0-16,-50 0 1,-50 0 0,-74 0-1,0 0 48</inkml:trace>
  <inkml:trace contextRef="#ctx0" brushRef="#br0" timeOffset="88955.72">10469 918 0,'24'0'78,"1"25"-63,0-25-15,25 24 16,-1-24-16,75 50 16,0-25 15,-25 0-16,-49 0 1,-25-25 15,-25 24-15,-75 1 0,-24 25-1,-25-1 1,0 1-1,75-25 1,49 0-16,-25-25 16</inkml:trace>
  <inkml:trace contextRef="#ctx0" brushRef="#br0" timeOffset="89455.94">10543 943 0,'0'24'62,"0"1"-46,0 0-16,0 0 16,25 25-16,-25-26 15,0 51 1,0 24 0,0-49-1,0 24 1,-25-49-1,25 0 1</inkml:trace>
  <inkml:trace contextRef="#ctx0" brushRef="#br0" timeOffset="89855.91">11982 967 0,'0'0'0,"0"25"47,0 0-32,0 0 1,-25 49 0,0 1-1,25-26 1,-25-24 0</inkml:trace>
  <inkml:trace contextRef="#ctx0" brushRef="#br0" timeOffset="90706.88">12230 769 0,'0'0'0,"-25"-50"15,25 26 1,-25-1 0,0 25-16,-49-25 15,-50 50 1,0 0-1,-25-1 1,50 51 0,24-1-1,1 1 1,74-1 0,-25 25 15,25 1-16,50-1 1,-1-25 0,75 25-1,-24-49 1,-1-25 0,0-25-1,0 0 1,25-25-1,-24 0 1,-1-24 0,-25 24-1,-49-25 1,25 1 0,-25-1 15,-1-49-16,1 49 1,-25 1 0,-25-26-1,25 25 1,-24 1 0,-26 24-1,-25-25 1,1 26-1,24 24 1,-24-25 0,49 25-1</inkml:trace>
  <inkml:trace contextRef="#ctx0" brushRef="#br1" timeOffset="192811.7">2506 3126 0,'24'0'31,"-24"-25"-31,-24 25 16,24 25 31,-25 0-31,25-1-1,0 26-15,-25 0 31,0-1-31,0 26 16,25-1 0,-25 0-1,1-24 1,48 0 0,1-26-1,0 26 1,25-50-1,-1 25 1,26-25 0,-1-25-1,50-49 1,-49 49 0,-26-50-1,-24 51 16,0-1-15,0 0 0,-25 0-1,0 0 1,0 1 0,-25-1-1,-25 25 16,25 0-15,1 25-16,-1-1 16,0 26-1,0-25 1,25 24 0,0 1 15,0-25-16,25 0 1,0-1 0,24-24-1,-24 0 1,25 0 0,-1-24-1,-24 24 1</inkml:trace>
  <inkml:trace contextRef="#ctx0" brushRef="#br0" timeOffset="201063.46">2506 3126 0,'0'-25'188,"-25"25"-141,0 25-32,0 0-15,0-1 16,25 1-16,-25 0 16,-24 49-1,24 1 1,0-26-1,25 26 1,25-26 0,0 26-1,0-50-15,-1-1 16,26 1 0,0 0-1,-1-25 16,26-25-15,-1 0 0,-24 1-1,-1-26 1,1 0 0,-50 26-1,25-26 1,0 0-1,-25 26-15,0-26 16,0 0 15,-50 50-15,25 0 0,-24 25-1,-1 50 16,25-26-15,0 26 0,25-51-1,50 26 1,0-25 0,24 0-16,50-25 15,25 0 1,0-25-1,-25-50 1,-25-24 0,-25-50-1,-49 1 1,0-26 0,-25 75-1,-50 49 16,26 50 1,-26 99-17,0 25 1,26 50 0,-1 0-1,0-26 1,25-24-1,25-49 1,0-25 0</inkml:trace>
  <inkml:trace contextRef="#ctx0" brushRef="#br0" timeOffset="201314.85">3225 3275 0,'25'0'31,"24"0"-15,-24 0-16,25 0 16,-1 0-16,1 0 15,0 0-15</inkml:trace>
  <inkml:trace contextRef="#ctx0" brushRef="#br0" timeOffset="202398.2">5408 3448 0,'0'0'15,"25"-25"1,-25 1 0,-25 24 31,25 24-32,0 26-15,0 24 31,25 1-15,49-1 0,1-74-1,-26 0 1,26-49 0,-51-1-1,1-24 1,-25 24-1,25 50 1,-25-25 0,0 50 31,0 0-47,0 0 15,-25 74 1,25 0-1,-25 75 1,1-25 0,-26 24-1,0-24 1,-24-50 0,-25-24-1,24-26 1,-24-49-1,74 0 1,0-24-16,1-1 16,-1-50-1,25-24 1,25-25 0,49 0 15,25 25-16,-74 49-15</inkml:trace>
  <inkml:trace contextRef="#ctx0" brushRef="#br0" timeOffset="202765.79">6053 3920 0,'25'0'31,"0"0"-15,24 0 0,26-25-1,-26 25 1,1 0-16,49-25 16,-49 25-1,-26 0 1,1 0-1</inkml:trace>
  <inkml:trace contextRef="#ctx0" brushRef="#br0" timeOffset="203047.74">6078 4168 0,'0'0'16,"25"0"15,-1 0-31,1 0 16,99-25-1,0 25 1,-74-25-16,-25 25 15,24 0 1</inkml:trace>
  <inkml:trace contextRef="#ctx0" brushRef="#br0" timeOffset="204897.27">7591 3796 0,'25'0'31,"-25"-25"-15,0 0 0,0 0-1,0 0 1,0 0 0,-25 1-1,0-1 1,-49 25-1,24 25 1,-24 24 0,-1 1-1,1 49 1,74-74 0,-25 25-1,25-1 1,0-24-1,0 25 1,25-50 0,0 24-1,-1 1 17,1-25 30,-25 25-31,25-25 1,0 0-32,0 0 15,-1 0 1,1 0-1,0 0 1,0 0 0,0-25-1,0 0 1,-1 1 0,1-1-1,0-50 1,-25 51-1,25-26 1,-25 25 0,0-24-1,25 24 17,-25 0 14,0 50 17,0 24-47,-25-24-16,25 25 15,0-25-15,-25 24 16,0 26-1,50-1 1,-25-24 0,50-26-1,-1 1 1,1-25 0,-25 0-1,24 0 16</inkml:trace>
  <inkml:trace contextRef="#ctx0" brushRef="#br0" timeOffset="205415.07">7988 4242 0,'-25'25'94,"25"0"-78,-25-1-16,0 1 15,25 0-15,-24 0 16,24 25 0,0-26-1,49 1 1,-24 0-1,25-25 1,-1-25 0,-49 0-1,25 1-15,-50-26 16,0 25 0,1 0-1,-1 0 16,0 25-15,0 0-16</inkml:trace>
  <inkml:trace contextRef="#ctx0" brushRef="#br0" timeOffset="205804.06">8484 4068 0,'0'0'0,"0"-24"78,25 24-62,0 0-1,24-25-15,-24 25 16,74-25 0,0 25-1,-49-25 1,-25 25-1,0 0 1,-50-25 15</inkml:trace>
  <inkml:trace contextRef="#ctx0" brushRef="#br0" timeOffset="206131.61">8608 3870 0,'0'0'0,"0"-25"31,-25 25-15,25 25 15,0 0-16,0 24-15,-25-24 16,25 74 0,0-24-1,-24 24 1,-1-49 0,25-26 15,25 1-16</inkml:trace>
  <inkml:trace contextRef="#ctx0" brushRef="#br0" timeOffset="206830.78">9526 3895 0,'0'0'0,"25"-25"16,-25 0-1,0 0 1,0 1-1,0-1 1,-25 25 0,25-25-1,-50 25 1,1-25 0,-26 50-1,-24 25 1,74-26-16,-24 51 15,24-26 1,25 26 0,25-50-1,24-1 1,26-24 0,-26-24 15,1-26-16,-1 0 1,-24 1 0,-25 24-1,0 50 32,0 0-31,-25 49-1,25 0 1,0-24 0,0 0-1</inkml:trace>
  <inkml:trace contextRef="#ctx0" brushRef="#br0" timeOffset="207131.11">9650 4168 0,'0'24'15,"-25"1"1,25 0-1,0 0 1,0 49 0,25 1-1,-25-1 1,0 1 0,0-26-1</inkml:trace>
  <inkml:trace contextRef="#ctx0" brushRef="#br0" timeOffset="207764.66">9923 4019 0,'0'0'0,"25"-25"15,-25 0-15,49 0 16,1 25 0,-1 0 15,1 0-16,-50 25 1,50 25 0,-50 24-1,-50 1 1,25-1 0,0-24-1,25-26 1,0-48 15,25-26-15,0 0-16,74-74 15,-24 0 1,-26 50 0,-24 74-1,-25-25 16,-25 25-15,-24 75 0,-26-1-1,50 25 1,1 25 0,48-99-1,26 0 1,-25 0-16</inkml:trace>
  <inkml:trace contextRef="#ctx0" brushRef="#br0" timeOffset="208047.35">10717 4118 0,'49'0'16,"-24"-25"0,25 25-16,-26 0 15,76-25 1,-26 25-1,-24-24 1</inkml:trace>
  <inkml:trace contextRef="#ctx0" brushRef="#br0" timeOffset="208315.47">10989 3920 0,'-24'-25'16,"-1"25"-1,25 25 17,-25-1-32,25 26 15,0 24 1,-25 26-1,0 24 1,1-25 0,24-74-16</inkml:trace>
  <inkml:trace contextRef="#ctx0" brushRef="#br0" timeOffset="208948.13">11758 3771 0,'0'-25'16,"0"0"0,0 0-1,-24 25 1,-26 0 0,25 0-16,-99 25 15,25 25 16,49 24-15,26 1 0,24-26-1,24 1 1,1-25-16,50-25 16,-1 0-1,0-50 1,-24-24-1,0-1 1,-50 26 0,24 24-1,-24 0 32,0 75-31,0 24-1,-24 25 1,24-49-16,0 24 16,-25-24-1,25-25-15</inkml:trace>
  <inkml:trace contextRef="#ctx0" brushRef="#br0" timeOffset="209231.87">12007 4093 0,'0'0'0,"24"0"0,1 0 15,0 0 1,0 0 0,0 25-1,-50 49 16,0-24-15,25-25 0,25 0-1,0-25 1,74-25 0,-50 25-16</inkml:trace>
  <inkml:trace contextRef="#ctx0" brushRef="#br0" timeOffset="209848.31">12602 3721 0,'0'0'16,"0"-25"-1,25 25 1,0 0 0,49 0-1,-49 0 1,0 50 0,-25 24-1,-25 26 1,0-26-16,-25 0 15,50-49 1,-24 0 0,48-25 15,51-74-15,24-50 15,0 0-16,-49 24 1,-25 75 0,-25 1-1,0-1 1,-25 50 0,-25 49-1,25 25 1,1 1-1,24-1 1,0 0 0,24-49-1,26-26 1,-25-24 0</inkml:trace>
  <inkml:trace contextRef="#ctx0" brushRef="#br0" timeOffset="210148.37">13247 3423 0,'0'0'0,"0"-24"0,50-1 47,-26 50-47,1 24 16,-74 50-1,24-24 1,0-26 0,0-49-16,50 0 31,74 0-16,25-49 1</inkml:trace>
  <inkml:trace contextRef="#ctx0" brushRef="#br0" timeOffset="210715.89">13545 4019 0,'24'0'31,"26"0"-31,-25 0 16,24 0-16,26 0 16,-26-25-1,1 25-15,-25 0 16,0 0-16,0 0 16</inkml:trace>
  <inkml:trace contextRef="#ctx0" brushRef="#br0" timeOffset="210964.76">13817 3820 0,'0'0'0,"0"-24"31,-24 48-31,24 1 16,0 0-1,0 25 1,-25-1-16,25 50 16,0 25-1,-25 0 1,0-49 0</inkml:trace>
  <inkml:trace contextRef="#ctx0" brushRef="#br0" timeOffset="211530.84">14512 3796 0,'0'0'0,"25"-25"15,-25 0-15,0 0 16,-25 0 15,0 25-31,0 0 16,-74 25 0,0 25-1,25 49 1,49 0-1,50-24 1,-1-51-16,26-24 16,24 0-1,1-24 1,-26-51 0,1-24 15,-25 49-16,-25 26 1,0 48 15,-25 26-15,25 49 0,-25 0-1,50 25 1,-25-49-1</inkml:trace>
  <inkml:trace contextRef="#ctx0" brushRef="#br0" timeOffset="211916.03">14735 4118 0,'0'0'0,"25"-25"15,0 25 1,25 0-16,-1 0 16,26 0-1,-75 25 1,-25 0-1,0 24 1,0 1 0,25-25-1,25 0 1,25 24 0,-26 1 15,-24 0-16,-74-1 1,49-49 0</inkml:trace>
  <inkml:trace contextRef="#ctx0" brushRef="#br0" timeOffset="212498.74">15281 3895 0,'0'0'16,"50"-75"-1,-50 51 1,25 24 15,-1 0-15,1 24-1,0 26 1,-50 49 0,-24 0-1,-1-49 1,25-25 0,0-25-1,50 0 1,25-50-1,24-49 1,25-25 0,-74 74-16,0 1 15,0 24 1,-25 0 31,-25 75-32,-25 24 1,26 1 0,24 24-1,24 0 1,1-49 0,25-26-1,-25-24-15</inkml:trace>
  <inkml:trace contextRef="#ctx0" brushRef="#br0" timeOffset="212898.87">15802 3349 0,'0'0'16,"25"0"-1,0-25-15,24 25 16,-24 0 0,0 0-1,-25 25 1,-25 25-1,50-26 1,0 1 0,-1 25-1,-24-25 1,0 24 0,0-24 15,-49 0-16,-1 0 1</inkml:trace>
  <inkml:trace contextRef="#ctx0" brushRef="#br0" timeOffset="213165.44">15951 3920 0,'0'0'0,"25"0"16,-1 0-16,76 0 16,-1 0 15,-49-25-16,-26 25 1,1-25-16</inkml:trace>
  <inkml:trace contextRef="#ctx0" brushRef="#br0" timeOffset="213397.91">16149 3796 0,'0'0'0,"-24"0"31,24 24 0,0 1-31,0 0 16,-25 0-16,25 49 15,0 25 1,-25 1 0,25-26 15,-25 0-16</inkml:trace>
  <inkml:trace contextRef="#ctx0" brushRef="#br0" timeOffset="213739.68">16745 3944 0,'0'-24'15,"-25"24"1,0 24 0,25 1-1,0 0 1,0 0-1,50-25 1,-25 25 0,-1-25-1,-24-25 1,0-25 0,-24 50-1</inkml:trace>
  <inkml:trace contextRef="#ctx0" brushRef="#br0" timeOffset="214064.72">17166 3969 0,'0'0'0,"-24"0"78,24 25-78,-25-25 16,25 25-16,-25 0 16,50-1-1,0 1 1,24-25-1,-24 25-15,0-50 32,0-24-17</inkml:trace>
  <inkml:trace contextRef="#ctx0" brushRef="#br0" timeOffset="214414.8">17414 3994 0,'25'0'31,"-25"50"0,0-26-15,25 1 15,0-25-15,0 0-1,0 0 1,-25-25-16,-25 1 16,0-26 15,0 0-16,0 1 1,0 24-16</inkml:trace>
  <inkml:trace contextRef="#ctx0" brushRef="#br0" timeOffset="214739.29">18233 3969 0,'25'-25'62,"0"25"-46,0 0-16,-1 0 16,1 0-1,0 0-15</inkml:trace>
  <inkml:trace contextRef="#ctx0" brushRef="#br0" timeOffset="-214564.07">18159 4093 0,'0'0'0,"0"25"16,0 0-1,25-25-15,-25 25 16,74-25 0,25 24-1</inkml:trace>
  <inkml:trace contextRef="#ctx0" brushRef="#br0" timeOffset="-213015.4">19895 3250 0,'0'25'15,"0"-50"1,-25 25 46,1 0-46,-26 0-16,-24 0 16,24 25-16,-25-25 15,-73 24 1,-1 1-1,25-25 1,0 0 0,49 25-1,26-25 1,24 0 15,50 0 16,0 25-31,-1-25-1,76 25 1,-1-25 0,0 24-1,25 26 1,0-25-1,-50 24 1,-24-49 0,-50 25-1,0 0 1,0 0-16,-50-25 31,-24 49-15,-25-24-1,24 0 1,-49 25 0,25 24-1,0-24 1,25-1 0,24-24-1,0 25 1,50-25 15,25-1 0,0-24-31,74 25 16,50-25 0,49 0 15,-24 0-16,0 0 1,-25-25 0,-75 25-1</inkml:trace>
  <inkml:trace contextRef="#ctx0" brushRef="#br0" timeOffset="-212098.78">18729 4490 0,'0'0'16,"0"-25"-1,0 50 63,-25 0-62,25 0 0,0 0-16,0-1 15,-24 26 1,24 0-1,0-26 1,0-48 15,24-1-15,1 0 0,0-49-1,0 49 1,24 0-1,-24 0 1,0 50 0,0-25-1,-25 25 1,0 0-16,25 24 31,-25-24 0,0 0 1,0-50-32,0 0 15,49-49 1,1 24 0,24 1-1,-24 24 1,-25 25-1,0 25 1,-1 24 0,-24 1-1,0 24 1,0-49 0,-24 0 15</inkml:trace>
  <inkml:trace contextRef="#ctx0" brushRef="#br0" timeOffset="-211780.07">19498 4490 0,'25'0'31,"0"0"-15,0 0-1,-1 0 1,51-25 0,-50 25-16,24 0 15,-24 0 17</inkml:trace>
  <inkml:trace contextRef="#ctx0" brushRef="#br0" timeOffset="-211580.24">19548 4540 0,'0'0'0,"0"25"16,-25-1-1,50-24 1,24 25-1,-24-25 1,25 0-16</inkml:trace>
  <inkml:trace contextRef="#ctx0" brushRef="#br0" timeOffset="-211178.18">19994 4515 0,'0'0'15,"-24"0"17,-1 0-17,0 25 1,0 0-16,0 24 31,1 1-15,-1-1-1,25 1 1,49-25 0,26 0-1,-1-50 1,-24-25 0,-25 1-1,-1-26 1,-48 1-1,24 49-15,-50 0 16,-24-24 0,-1 49-1</inkml:trace>
  <inkml:trace contextRef="#ctx0" brushRef="#br0" timeOffset="-209714.11">19597 2878 0,'0'0'0,"0"-25"31,-24 25 31,-1 25-46,0-25-16,-25 24 16,26-24-16,-26 25 15,-24-25 1,49 0 15,0 0-15,25-25-1,0 1 1,0-1 0,25 0-1,0 0 1,-25 0 0,24 25-1,1 0 16,0 0 1,0 0-32,0 0 15,-1 25 1,26-25 0,-25 25 15,24 0-16,1-25 1,-25 25 0,25-25-1,-1 24 1,-24-24 0,0 0-1,0 0 1,-1 0 15,1 0-15,-25-24-1,25-1 1,-25 0 0,0 0-1,-25 0 1,0 1-1,1 24 1,-26-25 0,25 0-1,0 25-15,-24 0 16,-1 0 0,25 0-1,25 25 1,-49 0-1,24 24 1</inkml:trace>
  <inkml:trace contextRef="#ctx0" brushRef="#br0" timeOffset="-206015.29">20937 3523 0,'0'0'0,"0"-25"79,0 0-17,0 0-62,0 0 16,-25 1-1,0-1 1,1 0 0,-26 0-1,-24 25 1,-1 0-1,-24 50 1,0 24 0,24 1-1,51 24 1,48-50-16,1 1 31,74 0-15,1-25-1,-1-25 1,-25-25 0,-49-25-1,0-24 1,0-1 0,-25 1-1,24 24 1,-24 25-1,0 1 1,0 48 31,-24 26-31,24-25-1,0 74 1,-25 0-1,25 1 1,0-26 0,0-24-1,0-26 1</inkml:trace>
  <inkml:trace contextRef="#ctx0" brushRef="#br0" timeOffset="-205014.51">21185 3920 0,'0'-25'63,"-25"25"15,25 25-63,0-1 1,0 1 0,-24 0-16,24 0 15,-25 24 1,25-24 0,0 0 30,0-50-30,25 0-16,-25 1 16,49-26-1,-49 0-15,50 26 16,-25-1 15,-1 0-15,1 25-1,0 0 1,0 50 0,0-1-1,-1 1 1,-24-25 0,0-1-1,0-48 32,25-1-47,0-25 16,25 25-1,-26 1 1,1-1 15,0 25-15,25 49-1,-50-24 1,24 25 0,-24-25-1,25-1 1</inkml:trace>
  <inkml:trace contextRef="#ctx0" brushRef="#br0" timeOffset="-203630.75">22029 3523 0,'0'0'0,"0"-25"47,24 0-31,1 25-1,25 0 1,-25-25-16,-1 25 15,76-25 1,-76 25 0,1 25-1,0 25 1,-25-1 0,-25 26 15,-24-1-16,-26 1 1,1-26 0,24 1-1,1-50 1,24 25 0,50-50 30,-1 0-46,51-49 16,24-26 0,-25 1-1,1 25 1,-26 24 0,1 1 15,-50 24-16,25 25 1,-50 25 15,0-1-15,0 26 0,-24 24-1,24 26 1,25-26-1,25 1 1,24-26 0,1 1-1,25-50 1,-26 0 0,-24 0-1</inkml:trace>
  <inkml:trace contextRef="#ctx0" brushRef="#br0" timeOffset="-202714.3">22897 3101 0,'0'-25'31,"0"50"16,0 0-32,0 0-15,-25-25 16,25 24-16,0 1 16,0 0-1,-25 0 1,25-50 46,0 0-62,25 0 16,-25 1-16,25-1 16,24-25 15,-24 25-16,0 25 1,25-24 0,-26 24-1,1 24 1,-25 26 0,0-25-16,0 0 15,0-1 1,0 1-1,50-50 32,-25 1-31,0-1-16,49-25 16,-24 1 15,-1 24-16,-24 0 1,0 25 0,0 25-16,-1 0 15,1 24 1,-25 1 0,25-25-1,-25-1 1</inkml:trace>
  <inkml:trace contextRef="#ctx0" brushRef="#br0" timeOffset="-140210.45">21061 5160 0,'0'0'0,"25"0"0,-25-25 32,-25 25-17,25-25 17,0 50 14,0 0-30,0 0-16,-25 24 16,0 51-1,25-26 1,-24 0 0,24-49-16,0 0 15,0 0 1,24-25 31,1 0-32,0 0 1,25 0 0,49-25-1,25 0 1,50 25-1,49 25 1,0 0 0,-124-25-16,75 25 15,-50-1 1,-50 1 0,1-25-1,-50 0 16</inkml:trace>
  <inkml:trace contextRef="#ctx0" brushRef="#br0" timeOffset="-139760.22">22500 5284 0,'50'25'62,"-26"-25"-62,26 25 16,24-1 0,50 1-1,25 25 1,-124-50-16,25 25 16,-26-25-1,-48 24 1,-26 26-1,-24 0 1,-1-1 0,1 1-1,49 0 1,0-26 0</inkml:trace>
  <inkml:trace contextRef="#ctx0" brushRef="#br0" timeOffset="-139410.42">22624 5259 0,'0'0'0,"0"-25"32,0 1-17,-25 24 1,0 24 0,1 1-16,-1 50 15,0 24 1,0 25-1,25-25 1,-25 0 15,0-49-15</inkml:trace>
  <inkml:trace contextRef="#ctx0" brushRef="#br0" timeOffset="-139126.2">23740 5284 0,'0'0'0,"0"-25"47,0 50-31,-25 25-1,1 24 1,24 25 0,-50-24-1,50-26-15</inkml:trace>
  <inkml:trace contextRef="#ctx0" brushRef="#br0" timeOffset="-138525.75">24112 4986 0,'0'0'0,"-49"-49"16,24 24-1,-25 25 1,26-25-16,-51 25 16,-24 25-1,0 24 1,-25 26-1,0 24 1,24 50 0,26 25-1,49-26 1,75-23 0,49-26-1,50-25 1,74 1-1,-74-51 17,0-48-17,0-26 1,-25-24 0,-25-75-1,25 0 1,-50 25-1,-49 0 1,-74 0 0,-100 0-1,-75 49 1,-222 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4:54:35.7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5259 6996 0,'0'-25'47,"0"50"63,-25-1-95,25 1-15,0 25 16,-25-25 0,25 49-1,0-24 1,0-1-1,0 1 1,75-25 0,-26-25-1,26-25 1,-25-25 0,-26 1-1,1-26 1,0 1-1,0 24 1,0 1 15,-25-1-15,0 25 0,0 50 15,-25 0-16,50 49 1,-25 1 0,-25 49-1,25 25 1,-25 24 0,25 1-1,-25-25 1,0 0-1,1-50 1,-26-25 0,25 1 15,0-75-31,25 24 16,-49-24-1,-1-24 1,0-1-1,50-25 1,-49-24 0,49-1-1,0 1 1,0 24 0,25-24-1,-25 49-15</inkml:trace>
  <inkml:trace contextRef="#ctx0" brushRef="#br0" timeOffset="649.35">6326 6177 0,'-25'0'16,"25"-25"-1,-25 25 32,0 25-47,-24 25 16,-26 24 0,-24 25-1,-25 25 1,25 0-1,49-74 1,25-25 0,25 0 15,25-50 31,-25 0-46</inkml:trace>
  <inkml:trace contextRef="#ctx0" brushRef="#br0" timeOffset="1300.18">6475 7393 0,'24'0'62,"1"-25"-62,0 25 16,25 0-16,-1-25 15,75 0 1,-49 25-16,24 0 16,-25-25-1,-24 25 1,-25-24-1,0 24 17</inkml:trace>
  <inkml:trace contextRef="#ctx0" brushRef="#br0" timeOffset="1682.61">6475 7715 0,'0'0'0,"24"0"15,26-25 1,-25 25-16,74-25 31,25 25-15,-49-24 0,-1 24-1,-24-25 1,-26 25 15</inkml:trace>
  <inkml:trace contextRef="#ctx0" brushRef="#br0" timeOffset="7634.49">8434 7120 0,'0'-25'125,"0"0"-93,25 0-17,-25 0 17,0 1-17,-25-1-15,25 0 16,-24 0-1,24 0-15,-25 25 16,0 0 0,-49 0-1,49 25-15,-50 50 16,1 24 0,24 0-1,1 0 1,49-24-1,24-26 17,1-49-17,50 0 1,-1 0 0,-24-24-1,-1-26 1,-24-24-1,0-26 1,0 51 0,-25 24 15,0 50 16,0 0-32,-25-1-15,25 76 16,0-26 15,0 0-15,0 1 0,25-26-1,-25-24 1</inkml:trace>
  <inkml:trace contextRef="#ctx0" brushRef="#br0" timeOffset="8001.17">8707 7541 0,'0'0'0,"0"25"32,0 0-17,0 0-15,0 0 16,0 49-1,0 1 1,0-1 0,0 0-1,25-24 1,-25-25 0,0 24-1</inkml:trace>
  <inkml:trace contextRef="#ctx0" brushRef="#br0" timeOffset="8400.65">9501 7541 0,'50'0'31,"-1"25"-15,-24-50-16,25 25 16,-1 0-1,51 0 1,-26-24 0,-49 24-1,24 0 1</inkml:trace>
  <inkml:trace contextRef="#ctx0" brushRef="#br0" timeOffset="8766.27">9799 7343 0,'0'0'0,"-25"-25"15,0 25 1,25 25 15,0 0-15,-25 24-1,50 51 1,-25-1 0,-25 25-1,25-25 1,0 0 0,0-24-1,0-50 1</inkml:trace>
  <inkml:trace contextRef="#ctx0" brushRef="#br0" timeOffset="9399.45">10444 7120 0,'0'0'16,"-25"0"-1,25-25-15,0 0 32,25 25-17,0 0 1,49 25 0,-24 25-1,-26 24 1,1 25-1,-25 0 1,-25 1 0,-24-1-1,-1-25 1,25-49-16,-24 25 16,24-25-1,50-25 16,24 0-15,75-25 15,-24 0-15,-1 0 0,-25 25-1</inkml:trace>
  <inkml:trace contextRef="#ctx0" brushRef="#br0" timeOffset="10100.99">11510 7417 0,'0'0'0,"25"-74"31,-25 49-15,0 0-1,0 1 1,-25-1 0,-24 25-1,-50 0 1,-1 25 0,1-1-1,25 26 1,49 49-1,25-24 1,25-1 15,0-49-31,49 24 16,25-24 0,0-25-1,-24-25 1,-26-49-1,-24-25 1,0-25 0,0 49-1,-25 51 1,-25 48 31,25 26-47,0 74 15,-25 0 17,0 0-17,50-49 1,-25-26 0,0-24-1</inkml:trace>
  <inkml:trace contextRef="#ctx0" brushRef="#br0" timeOffset="10534.01">11858 7641 0,'0'0'0,"0"24"15,0 1 1,0 0 0,0 0-1,0 25 1,-25-1-1,0 1 1,0-25-16,0-1 16,25 1-1,50-25 17,0 0-17,49-25 1,-49-24-1,-26 24 1</inkml:trace>
  <inkml:trace contextRef="#ctx0" brushRef="#br0" timeOffset="11117.81">12354 7467 0,'0'0'0,"0"-50"15,0 26 1,25 24 0,49-50 15,-24 75-16,-50 0-15,25-1 16,-25 51 0,0-1-1,-25 1 1,-25-26 0,25-49-1,25 0 16,75-49-15,-1-75 0,25-25-1,-74 99-15,0-24 16,-25 49 15,-25 50 0,-24 49-15,24 25 0,0 1-1,25 24 1,0-50 0,0-49-1,25-25-15</inkml:trace>
  <inkml:trace contextRef="#ctx0" brushRef="#br0" timeOffset="11371.63">13272 7467 0,'49'0'15,"-24"0"1,25 0-16,-1 0 16,100-25-1,-74 25 1</inkml:trace>
  <inkml:trace contextRef="#ctx0" brushRef="#br0" timeOffset="11652.81">13594 7219 0,'0'0'0,"-25"-25"15,1 25-15,-1 0 32,0 25-17,25 25 1,-25 49 0,0 25-1,25 0 1,-24-25-1,24 0 1</inkml:trace>
  <inkml:trace contextRef="#ctx0" brushRef="#br0" timeOffset="12434.53">14289 7070 0,'0'0'15,"0"-25"16,25 25-15,-1 0 0,1-25-16,0 25 15,74-24 1,0-1 0,-24 25-1,-25 25 1,-75 74-1,-25-49 1,0 24-16,-24 25 16,24-49-1,26-50 1,24 25 0,74-75-1,25 50 1,1-25-1,-51 25 17,1 25-17,-25 49 1,-1-24 0,-123 74-1,74-99 1,-24 0-16,-1-1 15,0-24-15,-24 25 16,49-25 0,25-25-1</inkml:trace>
  <inkml:trace contextRef="#ctx0" brushRef="#br0" timeOffset="13036.58">15554 7343 0,'25'-25'15,"-25"0"-15,0 1 16,0-26-16,0 25 0,0 0 15,-25-24 1,-49-1 0,-26 50-1,51 0 1,-51 50 0,1 24-1,50 75 16,73-50-15,51-49 0,49-25-1,0-25 1,-50-25 0,-24-25-1,-25-49 1,0 25-1,-25 49 17,0 50-17,24 24 17,-48 50-32,-1 25 15,25 0 1,0-24 15,-25-1-15</inkml:trace>
  <inkml:trace contextRef="#ctx0" brushRef="#br0" timeOffset="13519.29">15802 7715 0,'0'-25'16,"25"25"15,0 0-16,-1 0-15,1 0 16,0 0 0,-25 25-1,-25 0 1,0 25 0,25-26-1,-24 26 1,73-50-16,1 50 15,24-26 1,-24 26 0,-50-25-1,-25 24 1,-49 1 0,-1-25-1,50-25 1,1-25-1</inkml:trace>
  <inkml:trace contextRef="#ctx0" brushRef="#br0" timeOffset="14200.61">16546 7343 0,'0'-25'16,"0"50"-16,0-75 15,0 26 1,25 24-16,25-25 31,-26 25-31,1 0 0,0 0 16,25 49 15,-25 1-15,-50 49-1,0-24 1,0 24 0,-49-25-1,24-49 1,25 0-1,25-50 17,75-49-17,24-26 1,25 1 0,-50-25-1,-49 99-15,25-49 16,-50 49 31,-25 25-32,-25 50 1,1 24 0,24 25-1,0 1 1,75-1-1,-25-25 1,49-24 0,-24-50-1,-26 0-15</inkml:trace>
  <inkml:trace contextRef="#ctx0" brushRef="#br0" timeOffset="14634.22">17340 6822 0,'0'0'0,"50"0"31,-50-25-31,24 25 16,26 0-1,-25 25 1,0 25 0,-50 24-1,0 25 1,-25 1-1,50-76 17,-24 1-32,73-25 31,51 0-15,-51-25-16,75 1 15,-49-1 1,-51 0-16</inkml:trace>
  <inkml:trace contextRef="#ctx0" brushRef="#br0" timeOffset="15234.28">18332 7665 0,'-24'25'15,"24"0"1,0 0-1,24 0 1,1-25-16,25 25 16,-1-25-16,26 0 15,-1-25-15,50 25 16,-74-25 0,-25 25-1</inkml:trace>
  <inkml:trace contextRef="#ctx0" brushRef="#br0" timeOffset="15517.44">18655 7517 0,'-25'-25'15,"50"50"-15,-75-50 0,25 50 47,50 24-31,-25-24-16,0 25 15,0 74 1,-25 25 0,-24-25-1,24 0 1,25-100-1</inkml:trace>
  <inkml:trace contextRef="#ctx0" brushRef="#br0" timeOffset="16267.67">19697 7269 0,'0'0'0,"0"-25"15,0 50 32,0-1-47,-50 1 16,0 99 0,26-74-16,24 49 15,24-25 1,76-49-1,-26-25 17,1-49-17,-26-1 1,1-24 0,-25 24-1,-25 25 1,0 50 15,-25 49-15,0-24-1,25 0-15,-25 49 16,0 0 0,25-24-1,0-26 1</inkml:trace>
  <inkml:trace contextRef="#ctx0" brushRef="#br0" timeOffset="16850.7">20813 7293 0,'0'0'0,"0"-24"16,-25 24-1,0 0-15,-49 0 16,-25 24-1,0 51 17,24 24-17,26 0 1,24 0 0,50-74-16,24 0 15,50-25 1,1-25-1,-26-49 1,0-50 0,-24 25-1,-25 49 1,0 50 0,-50 50 15,-25 49-16,25 25 17,1-50-32,-26 50 15,25-24 1,0-26 0,25-49-1</inkml:trace>
  <inkml:trace contextRef="#ctx0" brushRef="#br0" timeOffset="17484.83">20962 7889 0,'25'0'47,"-25"25"16,0-1-63,-25 1 15,25 0-15,-50 0 16,50 0-16,-25 24 16,25-24-1,25 25 1,25-50-1,24 0 17,1-25-17,-26 0 1,1-25 0,-50 1-1,25 24 1,-25 50 15,0 24-15,-25 51-1,0-1 1,0-50 0,25-24-1</inkml:trace>
  <inkml:trace contextRef="#ctx0" brushRef="#br0" timeOffset="18101.09">21681 7467 0,'0'-25'31,"25"0"-31,0 25 16,0 25 0,0 50-1,-1-1 1,-48 25-1,-26 1 17,0-51-32,1 1 15,-1-50 1,50 25 0,74-75 15,26-49-16,-1-25 1,25 0 0,-74 24-1,-26 51 1,-24 24 15,-24 50-31,-26 49 16,0 1-1,26 24 1,-1 25 15,50-25-15,24-49 0,26-25-1</inkml:trace>
  <inkml:trace contextRef="#ctx0" brushRef="#br0" timeOffset="18550.84">22500 6946 0,'0'0'16,"0"-50"0,25 50-1,-25-24 1,25 24-16,-1 0 15,1 24 1,0 26 0,0 24-1,-50-24 1,50 0 0,-25-1-1,0 1 1,-25-25 15,-25 0-15,1-1-16</inkml:trace>
  <inkml:trace contextRef="#ctx0" brushRef="#br0" timeOffset="18817.96">22525 7740 0,'0'0'16,"99"25"-1,-49 0 1,-1-50 0,26 25-16,-1-25 15,-49 25-15</inkml:trace>
  <inkml:trace contextRef="#ctx0" brushRef="#br0" timeOffset="19034.93">22822 7591 0,'0'0'0,"0"-25"47,-24 25-47,24 50 16,-25-1 0,50 76-1,-25-76-15,0 75 16,-25-25-1,50-74 1</inkml:trace>
  <inkml:trace contextRef="#ctx0" brushRef="#br0" timeOffset="19385.25">23691 7715 0,'0'0'0,"-25"-25"31,0 25-31,-25 0 16,1 50-1,49-25 1,0 24-1,49-49 17,1 25-17,-25-25 1,0-25 0,-25 1-1,-25-26 1,25 25-16</inkml:trace>
  <inkml:trace contextRef="#ctx0" brushRef="#br0" timeOffset="19734.24">24063 7740 0,'0'0'0,"25"0"15,-25-25-15,-25 25 32,0 0-17,0 25 1,25 0 0,-25-25-16,25 49 15,75-24 1,-26 0-1,1-25 1,-25-25 0,-25-24-1,-25-1 1,50 25 0,-25 0-1</inkml:trace>
  <inkml:trace contextRef="#ctx0" brushRef="#br0" timeOffset="20117.77">24757 7765 0,'0'0'0,"25"-25"16,-25 0-1,-25 25 17,1 25-17,24 0-15,-25 0 16,25 24 0,49-24-1,-24 0-15,74 0 16,-49-50-1,-25 0 17,0-25-17,-50-24 1,0 24 0,-49 25-1,24 1-15</inkml:trace>
  <inkml:trace contextRef="#ctx0" brushRef="#br0" timeOffset="21667.76">21706 8732 0,'0'25'31,"0"-50"-31,0 50 78,0 25-62,0-26-16,-25 26 15,25 0-15,-25-1 16,1 26 0,-1-26-1,25-24 1,25-25 31,-1 0-47,101 0 15,123-25 1,99 1 15,-25 24-15,100 0 0,-223 24-1,-100-24 1,-74 0-1,24 0 1</inkml:trace>
  <inkml:trace contextRef="#ctx0" brushRef="#br0" timeOffset="22051.26">23591 8906 0,'0'0'0,"0"-50"16,0 25-1,50 50 48,-25-25-63,24 50 15,51-1 1,-1 1 0,-74-25-1,0 0 1,-25 0 0,-50-1-1,0 1-15,-24-25 16,-1 25-1,1 0 17,49-25-32</inkml:trace>
  <inkml:trace contextRef="#ctx0" brushRef="#br0" timeOffset="22350.88">23740 8831 0,'0'0'0,"25"-24"0,0-1 16,-25 0 0,0 0-1,-25 25 17,25 25-17,-25 0-15,-24 74 16,24 25-1,0 0 1,-25-25 15,50 1-15,-24-26 0,24-49-16</inkml:trace>
  <inkml:trace contextRef="#ctx0" brushRef="#br0" timeOffset="22984.73">25055 8856 0,'25'-25'31,"0"25"-31,-1 0 16,26 0-16,-25 0 16,24 25-1,-24 25 1,-25 49 0,-74-24-1,-50 24 1,25-50-1,49-24 1,50 0 0,74 0-1,75-50 1,50 0 0,-100 0-16</inkml:trace>
  <inkml:trace contextRef="#ctx0" brushRef="#br0" timeOffset="23484.64">25923 8757 0,'0'0'0,"0"-25"16,-49-24 0,-51-1-1,-24 25 1,0 25-1,-24 25 1,23 25 0,51-1-16,-75 50 15,50 50 1,0 0 0,49 0-1,50 25 1,99-50-1,50-25 17,50-74-17,-1-1 1,1-48 0,-1-26-1,25-99 1,-123 0-1,-76-24 1,-73 24 0,-75 25-1,-75 25 1,1 49 0,-25 50-1</inkml:trace>
  <inkml:trace contextRef="#ctx0" brushRef="#br0" timeOffset="24851.75">2431 10568 0,'-25'25'15,"0"0"1,1-25-16,24 24 15,-25 26-15,25 49 32,-25-24-32,0 73 15,0 1 1,25-25 0,-24-74-1</inkml:trace>
  <inkml:trace contextRef="#ctx0" brushRef="#br0" timeOffset="25267.92">2357 10320 0,'0'0'16,"49"-124"-1,-24 99 1,50 0 0,-1 0-1,0 25 1,-24 50-1,-25 0 1,0 49 0,-50-50-16,-25 51 15,-24-1 1,-25-25 0,-1-24-1,75-50 1,1 0-1</inkml:trace>
  <inkml:trace contextRef="#ctx0" brushRef="#br0" timeOffset="25984.87">3026 10593 0,'0'0'0,"-24"25"31,24-1-31,-25 1 16,25 74 0,0-49-1,49-25 1,1-25-1,0-75 17,-1 1-17,-24 0 1,-25-1 0,0 50-1,0 50 16,0 0-15,25 74 0,25 0-1,-1-49 1,26-50 0,24-25-1,-25-49 1,1-25-1,-51 24 1,-24-99 0,0-49-1,0 50 1,-24 73 0,24 76-1,0 73 16,0 100-15,24 25 0,1-1-1,25-24 1,-25-50 0,-1-74-16,1-25 15</inkml:trace>
  <inkml:trace contextRef="#ctx0" brushRef="#br0" timeOffset="26185.97">3597 10295 0,'0'0'0,"-25"0"15,0 0 1,50 0 15,25 0-31,-1 0 16,175-25-1</inkml:trace>
  <inkml:trace contextRef="#ctx0" brushRef="#br0" timeOffset="26552.06">5408 10245 0,'-25'-24'16,"0"48"0,0 1-1,25 25 1,0-1-16,-24 76 15,24-1 17,24-25-32</inkml:trace>
  <inkml:trace contextRef="#ctx0" brushRef="#br0" timeOffset="27034.87">5433 9973 0,'0'0'16,"-100"-100"-1,51 76-15,24 24 16,-49 0 0,-1 99-1,1 50 1,-1 24-1,51-49 1,24 75 0,49-26-1,75-49 1,75-49 0,-1-50-1,1-75 1,-51-49-1,-48-25 1,-76-50 0,-48-49-1,-76 24 1,-48 26 0,98 148-16,-49-25 15,24 50 1,26 25-1,49 25 1</inkml:trace>
  <inkml:trace contextRef="#ctx0" brushRef="#br0" timeOffset="27667.94">7566 10593 0,'0'0'16,"25"-50"0,0 25-16,-25 1 15,-25-1 1,25 0-16,-50 25 15,1 0 1,-26 50 0,-24 49-1,49 25 1,26-25 0,48-74-1,26-50 1,49-49-1,1-26 17,-51 26-17,-24 24 1,0 50 0,-25 75-1,0 24 1,0 25-1,0-25 1,25-74 0</inkml:trace>
  <inkml:trace contextRef="#ctx0" brushRef="#br0" timeOffset="28484.89">7864 10494 0,'0'0'0,"25"0"31,-1 0-15,-24 24-1,25 76 1,-50-1 0,1-25-1,24-49 1,0-50-1,74-49 1,-24-50 0,-1 49-1,-24 51 1,0 24 0,0 0-16,-1 49 15,1 50 1,25-24-1,24-26 17,26-49-17,48-49 1,1-50 0,-50-25-1,-49-1 1,-50 76-1,-74 24 1,-50 25 0,74 25-16,-49 49 15,49 26 1,1 24 0,24-25-1,50-25 1,49-74 15,25-25-15,0-49-1,-24-25 1,-26-75 0,-24-74-1,0 25 1,-25 148-16,25 1 15,-25 124 17,-25 98-17,0 100 1,0 25 0,50 0-1</inkml:trace>
  <inkml:trace contextRef="#ctx0" brushRef="#br0" timeOffset="29034.88">10791 10369 0,'0'0'0,"0"-24"31,0-1-15,0 0 0,25 25-1,-25-25 1,49 0 0,26 25-1,-26 50 1,1 49-1,-50 50 1,-50-25 0,-24-49-1,24-26 1,50-24 0,0 0-16,50-25 15,49-50 1,1 1 15,-1-1-31</inkml:trace>
  <inkml:trace contextRef="#ctx0" brushRef="#br0" timeOffset="29568.42">11287 9948 0,'0'0'0,"-25"-25"0,-24-25 16,-75 26 0,24 24-1,-24 49 1,0 75 0,-24 0-1,24 25 1,24 0-1,76 25 17,24-26-17,99-24 1,99-49 0,1-50-1,24-25 1,-124-25-16,75-25 15,-50-24 1,-25-25 0,-49-50-1,-26-50 1,-73 1 0,-75 24-1,-50 75 1,1 49 15,24 50-15,49 25-1,76 25-15</inkml:trace>
  <inkml:trace contextRef="#ctx0" brushRef="#br0" timeOffset="30051.43">12825 10518 0,'25'0'16,"-50"25"15,25 0-15,0 0-16,0 0 15,0 24-15,0 50 16,0-24-1,0-26 17,-25-24-32</inkml:trace>
  <inkml:trace contextRef="#ctx0" brushRef="#br0" timeOffset="30234.91">12924 10320 0,'0'0'0,"0"-25"0,0 0 15,-24 0 1</inkml:trace>
  <inkml:trace contextRef="#ctx0" brushRef="#br0" timeOffset="30884.84">13148 10717 0,'0'0'0,"0"25"16,0-50-16,24 0 15,26-74 1,25 24 0,-1 1-1,-24 74 1,-50-25-1,24 50 17,-24 49-17,0 50 1,0-74-16,25 49 16,0-74-1,0-25 1,49-50-1,1-24 1,-26-50 0,-24-50-1,0 25 1,0 50 0,-25 74-1,0 1 1,-25 123 15,50 25-15,-25 25-1,0 0 1,-25-25 0,25-25-1,0-74 16</inkml:trace>
  <inkml:trace contextRef="#ctx0" brushRef="#br0" timeOffset="31320.53">13743 10618 0,'0'0'0,"0"-50"16,0 25 0,0 0-1,50 1 1,24 24 15,25-25-15,-24 25-1,-50 0 1,-1 0 0,-24 25-1,-74 49 1,49 0-1,25-49 1,50 50 0,-1-51-1,26-24 1,-1 0 0,-24-49-1,-25-1 1,-75-49 15,-24 0-15,-50-1-1,99 76-15</inkml:trace>
  <inkml:trace contextRef="#ctx0" brushRef="#br0" timeOffset="31884.72">15554 10469 0,'0'-25'16,"0"0"-1,0 50 48,0 0-48,0 24-15,-25 1 16,25 0-16,0 24 16,-25 25-1,50-24 1,25-51 0,24-24-1,25-49 1,-49 24-16</inkml:trace>
  <inkml:trace contextRef="#ctx0" brushRef="#br0" timeOffset="32169.69">15653 10245 0,'25'0'47,"25"-24"-32,-26 24-15,26-25 16,24 0-1,-49 25-15,0 0 16</inkml:trace>
  <inkml:trace contextRef="#ctx0" brushRef="#br0" timeOffset="32318.59">15579 10494 0,'74'0'32,"-24"0"-32,-1 0 15,26 0-15</inkml:trace>
  <inkml:trace contextRef="#ctx0" brushRef="#br0" timeOffset="32835.32">16273 10419 0,'-24'0'31,"-1"0"-31,-25 0 16,1 25-16,-26 0 16,75 0-1,-25-1 1,100-24 15,24-24-15,-74 24-1,0 0-15,24 24 16,-24 26 0,25 49-1,-50 0 1,49 1-1,-49-1 1,0-50 0,0-24-1,-25 0 1,25-50 15,25 0-31,-25-49 16,50-75-1,-25 50 17,24 25-17,-24-1 1,-25 50 0</inkml:trace>
  <inkml:trace contextRef="#ctx0" brushRef="#br0" timeOffset="33068.92">16770 10717 0,'0'25'16,"-25"-1"-1,25 1 63</inkml:trace>
  <inkml:trace contextRef="#ctx0" brushRef="#br0" timeOffset="33503.62">17563 10593 0,'0'-25'0,"0"0"15,-24 50 32,24 0-31,0 24-16,-25-24 31,25 25-31,0-1 0,0 26 16,0-26 15</inkml:trace>
  <inkml:trace contextRef="#ctx0" brushRef="#br0" timeOffset="34003.18">17712 10245 0,'0'0'16,"-49"-24"-16,24-1 0,-50 25 15,1-25 1,-1 50 0,26 24-1,-1 1 1,25-25-16,-24 99 16,24-25-1,0 50 1,25-75-16,50 75 31,49-25-15,25-49-1,0-50 1,0-50 0,-25-25-1,-24-24 1,-1-125-1,-49 1 1,-25 99 0,-25-75-1,-24 75 1,-100 24 0,50 75 15,49 0-31</inkml:trace>
  <inkml:trace contextRef="#ctx0" brushRef="#br0" timeOffset="34410.51">18605 10543 0,'0'0'0,"25"0"63,-25-25 15</inkml:trace>
  <inkml:trace contextRef="#ctx0" brushRef="#br0" timeOffset="34635.61">18729 11064 0,'-25'25'15,"50"-50"-15,-50 75 0,25-25 16,-24 24 0,-26 26-1,25-1 1,0-24-1</inkml:trace>
  <inkml:trace contextRef="#ctx0" brushRef="#br0" timeOffset="35318.8">19697 10742 0,'0'0'15,"0"49"1,-50 1-16,50-1 0,-25 51 31,0-1-15,25-74-1,25 0 1,25-75 0,24-25-1,-24-24 1,-25 25-1,0 74 32,-50 49-47,50 26 16,-1-26 0,26 1-1,0-50 1,24-25 15,-24-24-15,24-26-1,-24-24-15</inkml:trace>
  <inkml:trace contextRef="#ctx0" brushRef="#br0" timeOffset="35635.08">20367 10915 0,'49'-25'15,"-24"25"1,25-24-16,-26-26 16,1-24-1,-25 24 1,-25 25 15,-24 25-15,-26 75-1,1 49 1,74-25 0,50-25-1,24-24 1,50-50-1</inkml:trace>
  <inkml:trace contextRef="#ctx0" brushRef="#br0" timeOffset="36251.9">22301 10618 0,'0'0'0,"-24"-50"15,-1 50 1,-50 0 0,-24 25-1,25 49 1,49-49-1,25 0 1,25-25 0,74-25-1,-25 0 1,-49 25-16,-25-25 16,25 25-1,-50 25 1,25 74 15,-25 50-15,1 25-1,-26 24 1,-24 1 0,-26-50-1,1-75 1,0-49-1,24-50 1,26-25-16,24-74 16,25-49-1,74 24 1,51 0 0,48 50-1,-98 49 1</inkml:trace>
  <inkml:trace contextRef="#ctx0" brushRef="#br0" timeOffset="36835.15">22574 10965 0,'0'0'0,"25"0"0,0 0 16,0-25-1,0 0 1,-1 0 0,-24 1 15,-24 48-15,-1 1-16,0 25 15,0 24 1,25 1 15,75-1-15,24-74-1,124-25 1,-99-49 0,0-50-1,-25-99 1,-49-25-1,0 99 1,-26 99 0,-73 50-1,24 25 1,-25 49 0,-24 50-1,24 25 1,26 124 15,48-149-15,1-25-1,0-99 1</inkml:trace>
  <inkml:trace contextRef="#ctx0" brushRef="#br0" timeOffset="37019.26">23095 10742 0,'0'0'0,"-25"-50"16,1 25 0,48 25-1,1-25-15,99 25 16,-74 0-1</inkml:trace>
  <inkml:trace contextRef="#ctx0" brushRef="#br0" timeOffset="45385.96">2183 12974 0,'0'-25'156,"0"1"-156,0-1 16,25 0 0,-50 25-16,25-25 15,0 0-15,-25-24 16,0 24 0,-24 0-1,24 25 1,-25 0 15,-24 50-15,24 24-1,26 50 1,-1 0 0,25-24-1,49-26 1,1-49-1,0-25 1,-1-25-16,1-25 16,-1-49-1,-24 25 1,-25-1 0,0 26-1,0 24 32,0 50-31,25 24-1,-25 75 1,25 0 0,-25-49-16,25 24 15,-25-25 1</inkml:trace>
  <inkml:trace contextRef="#ctx0" brushRef="#br0" timeOffset="45718.65">2431 13247 0,'0'25'16,"25"-25"-1,0 50 1,0 24-1,-25 0 1,24 1 0,-24-26-1,0 26 1</inkml:trace>
  <inkml:trace contextRef="#ctx0" brushRef="#br0" timeOffset="46052.77">2754 13098 0,'0'-25'32,"24"25"-17,1 0 1,0 0-16,25-24 16,-1 24-16,75 0 15,-25-25 1,1 0 15,-75 0-15</inkml:trace>
  <inkml:trace contextRef="#ctx0" brushRef="#br0" timeOffset="46353.23">3026 12850 0,'0'0'0,"0"-25"32,0 50-17,0 0 1,0 0-16,25 49 31,0 50-15,0-24-1,-25 24 1,25-50 0,-25-24-16,0-26 0</inkml:trace>
  <inkml:trace contextRef="#ctx0" brushRef="#br0" timeOffset="46886.19">3597 12751 0,'0'0'0,"0"-25"31,0 0-31,25 1 16,24 24-1,1 24 1,24 1-1,-24 50 1,-25 24 0,-25 50-1,-50-25 1,25-25 0,1-49-1,24-26 32,24-48-31,76-26-1,-1 25 1,-25 0 0,-49 25-1,0 0 1</inkml:trace>
  <inkml:trace contextRef="#ctx0" brushRef="#br0" timeOffset="47536.6">4614 12850 0,'0'0'0,"0"-25"16,25 1-16,-25-1 0,0 0 31,0 0-16,-25 25 1,-25 0 0,-24 50-1,24-1 1,-24 26 0,49 24-1,25-25 16,0 1-15,25-50 0,49-25-1,1-50 1,-26 0 0,-24 1-16,25-50 15,-25-25 1,-25 49-1,0 50 1,25 50 31,-25 25-31,0-1-16,49 75 15,1 0 16,-1-24-15,-24-26-16</inkml:trace>
  <inkml:trace contextRef="#ctx0" brushRef="#br0" timeOffset="47869.54">5110 13049 0,'25'0'32,"0"0"-32,0 24 15,-25 1-15,0 50 31,-25-1-15,25-24 0,25-50 31,-1-25-47,26 0 15,24-24 1</inkml:trace>
  <inkml:trace contextRef="#ctx0" brushRef="#br0" timeOffset="48436.23">5606 12776 0,'-24'-25'32,"48"25"-32,-24-25 15,50 25 1,24 0 0,1 50-1,-26-25 1,1 74-1,-50-74-15,0 74 16,-25-50 0,25-24-1,25-50 32,-25-24-47,50-75 31,-1-25-15,-24 50 0,-25 74-1,0 0 1,0 50 0,-25 25-16,25 24 15,-25 50 1,1 0-1,48-50 1,26 1 0,25-50-1</inkml:trace>
  <inkml:trace contextRef="#ctx0" brushRef="#br0" timeOffset="49019.64">6946 13123 0,'0'0'0,"25"0"47,0 0-47,-1 0 15,26-25-15,24 25 16,-24-25-16,49 1 16,0-1-1,-74 25 1</inkml:trace>
  <inkml:trace contextRef="#ctx0" brushRef="#br0" timeOffset="49287">7244 12850 0,'0'0'0,"-25"0"32,25 25-17,25 25 1,-25-26 0,24 26-16,1 49 15,0 25 1,0-24 15,0-26-31</inkml:trace>
  <inkml:trace contextRef="#ctx0" brushRef="#br0" timeOffset="50186.99">8087 12751 0,'25'0'31,"-25"-25"-15,25 0 0,24 1-16,1-1 15,-25 0-15,24 25 16,1 0-1,-25 25 1,-25 24 0,-25 75-1,0-49 1,25-50 0,25-1-1,25-24 16,-1 0-15,26 0 0,-26 25-1,-24 25 1,-25 24 0,-50 1-1,1-1 1,-1-24-1,25-25-15,-49-1 16,49-48 15</inkml:trace>
  <inkml:trace contextRef="#ctx0" brushRef="#br0" timeOffset="50786.42">9303 12652 0,'0'-25'16,"0"50"-16,-25-75 0,0 25 16,0 25-16,-24-24 15,-26 73 1,1 1 0,-1 49-1,26 0 16,49 0-15,49-49 0,-24-25-16,74-25 15,-24 0 1,24-50 0,-49-24-1,-26-25 1,-24 24-1,0 50 1,0 1 0,0-1-1,25 74 1,-25 26 0,25 98-1,-25-24 16,0-49-15,0-51-16</inkml:trace>
  <inkml:trace contextRef="#ctx0" brushRef="#br0" timeOffset="51269.94">9700 13073 0,'24'-24'63,"1"24"-48,0 0 1,0 0 0,-25 24-1,0 1 1,-25 75 0,0-51-1,25-24 1,25 0-1,0-25-15,0 0 16,24 0 0,-24 74-1,-25-24 1,0-1 0,-25-24-1,-24 0 16,24-25-31</inkml:trace>
  <inkml:trace contextRef="#ctx0" brushRef="#br0" timeOffset="51836.82">10146 12726 0,'0'0'16,"0"-25"-16,25 25 0,-25-24 16,25 24 15,-1 0-31,1 24 16,25 1-1,-25 74 16,0-24-15,-50 24 0,25-74-16,-25 49 15,50-99 32,-25-24-31,49-75-1,26-25 1,-26 0 0,-24 50-1,-25 74 1,25 25 0,-50 50-1,0-1-15,1 75 31,24 0-15,24-49 0,26 24-1,-25-49 1,24-50 0</inkml:trace>
  <inkml:trace contextRef="#ctx0" brushRef="#br0" timeOffset="52186.34">10915 12106 0,'0'0'16,"25"0"-1,-25 50-15,25-1 16,-25 50 0,-25 25-1,25-24 1,-25-100-16,25 25 15,50-25 1,-1-25 0,26-25-1</inkml:trace>
  <inkml:trace contextRef="#ctx0" brushRef="#br0" timeOffset="52736.31">11758 13247 0,'0'0'0,"-24"0"15,48 0 16,1 0-31,0 0 16,99-25 0,25 1-1,0-1 1,-50-25 0</inkml:trace>
  <inkml:trace contextRef="#ctx0" brushRef="#br0" timeOffset="52986.79">12081 12974 0,'-25'0'16,"25"25"15,-25 0-31,50 24 16,-25 26-16,0 24 15,25 25 1,-25-49 0,25-51-1</inkml:trace>
  <inkml:trace contextRef="#ctx0" brushRef="#br0" timeOffset="53503.17">12652 12503 0,'0'-25'16,"24"25"-16,-24 25 15,25 25 1,-25 74 0,25 24-1,0-48 16,24-51-15,1-24 0,24-50-1,-24-24 1,-25-26 0,-25 26-16,25-26 15,-1 50 1,-24 75 15,0 49-15,-24 0-1,24 75 1,0-25 0,24 0-1,-24-100 1</inkml:trace>
  <inkml:trace contextRef="#ctx0" brushRef="#br0" timeOffset="54037.27">13942 12577 0,'0'0'0,"-50"-99"31,25 99-15,-25 0-16,-24 0 16,-25 75-1,49-26-15,-24 100 31,-1 0-15,51-50 0,48-25-1,51-74 1,24 0 0,0-74-1,-49-25 1,-1-50-1,-24 25 1,0 50 0,-25 49-1,-25 74 1,25 75 0,25 25-1,-25 0 16,0 0-15,25-75-16</inkml:trace>
  <inkml:trace contextRef="#ctx0" brushRef="#br0" timeOffset="54520.01">14140 13148 0,'0'-25'32,"0"50"-1,0 0-16,0 0-15,-25-1 16,25 1 0,0 25-1,25-25 1,0-50 0,0 25-16,24-25 15,1 0 1,-25-24-1,-25 24 17,0 50-17,0 49 1,0 50 0,24 25-1,-24 0 16,0-75-31</inkml:trace>
  <inkml:trace contextRef="#ctx0" brushRef="#br0" timeOffset="55120.2">14760 12776 0,'0'-25'16,"0"0"-1,25 25 16,25-25-15,24 50 0,-49 25-1,0 24 1,-25 50 0,-50 0-1,25-49 1,0-50-1,25-1 1,0-48 0,25-1-16,50-75 15,-1-48 1,-24-26 0,-1 50-1,-49 99 16,0 50 1,-25 49-17,1 50 1,24 0 0,-25 0-1,50-24 1</inkml:trace>
  <inkml:trace contextRef="#ctx0" brushRef="#br0" timeOffset="55654.06">15579 12180 0,'0'0'15,"0"-24"-15,-25-1 16,25 0 0,25 0-1,49 25 1,-24 0 0,-25 25-1,-25 25 16,0-1-15,-25 26 0,50-51-1,-1 1 1,1 0 0,-50 49-1,-24-24 1,24-25-1,0-25-15</inkml:trace>
  <inkml:trace contextRef="#ctx0" brushRef="#br0" timeOffset="56336.82">16249 12974 0,'-25'0'31,"25"25"-31,49-25 16,-24 0 0,99 0-1,25-25 1,-99 25-16,-26 0 15,1-25 1,-50 1 0,1-1-1,-1 0 1,0 25 15,25 0 0,-25 50-15,25 24 0,0 0-1,0 26 1,0-51-16,25-24 0</inkml:trace>
  <inkml:trace contextRef="#ctx0" brushRef="#br0" timeOffset="56653.28">17117 12974 0,'0'0'0,"-25"-25"31,0 25-31,0 0 31,50 0-15,25 25 0,-1-25-1,-24-25 1,-25 1 0,0-1-1,-25 0 1,-24 25-1</inkml:trace>
  <inkml:trace contextRef="#ctx0" brushRef="#br0" timeOffset="56970.62">17563 12850 0,'-24'0'32,"-1"0"-17,25 25-15,0 0 16,0 0 0,25-1-1,24-24 1,1 0-1,-25-24 1,-25-1 0,-25 25-16,0-50 15,0 50 1</inkml:trace>
  <inkml:trace contextRef="#ctx0" brushRef="#br0" timeOffset="57220.87">17861 12825 0,'0'0'0,"25"0"0,0 0 16,-50 25 0,0 0-1,25 25 1,25-1-1,0-49 1,-1 0 0,1 25-1,-50-25 1,25-25 0</inkml:trace>
  <inkml:trace contextRef="#ctx0" brushRef="#br0" timeOffset="57636.72">18109 12180 0,'0'0'0,"0"-49"31,25 49 1,-25 25-32,74 74 15,-24 25 1,24 50 0,-24 49-1,-75 149 16,0-248-15,-24 0-16,-50 99 16,-1-99-1,26-49 1,24-26 0,50-24-1,-25-25 1,1 0-1</inkml:trace>
  <inkml:trace contextRef="#ctx0" brushRef="#br0" timeOffset="59017.81">1290 12280 0,'0'-25'32,"0"0"-17,-25 25 48,25 25-63,-25 24 15,1 1-15,-26 24 16,-24 125 0,24-1-1,25 50 1,50-49-1,25-25 1,24-75 0,-49-74-16,24 24 15,-24-24 1,25 0 0,-50 0 30</inkml:trace>
  <inkml:trace contextRef="#ctx0" brushRef="#br0" timeOffset="60654.6">18680 12949 0,'-25'0'31,"50"0"16,-1 0-32,1 0-15,25-24 16,24 24-16,1 0 16,98-25-1,-24 25 1,-50 0-1,-49-25 1,-25 25 0,-50 0 15,0 0-31,-74 0 16,0 0-1,0 25 16,74-25-31,0 0 16,0 25 0,75-50 15,49 0-15,0 25-1,-49-25 1,-25 25-1,-1 0-15</inkml:trace>
  <inkml:trace contextRef="#ctx0" brushRef="#br0" timeOffset="61405.44">20441 12156 0,'0'-25'31,"-25"25"-31,0 25 16,25-1-16,-74 51 15,-1 74 1,1 49 15,24 25-15,100 125-1,0-249 1,123 99 0,-49-123-16,75 49 15,-50-50 1,-75-49 0,-49-25-1,-25-25 16,0 0-15</inkml:trace>
  <inkml:trace contextRef="#ctx0" brushRef="#br0" timeOffset="62887.65">21433 12825 0,'0'-24'78,"0"-1"-46,0 0-32,0 0 15,0 0 1,-25 25-16,25-24 16,-24-1-16,-51-25 15,26 50 16,-1-25-31,-24 25 16,-1 50 0,1 49-1,49 50 1,25-50 0,49-49-1,26-25 1,24-25-1,-24-25 1,-51-25 0,1-49-1,-25 25 1,0 49-16,0-25 16,0 25 30,0 50-30,0 50 0,25 49-1,25-25 1,-26 25 0,1-50-1,-25-49 1,25 0-1</inkml:trace>
  <inkml:trace contextRef="#ctx0" brushRef="#br0" timeOffset="63320.65">21855 13198 0,'0'-25'16,"-25"25"-16,25 25 15,0-1 1,-25 1 0,1 25-1,24 24 1,0-49-16,0 49 15,24-24 1,51-50 0,-26 0-1,1-50 1,-25 1 0,-25-26 15,-50 1-16,1 24 1,-1 26 0,0-1-1,50 0-15</inkml:trace>
  <inkml:trace contextRef="#ctx0" brushRef="#br0" timeOffset="64304.03">22103 12999 0,'0'0'0,"0"-25"31,25 25-31,-25-25 63,25 25 15,24 0-63,1-24-15,24-1 16,1 25-16,98-25 16,-49 0-1,-74 0 16,-25 25-15</inkml:trace>
  <inkml:trace contextRef="#ctx0" brushRef="#br0" timeOffset="64587.36">22500 12677 0,'-50'-25'16,"50"50"15,0 24-31,25-24 15,0 99 1,0 0 0,0 25-1,-1-75 1,26 1 0</inkml:trace>
  <inkml:trace contextRef="#ctx0" brushRef="#br0" timeOffset="65187.72">23591 12751 0,'0'0'0,"-24"-74"15,24 49 1,-25-25 0,-25 1-1,25 49 1,-24 0 0,-50 24-1,-1 51 1,51 24-1,24-25 1,50-24-16,0 0 16,74-26-1,0-24 1,-25-49 0,-24-26 15,-25-24-16,0 0 1,-25 25 0,0 123 15,0-24-15,24 25-1,-24-1-15,0 50 16,25-24-1,-25-1 1,50-49 0,-50 0-1</inkml:trace>
  <inkml:trace contextRef="#ctx0" brushRef="#br0" timeOffset="65470.2">23914 12925 0,'0'0'0,"0"24"47,0 1-31,25 0-16,-25 25 15,49 49 1,1 0 0,-25 0-1,0-49 1</inkml:trace>
  <inkml:trace contextRef="#ctx0" brushRef="#br0" timeOffset="66071.45">24336 12528 0,'0'0'0,"0"-25"15,0 0 1,24 25 0,1 0-1,25 50 1,-25-25-16,24 24 16,-24 26 15,0 24-16,-50-25 1,-25 1 0,50-51-1,-24-24 1,24 25 0,49-124-1,1-25 1,49-50-1,-24 1 1,-26 73 0,-49 125 15,-49 50-15,24 49 15,0 25-16,0-50 1,25 0 0,0-49-1,25-26-15</inkml:trace>
  <inkml:trace contextRef="#ctx0" brushRef="#br0" timeOffset="66420.62">25204 12726 0,'0'0'0,"-25"0"16,0 0 0,50 0 15,0 0-31,0 0 16,49 0-1,25-25 1,1 1-1,-51 24 1,-24-25 0</inkml:trace>
  <inkml:trace contextRef="#ctx0" brushRef="#br0" timeOffset="66671.08">25402 12553 0,'0'0'0,"-24"0"16,-1 0-1,25 49 1,0 26 0,-25-1-1,25 25 1,25 0-1,0 1 1,-25-51 0</inkml:trace>
  <inkml:trace contextRef="#ctx0" brushRef="#br0" timeOffset="67270.89">26072 12428 0,'0'0'0,"25"-74"15,-25 49-15,0 0 31,-25 25-15,-25 0 0,1 50-1,-26 24 1,51 1 0,24-1 15,24 1-16,26-75 1,0 0 0,-1-25-1,1-25 1,0-24 0,-26-1-1,-24 51-15,25-1 16,-25 0-1,0 99 17,0 26-17,-25-1 1,1 0 0,24-49 15,0-1-16</inkml:trace>
  <inkml:trace contextRef="#ctx0" brushRef="#br0" timeOffset="67654.8">26345 12776 0,'25'-25'16,"0"25"15,-1 0-15,1 0-1,0 0-15,-25 25 16,25 0-1,-25 24 1,-25 1 0,-25-25-1,26 24 1,-1-49 0,25 25-1,49-25 1,1-50-1,0 50-15</inkml:trace>
  <inkml:trace contextRef="#ctx0" brushRef="#br0" timeOffset="68238">26866 12404 0,'0'0'0,"0"-50"32,25 25-17,0 25 1,-1 0 0,1 0-1,0 25 1,0 49-1,-25 1 1,0-25-16,0 24 16,0-49-1,0 0 1,25-50 31,-1-25-32,51-74 1,-1 0 0,-24 25-1,-25 74 1,-1 0 0,-24 0-1,0 100 1,-49 24-1,24 0 1,25 25 0,0-24-1,0-51 1,25-24 0,0-25-1</inkml:trace>
  <inkml:trace contextRef="#ctx0" brushRef="#br0" timeOffset="68603.89">27486 11759 0,'0'0'0,"25"0"32,-25 25-32,25-1 0,0 51 31,-75 49-16,25-50 1,50-49 0,0-25-1,74-25 1,0 0 0,-24 1-1</inkml:trace>
  <inkml:trace contextRef="#ctx0" brushRef="#br0" timeOffset="69270.16">27957 12627 0,'0'0'0,"25"-25"63,0 25-63,25 0 15,-1 0-15,1 0 16,24-25-16,26 25 16,-51-24 15</inkml:trace>
  <inkml:trace contextRef="#ctx0" brushRef="#br0" timeOffset="69538.05">28230 12304 0,'0'25'47,"0"25"-31,0-25 0,0 24-16,25 1 15,-25 0 1,0 123-1,50-98 1,-50-26-16</inkml:trace>
  <inkml:trace contextRef="#ctx0" brushRef="#br0" timeOffset="70087.82">29198 12205 0,'-50'-25'16,"25"25"-16,-49 0 31,0 50-16,-26 24 1,51 26 0,24-26-1,25 1 1,25-26 0,24-24-1,26-50 1,-1 0-1,-49-24-15,25-26 16,-26-49 0,1 50-1,-25 49 1,0 50 31,-25 0-32,1 74 1,24 25 0,-25-25-1,50 0 1,-25-74-16</inkml:trace>
  <inkml:trace contextRef="#ctx0" brushRef="#br0" timeOffset="70571">29347 12652 0,'24'0'47,"1"0"-31,0 0-16,0-25 16,0 25-16,-1 0 31,-24 25-31,-24 0 15,24-1 1,-25 26 0,0 0-1,25-26 1,25 1 0,0 0 15,-25 0-31,-25 24 15,0 1 1,0-50 0,0 25-1</inkml:trace>
  <inkml:trace contextRef="#ctx0" brushRef="#br0" timeOffset="71187.86">29768 12379 0,'0'0'16,"25"-25"-1,-25 0 1,0 0-1,25 25 17,0 0-32,-25 25 15,25 0 1,-1 49 0,-24 26-1,-24-26 1,-1-24-1,0-50 1,25 25 0,0-50-1,25-25 1,24-74 0,51 0 15,-51 0-16,1 74 1,-50 26 0,0 48 15,0 26-15,-25 0-16,0 49 15,25 0 1,0-24-1,25-1 1,0-49 0,0-25-1</inkml:trace>
  <inkml:trace contextRef="#ctx0" brushRef="#br0" timeOffset="71721.67">30314 11709 0,'25'-25'15,"-25"0"1,25 25 15,0 0-15,-1 25-1,1 25 1,-50 24 0,25 1-1,-24-26 1,24-24 0,24-25-1,1 25 1,0-25-1,-25 25 1,-50-25 0,26 25-1,-1-1 1</inkml:trace>
  <inkml:trace contextRef="#ctx0" brushRef="#br0" timeOffset="72204.46">30661 12627 0,'25'0'47,"25"0"-47,-1-25 15,1 25-15,74 0 16</inkml:trace>
  <inkml:trace contextRef="#ctx0" brushRef="#br0" timeOffset="72420.98">30860 12503 0,'0'0'0,"0"50"47,0-26-47,0 1 15,0 25-15,-25-25 16,25 49-1,0 0 1,0-49 0</inkml:trace>
  <inkml:trace contextRef="#ctx0" brushRef="#br0" timeOffset="72737.92">31356 12602 0,'-25'0'31,"25"25"-15,-25-25-16,25 25 15,0 0 1,25-25 0,-25-25 15,0-25-15,25 25-1</inkml:trace>
  <inkml:trace contextRef="#ctx0" brushRef="#br0" timeOffset="73121.23">31703 12553 0,'0'-25'15,"-25"25"-15,1 0 16,-1 49 0,0 1-1,25-25 1,0 0 0,50-25 15,24 0-16,-49-50 1,0 25 0,-25-24-1,0-1 1,-25 25 0,0 0-16,-25 25 15,26 0 1</inkml:trace>
  <inkml:trace contextRef="#ctx0" brushRef="#br0" timeOffset="73603.82">32199 11784 0,'0'0'16,"0"-25"-16,0 0 15,-24 0 1,24 50 15,0 0-31,0 0 16,49 99-1,50 24 1,-49 26 0,-25 0-1,-75 24 1,-24 1 0,-50-1 15,49-124-31,-24 51 15,50-51 1,24-49 0,0-25-1,25 25 1</inkml:trace>
  <inkml:trace contextRef="#ctx0" brushRef="#br0" timeOffset="74105.28">32596 12726 0,'0'-25'16,"0"1"62,50 24-78,-25-25 15,0 25 1,-1 0-16,1 0 16,0 0-1,0 0 32,-50 0-47</inkml:trace>
  <inkml:trace contextRef="#ctx0" brushRef="#br0" timeOffset="74288.62">32522 12825 0,'-25'25'0,"50"-50"0,-99 75 15,74-25 1,-25-25 0,50 0 15,-1 0-16,76 0 1,-26 0-16</inkml:trace>
  <inkml:trace contextRef="#ctx0" brushRef="#br0" timeOffset="75071.28">33192 12602 0,'0'0'16,"25"-25"0,-1 25-1,-24-24-15,-24 24 32,-1 0-17,0 24 1,0 1-16,-74 25 15,24 24 1,1 1 0,24 24-1,26-25 1,-1 1 0,25-26-1,25 26 1,-1-50-1,1-1 1,25 1 0,24-25-1,-24 0-15,49-25 16,-24 25 15,-26-24-15,26-1-1,-26 0 1,1 0 0,-1-25-1,1 26 1,-25-26 0,0 0-1,-25 1 1,0-1-1,0 1-15,-25-1 16,0 0 0,-25 26-1,1-26 1,-26 50 15,1-25-15,24 0-1,-24 25 1,-50-24 0,25 24-1,24 0-15</inkml:trace>
  <inkml:trace contextRef="#ctx0" brushRef="#br0" timeOffset="85355.82">4292 15182 0,'0'-25'93,"0"1"-93,-25-1 16,25 0 0,-25 0-1,0 25 1,0-25-16,1 0 16,-1 25-1,-25 0 1,1 0-1,-1 0 1,0 50 0,25 25-1,-24-1 1,24 0 15,0 26-15,25-1-1,50 0 1,24-49 0,26-26-1,-1-24 1,-50 0-16,26-49 16,-26-26-1,-24 1 1,-50-25-1,-24 24 1,24 1 0,0 49-1,0 0 1,1 25 15,24 25-15,49 25-1,-24 49 1,25-49-16,-1 74 16,1-25-1,-1-25 1,-24-49 0,0 0-1</inkml:trace>
  <inkml:trace contextRef="#ctx0" brushRef="#br0" timeOffset="85778.43">4813 15629 0,'24'24'62,"-24"1"-62,0 0 16,0 0-16,25 0 16,-25 24-1,50 51-15,-25-1 32,-1-25-17,-24-49 1,0 0-1,25-25 1</inkml:trace>
  <inkml:trace contextRef="#ctx0" brushRef="#br0" timeOffset="86273.7">5383 15430 0,'25'0'47,"-50"0"-31,75 0 31,-25 0-32,24-25-15,1 25 16,24 0-16,25-24 31,-74 24-31,0 0 0,0 0 32,0 0-1</inkml:trace>
  <inkml:trace contextRef="#ctx0" brushRef="#br0" timeOffset="87106.62">6524 15083 0,'0'0'0,"25"0"15,-50 0 1,0-25 15,1 0-15,-26 25-1,-24 25 1,-1 0 15,26 74-15,24 0-1,0 1 1,25-26 0,74-24-1,1-26 1,24-48 0,-25-1-1,-49-25-15,25 1 16,-25-51-1,-50 26 1,25 24 0,-25 26-1,25-1 17,0 50-1,25 24-16,-25 50 1,25 1 0,24-1-1,-24-50-15,-25 26 16,25-26 0,-25-24-1</inkml:trace>
  <inkml:trace contextRef="#ctx0" brushRef="#br0" timeOffset="87622.61">7095 15604 0,'0'-25'16,"0"50"15,0 0-15,0 24-1,0-24-15,0 25 16,0 24 0,49 1-1,-24-51 1,25-24 15,-25 0-31,-1-24 16,1-26-1,0-25 1,-25 26 0,-50-1-1,-24 50 1,24 0 0,-24 0-1,49 25 1</inkml:trace>
  <inkml:trace contextRef="#ctx0" brushRef="#br0" timeOffset="88090.37">7169 14760 0,'0'0'0,"-25"0"32,1-24-32,48 24 31,1 24-31,74 26 15,25 49 1,25 25 0,25 50-1,-25 0 1,-50 24 15,-25-24-15,-74-1-1,0-24 1,-49-25 0,24-74-1,0-50 1,0 25-16,-24-25 16</inkml:trace>
  <inkml:trace contextRef="#ctx0" brushRef="#br0" timeOffset="88971.47">3349 15356 0,'0'0'0,"0"-25"16,-25 25-16,25-25 31,-25 25-15,1 0 46,24 50-62,0-1 16,24 51-16,-24-1 15,25 124 1,0 25 0,49-49-1,50-26 1,-24-123-1,-26-25 1,-49-25 0,0 0-1</inkml:trace>
  <inkml:trace contextRef="#ctx0" brushRef="#br0" timeOffset="89707.19">8410 15455 0,'24'0'78,"26"0"-63,-25 0 1,24 0-16,26-25 16,-1 0-16,25 1 15,75-1 1,-50 0-1,-25 0 1,-74 25 0</inkml:trace>
  <inkml:trace contextRef="#ctx0" brushRef="#br0" timeOffset="90006.44">8906 15182 0,'0'-25'15,"-25"1"16,25 48-15,25 1-16,-25 74 16,49 25-1,-24 0 1,0 25 15,25-25-15,-26-49-16</inkml:trace>
  <inkml:trace contextRef="#ctx0" brushRef="#br0" timeOffset="90673.26">10419 14736 0,'0'24'32,"0"1"-17,0 0-15,0 25 16,-25-1-16,25 26 15,-25 74 1,25 49 0,0 0-1,50-24 1,49-25 0,0-50-1,1-24 1,-1-26-1,-50-24 1,-24-25 0</inkml:trace>
  <inkml:trace contextRef="#ctx0" brushRef="#br0" timeOffset="92990.6">11213 15257 0,'0'0'0,"-25"0"15,-25 0 1,26 0 15,24-25 1,0 0-17,0 0 1,49-24-1,-24 24 1,0 0 0,24 25-16,1 25 15,-25 24 17,24 51-17,-24 24 1,-25-25-1,-25 25 1,-24 25 0,24-125-1,25 1-15,25-50 63,24 25-63,1-49 15,24 24 1,1 0 0,-50 25 15,-1-25-31</inkml:trace>
  <inkml:trace contextRef="#ctx0" brushRef="#br0" timeOffset="93657.43">12180 15133 0,'0'0'0,"0"-25"16,-25-50 15,1 75-31,-1-25 15,-25 25 1,-24 25 0,24 25-1,1 49 1,49 25 0,24-25-1,26-49 1,49-50 15,-74-25-31,25-24 16,-1-26-1,-24-49 17,-50 50-17,25 24 1,0 75 31,0 25-32,25-1-15,0 1 16,0 49 0,24 0-1,1 0 1,-25-24-1,-1-50-15</inkml:trace>
  <inkml:trace contextRef="#ctx0" brushRef="#br0" timeOffset="94139">12528 15381 0,'0'-25'31,"24"25"-31,1 0 32,0 0-32,0 0 15,0 0-15,24 25 16,1 24-1,-25 26 1,-1 24 0,-24 0-1,-24-49 17,-1-26-17,25 1 1,25-25 31,-1-49-47,1 49 15,50-50 1,-1 50 0,-24-25-1,-1 25 1</inkml:trace>
  <inkml:trace contextRef="#ctx0" brushRef="#br0" timeOffset="94585.64">13321 15356 0,'25'-25'78,"0"25"-78,25 0 16,-26 0-16,26-25 16,24 25-1,-24-25 1,-25 25 15,-50 0 32</inkml:trace>
  <inkml:trace contextRef="#ctx0" brushRef="#br0" timeOffset="95507.35">14512 15182 0,'0'0'0,"0"-25"47,-25 1-16,0-1-15,1 25-16,-1-25 15,0 25-15,-25 25 16,1 0 0,-1 49 15,50-24-31,-25-26 16,50 100-1,25-74 1,24-50-1,-24 0 1,-1-50 0,-24-24-1,0 0 1,-25 24 0,0 25-1,0 0 1,0 50 31,25 0-47,-25 25 15,25 24 17,-25-24-32,49 24 15,-49-24 1,25-26-16</inkml:trace>
  <inkml:trace contextRef="#ctx0" brushRef="#br0" timeOffset="95794.54">14909 15381 0,'0'0'0,"0"24"47,25 1-47,-25 0 16,25 0-1,-1 49 1,1-24-1,0 24 1,0-49 0,-25 0-16</inkml:trace>
  <inkml:trace contextRef="#ctx0" brushRef="#br0" timeOffset="96256.08">14884 14537 0,'0'0'0,"-25"0"0,25-25 15,-24 25 1,24 25 0,49 0-1,26 74 1,49-24 0,-25 49-1,0 24 1,-24 26-1,-26 25 1,-49-26 0,0-24-1,-25 0 17,1-50-17,-1-24 1</inkml:trace>
  <inkml:trace contextRef="#ctx0" brushRef="#br0" timeOffset="96905.98">15678 15058 0,'0'0'0,"0"-25"16,0-24-1,50 24 1,-1 0-1,26 25 1,-26 0 0,-24 50-1,0 24 1,0 25 0,-25 25-1,-25-24 1,25-26-1,0-49 1,0 0 0,0-100-1,25-74 17,24-49-17,-24 24 1,-25 100-1,25 49 1,-25 0 0,0 75-1,-25 49 1,25 25 0,0 0-1,25-74-15,25 49 16,-1-49-1,26 24 1</inkml:trace>
  <inkml:trace contextRef="#ctx0" brushRef="#br0" timeOffset="97422.1">16720 15281 0,'0'0'0,"0"25"15,50-25 32,-26 0-31,51-25-16,-26 25 16,75-24-1,0-1 1,-74 0-1</inkml:trace>
  <inkml:trace contextRef="#ctx0" brushRef="#br0" timeOffset="97689.96">17042 14984 0,'0'0'0,"-24"0"16,-1 0-1,25 24 17,0 26-17,25 49 1,-1 50-1,26-25 1,-50-74-16,50 74 16,-50-75-1</inkml:trace>
  <inkml:trace contextRef="#ctx0" brushRef="#br0" timeOffset="98356.76">18109 14810 0,'0'0'0,"-25"0"15,0 25-15,-24 24 16,24 1 15,-25 74-15,26 124-1,24-74 1,24-25 0,51-25-1,24-75 1,25-24 0,-25-25-1</inkml:trace>
  <inkml:trace contextRef="#ctx0" brushRef="#br0" timeOffset="98940.55">18382 14959 0,'0'0'0,"0"-75"16,0 51-1,25-1-15,24 0 16,51-49-1,-26 49 1,-24 25-16,-26 74 16,1 50-1,-50 25 17,1-50-17,24-49 1,24-50-1,26 0 1,24 0 0,-24 0-1,-25 50 1,0-1 0,-75 75-1,25-74 1,-24-1-1,-26-24 1,50-25 0,1 0-1</inkml:trace>
  <inkml:trace contextRef="#ctx0" brushRef="#br0" timeOffset="99606.55">19697 14884 0,'0'0'0,"-25"-74"16,0 49-1,0 25-15,-24-25 32,-26 25-17,1 50 1,-25 74-1,24-25 1,50 25 0,25-49-1,50-26 1,24-24 0,1-25-1,24-74 1,-49-25-1,-26-26 1,-24 1 0,0 0-1,-24 100 17,24 48-17,-25 1 1,50 99-1,-1 25 1,1-25 0,0 0-1,0 0 1,25-25 0,-1-49-1</inkml:trace>
  <inkml:trace contextRef="#ctx0" brushRef="#br0" timeOffset="100323.77">20019 15356 0,'0'-25'125,"0"0"-78,25 25-47,0-25 16,0 1-16,-1 24 15,1-25 1,0 25 0,0 0-1,-25 74 1,-25 1 0,0-26-1,0-24 1,25 0 15,25-25-15,0 25-1,0-25 1,0 24 0,24 1-1,-24 25 1,-25-25-16,25 24 15,-50 26 1,0-1 0,-74 25-1,25-49 1</inkml:trace>
  <inkml:trace contextRef="#ctx0" brushRef="#br0" timeOffset="101873.08">21979 14835 0,'0'0'15,"-25"-50"1,0 50 0,1 0-1,-1 0 1,-50 0 0,26 50-1,-26 24 1,26 25-1,24 26 1,50-26 0,-1-25-1,26-49 1,0 0 0,-25-25-1,24-25 1,-24-49-1,0-1-15,0-49 16,-1 25 0,1 24-1,-25 100 32,0 0-31,0 25-1,0 49 1,0 0 0,0 0-1,25 1 1,-25-1 0,25-25-1,-25-49-15,25 0 16</inkml:trace>
  <inkml:trace contextRef="#ctx0" brushRef="#br0" timeOffset="102223.77">22202 15554 0,'25'-25'15,"0"25"1,0 0 0,-1 25-1,-24 0 1,25 25 0,-25 49-1,-25-50 1,25-24-1,0 0 1,25-25 0,0-25-1,49 0 17,-24 1-32</inkml:trace>
  <inkml:trace contextRef="#ctx0" brushRef="#br0" timeOffset="102623.8">22674 14711 0,'0'0'15,"-25"-25"1,25 0-16,-25 0 16,50 50 31,-25 0-32,49 74 1,26 25-1,-1 50 1,-24 24 0,-25-24-1,-25 0 1,-50-26 0,-24-23-1,-1-76 1</inkml:trace>
  <inkml:trace contextRef="#ctx0" brushRef="#br0" timeOffset="103389.59">23443 15033 0,'-25'0'0,"25"-25"16,-25 25-1,50 0 32,0 0-31,-1 0-16,1 0 15,0 25 1,25 99 0,-50 0-1,-75 0 1,50-49 0,1-50-1,24-75 16,49 25-15,-24-49-16,49-75 16,1 0-1,-50 50 17,-1 24-17,-24 100 16,-24 50-15,-1 49 0,25-25-1,25 25 1,24-74 0,1-26-1,-1 1 1,-24-25-16</inkml:trace>
  <inkml:trace contextRef="#ctx0" brushRef="#br0" timeOffset="103773.1">24013 14363 0,'0'0'0,"25"-49"32,-25 24-32,25 25 15,24 0 1,-24 50-1,-25-26-15,0 76 16,0-1 0,-25-25-1,1-24 17,48-25-1,26-50-16,0 0 1</inkml:trace>
  <inkml:trace contextRef="#ctx0" brushRef="#br0" timeOffset="104458.72">24261 15306 0,'0'0'0,"25"0"47,0-25-31,24 25-1,-24 0-15,25 0 16,49-24-1,-24 24 1,-26-25 0,1 25-1,-50-25 1</inkml:trace>
  <inkml:trace contextRef="#ctx0" brushRef="#br0" timeOffset="104707.37">24509 15033 0,'-49'0'16,"49"-25"15,0 50-31,0 25 16,24 49-1,-24-49-15,25 74 16,0 0 0,0-25-1,-25-49 1</inkml:trace>
  <inkml:trace contextRef="#ctx0" brushRef="#br0" timeOffset="105073.86">25303 14537 0,'0'0'0,"0"-25"31,0 50-31,-25 50 16,-24 73-1,24 26 17,0 25-17,25-26 1,25-24-1,0-50 1,49-24 0,-24-75-16,24 24 15,-24-48 1</inkml:trace>
  <inkml:trace contextRef="#ctx0" brushRef="#br0" timeOffset="105757">25626 14810 0,'0'-25'15,"0"50"17,0 0-17,0 0-15,0 24 16,-25 26-1,0-1 1,0 1 0,0-26-1,50-24-15,0 0 32,49-25-17,26 0 1,-26-25-1,0-25 1,-49-24 0,0-1-1,0 51 1,-25-1 15,0 50-15,0-1-1,-25 1-15,25 75 16,0-26 0,0 25 15,0 0-15,0-49-1,0-25 1,0 0-1</inkml:trace>
  <inkml:trace contextRef="#ctx0" brushRef="#br0" timeOffset="106339.87">26643 14884 0,'0'0'0,"0"-99"16,0 50-16,-25 24 15,0 0 17,-25 25-17,1 50 1,-50 49-1,24 25 1,1-25 0,74-49-16,-25 24 15,50-49 1,24-25 0,26-25-1,-26-49 1,-24-50-1,25 0 1,-50 49 0,25 50-1,-25 25 32,24 100-31,-24-26-16,0 50 15,25 25 1,-25-25 0,0-25-1,0-49 1,0-25-16</inkml:trace>
  <inkml:trace contextRef="#ctx0" brushRef="#br0" timeOffset="106840.22">26792 15381 0,'0'-25'0,"-25"50"47,25-1-31,0 1-1,0 0-15,0 0 16,25 0-16,-25-1 16,49 1-1,26 0 1,-51-25-1,1-25-15,0 0 16,0-49 0,0 0 15,-1 49-15,-24 0 15,0 75-16,-24 24 1,24 50 0,-25 0-1,50-25 1,-25-24 0</inkml:trace>
  <inkml:trace contextRef="#ctx0" brushRef="#br0" timeOffset="107489.11">27734 15281 0,'0'-24'47,"25"-1"62,0 25-93,24 0-16,-24-25 16,25 25-16,-25 0 15,49-25 1,-24 0 0,-26 25-1,1-24 1,0 24-1,0 0 17,-50 0 46</inkml:trace>
  <inkml:trace contextRef="#ctx0" brushRef="#br0" timeOffset="108440.42">29198 15232 0,'0'0'15,"25"-50"-15,-25 25 16,0 1-1,0-26 1,-50 0 0,-24 25-1,-26 1 1,1 24 0,0 49-1,24 1 1,26 49-1,49-24 1,25-1 0,49-74 15,50 0-15,-25-25-1,-24-49 1,-50 24-16,-1-49 15,-24 49 1,25 25 0,-25 1 15,-25 73-15,25 51-1,25 24 1,-25-25-1,25 0 1,-25-25 0,25-24-1</inkml:trace>
  <inkml:trace contextRef="#ctx0" brushRef="#br0" timeOffset="108957.06">29520 15505 0,'25'-25'15,"-25"0"1,25 25 0,25-25-1,-26 25 17,1 0-17,0 0 1,-50 50-1,0-1 1,1-49 0,-1 25-1,50 0 1,-1-25-16,1 0 16,0 50-1,-25-1 1,0 1-1,0-25 1,-50 24 0,26-49 15</inkml:trace>
  <inkml:trace contextRef="#ctx0" brushRef="#br0" timeOffset="109356.96">30041 14636 0,'0'0'0,"0"-24"16,-25 24-16,25-25 31,0 50-15,0-1-16,25 51 15,25 49 17,-1 25-17,-24 24 1,-25-73-16,25 73 15,-25 1 1,-25-50 0,0 0-1,-49-25 1,49-74 0</inkml:trace>
  <inkml:trace contextRef="#ctx0" brushRef="#br0" timeOffset="110040.9">30463 15033 0,'0'0'0,"0"-25"15,0 1-15,25 24 16,-25-25 0,25 25-1,-1 0 1,1 0-16,0 25 15,0 49 1,-50 1 0,0 24 15,0-25-15,1-49-1,-1-25 1,25 25-1,74-100 1,25-24 0,1-25-1,-26-25 1,-24 0 0,-75 174 30,0 25-30,25-1-16,-25 75 16,0-24 15,25 24-15,0-50-1,25 1 1,0-75-1,0 24 1,0-24-16</inkml:trace>
  <inkml:trace contextRef="#ctx0" brushRef="#br0" timeOffset="110640.76">31158 14115 0,'0'0'16,"24"0"-1,-24-24 1,0-1-1,25 25 1,0 0-16,25-25 16,-26 25-1,1 0 1,-25 50 0,-49 24-1,24-24 1,0-26-1,75 26 1,-1-50 0,-24 50 15,-50-1-15,-49 26-1,24-26 1,50-24-16</inkml:trace>
  <inkml:trace contextRef="#ctx0" brushRef="#br0" timeOffset="111189.73">31356 15331 0,'-25'0'31,"50"0"31,0 0-46,0 0-16,24-25 16,1 25-1,-1 0-15,26-25 16,-26 1-1,26-1 1,-25 0 0</inkml:trace>
  <inkml:trace contextRef="#ctx0" brushRef="#br0" timeOffset="111641.86">31604 15108 0,'0'0'0,"0"-25"47,-25 25-31,25 25-16,-25 0 15,25-1 1,-24 26-16,24-25 16,-25 74-1,25 25 1,0 0 0,25 0-1,-1 0 1,1-49-1</inkml:trace>
  <inkml:trace contextRef="#ctx0" brushRef="#br0" timeOffset="113024.41">32175 15182 0,'0'25'31,"0"0"-15,0 0 0,-25-25-16,25 24 15,0 1-15,0 0 31,25-25-15,-1 0 0,1-25-16,25-24 31,-50 24-15,25-25-1,-50 50 1,-25-25-1,25 25-15</inkml:trace>
  <inkml:trace contextRef="#ctx0" brushRef="#br0" timeOffset="113440.91">32646 15157 0,'0'0'0,"-25"0"31,0 0-15,25 25-1,0 0 1,0 0 0,25-50 15,0 25-31,0 0 31,-25-25-15,25 25-16,-25-25 47,-25 25-47</inkml:trace>
  <inkml:trace contextRef="#ctx0" brushRef="#br0" timeOffset="113790.9">32993 15133 0,'0'0'0,"25"0"32,-50 0-1,25 24-31,0 1 15,0 25 1,25-1 0,0-49 15,0 0-15,-25 25-1,-25-50 1,0 1-1,-25-26 1,26 50-16</inkml:trace>
  <inkml:trace contextRef="#ctx0" brushRef="#br0" timeOffset="114340.74">30513 17043 0,'0'0'0,"-50"0"31,25 0-31,25-25 32,25 0-1,0 25-15,99-50-1,-50 26-15,75-1 16,-25 0-1,-25 0 1,-74 25 0,25 0-1</inkml:trace>
  <inkml:trace contextRef="#ctx0" brushRef="#br0" timeOffset="114609.46">30761 17092 0,'-25'25'0,"50"-50"0,-75 50 16,50 0-1,-25-25-15,75 0 31,-1 0-15,51-50 0,24 50-1,-75-25-15,1 1 16,24 24 0,-49-25-16</inkml:trace>
  <inkml:trace contextRef="#ctx0" brushRef="#br0" timeOffset="115175.35">31827 16745 0,'-24'-25'0,"-1"0"31,0 25-31,0 0 16,-25 50-1,1 0 1,-1-1 0,25 1-1,25 24 1,25 1-1,0-1 17,49-24-32,1-1 31,-1-49-15,26 0-1,-26-49 1,-24 24-16,-1-25 15,26-24 1,-51-1 0,1 1-1,25-25 1,-50 24 0,-25 26-1,-25-1 16,1 50-31,-26-25 0,-98 25 16,74-24 0</inkml:trace>
  <inkml:trace contextRef="#ctx0" brushRef="#br0" timeOffset="116073.39">28850 18085 0,'0'0'16,"0"-25"-16,-24 0 0,24 0 15,0 0 1,0 50 31,-25 25-31,0 49-1,0 25 1,-24-25-1,24-24 1,25-51 0,0 1 15,25-25 0,24 0-31,75-25 16,100 1-1,24-26 1,0 0 0,-50 26 15,1-1-15,-26 25-1,1 0 1,-25 0-1,-124 0-15,-1 0 32</inkml:trace>
  <inkml:trace contextRef="#ctx0" brushRef="#br0" timeOffset="116490.78">30612 17985 0,'0'0'0,"25"25"78,-1 0-78,1 0 16,25 0-16,24-1 16,75 26-1,-25 0 1,-49-26 0,-51-24-1,-24 25 1,0 0-1,-49 25 1,-26 24 0,26-24-16,-51 49 31,1-25-15,25 1-1,49-50 1</inkml:trace>
  <inkml:trace contextRef="#ctx0" brushRef="#br0" timeOffset="116807.71">30761 17961 0,'0'0'15,"0"-25"48,0 74-63,0-24 16,24 50-16,-24-26 15,0 26 1,-24 49-1,24 0 1,0-25 0,0-74-16</inkml:trace>
  <inkml:trace contextRef="#ctx0" brushRef="#br0" timeOffset="119358.06">32051 18109 0,'0'-24'16,"0"-1"-16,0 0 16,-25 25-1,25-25 48,-25 25 15,25 25 78,0 0-140,-25 0-16,0 24 15,25-24-15,-24 0 16,24 0 0,0-1 30,24-48-46,26-26 16,0 0 0,-26 50 15,1-24-15,0 24-1,-25-25 16,-25 25 157,0 0-188,25 25 16,-24-25 15,-1 0-31,0 0 31,25 24-15,-25-24-1,0 0 48,25 25 31,-24-25 77,24 25-139,0 0 46,0-50-63,0 0 329,24 0-328,-24 1 31,0-1-32,25 25-15,0 0 16,-25-25 0,25 25-1,24-25 1,26 0-1,49 25 1,-50 25 0,-24 25-1,-25 24 1,-50 1 0,-25-1-1,25-24 1,1-50 15,48 0-15,1 0-1,0 0 1,25-25 0,-25 25-16,-1 25 15,1-1 1,0 51-1,-50-1 1,0 1 0,-49-1-1,24-49 1,1 0 0,-1-25-1</inkml:trace>
  <inkml:trace contextRef="#ctx0" brushRef="#br0" timeOffset="120424.88">32894 17812 0,'0'0'0,"-50"-75"16,26 75-1,-1-49 1,-50-1 0,1 25-1,24 0-15,-74-24 16,-25 24-1,-24 0 1,24 0 15,-25 25-15,25 25 0,1 25-1,24 24 1,0 25-1,49 1 1,26 49 0,24-1-1,25 76 1,49-100 0,26 0-1,-1 0 1,1-25-1,24-49 1,0 24 15,0-24-15,1-26 0,24 1-1,-25-25 1,25 0-1,-75-25-15,51 1 16,-1 24 0,-25-50-1,26 25 1,-26-49 0,0 24-1,-24-24 1,24-25-1,-24 24 1,0-24 15,-26 24-15,1-24 0,-25 50-16,25-51 15,-50 1 1,0 25-1,-24-1 1,24 51 0,-49-51-1,-50 25 1,24 1 0,26-1-1,-25 1 1,-1 49-1,-48-25 1,73 25-16</inkml:trace>
  <inkml:trace contextRef="#ctx0" brushRef="#br0" timeOffset="166177.65">20689 15257 0,'-25'0'141,"50"0"-94,0 0-32,0 0-15,-1 0 16,1 0-1,50-25 1,-1 25 0,0 0-1,-24 0 1,0 0 0,-25 0-1,24 0 1,1-25 15,-25 25-15,-1 0-1,26 0 1,-25 0-16,0 0 16,-1 0 15,1 0 16,-50 0 93</inkml:trace>
  <inkml:trace contextRef="#ctx0" brushRef="#br0" timeOffset="-170413.23">9278 17440 0,'49'-25'94,"1"25"-78,-25 0-16,0-25 15,24 25-15,-24 0 16,25-25-16,-1 0 15,1 1 17,-25 24-17</inkml:trace>
  <inkml:trace contextRef="#ctx0" brushRef="#br0" timeOffset="-170028.86">9179 17787 0,'24'0'16,"26"0"0,0 0-16,-1-25 15,1 25-15,-1-25 16,51 0-1,-1 1 1,-49-1 0,-26 25-1,-24-25 1,25 25 0</inkml:trace>
  <inkml:trace contextRef="#ctx0" brushRef="#br0" timeOffset="-169262.53">10667 17092 0,'0'0'0,"-50"0"16,-24 0-1,49 25 1,-24-25 0,24 50-1,0 24 1,-25 25-1,26 1 1,24-1 0,0 0-1,74 0 1,0-24 0,1-50-1,-1-1-15,25-24 16,1-74-1,-1-25 17,-50-25-17,-24 0 1,0 24 0,-50 26-1,-24 0 1,-1 49-1,-49-25 1,0 25 0,-1 25-1,51 0-15,-26 0 16,26 25 0,24-25-1</inkml:trace>
  <inkml:trace contextRef="#ctx0" brushRef="#br0" timeOffset="-168796.93">11585 17539 0,'0'25'31,"-25"-25"-15,25-25 15,25 25-31,0 0 16,74-25 0,25 25-1,0-25 1,0 25-1,-74 0 1,-26 0 0</inkml:trace>
  <inkml:trace contextRef="#ctx0" brushRef="#br0" timeOffset="-168512.32">11957 17291 0,'-25'-50'32,"0"50"-1,25 25-16,0 0-15,25 24 16,0 75 0,0 25-1,0 0 1,-1-25 0,1-74-16</inkml:trace>
  <inkml:trace contextRef="#ctx0" brushRef="#br0" timeOffset="-167945.62">12701 17117 0,'0'0'0,"-25"-25"0,1 25 16,-1-25 0,0 25-1,0 0-15,0 25 16,1 50 0,24-1-1,-25 50 1,25 0-1,25-25 17,-1-24-17,26-26 1,24-49 0,1 0-1,-1-24 1,1-26-1,-51 0-15,26-24 16,-50-25 0,-25-25-1,0 0 1,-49 0 0,-25 24-1,49 76 1,-24-1-1,24 50 17,1-1-32</inkml:trace>
  <inkml:trace contextRef="#ctx0" brushRef="#br0" timeOffset="-167312.5">13048 16943 0,'25'0'32,"-25"25"-32,25-25 0,-25 25 15,74 0 1,1 24-1,-25-24 1,24 75 0,-24-1-1,-26-25 1,-24 1 0,-24-1-1,-1-49 1,0 0-1,0-25 1,25-25 0,0-50-1,0 1 1,25-50 0,25-50-1,-26 75 1,-24 25-1,25 49 1,-50 25 31,25 49-31,0 26-1,0 49 1,25-25-1,0 0 1,25-24 0,-26-26-1</inkml:trace>
  <inkml:trace contextRef="#ctx0" brushRef="#br0" timeOffset="-166995.9">14041 17266 0,'-25'0'0,"75"0"47,-26-25-31,26 25-16,24 0 15,-24-25 1,24 25-16,1-24 16,-26 24-1</inkml:trace>
  <inkml:trace contextRef="#ctx0" brushRef="#br0" timeOffset="-166745.77">14264 17018 0,'0'0'0,"-25"0"31,25 25-15,0-1 0,25 76-1,-25 24 1,25 0 0,-25 0-1,49 0 1</inkml:trace>
  <inkml:trace contextRef="#ctx0" brushRef="#br0" timeOffset="-166146.09">15083 16943 0,'0'0'0,"-50"-24"31,25 48-31,-24 26 15,24 24 1,0 26 15,25 24-15,0-25 0,0 0-1,50 0 1,24-49-1,0-25 1,26-25 0,-1-50-1,-49 25-15,24-74 16,-49-25 0,0 0-1,-75 25 1,-49-25-1,-50 25 17,0 49-17,25 25 1,74 25 0,26 25-16</inkml:trace>
  <inkml:trace contextRef="#ctx0" brushRef="#br0" timeOffset="-165462.93">15604 16968 0,'0'0'0,"0"-25"47,24 50-31,1-25-16,0 0 16,74 25-1,-24 49 1,-26-24-1,-24 49 1,-50 1 0,0-26-1,-24 25 1,24-49 0,25-25-1,0-1 1,25-48-1,0-51 17,49-49-17,-24-49 1,-1-1 0,-24 25-1,0 75 1,-50 98 15,25 1-15,-25 74-1,0 25 1,25 1 0,50-26-1,-25-50-15,74 1 16,-49-50-1</inkml:trace>
  <inkml:trace contextRef="#ctx0" brushRef="#br0" timeOffset="-165103.5">16447 16422 0,'0'0'0,"0"-24"31,25 24-15,-25 24-16,25 26 15,-1 49 1,1-24 15,-25-1-15,25-74 31,0-25-32,0 25-15</inkml:trace>
  <inkml:trace contextRef="#ctx0" brushRef="#br0" timeOffset="-164778.71">17340 17167 0,'0'25'0,"0"-50"0,-25 74 16,0-24-16,25 0 16,-24 0-1,24 0 1,0-1-1,24 1-15,26-25 16,99-25 0,74-24-1,-173 24 1,-25 0 0</inkml:trace>
  <inkml:trace contextRef="#ctx0" brushRef="#br0" timeOffset="-164542.59">17712 16943 0,'0'0'0,"-25"0"16,1 0-16,-1 25 15,0 0 1,25 74-1,-25-49-15,25 24 16,-25 50 0,25 75-1,0-75 1</inkml:trace>
  <inkml:trace contextRef="#ctx0" brushRef="#br0" timeOffset="-164045.74">18481 17043 0,'0'0'0,"-49"-25"31,24 25-31,0 0 16,0 25 0,0 24-16,-24 51 15,49-1 1,0 25 0,25-25 15,24-25-16,1-49 1,-1-25 0,-24-25-1,25-99 1,-25 50 0,-25-75-1,-50 0 1,0 100-1,-49 24 1,50 25 0,-1 0-1</inkml:trace>
  <inkml:trace contextRef="#ctx0" brushRef="#br0" timeOffset="-163358.39">19101 17043 0,'-24'0'16,"48"0"31,1-25-47,25 25 15,-25 0 1,24 0-16,26 0 0,-1 25 31,-24 49-15,-26 25-1,-24 1 1,-24-1 0,-26-25-1,25-24 1,25-25-1,-25-25 1,75-100 0,0 26-1,24-100 1,0-24 0,1 24 15,-75 149-31,0 1 15,0 73 17,-50 75-17,25 25 1,25 0 0,25-25-1,25-25 1,74-99-1</inkml:trace>
  <inkml:trace contextRef="#ctx0" brushRef="#br0" timeOffset="-162844.39">20118 16373 0,'0'-25'16,"25"25"15,0 0-15,-25 25-1,0 0 1,0-1-16,25 26 15,-25-25 1,0 0-16,25-25 16,74 25-1,-74-25 1,-25 49 0,-25 26-1,-50-26 1,26 26-1,49-26 1</inkml:trace>
  <inkml:trace contextRef="#ctx0" brushRef="#br0" timeOffset="-162476.59">20267 17390 0,'-25'50'31,"1"-50"0,48 0-31,26 0 16,173-50 0,-74 25 15,-25 0-16,-99 1-15</inkml:trace>
  <inkml:trace contextRef="#ctx0" brushRef="#br0" timeOffset="-162211.67">20639 17067 0,'-24'0'16,"24"-24"0,0 73-16,-25 26 15,0 24 1,-25 25 0,50 0-1,50-25 1,-25 25 15,0-99-31</inkml:trace>
  <inkml:trace contextRef="#ctx0" brushRef="#br0" timeOffset="-161727.62">21384 17067 0,'0'0'0,"-25"0"0,0 0 15,-25 0-15,-24 25 16,0 25-1,24 99 17,25-50-17,25 0 1,50-49 0,24-1-1,-24-49 1,24-24-1,-24-26 1,-25 25-16,-25-24 16,24-51-1,-48-48 1,-1 48 0,-50 26 15,75 49-31,-24 25 15</inkml:trace>
  <inkml:trace contextRef="#ctx0" brushRef="#br0" timeOffset="-161174.53">21855 16968 0,'0'0'16,"25"0"-1,-25 25 1,0 0-16,25 49 16,-1 1-1,1 24 1,-25 0-1,-25-24 17,1-51-17,24 1 1,0-50 0,24 1-1,1-26-15,0 0 16,124-173-1,-124 149 1,49-75 0,-74 124-1,0 50 17,-50 74-17,26 25 1,24 25-1,24-50 17,51 0-17,-50-74-15,74-25 16</inkml:trace>
  <inkml:trace contextRef="#ctx0" brushRef="#br0" timeOffset="-160644.95">22624 16571 0,'0'25'47,"0"0"-32,0 0-15,-25 0 16,25 24-16,0-24 16,25 0-1,0 0 1,24-25 0,-24-25-1,0-25 1,0 50-1,-25-25 1,0 100 0,-25 24-1,25 0 1,-25-24 0,25-51-16</inkml:trace>
  <inkml:trace contextRef="#ctx0" brushRef="#br0" timeOffset="-160345.75">22624 17415 0,'-25'0'16,"50"0"-16,-75 0 0,50 25 31,25-25-15,0 24-16,25-24 16,98 25-1,26-50 1,-50 1-1,-49-26 1</inkml:trace>
  <inkml:trace contextRef="#ctx0" brushRef="#br0" timeOffset="-160141.58">23046 17241 0,'-25'25'31,"25"0"-31,0 24 16,0-24-16,0 25 15,-25 24 1,0 1 0,0-1-1</inkml:trace>
  <inkml:trace contextRef="#ctx0" brushRef="#br0" timeOffset="-159793.78">23567 17340 0,'0'0'0,"0"-24"32,-25 24-17,0 24 1,0 1 0,25 25-1,0-25 1,25-25-1,0 0 1,0-25 0,-25 0-1,24 0 1</inkml:trace>
  <inkml:trace contextRef="#ctx0" brushRef="#br0" timeOffset="-159494.75">23914 17167 0,'-25'0'15,"0"0"1,25 25-16,-25-1 15,1-24-15,24 25 16,0 25 0,0-1-1,74-24 1,1 0 0,-51-25-16,1-25 15,-25 0 1</inkml:trace>
  <inkml:trace contextRef="#ctx0" brushRef="#br0" timeOffset="-159174.45">24509 17117 0,'0'0'0,"-49"0"31,24 0-15,0 25-1,0 0-15,25 0 16,0 24 0,50-49-1,24 0 1,-24 0-1,-25-49 1,-25 24 15,0 0-15,0 0-16</inkml:trace>
  <inkml:trace contextRef="#ctx0" brushRef="#br0" timeOffset="-157879.29">30810 17043 0,'0'0'16,"25"0"0,-25-25-16,-25 0 31,25 0-15,-25 0-1,25 1 1,0-1-1,0 0 17</inkml:trace>
  <inkml:trace contextRef="#ctx0" brushRef="#br0" timeOffset="-147994.5">30661 16919 0,'25'0'172,"-25"24"-172,0 1 15,25 0 1,-25 0-16,0 0 16,25-1-1,-25 1 1,0 0 46,0-50-46,25 25-16,-1-25 16,1-24-1,25-1 1,-25-24 0,-1 49-1,1 25 1,-25-25-1,25 124 1,-25-49-16,0 49 16,0-24-1,25-50 1,0-1 0,24-48-1,1-1 1,24-75 15,1 26-15,-26 24-1,-49 26 1,25 48 0,0 100-1,-25-49 1,0-50-1,0 0 1,50-25 0,-1-25-1,1-50 1,24-49 0,1 50-1,-51 24 1,26 50 15,-25 99-15,0 75-1,-25-99 1,25-51 0,-1-24-1,26-24 1,24-76-1,26-24 1,-1 0 0,-25 75-1,-49 49 1,0 49 0,0 75-1,-25-25 1,0-74 15,49-74 0,26-26-15,-1-49 0,25 25-1,-74 74 1,-25 0-1,25 75 1,-75 49 0,26 0-1,-1-24 1,0-50-16,25-1 16,-50-73 15,1-26 0,-26-24-15,1 25-1,-25 49 1,-50 25 0,-50 74-1,1 1 1,148-50-16,-24-25 15,-1 24 1,51-24-16,-1-49 16,-25-1-1,25-24 1,-49 99 15,0 24-15,24 1 15,-24-1-15,49-49-1,-25 0 1,25-24-16,0-1 16,1-25-1,-1 25 1,-50 75-1,51-25 1,-26 0 0,0 24-1,26-49 17,-1 0-1,0 0-31</inkml:trace>
  <inkml:trace contextRef="#ctx0" brushRef="#br0" timeOffset="-111892.9">12800 422 0,'0'0'0,"-24"0"32,-26 0-17,50 25 1,-25-1-16,-24 26 15,-26 49 1,1-24 15,24-1-15,50-49 0,-25-25-16</inkml:trace>
  <inkml:trace contextRef="#ctx0" brushRef="#br0" timeOffset="-111542.91">12577 298 0,'-25'0'32,"1"-25"-32,24 50 15,0-1 1,0 1 0,24 25-1,1 49 1,0-49-16,49 49 15,-24 0 1,24-24 0,-24-51-1,0 1-15</inkml:trace>
  <inkml:trace contextRef="#ctx0" brushRef="#br0" timeOffset="-111191.23">12478 496 0,'0'0'15,"-25"0"16,50 0-15,25 25 0,148 0-1,-124 0 1,125-25 0,24-25 15,-173 25-31,-25 0 0,-1 0 15,1 0 32</inkml:trace>
  <inkml:trace contextRef="#ctx0" brushRef="#br0" timeOffset="-101857.8">18208 9973 0,'0'0'0,"0"-25"16,-24 25 0,-1 0 30,0 25-46,0-1 16,0 26-16,0 0 16,1-26-1,-51 76 1,50-51 0,1-24-1,24 0 1</inkml:trace>
  <inkml:trace contextRef="#ctx0" brushRef="#br0" timeOffset="-101559.42">17960 9898 0,'25'0'0,"-25"25"47,25 0-31,-25 0-16,25-1 15,-25 26-15,0-25 16,49 74-1,1-25 1,-25-24 0,0-50-1</inkml:trace>
  <inkml:trace contextRef="#ctx0" brushRef="#br0" timeOffset="-101275.88">17787 10072 0,'24'-25'16,"26"50"-1,-25-25 1,99 0 0,-25 25-1,0-25 1,1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4:57:58.1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2902 1389 0,'0'-25'15,"-24"25"-15,-1 0 32,25 0 14,-372 1042 204</inkml:trace>
  <inkml:trace contextRef="#ctx0" brushRef="#br0" timeOffset="2216.42">3076 1389 0,'0'-25'31,"-25"25"0,0 0-15,-49 0 0,0 25-1,-26 25 1,26 49 0,-25 25-1,74-74-15,-25 99 16,26-1-1,24-48 1,74-1 0,0-25-1,50-49 1,25-25 15,-25 0-15,-49-50-1,-26 26-15</inkml:trace>
  <inkml:trace contextRef="#ctx0" brushRef="#br0" timeOffset="2651.32">3473 1811 0,'-25'-50'15,"-24"50"17,49 25-17,-25 0-15,0 25 16,-25 24-1,50-24 1,0-1 0,75-24-1,-1 0 1,-24-25 0,-1-25-1,-49 0 1,0 0-16,-24 1 15,-1-26 1,-25 25-16,-24-24 31,24 49-15,50-25 0</inkml:trace>
  <inkml:trace contextRef="#ctx0" brushRef="#br0" timeOffset="3267.33">3597 1786 0,'0'25'16,"0"-50"-16,25 50 0,0-25 16,-1 0-16,-24 25 15,25 0-15,-25-1 16,0 26-16,0 24 15,0-24 1,-25-25 0,25-50 31,0 0-32,50-49 1,0-1-1,-1 26 1,-24 24-16,0 25 16,0 0-1,-1 74 1,1-24 0,-25-25-1,0 0 16,25-100-15,50 1 0,-26-1-1,-24 75 17,25-24-17,-26 73 1,-24 75-1,25 0 1,-25-74-16,25 49 16,-25-74-1</inkml:trace>
  <inkml:trace contextRef="#ctx0" brushRef="#br0" timeOffset="3550.56">4416 1786 0,'0'0'15,"0"-25"1,0 50-16,0 0 16,0 49-1,-25-24 1,25 0-16,0 98 15,25 26 1,-25 25 0,0-1-1,0-49 1,-25-50 0</inkml:trace>
  <inkml:trace contextRef="#ctx0" brushRef="#br0" timeOffset="3867.21">4292 2084 0,'-25'-75'0,"50"150"0,-50-199 15,25 49-15,0 26 16,25-26-1,24 1 1,1 49 0,-1 25-1,1 75 1,-25 24 0,0 50-1,-25-50 1,-25 25-1,0-124 1</inkml:trace>
  <inkml:trace contextRef="#ctx0" brushRef="#br0" timeOffset="4333.62">5011 1761 0,'0'0'15,"0"-49"1,-25 24 0,0 25-16,-49 50 15,-25 49 1,49 25-1,25-25 1,75-25 0,24-74-1,26 0 17,-1-74-17,-25-25 1,-49 24-1,-25 26-15,25 24 16,-25 50 15,0 74-15,25 0 0,-25 0-1,24-24 1,-24-50-1</inkml:trace>
  <inkml:trace contextRef="#ctx0" brushRef="#br0" timeOffset="4666.62">5333 1836 0,'0'0'0,"25"-25"31,0 25-15,0 50 0,0 24-1,0 0 1,-1-24 0,-24-25 15,0-50-16,25-49 1,-25 24 0,50-49-16,-25 0 15,-1 74 1</inkml:trace>
  <inkml:trace contextRef="#ctx0" brushRef="#br0" timeOffset="4883.21">5830 1786 0,'24'0'16,"-24"25"0,-24 0-1,24 0 1,0-1-16,0 51 15,24-1 1,-24-24 0,0-1-1</inkml:trace>
  <inkml:trace contextRef="#ctx0" brushRef="#br0" timeOffset="5034.24">5805 1637 0,'0'-49'0,"0"98"16,-50-173-1,50 75 1,-25 49 0</inkml:trace>
  <inkml:trace contextRef="#ctx0" brushRef="#br0" timeOffset="5767.73">5879 1786 0,'0'50'16,"0"-100"-16,25 125 0,0-51 16,-25 1-1,25 0-15,-25 0 16,24-25 15,1-50-15,25-74-1,-25 99 1,24 1 0,-24 48-1,0 26 1,49 24-1,26 1 1,24-50 0,-75-25-1,50-25 1,-74 0 0,25-49-1,-50-50 1,-50 99-1,25 25 1,-24 25 0,49 49-1,25 0 1,-1-24 0,26 0-1,-25 24 1,0 0-1,-25 125 17,0-125-32,-50 1 0,25-1 15,-99 125 17,0-150-17,50-49 1,24-74-1,25-125 1,25-49 0,100 0-1,-51 149-15</inkml:trace>
  <inkml:trace contextRef="#ctx0" brushRef="#br0" timeOffset="6234.01">8087 1687 0,'0'0'0,"0"-25"15,0 0-15,0 50 47,0 25-31,-25 99 0,25-100-16,0 75 15,0-99 1,25 25-1,-50-1 1</inkml:trace>
  <inkml:trace contextRef="#ctx0" brushRef="#br0" timeOffset="6900.23">7938 2059 0,'0'0'0,"0"-25"15,-25 0 1,50 1-1,25-26 1,49-24 0,-25-1-1,1 26 1,-50 24 15,0 0-15,-25 50-1,0 49 1,0 50 0,0-25-1,0-24 1,0-50 0,0-1-1,24-48 1,1-1-1,50-50 1,-26 1 0,-24 49-1,0 50 1,24 25 15,51-1-15,48-24-1,-23-25 1,-26-25 0,-25-74-1,-49 0 1,-25 0 0,-50 49-1,1 50 1,-1 74-1,25 1-15,1 24 16,73 25 0,50-50-1,-49-24 1</inkml:trace>
  <inkml:trace contextRef="#ctx0" brushRef="#br0" timeOffset="7983.03">11238 1538 0,'-25'0'0,"50"0"110,-50 0 155,0 0-249,0 50-1,-24-26-15,24 1 16,-25 25-16,0 49 16,26 25-1,24 0 1,49-25 15,75-49-15,25-50-1,-25 0 1,-74-25-16</inkml:trace>
  <inkml:trace contextRef="#ctx0" brushRef="#br0" timeOffset="8699.49">11610 1836 0,'0'-25'15,"-25"50"32,0 0-31,25 24-16,-25 1 15,25-25-15,0 24 16,25 26 0,25-51-1,49 1 1,0-50-1,-24-24 1,-51-50 0,-48 24-1,-1 50-15,-50-24 32,-24 24-17,25 25 1,49 0-1</inkml:trace>
  <inkml:trace contextRef="#ctx0" brushRef="#br0" timeOffset="9149.77">12180 1761 0,'0'0'0,"25"0"16,0 0 15,0 0-15,24-24-16,26 24 31,-1-50-15,-49 25-1,-25-25 1,-25 26 0,0 24-1,-74 24 1,0 26 0,49 0-16,1 49 15,24 0 1,25 0-1,49-24 1,26-50 0,24-1-1,-74-48 1</inkml:trace>
  <inkml:trace contextRef="#ctx0" brushRef="#br0" timeOffset="9516.54">13172 1240 0,'0'0'16,"-24"-49"-1,-1 49-15,0 0 16,-25 49-1,1 1 1,24 24 0,0 26-1,0 48 1,1-23 15,48 23-15,-24-73-16,0 49 15,25-25 1,0-49 0,-25-26-1,-25 1 1</inkml:trace>
  <inkml:trace contextRef="#ctx0" brushRef="#br0" timeOffset="9716.54">12577 2158 0,'0'-74'31,"25"49"-31,-25-25 0,99 1 31,50-1-15,0-24-1,-50 24-15</inkml:trace>
  <inkml:trace contextRef="#ctx0" brushRef="#br0" timeOffset="10049.61">13594 1464 0,'75'-50'16,"-150"100"-16,199-174 16,-124 99-1,-25 0 1,-24 25-1,24 25-15,-49 24 16,-1 26 0,26 24-1,24 25 17,25-25-17,49 1 1,1 24-1,-25-50 1,0 0 0,-50-24-1,-25-25 1,-49-25 0</inkml:trace>
  <inkml:trace contextRef="#ctx0" brushRef="#br0" timeOffset="10383.34">13197 2034 0,'0'-25'0,"0"50"0,0-99 16,25 24-1,0 1 1,49-1 15,26 25-15,-1-24-1,0 49 1,-49-25-16,-1 25 16,-24 0-1,0 25 1,0-1 0,-25 26-1,24 24 1,-24-24-1,25-25 1,-25 0 0</inkml:trace>
  <inkml:trace contextRef="#ctx0" brushRef="#br0" timeOffset="10532.86">13768 1563 0,'0'0'0,"0"-75"16</inkml:trace>
  <inkml:trace contextRef="#ctx0" brushRef="#br0" timeOffset="10999.93">14090 1637 0,'25'0'16,"-50"0"15,1 25-15,-1 0-16,-50 74 31,75-24-15,25-1-1,74-49 1,25 0 0,-24-50-1</inkml:trace>
  <inkml:trace contextRef="#ctx0" brushRef="#br0" timeOffset="11183.57">14661 1737 0,'0'-25'16,"0"50"15,25-1-15,-25 1-16,0 50 31,25-26-31</inkml:trace>
  <inkml:trace contextRef="#ctx0" brushRef="#br0" timeOffset="11333.46">14686 1538 0,'0'0'0,"0"-74"16,-25 74-16,25-25 15</inkml:trace>
  <inkml:trace contextRef="#ctx0" brushRef="#br0" timeOffset="11750.26">14983 1712 0,'25'-25'15,"-50"50"-15,100-50 0,-50 0 16,-1 0 0,1-24-1,-25 24 1,-49 0-1,-26 50 1,1 24 0,24 1-16,25 25 15,1-1 1,48 0 15,1-24-15,74-25-1,-24 0 1,24-50 0,-74 0-16</inkml:trace>
  <inkml:trace contextRef="#ctx0" brushRef="#br0" timeOffset="12153.78">15480 1637 0,'0'-25'0,"0"50"0,0-25 47,0 25-47,0 25 15,0 24 1,0-49 15,0 0-15,24-25-1,1-75 1,0 1 0,0-25-1,24 49 1,-24 25 0,0 25-1,0 75 1,-25-1-1,25 25 1,-1-24 0,1-75 15,0-25-15</inkml:trace>
  <inkml:trace contextRef="#ctx0" brushRef="#br0" timeOffset="12434.27">16000 1315 0,'0'0'0,"25"-75"15,-25 26 1,0 24 15,0 50-15,0 74-1,-25 0 1,50 25 0,0 0-1,0 0 17,0-49-17,-25-26-15,25-49 16</inkml:trace>
  <inkml:trace contextRef="#ctx0" brushRef="#br0" timeOffset="12900.39">15976 1737 0,'0'0'0,"-25"-25"15,25 0-15,0 0 16,25 25-1,-1-25 1,76 0 0,73-24-1,-49 24 1,-74 0 15,-50 0-15,-25 50-1,25 0 1,-25 0 0,50 24-1,25 26 1,-1-50 0,-24 24-1,0 1 1,-25 0-1,0-26 1,-50-24 0,26 25-1,-26-25 1</inkml:trace>
  <inkml:trace contextRef="#ctx0" brushRef="#br0" timeOffset="14316.67">18506 1364 0,'0'0'0,"25"-24"31,-25-1-31,-25 25 32,0 0-17,0 25-15,-24 49 32,24 25-17,50-24 1,49-75-1,25 0 1,-49-25-16,-25 0 16,-25-49-1,-25 24 1,-74 0 0,24 26-1,26-1 1</inkml:trace>
  <inkml:trace contextRef="#ctx0" brushRef="#br0" timeOffset="14833.8">19101 992 0,'0'0'0,"25"-49"32,-25 24-32,25 50 31,-25-1-15,25 125-1,-25 99 1,-25 50-1,25 0 1,0-75 0,50-99-1,-26-74-15,51-25 32,24-50-17,-25-75 1,-49-48-1,-74-26 1,-51 0 0,1 50-1,25 50 1,49 24 0,25-24-1,99 24 1,75-24-1</inkml:trace>
  <inkml:trace contextRef="#ctx0" brushRef="#br0" timeOffset="15549.8">21681 1439 0,'0'0'0,"0"49"0,-25-24 16,25 25-16,25 74 31,-25 0-15,0 25-1,-25-50 1,25-49 0,0-75-1,0 0 1,-24-99 0,24-74-1,24-26 1,1 26-1,-25 49 1,50 50 0,0 49-1,-1 25 1,26 25 15,24 75-15,-74 24-1,-25 25 1,-25 25 0,-50-50-1,-24-25 1,50-24 0,24-50-1</inkml:trace>
  <inkml:trace contextRef="#ctx0" brushRef="#br0" timeOffset="15933.98">22450 1364 0,'0'0'0,"0"-24"0,-25 24 31,1 0-15,24 24-16,-25 26 16,0 24-1,25 26 1,50-51 0,-1-24-1,1-25 1,-25 0-16,24-50 15,-24-24 1,-25-25 0,-74 0-1,-1 49 17,26 25-17,-1 50-15</inkml:trace>
  <inkml:trace contextRef="#ctx0" brushRef="#br0" timeOffset="16467.18">22698 1364 0,'0'0'0,"25"0"0,-25-24 15,0 48 32,0 26-47,0 24 16,50 26-1,-25-51 1,-1-49 15,1 0-15,25-49-1,-25-26 1,-1 26-16,-24-26 16,25 50-1,-25 50 17,25 50-17,-25-1 1,50-24-1,-26-26 1,1 1 0,0-50-1,25-24 1,-25-50 15,-25 49-31,49-49 16,-49 49-1,0 25-15</inkml:trace>
  <inkml:trace contextRef="#ctx0" brushRef="#br0" timeOffset="16816.65">23418 1513 0,'0'0'0,"74"-49"32,-74 24-32,25 0 0,-25-25 15,-25 26 17,0 24-17,-49 24 1,24 26-1,1 24 1,24 1 0,50-1-1,0-24 1,49-25 0,0-25-1,-24 0 1</inkml:trace>
  <inkml:trace contextRef="#ctx0" brushRef="#br0" timeOffset="17117.57">23815 1340 0,'0'0'0,"49"24"15,-49 1 1,0 50 0,-25 24-1,25-74 1,0-1 0,50-98-1,0-25 1,24 0-1,-24 24 1,-25 50 0</inkml:trace>
  <inkml:trace contextRef="#ctx0" brushRef="#br0" timeOffset="17400.65">24137 1315 0,'0'0'0,"-25"0"16,1 49 0,48-49-1,1 75 1,25-26 0,-1 1-1,1 0 1,-50-26-1,-25 1 1,-49 0 0,-25 0-1,74-25 1</inkml:trace>
  <inkml:trace contextRef="#ctx0" brushRef="#br0" timeOffset="18300.82">26320 1513 0,'0'0'16,"-25"0"-16,25-25 15,-24 25 17,-1 0-17,-25 25-15,25-25 16,-24 75 0,24-1-1,50-24 1,0-25-16,99-1 15,24-24 1,-48-24 0,-76-26-1,-24-25 17,-74 1-17,-25 24 1,74 26-1,0 24 1,75 0 0,99 24-1,49-48 1,-99 24-16,75-25 16,-25-25-1,-75-24 1,-49-1-1,-75 1 1,1 49 0,-1 25-1,25 25 17,-24 25-17,-1 49 1,25 50-1,1 99 1,24-50 0,24 1-1,-24-51 1,25-48 0,-50-75-1</inkml:trace>
  <inkml:trace contextRef="#ctx0" brushRef="#br0" timeOffset="18483.43">26767 2133 0,'0'0'0,"0"-74"31,25 49-31,-1 0 15,100-24 1,50-1 0</inkml:trace>
  <inkml:trace contextRef="#ctx0" brushRef="#br0" timeOffset="19016.98">28057 1464 0,'0'0'15,"24"-50"1,1 25 0,25 0-1,49 25 1,0 25-1,-49 25 1,-50 49 0,-25 0-1,-24 1 1,-1-51 0,25-49 15,50-25-16,25-24-15,49-51 16,0-48 0,-49 24-1,-26 74 17,-48 50-17,-1 25 1,-25 49-1,1 50 1,24 25 0,25-50-1,49-24 1</inkml:trace>
  <inkml:trace contextRef="#ctx0" brushRef="#br0" timeOffset="19983.99">29694 1414 0,'0'0'0,"0"-25"0,0 0 15,-25 25 1,0-24 0,-24 48-1,-26 51 1,50-1 0,1 50-1,48-49 1,51-26-1,24-24 1,0-25 0,-24-49-1,-50-26 17,-1-49-17,-24 50-15,-49-26 16,-1 51-1,-24 24 1,24 50 0,1 24-1,24 26 1,74-1 0,26-24-1,-1-25 1,25-50-1,1-25 1,24-24 0,-75 24-1,-24 50 17,0 25-17,0 49 1,-25 26-1,0-51 1,0-24 0,49-25 15,26-50-15,-1 1-1,-49 24 1,0 0-16,0 50 31,24 25-15,26-1-1,-1-24 1,-24 0 15,24-25-15,-49-25-1,0-25 1,-25 26-16</inkml:trace>
  <inkml:trace contextRef="#ctx0" brushRef="#br0" timeOffset="21750.73">2506 3597 0,'0'25'78,"24"24"-63,-24 1-15,0 0 16,0 24-16,25 1 16,-25 49-1,25-25 1,-25-74-1,0-1 1,25-73 0,0-50-1,24-1 1,-24 1 0,0 74-1,24 1 1,-24 73-1,0 1 1,0 49 0,-25-49-16,-25 49 31,-49-25-15,-1 1-1,1-75 1,-1 0-1,51-50 1,-1-24 0,25 24-16</inkml:trace>
  <inkml:trace contextRef="#ctx0" brushRef="#br0" timeOffset="22133.77">3275 3920 0,'24'0'16,"-73"0"-16,24 24 15,0 1 1,25 0-1,-25 25 1,50-1 0,25-24-1,-1-25 1,-24-25-16,0 0 16,0-49-1,-50 24 1,-49 1-1,24-1 1,0 25 0</inkml:trace>
  <inkml:trace contextRef="#ctx0" brushRef="#br0" timeOffset="22383.87">3746 3597 0,'0'-25'16,"0"0"-16,-25 25 31,25 25-15,-25 50-1,0 49 1,1 0 15,24-75-31,0 1 0</inkml:trace>
  <inkml:trace contextRef="#ctx0" brushRef="#br0" timeOffset="22867.86">3622 4019 0,'0'0'0,"0"-75"16,0 51-1,0-1-15,25 0 16,24-25 0,1 1-1,24-26 1,1 50-1,-26 1 1,-24 48 0,0 26 15,-25 0-15,25 24-1,-25-49 1,25-25-1,-1 0 1,26-74 0,-25 24-1,0 0 1,-1 50 0,-24-25-1,25 75-15,0 25 16,25-1-1,24 25 1,-24-74 0</inkml:trace>
  <inkml:trace contextRef="#ctx0" brushRef="#br0" timeOffset="23500.74">5830 3275 0,'0'0'0,"-50"-25"16,-24 25-1,-1 74 1,26 1-1,49 24 1,74 0 0,50-25-1,-25 26 17,-24-1-17,-51 0 1,-73-24-1,-50-26 1,49-49-16,-49 0 16,49-74-1,50-25 1,50 24 0,49-24-1,25 49 1,0 25-1,25 1 1,-50 24 0,-24 0 15,-51 24-15,-24 51-1,-24-1 1,-1-24-1,25-25 17</inkml:trace>
  <inkml:trace contextRef="#ctx0" brushRef="#br0" timeOffset="23650.05">6326 3547 0,'0'0'0,"0"-24"0,-25-1 16,0 0-16,0 0 31</inkml:trace>
  <inkml:trace contextRef="#ctx0" brushRef="#br0" timeOffset="24150.54">6896 3597 0,'25'-25'32,"-25"0"-32,-25 25 15,1 0-15,-51 50 16,25 0-1,26 49 1,-1-49 0,50 24-1,24-49 17,26-50-17,-1-25 1,1-49-1,-26-25 1,-24-50 0,-75-74-1,26 174 1,-1 99 15,25 99-15,0 25-1,0 24 1,49 1 0,-24-50-1,25-50 1</inkml:trace>
  <inkml:trace contextRef="#ctx0" brushRef="#br0" timeOffset="24767.6">7293 3696 0,'0'0'16,"50"-49"0,-25 24-16,24-50 15,-24 26 1,0 49-1,-25-25 1,-25 25 0,-25 50-1,26 24 17,24 75-17,24-75 1,51-49-1,24-25 1,0-25 0,1-24-1,-51-26 1,-24-24 0,-25 25-1,-25-1 1,25 50 31,25 50-47,25 0 15,24 49 17,0 1-17,-49-1 1,-25 1-1,-25-50 1,-24-1 0,-26-24-1,26-24-15</inkml:trace>
  <inkml:trace contextRef="#ctx0" brushRef="#br0" timeOffset="25467.76">10220 3647 0,'0'0'0,"0"-50"31,0 25-15,-24 25-1,-26 50 1,25 49 0,0 0-1,50-49 1,25-25-1,49-75 1,-24 1 0,-26-26-1,-24 1 17,-50 24-32,-24 0 15,-26 1 1,25 49-1,26 0 1</inkml:trace>
  <inkml:trace contextRef="#ctx0" brushRef="#br0" timeOffset="25917.5">11362 3151 0,'0'0'16,"24"-75"-1,-24 50-15,-24 1 32,-51 24-17,1 24 1,24 26-1,1 0 1,24-1 0,25 1-1,0 24 1,25-24-16,-1 49 16,26 50-1,0 0 1,-26 49-1,1-24 1,0-1 15,-25-73-15,0-51 0,-25-49-16</inkml:trace>
  <inkml:trace contextRef="#ctx0" brushRef="#br0" timeOffset="26085.15">11138 3920 0,'0'0'0,"0"-50"16,0 25 15,25 0-15,0 1-16,99-26 15</inkml:trace>
  <inkml:trace contextRef="#ctx0" brushRef="#br0" timeOffset="26469.22">12726 3200 0,'0'0'0,"25"-25"46,0 50-30,-50 0 0,25 25-16,0 24 15,0 50 1,0 99 0,49-148-1,51-50 1,-26-25-1,25-25 1</inkml:trace>
  <inkml:trace contextRef="#ctx0" brushRef="#br0" timeOffset="26719.23">12924 3151 0,'0'0'0,"-24"-25"0,-1 25 15,25-25 1,0 0 0,25 25-1,74-49 1,0 24-1,-49 25-15</inkml:trace>
  <inkml:trace contextRef="#ctx0" brushRef="#br0" timeOffset="26901.44">12825 3448 0,'0'0'0,"-25"25"31,50-50-15,25 0-16,74-24 31,-50 24-31</inkml:trace>
  <inkml:trace contextRef="#ctx0" brushRef="#br0" timeOffset="27368.48">13520 3200 0,'0'0'0,"25"0"0,-25-25 16,-50 25-1,-24 25 1,49 0 0,0-25-1,50 25 1,49 0-1,-24-1 1,24 51 15,-49-26-15,25 125 0,-50-124-1,49 148 1,-49-148-1,0-25 1,0-50 15,0-50-15,0 26-16,0-1 16,25-74-1,0 0 1,0 25-1,-1 24 17</inkml:trace>
  <inkml:trace contextRef="#ctx0" brushRef="#br0" timeOffset="27514.07">14190 3572 0,'0'0'0,"24"0"32</inkml:trace>
  <inkml:trace contextRef="#ctx0" brushRef="#br0" timeOffset="28050.96">15604 3200 0,'-25'-25'16,"50"50"-16,-75-50 0,50 1 31,0-1-31,99-25 16,0 25-1,-24 25 1,-75 25 0,-25 74 15,0-24-15,50-26-1,0-24-15,24-25 16,100 50-1,-124-50 1,0 25-16,-25-1 16,-75 100-1,-24-49 1,25-26 0,49-24-1</inkml:trace>
  <inkml:trace contextRef="#ctx0" brushRef="#br0" timeOffset="28619.7">16125 2580 0,'0'0'15,"-50"-25"-15,-74 25 16,-25 25 0,0 49-1,-49 26 1,24 48 0,100-73-1,24 24-15,-74 75 16,99 49-1,25 0 17,50-123-32,-1-1 15,51-25-15,123 25 16,50-24 0,-25-50-1,-25-50 1,-24-50-1,-1-73 1,-49-26 0,-50-49-1,-74-1 1,-25 125-16,-25 0 16,-74-50-1,-25 50 1,-174 0 15,100 99-15,24 49-16</inkml:trace>
  <inkml:trace contextRef="#ctx0" brushRef="#br0" timeOffset="28908.36">17266 3275 0,'0'0'16,"24"0"-1,1 0-15</inkml:trace>
  <inkml:trace contextRef="#ctx0" brushRef="#br0" timeOffset="29084.34">17514 3870 0,'0'50'0,"0"-100"0,-25 124 15,0-24-15,25-25 16,-25 24-16,-49 26 15</inkml:trace>
  <inkml:trace contextRef="#ctx0" brushRef="#br0" timeOffset="30934.6">1092 6028 0,'-25'0'32,"0"0"-17,25-25 1,-25 1 31,25-1-32,25-25 1,0 1 0,24-1-1,1 25 1,0 25 0,-26-25-1,1 25 1,25 25-1,-25 25 1,-1 24 0,-24 1-1,0 49 17,-24-75-32,-1 50 15,-25-24 1,1-26-1,24-24 1,0-25 0,0 0 15,25-49-15,0-1-1,25-24 1,25-1-1,24 1 1,-24 24-16,24-49 16,0 0 15,1 24-15,-26 1-1,-24 24 1,0 50-1,-25-25 17,-50 50-17,26 0 1,-26 50 0,0 24-1,26-50-15,-1 51 16,25-1-1,0-25 1,49 1 0,26-1 15,-1-49-15,-24-25-1,-1 0-15</inkml:trace>
  <inkml:trace contextRef="#ctx0" brushRef="#br0" timeOffset="31434.63">1861 5135 0,'-25'0'62,"25"25"-62,0 0 16,-25 0-16,25 24 15,-25 26 1,50-26 0,0-24-1,24 0 17,-24-25-32,0 0 15,49-25 1</inkml:trace>
  <inkml:trace contextRef="#ctx0" brushRef="#br0" timeOffset="31607.31">1786 5135 0,'0'0'0,"0"0"16,-25 25 15</inkml:trace>
  <inkml:trace contextRef="#ctx0" brushRef="#br0" timeOffset="39779.32">2456 5656 0,'0'-25'47,"0"50"-31,0-50 78,0 0-79,25 1 1,-25 48 31,0 1-32,-25 0 1,50-25 47,-25-25-48,25 25-15,-25-25 31</inkml:trace>
  <inkml:trace contextRef="#ctx0" brushRef="#br0" timeOffset="40835.53">1712 5110 0,'0'0'0,"24"0"15,1-24 1,0 24 0,0 0-1,0-25 1,24 25-1,-24 0 1,0-25 0,0 25 15,0 0-31,-1 0 16,1 0-1,25 0 1,-25 0-1,-1 0 1,1 0 0,0 25-1,0 0 1,-25-1 0,25 26-1,-25-25 1,0 24-1,0-24 1,-25 0 15,0 25-15,-25-1 0,26-24-1,-26 0 1,25 24-1,-24-49 1,49 25 0,-50-25-1,25-25 17,0 1-17,25-1 1,-24 25-1</inkml:trace>
  <inkml:trace contextRef="#ctx0" brushRef="#br0" timeOffset="41652.44">2530 6326 0,'0'25'47,"0"-1"-31,0 1 31,-24-25-1,24-25-46,-25 25 16,25-24-16,0-1 47,0 0-31,25 25-16,-1 0 15,1 0 1,0 25-1,0 49 1,-25 1 0,-25-1 15,-25 25-31</inkml:trace>
  <inkml:trace contextRef="#ctx0" brushRef="#br0" timeOffset="95172.82">8980 5780 0,'25'-25'15,"-25"1"63,0-1-62,0 0-16,0 0 16,0 0-1,0 0 1,-25 25-16,0-49 16,1 24-1,-1-25 1,0 1 15,-25 49-15,25-25-1,-49 25 1,0 0 0,-1 0-1,1 25 1,24 0-16,1-1 15,-26 51 1,26 24 0,-1 0-1,25 1 1,25-1 0,25-25 15,49-24-16,26-1 1,-1-24 0,25-25-1,-25-25 1,-49 1-16,24-76 16,-24 26-1,-25-25 1,-1 0-1,-48 24 1,24 25 0,0 26 31,0 48-32,0 1-15,0 75 31,0 24-15,0-50-16,24 50 16,-24-25-1,25 0 1,0-24 0,-25-26-1</inkml:trace>
  <inkml:trace contextRef="#ctx0" brushRef="#br0" timeOffset="95572.79">9327 6400 0,'0'25'47,"0"0"-31,0 25-1,0-26-15,0 26 16,0 0-16,0-26 16,0 26-16,-24 49 15,24-49 1,0-25 0,0 24-1</inkml:trace>
  <inkml:trace contextRef="#ctx0" brushRef="#br0" timeOffset="96106.89">9923 6177 0,'-25'0'31,"75"0"0,-1 0-15,26-25-16,24 25 16,-25-25-1,1 25-15,24-24 16,-49 24 0,-26 0-1,1 0 32</inkml:trace>
  <inkml:trace contextRef="#ctx0" brushRef="#br0" timeOffset="96906.57">11634 5830 0,'0'0'0,"-24"-25"31,24 0-31,-25-24 16,25-26 0,-25 50-1,0-24 1,-24 49-1,-1-25 1,-24 25 0,24 25-16,0 24 15,-24 26 1,49 24 0,25 25-1,25-25 16,0 0-15,49-74 0,1 0-1,-1-75 1,0 1 0,1-75-1,-50 0 1,-1 74-16,1-24 15,-25 49 1,0 0 15,25 100-15,0-1 0,-25 50-1,25 0 16,-1 25-15,-24-50 0,25 25-1,0-25 1,-25-74-16,0 0 0</inkml:trace>
  <inkml:trace contextRef="#ctx0" brushRef="#br0" timeOffset="97339.62">12230 6500 0,'-25'0'15,"25"24"1,-25 1 0,0 25-1,25 24 1,25-24 0,25-25-1,24-1 1,1-24-1,-1-24 1,-74-1 0,0-25-1,-50-24 1,-123-1 0,98 51-1,51 24 16</inkml:trace>
  <inkml:trace contextRef="#ctx0" brushRef="#br0" timeOffset="97706">13073 6078 0,'-25'0'15,"25"-25"16,25 25-15,0 0 0,49-25-1,51 0 1,-1 1 0,0 24-1,-50-25 1</inkml:trace>
  <inkml:trace contextRef="#ctx0" brushRef="#br0" timeOffset="97939.49">13098 6251 0,'0'0'0,"-25"0"15,0 0 1,50 0 0,0 25-1,25-50 1,-1 25-16,75 0 16,50-24-1,0-1 1</inkml:trace>
  <inkml:trace contextRef="#ctx0" brushRef="#br0" timeOffset="98824.22">14413 5879 0,'0'0'16,"0"-24"-16,-25 24 31,0 0-31,0 0 15,-24 0 1,24 24-16,0 1 16,-49 25-1,-25-1 17,74 26-17,0-26 1,25 26-1,25-26 1,0 26 0,24-26-1,26-24 1,-1 0 0,25 0-1,-24-25 1,24 0-1,-50 0-15,26-25 32,-1 0-32,1-24 15,-1-1 1,-24 0 15,-25 1-15,-1-1-1,1 1 1,-25-1 0,-25 25-16,1 0 15,24 1 1,-100-51 0,51 26-1,-26 24 1,26 25-1,-26-25 1,-24 0 0,25 50-1,-26-25 17,26 0-17,0 25 1,24-25-16</inkml:trace>
  <inkml:trace contextRef="#ctx0" brushRef="#br0" timeOffset="108705.95">16298 6078 0,'0'-25'0,"0"0"140,50 25-140,-25 0 16,-1-25-16,26 25 16,0 0-16,24 0 15,25-24 16,1-1-15,-26 25 0,-49 0-1,0 0 17</inkml:trace>
  <inkml:trace contextRef="#ctx0" brushRef="#br0" timeOffset="109233.36">16348 6177 0,'0'-25'0,"-25"25"16,25 25 46</inkml:trace>
  <inkml:trace contextRef="#ctx0" brushRef="#br0" timeOffset="109601.93">16298 6227 0</inkml:trace>
  <inkml:trace contextRef="#ctx0" brushRef="#br0" timeOffset="111773.28">546 9873 0,'0'0'0,"0"-24"0,0-1 47,0 0-16,25 0-15,-25 0-1,24 0-15,-24 1 16,75-26-1,-1 0 1,1 26 0,24-26-1,-74 50-15,49-25 16,1 25 0,-26 25 15,26 25-16,-26 24 1,-24 25 0,-25 1-1,-25-1 1,-24-25 0,24-49-1,0 0 1,0-25-1,75-75 17,-25-24-17,49-25 1,25-25 0,-24 0 15,-51 50-16,1 74 1,-25 1 0,-25 48-1,1 26 1,-1 0 0,0-1-16,25 100 15,0-25 1,50-25-1,24-49 1,50 0 0,-25-50-1,-49 0 1</inkml:trace>
  <inkml:trace contextRef="#ctx0" brushRef="#br0" timeOffset="112362.5">1637 8881 0,'0'0'0,"-25"25"78,25 0-63,0-1 1,0 1 0,0-50 77,0 1-77,25-1-16</inkml:trace>
  <inkml:trace contextRef="#ctx0" brushRef="#br0" timeOffset="112940.27">1588 8881 0,'-25'0'15,"25"25"16,0 0-31,25-1 16,-25 1 0,0 0-16,24 74 15,1-24 1,-25-26 0,25 1-1,-25-25 1</inkml:trace>
  <inkml:trace contextRef="#ctx0" brushRef="#br0" timeOffset="113439.68">2580 9600 0,'-25'50'16,"25"-25"0,25 0 30,-25-50-30,0 0 0,25 0-1,-25-24 1,0 24 0</inkml:trace>
  <inkml:trace contextRef="#ctx0" brushRef="#br0" timeOffset="113706.54">2679 10072 0,'0'0'0,"0"25"0,0-1 32,-25 1-17,25 25 1,-24-25-16,-1 49 16,0-24-1,-25-1 1,50-24-1</inkml:trace>
  <inkml:trace contextRef="#ctx0" brushRef="#br0" timeOffset="119924.01">7988 9352 0,'0'0'0,"0"-24"47,25-1-32,-1 0-15,1 25 16,0-25-16,0 25 16,24-25-16,51 1 31,-1 24-16,-25-25 1,1 50 0,-26 24-1,-49 50 1,0-49-16,-49 99 16,-26 24-1,-24-24 1,0-25-1,24-49 1,75-50 0,-24-25-1,48 24 17,51-48-1,24-1-16,0 0 1,1 0 0,-76 25-16,1 0 15,0 0 1</inkml:trace>
  <inkml:trace contextRef="#ctx0" brushRef="#br0" timeOffset="120640.72">9377 9526 0,'0'0'0,"25"-25"15,-25 0-15,0-24 16,25-1 0,-25 1-1,0 24 1,-25 0-1,-50 25 1,-24 50 0,-25 24-1,75-24-15,-26 49 16,1 0 0,49 0 15,50-24-16,0-50 1,49-1 0,25-24-1,-24-49 1,24-26 0,-50-49-1,-24-25 1,0 50-1,-25 74 1,0 50 31,-25 25-47,25 49 16,0 25 15,0 25-16,0-50 1,25-24 0,0-1-1</inkml:trace>
  <inkml:trace contextRef="#ctx0" brushRef="#br0" timeOffset="121057.22">9650 9948 0,'0'0'0,"25"-25"16,0 50 30,-25 0-46,0-1 16,0 51 0,-25 24-1,0-25 1,0-24 0,25-25-1,25-50 48,25 25-63,-1-25 15,1 25-15,-1-25 16,26 1 0,-50 24-1</inkml:trace>
  <inkml:trace contextRef="#ctx0" brushRef="#br0" timeOffset="121451.14">10270 9948 0,'0'-25'16,"0"0"15,0 0-15,50 25-1,24-24 1,1 24 0,-26 0-1,-24 0 1</inkml:trace>
  <inkml:trace contextRef="#ctx0" brushRef="#br0" timeOffset="124107.28">11932 9650 0,'0'0'0,"25"-50"32,0 50-17,-25-24-15,25-1 16,-1-25 0,1 1 15,-25-1-16,0-24 1,-49 24 0,-1 25-1,-24 0 1,24 1-16,0 48 16,-24 1-1,-1 50 1,26 24-1,49 25 1,0-25 0,49 0-1,1-49 1,49-50 15,-24 25-15,-1-50-1,1-50 1,-51 26-16,1-75 16,0 25-1,0-1 1,-25 76 0,0-1-1,0 50 16,0 49-15,0 50 0,0 25-1,25-25 1,-25 0 0,24-50-1,1 1 1,-25-50-1</inkml:trace>
  <inkml:trace contextRef="#ctx0" brushRef="#br0" timeOffset="124407.69">12428 9948 0,'25'0'31,"-25"25"1,0-1-17,0 1-15,25 0 16,-25 0-1,25 49 1,-50-24 0,25-25-1,0-1 1</inkml:trace>
  <inkml:trace contextRef="#ctx0" brushRef="#br0" timeOffset="124773.67">13123 9650 0,'0'0'0,"25"0"47,-1 0-47,26-25 16,-25 25-1,49-25 1,1 25-1,-1-24 1,-24 24 0</inkml:trace>
  <inkml:trace contextRef="#ctx0" brushRef="#br0" timeOffset="125007.91">13197 9799 0,'0'0'0,"-25"0"15,1 0 1,48 0 31,1 0-47,25 0 15,49-50 1,50 25 0,-75 25-1</inkml:trace>
  <inkml:trace contextRef="#ctx0" brushRef="#br0" timeOffset="125724.14">14537 9427 0,'0'0'0,"0"-25"16,-25 25 30,0 0-30,0 0-16,1 25 16,-1 0-16,-25 24 15,-24 1 1,24 49 15,1-25-15,24 26-1,25-26 1,25 1 0,24-1-1,26-49 1,24 0 0,-25-1-1,25 1 1,-49-50-16,49 1 15,1-1 1,-26-25 0,-24-24-1,-26-1 1,26 1 15,-25-1-15,-25 1-1,-25 0 1,0-1 0,0 26-1,-49 24 1,49 25-16,-74-25 16,25 0-1,-1 25 1,1 25-1,24 0 1</inkml:trace>
  <inkml:trace contextRef="#ctx0" brushRef="#br0" timeOffset="130513.42">16273 6450 0,'25'0'125,"0"-25"-109,25 25-16,24-25 15,0 25-15,50-25 16,25 25 15,-49-24-15,-26-1-1,-49 25 1,0 0 0,-1 0-1,1 0 48,0-25-48,0 25 1</inkml:trace>
  <inkml:trace contextRef="#ctx0" brushRef="#br0" timeOffset="131778.49">17067 5681 0,'-25'0'32,"50"0"46,0 0-78,0 25 15,0-25-15,24 25 16,50 24 0,1 1-1,24 24 1,-25-24-1,-25-25 1,-24 24 0,-25-24-1,0 0 1,-1 0 15,-24-1 16,-24-24 78,-26 25-109,25-25-16,-99 50 15,0-1 1,0 26 15,25-1-15,0-24-1,49-25 1,25 0 0,0-25-1,1 0 17,-1 0-17,25 24 16,-25-24 1,25-24-17,0-1 1,25 0 0,-25 0-1,25-49 1,-1-26-1,-24-24 1,25 25 0,-25 0-1,-25-25 1,25 99 0,0 0 46,25 50 1</inkml:trace>
  <inkml:trace contextRef="#ctx0" brushRef="#br0" timeOffset="133174.37">20863 5830 0,'0'-25'47,"0"0"-16,0 0-15,0 1-1,-25-1 1,0-25 0,-25 0-1,1 26-15,-1-26 16,-24 50 0,24 0-1,-49 25 1,25 49-1,-26 26 1,75-1 0,1 0-1,73 0 1,26-24 15,24-1-15,0-74-1,-74 25-15,74-50 16,0-25 0,-49-49-1,0-25 1,-1-25 0,-24 50-1,0 49 1,-25 26-1,0-1 17,0 74-17,0 51 1,0-51 0,0 51-1,-25 24 1,25 0-1,-25-25 1,25-25 0,25-24-1,-25-25 17</inkml:trace>
  <inkml:trace contextRef="#ctx0" brushRef="#br0" timeOffset="133623.75">21235 6375 0,'0'0'0,"-25"50"109,25-25-109,0 0 16,-25 0-16,25 24 15,0 1-15,-25 24 16,1 25 15,48-49-15,-24-25-1,0 0 1</inkml:trace>
  <inkml:trace contextRef="#ctx0" brushRef="#br0" timeOffset="134040.9">21929 6078 0,'0'-25'16,"0"0"15,25 25-15,0 0 0,0-25-1,24 25-15,-24 0 16,74-24-1,-24-1 1,-26 25 0,-24 0-1,25 0 17</inkml:trace>
  <inkml:trace contextRef="#ctx0" brushRef="#br0" timeOffset="134342.19">21830 6227 0,'0'0'0,"-25"0"16,1 0-1,48 0 17,1 0-32,25 0 15,24 0 1,25-25 15,-24 25-15,-1 0-1,-49 0-15</inkml:trace>
  <inkml:trace contextRef="#ctx0" brushRef="#br0" timeOffset="135107.93">23070 5855 0,'0'0'16,"50"-50"-1,-50 25-15,0 0 16,-25 1 0,25-1-1,-25 25-15,-24-50 16,-26 50 0,-24-25-1,0 50 1,25 0-1,-1 25 1,26 24 0,49 25-1,24 0 1,26-24 15,24-26-15,26 1-1,-76-50-15,51 25 16,-26-75 0,1-24-1,24-50 1,-24 25 0,-25 24-1,-25 50 16,0 50-15,0 0 0,-25 49-1,25-24 1,-25 0 0,25-1-16,0 50 15,25 1 1,0-26-1,25 0 1,-26-24 0</inkml:trace>
  <inkml:trace contextRef="#ctx0" brushRef="#br0" timeOffset="135625.91">23591 6450 0,'0'-25'32,"-24"25"-1,-1 25-16,25 0 1,-25-25-16,0 25 16,0 24-1,25 50 1,0-74 0,25 0-1,-25 0-15,50-25 16,24 25-1,1-50 1,-26 25 0,-24-50-1,-25 1 17,0-51-17,-25 51 1,0-1-1,-24 25 1,-1 0 0,-24 50-16</inkml:trace>
  <inkml:trace contextRef="#ctx0" brushRef="#br0" timeOffset="136730.54">25874 6127 0,'0'-24'16,"-25"24"-16,25-25 46,25 25 17,-1 0-47,1 0-1,0 0-15,25 0 16,24 0-16,25 0 15,1 0 1,148-25 0,149 25-1,-174 0 1,-50-25 0,-49 25-1,-49 0 1,-25-25-1,-26 25 17</inkml:trace>
  <inkml:trace contextRef="#ctx0" brushRef="#br0" timeOffset="137224.9">27561 5731 0,'0'0'0,"0"-25"47,24 25 0,1 25-47,0-25 16,25 24-16,-1-24 15,100 50 17,-75-25-32,100 24 15,-99 1 1,-1-25-1,-74 0 1,0-1 0,-99 26-1,-50 24 1,0 1 0,0-1-1,75-24 1,24-25-1,50-1-15</inkml:trace>
  <inkml:trace contextRef="#ctx0" brushRef="#br0" timeOffset="137527.01">27660 5755 0,'0'0'0,"-25"-24"16,25-1-16,0 0 47,-25 50-47,25 24 15,0 51 1,25-1-1,-25 25 1,25 0 0,0-25-1,-1-49 1</inkml:trace>
  <inkml:trace contextRef="#ctx0" brushRef="#br0" timeOffset="137941.26">29446 5755 0,'0'-24'16,"25"24"-1,-50 0 16,25 49-15,-25 26 0,0-1-1,25 0 1,0-49 0,0 0-1</inkml:trace>
  <inkml:trace contextRef="#ctx0" brushRef="#br0" timeOffset="138307.12">29520 5259 0,'0'0'0,"0"-25"16,0 1 30,-25 48-46,25 1 16,0 0 0,-24 0-1,48-25 32</inkml:trace>
  <inkml:trace contextRef="#ctx0" brushRef="#br0" timeOffset="138692.17">28999 5482 0,'0'0'0,"-24"0"16,24 25 0,0 0-1,-50 25 1,25 24-1,-25 1 1,26 24 0,24 25-1,24-50 1,26-24 0,-25-1-1,0-49 1</inkml:trace>
  <inkml:trace contextRef="#ctx0" brushRef="#br0" timeOffset="139075.47">30339 5334 0,'0'-25'15,"-25"50"1,50 24-16,-25-24 15,0 74 1,25 50 0,-25 0-1,25-75-15,-75 125 32,-25-50-17,1-25 1,-25-50-1</inkml:trace>
  <inkml:trace contextRef="#ctx0" brushRef="#br0" timeOffset="140291.12">16298 9551 0,'0'0'0,"25"0"63,0 0-47,0 0-16,24 0 15,26 0-15,-1-25 16,100-25-1,74 26 1,-149-1 0,-49 25-1</inkml:trace>
  <inkml:trace contextRef="#ctx0" brushRef="#br0" timeOffset="140592.35">16174 9898 0,'0'0'0,"25"0"32,25 0-32,49-25 15,50 1 1,24-1 15,-49 25-15,-24-25-1,-76 25-15</inkml:trace>
  <inkml:trace contextRef="#ctx0" brushRef="#br0" timeOffset="141075.6">16968 9228 0,'-25'0'15,"50"0"1,0 0-1,49 50 1,50-25 0,0 24-1,-25-24 1,-74-25 0,25 25-1,-50 0 16,-25-25-15,-49 74 0,-1 1-1,1-51 1,-1 76 0,1-26-1,24-49 1,26 0-16</inkml:trace>
  <inkml:trace contextRef="#ctx0" brushRef="#br0" timeOffset="141458.63">16968 9154 0,'0'0'0,"-25"0"0,25-25 32,0 75-1,0-25-16,0 99 1,0 49 0,0 1-1,-25 0 1,25-125-16,0 1 16,0-1-16,0-24 15,0 0 1,0 0-1</inkml:trace>
  <inkml:trace contextRef="#ctx0" brushRef="#br0" timeOffset="188078.3">20292 9427 0,'0'-25'16,"25"25"15,0 0 16,-25-25-16,25 25-31,-25-25 16,0 1-1,0-1 1,0 0 0,0 0-16,-25-24 15,-25-1 1,25 25 15,0 25-15,-24 0-1,-1 0 1,-49 25 0,25 0-1,49 0-15,-50 24 16,26 50-1,-1 1 1,25 24 0,25-25-1,0 0 1,50-49 0,0-1-1,-1-49 1,26-24-1,24-51 17,25-49-17,-50 25 1,-49 0 0,0 49-1,0 0 1,-25 1-1,0 24 32,0 50-15,-25 0-17,25-1-15,-25 76 16,25-1-1,0 25 17,0 0-17,0 0 1,25-50 0,-25-49-1,25 0 1</inkml:trace>
  <inkml:trace contextRef="#ctx0" brushRef="#br0" timeOffset="188712.08">20689 9849 0,'25'0'16,"0"24"93,-25 1-109,24-25 16,-24 25-16,0 0 15,25 0-15,0 74 32,-50 0-17,-24 0 1,-1-49 0,0-1-1,26-24 1,48-25 31,1-25-47,0 25 15,49-24 1,-24 24 0,-25 0-1,24 0 1,-49-25-1</inkml:trace>
  <inkml:trace contextRef="#ctx0" brushRef="#br0" timeOffset="189178.37">21334 9749 0,'0'-25'32,"25"25"-1,0 0-15,-1-24-1,1 24-15,25 0 16,-1 0-1,26 0 1,-26-25 0,1 25-1,-25 0-15,0 0 32</inkml:trace>
  <inkml:trace contextRef="#ctx0" brushRef="#br0" timeOffset="189429.07">21483 9898 0,'0'0'0,"-25"25"31,50-25 0,0-25-15,-1 25-16,51 0 15,-26-25 1,1 1 0,-25 24-1</inkml:trace>
  <inkml:trace contextRef="#ctx0" brushRef="#br0" timeOffset="190662.11">23294 9427 0,'0'0'0,"0"-25"15,25 25 1,-25-25 0,24 0-1,-24 1-15,25-26 16,-50-24 0,25-1-1,-24 26 1,-26 24 15,25 25-15,-49 0-1,-1 25 1,-24 74 0,49 0-1,26 25 1,24-25-1,49 0 1,26-74 0,-1 0-1,25-50 1,-24-24 0,-1-26-1,-24-49 1,-25 0-1,-1 50 17,-24 49-1,0 50-15,0 24-1,0 51 1,0 24-1,0-25 1,0-25 0,25 1-1,-25-51 1</inkml:trace>
  <inkml:trace contextRef="#ctx0" brushRef="#br0" timeOffset="190995.45">23715 9625 0,'25'-25'15,"-25"50"32,0 0-47,25 0 16,-25 0-16,0 24 16,-25 26-1,25-50-15,0 49 16,0-24-1,0-26 17,0 1-32</inkml:trace>
  <inkml:trace contextRef="#ctx0" brushRef="#br0" timeOffset="191528.27">22897 10245 0,'0'25'16,"25"-25"78,24 0-94,1 0 15,49 0-15,0 0 16,1 0-16,148-25 16,-25 1-1,-25-1 1,-49 0-1,-50 0 17,-49 25-17</inkml:trace>
  <inkml:trace contextRef="#ctx0" brushRef="#br0" timeOffset="192203.14">23542 10518 0,'0'0'0,"-25"0"16,75 0 15,-26-24-15,1 24-16,0 0 15,25 0 1,-1 24-1,1 1 1,-25 25 0,-25 24-1,-25 25 1,-25 1 0,-24 24-1,49-100-15,-25 51 16,26-50-1,24 0 32,24-50-31,76 0 0,-1 0-1,-50 0 1,26 25-1,-50-25 1,0 25 15</inkml:trace>
  <inkml:trace contextRef="#ctx0" brushRef="#br0" timeOffset="210112.34">25154 10022 0,'25'0'15,"-50"0"1,50 0 140,0-25-156,0 25 16,-1 0-16,26-24 15,-25 24 1,74 0 0,-24 0-1,-26 0 1,-24 0 0,0 0 15</inkml:trace>
  <inkml:trace contextRef="#ctx0" brushRef="#br0" timeOffset="210586.24">25179 10320 0,'25'0'16,"0"0"-1,-1 0 1,1 0-16,50-25 16,24 25-1,0 0 1,0 0 15,-24 0-15,-26-25-1,1 25 1</inkml:trace>
  <inkml:trace contextRef="#ctx0" brushRef="#br0" timeOffset="212063.33">27040 9625 0,'24'0'15,"-48"-25"1,24 1 46,24-1-46,-24 0 0,0 0-16,0 0 15,0 1-15,-24-26 16,24 0 0,-25 1-1,-25 24 1,1 0 15,-26 0-15,1 25-1,49 25-15,-25 0 16,1 25 0,24 24-1,0 25 1,-25 0-1,50 1 1,0-26 0,50 1-1,24-26 1,-24-24 0,25 0-1,-1-50 16,0-25-15,-24-24 0,0-25-1,-1-25 1,-24 49 0,0 1-1,-25 49 16,-25 25 16,25 25-31,-25 24-16,0 51 16,25-1-1,-24 0 1,24 0 15,24 1-15,-24-51-1,25-24 1,-25 0 0</inkml:trace>
  <inkml:trace contextRef="#ctx0" brushRef="#br0" timeOffset="212697.25">27412 9948 0,'0'0'0,"0"-25"78,0 50-46,-25 0-17,25-1 1,-25 1-16,25 0 16,0 0-16,-25 24 15,25 1 1,0 0 15,25-50-15,25 24-1,-26-24 1,26-24 0,-25-1-1,0-25 1,0-24-1,-50-1 1,25 26 0,-25 24-1,-25 0 1,25 0 0,-24 25-1,-1 0 1</inkml:trace>
  <inkml:trace contextRef="#ctx0" brushRef="#br0" timeOffset="213180.92">26667 10593 0,'25'0'31,"0"0"-15,0 0 0,49-25-1,1 25 1,49-25 0,25 25-1,-1 0 1,26-25-1,0-24 1,-75 49 0,-49-25-1,-1 25 1,-49-25 0,25 25-1</inkml:trace>
  <inkml:trace contextRef="#ctx0" brushRef="#br0" timeOffset="214105.74">27188 10890 0,'25'0'31,"0"0"-31,0 0 15,0 0-15,-1 0 16,26 0 0,0 0-1,-26 0 1,26 25 0,-25 25-1,0-1 1,-50 26-1,25-50-15,0 0 16,-50 49 0,25-24-1,-24-26 1,24 1 15,0-25-15,25 25 15,25-50 16,25 25-31,-26-25-1,101 1 1,-76-1-16,75 0 15,-74 25 1,49-25 0,-49 0-1,-26 25 17,1 0 61,-25-24-77,0 48-16,-25-24 94</inkml:trace>
  <inkml:trace contextRef="#ctx0" brushRef="#br0" timeOffset="-213865.45">21260 12478 0,'0'0'0,"0"-25"31,24 0-15,-48 1 0,24-26-1,-25 0 1,0 1 0,-25-1-1,26 25 1,-26-24 15,25 49-31,0 0 16,-49 0-1,-1 25 1,26 49 0,-1 25-1,50 25 1,25-24-1,25-51 1,24 1 0,0-50-1,1 0 1,-25-50 15,-1 25-31,-49-24 16,25-51-1,0-24 1,-25 100 0,0-1 15,0 74-15,0 26-1,25 49 1,-25 0-1,24 0 1,1-25 0,-25-74-1,25 0-15</inkml:trace>
  <inkml:trace contextRef="#ctx0" brushRef="#br0" timeOffset="-213380.59">21731 12776 0,'0'0'0,"25"0"15,0 0-15,-1 25 16,1-1 0,0 51-1,-50 24 1,0-25 15,-24-49-31,49 0 16,0 0 15,-25-25-15,50-25 15,0 0-15,24 25-1,-24-25-15,0 25 16,49-24-1,25 24 1,-49 0 0</inkml:trace>
  <inkml:trace contextRef="#ctx0" brushRef="#br0" timeOffset="-213030.96">22599 12726 0,'25'0'47,"0"0"-31,0-25-16,-1 25 15,26 0-15,-25 0 16,24-24-16,26 24 31,-1-25-31,-49 25 31</inkml:trace>
  <inkml:trace contextRef="#ctx0" brushRef="#br0" timeOffset="-212780.45">22748 12949 0,'0'0'16,"-25"25"0,50 0 15,0-25-15,24 0-1,1 0-15,124-25 31,-75 0-15</inkml:trace>
  <inkml:trace contextRef="#ctx0" brushRef="#br0" timeOffset="-212047.46">24336 12255 0,'24'-50'0,"-48"100"0,48-125 16,-24 51-16,0-1 15,-24-25 1,-51 1 0,1 49-1,-1 0 1,-49 49-1,25 26 1,49 24 0,26 0-1,24 0 1,49-49 0,26 0-1,-1-50 16,25-25-15,1-25 0,-76 0-16,26 1 15,0-125 1,-26 125 0,-24-1-16,0 25 31,0 0-16,0 75 1,-24 49 0,24 0-1,0 25 1,0 1 0,24-51 15,-24-24-31,0-26 0</inkml:trace>
  <inkml:trace contextRef="#ctx0" brushRef="#br0" timeOffset="-211649.71">24757 12577 0,'0'-24'16,"0"48"-16,-24-48 31,24 48-31,-25-24 16,25 25-16,0 25 16,0-1-1,0 26 16,49-75-15,1 0 0,24-25-1,-49 0 1,0-24 0,-50-26-1,-24 26 1,-26 24-1,1 25 1</inkml:trace>
  <inkml:trace contextRef="#ctx0" brushRef="#br0" timeOffset="-211265.68">23864 13198 0,'0'0'0,"-25"0"16,50 0 30,0 24-46,74-24 16,100 0 0,123-24-1,26-1 1,-26-25 0,-99 0-1,-123 26 16,-76-1-31,-24 0 16</inkml:trace>
  <inkml:trace contextRef="#ctx0" brushRef="#br0" timeOffset="-210747.99">24658 13421 0,'0'0'16,"25"0"15,0 0-31,24 0 15,-24 0 1,25 0 0,-1 25-1,-49 24 1,-49 50 0,24 25-1,-49-24 1,24-51-1,25-24 1,50-25 15,49-25 1,-24 25-32,0-24 15,49-1 1,-50 0-1,-24 0 1,-25 0 15</inkml:trace>
  <inkml:trace contextRef="#ctx0" brushRef="#br0" timeOffset="-205899.07">19622 5458 0,'-25'24'125,"25"1"-94,0 0-31,-24 25 16,24-26-16,0 101 16,0-1-1,0 74 16,0 25-15,0-99-16,-25 149 16,25-74-1,-25-1 1,25-74 0,0-74-1,0 24 1,0-49-1,-25-25 1</inkml:trace>
  <inkml:trace contextRef="#ctx0" brushRef="#br0" timeOffset="-203049.2">19722 5135 0,'0'0'0,"24"0"47,-24 25-32,25-25 1,0 25-1,0-25-15,24 0 16,26 25 0,49-50-1,25 25 1,49-25 0,1 25-1,24-25 16,0 0-15,0 25 0,-24-24-1,-1 24 1,100-25 0,-124 0-1,-1 0 1,-24 25-1,-25-25 1,25 25 0,-25-25-1,25 25 1,-25-24 0,-25 24-1,0 0 16,1 0-15,-76 0-16,76 0 16,-26 0-1,0 0 1,1 0 0,-1 0-1,26 24 1,-26-24-1,-24 0 1,-26 0 0,1 0-1,0 0 1,0 25 15,0 0-15,-1 0-1,-24 0 1,0 24 0,25 26-1,-25-1 1,-25 25 0,25 1-1,-24-1 1,-1 0-1,0 0 1,0 25 0,25 75-1,-25-50 1,25-25 0,0 0 15,-24 0-16,24-25 1,-25-25 0,0 26-1,25-51 1,-25 26 0,25-26-1,-25 26 1,25-1-1,0-24 1,0-25 0,-24-1 31,-1-24-1,0 0-30,0 0 0,-25 0-1,-24 0 1,-100 25 0,50-25-1,75 0 1,-75 25-1,0-25 1,24 25 0,1-25-1,0 25 1,-25-25 0,0 24-1,0-24 16,25 25-15,49-25-16,-74 0 16,25 0-1,0 25 1,-1-25 0,1 0-1,-25 25 1,-25-25-1,0 0 1,25 0 0,0 0-1,0 0 1,0 0 0,-74 0 15,74 0-16,0 0 1,25 0 0,-1 0-1,1-25 1,25 25 0,-1 0-1,26 0 1,24 0-1,-25 0 1,25 0 15,1 0-31,-1 0 16,0 25 0,-25-25 30,26 0-30,-1 0 0,25 25-1,-25-25 1,0 0 0,0 0 15,0 24-16,1-24 1,-1 0 15,25-24 141,0-1-172,0 0 16,25 25-1,-25-25-15,0 0 16,0 1 0,24-26-1,-24 0 1,0 1 0,-24 24 15</inkml:trace>
  <inkml:trace contextRef="#ctx0" brushRef="#br0" timeOffset="-190639.04">27312 13098 0,'0'25'15,"0"-50"-15,25 25 78,0 0-62,0 0-16,24 0 16,26 0-16,-25 25 15,98-25 1,-73 0-16,98 25 31,1-25-15,-25 0-1,25 0 1,-50 0 0,-25 0-1,-25 0 1,-24 0 0,-25 0-1,-1 0 1</inkml:trace>
  <inkml:trace contextRef="#ctx0" brushRef="#br0" timeOffset="-190098.11">29024 12900 0,'0'0'0,"-25"0"16,25-25 15,25 50 0,0-25-31,0 25 16,24-25-16,51 24 16,-1 1 15,-25-25-16,-49 0 1,0 0 0,-25 25 15,0 0-15,-50 24-1,-24 51 1,-1-26-1,1 1 1,24-26 0,1 1-1,24-25 1</inkml:trace>
  <inkml:trace contextRef="#ctx0" brushRef="#br0" timeOffset="-189731.34">29074 12801 0,'25'-25'32,"-25"50"-17,0-1 1,0 1-16,24 50 16,-24-1 15,25 0-16,-25 26 1,25-1 0,-25-49-1,0-1 1</inkml:trace>
  <inkml:trace contextRef="#ctx0" brushRef="#br0" timeOffset="-189309.77">30364 12974 0,'0'25'78,"-25"0"-78,25 0 15,0 24-15,-25-24 16,25 25-16,-25 24 16,0 1-1,25-26 1,0 1 0,0-25 15</inkml:trace>
  <inkml:trace contextRef="#ctx0" brushRef="#br0" timeOffset="-188981.43">30686 12999 0,'0'0'0,"0"-25"31,0 0 0,0 50-31,0 0 16,-49 49 0,24 1 15,25-1-16,-25-24-15,25 0 16,-25-1 0,25-24-1</inkml:trace>
  <inkml:trace contextRef="#ctx0" brushRef="#br0" timeOffset="-188565.14">30438 12652 0,'0'-25'32,"0"50"-1,0 0-15,0-1 15,25-24-16,0 0 1,0-24 0,-25-1-16,0 0 15,0-25 1</inkml:trace>
  <inkml:trace contextRef="#ctx0" brushRef="#br0" timeOffset="-188246.36">30860 12577 0,'0'0'0,"0"25"78,25 0-62,-1-25-1,1 0 1,0 0-1,-25-25 1,-25 0 0,0 1-1</inkml:trace>
  <inkml:trace contextRef="#ctx0" brushRef="#br0" timeOffset="-187598.06">30041 12726 0,'0'-25'47,"0"50"-31,-25 0-1,1 0-15,-1 24 16,25-24-16,-25 50 16,0 49-1,0 0 1,1 25-1,-1-100-15,0 50 16,50-49 0,0 0-1,-1-26 1</inkml:trace>
  <inkml:trace contextRef="#ctx0" brushRef="#br0" timeOffset="-187164.47">31381 12751 0,'25'-25'15,"-25"50"17,0 0-17,0 24 1,0 51-1,0-1 1,0 25 0,-25 25-1,0-100-15,-49 51 16,24-1 0,-24-50-1,-26 1 1,76-25-16</inkml:trace>
  <inkml:trace contextRef="#ctx0" brushRef="#br0" timeOffset="-181263.44">1315 15629 0,'0'0'0,"-25"0"15,0 0 1,25-25 31,25 0-31,0 0-1,0 0-15,24 1 16,50-26-1,-24 25 1,-1 0 0,-24 50-1,-25 0-15,-1 25 16,1 49 15,-25 50-15,-25 0-1,-24-25 1,-1-50 0,50-24-1,-25-50 1,1 0 0,-1-50 15,25-24-16,25 49-15,-1-74 16,51-1 0,-1-24-1,1 25 1,24-25 15,0 25-15,-24 24-1,-26 26 1,-24-1 0,0 50-1,-25-25 17,-50 50-17,1 25 1,-1 24-1,25 25 1,0 1 0,1 24-1,48 0 1,26 25 15,24-75-15,26 0-1,-26-49 1,-24-25-16</inkml:trace>
  <inkml:trace contextRef="#ctx0" brushRef="#br0" timeOffset="-180296.49">2183 14636 0,'0'0'0,"0"-24"63,25-1-48,0 0 16,-25 0-31,49 0 16,-24 1 0,25-1-1,-26 50 17,1 24-32,-25 26 31,-25-1-16,1-24 1,24-26 0,0-48 15,24 24-15,1 0-1,0-25 1,0 50-1,0-1 1,-25 26 0,-25 0-1,0-26 1,0-24 15,-24 25-15,24-25-16</inkml:trace>
  <inkml:trace contextRef="#ctx0" brushRef="#br0" timeOffset="-179130.47">2332 14711 0,'-25'25'16,"0"-1"0,0-24-16,1 0 15,-1 0 1,0 0 0,0 0-1,25-24-15,0-1 16,-25 0-1,50-49 1,0 24 0,-25 25-1,25 0 1,24 25 15,-24 0-15,25 50-1,-1 24 1,1-24 0,-25 49-1,0-24 1,-25 24 0,0-50-16,-50 1 15,0 0 1,1-50-1,-1 0 1,25 0 0,1-50-1,24 0 1,0 26 15,24-26-15,1 50-1,0 0 1,25 25 0,-26-25-16,1 74 15,25-24 1,0-25 0,-1 0-1,1-25 1,-25 0 15</inkml:trace>
  <inkml:trace contextRef="#ctx0" brushRef="#br0" timeOffset="-178661.62">2803 15455 0,'0'0'0,"25"0"31,-50 25 0,25 0 1,0-50-1,0 0 16</inkml:trace>
  <inkml:trace contextRef="#ctx0" brushRef="#br0" timeOffset="-178239.39">2977 16125 0,'0'25'109,"0"-1"-93</inkml:trace>
  <inkml:trace contextRef="#ctx0" brushRef="#br0" timeOffset="-177414.23">2878 16274 0,'0'-25'47,"24"25"-16,-24-25-15,25 25-1,-25-25-15,25 25 16,0 0-1,0 0 1,-25 25 0,24 0-1,-24 49 1,0-49-16,-24 49 16,-1-24-1,-25 0 1,-24-50-1</inkml:trace>
  <inkml:trace contextRef="#ctx0" brushRef="#br0" timeOffset="-164379.58">5730 15554 0,'0'-25'31,"0"1"78,25 24-78,0 0-15,0-25-16,24 0 16,1 0-16,74-24 15,50 24 17,-50 0-17,-75 50 1,-24 24-1,-74 75 1,-51 0 0,26-24-1,0-51 1,49-24 0,0 0-1,75-50 16,-1 0-15,26 25 0,-1 0-1,0 25 17,-49 0-17,0 49 1,-25 1-1,-25 24 1,-24 0 0,-51 0-1,51-74-15,-100 50 16,0-26 0,0-49-1,25 0 1,50 0-1</inkml:trace>
  <inkml:trace contextRef="#ctx0" brushRef="#br0" timeOffset="-163379.27">7194 15852 0,'25'-50'31,"-25"25"-15,0 1-16,0-1 16,0-25-1,-25 1 17,-49-1-17,24 0 1,-24 26-1,-1 48 1,26 1 0,-26 74-1,50 25 1,0 1 0,25 23-1,0-73-15,50-1 16,25-24-1,-1-50 1,0-25 0,-24-49-1,24-50 17,-24-50-17,-50 0 1,0 75-1,0 74 1,0 25 15,0 25-31,0 74 16,0 50 0,25 25-1,0-25 1,-1-1-1,1-48 1,0-51 0</inkml:trace>
  <inkml:trace contextRef="#ctx0" brushRef="#br0" timeOffset="-162712.68">7715 16348 0,'-25'0'15,"25"-25"1,0 0 0,25 1-1,25-1 1,-1 0-1,-24 25 1,0 74 0,-25 26-1,-25-1 1,0 0 0,25-74-1,25-25 16,0-25-15,0 25-16,24 0 16,-24 0-1,0 25 17,0 25-17,-25-1 1,-25 1-1,0 24 1,-25-24 0,-24-50-1,0 0 1,-1-25 0</inkml:trace>
  <inkml:trace contextRef="#ctx0" brushRef="#br0" timeOffset="-162166.27">8385 16298 0,'-25'0'16,"50"0"46,0-24-62,24 24 16,26 0-16,-26-25 15,75 0 1,-25 25 0,-74-25-1,0 25 1</inkml:trace>
  <inkml:trace contextRef="#ctx0" brushRef="#br0" timeOffset="-161179.33">9948 15976 0,'0'-25'0,"0"0"15,24 1 1,1-1-16,-25 0 16,25-25-1,-25 25-15,-25-24 16,0-1-1,-24 1 1,-1 24 0,1 25-1,-1 25 17,-24-1-17,24 51 1,0 24-1,25 0 1,1 25 0,48-49-1,1-50-15,25-1 16,0-24 0,-1 0-1,1-74 1,-1-25-1,1-50 1,-25 0 0,0 75-1,-25 49 17,0 50-1,0 24-16,24 100 1,1 25 0,-25-1-1,25-49 1,0-24 0,0-1-1,-25-74-15</inkml:trace>
  <inkml:trace contextRef="#ctx0" brushRef="#br0" timeOffset="-160712.5">10345 16224 0,'0'0'0,"24"0"47,26 0-31,-50 25-16,25-25 16,-25 25-16,0-1 15,-25 26 1,0 24-1,-24 1 1,24-50-16,25 24 16,0-24-1,25-25 48,-1-25-48,51 25 1,-26-24 0,-24 24-1,25 24 1</inkml:trace>
  <inkml:trace contextRef="#ctx0" brushRef="#br0" timeOffset="-160312.2">11213 16125 0,'0'0'0,"25"0"31,-1 0-15,1 0-16,50 0 15,-26 25 1,26-25 0,-1-25-1,-24 25 17,-26-25-17,1 25-15</inkml:trace>
  <inkml:trace contextRef="#ctx0" brushRef="#br0" timeOffset="-160078.54">11411 16348 0,'0'0'0,"-49"0"15,49 25-15,24-25 63,1 25-63,74-50 15,100 25 17,-75-25-17</inkml:trace>
  <inkml:trace contextRef="#ctx0" brushRef="#br0" timeOffset="-159562.9">12255 15976 0,'0'0'0,"0"-25"46,-25 25-30,-25 25 0,50 0-1,-25 0-15,-24 49 32,24 25-17,0-24 1,0-1-1,50 25 1,25-49 0,24 0-1,25-26 1,1-48 0,-26-1-1,-49 0-15,25-25 16,-26-74-1,-24 0 1,0-25 0,-49 75 15,-26 24-15,-24 26-1,-25 24-15</inkml:trace>
  <inkml:trace contextRef="#ctx0" brushRef="#br0" timeOffset="-158829.2">13644 16373 0,'0'-25'31,"25"25"-15,-1 0-16,1 0 15,0-25-15,25 25 16,49-25-1,0 25 1,-49 0-16,24-24 16,-24 48-1,-25-24 17</inkml:trace>
  <inkml:trace contextRef="#ctx0" brushRef="#br0" timeOffset="-158546.31">13669 16547 0,'0'0'0,"24"0"15,1 0 1,0 0-16,99 0 16,50-25-1,-25 0 17,-1 25-17,-48 0 1,-76 0-16</inkml:trace>
  <inkml:trace contextRef="#ctx0" brushRef="#br0" timeOffset="-158112.61">14363 16150 0,'0'0'0,"-25"0"16,25-25-16,-24 25 63,48 0-63,1 25 15,0-1 1,173 26-1,1 0 1,-50-26 0,-25-24-1,-99 25 1,-25 0 0,-50 0-1,-49 49 1,-25 26-1,-50-1 1,50-25 0,25-24-1</inkml:trace>
  <inkml:trace contextRef="#ctx0" brushRef="#br0" timeOffset="-157762.58">14314 16174 0,'0'0'0,"-25"-24"31,25 48 0,25 1-15,-1 25-16,1 49 15,0 50 17,0 0-17,-25-25 1,0-25-1,0-25 1,-25-49-16</inkml:trace>
  <inkml:trace contextRef="#ctx0" brushRef="#br0" timeOffset="-156478.27">17290 16398 0,'25'-25'16,"-25"0"0,0 0-16,0-24 15,25-1 1,-25-49 0,-25 0-1,0 24 1,-24 26-1,-50 49 1,49 24-16,-74 51 16,25 49-1,24 25 17,1-25-17,74 0 1,25-50-1,74-24 1,25-50 0,-25-25-1,0-25 1,-24-24 0,-1-100-1,-49 50 1,-25 25-1,0 74 1,0 0 15,-25 100 1,25 49-17,0 25 1,25 24-1,-25-24 1,25 0 0,-25-99-16,25 24 15,-1-24 1</inkml:trace>
  <inkml:trace contextRef="#ctx0" brushRef="#br0" timeOffset="-155861.95">17712 16819 0,'0'-24'31,"25"-1"-15,0 0 0,24 0-1,26 0 1,-26 1 0,-24 24-1,0 49 1,-25 1-1,-25 24 1,0-24 0,25-25-1,-24-1 17,48-48-17,26-1 1,-25 25-1,24 0 1,-24 0 0,0 25-1,0 24 1,0 26 0,-50-26-1,0 26 1,-49-1-1,-1 1 1,50-75-16,-74 24 16,50-48-1</inkml:trace>
  <inkml:trace contextRef="#ctx0" brushRef="#br0" timeOffset="-155146.24">18804 16497 0,'0'-25'0,"24"25"47,1 0-31,0 0-1,25 0-15,-1 0 16,26 0-16,-26 0 16,51-25-1,-1 25 1,-25 0 0,-24-25-1,-25 25 16</inkml:trace>
  <inkml:trace contextRef="#ctx0" brushRef="#br0" timeOffset="-154862.49">18977 16770 0,'0'0'0,"-24"0"32,48 0-1,1 0-15,25 0-16,-25 0 15,49-25 1,0 0-1,26 25 1,-51-25 0,26 25-1</inkml:trace>
  <inkml:trace contextRef="#ctx0" brushRef="#br0" timeOffset="-153661.91">21408 16100 0,'0'0'0,"25"-25"16,0 25-16,-25-25 16,25 1-1,24-1 1,-49 0-1,25 0 1,-50-49 0,25 24-1,-74-24 17,0 49-17,-26 0 1,1 25-1,0 50 1,0 24 0,49 25-1,25 25 1,0 0 0,75-24-1,24-51 1,1-24-1,24-25 1,-49-25-16,24-24 16,25-51 15,-24-48-15,-26 24-1,-24 74 1,-25 25 15,0 75-15,-25 74-1,25 25 1,0 24 0,25 26-1,0-100 1,-25-49-1</inkml:trace>
  <inkml:trace contextRef="#ctx0" brushRef="#br0" timeOffset="-153178.86">21830 16447 0,'0'0'15,"25"0"1,0 0 0,0 0-1,-1 0-15,1 25 16,0 0-1,0 49 1,-50 1 0,-25-1-1,1 1 17,24-51-17,25 1 1,-25-25-1,100 0 1,-1-25 0,0 1-1,1-1 1,-50 25 0,-1 0-1</inkml:trace>
  <inkml:trace contextRef="#ctx0" brushRef="#br0" timeOffset="-152606.49">20788 17092 0,'0'0'0,"-25"0"16,50 0 62,0 0-78,0 0 16,24 25-16,26-25 15,-1 0 1,125 0-1,49-25 1,25 0 0,-50 1-1,-25-1 1,-49 0 0,-74 25-16,24-25 15,-25 0 1,-24 25-1,-75 25 48</inkml:trace>
  <inkml:trace contextRef="#ctx0" brushRef="#br0" timeOffset="-151428.81">21260 17638 0,'24'0'15,"-24"-25"-15,0 0 31,25 25-15,0-24 0,25 24-16,49-25 15,-25 0 17,1 50-17,-51 0 1,-24 49-1,-24 0 1,-51 1 0,26-25-1,24-50 1,50 0 15,24-25-15,-24 0-1,49 25 1,1 25 0,-25 24-1,-26 1 17,1 0-17,-25 24 1,-25-24-1,-24-26 1,-1 1 0,0 0-16,-24-25 15,0 0 1,-1-25 0,50 0-1,25 1 1</inkml:trace>
  <inkml:trace contextRef="#ctx0" brushRef="#br0" timeOffset="-146979.02">22649 14884 0,'0'0'0,"0"25"0,0 0 16,0 0 0,25 0 15,-1 49-15,-24 25-1,-24 1 1,24 24-1,-25 0 1,0-50 0,25-24-1,0-26 32,25-48-47,-25-76 16,25 1-1,-1-50 1,-24 1 0,25 48-1,-25 26 17,0 49-17,0 0 1,0 0 31,0 50-32,-25-25 1,1 50 0,-1-1-1,-50 1 1,1 0-1,-1-25 1,26-1 0,24-24-1,0 0 17,25-24-17,25-1 1,-25 0-16,74-25 15,-24-24 1,0-1 0,-25 51-1,-1-1 1,-24 50 62,25-1-78,-25 1 0,0 0 16,75 74 15,-51-49-15,26 0-1,-25-26 1,-25 1-1,0 0 1,-25-25 31,0 0-31,-24 0-16,-1 0 15,-24 0 1,-75 0-1,99-25 1,25 25 0,0 0 15,50 0 0,0 0-15,0 0-1,24-25 1,26 25 0,24-24-1,-24 24 1,-51-25 0,1 25-16,-50 0 46,1 0-30,-1 0-16,-50 0 16,1 0 15,49 0-15,0 0-1,25-25 1,25 25-1,50-25 1,-26 0 0,-24 25-16,0 0 15,0 0 1,-50 0 31,25 25-32,-25-25 1,25-25 15,0 0-15,25 1 0,-50-26-1,25 25-15,0-24 16,0 24-1,0 50 17,-25 24-17,0 1 1,25-25 0,25-25 15,0 0-16,0-25 1,0 25 15,-25-25-15,-50 75 0,0-1-1,26-24 1,-1 0-1,25-50 32</inkml:trace>
  <inkml:trace contextRef="#ctx0" brushRef="#br0" timeOffset="-139957.7">23492 16745 0,'0'25'47,"0"-50"-31,25 25 62,0 0-63,0 0 1,-1 0-16,26-25 16,-25 25-16,24 0 31,26 0-15,-26 25-1,1-25 1,0 0-1,-25 0 1,-1 0 0,-48 0 31</inkml:trace>
  <inkml:trace contextRef="#ctx0" brushRef="#br0" timeOffset="-139526.28">23542 17067 0,'49'25'47,"-24"-25"-31,0 0-16,74 0 15,0 0 1,1-25 0,-26 25 15,-49 0-15,0 0 30</inkml:trace>
  <inkml:trace contextRef="#ctx0" brushRef="#br0" timeOffset="-137094.52">25774 16274 0,'0'-25'31,"25"25"-31,-25-25 16,25 25-16,0-50 16,0 26-1,-25-51 1,24 1-1,-48-1 1,24 1 0,-25 24 15,-25 1-15,1 24-1,-26 0 1,26 0-1,-26 50 1,26 0-16,-26 24 16,26 26-1,24 49 1,25 25 0,49-25-1,26-25 1,-1-49-1,25-1 1,-24-49 15,-1-25-15,25-24 0,-24-125-1,-50 50 1,-25 25-1,0 49 1,-25 1 0,25 74 31,-25-1-47,25 26 15,-25 49 1,25 25-1,0 0 1,25 0 15,0-74-15,0-25 0</inkml:trace>
  <inkml:trace contextRef="#ctx0" brushRef="#br0" timeOffset="-136610.74">26370 16447 0,'0'0'0,"0"25"79,0 0-79,-25 0 15,25 0 1,0-1-16,-25 1 15,25 25 1,25-1 0,0-24-1,24-25 1,1-25-16,0-24 16,-1-26-1,-49 26 1,0-1-1,0 25 1,-49 0 15,-26 25-31</inkml:trace>
  <inkml:trace contextRef="#ctx0" brushRef="#br0" timeOffset="-136060.84">25154 16968 0,'0'0'0,"0"25"47,25-25-1,0-25-46,24 25 16,1 0-16,0 0 16,99 0-1,74-25 1,74 25 0,26-49-1,-25 49 1,-25-25-1,-50 25 1,-149-25 0,50 25-1,-99 0 1,0 0 0,0 0-1,-75 0 1</inkml:trace>
  <inkml:trace contextRef="#ctx0" brushRef="#br0" timeOffset="-135160.52">25253 17613 0,'0'25'16,"-24"-25"-1,24-25 1,0 0 0,24 1-1,1 24 1,0-25 0,25 0-1,24 0 1,-49 0-1,25 50 1,-75 50 0,0-26-1,25-24 1,-25 0 0,25 0 15,25-25-31,0 24 15,0-24 1,-1 25 15,1 25-15,0 0 0,-50-1-1,25 1 1,-25-25-1,-24-1 1,-26 1 0,26 0-1,-26-25 1,50 0 0,1-50-1,-1 26 1,25-26-1</inkml:trace>
  <inkml:trace contextRef="#ctx0" brushRef="#br0" timeOffset="-134838.46">25948 17762 0,'0'0'0,"25"0"16,0 0 0,-25 25-1,0 0-15,0 0 16,0-1-1,0 1 1</inkml:trace>
  <inkml:trace contextRef="#ctx0" brushRef="#br0" timeOffset="-134178.7">26221 17588 0,'0'0'0,"25"0"31,-25-24-15,25 24-16,-1 0 16,51-25 15,-26 25-15,26 0-1,-26 0 1,1 25-1,24 24 1,-49 1 0,-25 49-1,-49 0 1,-1 1 0,-24-26-1,-1 0 1,50-49-1,1-25 1,73 0 47,-24 0-63,0-25 15,49 25 1,1-24-1,-26 24 1,1-25 0,-25 25-1,0 0 1</inkml:trace>
  <inkml:trace contextRef="#ctx0" brushRef="#br0" timeOffset="-133134.93">26990 17936 0,'0'0'0,"0"-25"31,25 25 16</inkml:trace>
  <inkml:trace contextRef="#ctx0" brushRef="#br0" timeOffset="-132390.36">27412 17564 0,'0'49'203,"0"-24"-188,0 0-15,0 24 16,0-24 0,24 50-1,-24-1 1,0 1-1,0-51-15,0 26 16,0 0 0,0-26-1,0 1 1,0-50 78</inkml:trace>
  <inkml:trace contextRef="#ctx0" brushRef="#br0" timeOffset="-130998.47">25204 13669 0,'0'-25'31,"25"25"-16,-1 0 95,-24 25-63</inkml:trace>
  <inkml:trace contextRef="#ctx0" brushRef="#br0" timeOffset="-130494.7">25526 13495 0,'0'25'78,"0"0"-63,-24 0-15,24-1 16,0 26-16,-25 24 31,25 1-15,0-1 0,0-24-1,0-25 1,0 0-1</inkml:trace>
  <inkml:trace contextRef="#ctx0" brushRef="#br0" timeOffset="-113327.52">25675 12801 0,'0'0'0,"0"-25"94,25 25-78,0 0-16,24 0 15,-24 0 1,0 0-1,0 0 1,0 0 0,-1 0 15</inkml:trace>
  <inkml:trace contextRef="#ctx0" brushRef="#br0" timeOffset="-112926.97">25675 13024 0,'0'0'0,"25"0"47,0 0-32,0 0 1,24 0-16,-24 0 16,25 0-1,-26 0-15,1 0 16</inkml:trace>
  <inkml:trace contextRef="#ctx0" brushRef="#br0" timeOffset="-111758.77">26667 12106 0,'25'0'32,"-25"-25"14,0 0-14,-25 1-17,25-1 1,-24 25 0,24-25-16,-25 25 15,0 0-15,0 0 16,0 25-1,-49 0 1,24 24 0,1 1-1,24 24 1,0-24 0,25 24-1,25-24 1,0-25-16,0 24 15,-1-49 17,26 0-17,24-25 1,-24 1 0,24-51-1,-49 1 1,0-1-1,0 26 1,-25 24 15,0 0 16,0 50-31,0 0-1,0 0 1,0-1 0,-25 51-1,25-1 1,-25 25 0,25-24-1,0-25 1,0-26-1,0 1 1,25 0 0</inkml:trace>
  <inkml:trace contextRef="#ctx0" brushRef="#br0" timeOffset="-111159.58">26891 12503 0,'0'25'78,"0"0"-78,0-1 16,-25 1-16,25 0 16,0 0-1,0 24 1,0-24-1,25 0 17,0 0-17,-1-25 1,1-25 0,0 25-1,-25-25 1,25 0-1,0-24 1,-25 24 0,0 0-1,-25 0 1,0 1 0,-25-1-1,26 0 16</inkml:trace>
  <inkml:trace contextRef="#ctx0" brushRef="#br0" timeOffset="-110518.97">26370 13049 0,'0'0'0,"-25"0"16,50 0 78,0 24-94,-1-24 15,1 0-15,25 0 16,-1 0-16,75 0 16,-24-24-1,24 24 1,-50-25-1,-24 0 17,-1 25-17,-24 0 1,0 0 0,0 0-1,0 0 16</inkml:trace>
  <inkml:trace contextRef="#ctx0" brushRef="#br0" timeOffset="-109790.16">26444 13446 0,'0'0'0,"25"0"63,0-25-32,0 25-31,-1 0 15,1 0 1,-25 25 0,25-1-1,-25 1 1,0 25-16,-25-25 16,0 24-1,-24 26 1,-1-26-1,1 1 1,24-25 0,25 0-1,-25-25 17,50 0-17,0 0-15,24 0 16,26-25-1,-1 0 17,-24 0-17,-26 25 1,1 0 0</inkml:trace>
  <inkml:trace contextRef="#ctx0" brushRef="#br0" timeOffset="-109359.58">26891 13446 0,'0'0'0,"25"0"15,-1-25 1,-24 0 0,0 50 46,0 0-46,0-1-16,0 1 15,-24 0-15,24 0 16,-25 49 0,25 25-1,0-24 1,0-1-1,0-49 17,0 0-1</inkml:trace>
  <inkml:trace contextRef="#ctx0" brushRef="#br0" timeOffset="-108886.9">26866 14165 0,'0'0'0,"-25"25"16,25 0 15,0-1 0,0 1 1,25-25-17,-25-25 17,25 25-17,-25-24 16,-25 24 1</inkml:trace>
  <inkml:trace contextRef="#ctx0" brushRef="#br0" timeOffset="-107575.33">27809 16795 0,'-25'0'156,"25"-25"-93,0 0-16,49 25 62,-24 0-109,0 0 16,25 0-16,24-25 15,-24 25 1,49 0 0,-25 0-1,-49 0 17</inkml:trace>
  <inkml:trace contextRef="#ctx0" brushRef="#br0" timeOffset="-107274.85">27858 16968 0,'25'0'47,"0"0"-47,24 0 16,1 0-16,0-25 16,-1 25-1,1 0 1,-25 0-1,0 0-15</inkml:trace>
  <inkml:trace contextRef="#ctx0" brushRef="#br0" timeOffset="-106325.72">29471 16050 0,'0'0'0,"0"-24"0,24-1 16,-24 0 0,0 0-1,0 0 1,0 1-1,-24-51 1,-26 25 0,-24 26-1,-1 24 1,26 0 0,-26 49-1,1 51 1,49 24-1,25 0 17,50-50-17,-1-24 1,1-26 0,-1-24-16,26-24 15,-1-26 1,-24-24-1,-1-50 1,-49 49 0,25 50-1,-25 1 1,-25 48 15,25 51-15,0 24-1,0 0 17,0-49-32,0 24 15,0 1 1,25-26 0,0-24-1</inkml:trace>
  <inkml:trace contextRef="#ctx0" brushRef="#br0" timeOffset="-105708.72">29818 16422 0,'-25'0'62,"0"0"-46,25 25-1,-24 0 17,24 0-32,-25 0 15,25 0 1,25-1-1,-25 1 17,49-25-17,-24 0 1,0 0 0,0 0-1,-1-25 1,-24-24-1,0-1-15,25 25 16,-25 0 0,-25 1-1,-24 24 1,-26 0 0</inkml:trace>
  <inkml:trace contextRef="#ctx0" brushRef="#br0" timeOffset="-104976.58">28850 17067 0,'0'0'0,"0"-24"16,25 24 46,0 0-62,0 0 16,25 0-16,-1 24 16,75-24-1,-25 25-15,100-25 31,-1 0-15,1 0 0,-50-25-1,-50 1 1,-50 24 0,26-25-1,-50 25 1,-1 0 15</inkml:trace>
  <inkml:trace contextRef="#ctx0" brushRef="#br0" timeOffset="-104075.18">29223 17663 0,'0'0'0,"0"-25"16,-25 25-1,25-25 32,25 25-47,-1 0 16,26-25-1,49 1 1,-24-1 0,-26 25-1,-24 0 1,0 25 0,-25 24-1,-75 26 1,26-26-1,24-24 17,25 0-17,25-25 17,0 0-17,-1 0 1,26 0-1,-25 0 1,0 0 15,-25 25-15,25 0 0,-25-1-1,-50 51 1,0-26 15,1-24-15,-1 0-1,0-25 1,1-25 0,49 0-16</inkml:trace>
  <inkml:trace contextRef="#ctx0" brushRef="#br0" timeOffset="-103675.52">29917 17539 0,'25'0'16,"-25"-25"47,0 50-32,0 0-31,0-1 15,0 26-15,0 0 16,25 49 0,0 0-1,-1 0 1,1-24 0,0-26-1,-25-24 1</inkml:trace>
  <inkml:trace contextRef="#ctx0" brushRef="#br0" timeOffset="-103237.87">30116 18258 0,'0'0'0,"-25"25"16,25 0 46,0 0-46,-25-1-1,25 1 32,0-50-31,25 1-1,-25-1 17</inkml:trace>
  <inkml:trace contextRef="#ctx0" brushRef="#br0" timeOffset="-102525.45">31058 17142 0,'-24'-25'16,"24"0"62,24 25-47,1 0-31,50 0 16,-1 0-16,0 0 16,1 0-1,98 0 1,1 0 0,-124-25-16,24 25 15,-49 0 16</inkml:trace>
  <inkml:trace contextRef="#ctx0" brushRef="#br0" timeOffset="-102108.56">31877 16943 0,'0'0'0,"0"-24"16,0-1 31,0 50-32,0-1 1,74 26-1,26 24 1,24-49 0,-50 0-1,-24 0 1,-26-25 0,-24 25-1,-49 0 16,-50 49-15,-25 0 0,24 1-1,1-26 1</inkml:trace>
  <inkml:trace contextRef="#ctx0" brushRef="#br0" timeOffset="-101825.64">31852 17043 0,'0'0'0,"0"-25"32,0 0-32,0 50 46,25 0-46,-25 49 32,0 25-17,25 1 1,-25-26 0,0-24-16</inkml:trace>
  <inkml:trace contextRef="#ctx0" brushRef="#br0" timeOffset="-101459.52">32547 16993 0,'0'-25'32,"0"50"15,-25 0-47,25 0 15,0 24-15,0-24 16,0 25-1,25-1 1,0 1 0,-25 0-1</inkml:trace>
  <inkml:trace contextRef="#ctx0" brushRef="#br0" timeOffset="-101126.62">32572 16795 0,'0'0'16,"0"-50"-1,-25 50-15</inkml:trace>
  <inkml:trace contextRef="#ctx0" brushRef="#br0" timeOffset="-100791.42">32844 16844 0,'25'0'16,"-25"25"15,0 0-31,0 0 15,0-1 1,0 26 0,25 49-1,-25-24 1,50-1 0,-26-24-1,-24-25 1,0-1-1</inkml:trace>
  <inkml:trace contextRef="#ctx0" brushRef="#br0" timeOffset="-100469.64">33341 16993 0,'0'0'0,"24"0"0,-24-25 16,-24 50 31,24 0-32,0 0 1,0-1-1,0 26 1,-25-25 0,25 0-1,0 0 17</inkml:trace>
  <inkml:trace contextRef="#ctx0" brushRef="#br0" timeOffset="-100117.77">33043 16547 0,'0'0'0,"0"-25"31,-25 25-31,25-25 16</inkml:trace>
  <inkml:trace contextRef="#ctx0" brushRef="#br0" timeOffset="-99910.83">33266 16547 0,'50'0'32,"-50"-25"-1,25 25-31,-1 0 15</inkml:trace>
  <inkml:trace contextRef="#ctx0" brushRef="#br0" timeOffset="-99575.42">33713 16422 0,'0'-24'32,"0"48"-17,0 26-15,0-25 16,0 49-16,24 50 16,26 25-1,24 0 1,-74 0-1,0 25 17,0-26-17,-49-48 1,-100-1 0,75-74-16,-1 24 0</inkml:trace>
  <inkml:trace contextRef="#ctx0" brushRef="#br0" timeOffset="-98824.91">32572 16348 0,'-25'25'15,"0"-25"1,25 25-16,-25 24 15,-24 51 1,24 48 0,0 150-1,0-75 1,25-24 0,0-75-1,25 0 1,0-75 15,0 1-15,-1-50-1,1 0 1,0 25 0</inkml:trace>
  <inkml:trace contextRef="#ctx0" brushRef="#br0" timeOffset="109912.73">23343 14785 0,'0'0'15,"-24"0"48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5:03:37.2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1712 1340 0,'-25'0'31,"50"-25"-15,-1 0-1,1 0 1,50 0 0,-1-24-1,50 24 1,-49 25-16,-26 0 16,50 0-1,1 25 1,-26 74-1,-74-49 1,0 24-16,-74 50 16,-26 25-1,-24-25 17,0-74-17,50-1 1,49-49-1,25-25 17,25 1-17,25-51 1,49-24 0,124-100-1,-74 51 1,-25 24-1,-25 0 1,-24 24 0,-51 75-1,1 1 1,-50 73 31,1-24-32,-26 74 1,-49 1 0,-25 123-1,99-99 1,25-25 0,74-24-1,50-26 1,0-49-1,-24 0 1,-26 0 0</inkml:trace>
  <inkml:trace contextRef="#ctx0" brushRef="#br0" timeOffset="5016.22">2977 546 0,'0'-25'125,"25"25"-125,-25-25 16,49 25-16,-24 0 16,0-25-1,0 25-15,24 0 16,-24 0 15,-25 50-15,-25-25-1,0 24 1,25-24 15,25-25 0,0 0-15,25 0 0,24 0-1,-49 25-15,0 0 16,0 0 0,-25 24-1,-50 1 1,0-1-1,1-24 1,24-25 0,0 0-1</inkml:trace>
  <inkml:trace contextRef="#ctx0" brushRef="#br0" timeOffset="5450.29">3919 1116 0,'0'25'31,"0"0"16,25-50-32,-25 0 1,0 1 0,0-1-1,-25 25-15,1 0 16,-1 49-1</inkml:trace>
  <inkml:trace contextRef="#ctx0" brushRef="#br0" timeOffset="5799.17">3994 1538 0,'0'0'0,"-25"25"16,25 0-16,0-1 16,0 1-1,25-25 16,0 0-31,24-25 16,-49-24 0,0 24 15,-49 25-15</inkml:trace>
  <inkml:trace contextRef="#ctx0" brushRef="#br0" timeOffset="14583.92">7913 397 0,'0'-25'63,"0"50"30,0 25-93,0-1 16,-24 1-16,24 24 16,-50 50-1,0 0 1,26-74-1,24-25 1,0-1 0,24-24-1,26 25-15,74-50 16,-25 1 0,0-1 15,1-25-16,-75-24 1,-1 24 0,1 1-1,-25 24 17,-25 50-1,25 24-31,-24 100 15,-1 50 1,-25 49 0,25-50-1,0-49 1,25-75 0,0-49-1,0 0 16</inkml:trace>
  <inkml:trace contextRef="#ctx0" brushRef="#br0" timeOffset="15317.27">9476 967 0,'0'0'0,"0"-24"16,-25-1-16,25-25 15,-24 1 1,-1-1 0,-25 25-1,-24 0 1,-50 75-1,25 49 1,-1 50 0,51 25-1,24-25 1,75-50 0,24-50 15,-24-24-31,49-25 15,0-49 1,0-75 0,-49-25-1,-25 0 1,-25 25 0,0 74-1,0 25 16,24 100-15,-24 24 0,-24 100-1,24-100-15,-25 74 16,25 1 0,-25-75-1,25-49 1</inkml:trace>
  <inkml:trace contextRef="#ctx0" brushRef="#br0" timeOffset="15833.91">9675 1612 0,'0'25'63,"0"0"-63,0 0 15,-25 25 1,0 49-1,25-25 1,0 1 0,25-51-1,49-24 1,26-24 0,-51-26-16,26-24 15,-26-26 1,-49 51-1,25 49 1,-25-25 0,0 50-1,-25 24 1,25 75 0,-25-24 15,1 24-16,24-50-15</inkml:trace>
  <inkml:trace contextRef="#ctx0" brushRef="#br0" timeOffset="16216.61">10940 1364 0,'-25'0'15,"0"0"-15,25-24 32,50 24-17,49-25 1,0 25 0,1 0-1,-76 0 16</inkml:trace>
  <inkml:trace contextRef="#ctx0" brushRef="#br0" timeOffset="16884.08">12106 1240 0,'0'0'0,"25"-49"16,-1 24-16,1 0 15,0-49 1,0-1-1,-25 26-15,0-1 16,-25 50 0,-25-25-1,-49 25 1,-50 75 0,0 74 15,50-1-16,74 1 1,25-50 0,75-49-1,24-25 1,25-50 0,25-124-1,-75 0 1,-49 25-1,0 50 1,-25 49 31,25 75-47,-50 49 16,0 75-1,0 24 16,25-24-15,0-25 0,0-100-16,25 26 15,0-75-15</inkml:trace>
  <inkml:trace contextRef="#ctx0" brushRef="#br0" timeOffset="17451.37">12627 1836 0,'0'-25'15,"0"0"1,25 25 0,-1 0-1,26-49 1,0 49 0,-26 24-1,1 51 1,-50-1-1,-24 1 1,49-51 0,25-24 15,49-24-15,-24 48 15,-1 1-16,-24 25 1,-25-1 0,-50 1-1,-24 24 1,-25-24 0,24 0-1,26-50 1,24 0-16</inkml:trace>
  <inkml:trace contextRef="#ctx0" brushRef="#br0" timeOffset="18033.59">13718 1364 0,'0'0'0,"-25"0"16,1 0 31,24-24-32,24 24-15,1 0 16,50-25-1,-1 25 1,25 0 0,1 0-1,-51 0 1</inkml:trace>
  <inkml:trace contextRef="#ctx0" brushRef="#br0" timeOffset="18234.46">13743 1513 0,'0'0'0,"-25"0"16,25 25 0,-25-25-1,50 25 1,74-25-1,26 0 1,-26-25 0</inkml:trace>
  <inkml:trace contextRef="#ctx0" brushRef="#br0" timeOffset="18651.12">14512 1364 0,'0'0'16,"25"-24"-1,-25-1 1,-25 25 15,0 0-15,-24 49 0,-1 51-1,0-26 1,50 25-1,0-49-15,50 0 16,24-26 0,50-24-1,-24-24 1,-51-51 0,-24-24 15,-25 0-16,-25-1 1,1 26 0,-51 74-1,1-25 1,24 25-16</inkml:trace>
  <inkml:trace contextRef="#ctx0" brushRef="#br0" timeOffset="19484.25">16149 1364 0,'-24'0'16,"24"-24"15,24 24 16,1 24-32,25-24-15,-1 0 16,75 0 0,-24 0-1,-1-24 1,-25 24-1,-49 0-15</inkml:trace>
  <inkml:trace contextRef="#ctx0" brushRef="#br0" timeOffset="19801.28">16174 1538 0,'0'25'16,"25"-25"-1,0 0 1,74-25-1,25 25 1,-50 0 0,1 0-1,-26 0 1,1 0 0,0 0-1</inkml:trace>
  <inkml:trace contextRef="#ctx0" brushRef="#br0" timeOffset="20301.29">16943 1166 0,'0'0'16,"0"-25"-1,0 0-15,-25 25 16,50 0 47,0 25-63,49 0 31,-24 0-31,74 0 15,-50-1 1,-24-24 0,-25 0-1,-25 50 17,-25-25-17,-25 24 1,-49 51-1,25-1 1,-1-25 0,51 1-1,-1-50-15,0-25 16,25 24 0</inkml:trace>
  <inkml:trace contextRef="#ctx0" brushRef="#br0" timeOffset="20716.55">16993 1191 0,'-25'-50'31,"25"25"16,0 50-31,0 0-16,-25 25 15,25-26 1,0 76-1,-25 48 1,25 1 0,-24 0-1,24-50 1,-25-49 0,25-25-1</inkml:trace>
  <inkml:trace contextRef="#ctx0" brushRef="#br0" timeOffset="21768.2">19349 1092 0,'25'-25'15,"-25"0"1,0 0-16,0 0 16,50-24 15,-50-1-16,0 0 1,0 1 0,-50 24-1,-24 25 1,-50 25 0,-25 49-1,25 75 1,49-25-1,75-74-15,25 49 16,75-25 0,24-49-1,24-25 1,-48-25 0,-26-49 15,-24-25-16,-26 0 1,-24 49 0,0 25-1,0 50 17,0 49-17,-24 50 1,24 0-1,-25-24 1,25-1 0,0-25-1,-25-24 1</inkml:trace>
  <inkml:trace contextRef="#ctx0" brushRef="#br0" timeOffset="22317.37">19672 1588 0,'25'-25'31,"-25"50"16,-25-1-31,25 1-1,-25 25-15,25-25 16,0 24-16,-25 1 16,25-25-1,50 0 16,24-25-15,-24-25 0,0-25-1,-26 1 1,1 24 0,0 0-1,-50 50 16,25 0-15,-25 74 0,1 0-1,-1-49-15,25 49 16,-25-25 0,25-49 15</inkml:trace>
  <inkml:trace contextRef="#ctx0" brushRef="#br0" timeOffset="22685.17">20565 1265 0,'0'0'0,"25"0"78,0-25-78,24 25 16,1 0-16,-1-24 15,1 24 1,0 0-16,-1-25 16,-24 25-1,0 0 1</inkml:trace>
  <inkml:trace contextRef="#ctx0" brushRef="#br0" timeOffset="22901.29">20565 1488 0,'0'0'0,"-50"25"16,26-25-1,73 0 17,50 0-17,25 0 1,-74-25-16</inkml:trace>
  <inkml:trace contextRef="#ctx0" brushRef="#br0" timeOffset="23769.09">22202 843 0,'0'0'0,"25"0"16,-25-24-1,74-26 1,-49-24-1,0-1 1,0 26 0,-50-1-1,-25 50 1,-74 0 0,50 25-1,24 24-15,-74 51 16,25 24-1,74-25 1,50 0 0,50-49-1,49-1 17,0-49-17,-50-24 1,-24-26-1,-26-25-15,1 26 16,0-100 0,0 124-1,-50 50 32,25 0-47,-25 74 16,0 0-1,-24 25 1,24 0 0,25-24-1,0-51 1</inkml:trace>
  <inkml:trace contextRef="#ctx0" brushRef="#br0" timeOffset="24351.5">22574 1315 0,'0'0'15,"0"-25"1,25 25 15,0-25-31,0 25 16,0-25 15,24 25-15,-24 0-1,0 25 1,-50 50 0,0-26-1,-24 1 1,24-50 0,25 25-16,25-25 46,-1 0-46,51-25 16,-1 50 0,-49-25-1,0 49 1,-25 1 0,-50-1 15,-49-24-16,25 25 1,-1-50 0</inkml:trace>
  <inkml:trace contextRef="#ctx0" brushRef="#br0" timeOffset="24735.09">21656 1861 0,'0'0'0,"-24"0"16,-1 0 15,0 0-16,75 24 1,74-24 0,124 25-1,25-25 1,-149 25-16,99-50 16,-49 25-1,-75-25 1,-74 25-1,-1 0 17</inkml:trace>
  <inkml:trace contextRef="#ctx0" brushRef="#br0" timeOffset="25268.81">21954 2282 0,'25'-25'15,"-25"50"48,0 25-47,-25-25-16,0 24 15,1 1-15,24 0 16,-50-1-1,0 26 1,26-51 0,-1 1-1,25 0 1,99-25 0,25 0-1,0 0 1,-50 0-1,1-25 1,-50 25 0,-25-25-1,0 1 1</inkml:trace>
  <inkml:trace contextRef="#ctx0" brushRef="#br0" timeOffset="26051.96">22301 2456 0,'0'0'0,"0"-25"16,0 0-1,0 1 32,0 48-31,0 1-16,-24 25 15,24 24 1,-50 50 0,0 0 15,1 25-16,24-50 1,0-49 0,25-25-1,0 0 1,0-1 78,0-48-94,25 24 328</inkml:trace>
  <inkml:trace contextRef="#ctx0" brushRef="#br0" timeOffset="39535.31">23641 1612 0,'0'0'0,"25"0"78,0 0-78,-1-24 16,1 24-16,25 0 16,24 0-1,-49 24-15,50-24 16,-51 0-1,1 0 1,0 0 47</inkml:trace>
  <inkml:trace contextRef="#ctx0" brushRef="#br0" timeOffset="40012.19">23765 1885 0,'50'0'62,"-1"0"-62,1 0 16,24 0-16,-24 0 16,99 0-1,-50 0 1,-49 0-1,-26 0 17</inkml:trace>
  <inkml:trace contextRef="#ctx0" brushRef="#br0" timeOffset="41485.4">25898 1067 0,'0'0'0,"0"-25"93,25 0-77,-25 0-16,0 0 16,25 1-1,-50-26-15,25 25 16,-25-49-1,1 24 1,-26 25 0,0-24-1,-24 49 1,49 0 0,-74 25-1,-25 24 1,50 26-1,-26 49 1,51 25 0,24-1-1,25-24 1,49-49 0,1-26-1,0-49 1,24 0-1,50-99 1,-49-25 0,24 0-1,-50 25 17,1 24-17,-50 51 1,25-1-1,-25 50 17,-25 24-17,0 51 1,0 24 0,1-25-1,-1-50-15,25 51 16,0-1-1,25-50 1,-1-24 0</inkml:trace>
  <inkml:trace contextRef="#ctx0" brushRef="#br0" timeOffset="41969.69">26147 1612 0,'0'-24'15,"-25"24"32,0 0-31,0 24-16,0 1 15,25 0 1,-25 0-16,25 0 16,0 0-1,0 24 1,25-24-1,25-25 1,-25 0 0,0-25-1,-1-49 1,-24-1 0,0 26-1,-24-1 1,-26 50-1,0 0 1</inkml:trace>
  <inkml:trace contextRef="#ctx0" brushRef="#br0" timeOffset="42436.05">24881 1985 0,'25'24'63,"0"-24"-48,25 0-15,24 0 16,0 25-16,175-25 31,48 25-15,75-25-1,-24 0 1,-26-25 0,-99 25-1,-74-25 1,-99 25 0,-25 0 15,-50 0-31</inkml:trace>
  <inkml:trace contextRef="#ctx0" brushRef="#br0" timeOffset="43352.21">25179 2654 0,'0'0'0,"-25"0"32,25-24-17,25 24 1,0-25 0,74 0-1,-24 0 1,-26 50-1,1-25 1,-25 74 0,-50 1-1,25-26-15,-75 51 32,26-26-17,-26-49 1,75 0-1,-25-25 1,75 0 15,25 0-15,-1 0 0,0 25-1,-49-1 1,0 1-1,-25 0-15,-25 25 16,-24-1 0,-1-24-1,-49 0 1,49-25 15,0 0-15,1 0-1,24-25 1</inkml:trace>
  <inkml:trace contextRef="#ctx0" brushRef="#br0" timeOffset="43736.2">25923 2704 0,'0'0'0,"0"-25"15,25 25 1,-25 25 31,0 0-32,-25 0-15,25-1 16,-25 51 0,1-1-1,-1 1 1,0-1-1,0 25 1,0-49 0</inkml:trace>
  <inkml:trace contextRef="#ctx0" brushRef="#br0" timeOffset="44102.01">25774 3622 0,'0'25'31,"-24"-25"-31,24 24 16,24 1-1,-24 0 1,25-25-16,-25 25 16,25-25-1,0 0-15,24-50 47,-49 25-31,0 1-1,0-1 1,-24 0 0</inkml:trace>
  <inkml:trace contextRef="#ctx0" brushRef="#br0" timeOffset="44635.5">26444 3175 0,'25'0'16,"-25"25"109,0-50-110</inkml:trace>
  <inkml:trace contextRef="#ctx0" brushRef="#br0" timeOffset="45952.42">27089 3547 0,'25'0'16,"-25"-24"-1</inkml:trace>
  <inkml:trace contextRef="#ctx0" brushRef="#br0" timeOffset="47735.25">24336 2580 0,'24'0'16,"-24"-25"-1,25 25 1,-25-25 0,-25 50 15,25 0-31,-24 74 16,-26 0-1,25-24 1,25-1-1,50-49 1,49 0 0,0-25-1,-49 0 17,0-25-17,-1 0 1,-24 0-1,-25 1 1,0 48 15,-50 76-15,1-1 0,-26 0-1,50-24 1,1-1-1,-1-49 1</inkml:trace>
  <inkml:trace contextRef="#ctx0" brushRef="#br0" timeOffset="48100.32">24906 3200 0,'0'25'78,"0"0"-62,0-50 62,0 0-63</inkml:trace>
  <inkml:trace contextRef="#ctx0" brushRef="#br0" timeOffset="65704.14">27685 1761 0,'24'0'78,"26"0"-62,0-24-16,-1 24 15,50-25 1,-24 0 0,-26 25-1,-49-25 1,25 25-1</inkml:trace>
  <inkml:trace contextRef="#ctx0" brushRef="#br0" timeOffset="65971.28">27561 2059 0,'0'25'16,"24"-25"0,26 0-1,24 0 1,50 0-1,-49 0 1,-26 0-16</inkml:trace>
  <inkml:trace contextRef="#ctx0" brushRef="#br0" timeOffset="66871.58">29471 1364 0,'0'0'0,"49"-99"32,-24 74-32,-25 1 15,25-26 1,-25 0 0,-25 26-1,0-1 1,-49 0-1,-25 0 1,-1 25 0,-24 25 15,50 25-15,0 24-1,49 50 1,25-74-16,49 49 15,26-25 1,24-24 0,0-25-1,-49-25 1,-1-50 0,-24-24-1,0-1 1,0 1-1,-25 49 1,0-25 15,0 75 1,-25 50-17,0 24 1,25 0-1,0-25 1,25-24 0,0 0-1</inkml:trace>
  <inkml:trace contextRef="#ctx0" brushRef="#br0" timeOffset="67337.21">29793 1712 0,'-25'0'15,"1"0"-15,24 25 32,-25-25-32,25 24 15,-25 1-15,25 0 16,-25 25 0,25-1-1,25-24 1,0-25-1,0 25 1,24-50 0,-24 0-1,0-49 17,0-1-17,-50 26 1,0 49-1,0 0-15</inkml:trace>
  <inkml:trace contextRef="#ctx0" brushRef="#br0" timeOffset="67903.14">28702 2208 0,'0'25'32,"24"-25"-17,1 0-15,25 0 16,-1 0-1,26 0-15,123-25 16,26 25 0,24 0 15,74-25-15,-148 0-1,-50 25 1,-50-25-1,-24 25 1,-25 0 0,0 0-1</inkml:trace>
  <inkml:trace contextRef="#ctx0" brushRef="#br0" timeOffset="68892">29396 2580 0,'0'-25'46,"-25"50"33,25 0-64,0 0-15,0-1 16,0 1-16,-24 74 15,-1-24 1,0-1 0,25-49 15,0 0-15,50-25-1,49 0 1,-50-25-16,26 0 15,-25 0 1,-26-49 0,1 24-1,-25 26 1,0-26 0,-25 50 15,25 25 16,0 0-47,0 24 31,0 26-15,0-51-16,25 51 15,0-1 1,0-24-1,-25 0 1,25-26 15</inkml:trace>
  <inkml:trace contextRef="#ctx0" brushRef="#br0" timeOffset="69287.11">30190 2679 0,'0'0'0,"0"-25"16,0 50 31,-25 0-31,25 0-16,0 0 15,0 24-15,-25 1 16,25 24-1,25 1 1,-25-26 0,0 1 15,0 0-15,25-26-16</inkml:trace>
  <inkml:trace contextRef="#ctx0" brushRef="#br0" timeOffset="69670.99">30240 3523 0,'0'24'16,"0"1"0,0 0-1,24-25 16,1 0-31,-25-25 32,25 0-17,-25 1 1,-25-1 0</inkml:trace>
  <inkml:trace contextRef="#ctx0" brushRef="#br0" timeOffset="100589.26">30661 2109 0,'25'-25'109,"0"50"-93,25-25-16,-1 0 15,26 0-15,74 24 16,24 1-1,-24 0 17,-25 0-17,-50-25 1,-49 25-16,0-25 16,25 0-1</inkml:trace>
  <inkml:trace contextRef="#ctx0" brushRef="#br0" timeOffset="101055.94">31827 1910 0,'0'25'31,"25"0"-31,0 0 16,0-1-16,0 1 16,-1-25-16,51 50 15,-50-1 1,-1-24 15,-24 0-15,0 0-1,-74 0 1,-50-1 0,-50 1-1,125 0-15</inkml:trace>
  <inkml:trace contextRef="#ctx0" brushRef="#br0" timeOffset="101323.96">31728 1960 0,'0'0'0,"0"-25"31,-25 50 16,25 0-47,-25-1 16,25 26 0,-24 49-1,-1 0 1,25-49-16,25 0 0</inkml:trace>
  <inkml:trace contextRef="#ctx0" brushRef="#br0" timeOffset="101623.15">32547 2183 0,'0'0'0,"0"-25"16,0 0 0,25 25-1,-25-24 1,0 48 15,-25 1-15,25 50-1,0-26 1,0 26 0,25-26-1</inkml:trace>
  <inkml:trace contextRef="#ctx0" brushRef="#br0" timeOffset="101836.08">32621 1935 0,'0'0'0,"0"-50"16,0 26 46</inkml:trace>
  <inkml:trace contextRef="#ctx0" brushRef="#br0" timeOffset="102173.09">32720 2133 0,'0'0'0,"0"25"16,0 0-1,25 25 1,0 24 0,-25-24-1,0-25 1,25-1-1,0-24 1,-1-24 0,1-1-16,25-25 15,-1-49 1,1 0 0,0 24-1</inkml:trace>
  <inkml:trace contextRef="#ctx0" brushRef="#br0" timeOffset="102473.2">33341 1985 0,'-25'24'63,"25"1"-48,0 25-15,25-1 16,-25 1-16,0 74 16,0 0-1,-25-25 1,-99-24-1,49-50 1</inkml:trace>
  <inkml:trace contextRef="#ctx0" brushRef="#br0" timeOffset="102940.52">32348 1985 0,'-25'0'16,"25"24"0,-24-24-16,24 25 15,-25 25 1,-25-1-1,25 51 1,1 24 0,24-25-1,24 0 1,26-49 0,-25-25-16,0-1 15,-1 1 1</inkml:trace>
  <inkml:trace contextRef="#ctx0" brushRef="#br0" timeOffset="108906.8">1588 3845 0,'0'0'0,"0"-49"32,-25 49-32,25-25 15,-25 0 1,-25 0 15,26 50-15,-26-25-1,25 25-15,-74 49 16,25 1 0,49-1-1,25-24 1,99-1-1,25-24 1,25 0 0,-25 24-1,-50 1 1,-49 24 0,-75 26-1,-24-26 1,-124 25 15,98-99-15,26 0-1,49-49 1,0-26 0,25 1-1,50 24 1,0 50-1,24-25 1,0 50 0,26-25-1,-26 25 1,0-50 0</inkml:trace>
  <inkml:trace contextRef="#ctx0" brushRef="#br0" timeOffset="109123.16">1885 4316 0,'0'-24'31,"0"48"-15,0 1 0,0 0-1,25 25 1,-25 24-1,25-49 1,-25 25 0</inkml:trace>
  <inkml:trace contextRef="#ctx0" brushRef="#br0" timeOffset="109240.04">1910 4217 0,'0'0'16,"-25"-25"-16,50 1 16</inkml:trace>
  <inkml:trace contextRef="#ctx0" brushRef="#br0" timeOffset="109774.19">2109 4490 0,'0'0'0,"0"25"31,0 0-31,24-50 31,-24 0-15,25-24 0,25-26-1,-25 50-15,-1 25 16,26 0 0,-50 25-1,25 25 1,-25-1-1,0-24 17,25-50-17,24-24 1,-24-26 0,0 50-1,0 1 16,0 48-15,-1 1 0,26 25-1,-25 0 1,0-50 0</inkml:trace>
  <inkml:trace contextRef="#ctx0" brushRef="#br0" timeOffset="109990.64">2828 4366 0,'0'-25'0,"0"50"16,0 0-16,25 25 15,-25-26 1,0 1 0,25 25-16</inkml:trace>
  <inkml:trace contextRef="#ctx0" brushRef="#br0" timeOffset="110172.09">2853 4118 0,'0'-25'15,"-50"25"-15</inkml:trace>
  <inkml:trace contextRef="#ctx0" brushRef="#br0" timeOffset="110507.13">2977 3845 0,'25'25'15,"-25"0"-15,0 24 16,0 1-16,24 99 16,1-25-1,25 0 1,-1-25 15,26-49-15,24-50-1,-49 0-15,-1 0 0</inkml:trace>
  <inkml:trace contextRef="#ctx0" brushRef="#br0" timeOffset="111840.04">3597 4168 0,'0'-25'15,"0"50"-15,0-100 16,-50 50 0,1 75-1,-1 49 1,25 25 0,25-49-1,25-50 1,74-50 15,-24 0-15,-50-50-1,-1 1 1,1 49 0,-25 0-1,25 50 1,0 25-1,0 24 1,24-24 0,1 0-1,24-50 1,-24 0-16,24-25 16,1-25-1,-26-49 1,-49 24 15,0 1-15,-24 49-1,-1 25 1,0 0 0,25 50-1,0-25 1,50-25-1,24 24 1,-24 26 0,-26 24-1,1-24 1,25 25 0,24-51-1,-24 1 1,24-50 15,-24-24-15,24-26-1,-24-98 1,0-26 0,-50 26-1,0 123-15,-25 0 16,-25 100 15,25 74-15,25 0-1,50 0 1,24-50 0,26-49-1,-26-25 1,0-49 15,-24-1-15,-50 0-1,25 50 1,0 0 0,24 25-1,1-25 1,-25 0-1,-25-25 1,24 1 0,-24 48 31,0 26-32,0 0-15,-24 148 16,24-99-1,-25 199 1,0 0 0,-25-75-1,-49-99 1,-25-99 0,-25-75-1,25-74 1,100-25-1,24 75-15</inkml:trace>
  <inkml:trace contextRef="#ctx0" brushRef="#br0" timeOffset="112093.73">5681 4366 0,'25'-25'16,"-1"25"-16,-24-25 46</inkml:trace>
  <inkml:trace contextRef="#ctx0" brushRef="#br0" timeOffset="112274.32">5854 4862 0,'0'0'16,"-24"199"-1,-1-125-15,25 1 16,-25-1-16</inkml:trace>
  <inkml:trace contextRef="#ctx0" brushRef="#br0" timeOffset="114957.23">2332 7095 0,'0'0'16,"0"-25"-1,0 0 48,0 0-48,25 1-15,-1-1 16,26 0 0,124-49-1,-50 49 1,-25 50 0,-25 24-1,-49 26 1,-25 49-1,-74 25 1,-1-1 0,1-73-1,24-26 1,50-24 15,-24-25-31,24-49 16,49-1-16,1-74 31,49-25-15,0 0-1,-24 25 1,-1 25 0,-49 49-1,-25 26 16,-50 73-15,25 75 0,-24 25-1,24 0 1,25-75-16,25 50 16,49-49-1,1-26 1,-1-49-1</inkml:trace>
  <inkml:trace contextRef="#ctx0" brushRef="#br0" timeOffset="115507.93">3324 6227 0,'0'0'0,"0"24"16,0 26 0,-25-25-16,25 74 15,0-24 1,50-51-1,24-24 1,1-49 0,-26-26-1,-24 1 1,0 49 0,-25 0 15,0 75 0,0 24-15,0 50-1,0-74-15,25 49 16</inkml:trace>
  <inkml:trace contextRef="#ctx0" brushRef="#br0" timeOffset="115892.04">4416 6921 0,'0'0'0,"0"25"15,0 0 48,0-50-32</inkml:trace>
  <inkml:trace contextRef="#ctx0" brushRef="#br0" timeOffset="116125.12">4540 7541 0,'0'0'0,"0"25"16,0 0-16,24 0 15,-24 24-15,0 51 16,-49 49 0,-1-25-1</inkml:trace>
  <inkml:trace contextRef="#ctx0" brushRef="#br0" timeOffset="119741.95">7765 6896 0,'0'0'0,"0"25"16,0-50 46,0 1-30,0-1-17,24 0 1,-24 0 0,0 0-1,0 1 1,0-1-1,-24 0-15,-1-25 16,0 26 0,0-1-1,0 0 1,1 25 0,-26 0-1,0 0 1,1 25 15,-26 24-15,26 26-1,-26 74 1,50-50 0,25 25-1,25 25 1,0-50-1,25 0 1,49-49 0,0-25-1,-24-25 1,24-50 0,-25-24 15,-24 24-31,-1-74 15,-24 50 1,-25 24-16,25-25 16,-25-123-1,0 124 1,-25 49 0,25 0 15,-25 50-16,1 49 1,24-24 0,0-1-16,0 75 15,24 1 1,76 23 0,-26-73 15,-24-26-16,-26-49 1,1 25 0</inkml:trace>
  <inkml:trace contextRef="#ctx0" brushRef="#br0" timeOffset="122191.02">8980 7467 0,'-25'0'63,"1"0"-63,-26 25 15,0 0-15,-24-1 16,-1-24-16,1 25 16,-25-25-1,49 25 1,25-25 15,50 0 32,0 25-63,-25 0 15,25-1-15,0 26 16,-1 49-1,-24-24 1,25-1 0,-25-49-1,0 0-15,25-50 32,25-25-17,-1-24 1,26 49 15,-1 0-15,-24 1-1,-1 48 1,1 26 0,-25 0-1,0 24 1,-25 25-1,-25-74-15,0 74 16,-49 0 0,-26-49-1,1 0 1,25-25 0,-26-50-1,51 25 1</inkml:trace>
  <inkml:trace contextRef="#ctx0" brushRef="#br0" timeOffset="122891.19">10022 7343 0,'0'25'47,"50"-25"-31,-26 0-1,1 0-15,50 0 16,24 0 0,25 0-1,-50 0 1,1 0-1,-26-25 1,-24 25 0</inkml:trace>
  <inkml:trace contextRef="#ctx0" brushRef="#br0" timeOffset="123157.48">10245 7665 0,'-25'0'15,"25"25"-15,-24-25 16,48 0 15,1 0-31,25 0 16,99 0-1,-50-25-15,50 1 16,-50 24 0,-49-25-1,-26 25 1</inkml:trace>
  <inkml:trace contextRef="#ctx0" brushRef="#br0" timeOffset="124991.13">12676 6648 0,'-24'0'16,"48"0"-16,1 0 15,-25-24 1,25 24 31,-25-25-32,25 0 32,-25 0-16,0 0-31,0 1 16,0-1 0,0 0-1,0 0 1,0 0 0,-25 0-1,-25 1 1,26-1-1,-26 0 1,0 25 0,1 50-1,-1 24 1,0 50 0,50 0-1,0-49-15,0 24 31,50-25-15,25-49 0,24-25-1,25-25 1,-50-49 0,-24-25-1,-25-1 1,-25-24-1,-25 75 1,25 24 0,-25 25-1,25 50 1,0 49 0,0 25-1,0 0 16,25 0-15,24-25 0,-24-49-16</inkml:trace>
  <inkml:trace contextRef="#ctx0" brushRef="#br0" timeOffset="125391.02">13445 6971 0,'0'25'47,"-24"-1"-32,24 1-15,-25 0 16,25 25 0,25-1-1,24-24 1,75-25 0,-74-25-1,-1-49 1,-49-1-1,-74 1 1,0 24 0,-26 50-1,1 25 1</inkml:trace>
  <inkml:trace contextRef="#ctx0" brushRef="#br0" timeOffset="125757.94">12403 7591 0,'0'0'0,"-24"0"31,48 0 16,26 25-47,25-25 16,24 0 0,50 0-16,297 0 15,-198 0 1,199 0-1,-125-25 1,-173 25 0,-99-25-1</inkml:trace>
  <inkml:trace contextRef="#ctx0" brushRef="#br0" timeOffset="126674.36">13421 8062 0,'0'0'0,"-25"0"47,0 0-47,-25 0 15,1 0-15,-51 25 16,1-25 0,50 0-1,24 0 16,50 25 16,-25 0-47,24 0 16,1 24 0,0 50-1,-50-24 1,0-1-1,25-49 1,25-50 31,0 1-47,49-1 16,1 0-1,-1 25 16,26 0-15,-76 0-16,51 50 16,-50-26-1,-1 51 1,1-1 0,-25 1-1,-25-1 1,-24 0-1,-26-24 1,-24 0 0,-25-26-1,0-24 1,25-24 0,99-1-16</inkml:trace>
  <inkml:trace contextRef="#ctx0" brushRef="#br0" timeOffset="127057.7">14115 8162 0,'0'-25'0,"0"0"47,0 50-31,0 0-16,-25-1 15,50 26 1,-25 49 0,0 25-1,-25-24 1,1 24 0,24-25-1,-25-50-15</inkml:trace>
  <inkml:trace contextRef="#ctx0" brushRef="#br0" timeOffset="127408.09">14190 9005 0,'0'0'0,"-25"0"15,25 25 1,0 0 0,0 0-1,25-1 1,-25 26 0,24-25-1,1-25 1,25-25-1,-25-25 1,-25 1 0,-25-1-1,0 50 1,-25-25 0</inkml:trace>
  <inkml:trace contextRef="#ctx0" brushRef="#br0" timeOffset="129391.66">15231 3845 0,'-24'-25'16,"24"1"15,0-1-31,-25 0 16,0 0-1,0-25 1,-24-24 0,-1 0-1,0 24 1,-24 0 0,0 50-1,-26 25 1,-24 50-1,75-1-15,-26 50 16,50 25 0,100 0-1,74-75 1,0-49 0,-25-25-1,0-50 16,-75-49-15,-24-25 0,-25 0-1,0 50 1,0 49 0,-25 124-1,0 75 1,1 24-1,24-24 1,24-25 0,1-25-1,-25-75 1</inkml:trace>
  <inkml:trace contextRef="#ctx0" brushRef="#br0" timeOffset="129958.95">15554 4441 0,'25'0'32,"-25"-25"-32,0 50 31,25 24-15,-50-24-1,25 0-15,0 49 31,0-24-15,49-25 0,1-1-1,24-48 1,-24-26 0,0 0-1,-26 1 1,-24 24-1,0 50 17,0 49-17,-24 1 1,24 24 0,-25-25-1,25 1 16,25-51-31</inkml:trace>
  <inkml:trace contextRef="#ctx0" brushRef="#br0" timeOffset="130275.1">16497 4118 0,'0'-25'31,"24"25"-31,1 0 16,0 0-16,49-25 31,26 1-15,24 24-1,-50-25 1,-49 25-16</inkml:trace>
  <inkml:trace contextRef="#ctx0" brushRef="#br0" timeOffset="130458.94">16720 4316 0,'0'0'0,"-25"0"16,0 0-1,50 0 1,25-24-1,-1 24-15</inkml:trace>
  <inkml:trace contextRef="#ctx0" brushRef="#br0" timeOffset="131141.79">17935 3547 0,'0'0'16,"0"-24"-1,0-1 1,0 0 31,-24 0-32,-1 25 1,-25 0 0,1 0-1,-1 25 1,-24 25-1,24 24 1,50 0 0,0-49-16,50 50 15,-1-26 1,1-24 0,49-25 15,-25-25-16,-24-49 1,0-25 0,-50-1-1,24 26 1,-24 99 31,-24 24-47,24 26 15,-25 49 1,25-25 0,0 0-1,0-24 1</inkml:trace>
  <inkml:trace contextRef="#ctx0" brushRef="#br0" timeOffset="131525.07">18357 4019 0,'0'0'0,"0"-25"31,-25 50-15,25 0 15,0-1-31,25 1 16,25-25 0,-1 0-1,1 0 16,-25-25-15,-25-24-16,0-1 16,-25 1-1,0 24 1,-49 25 0</inkml:trace>
  <inkml:trace contextRef="#ctx0" brushRef="#br0" timeOffset="131825.32">17613 4391 0,'0'0'0,"74"25"31,-24-25-15,173 25-1,75-25 1,-25 0 0,0 0-1,-100 0 1,-98-25-1</inkml:trace>
  <inkml:trace contextRef="#ctx0" brushRef="#br0" timeOffset="132525.68">18010 4837 0,'0'0'0,"25"-24"16,-25-1 46,0 50-62,0-1 16,0 1-16,-25 0 15,25 25 1,-25-1 0,0 26-1,50-26 1,-25-24-16,50-25 16,24 25-1,1-50 1,-1 0-1,-24-49 1,-26 24 0,-24 25-1,0 1 32,0 48-47,0 26 31,-24 0-15,24-1-16,0 26 16,0-1-1,-25 1 1,25-51 0</inkml:trace>
  <inkml:trace contextRef="#ctx0" brushRef="#br0" timeOffset="132842.1">18729 4912 0,'0'-25'0,"0"50"0,0-75 15,-25 50 1,25 25 15,25 0-31,-25 0 16,0 49 0,0 25-1,-25 1 1,1 24-1,24-25 1</inkml:trace>
  <inkml:trace contextRef="#ctx0" brushRef="#br0" timeOffset="133191.06">18779 5731 0,'0'24'47,"25"-24"-31,-25 25 15,24-25-16,1 0-15,0 0 16,0-25 0,0 25-16,0-49 15,-25 24 1,0 0 0</inkml:trace>
  <inkml:trace contextRef="#ctx0" brushRef="#br0" timeOffset="151876.4">2034 11014 0,'0'-24'46,"25"-1"-30,0 0-16,0 0 16,-1 0-1,26 1-15,24-1 16,26 0 15,-26 0-15,-24 25-16,-1 50 15,1 49 1,-50 25 0,0 0-1,-50 25 1,-24-50 0,24 0-1,25-74 1,1-25-1,24-25 17,49-99-17,1 50-15,49-100 16,25-24 15,-25 49-15,-24 25-1,-50 74 1,-1 50 0,-98 100 15,24 48-15,1 51-1,24-25 1,75-26-1,-26-123-15,51 25 16,24-25 0,-25-50-1</inkml:trace>
  <inkml:trace contextRef="#ctx0" brushRef="#br0" timeOffset="152660.19">3473 9799 0,'0'0'0,"-74"0"31,49 25-31,-25-25 16,1 0-16,24 25 15,0-25 1,0 0 15,25 24 0,-25 1-31,25 25 16,-25 24 0,1 25-1,24-74 1,0 0 15,0-50-15,49-24-1,1 24 1,0 0 0,-1 0-1,1 50 1,-1 0 0,-24 24-1,0 51 1,-50-26-1,-24 0 1,-26-24 0,26-25-1,24-25-15,-50 0 16,1 0 0</inkml:trace>
  <inkml:trace contextRef="#ctx0" brushRef="#br0" timeOffset="153043.09">3944 10742 0,'0'-25'31,"0"0"63</inkml:trace>
  <inkml:trace contextRef="#ctx0" brushRef="#br0" timeOffset="153276.41">4118 11337 0,'0'0'0,"25"99"15,-25-49 1,0 49 0,0-49-16,0 74 15,-50-25 1,-24 0 0</inkml:trace>
  <inkml:trace contextRef="#ctx0" brushRef="#br0" timeOffset="154293.85">8360 11064 0,'0'0'0,"0"-25"32,-25 0-32,25 1 0,-49-1 15,24-25 1,-25 1 15,-24-1-15,-1 25-1,-24 50 1,0 25 0,0 74-1,49 25 1,50 99 0,50-174-1,49-49 1,25-25-1,25-75 1,-25-98 0,-50-26 15,-49 100-31,0 25 16,0-26-1,-25 76 1,24 24-16,-24 24 15,25 100 1,0 50 0,25 25-1,-26-1 1,1-49 0,0-50-1</inkml:trace>
  <inkml:trace contextRef="#ctx0" brushRef="#br0" timeOffset="156476.49">9352 11560 0,'0'0'0,"-124"50"16,99-50 0,1 0-1,-1 0 1,50 25 62,-25 24-78,24-24 16,-24 25-16,0-1 15,0-24-15,-24 25 16,24-25 15,0-1 16,0-48-31,0-1 93,0 0-109,24 25 16,-24-25-16,25 0 15,-25 1-15,25-1 16,-25 0 15,0 0-15,0 0-1,25 25 1,-25-25 0,25 1-1,-1-1 1,1 25 0,0-25-1,-25 0 48,25 25-48,-50 25-15,25 0 16,-25-25-16,-24 49 16,-1 26 15,-24-1-16,24 1 1,25 24 0,0-49-1,50-1 1,25 1 0,24-50-1,1 0 1,-1-25-1,0 0 1,-49-24 0,0-1-1,-25 25 1,-74 25 0,24 0 15,0 0-31,-24 50 15,24-1 1,26-49 0</inkml:trace>
  <inkml:trace contextRef="#ctx0" brushRef="#br0" timeOffset="156793.35">10444 11659 0,'25'0'47,"-1"0"-47,26-24 16,0 24-16,-1 0 15,75-25 1,-49 0 0</inkml:trace>
  <inkml:trace contextRef="#ctx0" brushRef="#br0" timeOffset="156960.59">10543 11932 0,'-25'25'31,"0"-25"-31,50 0 16,25 0-1,24-25-15</inkml:trace>
  <inkml:trace contextRef="#ctx0" brushRef="#br0" timeOffset="157627.14">12627 10866 0,'0'0'0,"0"-25"32,-50 0-32,25 25 15,-49 0 1,-25 50 0,-50 24-1,50 25 1,49 1-1,25-26 1,75 0 0,24-74-1,1 0 1,24-24 0,-74-26-1,49-49 1,-24-25-1,-1 49 1,-49 50 0,0 1-1,-24 73 17,24 50-17,-25 26 1,25 23-1,-25-48 1,50-51 0,-25-24-16</inkml:trace>
  <inkml:trace contextRef="#ctx0" brushRef="#br0" timeOffset="157977.79">12875 11461 0,'0'25'16,"0"0"-1,-25-1 1,25 1-16,0 50 15,25-51 1,24 1 0,1-25-1,24-49 1,-49-26 15,-25 1-15,-49 24-1,-26 25 1,-49 50-16</inkml:trace>
  <inkml:trace contextRef="#ctx0" brushRef="#br0" timeOffset="158293.98">11858 12056 0,'0'0'0,"-25"0"32,25-24-17,25 24 1,24-25-1,1 25-15,49 0 16,50 0-16,174 0 16,49 0-1,-50 25 1,-123-25 0,-125 0-1</inkml:trace>
  <inkml:trace contextRef="#ctx0" brushRef="#br0" timeOffset="158876.96">12602 12354 0,'0'0'0,"50"0"16,-75 0 15,0 25-16,-49 49 1,-51 50 0,76-24-1,-1 24 1,50-25 15,0-25-15,75-24-1,-26-25 1,26-1 0,-50-48-1,-1-26 1,-24 0 0,-49 1-1,-26 24 1,26 25-16,-75 0 15,24 25 1,51 0 0,24-25-1</inkml:trace>
  <inkml:trace contextRef="#ctx0" brushRef="#br0" timeOffset="159143.91">13098 12428 0,'0'0'0,"0"-24"16,25 24-1,-50 24 1,25 1-16,0 50 15,0-1 1,0 25 0,0 1-1,-25-51 1</inkml:trace>
  <inkml:trace contextRef="#ctx0" brushRef="#br0" timeOffset="159310.64">13024 13247 0,'0'0'0,"-50"50"16,25-25-1,25-1 1,0 1 15</inkml:trace>
  <inkml:trace contextRef="#ctx0" brushRef="#br0" timeOffset="160294.85">2257 14363 0,'0'0'0,"50"-99"32,-25 74-32,-25 1 15,0-76 1,-25 51 0,-25 49-1,-24 74 1,0 75-1,24 50 1,25-75 0,75-50-1,-1-99 17,1 0-32,49-99 15,-49 75 1,-1-51-1,-24 76-15,-25-1 16,25 50 0,0 74-1,-25 25 1,25 0 0,-50-74-1</inkml:trace>
  <inkml:trace contextRef="#ctx0" brushRef="#br0" timeOffset="160645.57">2828 14239 0,'25'25'15,"-50"-50"-15,50 75 0,-25-25 16,0 24-16,0 1 15,0 74 1,0-25 0,0-74-1,0-50 1,25 1-16,24-76 16,-24 51-1,25-26 1,-26 75-16,1 25 15,0 0 1,0 25-16,49 24 31,26-24-15,73-50-16</inkml:trace>
  <inkml:trace contextRef="#ctx0" brushRef="#br0" timeOffset="161061.6">3870 14314 0,'0'0'0,"0"-50"16,0 1 0,-25 49-1,-25 0-15,-24 49 16,24-24 0,-49 124-1,74-50 1,25 0-1,50-24 1,24-75 15,1-25-31,-1-74 16,-24-25 15,-25 24-31,-25 1 16,24-25-16,-48 0 15,-1-174 1,0 125 0,25 148-1,-25 149 1,25 99 0,0 75-1,0 0 1</inkml:trace>
  <inkml:trace contextRef="#ctx0" brushRef="#br0" timeOffset="161544.66">5557 14066 0,'-25'-50'16,"50"100"-16,-75-125 0,50 26 15,-25 24-15,25 0 31,-24 50-31,24 0 16,0 74 0,24-25-1,1-24 1,0 0-16,25-1 16,24-24-16,25 74 15,-49-24 1,-25-26-1,-50 26 1,-50-50 0,-24-1-1,25-48 1,74-1 0,0-25-1</inkml:trace>
  <inkml:trace contextRef="#ctx0" brushRef="#br0" timeOffset="161846.41">6003 14339 0,'0'0'15,"25"0"17,-25 24-32,0 26 15,25 25 1,0-1-1,49-24 1,25-26 0,-49-48-16,0 24 15,-1-75 1,-74 1 0,-74-1-1,-25 26 1,-25 49-1,100 0 1</inkml:trace>
  <inkml:trace contextRef="#ctx0" brushRef="#br0" timeOffset="162811.4">8087 14264 0,'0'0'0,"25"0"16,-25-25 0,-50 75-1,25-25 1,-49 74-1,0 100 1,74-100 0,49-50-1,50-24 1,25-74 0,-49-1-1,-25-49 1,-50-25-1,-50 49 1,25 26-16,-124-51 31,100 100-31,-51 25 32,51 124-17,74-74 1,74-51-1,25-24 1,0-49 0,-25-51-1,0 51 1,-24 24 0,-26 50-1,1 49 1,-25 26-1,-25 24 17,0-75-32,0-123 31,49-50 0,26 24-15,-26 26-1,26 74 1,-50 25 0,24 49-1,-49-24-15,25 0 16,25 49 0,-25-74-16,-1-1 15,51-24 1</inkml:trace>
  <inkml:trace contextRef="#ctx0" brushRef="#br0" timeOffset="172611.96">9948 14512 0,'0'-24'31,"24"24"78,-24 24-109,25-24 63,-25-24-63,-25 24 62,1 24-46,24 1 0,0 0-1,24-50 16,1 25-31,0-25 16,0-24-16,-25 24 16,25 0-1,-1 25 17,-48 0-32,24 25 15,-50 25 1,50-1-1,0-24 1,25 0 0</inkml:trace>
  <inkml:trace contextRef="#ctx0" brushRef="#br0" timeOffset="178377.92">1687 15728 0,'0'25'140,"0"-1"-140,0 1 16,0 75 0,0-1-1,0 50 1,0-25 0,0-25-1,0-25 1,25-24-1</inkml:trace>
  <inkml:trace contextRef="#ctx0" brushRef="#br0" timeOffset="179279.79">1662 15753 0,'0'24'16,"0"-48"15,0-1 94,25 0-109,0 0-1,-1 25-15,-24-25 16,25 25-16,0-24 16,25 24-1,-1 24 1,1 1-1,0 25 1,-1-1 0,-24 26 15,0-50-31,-25 24 16,0 26-1,0-1 1,-50 1-1,25-26 1,-24-24 0,-26-25-1,26 0 1,24 0-16</inkml:trace>
  <inkml:trace contextRef="#ctx0" brushRef="#br0" timeOffset="180161.74">2431 15976 0,'-25'25'31,"25"24"-31,0 26 16,-25-1 15,50 1-15,-25-26-1,25-49 1,25-25-1,-1-49 1,-49 24-16,25 1 16,0-50-1,-25 74 32,0 50-47,25 49 16,0 25-1,24-24 1,26-26 0,-1-49-1,-24 0 17,24-49-17,-24 24-15,-26-25 16,1-173-1,-25 24 1,-25 1 0,-24 74-1,24 74 17,0 100-1,50 0-31,-25 98 15,50 101 1,-26-125 0,-24-25-16,75 149 31,-50-199-15,-1-24-16,1 0 0</inkml:trace>
  <inkml:trace contextRef="#ctx0" brushRef="#br0" timeOffset="180379.74">2952 16050 0,'0'-24'15,"0"48"-15,-25-48 0,25-1 31,25 25-31,49-25 16,-24 0 0,74 0-16,-74 1 15</inkml:trace>
  <inkml:trace contextRef="#ctx0" brushRef="#br0" timeOffset="181597.78">5681 15902 0,'-25'0'0,"50"0"0,-50-25 16,25 0 0,-25 25-16,-24 0 15,-26 25 1,1 24-1,24 51 17,25 24-32,0 0 31,25-100-31,0 26 16,75-25-1,24-75 1,-49 25-1,24-173 1,-49 49 0,-25 25-1,0 50 1,0 49 31,0 50-47,25 74 15,0 50 1,24 0 0,1-25-1,24-50 17,-49-49-32,49-25 15,-24-25 1,25-99-1,-51-50 1,-24-24 0,-49-1-1,-1 75 1,50 100 0,-25 24-1,25 24-15,0 1 16,0 124-1,50 174 17,-25-224-32,0-25 15,49 1 1,0-51 0,26-73-1,-51-50 1,-24-100-1,-25-49 1,-50 74 0,26 100-1,-1 74 1,25 50 0,49 173-1,1-25 1,24 1-1,-24-50 1</inkml:trace>
  <inkml:trace contextRef="#ctx0" brushRef="#br0" timeOffset="181995.44">7566 15653 0,'0'0'0,"0"-24"16,0-1-16,0 50 31,0-1-15,-25 51-1,25 49 1,25 25-1,0-75-15,0 75 16,0-25 0,-1-74-16</inkml:trace>
  <inkml:trace contextRef="#ctx0" brushRef="#br0" timeOffset="182781.2">7789 15827 0,'0'-50'0,"0"100"0,0-124 16,0 24-16,0 25 15,25 50 17,-25 25-17,25-1 1,0 51-1,0-26-15,-1-24 0,-24 24 16,50 75 15,-25-124-15,0-50 15,-1-99-15,26 0-1,-25 74 1,-25 25 0,25 75-1,-1-25 1,-24 0-16,50 74 16,-25-74-1,0 24-15,0-24 16,74 0-1,-50-50 1,26-49 0,-50-50 15,-25 0-15,-25 49-1,0 125 16,0 49-15,25-49-16,-25 24 16,50-24-16,-25-1 15,0 26-15,50-51 16,-50 26-16,49 0 16</inkml:trace>
  <inkml:trace contextRef="#ctx0" brushRef="#br0" timeOffset="183478.83">11039 15777 0,'0'-24'15,"0"48"-15,-25-48 31,25 48 1,0 26-17,0 25-15,25-1 16,25 50 0,-50-50-16,25-24 15,-1 0 1,1-50-1,0-25 17,0-124-17,-25-49 1,0 49 0,0 99-1,0 25 16,0 100-15,74 24 0</inkml:trace>
  <inkml:trace contextRef="#ctx0" brushRef="#br0" timeOffset="184564.07">11932 15926 0,'0'0'0,"-25"-74"16,25 49-16,-49 25 31,-26 0-15,1 50-1,24 49 1,25-25-16,1-24 15,24 24 1,24-49 0,51-74-1,-1-51 1,-24-24 0,-25 0-1,0 99 1,-25 50 15,24 75 0,26-26-15,0 25 0,49-24-1,0-51 1,-49-24-16,-1-24 15,1-1-15,24-74 16,-49-75 0,-25-49-1,-25-1 1,0 76 0,25 123-1,-24 25 1,-1 74-1,25 75 1,25 74 15,-25-124-31,49 50 16,-24-74 0,0-26-16,25-24 15,24-50 1,-24-49-1,-1-50 1,-24 0 0,-25 25-1,25 74 1,-25 99 15,0-24-15,0 24-16,25 50 15,-1 0 17,1-99-17,25-74 1,-25-26 0,-1-74-1,1 0 1,-25 75-1,25 99 17,-25 74-17,0 25 1,50 0 0,-1 0-1,1-49 1</inkml:trace>
  <inkml:trace contextRef="#ctx0" brushRef="#br0" timeOffset="185197.03">13371 15753 0,'0'24'32,"25"-24"-17,0 0-15,-1-24 16,1-1-16,50-50 16,-75-24-1,24 50 1,-24 24-1,-24 50 1,-51 74 0,26 50-1,-1-25 17,50-50-32,0-24 15,0 49 1,50-74-1,-1-75 1,1-49 0,-25-25-1,24-50 1,-24 75 0,0 49-1,0 50 1,49 25 15,-24-25-31,-1 50 16,51 24-16,-26 50 31,-24 0-15,-50 50-1,-100-100 1,-49-74-1</inkml:trace>
  <inkml:trace contextRef="#ctx0" brushRef="#br0" timeOffset="186129.46">15777 15430 0,'-49'-25'16,"24"25"0,0 25-16,0 25 15,-24-1-15,-1 75 16,25 0-1,50-24 1,25-75 0,74-25 15,0-75-15,-50-49-1,0-25 1,-74 25-1,-24 75 1,-26 24 0,0 50-16,26-1 15,-51 26 1,26 49 0,73-49-1,51-50 1,74-25-1,-25-49 1,25-50 15,-25-25-15,-100 74-16,-24 1 16,0-50-1,-24 49 1,-100 100-1,74 50 1,0 49 0,26 25-1,24 49 1,24 0 0,1 26-1,0-26 1,0-49 15,-25-75-31,0 1 16,0-1-1,-25-24-15</inkml:trace>
  <inkml:trace contextRef="#ctx0" brushRef="#br0" timeOffset="186331.02">16075 16199 0,'0'-25'15,"0"50"-15,0-74 0,25 49 16,-25-25-16,0 0 16,74-25-1,-24 26 1,-1-1-16,51 0 0</inkml:trace>
  <inkml:trace contextRef="#ctx0" brushRef="#br0" timeOffset="186895.88">18903 15480 0,'0'0'16,"25"-25"-1,0 0-15,-25 0 16,24 25 15,-24 50-15,0 0-16,0 74 16,0 49-1,-24-24 1,48-50-1,26-74 1,99-25 0,24-99 15,-49 0-31</inkml:trace>
  <inkml:trace contextRef="#ctx0" brushRef="#br0" timeOffset="187179.92">19027 15257 0,'0'0'0,"0"-25"31,-25 0-31,75 25 16,24 0-1,25-25 17,25 25-17,-74-25-15,49 1 16</inkml:trace>
  <inkml:trace contextRef="#ctx0" brushRef="#br0" timeOffset="187379.08">18928 15554 0,'0'0'15,"-25"25"-15,0 0 0,25 0 31,25-1-15,25-24-16,123-49 16,-49 24-16</inkml:trace>
  <inkml:trace contextRef="#ctx0" brushRef="#br0" timeOffset="187845.92">19895 15331 0,'0'0'0,"-74"0"32,24 0-17,1 25 1,49 24 0,24 1-1,1-25 1,0 0-16,25 49 15,-1 0 1,-49 50 0,25 1 15,0-26-15,0-25-1,24 1 1,-49-51 15,0-48-15,50-51-1,-1-74 1,75-74 0,-49 99-1,-50 50 1,0 24-1,-25 25 1</inkml:trace>
  <inkml:trace contextRef="#ctx0" brushRef="#br0" timeOffset="188043.9">20714 15703 0,'0'0'0,"0"25"16,0 0-1,0-1 1</inkml:trace>
  <inkml:trace contextRef="#ctx0" brushRef="#br0" timeOffset="190878.87">17390 14909 0,'0'0'0,"-25"-25"16,50 25 15,-25 25-31,24 0 16,-24 49-1,-24-24-15,-1 74 16,-25 75 0,1 49-1,24-50 1,0-49-1,-25-50 1,50-49 0</inkml:trace>
  <inkml:trace contextRef="#ctx0" brushRef="#br0" timeOffset="191563.43">17414 14686 0,'0'0'0,"25"0"16,-25-25 15,0 50-15,-25 25 0,1-1-16,-51 50 15,1-24 1,49-26-1,0-49 17,75-74-17,-1-75 1,51 0 0,-51 25-1,-24 75 1,0 49-1,0 49 1,0 75 0,-25-74-16,74 74 31,0-25-15,1-24-1,-26-26 1,-24-24-1,0-25 1,-99 25 15,-50-25-15,0 0 0,-25 0-1,25 0 1,74 0-16</inkml:trace>
  <inkml:trace contextRef="#ctx0" brushRef="#br0" timeOffset="192297.34">18059 13669 0,'0'0'0,"0"-25"16,0 0 0,0 0-1,-24 1 1,24-1-1,-50-25 1,25 25-16,-24-49 16,-51 49-1,1 25 1,0 75 0,0 49-1,74 49 1,50-24-1,74-99 1,25-25 15,-74-25-31,74-75 16,-100 26 0,26-1-16,24-74 15,-49 0 1,-25 99-1,25 50 17,0 74-17,-25-49-15,25-1 16,-25 75 0,25-49-1</inkml:trace>
  <inkml:trace contextRef="#ctx0" brushRef="#br0" timeOffset="192562.24">18407 13098 0,'0'-25'0,"74"25"31,-49 0-15,0 25-16,-25 0 16,0 25-16,0-1 15,-25 26-15</inkml:trace>
  <inkml:trace contextRef="#ctx0" brushRef="#br0" timeOffset="192946.54">18655 13942 0,'0'0'0,"25"-25"16,-25 0 31,0 75-32,0-25-15,0-1 16,0 1-16,49 25 15,1-25 1,-1-1 0,-49 26 15,0-25-31,-24 0 16,-51 24-1,26-24-15,-26 0 16,50-25-16</inkml:trace>
  <inkml:trace contextRef="#ctx0" brushRef="#br0" timeOffset="193963.68">20813 13570 0,'0'-25'31,"0"50"16,-25-1-47,25 51 16,-25-26-16,25 26 15,0-1 1,-24-24-16,24 24 15,-25-24 1</inkml:trace>
  <inkml:trace contextRef="#ctx0" brushRef="#br0" timeOffset="194133.36">20763 13371 0,'0'0'0,"25"-74"16,-25 49 15</inkml:trace>
  <inkml:trace contextRef="#ctx0" brushRef="#br0" timeOffset="194545.96">21036 13867 0,'0'0'0,"25"25"15,-50-50 17,25-24-17,0 24 1,25-50 0,0 26-1,49-1 1,26 25-1,-26 50 1,-24 50 0,-26 24-1,1 25 1,-25-50 0,-25-49-16</inkml:trace>
  <inkml:trace contextRef="#ctx0" brushRef="#br0" timeOffset="194795.98">21731 13346 0,'0'0'0,"0"-49"15,0 24 16,0 50-31,0 0 16,0 99 0,25 24-1,-25-73-15,49 49 16,-49 25 0,25-124-1</inkml:trace>
  <inkml:trace contextRef="#ctx0" brushRef="#br0" timeOffset="195230.07">21756 13793 0,'0'0'0,"-25"-25"0,25 0 16,25 25-1,0 0 1,49-25-1,-24 25-15,49 0 16,-25 0 0,-49 0-1,0 25 1,-50 25 0,0 24-1,25 1 1,25-1-1,25-49 1,-1 0 0,1-50 15,-1 0-15,-49-99-1,-74 50 1,-25-26-1,24 76 1,-24 24 0</inkml:trace>
  <inkml:trace contextRef="#ctx0" brushRef="#br0" timeOffset="197946.38">21656 15505 0,'0'-25'32,"0"0"-17,0 0 110,-24 25-94,-1 0 32,50-25-16,-1 25-32,1-24 1,25 24-16,0 0 16,-1 0-16,1 0 15,-1 24-15,26 76 16,-75 73 0,-75 26-1,-24-26 1,0-73-1,99-51 1,50-49 31,98-25-31,1 1-1,-25-26 1,-74 0-16</inkml:trace>
  <inkml:trace contextRef="#ctx0" brushRef="#br0" timeOffset="198612.54">22376 15083 0,'0'0'0,"-50"-75"16,1 51 0,-26-1-16,-74-25 31,1 25-15,-51 75-1,50 74 1,50 25-1,25 25 1,49-1 0,0 26-1,50-1 1,24-24 0,26-25-1,74-25 1,49 0-1,25-75 1,-99-24-16,124-25 31,-24-49-15,-26-26 0,-49-24-1,-50-25 1,-24 0-1,-50-50 1,-1-24 0,-73-1-1,-125-74 1,75 224 0,-100-50-1,75 74-15,-74 0 16,-1 25-1,51 50 1,98-1 0</inkml:trace>
  <inkml:trace contextRef="#ctx0" brushRef="#br0" timeOffset="198916.23">23492 15653 0,'0'0'0,"25"-24"15,25 24-15,-50-25 16,24 25 31,-24-25-31</inkml:trace>
  <inkml:trace contextRef="#ctx0" brushRef="#br0" timeOffset="199096.04">23790 16199 0,'0'0'0,"-50"99"16,25-49-16,-24 49 15,-1-49 1</inkml:trace>
  <inkml:trace contextRef="#ctx0" brushRef="#br0" timeOffset="-209066.04">22004 15356 0,'0'0'0,"0"-25"125,-25 25-32,-25 25-77,26 0-16,-26-1 16,0 1-16,26 0 15,-76 49 1,51 1 0,24-50-1,0-25 1,50-25 62,0 25-78,-1-50 16,1 25-16,0 1 15,25-26-15,24 0 16,-24 1-1,-1 24 1,1 0 15,0 0-15,-50 1 0,24 24 15,-24 24 0,0 1-15,-24 50-1,24-1 1,0 0-16,-25 26 16,0 24-1,0-25 1,25 0-1,0-24 17,0-26-17,0-24 17,-25-25-17,1 0 1,-1 0-1,-25-25 1,25 0-16,-49 25 16,-1-24-1,26 24 1,24 0 15,50 0 47,0 24-78,-1-24 16,26 0-16,25 0 16,73 25-1,26-50 1,-25 25-1,-25 0 1,-99 0 0,-1 0-1,1 0 1,-74 25 0,-26 0-1,-49 0 1,0-25-1,-25 0 17,25 0-17,50 0-15,-1-25 16,51 25 15,48 0 0,26 0-15,0 0-16,-1 0 16,100 0-1,-25 0 1,-25 0 0,-74 0-1,0 0 1,-124 0-1,49 0 17,-24 0-17,-75 0 1,75 0 0,24 0-1</inkml:trace>
  <inkml:trace contextRef="#ctx0" brushRef="#br0" timeOffset="-207849.55">22004 15331 0,'0'-25'31,"25"25"-15,-50 25 93,0 0-93,0 0-16,-24 24 16,-1-24-16,0 25 15,1-1 1,-51 26 0,26-51-1,49-24-15,25 25 16,0-50 15,50-24-15,24-26-1,26 1 1,-26 0 0,-24 24-1,-1 50 1,-49-25-1,25 25 17,0 0-1,-50 25-15,25 25-1,-25 74 1,25 0-1,0 0 1,0-25 0,25 0-1,0-24 1,-25-51 0,0 1-1,-25-25 16,-49 0-15,-26-25 15,1 25-15,0-24 0,24 24-1,51-25 1,-1 25-1,50 25 17,24-25-32,-24 0 15,198 24 1,-49-24 0,-25 0-1,-25 0 1,-50 0-1,-49 0 17,0 0-17,-50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5:08:28.0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2084 918 0,'0'-25'15,"0"0"64,0 50-79,0 0 15,0 0-15,0-1 16,0 26-1,0 74 1,0-25 0,25-24-1,-1-26 1,26-49-16,24-49 16,1-26-1,-26 1 1,-24-25-1,25 24 1,-50 26 0,0 24-1,0 0 17,0 50-1,0 24-16,0 26 1,25-25-16,0 74 16,-1 24-1,1 1 1,-25 25 0,-25 0-1,-24-50 1,-26-50-1,1 0 1,-1-49 0,1-25 15,24-49-15,26-51-1,24-24-15</inkml:trace>
  <inkml:trace contextRef="#ctx0" brushRef="#br0" timeOffset="466.1">3572 1538 0,'25'0'63,"0"0"-48,0 0-15,-1 0 16,76-25-1,-51 25-15,50-25 16,-24 25 0,-50-24-1,0 24 1</inkml:trace>
  <inkml:trace contextRef="#ctx0" brushRef="#br0" timeOffset="699.53">3696 1836 0,'0'0'0,"25"0"0,0 0 15,0-25-15,74 0 16,0 0 0,25 1-1</inkml:trace>
  <inkml:trace contextRef="#ctx0" brushRef="#br0" timeOffset="1516.53">5309 1488 0,'0'0'0,"0"-74"15,0 49 1,24 0 0,-24 1-1,0-1 1,-24 0-16,-1-25 15,-25 1 1,1 49 0,-26-25-1,-24 50 1,0 24 0,24 1-1,26 49 1,24 25-1,25-25 1,99 1 0,25-75-1,-25-25 17,1-25-17,-26-25 1,-24-49-1,-26 0 1,1 49 0,-25 25-1,25-24 1,-25 73 31,-25 26-32,25 74 1,-25 0 0,1 0-1,24-25 17,24-24-17,1-26 1,-25-24-16</inkml:trace>
  <inkml:trace contextRef="#ctx0" brushRef="#br0" timeOffset="2083.16">5706 2059 0,'0'0'0,"0"25"15,-25-25 1,25-25 0,-25 25-1,25 25 1,0 0-1,-50-1 1,50 1-16,-24 25 16,-1 24-1,25-24 1,25 0 0,24-50-1,1 49 1,-1-49-1,-24-25 1,25 1 0,-25-1-1,-1-25 17,-24 0-17,-24 26-15,-1-26 16,-25 0-1,-24 50 1,-1-24 0,26 24-1,24 24 1</inkml:trace>
  <inkml:trace contextRef="#ctx0" brushRef="#br0" timeOffset="3112.93">6549 1811 0,'-25'0'16,"75"0"125,-1-25-141,1 25 15,49 0-15,-24-25 16,24 25 0,75-24-1,-100-1-15,0 25 16,-49 0-1,0 0 48,0-25-32</inkml:trace>
  <inkml:trace contextRef="#ctx0" brushRef="#br0" timeOffset="3744.17">7045 1488 0,'-25'0'16,"25"-24"0,-24 24-1,24 24 48,-25 1-48,25 25-15,0-1 16,0 1-16,25 99 16,-50 25-1,25-1 1,0-74-1,0-24 1,0-50 0,0 0 46</inkml:trace>
  <inkml:trace contextRef="#ctx0" brushRef="#br0" timeOffset="7233.12">8410 1315 0,'0'0'0,"24"0"47,-48 0-32,24-25-15,0 0 16,0 0 0,0 1-1,0-26-15,0 25 32,-25 0-17,-25 1 1,25-1-1,-49 50 1,24-1 0,-24 51-1,24 24 1,1 25 0,24 0-1,50-25 1,24-49-1,50-50 1,-24 25 0,-25-25-1,-26-25 1,1-25 15,0 25-31,0-74 16,-25 0-1,25 25 1,-25 49 0,24-25-1,-24 75 17,0 0-17,-24 74 1,24 25-1,0 0 1,0-49-16,0-1 16,24 0-1,-24-24 17,25-25-32</inkml:trace>
  <inkml:trace contextRef="#ctx0" brushRef="#br0" timeOffset="7736.84">8707 1960 0,'0'0'0,"0"25"0,0-1 15,-25 1 1,50 0-1,-25 25 1,50-1 0,-25-24-1,-1-25 1,1 0-16,25-25 16,0-24-1,-50-26 1,0 1-1,-50 24 17,0 25-32,-24 1 31,24-1-15,-24 50-1</inkml:trace>
  <inkml:trace contextRef="#ctx0" brushRef="#br0" timeOffset="8800.51">9551 1364 0,'-25'0'0,"50"0"0,-75 0 31,50-24 0,25-1 1,0 25-32,49 0 15,-24 0 17,24 25-17,-49-1 1,0 51-1,-25 24 1,-50 0 0,25 1-1,-24-26 1,-1-24-16,25-26 16,25 1-16,-25 0 15,25-50 32,0 0-31,25-24-16,50-50 15,-1-26 17,25 1-17,-49 25 1,-25 50-1,-25 24 1,25 0 0,-25 50 31,-25 24-47,0 26 15,0 24 1,0 25-1,50-49 1,25-1 0,24-24-1,1-50 17,-26 24-17,50-24 1,-49-24-1,-25 24 1,-50 0-16</inkml:trace>
  <inkml:trace contextRef="#ctx0" brushRef="#br0" timeOffset="10732.7">11213 1637 0,'25'0'140,"-1"-25"-124,51 25-16,-26 0 16,26-24-16,74-1 15,-50 0 1,-50 25-1,-24 0 1,0 0 31</inkml:trace>
  <inkml:trace contextRef="#ctx0" brushRef="#br0" timeOffset="11921.55">11535 1240 0,'-25'0'31,"25"25"47,0-50-78,0 50 94,-24 0-79,24 0-15,0 0 16,-25 24-16,25 1 16,0-1-1,-25 75 1,25 25-1,-25-74-15,25 24 16,25 0 0,-25-49-1,0-25 1,0-1 15</inkml:trace>
  <inkml:trace contextRef="#ctx0" brushRef="#br0" timeOffset="14917.35">13222 1166 0,'0'0'0,"0"-25"47,0 0 62,0 1-78,0-1 0,-25 0-15,25 0-16,0 0 16,0 0-1,0 1-15,-25 24 16,1-50 0,24 25-1,-25 25 1,0 0-1,0-25 1,0 25 0,-24 25 15,24-25-15,25 25-1,-25 0 1,-24 24-1,24 1 1,0 25 0,0-1-1,25-24 1,-25 24 0,50 0-1,-25-49-15,25 50 16,0-26-1,0-24 1,24 0 0,-24 0-1,25-1 17,-1-24-17,-24 0 1,25-24-1,-26-1 1,26-25 0,0-24-1,-25-1 1,-1 26 0,1-1-1,-25-24 1,0 24-1,0 1 1,0 24 15,-25 50 16,25-1-31,-24 51-1,-1 74 1,25-100 0,25 26-1,-1 24 1,1-50 0,0-24-1,0 0 1,0-25-1,-1 0 1</inkml:trace>
  <inkml:trace contextRef="#ctx0" brushRef="#br0" timeOffset="15417.39">13693 1488 0,'-24'0'31,"-1"25"-16,0 0 1,25 0-16,-25 24 16,25 1 15,25-25-15,-25 0-1,25-25 1,0 0-1,-25-25 1,24 25 0,-24-50-1,0-24 1,-24 49 0,-1-25-1,-25 26 16,25 24-31,1 0 16</inkml:trace>
  <inkml:trace contextRef="#ctx0" brushRef="#br0" timeOffset="15833.95">12850 2059 0,'0'25'62,"50"-25"-46,-1-25-1,1 25-15,24 0 16,25-25 0,150 0-1,-1-24 1,25-1-1,-174 25-15,99 1 16,-99-1 0,-74 25 15</inkml:trace>
  <inkml:trace contextRef="#ctx0" brushRef="#br0" timeOffset="16449.91">13197 2431 0,'0'0'0,"-25"0"31,1 0-31,48 0 31,1 0-31,0-25 16,25 25 0,24-24-1,-24 24 1,-1 24-1,-24 26 1,-25-25-16,0 49 16,-49 25 15,-26 1-15,-24-1-1,24-25 1,51-49-1,-1-25 1,50 0 15,24-25-15,75 0 0,0-24-1,-49 24-15,24 25 16,-74-25-1,0 25 1</inkml:trace>
  <inkml:trace contextRef="#ctx0" brushRef="#br0" timeOffset="16785">13892 2530 0,'0'0'0,"0"-49"16,0 24 0,0 0 30,0 50-14,0 0-17,25 0-15,-25 24 32,25 26-17,-25 24 1,0 0-1,-25-49-15,25 49 16</inkml:trace>
  <inkml:trace contextRef="#ctx0" brushRef="#br0" timeOffset="17151.14">14066 3250 0,'0'0'0,"0"25"47,0-1-32,0 1-15,24-25 16,-24 25-1,50 0 1,0-25 0,-1-50-1,-24 25 1,-25 1 0,-25-26-1,-49 0 1,49 1-16</inkml:trace>
  <inkml:trace contextRef="#ctx0" brushRef="#br0" timeOffset="18050.68">14884 1538 0,'0'-25'15,"0"0"-15,0 1 16,25-1 15,0 0-15,24 25-16,26-25 15,-1 25 1,-24 0 0,-25 25-1,24 49 1,-49 1-1,0 49 1,-49-25 0,-1 0-1,25-74 17,0 0-17,25-50 16,75-74-15,24-25 0,0-50-1,-24 75 1,-50 49 0,-25 26-1,0-1 16,-25 50-15,25 24-16,-50 26 16,25 49-1,1-25 17,24-74-32,49 49 15,26-24 1,-1-25-1,25-50 1,-49 25-16</inkml:trace>
  <inkml:trace contextRef="#ctx0" brushRef="#br0" timeOffset="18450.68">15703 819 0,'0'0'0,"25"-75"31,-1 75-31,1 0 16,25-25-1,-1 50 1,-24 0 0,-25 49-1,-25 1 1,1-1 0,24-49 15,24-25-31,26-25 15,49-24 1,1 24 0,-51 25-1</inkml:trace>
  <inkml:trace contextRef="#ctx0" brushRef="#br0" timeOffset="18766.66">16447 1563 0,'0'0'0,"-50"0"31,26 25-31,48-25 47,1 0-47,74-25 16,1 25-1,-1-25 17,-25 0-17,-49 0 1</inkml:trace>
  <inkml:trace contextRef="#ctx0" brushRef="#br0" timeOffset="19033.75">16695 1290 0,'0'0'15,"-25"-25"1,25 0-1,-25 25 1,25 25-16,0 25 16,0 49-1,25-25 1,-25 50 0,0 50-1,-25-25 1,1-50-1,24-49-15</inkml:trace>
  <inkml:trace contextRef="#ctx0" brushRef="#br0" timeOffset="20817.47">18332 992 0,'0'-25'47,"0"1"0,0-1-47,0 0 16,0 0 15,0 0-31,25 1 15,-50-1-15,50 0 16,-50 0 0,25-24-1,-49 24 1,-1 25 0,-24 0-1,24 25-15,-49-1 16,24 51-1,1-1 1,49 1 0,0 24 15,50-25-15,50-24-1,-1-25 1,0 0-1,1-1 1,-1-48 0,50-51-1,-99 1 1,0-26 0,25 1-1,-50 50 1,0 24-1,0 50 32,0-1-31,-25 76 0,0 24-1,0 0 1,25 0-1,25-75 1,25 1 0,-1-50-1</inkml:trace>
  <inkml:trace contextRef="#ctx0" brushRef="#br0" timeOffset="21267.69">18878 1340 0,'25'0'0,"-50"0"47,0 0-16,0 0-31,25 24 16,-24 1-16,24 0 15,-25 25 1,0-1 0,25-24-1,50-25 1,-1 0-1,26-25 1,-50 0-16,-1-24 16,1-26 15,-74 26-15,24 24-1,-50 25 1,26 25-16</inkml:trace>
  <inkml:trace contextRef="#ctx0" brushRef="#br0" timeOffset="21648.61">17638 1935 0,'0'0'0,"-25"0"16,50 0 31,24 0-47,1 0 15,24 0 1,125-25-1,74 0 1,49-24 0,125-1-1,-224 25 1,-99 1 0,-74-1-1,-75 25 16</inkml:trace>
  <inkml:trace contextRef="#ctx0" brushRef="#br0" timeOffset="22334.1">18283 2282 0,'0'0'0,"25"-25"47,24 1-16,1 24-31,24-25 16,1 0 15,-51 25-31,26 0 16,-25 25-1,-50 0 1,0 74-1,-49-25 1,-1-24 0,51-25-1,-1-25 1,99 0 15,25-25-15,1 25-1,-51-25-15,26 50 16,-51 0 0,-24 0 15,0 24-15,-49 1-1,-26 24 1,-24 1-1,25-26 1,24-49 0,25 0-1,25-25-15</inkml:trace>
  <inkml:trace contextRef="#ctx0" brushRef="#br0" timeOffset="22667.37">19126 2257 0,'0'0'16,"0"-24"-16,0-1 46,25 50-30,-25-1 0,25 1-1,-25 0-15,0 0 16,25 25-16,-25-1 16,-25 50-1,25-24 1,-25-1-1,25-49 1</inkml:trace>
  <inkml:trace contextRef="#ctx0" brushRef="#br0" timeOffset="23017.11">19077 2977 0,'24'50'15,"1"-26"-15,-25 1 16,25-25-1,0 25 1,24-25 0,-24-25 15,-25 0-31,0-24 16,-25-1-1,1 0 1,-1 50-16</inkml:trace>
  <inkml:trace contextRef="#ctx0" brushRef="#br0" timeOffset="24067.76">19945 1364 0,'-25'0'15,"25"-24"16,0-1 16,25 0-31,-25 0 0,25 25-16,-1 0 15,1-25-15,50 25 16,-26-24-1,1 48 1,-25 1 0,-25 74 15,-50 1-15,-24 48-1,-1-48 1,50-51-16,1-24 15,24 0 17,0-75-17,74-49 1,25-50 0,0-24-1,-24 73 1,-50 26-1,0 49 1,-50 50 31,-25 49-31,25 26-1,25-1 1,25 0-1,25-25 1,49-24 0,25-50-1</inkml:trace>
  <inkml:trace contextRef="#ctx0" brushRef="#br0" timeOffset="24651.57">20863 645 0,'0'0'0,"-25"0"16,25-25-16,0 0 15,0 1 1,49-1-1,1 0 1,-25 25 0,0 0 15,-25 25-15,-25 24-1,0 1 1,0-25-1,25 0 1,25-25 0,0 0-16,-25 24 15,-25 1 1,0 25 0,-24-25-1,-1-1 1,50 26-1</inkml:trace>
  <inkml:trace contextRef="#ctx0" brushRef="#br0" timeOffset="24967.81">21235 1414 0,'0'25'32,"25"-25"-17,-1 0-15,1 0 16,74-25-1,1 25 1,24-25 0,-75 0 15,-24 1-31</inkml:trace>
  <inkml:trace contextRef="#ctx0" brushRef="#br0" timeOffset="25234.27">21532 1240 0,'0'0'0,"-24"-24"31,-1 24 0,25 24-31,0 1 16,0 50-1,25-26-15,-25 75 16,24 0 0,-48-24 15,24-1-15,24-74-16</inkml:trace>
  <inkml:trace contextRef="#ctx0" brushRef="#br0" timeOffset="26151.56">23343 794 0,'0'0'0,"0"-25"0,0 0 16,0 0 0,0 1-1,-24-1 1,-1 0-1,-25 25 1,-49 0 0,0 25-1,-25 24 1,49 51 0,26-1-1,49 0 1,49-49-1,1-25 1,-1-25 0,51-25 15,-76 0-31,51-50 16,-1-49-1,-24 50 1,-25 24-1,-25 75 32,-25 25-47,25-1 16,-25 51 0,0 24-1,25-50 1,25 25-1</inkml:trace>
  <inkml:trace contextRef="#ctx0" brushRef="#br0" timeOffset="26552.04">23591 1216 0,'0'-25'31,"-24"25"1,24 25-32,-25-25 15,25 24-15,-25 26 16,25-25-1,74-25 1,-24 0 0,0-25 15,-26 0-15,-24 0-1,0-49 1,0 49-1,-24 25 1,-1 0-16</inkml:trace>
  <inkml:trace contextRef="#ctx0" brushRef="#br0" timeOffset="26901.92">22500 1761 0,'0'0'0,"0"-24"32,25 24-17,24 0 1,1 24-16,24-24 15,125 0 1,99 0 0,-1-24-1,1-1 1,-75 0 0,-99 0-1,-99 25 1,-75 0-1</inkml:trace>
  <inkml:trace contextRef="#ctx0" brushRef="#br0" timeOffset="27484.89">22996 2009 0,'-25'0'16,"25"25"31,0 0-32,-25 0-15,-24 74 16,24 0 0,0-24 15,75-50-15,24-1-1,25-48 1,26-26-1,-51 0 1,0-24 0,-49 49-1,-25 0 32,0 75-47,-25-1 16,-24 26-1,24 24 1,0 0 0,0-24 15,25-50-15</inkml:trace>
  <inkml:trace contextRef="#ctx0" brushRef="#br0" timeOffset="27801.6">23765 2183 0,'0'0'0,"25"0"16,-25-25-1,0 50 17,-25 0-17,25 24 1,0 26 0,-25-1-1,0-24-15,25 24 16,-24 26-1,-1-26 1,0-49-16</inkml:trace>
  <inkml:trace contextRef="#ctx0" brushRef="#br0" timeOffset="28134.22">23666 3101 0,'0'0'0,"0"25"16,-25 24-1,0-24 1,25 0-1,0 0 1,50-25 0,-1 0-1,-24-50 1,0 1 0,-50-51-1,25 26 1</inkml:trace>
  <inkml:trace contextRef="#ctx0" brushRef="#br0" timeOffset="28967.99">24832 1389 0,'0'0'0,"25"-25"32,-25 1-17,24 24 1,1-25-1,50 0 1,24 25 0,-74 0-1,24 0 1,-24 50 0,-25 49-1,-50 0 1,-24 0-1,0 1 1,49-76 0,25 1 31,0-50-32,25 1-15,49-76 16,25-49-1,0-24 1,-49 74 0,-25 49-1,0 50 1,-25-25 0,-25 100-1,-25 24 1,1 25-1,24 0 1,25-25 15,49 0-15,-24-99-16</inkml:trace>
  <inkml:trace contextRef="#ctx0" brushRef="#br0" timeOffset="29484.56">25774 719 0,'0'0'0,"0"-24"0,0-1 31,0 50-15,0-1-1,-24 26 1,-1 0-1,50-1 1,-25-24 15,49-25-31,-24-25 16,0 0 0,0 25-1,-1 0 1,-48 50-1,-1 49 1,0 1 0,0-1 15,0 0-15,25-49-16</inkml:trace>
  <inkml:trace contextRef="#ctx0" brushRef="#br0" timeOffset="29751.43">25675 1687 0,'25'25'32,"25"-25"-32,-1 0 15,1 0 1,74-25 0,-25 0-1,-74 0-15</inkml:trace>
  <inkml:trace contextRef="#ctx0" brushRef="#br0" timeOffset="29967.87">26047 1488 0,'-25'-24'16,"1"48"-1,-1 1 1,25 0-1,-25 0-15,0 74 16,25 25 0,-25 0 15,1-49-31,-1-1 0</inkml:trace>
  <inkml:trace contextRef="#ctx0" brushRef="#br0" timeOffset="30736.49">27908 1191 0,'0'0'0,"49"-124"31,-24 74-31,-25 25 16,0 0-16,0-24 16,-25 24-1,-24 0 1,-75 0-1,-25 50 1,-25 25 0,50 24 15,50 26-15,74-1-1,74-50 1,25-24-1,26-25 1,48-99 0,-74 0-1,-24-1 1,-26 51 0,-49 24-1,-24 99 16,-26 26-15,25 24 0,0-25 15,1 0-15,48-24-1,-24-51-15</inkml:trace>
  <inkml:trace contextRef="#ctx0" brushRef="#br0" timeOffset="31117.91">28156 1439 0,'0'0'0,"-25"25"47,0-25-32,25 24-15,-25 1 16,25 25 0,50-1-1,-25-49 1,49 0-1,-24-24 1,-25-26 0,-25 0-1,0 1 1,-25 24 0,-49 25-1</inkml:trace>
  <inkml:trace contextRef="#ctx0" brushRef="#br0" timeOffset="31434.82">27164 1910 0,'-25'0'16,"74"0"-16,26 25 15,-1-25-15,50 25 16,25-25-16,149 25 16,0-50-1,-1 0 1,-98 0-1,-100 0 1</inkml:trace>
  <inkml:trace contextRef="#ctx0" brushRef="#br0" timeOffset="32185.78">28057 2307 0,'0'0'0,"24"0"16,-24-25-16,0 0 16,-24 1 15,-51-1-15,-24 25-1,49 0-15,1 0 16,24 0-1,0 25 1,0-1 0,25 51-1,-24-25 1,-1 49 0,0-25-1,25-49 1,-25 0-1,50-25 32,25-25-47,24 0 16,-24 0 0,-1 25-1,1 0 1,-25 50-1,-1-25 1,1 24 0,-25 26-1,-25-1 1,-24 1 0,-75-26-1,-25-24 1,99-25-16,-49 0 15,25-25 1</inkml:trace>
  <inkml:trace contextRef="#ctx0" brushRef="#br0" timeOffset="32501.72">28305 2456 0,'0'0'0,"25"-25"16,-25 0 0,0 50 30,0 0-30,0 0-16,0 49 31,-25 1-15,25-1 0,-25 0-1,0 26-15</inkml:trace>
  <inkml:trace contextRef="#ctx0" brushRef="#br0" timeOffset="32701.13">28255 3399 0,'0'0'0,"-25"0"15,25 24-15,0 1 31</inkml:trace>
  <inkml:trace contextRef="#ctx0" brushRef="#br0" timeOffset="33419.05">29247 1836 0,'0'0'0,"0"-25"15,50-49 17,-50 49-32,0 0 15,25 25 1,24-25-1,1 25 1,-25-25 0,0 50-16,-1-25 15,1 50 1,0 49 0,-50 25-1,-24-50 1,49-49 31,24-50-32,1 1 1,0-26 0,74-74-1,-49 50-15,0 24 16,24-49-1,-24 49 1,-75 75 15,0 0-31,-49 74 16,24 25 0,25-25-1,0-24 1,50-26 15,0 1-31</inkml:trace>
  <inkml:trace contextRef="#ctx0" brushRef="#br0" timeOffset="33786.41">30413 1290 0,'0'0'0,"25"25"0,0 124 32,-25-100-17,0-24 1,-25-25-1,-74 0 1</inkml:trace>
  <inkml:trace contextRef="#ctx0" brushRef="#br0" timeOffset="33987.39">30463 1166 0,'0'0'0,"25"-25"0,74-49 31,-74 74-15,24 0 0,1 0-1</inkml:trace>
  <inkml:trace contextRef="#ctx0" brushRef="#br0" timeOffset="35035.48">6524 5284 0,'0'25'16,"-25"-25"-16,50 0 93,25 0-93,-1 0 16,26-25-16,-1 0 16,26 0-1,-26 1 1,-49 24-1</inkml:trace>
  <inkml:trace contextRef="#ctx0" brushRef="#br0" timeOffset="35285.74">6896 4986 0,'0'-25'15,"0"50"-15,-24-50 0,-1 25 32,25 25-32,0 25 31,-25 74-15,25 0-1,-25 0 1,25-50-16,0-24 15,25 0-15</inkml:trace>
  <inkml:trace contextRef="#ctx0" brushRef="#br0" timeOffset="35669.4">7517 5234 0,'0'-24'16,"0"-1"-1,-25 25 1,25 25 0,0 24-1,0-24 1,49-25-1,-24 25 1,0-50 0,-50 0-1,25-24 1,-49 24 0,-1 0-1,25 25 1,-25 25-1,50 0 1</inkml:trace>
  <inkml:trace contextRef="#ctx0" brushRef="#br0" timeOffset="36052.25">8137 5259 0,'0'-25'16,"0"50"-16,0-74 15,-25 49-15,0 0 32,25 24-17,0 1-15,-25 0 16,75 25 15,24-26-15,1-48-1,-26-1 1,-24-25 0,-25 1-1,-25-1 1,1 50-1,24-25 1</inkml:trace>
  <inkml:trace contextRef="#ctx0" brushRef="#br0" timeOffset="36420.16">9079 5135 0,'0'0'0,"25"0"31,-25-25-15,0 50 15,0 0-15,0 0-16,50 0 15,-25-1 1,-1-24-16,26 25 16,74-50-1,-50-24 1,-49-1 0,-50 1-1,-49-1 1,0 25-1,-26 25 1</inkml:trace>
  <inkml:trace contextRef="#ctx0" brushRef="#br0" timeOffset="37920.08">4341 8955 0,'0'0'0,"-25"0"16,1 0 15,48 0 47,1-24-78,25-1 16,-1 25-16,26-25 15,74 0 1,-25 0 0,-75 1-1,1-1 1,-25 25 15</inkml:trace>
  <inkml:trace contextRef="#ctx0" brushRef="#br0" timeOffset="38218.37">4490 9179 0,'-25'0'0,"50"0"0,-50 25 15,25-1 1,0 1 0,25-25-16,49-25 15,51 1 16,-1-1-31,-25 0 16,-50 0 15,1 25-15,-25-25-16</inkml:trace>
  <inkml:trace contextRef="#ctx0" brushRef="#br0" timeOffset="39919.01">6375 8807 0,'0'0'0,"25"-25"31,-25 0 1,0 0-1,0 0-16,0 1-15,25-1 16,-25-50 15,-25 1-15,25 0 0,-49-1-1,-26 25 1,1 26-1,-1 24 1,26 24-16,-51 51 16,26 74-1,0 0 1,49 49 0,50-49-1,49-50 1,0-74-1,26-50 1,24-24 15,0-76-15,-50-23 0,-49 73-16,-25-74 15,0 75 1,-25 49-1,0 50 17,25 49-17,0 50 1,25 0 0,0 0-1,25 1 1,-1-51-1,1-24 1</inkml:trace>
  <inkml:trace contextRef="#ctx0" brushRef="#br0" timeOffset="40320.41">6896 9055 0,'0'0'0,"25"0"15,-25-25 17,0 50-32,0 0 15,0-1-15,0 51 16,0-1-1,25-24 1,25-50 15,24 0-15,0-50 0,1-24-1,-75-1 1,-25 1-1,-25 24 1,-49 50 0,50-49-1</inkml:trace>
  <inkml:trace contextRef="#ctx0" brushRef="#br0" timeOffset="41469.33">8459 7145 0,'25'-25'15,"-50"50"-15,50-75 0,-25 25 16,-50 25-1,26 0 1,-26 0 0,-74 0-1,49 25-15,-73 0 16,73-25 0,26 0-16,-1 0 15,25 0 1,0 0-1,25 25 48,0-1-47,0 1-16,0 0 15,0 74 1,25-49-1,-25 74 1,0-75 0,0 26-16,0 74 15,25 24 1,-25 1 0,25 24-1,-25-24 1,25 25-1,-1-26 1,1 1 0,0-25-1,25-25 1,-50-50-16,49 50 16,-24-25-1,0-24 1,0-26-1,-25 1 1,24 0 15,-24-1-15,25 1 0,0 24-1,-25-49 1,0 0-1,0 0 1,0 0 0,0-1-1,0 1 1,0 0 0,25-25 46,0 0-46,49 0-1,25-50 1,-24 26-16</inkml:trace>
  <inkml:trace contextRef="#ctx0" brushRef="#br0" timeOffset="42505.4">8906 8236 0,'-25'0'47,"0"25"0,50 0-31,-25 24-16,0 1 15,25 24-15,0 75 16,-1 50-1,1-51 17,-25-23-17,0-76 1,0-24 0</inkml:trace>
  <inkml:trace contextRef="#ctx0" brushRef="#br0" timeOffset="42919.93">9724 8732 0,'-24'0'31,"48"25"0,1-25-15,25 0-16,24 0 16,100-25-1,24 0 1,-123 25-16,-1 0 16,50-24-1,-99 24 16,0 0-31</inkml:trace>
  <inkml:trace contextRef="#ctx0" brushRef="#br0" timeOffset="43253.16">10196 8435 0,'-25'-25'16,"50"50"-16,-75-75 16,50 75 15,-25 0-31,50 49 15,0 75 17,0 0-17,-1 24 1,1-24 0,0-50-1,-25-49-15,25 0 16</inkml:trace>
  <inkml:trace contextRef="#ctx0" brushRef="#br0" timeOffset="44086.42">11312 8435 0,'-25'0'0,"25"-25"16,-25 0-16,25 0 16,50 25-1,0-25 1,74 25 0,-75 0-16,75 0 15,-25 50 1,-74 49-1,-50 50 1,-24 0 0,-1-50-1,50-74 1,-25-25 0,50-25-1,25-99 1,49-50-1,0-49 17,-74 149-32,25-50 15,-50 99 1,-25 74 15,-25 75-15,50 50-1,-24 0 1,48-1 0,51-98-1,24-26 1</inkml:trace>
  <inkml:trace contextRef="#ctx0" brushRef="#br0" timeOffset="44352.64">12602 8683 0,'0'-25'31,"0"0"-31,25 25 16,0 0-1,99-25 1,24 0 0,-24 1-1,-49 24-15,-1-25 16</inkml:trace>
  <inkml:trace contextRef="#ctx0" brushRef="#br0" timeOffset="44602.27">13048 8335 0,'0'0'0,"-24"-49"32,-1 49-32,25 24 31,-25 1-16,50 25-15,-25 74 16,0 25 0,0 24-1,25-24 1,-25-99 0</inkml:trace>
  <inkml:trace contextRef="#ctx0" brushRef="#br0" timeOffset="45719.8">14016 7914 0,'-25'0'16,"25"-25"-1,0 0 17,0 0-17,75 0 1,-1-24 0,25-1-1,25 25 1,0 0-1,-49 50 1,-1 25 0,-49 49-1,0-49-15,-50 123 16,-50-24 0,1-25-1,0-24 1,49-76-1,0-24 17,25 25-17,25-74 1,49-51 0,25-49-1,50-24 1,50-100-1,-150 174 1,-24 49 0,-50 75 15,-49 74-15,0 50-1,24 25 1,50-50-1,74-25 1,50-50 15,0-24-15,0-25-16</inkml:trace>
  <inkml:trace contextRef="#ctx0" brushRef="#br0" timeOffset="51369.62">15256 7070 0,'0'0'0,"25"-25"16,-25-24-1,25 49 17,25-25-1,-26 50-31,1-25 16,0 0-16,49 0 15,-24 24 1,-25 1-1,-25 50 17,-50 24-17,-24 0 1,24-49 0,25-25-1,25-1 1,75-48 15,24-1-15,-49 0-16,74 0 15,-50 0 1,-24 25 0,-26 0-1</inkml:trace>
  <inkml:trace contextRef="#ctx0" brushRef="#br0" timeOffset="51886.02">14314 8608 0,'0'0'0,"-25"25"15,25 0 1,0 0-16,0-1 16,25-24-1,74 25 1,99-25-1,125-49 1,-1-1 0,1 25-1,-100 0 1,-124 25 0,-74 0-1,-75 25 1</inkml:trace>
  <inkml:trace contextRef="#ctx0" brushRef="#br0" timeOffset="52386.15">14611 9303 0,'0'0'0,"-49"25"16,73-25 15,26-25-15,0 25-16,99-25 16,-50 50-1,-50 0 1,-24 49-1,-74 50 17,-26 25-17,-24-50 1,49-49 0,50-25-1,-24-25 16,73 0-15,1-25-16,74 25 16,25-25-1,-50 0 1,-50 0 0,-24 25 15</inkml:trace>
  <inkml:trace contextRef="#ctx0" brushRef="#br0" timeOffset="52653.4">15554 9303 0,'0'0'0,"25"-25"15,-50 25 17,25 25-17,0 0 1,0-1-16,25 51 16,-25 24-1,25 0 1,-25 0-1</inkml:trace>
  <inkml:trace contextRef="#ctx0" brushRef="#br0" timeOffset="52936.8">15752 10196 0,'0'0'0,"0"25"32,-24-1-17,24 1 1,24-25 0,-24 25-1,25-25 1,-25-25-1,-25-24 17,-24-51-17</inkml:trace>
  <inkml:trace contextRef="#ctx0" brushRef="#br0" timeOffset="53303.36">16745 8707 0,'-25'0'0,"25"-24"16,0-1-1,25 25 1,0-25 0,74-25-1,25 26 1,-25-1-1,-74 25 1</inkml:trace>
  <inkml:trace contextRef="#ctx0" brushRef="#br0" timeOffset="53520.79">16993 8410 0,'-25'-50'15,"0"50"17,0 0-32,25 50 15,0-25 1,25 74 0,0 50-1,-25-1 1,25-98-16,-25 49 15</inkml:trace>
  <inkml:trace contextRef="#ctx0" brushRef="#br0" timeOffset="54169.93">17663 7889 0,'0'0'0,"0"-25"16,49-25-1,50 26 1,25 24-1,-49 0 1,-1 49 0,-49 50-1,-25 25 1,-50 0 0,1-49-1,24-50 16,25-50-15,50 0 0,-1-99-1,51-50 1,-1-24 0,-50 74-1,-24 99 1,-25 0-1,-25 50 1,-24 49 0,-1 51-1,25 23 1,1-24 0,24-74-16,24 24 15,51-24 1,24-50 15,-49 0-31</inkml:trace>
  <inkml:trace contextRef="#ctx0" brushRef="#br0" timeOffset="54752.98">18804 6946 0,'0'0'0,"-25"-25"15,25 0-15,0 1 32,25-1-17,-1 25 1,26 0-1,25-25 1,-26 25 0,-49 50-1,-25 49 1,1-25 0,24-49-1,-25 0 1,74 0-1,-24-25 17,0 0-17,-50 25 1,-24-1-16,-51 26 16,26 24-1,24-24-15</inkml:trace>
  <inkml:trace contextRef="#ctx0" brushRef="#br0" timeOffset="55153.27">17613 8509 0,'0'0'0,"-25"25"32,50-25-1,0 0-31,24 0 15,51-25 1,73 25 0,51-50-1,48 26 1,1-26 0,-149 25-16,75-25 15,-100 26 1</inkml:trace>
  <inkml:trace contextRef="#ctx0" brushRef="#br0" timeOffset="55670.5">18035 9030 0,'-25'25'0,"0"-25"16,75-25 15,-1 25-15,1-25-16,24 25 15,-24-25 17,-50 75-17,-74 24 1,-1-24 0,25 0-1,50-26 1,75 26-1,-25-25 1,24 0 0,-24 49-1,-50-24 1,-25 24 0,-50-24-1,-24-1 1,25-24 15,49-25-31</inkml:trace>
  <inkml:trace contextRef="#ctx0" brushRef="#br0" timeOffset="55903.31">18729 9080 0,'0'0'0,"25"-25"16,-25 50 31,0-1-47,25-24 15,0 75 1,-25-50-16</inkml:trace>
  <inkml:trace contextRef="#ctx0" brushRef="#br0" timeOffset="56053.22">18853 9700 0,'0'0'0,"-25"74"15,1-24 1,-1-25 15</inkml:trace>
  <inkml:trace contextRef="#ctx0" brushRef="#br0" timeOffset="56337.46">19821 8484 0,'0'0'0,"25"-25"31,-1 25-31,1-24 16,149-1 0,-50 0-1,0-25 1</inkml:trace>
  <inkml:trace contextRef="#ctx0" brushRef="#br0" timeOffset="56553.36">20168 8236 0,'-25'0'15,"25"25"17,0 0-32,0-1 15,25 101 1,-25-1-1,0 0 1,-25 24 0</inkml:trace>
  <inkml:trace contextRef="#ctx0" brushRef="#br0" timeOffset="57570.02">21136 7566 0,'0'0'0,"24"-49"31,-24 24-31,25 25 0,0-25 32,74 0-17,0 25 1,1 25 0,-76 49-1,-24 75 1,-74 25-1,-50-25 1,74-75-16,-24-24 16,74-25-1,0-50 1,74-50 0,26-49-1,48-74 1,-24-25 15,-24 49-15,-75 100-1,-1 74 1,-73 74 0,-1 149-1,25-49 1,25-50-1,50-50 1,49-24 0,-49-50-16</inkml:trace>
  <inkml:trace contextRef="#ctx0" brushRef="#br0" timeOffset="58019.61">22401 6673 0,'0'0'0,"0"-25"32,24 25-32,-48 25 15,24 74 1,0-24 0,24-26-1,26-24 1,0-25-16,-1 0 31,1-49-15,0-1-1,-50 25 1,24 75 15,-48 49-15,-26 75-1</inkml:trace>
  <inkml:trace contextRef="#ctx0" brushRef="#br0" timeOffset="58386.53">21086 8186 0,'0'0'0,"-25"0"16,50 25 15,0-25-15,99 0-1,74 25 1,-49-25-16,198-25 16,-24 0-1,-100 1 1,-124 24 0,-74 24-1,-50-24 1</inkml:trace>
  <inkml:trace contextRef="#ctx0" brushRef="#br0" timeOffset="58836.46">21260 8856 0,'0'0'15,"0"25"17,-25 0-17,25 24-15,0 26 16,25 24 0,-25 0-1,74-49 1,-24-25-1,24-50 17,0-49-17,-49 24-15,25-24 16,-25 49 0,-50 50 15,25 49-16,-25 25 1,0 25 0,0-25-1,25-74 1</inkml:trace>
  <inkml:trace contextRef="#ctx0" brushRef="#br0" timeOffset="59019.69">21979 9055 0,'25'0'32,"-50"49"-17,25-24-15,0 0 16,25 74-1</inkml:trace>
  <inkml:trace contextRef="#ctx0" brushRef="#br0" timeOffset="59186.91">21954 9849 0,'0'0'15,"-25"49"1,25-24 0,0 0-16</inkml:trace>
  <inkml:trace contextRef="#ctx0" brushRef="#br0" timeOffset="59520.51">22971 8360 0,'0'0'0,"25"-25"16,25 0 0,-1 1-1,150-26 1,-125 25-16</inkml:trace>
  <inkml:trace contextRef="#ctx0" brushRef="#br0" timeOffset="59753.74">23269 8112 0,'0'0'0,"0"25"16,-25 0 0,25 24-1,0 1-15,25 74 16,-25 0 0,0-25-1,0-74-15</inkml:trace>
  <inkml:trace contextRef="#ctx0" brushRef="#br0" timeOffset="60104.62">24013 8261 0,'0'-25'16,"0"50"62,25-25-78,0 0 16,0 0-1,-1-25-15,-24 0 16,25 0 0,-50 1-16,25-1 15,0 0 1,-24 25-16,-1-25 16</inkml:trace>
  <inkml:trace contextRef="#ctx0" brushRef="#br0" timeOffset="60453.49">24484 8162 0,'25'0'46,"-50"0"-30,1 24 0,24 1-16,0 0 15,49-25 1,26 0 0,-26 0-1,-24-25 1,0-24-1,-50-1 17,0 50-17,25-25-15</inkml:trace>
  <inkml:trace contextRef="#ctx0" brushRef="#br0" timeOffset="60736.92">25105 8087 0,'0'0'0,"-25"0"62,25 25-46,25 0-1,24-25 1,-24 0 0,25-25-1,-26 0-15,-24 0 16,0-24 0,-74 24-1</inkml:trace>
  <inkml:trace contextRef="#ctx0" brushRef="#br0" timeOffset="61648.64">22004 8955 0,'0'-24'0,"25"-1"15,-25 50 48,-25-1-47,25 1-16,0 0 15,0 25-15,0-1 16,0 51-1,-25 24 1,25-25 0,-25-50-1,25-24 1,25-25 46</inkml:trace>
  <inkml:trace contextRef="#ctx0" brushRef="#br0" timeOffset="62936.68">25725 8087 0,'0'0'0,"-25"0"16,25-25 0,50 25-1,-26-24 1,76 24 0,-1-25-1,25 25 1,-74 0-16,24-25 31,-49 25-15</inkml:trace>
  <inkml:trace contextRef="#ctx0" brushRef="#br0" timeOffset="63204.23">26097 7814 0,'0'0'0,"-25"-49"16,25 74 31,-25-1-47,25 26 15,0 0-15,-25 49 16,25 50-1,0-25 17,25 0-17,0-99-15</inkml:trace>
  <inkml:trace contextRef="#ctx0" brushRef="#br0" timeOffset="63920.12">26916 7293 0,'0'0'0,"0"-24"15,0-1 1,24 25 0,1-25-1,25 0 1,49 0 0,0 25-1,-49 0-15,-1 25 16,-24 50-1,-25 24 1,-49 25 0,-51 25-1,1-25 1,50-75 0,24-24-1,25-50 16,49-49 1,125-125-17,-25 26 1,-25 49 0,-74 25-1,-26 74 1,-73 50 15,24 24-15,-25 50-1,1 25 1,49 0 0,49-24-1,51-51 1,-51-24-1,50 0 1,-49-25-16</inkml:trace>
  <inkml:trace contextRef="#ctx0" brushRef="#br0" timeOffset="64520.56">28131 6574 0,'0'0'0,"25"0"16,-25-25 0,0 50 15,0 0-15,0 24-1,0 1 1,0 0-1,0-26 17,25-48-17,-25-1 1,25 0-16,24-49 16,1 24-1,-25 25 1,-1 50 31,-24 0-32,25 24 1,0-24 0,0 0-1,0 0-15,-1 0 16</inkml:trace>
  <inkml:trace contextRef="#ctx0" brushRef="#br0" timeOffset="65073.48">26568 8211 0,'25'0'31,"25"25"-31,-1-25 15,1 0-15,24 0 16,26 0 0,123 0-1,74 0 1,26 0 0,-25 0-1,-50-25 1,-75 0-1,-98 1 1,-125 24 15</inkml:trace>
  <inkml:trace contextRef="#ctx0" brushRef="#br0" timeOffset="65687.58">27164 8881 0,'-25'25'16,"0"-25"-1,0 25 17,50 49-17,-25 1 1,-25-1 0,25 0-1,-49 1 1,49-50-1,-25-25 17,50-25-17,-1-25 1,76-148 0,-51 123-1,-24 26-15,49-26 16,-24 26-1,0-1 1,-1 50 0,1 0-1,-25 50 1,0 49 0,-25 0-1,-25 0 1,25-24 15,-25-26-15,25-24-16</inkml:trace>
  <inkml:trace contextRef="#ctx0" brushRef="#br0" timeOffset="65937.37">27784 8906 0,'0'0'16,"25"-25"-16,-25 0 15,24 50 32,-24 0-47,0 0 0,0 24 16,0 26-1,0-1 17,-24 25-17</inkml:trace>
  <inkml:trace contextRef="#ctx0" brushRef="#br0" timeOffset="66287.56">27759 9799 0,'-25'50'32,"0"-26"-32,1 26 15,-1-25 1,25 0-1,25-25 17,24 0-17,26-50 1,-26 0 0,-24 1-1,-25-1 1,-25 0-1,0 50-15</inkml:trace>
  <inkml:trace contextRef="#ctx0" brushRef="#br0" timeOffset="66720.97">29223 8087 0,'0'-25'47,"24"25"-47,1 0 15,0-24-15,25 24 16,-26 0 0,26 0-16,49-25 15,-24 0 1</inkml:trace>
  <inkml:trace contextRef="#ctx0" brushRef="#br0" timeOffset="66954.25">29396 7864 0,'0'0'0,"-25"0"15,1 0 32,24 25-47,-25 74 16,0 0 15,25 0-15,0 1-1,0-51-15</inkml:trace>
  <inkml:trace contextRef="#ctx0" brushRef="#br0" timeOffset="67303.92">30190 8112 0,'0'0'0,"-25"-25"16,-24 25-1,24 0 1,0 25-1,25 25 17,25-50-17,0 24 1,-1-24 0,1-24-1,-25-1 1,0-25-1,0 25 1,0 1 0</inkml:trace>
  <inkml:trace contextRef="#ctx0" brushRef="#br0" timeOffset="67636.46">30587 8087 0,'0'0'0,"25"0"32,-25-25-17,-25 25 1,0 0 0,0 50-1,25-25 1,25 0-1,25-1 1,-25-24 15,-25-24-15,0-1-16,0 0 16,0 0-1</inkml:trace>
  <inkml:trace contextRef="#ctx0" brushRef="#br0" timeOffset="67954.06">30984 8087 0,'0'0'0,"-25"0"78,25 25-63,25 0 1,0-25-16,24 25 16,-24-25-1,25 0-15,-50-25 16,25 0-1,-50 0 1,0-49 0,0 24-1,25 25-15</inkml:trace>
  <inkml:trace contextRef="#ctx0" brushRef="#br0" timeOffset="69087.41">31554 6549 0,'-24'-25'15,"48"50"-15,-48-74 0,24 24 16,49 25 0,50-25-1,1 25 1,-26-25 0,1 25-1,-51 0 1,1 0-1,0 25 17,0 0-17,0 24 1,-1 26 0,1-1-1,-25-24-15,0 49 16,-25 0-1,25 0 1,-24 1 0,24 49-1,-25-25 1,25 24 0,-25 1-1,-25 25 1,1-50 15,24 25-15,0 24-1,25-48 1,0-1 0,25 0-1,0-25 1,-25 0-1,0 25 1,0-25 0,0 1-1,25-26 1,-25 0 0,24 1-1,-24-26 1,0-24 15,0 0-15,0 0 15,-24-25 16,-26 25-47,0-25 15,-173 24 1,-25 26 0,-74 0-1,148-1-15</inkml:trace>
  <inkml:trace contextRef="#ctx0" brushRef="#br0" timeOffset="73787.99">3026 8410 0,'0'0'0,"-24"0"125,24 25-109,0 24-1,-25 1-15,25-1 16,-25 1 0,25 49-1,0 0 1,25-24 0,0-26-1,24-24 1,1-25-16,24-49 15,1-51 1,-1-24 0,-24 25-1,-1 25 1,-49 49 15,0 50 47,0 24-62,0-24-16,0 0 16,0 25-16,0-1 15,0 50 1,0 50-1,0 0 1,0 50 0,0 24-1,0 0 1,0-49 0,-24-50-1,-26-25 1,0-49 15,-24-26-15,24-48-16,-24-26 15,-1-99 1,51 0 0,-1 0-1,50 25 1,-25 25-1,49 50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5:13:27.1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28602 10320 0,'0'0'0,"0"-25"47,0 50 15,0 0-62,0-1 16,0 1-16,0 25 15,0 49 1,0 25 0,0-25-1,-24-49 1,24-25 0,0 0-1,24-25 16,26 0-15,-25-25 0,148 0-1,100 0 1,25 0 0,0 1-1,-25-1 1,-75 25-1,-49-25 1,-75 25 0,-49 0 15,0 0 16</inkml:trace>
  <inkml:trace contextRef="#ctx0" brushRef="#br0" timeOffset="527.62">30364 10320 0,'-25'-25'16,"0"25"31,50 0-32,0 0-15,0 25 16,24 0-16,50-1 15,50 26 1,0-25 15,0 0-15,-75 0 0,-49-25-16,-25 24 31,-49 1-16,-26 50 1,-24 24 0,-25 0-1,25 0 1,24 0 0,50-74-1,1 0 1,24 0 15</inkml:trace>
  <inkml:trace contextRef="#ctx0" brushRef="#br0" timeOffset="982.78">30488 10221 0,'0'-25'16,"0"0"-1,0 50 16,0 49 1,0 25-17,0 26 1,0-1 0,0 0-1,25 0 1,-25-50-1,0-24 1,0-26 0,0 1 31</inkml:trace>
  <inkml:trace contextRef="#ctx0" brushRef="#br0" timeOffset="7750.5">31579 10072 0,'0'0'0,"0"-25"47,-25 50 15,25 0-62,-24 24 16,-1 1-16,25 24 15,-75 50 1,51-24 0,24-26-1,49-24 1,50-50-1,1-25 17,24-25-17,-75 25 1,-49 1 0,25 24-1,-25 24 1,25-24-1,-25 100 1,-25-1 0,25 25-1,0-25 1,0 0 0,-25-49-1</inkml:trace>
  <inkml:trace contextRef="#ctx0" brushRef="#br0" timeOffset="8568.68">32497 10221 0,'0'0'0,"-25"-100"31,25 76-31,0-1 16,-24-25-1,-1 1 1,0 24-16,-25 0 16,-24-25-1,-25 26 1,-25 24 15,-25 0-15,-25 24-1,50 1 1,0 50 0,0-1-1,50 25 1,-26 25-1,1 75 1,50-26 0,24 1-1,50 0 1,24-1 0,75-24-1,99-25 1,1-49 15,49-1-15,-1-49-1,-48-25 1,73-25 0,-173-49-1,0-50 1,-24-75-1,-51 1 1,-49 24 0,0 0-1,0 26 1,-49-1 0,-1 49-1,-24 26 1,-50 0-1,0 49 17,-124 25-17,24 25 1</inkml:trace>
  <inkml:trace contextRef="#ctx0" brushRef="#br0" timeOffset="10568.38">5061 12801 0,'-25'0'63,"-25"-25"-32,25 25-31,-24 0 16,-1 25-16,-49 24 15,0 26 1,24-1 15,50 0-15,100-24-1,99 0 1,24-25 0,-99-1-16,75 26 15,-75 0 1,-74 49-1,-50 0 1,-49 0 0,-26-49-1,-48-1 1,24-49 0,49-49-1,50-26 1,25-49 15,25 0-15,0 25-1,25 74 1</inkml:trace>
  <inkml:trace contextRef="#ctx0" brushRef="#br0" timeOffset="10896.16">5631 13098 0,'0'0'0,"25"-25"16,0 25 15,-25 25-31,25 25 31,-25 24-15,24 26-1,-24-1 1,25 0 0,-25 0-1,-25-24 1,25-100 15</inkml:trace>
  <inkml:trace contextRef="#ctx0" brushRef="#br0" timeOffset="11039.43">5631 13098 0,'0'0'0,"-25"-74"31,1 49-31,24 0 31,24 25-15</inkml:trace>
  <inkml:trace contextRef="#ctx0" brushRef="#br0" timeOffset="11450.87">6003 13272 0,'0'0'0,"0"25"16,0 24-16,0 26 15,0-26 1,-25-73 31,25-26-47,0-24 31,25-26-15,25 51-1,0 24 1,-1 25 0,-24 0-16,25 74 15,-26 26 1,26 48-1,-25-48 1,0-26 0,24-49-1,-24-50-15</inkml:trace>
  <inkml:trace contextRef="#ctx0" brushRef="#br0" timeOffset="11717.91">6698 13123 0,'0'0'0,"0"-50"31,-25 50-31,25 25 16,-50 50 0,1 24-1,49 0 1,0-24-1,25-1 1,49-49 0,0-25-1,1-25 1,-25 0-16</inkml:trace>
  <inkml:trace contextRef="#ctx0" brushRef="#br0" timeOffset="12050.78">7144 13346 0,'25'0'16,"0"0"-1,0-24 1,0 24 0,24-25-1,1 0 1,-25 25-1,-25-50 1,-50 50 0,-24-24-1,49 48-15,-50 51 16,1 74 0,24-1-1,50-24 1,75-49 15,49-50-15,-25-50-16</inkml:trace>
  <inkml:trace contextRef="#ctx0" brushRef="#br0" timeOffset="12917.84">8856 13743 0,'0'25'32,"-25"-25"-32,25 25 31,0 0-15,25-25-16,25 25 15,-1-1 1,26 1 15,-1-25-15,-24 0-16,24-25 15,-24-24 1,-25-1 0,-25-24-1,0 24 1,-25 0-1,-50 26 1,1 24 0,-25 24-1,24 26 1,1 49 0,-1 1-1,51-26-15,-26 50 16,50 0 15,0-50-15,50 26-1,24-51 1,75-24 0,49-25-1,-24-25 1,-50 0-1,-50 1 1,-74-26 0</inkml:trace>
  <inkml:trace contextRef="#ctx0" brushRef="#br0" timeOffset="13700.92">9451 12925 0,'0'0'0,"-24"-25"31,24 0 1,24 0-1,26 25-16,-25 0 1,49 0 0,1 0-1,-26 50 1,1 24 0,-50 25-1,-25-24 1,-24-25-1,24-50 1,25 24 0,0-48 31,25-1-47,24-50 15,1-24 1,-25-25 15,24 25-15,-49 74-16,25 0 15,-25 0 17,-25 75-17,0 49 1,1 50-1,-1-25 1,50-25 0,-1-24-1,26-50 1</inkml:trace>
  <inkml:trace contextRef="#ctx0" brushRef="#br0" timeOffset="14304.86">10890 13917 0,'0'0'16,"-25"25"-16,1-25 16,48 0 46,1 25-46,25-25-1,-1 0-15,100-25 16,25 25 0,-25-25-1,-50 0 1,-49 25-1,-75 0 17,0 25-17</inkml:trace>
  <inkml:trace contextRef="#ctx0" brushRef="#br0" timeOffset="14567.99">11064 14215 0,'-25'24'16,"50"-48"-16,-75 48 31,75 1 0,0-25-15,25 0-16,49 0 15,50-25 17,-75 1-32,75-1 15,-50 0 1</inkml:trace>
  <inkml:trace contextRef="#ctx0" brushRef="#br0" timeOffset="15167.88">12552 13545 0,'0'0'0,"0"-50"31,25 75 0,-25 0-15,0 24-1,25 100 1,-25 25 0,0 0-1,-25-26 1,-24-24-1,49-74-15,-25 0 16</inkml:trace>
  <inkml:trace contextRef="#ctx0" brushRef="#br0" timeOffset="15433.97">12999 14215 0,'0'0'0,"25"-25"16,-1 25 0,1-25-1,25 25 1,74 0 0,50-25-1,24 25 1,-24-25-1,-100 25 1</inkml:trace>
  <inkml:trace contextRef="#ctx0" brushRef="#br0" timeOffset="15701.28">13445 13942 0,'0'0'0,"-24"0"32,-1-25-32,25 50 31,0 0-31,0-1 16,25 100-1,-25 0 1,24 25-1,-24 0 1,0-25 0,0-49-1,0-51-15</inkml:trace>
  <inkml:trace contextRef="#ctx0" brushRef="#br0" timeOffset="16335.91">14115 13942 0,'0'0'0,"-25"-25"31,25 0 1,25 25-32,25-25 15,-1 25-15,51-24 16,24 24 0,-75 49-1,-24 26 1,-25 49 15,-25-25-15,-24 0-1,-1-25 1,25-49 0,0 0-1,50-50 1,50-173-1,-1 24 1,-24 50 0,-1 50-1,-49 49 1,25 25 15,-50 99-15,0 50 15,25-25-15,0 25-1,50-50 1,49-49 0</inkml:trace>
  <inkml:trace contextRef="#ctx0" brushRef="#br0" timeOffset="16634.97">15157 14041 0,'0'0'0,"-25"25"16,50-25 31,0 0-47,24 0 15,100 0 1,0-25 0,-25 25-1,-99 0 1,-25-25-1</inkml:trace>
  <inkml:trace contextRef="#ctx0" brushRef="#br0" timeOffset="16884.93">15529 13818 0,'0'0'15,"-25"0"-15,25-25 0,-24 25 16,24 50 31,0 49-32,0 25 1,0 25 0,0-25-1,-25 0 1,0-75-16</inkml:trace>
  <inkml:trace contextRef="#ctx0" brushRef="#br0" timeOffset="17984.97">16447 13495 0,'25'0'32,"-25"-25"-32,0 1 46,25-1-30,-25 0 0,24 0-16,76 0 15,24-24 1,0-1 0,0 25-1,-75 25 1,1 50-1,-50 49 1,-99 75 0,0-25-1,24-25 1,26-75 0,73-73 15,1-76 0,74-73-15,25-26-1,-24 50 1,-51 75 0,-49 49-1,0 50 1,-25 0-1,1 124 1,-1 24 0,0-98-16,75 49 15,24-25 1,25-74 0,25-50-1</inkml:trace>
  <inkml:trace contextRef="#ctx0" brushRef="#br0" timeOffset="18501.29">17464 12478 0,'0'0'0,"25"-25"0,0 0 16,0 25-1,-1-24-15,26 24 16,-25 0 15,24 0-15,-24 24-1,0 51 1,-25-1 0,0-24-16,-50 74 15,1-50 1,24 1-1,0-75 17,100 0-17,24-25 1,-25-25 0,-49 50-1,0 0 1</inkml:trace>
  <inkml:trace contextRef="#ctx0" brushRef="#br0" timeOffset="18984.97">16298 14091 0,'0'0'15,"25"0"32,-25 24-31,0 1-1,50-25-15,-26 25 16,100 0 0,100-25-1,24-25 1,25 25-1,-50-25 1,-74 25 0,-75-25-16,25 25 15,-74 0 1,-74 50 15</inkml:trace>
  <inkml:trace contextRef="#ctx0" brushRef="#br0" timeOffset="19535.43">16819 14612 0,'0'0'0,"-49"24"16,24-24 0,50 0 46,-1 0-62,1 0 16,25-24-16,24 24 15,25 0 17,-24 24-17,-50 26 1,-50 49 0,-74 0-1,-1 1 1,1-26-1,25-49 1,49-25 0,25 25 15,50-25-15,-26 0-16,76 0 15,24-25 1,-25 0 15,-25-25-15</inkml:trace>
  <inkml:trace contextRef="#ctx0" brushRef="#br0" timeOffset="19785.27">17489 14686 0,'0'25'63,"0"0"-63,0-1 15,0 1-15,25 25 16,-25-25-16,-25 49 15,0 0 17</inkml:trace>
  <inkml:trace contextRef="#ctx0" brushRef="#br0" timeOffset="19951.57">17365 15430 0,'0'0'0,"-25"25"16,0 49-1,25-24 1,0-25 0,-25-25-1</inkml:trace>
  <inkml:trace contextRef="#ctx0" brushRef="#br0" timeOffset="20335.93">18283 14289 0,'0'0'0,"0"-25"31,25 25-15,-1 0-16,26-25 15,0 25 1,49 0 0,0 0-1,-25-24 1,-49-1-16,-25 0 16</inkml:trace>
  <inkml:trace contextRef="#ctx0" brushRef="#br0" timeOffset="20551.97">18556 14091 0,'-25'0'0,"0"0"15,0 24 32,25 26-47,25 49 16,-25 25 15,0-49-31,-25 74 16,0-50-1</inkml:trace>
  <inkml:trace contextRef="#ctx0" brushRef="#br0" timeOffset="21184.67">19101 13694 0,'0'0'0,"0"-25"0,-24-25 16,48 25 15,1 25-15,50-24-1,49 24 1,-50 24 0,-24 26-1,-50 74 1,-75 0-1,-24 0 1,49-49 0,26-75 15,73-25-31,26-74 16,49-75-1,0-25 1,-25 51 15,-25 73-15,-74 50-1,0 50 1,-24 25 0,-26 99-1,25 24 1,25 51-1,25-125 1,25-74 0,-1-50-1</inkml:trace>
  <inkml:trace contextRef="#ctx0" brushRef="#br0" timeOffset="21751.7">20019 12701 0,'-25'-24'31,"25"-1"-15,0 0-1,50 25 1,0-25 0,49 0-1,-50 25 1,-49 25 0,-24 50-1,-26-1 1,25-24-1,25-1 1,75 1 0,-26-25-1,-24 24 1,-50 1 0,0-25-16,-74 24 15,50-49 1</inkml:trace>
  <inkml:trace contextRef="#ctx0" brushRef="#br0" timeOffset="22734.95">19176 14488 0,'0'0'0,"-25"0"15,50 0 64,24 0-79,26 0 15,24 0-15,0 24 16,125-24-1,-1 0 1,-50-24 0,-24-1-1,-49 0 1,-76 0 0,1 25-1</inkml:trace>
  <inkml:trace contextRef="#ctx0" brushRef="#br0" timeOffset="23251.71">19573 14835 0,'0'0'0,"-50"0"16,75 0 46,24 0-62,1 0 16,0-25-16,-25 25 16,-1 0-16,-24 50 15,0 24 1,-49 0 15,-1 1-15,25-25-1,25-26 1,50 1 0,-25 25-1,0-50-15,-1 25 16,-24 24-1,0 1 1,-24-1 0,-1-24-1,-25 0 1,0 0 0,26-25-1,24-25 1</inkml:trace>
  <inkml:trace contextRef="#ctx0" brushRef="#br0" timeOffset="23518.61">20044 15033 0,'0'0'0,"0"-25"63,25 25-63,-25 25 15,0 0-15,25 0 16,-25 0-16,0 0 16,0 24-1,0 26 1,0-51-1</inkml:trace>
  <inkml:trace contextRef="#ctx0" brushRef="#br0" timeOffset="23684.82">19970 15678 0,'0'25'16,"0"-50"-16,-25 75 15,25-25 1,0-1-1,-25 1 1,25 0 0</inkml:trace>
  <inkml:trace contextRef="#ctx0" brushRef="#br0" timeOffset="24301.84">21011 14388 0,'0'0'0,"0"-25"47,25 25-31,25 0 0,0 0-16,24 0 15,-24 0-15,98-24 31,-48 24-15,-76-25 0,1 25-16</inkml:trace>
  <inkml:trace contextRef="#ctx0" brushRef="#br0" timeOffset="24551.64">21309 14091 0,'0'0'0,"0"-25"31,0 50 1,0-1-17,25 26-15,0 74 16,0 0 15,-25-49-31,0 24 16,0-50-16</inkml:trace>
  <inkml:trace contextRef="#ctx0" brushRef="#br0" timeOffset="25169.02">21979 13718 0,'0'0'0,"0"-49"31,0 24-31,0 0 16,25 0-1,24 1 1,51-1 0,-1 25-1,-25 0 1,-24 25 0,-50 49-1,-25 50 1,-49 25-1,-1-50 1,50-24 0,25-51-16,-24-24 15,48-49 1,76-50 0,24-75-1,25-25 1,-75 51 15,-49 98-15,0 50-1,-25 0 1,-75 99 0,26 75-1,-1 49 1,25-124-1,25-49 1,25-50 0</inkml:trace>
  <inkml:trace contextRef="#ctx0" brushRef="#br0" timeOffset="25685.27">22798 12925 0,'0'0'0,"0"-25"16,0 0-1,0 50 48,0 0-47,24 24-16,-24-24 15,0 25-15,25 24 31,0-49-15,25-25 0,49-50-1,0-24 1,-49-1 0,-25 75-1,-25 25 1,0 25-1,-25 49 1,0 50 0,-50-25-1</inkml:trace>
  <inkml:trace contextRef="#ctx0" brushRef="#br0" timeOffset="26085.28">21731 14363 0,'0'0'0,"50"0"63,-26 0-63,26 0 16,0 0-16,24 0 15,25 0-15,149 0 31,25 0-15,-50 0 0,-74-49-1,-124 49 1</inkml:trace>
  <inkml:trace contextRef="#ctx0" brushRef="#br0" timeOffset="26585.14">21905 14860 0,'0'-25'15,"24"50"32,-24-1-47,0 26 16,-24 0-16,24-1 16,-25 26-1,25-1 1,0-49-1,74-25 1,1-50 0,-1 1-1,-24-1 1,-26 25 0,1 25-1,-25 25 1,0 25 15,0-1-31,-25 26 16,1-1-1,-1-24 1</inkml:trace>
  <inkml:trace contextRef="#ctx0" brushRef="#br0" timeOffset="26801.8">22500 15033 0,'0'0'0,"25"0"16,-25-25-1,0 50 1,0 0-16,0 25 31,0 24-15,-25-49-16</inkml:trace>
  <inkml:trace contextRef="#ctx0" brushRef="#br0" timeOffset="26935.76">22401 15703 0,'-50'74'31,"25"-74"-31</inkml:trace>
  <inkml:trace contextRef="#ctx0" brushRef="#br0" timeOffset="27251.86">23269 14512 0,'0'0'0,"25"-24"16,0 24-16,24 0 15,50-25 1,25 25 0,0-50-1,-74 25 1</inkml:trace>
  <inkml:trace contextRef="#ctx0" brushRef="#br0" timeOffset="27451.99">23765 14289 0,'0'0'0,"-25"25"15,25 0-15,0 24 16,-25 51-1,25 24 1,0-50 0,0 0-1,0-49-15</inkml:trace>
  <inkml:trace contextRef="#ctx0" brushRef="#br0" timeOffset="27652">24509 14512 0,'0'-24'16,"0"-1"15,25 25-31,0-25 15,49 0 1</inkml:trace>
  <inkml:trace contextRef="#ctx0" brushRef="#br0" timeOffset="27818.79">25080 14413 0,'25'0'15,"-25"-25"1,24 25 0,51-49-1,-26 24-15</inkml:trace>
  <inkml:trace contextRef="#ctx0" brushRef="#br0" timeOffset="27951.89">25526 14314 0,'0'0'0,"50"0"32,-25 0-32,49-25 15,-24 0 1</inkml:trace>
  <inkml:trace contextRef="#ctx0" brushRef="#br0" timeOffset="28085.15">26047 14314 0,'0'0'0,"25"25"16,0-25 0,49-25-1,26 0 1,-26 0-16</inkml:trace>
  <inkml:trace contextRef="#ctx0" brushRef="#br0" timeOffset="28751.96">26990 14289 0,'0'0'0,"0"-25"15,0 0 17,25 25-32,0-24 15,74 24 1,74-25 0,-73 25-1,-26 0 1</inkml:trace>
  <inkml:trace contextRef="#ctx0" brushRef="#br0" timeOffset="28951.94">27114 14512 0,'0'0'0,"-25"0"15,0 0 1,75 0 15,0 0-31,24-24 16</inkml:trace>
  <inkml:trace contextRef="#ctx0" brushRef="#br0" timeOffset="30035.49">28975 13272 0,'0'0'0,"24"-25"0,1 0 16,-25 1 0,0-1-1,-49 25 17,24 0-17,-25 25-15,-124-1 31,50 1-31,-99 25 16,0-1 0,74-24-1,75 0 1,49-25 0,50 25 15,49 0-16,50-1 1,25 26 0,0 0-1,-50-1 1,-49-24-16,-26 49 16,-24 1-1,-49 24 16,-50-24-15,-50 24 0,0-25-1,0 1 1,50-26 0,24-24-1,75 0 16,50 0-15,24-25-16,150 0 16,24-25-1,25 0 1,-75 25 0,-49-25-1,-75 25 16</inkml:trace>
  <inkml:trace contextRef="#ctx0" brushRef="#br0" timeOffset="30952.01">27809 14984 0,'0'0'0,"0"-25"31,0 50 32,0-1-63,0 26 16,-25 0-16,0 24 15,0-24 16,25-25-15,0-50 15,50-50-15,24-24 0,25 25-1,-24 24 1,-50 50-1,-1 0 1,1 25 0,-25 24-1,-25 1 1,1-25-16,24 0 16,49-50 30,-24-25-30,0 25 0,49-49-1,1 0 1,-26 74 0,-49-25-1,0 50 1,0 49-1,-24 25 1,-26 1 0,50-76-1</inkml:trace>
  <inkml:trace contextRef="#ctx0" brushRef="#br0" timeOffset="31202.14">28652 14959 0,'0'-25'32,"25"25"-1,24-25-16,-24 25-15,99-25 16,-49 1 0,-50 24-1</inkml:trace>
  <inkml:trace contextRef="#ctx0" brushRef="#br0" timeOffset="31369.38">28801 14984 0,'0'0'0,"-25"24"16,25 1 0,-25 0-1,50-25 1,25 0 0,74-25-1,-75 25-15</inkml:trace>
  <inkml:trace contextRef="#ctx0" brushRef="#br0" timeOffset="31769.12">29247 14984 0,'50'-25'16,"-100"50"-16,125-100 16,-50 50-1,-50 25 32,0 50-31,0-25-1,0 0-15,-24 49 16,-1 1 0,25-26-1,25-24 1,0 0 0,75-25-1,24-25 1,0-25-1,0 1 1,-49-1 0,-25 0-1,-25 1 1,0 24-16,-25-25 16,-49 26-1,-50-26 16,49 25-31</inkml:trace>
  <inkml:trace contextRef="#ctx0" brushRef="#br0" timeOffset="32786.28">28875 12627 0,'0'-25'0,"-25"25"47,25 25-31,-49-25-16,-1 25 16,-49 24-1,-25-24 1,50 0-1,24-25 1,50-50 0,25-24-1,24 0 1,1 24 0,0 25-1,24 0 16,-49 25-31,24 25 16,1-25 0,-50 50-1,25-1 1,-25 26 0,0 24-1,25-25 1,24-49-1,1 0 1,0-25 0,24-50-1,-24-98 1,-50 24 0,0 49 15,-25 50-16,-25 0 1,-24 75 0</inkml:trace>
  <inkml:trace contextRef="#ctx0" brushRef="#br0" timeOffset="33936.22">30165 13173 0,'0'0'0,"25"-50"32,-25 25-17,25 25 1,24-25 0,-24 1-16,124-26 31,-99 50-16,-1 0-15,1 0 16,0 50 0,-50 24-1,-25 25 1,-50 1 0,-49-1-1,25-50 1,74-24-1,75-74 17,-25 24-17,99-99 1,-50 74-16,50-74 16,-25 50-1,-74 24 16,-25 25-15,-25 50 15,1 0-15,-26 74 0,25 0-1,50 25 1,25-49-1,24-26 1,-24-24-16,24-25 16,-49 0-1</inkml:trace>
  <inkml:trace contextRef="#ctx0" brushRef="#br0" timeOffset="35119.81">31207 12602 0,'0'-25'15,"0"1"32,25 24 110,-25-25-48,0 50-78,0-1-15,0 26-16,0-25 15,-25 0-15,25-1 16,0 1 0,-25 0-1,25-50 17,25 0-17,-25 1-15,25-51 31,0 26-15,0 49 0,-25-25-1,24 25 1,1 49 0,-25 1-1,25 0 1,-25-26-1,0-48 32,25-1-47,0-25 16,24-24 0,-24 49-1,0 0 16,0 25-15,-1 25 0,1 49-1,-25 26 1,25-26 0,-25-49-1,0 0-15,0-1 0</inkml:trace>
  <inkml:trace contextRef="#ctx0" brushRef="#br0" timeOffset="35635.57">29793 13818 0,'0'0'0,"0"-25"47,25 25-31,0 25 0,24-25-16,1 0 15,49 0-15,50 0 16,198 25-1,50-25 1,-49-25 0,-51 0-1,-123-25 1,-75 50 0,-99-25 15,-25 25-31</inkml:trace>
  <inkml:trace contextRef="#ctx0" brushRef="#br0" timeOffset="36402.58">30612 14215 0,'-25'0'31,"0"0"-15,25 24 15,0 1-31,0 0 16,-25 74-1,1 1 1,-1-51-16,25 26 16,-25-51-1,25 1 1,25-74 15,24-51-15,26 1 15,-1 25-15,1 24-1,-26 25 1,-24 25 0,0 50-1,-25 24 1,0 26-1,-25-51 1,0-49 0,75-25 15,-25 1-15,-1-26-16,51-49 15,-1 24 16,-24 50-15,-25 25 0,0 25-1,-1 25 1,1 24 0,-50 26-1,1-26 1,24-49-1</inkml:trace>
  <inkml:trace contextRef="#ctx0" brushRef="#br0" timeOffset="36719.23">31654 14239 0,'0'0'0,"0"-24"32,0 48 15,24 1-32,-48 0-15,24 0 16,-25 49-1,25-24 1,-25 49 0,0-24-1,25-26-15,0 50 16,-25-74 0</inkml:trace>
  <inkml:trace contextRef="#ctx0" brushRef="#br0" timeOffset="37119.94">31530 15058 0,'0'25'31,"-25"0"0,25 0-15,0-1 15,0 1-15,25-25-16,-1-25 15,1 25 1,0-24 0,0-1-1,0-25 1,-25 25 0,-50 25-1,0-25 1</inkml:trace>
  <inkml:trace contextRef="#ctx0" brushRef="#br0" timeOffset="44905.06">4242 15926 0,'0'25'110,"0"0"-110,0 0 15,0 24-15,0 26 16,-25-26-16,25 1 16,0 49-1,50 25 17,-25-74-17,24-25 1,50-25-1,1-75 1,-1-24 0,-49 0-1,-26 0 1,-24 49 0,0 25-1,0 25 16,0 75-15,0-26-16,25 50 16,0 50-1,25 50 17,-26 24-17,1 25 1,-25-25-1,-49-24 1,-51-50 0,-24-50-1,75-74-15,-1 0 16,-74-25 0,25-75-1,0-99 1,99 26-1,49-1 1</inkml:trace>
  <inkml:trace contextRef="#ctx0" brushRef="#br0" timeOffset="45252.99">5532 17018 0,'25'0'31,"0"0"-15,-1 25 0,26-25-16,0 0 15,24 0-15,100-25 16,-100 0 0,1 0-1,-1 0 1</inkml:trace>
  <inkml:trace contextRef="#ctx0" brushRef="#br0" timeOffset="45456.47">5805 17440 0,'0'0'0,"-25"24"0,0 1 16,0 0-1,75-50 17,24 0-32,75-24 31,99-26-15</inkml:trace>
  <inkml:trace contextRef="#ctx0" brushRef="#br0" timeOffset="46337.13">8137 16943 0,'0'0'0,"0"-24"0,0-1 16,24 0 0,-24-25-1,0 1 1,-24-26-1,-26 1 1,-49 49 0,0 0-1,-25 50 17,24 50-32,26 49 31,24 24-16,50-48-15,0-1 16,25 50 0,50-50-1,148-74 1,-99-50 0,0-49-1,-25-50 1,-24-50-1,-51 0 1,-24 100 15,-24 49-31,24 50 47,0 24-47,-25 75 31,74 149-15,-49-99 0,25-25-1,25 0 1,-25-125-16</inkml:trace>
  <inkml:trace contextRef="#ctx0" brushRef="#br0" timeOffset="46753.71">8831 17663 0,'0'-25'0,"0"0"47,0 50-47,0 0 16,-25 0-16,25-1 15,0 51 1,0-1 0,0-49-16,25 0 15,25 0 1,24-25-1,-49-25 1,0 0-16,25-74 16,-50 24 15,-50 1-15,0 49-1,-74 25 1,25 0-16</inkml:trace>
  <inkml:trace contextRef="#ctx0" brushRef="#br0" timeOffset="47604.11">9848 17291 0,'0'25'15,"-24"-25"1,24 24 15,24-24-15,26 25-1,124-25 1,-1-25 0,-24-74-1,-74 0 1,-26 0 0,-74-1-1,-49 26 1,0 49-1,-1 25-15,25 0 16,-24 25 0,24 25-16,-74 24 15,25 50 1,74 0 0,1 25 15,98-75-16,50 1 1,50-26 0,24-24-1,-49-25 1,-25-25 0,-74-24-16</inkml:trace>
  <inkml:trace contextRef="#ctx0" brushRef="#br0" timeOffset="48221.21">10593 16348 0,'-25'-50'15,"50"100"-15,-75-124 0,50 49 16,-25-25 0,75-24-1,-25 49-15,74-25 16,-50 50 0,51-24-1,-1 48 1,-50 100-1,-73 25 1,-1 25 0,-25-50-1,25-74 17,25-26-17,25-98 16,25 0-31,-25-26 16,49-98 0,1-1-1,-26 100 1,-49 50 0,0 123 15,25 75-16,25 0 1,24-25 0,0-50-1,1-49 1,-75 0 0</inkml:trace>
  <inkml:trace contextRef="#ctx0" brushRef="#br0" timeOffset="49087.12">2778 15604 0,'0'0'0,"0"-25"31,0 50 1,0 49-17,-24 1-15,48-1 16,-24 50-16,25 124 31,0 75-15,0-26-1,-25-148-15,25 0 16,-25 99 0,0-49-1,0-51 1,-25-23 0</inkml:trace>
  <inkml:trace contextRef="#ctx0" brushRef="#br0" timeOffset="52188.19">2853 15356 0,'0'0'0,"0"-25"32,0 0-32,-25 25 31,50-25 0,0 25-31,-1-24 16,26 24-1,0 0-15,173 0 32,-49 24-17,49 1 1,0-25-1,25 0 1,50 0 0,24 0-1,26 0 1,24 25 0,0-25-1,50 0 1,173 0-1,-223 25 1,-25 0 0,-24-1 15,-1-24-15,1 25-1,-26-25 1,1 0-1,-25-25 1,0 25 0,-149 0-16,0-24 15,0 24-15,0 0 16,124-25 0,149 0-1,-149 25 1,25-25-1,0 25 1,0 0 15,0 25-15,-1-25-16,-48 0 31,-1 25-15,25 0-1,-198-25 1,24 0 0,-49 0-1,0 0 1,-50 49 31,25-24-32,-50 49 1,1 50 0,-1 0-1,0 50 1,-24 49 0,0 25 15,-26-24-16,76-100-15,-1-25 16,-74 124 0,49 1-1,-24-1 1,-1-50 0,1-24-1,24-25 1,25-49-1,-24 24 17,24-49-17,0-50-15,25 24 16,-25-24 15,-24 0-15,-26 25-1,-24-25 1,0 25 0,-25-25-1,-25-25 1,0 25 0,0 0-1,50 0-15,-75 0 16,100 0-1,-25 0-15,-1 0 16,1 0-16,-124 0 16,0 0 15,-1 0-15,1 0-1,0 0 1,24 0-1,-24 0 1,124-25-16,0 25 16,-75 0-1,-99 0 1,199 0 0,-174 0-1,99 0 1,0 0-1,0 25 1,0-25 0,25 0-1,-25 0 17,25 0-17,50 25 1,-124-25-1,-51 25 1,150-25 0,25 0-16,-1 0 15,-24 0 1,25 0-16,-100 0 16,0 0-1,1 0 1,24 0-1,25 25 1,-50-50 15,125 25-15,-51 0 0,51 25-16,-1-25 0,-99 0 31,50 0-16,0 0 1,-25 0 0,0 0-1,0 0 1,0 0 0,-25 0-1,25-25 1,-99 25-1,148 0 1,-74-25 0,75 25-16,-75 0 31,75 0-31,24 0 16,-74 0-1,0 0 1,50 0-1,-1 0 1,26 0 0,24 0-1,0 0 1,25-25 171,0 0-155,0 1-17,0-1 1,25 25 0,-25-50-1,25 50 1,-25-25-1,0 1-15,24 24 16,-24-25 0,0 0-1,25 0 17,-25 0-17,-25 1 1,50-26-1,-25 25 1,0 0 0,0 1-16,0-1 15,25-50 1,0 26 0,-25-26-1,0 1 1,0 24-1,-25 1 17,25 24-32,0 0 0,0 0 15</inkml:trace>
  <inkml:trace contextRef="#ctx0" brushRef="#br0" timeOffset="76705.77">14859 17092 0,'25'0'109,"0"0"-93,25-25-16,24 25 16,25 0-16,25 0 15,199-24 1,-125-1-16,199 0 15,-99-25 1,-149 50 15,-100 0-15</inkml:trace>
  <inkml:trace contextRef="#ctx0" brushRef="#br0" timeOffset="77188.97">16745 16522 0,'-25'0'16,"50"0"-16,-75-25 16,25 25-16,50 0 47,25 25-32,74 24 1,25-24-1,-25 25 1,-100-50-16,1 25 16,0-25-1,-25 24 1,-25 51 0,-49 24-1,-25 50 1,-1-25-1,1 0 1,25-25 0,24-49-1</inkml:trace>
  <inkml:trace contextRef="#ctx0" brushRef="#br0" timeOffset="77555.02">16745 16695 0,'0'0'0,"0"-49"31,0 24-31,0 0 16,0 50 31,0 0-47,25 124 15,-50 24 17,25 51-17,-25-51 1,0-24-1,-25-50 1,26-49 0</inkml:trace>
  <inkml:trace contextRef="#ctx0" brushRef="#br0" timeOffset="79489.46">19002 16398 0,'0'0'0,"0"-25"47,-25 25-32,1 0 1,-26-25-16,-74 50 16,0-25-1,49 0 17,51 0-17,48 0 63,1 25-62,-25-1-16,25 1 16,-25 25-16,0 0 15,0 74 1,-25 0-1,0-75 1,25-24 0,0 0-1,0-50 17,25-25-17,-25 26-15,50-26 16,24 0-1,25 1 1,1 24 0,-26 25-1,25 50 1,-24 24 0,-1 50-1,-49 0 1,0 25-1,-75-25 1,-49-25 0,-99 0 15,24-49-15,25-50-1,25-50 1</inkml:trace>
  <inkml:trace contextRef="#ctx0" brushRef="#br0" timeOffset="80456.64">19647 16447 0,'0'0'0,"0"-25"15,0 1-15,0-26 32,-25-24-17,-24-1 1,-26 26-1,-49-1 1,-74 25 0,-1 0-1,-24 1 1,124 24-16,-75 0 16,-24 24-1,24 26 1,-24 49-1,49 0 1,0 50 0,25 50-1,74 24 17,25 0-17,50 1 1,99-26-1,149 75 1,-50-124 0,26-25-1,-1-50 1,24-74 0,-23 0-1,-26-74 1,-50-1-1,1-98 17,-99 98-17,73-74 1,-24-24 0,50-75-1,-100 124 1,-49-25-1,0 25 1,-25 0 0,-25 25-1,-74-1 1,-75 1 0,-49 0-1,124 74-15,0-25 16,-125-24-1,1 49 1,99 0-16,-74 25 16,-1 50 15,100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5:15:26.2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2506 670 0,'0'-25'47,"0"50"-47,-25-50 156,-25 50-156,25-25 16,-49 0-16,-1 0 16,1 25-1,-100-1 1,50-24-1,50 25 1,49 0 172,50 0-173,-25 0 1,25-1-16,-25 26 15,25 0-15,-25-26 16,24 101 0,-24-1-1,0 0 1,-24 24 0,24-24-1,-25 1 1,0-1-1,0-25 1,25-25 15,0-24-15,0-25 0,0-1-1,25-24 1,0 0-1,24-24 1,51-1 0,48-25-1,1 1 1,-50-1 0,-49 50-1,-50-25 1,25 25-1,-25 25 17</inkml:trace>
  <inkml:trace contextRef="#ctx0" brushRef="#br0" timeOffset="399.81">3225 1116 0,'0'0'0,"-25"25"62,0 0-62,0 0 16,-24 49-16,-1-24 16,1 24-1,-51 50 1,26 0-1,0 0 1,49-49 0,0-75-16</inkml:trace>
  <inkml:trace contextRef="#ctx0" brushRef="#br0" timeOffset="699.86">2729 1166 0,'0'0'0,"0"25"63,25 0-48,-25-1-15,24 26 16,26 0-16,-25-1 16,49 75-1,1-25 1,-1 1 0,-24-51-1</inkml:trace>
  <inkml:trace contextRef="#ctx0" brushRef="#br0" timeOffset="1083.32">3895 1042 0,'-25'-25'16,"0"50"-16,0 0 16,0 49-1,25-24 1,25-1-1,0-49 1,0 0 0,0 0-1,-25-24 1,-25-1 0,-25 0-1,1 25 1</inkml:trace>
  <inkml:trace contextRef="#ctx0" brushRef="#br0" timeOffset="1449.2">3969 1737 0,'0'0'16,"25"0"0,-50 24-1,25 1 1,0 25 0,0-1-1,25 1 1,25-50-1,24 0 1,-49-25 0,0-24-1,-50 24-15,-25-25 16,-49 25 0,-25 1-1</inkml:trace>
  <inkml:trace contextRef="#ctx0" brushRef="#br0" timeOffset="2565.89">6723 992 0,'0'0'0,"0"25"31,0 25-15,-25-1-16,50 1 15,-25 0 1,24-26 0,51 1-1,-1-74 1,1-1 0,-26-49-1,-49 49-15,25 0 16,0 26 31,-50 73-32,25-24 1,0 124 0,-25 25-1,1 74 1,24 0-1,-25-25 1,0-25 0,-25-49-1,26-99-15,-26 49 16,-25-49 0,51-50-1,-1-50 1,0-49-1,25-25 17,0 0-17,0 25 1,0-1 0,25 51-16</inkml:trace>
  <inkml:trace contextRef="#ctx0" brushRef="#br0" timeOffset="2950.86">7765 422 0,'0'0'0,"0"-25"0,24 25 47,-48 25-31,-1 0-1,-25 24-15,25 1 16,-49 49 0,-25 0-1</inkml:trace>
  <inkml:trace contextRef="#ctx0" brushRef="#br0" timeOffset="3250.13">7591 1662 0,'0'25'31,"25"-25"-31,24 0 16,1 0-16,99-25 15,24 25 1,-49-25-1,-74 25 1</inkml:trace>
  <inkml:trace contextRef="#ctx0" brushRef="#br0" timeOffset="3833.51">8831 1166 0,'0'0'0,"0"-25"15,0 0 1,0 50 15,0 0-31,0 74 16,25-49-1,25-50 17,24-25-17,-24-25 1,-25-24 0,-1 0-1,-24 49 1,0 50-1,0-1 1,-24 125 0,-1 50-1,-25 49 1,25 25 0,1-25-1,-1 0 1,-25-75-1,-24-49 1,-26-49 15,1-100-15,-25-99 0,99 50-16,1-125 15,73 25 1</inkml:trace>
  <inkml:trace contextRef="#ctx0" brushRef="#br0" timeOffset="4116.81">9650 1538 0,'50'0'16,"-26"0"15,1 0-31,25 0 16,49 0-1,25 0 1,-25-25-1,-49 0-15</inkml:trace>
  <inkml:trace contextRef="#ctx0" brushRef="#br0" timeOffset="4299.85">9749 1836 0,'0'0'16,"-99"49"-1,149-49 17,-1 0-17,100-24 1,-50-1-16</inkml:trace>
  <inkml:trace contextRef="#ctx0" brushRef="#br0" timeOffset="4733.51">11039 1414 0,'0'0'0,"-25"-50"32,0 50-17,1 0-15,-26 25 16,0 50-1,-24 49 1,24 0 15,26 0-15,48-25 0,26-49-1,74-26 1,-74-24-16,74-24 15,0-51 1,-50-49 0,-74-50-1,-25 1 1,-49 49 0,-50 49-1,25 51 1,49 24-1</inkml:trace>
  <inkml:trace contextRef="#ctx0" brushRef="#br0" timeOffset="7333.25">12007 1712 0,'-25'0'31,"50"0"16,24 0-31,1 25-16,24-25 15,1 0-15,173 0 32,49 24-17,1-24 1,-50 0 0,-99 0-1,-124 0 1</inkml:trace>
  <inkml:trace contextRef="#ctx0" brushRef="#br0" timeOffset="7699.91">13346 1389 0,'0'0'0,"-25"0"15,1-25 17,48 50-1,26 0-31,0 0 16,24 0-1,75 74 1,-50-50-16,25 26 15,-49-25 1,-51-1 0,-24 1-1,-49 24 1,-100-24 0,74-25-1</inkml:trace>
  <inkml:trace contextRef="#ctx0" brushRef="#br0" timeOffset="7982.81">13197 1588 0,'0'0'0,"0"-25"31,0 0-31,0 75 47,0-1-47,25 1 15,-25 124 1,25 24 0,25-49-1,24-25 1,0-99-1</inkml:trace>
  <inkml:trace contextRef="#ctx0" brushRef="#br0" timeOffset="8217.45">14785 1464 0,'0'0'0,"25"-25"16,-25 0 0,0 0-1,0 50-15,0 25 16,-25 49 0,25-25-16,-25 50 15,25 0 1</inkml:trace>
  <inkml:trace contextRef="#ctx0" brushRef="#br0" timeOffset="8816.74">15058 1340 0,'0'0'0,"-99"-199"16,74 125 0,0 24-16,-25-24 15,-24 49 1,0 25 0,-51 49-1,1 51 1,-24 73-1,48 26 17,1 49-17,25-25 1,74-24 0,25-51-1,99 1 1,-25-99-16,99 0 15,26-50 1,-1-25 0,0-50-1,-24-74 1,-1-24 0,-99-26-1,-74 26 1,-75-1-1,-49 0 17,-50 75-17,25 25 1,-149 49 0,50 50-1</inkml:trace>
  <inkml:trace contextRef="#ctx0" brushRef="#br0" timeOffset="12900.81">4267 4267 0,'0'-25'31,"0"50"125,25 0-140,-25 24-16,24-24 15,-24 25-15,0-1 16,0 51 0,0-51-1,25 1 1,25-25 0,24-25-1,25-25 1,-24 0-1,-1-25 17,-49-24-17,0 0 1,0-1 0,-50 25-1,25 26 1,0 48 15,0 26-15,0 49-1,25 50 1,-25 50 0,25-1-1,-1 25 1,-24-49-1,0-50 17,-49-25-17,-26-49 1,26-25-16,-100-25 16,0-50-1,50-74 1,0-25-1,74 0 1,74 50 0,1 25-16</inkml:trace>
  <inkml:trace contextRef="#ctx0" brushRef="#br0" timeOffset="13272.84">5656 4986 0,'25'0'47,"0"0"-47,-1 0 16,26 0-16,49-25 15,25 25 1,-24-24-1,-26 24 17,-49 0-17</inkml:trace>
  <inkml:trace contextRef="#ctx0" brushRef="#br0" timeOffset="13517.45">5879 5259 0,'0'0'0,"-25"25"16,1 0 15,73-25-15,-24 0-1,25 0 1,99 0-16,-1-25 15,-24 0 17,-49 0-32</inkml:trace>
  <inkml:trace contextRef="#ctx0" brushRef="#br0" timeOffset="14750.8">1612 4118 0,'0'0'0,"0"-25"32,0 0-32,0 50 62,0 0-62,0 25 16,0-1-16,0 26 15,0 74 1,0 24 0,25-49-1,50-49 1,49-51 0,-25-24-16,50-24 15,-25-51 1,-50 1 15,-49-25-15,-50 24-1,0 26 1,1 24 0,-26 25-1,25 49 1,-24 26-1,49-1 1,49 1 0,50-26-1,1-24 1,24-25 0,25-25-1,-50-49 1,-25-25-1,-49-75 17,-50-49-17,0-50 1,-24 49 0,-26 100-1,51 75-15,-1 49 16,0-25-1,25 149 1,0 50 0,25 24-1,0 1 1,24-26 0,1-73-1,-25-1 1,-1-25 15,-24-49-31</inkml:trace>
  <inkml:trace contextRef="#ctx0" brushRef="#br0" timeOffset="14984.26">2580 4341 0,'-25'-49'16,"50"24"15,25 25-15,-1 0-16,1-25 15,99 25 1,-100 25-1</inkml:trace>
  <inkml:trace contextRef="#ctx0" brushRef="#br0" timeOffset="16984.32">7864 4912 0,'0'-25'16,"0"0"125,0 0-126,-25 1 1,25-1 0,-25 0-1,25 0-15,-25 0 16,1 1-1,-26-1 1,25 25-16,-49-25 16,-1 25-1,1 25 1,-1 0 0,51 24-1,-1 1 1,0-1 15,0 26-15,50-26-1,-25 1 1,0-25 0,0 0-1,0 0-15,0-1 16,0 1-1,25 25 1,24-1 0,1-24-1,0 0 1,-1-25 0,1 0-1,0-25 1,24-24 15,-24-51-15,-26 1-1,1-50 1,0 75 0,-25 49 15,0 50-16,0 0 1,25 74 0,-25 75-1,25-26 1,-25 26 0,24-75-1,1-24 1,0-26-16,0-49 15</inkml:trace>
  <inkml:trace contextRef="#ctx0" brushRef="#br0" timeOffset="17416.89">8385 5582 0,'0'0'0,"0"24"31,-25 1-15,25 0-16,-25-25 15,25 25-15,0 49 16,0-24 15,25 0-15,25-26-1,-1-24 1,1-24 0,-25-1-1,-50-25 1,25-24-1,-50-1 1,25 26-16,-24 24 16,-1 25-1</inkml:trace>
  <inkml:trace contextRef="#ctx0" brushRef="#br0" timeOffset="17817.75">9079 5259 0,'-24'0'31,"-1"0"-31,50 0 31,24 0-15,50-25 0,-24 25-16,49 0 15,0 0 1,-99 0 0</inkml:trace>
  <inkml:trace contextRef="#ctx0" brushRef="#br0" timeOffset="18067.41">9377 5061 0,'0'0'16,"0"-25"0,0 50 30,0 24-46,0-24 16,25 99 0,0 0-1,-25 25 1,24-75 0,26-24-1</inkml:trace>
  <inkml:trace contextRef="#ctx0" brushRef="#br0" timeOffset="18601.22">10369 5061 0,'0'0'0,"0"-100"16,0 51-1,0-1-15,0-24 32,-24 49-17,-51 25 1,-49 25 0,0 49-1,25 25 1,74 26-1,25-51 1,0-49-16,74 0 16,26-50-1,24-25 1,-50-49 0,-24 24-1,-50 26 1,0 24 15,0 75 0,0 49-15,-25 50 0,25 0-1,0-100-15,0 75 16,0-74-1</inkml:trace>
  <inkml:trace contextRef="#ctx0" brushRef="#br0" timeOffset="18834.66">10518 5482 0,'25'0'15,"-25"25"1,-25 0 0,25 0-1,0 0-15,0 74 16,0 0 0,0 0-1,0-24 1</inkml:trace>
  <inkml:trace contextRef="#ctx0" brushRef="#br0" timeOffset="19451.41">10865 5160 0,'0'0'15,"25"-124"1,-25 99 0,25-25-1,25 50 1,24-24 0,-24 24-1,-1 24 1,-24 51-1,-25 49 1,-25 0 0,-24-25-1,49-74 1,0 0 15,0-75-15,25 1-16,49-100 15,25-50 17,-24 50-17,-26 75 1,-49 49 15,-25 75-15,-24 74-1,24 25 1,0-75-16,0 75 16,25-50-1,50-24 1,0-51 0,-1-24-1</inkml:trace>
  <inkml:trace contextRef="#ctx0" brushRef="#br0" timeOffset="19684.14">11858 5185 0,'0'-25'31,"25"25"-16,-1 0 1,26 0-16,0 0 16,74-25-1,-25 0 1,-74 1 0</inkml:trace>
  <inkml:trace contextRef="#ctx0" brushRef="#br0" timeOffset="19917.03">12106 5011 0,'-25'-25'31,"25"0"-15,-25 75-1,25 0 1,0 49-1,0 0 1,25 50 0,0-25-1,0-74-15</inkml:trace>
  <inkml:trace contextRef="#ctx0" brushRef="#br0" timeOffset="20650.66">13297 4763 0,'0'0'16,"24"-25"0,-24 0-16,25 25 15,-25-24 1,-25-1 0,1 25-1,-51 0 1,-24 25-1,-75 99 1,100 24 0,49-48-1,50-1 1,49-49 0,50-50-1,0-25 1,0-50 15,-49-74-15,-50 25-1,-1 75 1,-48 24 0,24 50-1,-25 74 1,25 25-1,0 25 1,0 25 0,25-125-1</inkml:trace>
  <inkml:trace contextRef="#ctx0" brushRef="#br0" timeOffset="20967.61">13942 5408 0,'0'0'0,"24"0"31,1 0-31,-25 25 16,25 49-1,-50 25 1,-24 1-1,-1-26 1,25-49 0,25 0-1,99-50 1,25 0 0,0-49-1,-74 49-15</inkml:trace>
  <inkml:trace contextRef="#ctx0" brushRef="#br0" timeOffset="21534.33">14537 4986 0,'0'0'0,"0"-49"0,-25 24 15,25 0 1,0 0 0,50 0-1,24 25 1,-24 25-16,24 25 16,-24 24-1,-75 75 1,-49-25 15,-1-49-15,50-26-1,50-74 17,74-74-17,25-74 1,0-26-1,-24 50 1,-76 124-16,-24 1 16,25 24-1,-74 49 1,-26 50 0,50 50-1,25-49 1,25-1 15,25-25-15,24-49-1,-49-25-15</inkml:trace>
  <inkml:trace contextRef="#ctx0" brushRef="#br0" timeOffset="21868.07">15430 4267 0,'0'0'0,"25"-25"15,0 25 1,-25 25-1,24 0 1,-48 49 0,24-24-16,-25 49 15,25-49 1,49-26 15,26-24-15,-1 0-1,1 0 1</inkml:trace>
  <inkml:trace contextRef="#ctx0" brushRef="#br0" timeOffset="22067.88">15703 5110 0,'0'0'0,"0"25"31,25-25-31,24 0 16,75 0 0,25-25-1</inkml:trace>
  <inkml:trace contextRef="#ctx0" brushRef="#br0" timeOffset="22268.29">16000 4912 0,'-24'0'16,"-1"25"-16,25-1 15,0 26-15,-50 49 16,50-24-1,0 24 17,0-49-32</inkml:trace>
  <inkml:trace contextRef="#ctx0" brushRef="#br0" timeOffset="22600.8">16596 5061 0,'0'0'0,"25"-50"16,-50 25 15,0 25-31,0 50 16,25-25-1,25 0 1,25-1 15,-1-24-15,-24-24-1,-25-26 1,0 0 0,0 25-16,-25 1 15</inkml:trace>
  <inkml:trace contextRef="#ctx0" brushRef="#br0" timeOffset="22917.72">17241 4937 0,'0'0'0,"25"-25"15,-25 0 16,-25 25-31,0 0 16,25 25 0,-25 0-16,0 24 15,25 26 1,50-50 0,24-1-1,1-24 1,-26-24-1,-49-26 1,0-25 0,0 26-1</inkml:trace>
  <inkml:trace contextRef="#ctx0" brushRef="#br0" timeOffset="23250.47">17663 4961 0,'0'0'0,"49"0"31,-24 0-31,-50 25 47,25 25-32,0-25-15,0 0 16,75-1 0,-1 1-1,25-50 1,-74 25-16,0-49 16,0-26-1,-25 1 1,-25-1 15,-25 51-31</inkml:trace>
  <inkml:trace contextRef="#ctx0" brushRef="#br0" timeOffset="24451.6">18977 4937 0,'0'-25'15,"0"0"32,50 25-47,-25 0 16,99 0-1,25 0 1,-75 0-16,0 0 16,-49 25-1,0-25 1,0 0 15</inkml:trace>
  <inkml:trace contextRef="#ctx0" brushRef="#br0" timeOffset="24684.29">19052 5185 0,'0'0'16,"0"25"-16,-25-1 15,50 1 1,0-25-1,74 0 1,50 0 0,-25 0-1,0-25 1,-100 25 0</inkml:trace>
  <inkml:trace contextRef="#ctx0" brushRef="#br0" timeOffset="25867.56">21557 4093 0,'0'0'0,"25"0"32,-50 0 14,0 25-30,-24-25-16,-26 25 16,26 0-1,-125-1 1,0 26 0,1-50-1,-1 25 1,50 0-1,99-25-15,1 0 16,24 24 31,24-24-47,51 50 16,49-25-1,74 49 1,1-24 15,-26 24-15,-24 1-1,-74-1 1,-75-24 0,-50 49-1,-49-49 1,-25 24-1,-25 1 1,-25-1 0,25 0-1,50-24 1,25 0 0,49-50-1,25 24 1,25 1 15,99 0-15,-25-25-16,124 0 15,25 25 1,-24-25 0,-100-25-1,-75 25 1</inkml:trace>
  <inkml:trace contextRef="#ctx0" brushRef="#br0" timeOffset="27051.14">20515 5954 0,'0'0'0,"25"0"0,0 0 46,-25 25-30,0 24 0,0 50-1,0-24 1,-25-26 0,25-24-16,0 0 15,0 0 16,0-75-15,25-49 0,0 0-1,24 24 1,1 26 0,-50 24-1,25 25 1,0 50 15,-1-1-15,1 1-16,-25 24 15,0 1 1,0-51 15,0-48-15,25-26-1,0-24 1,24 49 0,-24 0-1,0 0 1,0 50 0,0 0-1,-1 0-15,1 24 31,0-24-15,-25 0 0,0 0-1,25-1 1</inkml:trace>
  <inkml:trace contextRef="#ctx0" brushRef="#br0" timeOffset="27300.63">21359 6127 0,'0'0'0,"0"-24"47,25 24-31,-1-25-16,1 25 15,25 0 1,49-25 0,-25 25-1,-24 0 1</inkml:trace>
  <inkml:trace contextRef="#ctx0" brushRef="#br0" timeOffset="27784.48">21433 6251 0,'0'0'0,"0"25"31,25-25-15,0-25 0,24 25-16,75-24 15,50-1 1,-50-25 15,-49 1-15,-51-1-1,1 25 1,-25 0 0,-25 25-1,-24 0 1,-1 50-1,25 24 1,25-24 0,25 0-1,74-26 1,1 1 0,-1-50-1,-74-24 1,-1-26 15,-73-24-15,24 50-16,-74-51 15,24 51-15</inkml:trace>
  <inkml:trace contextRef="#ctx0" brushRef="#br0" timeOffset="28717.57">21508 3721 0,'0'-25'15,"-25"25"32,0 0-31,0 25-1,-24 0-15,-1-25 16,0 25-16,1 0 16,-26-25-1,1 24 1,24-24-1,50-24-15,0-26 16,25-25 0,0 26-1,49-1 1,1 25 0,-1 25-1,-24 0 16,-25 25-15,24 25 0,1 24-1,-1-24 1,26-25 0,-26-25-16,26 0 15,-50 0 1,0-50-1,-75 0 1,0-24 0,-49 0-1,25 74 1,24-25 0,25 25-1,25 25 1</inkml:trace>
  <inkml:trace contextRef="#ctx0" brushRef="#br0" timeOffset="29905.11">22649 4664 0,'0'0'0,"-50"-25"31,50 0-31,0 0 31,25 1-15,25 24-16,-26-25 15,51 25 1,-1 0 0,-24 49-1,-50 26 1,-25 49-1,-49 0 1,-1-50 0,26-24-1,24-50-15,25 25 32,49-100-17,26-24 1,49-50 15,-25 25-15,0 50-1,-74 24 1,-25 25 0,25 1-1,-50 24 63</inkml:trace>
  <inkml:trace contextRef="#ctx0" brushRef="#br0" timeOffset="30769.14">23467 4689 0,'0'0'0,"0"-25"16,25 25 0,-25-25-1,0 0-15,0 0 16,-25-24 0,-24 24-1,-1-25 16,-49 26-15,0-1 0,-25 50-1,24-1 1,1 26 0,0 49-1,0 0 1,24 75-1,51-75 1,48 1 0,26-51-1,49 1 1,0-25 0,25-25-1,0-25 1,-24-25 15,24-49-15,-25-50-1,-25 25 1,-24 25 0,-25 24-1,-25 51 1,-25 48 31,25 1-32,-25 25-15,0 49 16,25 0 0,0 25-1,0-74 16,25 74-15,0-50 0,25 1-1</inkml:trace>
  <inkml:trace contextRef="#ctx0" brushRef="#br0" timeOffset="31434.42">23864 5309 0,'0'-25'16,"0"50"31,0 0-47,0-1 15,0 1 1,0 25-16,0-25 16,0 24-1,0-24 1,25-25 15,-25-50-15,50-24-1,24 0 1,-24 24 0,-25 25-1,-1 25 1,1 25 0,-25 25-1,0-1 16,0-24 1,25-50-17,0 0 1,49-49 0,1 24-1,-51 50 1,1-24-1,-25 98 1,25 0 0,-25 1-1,-25-26 1</inkml:trace>
  <inkml:trace contextRef="#ctx0" brushRef="#br0" timeOffset="32117.86">24658 4689 0,'0'0'0,"0"-100"31,0 76-31,25 24 16,25-25-1,24 25 1,0 0 0,-24 49-1,0 1 1,-50 24 15,-50 50-15,25-74-16,-49 24 15,24-24 1,25-25 0,50-50 15,0 0-16,74-99 1,25-49 0,-25 24-1,-24 74 1,-75 51 0,25 24-1,-50 0 16,-25 49-15,25 50 0,-24 25-1,24-24 1,25-1 0,25 0-1,24-49 1,26-25-1,-26-25 1</inkml:trace>
  <inkml:trace contextRef="#ctx0" brushRef="#br0" timeOffset="33951.19">25502 3920 0,'0'-25'31,"0"0"-16,0 50 64,-25 24-64,50 1-15,-25 0 16,0-1-16,0 1 15,0-1-15,0 1 16,0-25 0,0-50 46,24-25-62,-24-24 16,50-25 15,0 0-15,-26 49-1,1 50 1,-25-25 0,25 25-16,0 50 15,0-1 1,-1 26-1,-24-50 1,0-1 15,25-48 1,0-1-32,0-50 15,24-24 16,1 50-15,0 24 0,-26 0-1,26 50 1,0 24 0,-25 26-1,24-1 1,-49 25-1,0 1 1,-25-26 0,25-49-1,-24 24 1,-1-24 0</inkml:trace>
  <inkml:trace contextRef="#ctx0" brushRef="#br0" timeOffset="34651.19">26866 5210 0,'0'0'0,"-25"0"0,0 0 16,25-25-1,25 25 32,0 0-31,149 0-1,74 25 1,-100-25-16,101 24 16,-51 1-1,-49 0 1,-25-25-1,-25 0 1,-24 0 0</inkml:trace>
  <inkml:trace contextRef="#ctx0" brushRef="#br0" timeOffset="35118.83">28354 4912 0,'0'0'0,"-24"-25"15,24 0 1,-25 0 0,50 25 30,24 25-46,1 0 16,99 25 0,-1 24-1,-24-24 1,-49-1 0,-50-24-1,-50 25 16,-25-1-15,-49 26 0,0 24-1,0 0 1,-1 0 0,1 1-1,50-51 1,-1-24-1,0 0 1</inkml:trace>
  <inkml:trace contextRef="#ctx0" brushRef="#br0" timeOffset="35485.08">28354 4937 0,'0'0'0,"0"-75"15,-24 50 1,24 1 0,-25 48 15,0 76-16,0 24 1,0 0 0,25 49-1,-24-24 1,48-50 0,-24 1-1,25-51 1,-25-24-1</inkml:trace>
  <inkml:trace contextRef="#ctx0" brushRef="#br0" timeOffset="36069.01">29719 4887 0,'0'0'0,"0"-99"31,0 74-15,25 0 0,-1 25-1,51 25 1,-1 25-1,-24-1 1,-25 50 0,-50 1-1,-50-1 1,-49 0 0,-24 25-1,123-99 1,50-25 15,-1 0-15,76 0-1,48 0 1,26-25 0,0-24-1</inkml:trace>
  <inkml:trace contextRef="#ctx0" brushRef="#br0" timeOffset="36702.28">30686 4490 0,'0'0'0,"-25"-74"0,-24-1 15,-1 26 1,-49-51 0,-50 26-1,0 49 1,-24 0 0,-100 100-1,99-1 1,25 75-1,50 25 1,49-1 0,26 26-1,48 24 1,51 0 0,24-24-1,0-50 16,-24-100-31,-1 1 16,100 0 0,-50-26-16,99-24 15,50-24 1,-25-51 0,-25-49-1,-74-74 1,-74-26-1,-75 1 1,-25 25 0,-74 49-1,-50 25 17,49 74-32,-222 25 15</inkml:trace>
  <inkml:trace contextRef="#ctx0" brushRef="#br0" timeOffset="38784.94">20615 6599 0,'-25'0'0,"25"25"47,0-1-32,-25 1-15,25 0 16,0 0-16,0 0 15,0 49 1,-25 25 0,25 0 15,-25-24-31,25-25 16,0-26-16,0 1 31,25-25 47,25 0-62,-25 0-1,24 0-15,1 0 16,74 0-1,0 0 1,25 0 0,-25 0-1,-25 0-15,50-25 32,0 25-32,0 0 31,-1 0-16,26 0 1,0 0 0,-1 0-1,1-24 1,0 24 0,-1 0-1,-74-25 1,249 25-1,-125 0 1,-49-25 0,-25 25-1,24 0 1,-98 0 15,73 0-15,1 25-1,25-25 1,-50 0 0,74 0-1,-74 0 1,-74 0 0,74 0-1,0 25 1,-74-25-16,74 0 15,-25 0 1,25 0 0,-25 0-1,0 0 1,-24 0 0,-25-25-1,-1 25 16,-24 0-15,25 0 0,-26-25 15,1 0-31,0 0 16,0 0-1,-25 1 1,0-26-1,0-24 1,0 24 0,-25-24-1,0 24 1,25 25 0,0 0-1,0 1 32</inkml:trace>
  <inkml:trace contextRef="#ctx0" brushRef="#br0" timeOffset="47702.32">5532 7889 0,'0'0'0,"25"0"31,-25 49-16,-25 1-15,0 0 16,-24 98 0,-1 1-1,25-49 1,25-51 0</inkml:trace>
  <inkml:trace contextRef="#ctx0" brushRef="#br0" timeOffset="47936.78">6251 7690 0,'0'0'0,"-24"25"31,-1 25-15,-25 49 0,25 50-1,1-25 1,24-75-16,-50 51 16</inkml:trace>
  <inkml:trace contextRef="#ctx0" brushRef="#br0" timeOffset="48153.72">5606 8186 0,'0'0'0,"-24"0"31,48 25 1,1-25-32,99 0 15</inkml:trace>
  <inkml:trace contextRef="#ctx0" brushRef="#br0" timeOffset="48769.83">6326 8186 0,'0'0'16,"99"-24"-1,-74 24-15,24-25 16,1 0 0,49-25-1,-24 1 1,-75 24-1,-25 0 1,-50 0 0,-49 50-1,25 50 1,25-26 0,49 26-1,50-26 16,49-49-15,25 0 0,50-25-1,-74 25-15,49-24 16,-25 24 0,-25 24-1,-24 26 1,-50 24-1,0-49 1,-25-25 0,0 25-1,25-99 1,25-26 0,25 1 15,49 0-16,-74 49-15,49 26 16,-49 24 0,0 24-1</inkml:trace>
  <inkml:trace contextRef="#ctx0" brushRef="#br0" timeOffset="49053.13">7442 8211 0,'0'0'0,"25"25"16,74-25-1,0 0 1,-24-25 0,-26-24-1,-24-51 1,-74 76 0,-1 24 15,-24 49-16,-1 50 1,50 1 0,50-1-1,74 0 1,75-24 0</inkml:trace>
  <inkml:trace contextRef="#ctx0" brushRef="#br0" timeOffset="49853.2">9898 8534 0,'0'0'0,"0"-25"31,0 0-15,-25 75 0,25-25-16,-25 123 15,75-24 16,24-49-15,26-75 0,-51 0-16,26-50 15,-26 1-15,26-75 16,-26 0 0,-24 24-1,0 76 1,-25-1-1,-25 99 1,0 50 0,1 75-1,-26 49 1,-25 0 0,1 25 15,0-25-16,49-124-15,-99 49 16,-25-73 0,25-76-1,0-48 1,49-125 0,51-99-1,73-50 1,1 174-16</inkml:trace>
  <inkml:trace contextRef="#ctx0" brushRef="#br0" timeOffset="50202.56">11138 9204 0,'0'0'0,"0"24"15,0 1 1,50 0 15,-25-25-31,74 0 16,25 0-1,25-25 1,-75 25 0</inkml:trace>
  <inkml:trace contextRef="#ctx0" brushRef="#br0" timeOffset="50352.98">11188 9625 0,'0'0'0,"-50"99"16,75-99-1,74 0 1,-24 0-1</inkml:trace>
  <inkml:trace contextRef="#ctx0" brushRef="#br0" timeOffset="60320.68">14140 8583 0,'0'-24'47,"-50"24"-32,26 24 1,-1-24-16,-50 25 16,26 0-16,-51 0 15,-123 49 1,-25-24 0,74-25-1,50-1 1,75 1-1,24-25 1,75 0 15,-26 0-31,76 25 32,-1 0-17,50 0 1,0 24-1,-25 1 1,-50 0 0,-49 24-1,0-24 1,-75 24 0,-49 0-1,-100 26 1,1-1-1,99-50-15,-75 26 16,25-1 0,75-24-1,74-25 1,-25 0 0,124-1 30,100-24-30,24-24 0,25-1-1,-74 25 1,-75-25 0,-74 25-16</inkml:trace>
  <inkml:trace contextRef="#ctx0" brushRef="#br0" timeOffset="61153.69">12279 10320 0,'-24'25'32,"24"-1"-17,24-24-15,-24 25 16,25 50-1,-25-1 1,0 25 0,-25-24-1,1-26 1,48-98 31,-24 24-32,50-99 1,24 25 0,1 49-1,24 0 1,-49 50 0,24 25-1,-49 25 1,0 49-1,-25 0 1,-25-24 0,25-50-1,0-50 17,25-25-32,24-74 31,26 25-16,-1 24 1,25 26 0,-49 24-1,-25 25 1,24 25 0,-24 24-1,0 26 1,0-1-1,-25-49-15,-25 25 16,25-1 0,0-24-1</inkml:trace>
  <inkml:trace contextRef="#ctx0" brushRef="#br0" timeOffset="61452.83">13569 10419 0,'0'0'0,"25"0"62,25 0-46,-1 0 0,-24-25-16,50 25 15,-51 0 1,1 0 0</inkml:trace>
  <inkml:trace contextRef="#ctx0" brushRef="#br0" timeOffset="61903.51">13644 10518 0,'-25'25'16,"0"0"-1,100-25 17,24-25-17,0 0 1,25-24-1,-49-1 1,-51 25 0,26 25-1,-50-25 17,-25 25-17,0 50 1,1 0-1,-1-1 1,25 1 0,49-25-1,26-25 1,-1-25 0,1-49-1,-26-1 1,-49 1-1,-74 24 1,-50 0 0,-25 50-1</inkml:trace>
  <inkml:trace contextRef="#ctx0" brushRef="#br0" timeOffset="62721.11">14190 8211 0,'0'0'15,"-50"0"17,25 0-32,0 25 15,-74-25 1,0 25-1,24-25 1,51-25 0,-1-25-1,25-24 1,49 24 15,1 1-15,0 24-1,-1 25 1,1 50 0,0 24-1,-26 0 1,1-49 0,25 0-1,-1-25 1,1-25-1,-25-24 1,0-1 0,-25-24-1,-50 49 1,25 0 15,-74 25-15,25 74-1</inkml:trace>
  <inkml:trace contextRef="#ctx0" brushRef="#br0" timeOffset="63737.59">16497 8757 0,'0'0'0,"-50"-99"15,25 99 1,0-25-16,-74 25 16,0 74-1,-25 26 1,49 48 15,1 26-15,49-25-1,50-75 1,25-24 0,-1-25-16,75-50 15,0-49 1,0-75 0,-49-25-1,-50 25 1,-1 75-1,-24 99 17,-24 74-17,24 50 1,-25 24 15,25-98-31,0 98 16,-25-24-1,25-99-15</inkml:trace>
  <inkml:trace contextRef="#ctx0" brushRef="#br0" timeOffset="64321.47">16720 9675 0,'0'0'0,"0"-25"32,0 50-32,0 0 15,0-1-15,0 51 16,0-1 0,-25-24 15,50-75 0,0 0-15,0-49-1,49-1 1,-24 26 0,-26 49-1,1 0 1,-25 25-16,0 49 15,0-24 1,-25-25 0,25-1-1,75-73 32,-1-51-31,1 51-1,-51 24 1,1 25 0,0 50-1,-25 24 1,0-49-16,25 49 16,-25-49-1</inkml:trace>
  <inkml:trace contextRef="#ctx0" brushRef="#br0" timeOffset="64986.95">17935 9080 0,'0'0'0,"0"-25"0,0 0 16,25 25 0,0 0-1,49 0 1,1 25 0,-25 0-1,-26 49 1,1 0-1,-50 26 1,-49-1 0,-1 0-1,26-25 1,24-49 0,0-25 15,75-49-16,24-51 1,50-48 0,25-26-1,-50 50 1,-49 74 0,-50 25-1,-25 50 16,0 25-15,-49 49 0,49-24-16,0 49 15,25 0 1,25-50 15,25-24-15,24-26-1,-24-24 1</inkml:trace>
  <inkml:trace contextRef="#ctx0" brushRef="#br0" timeOffset="65688.38">18828 8509 0,'0'0'0,"0"-25"32,25 25-17,0 0 1,-25 25-1,0 0 1,0 49 0,-25-24-1,25-25 1,0-1-16,0-48 47,25-1-47,25-50 15,24-24 1,1 50 0,-26-1-1,-24 50 1,0 0 15,0 50-15,-25-1-1,0-24-15,0 0 16,0 0 0,49-75 15,26 0-15,-26-24-1,26 49 1,-51 25-1,1 50 1,0-1 0,0 26-1,-50 24 1,25-74 0,0 24-16</inkml:trace>
  <inkml:trace contextRef="#ctx0" brushRef="#br0" timeOffset="66271.12">20218 9427 0,'-25'0'16,"0"0"0,25 25-1,50-1 1,-1-24-1,26 0-15,123 25 16,125-25 0,49 50-1,0-25 1,-25-1 0,-74-24 15,-75-24-16,-49-1 1,-74-25 0,-50 25-16</inkml:trace>
  <inkml:trace contextRef="#ctx0" brushRef="#br0" timeOffset="66604.61">22475 9179 0,'-25'-25'0,"50"50"0,-75-50 16,50 0 15,25 25-15,0 25-1,25 0 1,-25 0-16,24-1 15,1 1-15,24 25 16,-24 24 0,-50 1-1,-25 24 1,-99 25 0,0-25-1,25-24 1,74-75-16</inkml:trace>
  <inkml:trace contextRef="#ctx0" brushRef="#br0" timeOffset="66870.83">22500 9154 0,'-25'-25'0,"50"50"0,-75 0 62,50 0-62,0 49 16,0-24-16,-25-1 16,50 100-1,-25 25 1,0-100-16,-25 1 15,1 49 1</inkml:trace>
  <inkml:trace contextRef="#ctx0" brushRef="#br0" timeOffset="67354.64">23790 9204 0,'0'0'15,"0"-25"-15,0 0 0,25 0 16,-1 0-1,26 1 1,49 24 0,1 0-1,-100 49 17,0 26-17,-25-1 1,0 0-1,50 1 1,49-26 0,-49 26-1,-25-26-15,-25 26 16,-49-26 0,-25-24-1,49-25 1</inkml:trace>
  <inkml:trace contextRef="#ctx0" brushRef="#br0" timeOffset="67920.85">24633 8757 0,'0'-74'16,"0"148"-16,-24-223 0,-26 100 15,-25-1 1,1 0-16,-75 1 16,-24 49-1,-1 49 1,-25 75 0,51 25-1,-1 25 1,25 24-1,49 26 1,26 123 15,49-149-15,74-24 0,50-75-1,75-24 1,24-51-1,25-24 1,-25-49 0,25-50-1,-24-50 1,-125 74-16,-25-24 16,25-99-1,-99-75 1,-74 99-1,24 100 1,-24-1-16,-75-49 16,-49 50-1,74 49 1</inkml:trace>
  <inkml:trace contextRef="#ctx0" brushRef="#br0" timeOffset="77689.07">9005 12900 0,'0'0'0,"0"-25"32,25 50 77,-25 24-93,0 1-16,0 0 15,0 24-15,0 50 16,0 0 15,49-25-15,1-74-1,49-25 1,0-49 0,25-26-1,-99 1-15,50-50 16,-26 24 0,-24 51-1,-25 24 1,0 50 15,0 74-15,-25 25-1,0 25 1,1 25 15,-1-1-15,0 1-1,0-75-15,-24 75 16,-1-1 0,0-24-1,-24-25 1,24-24 0,-24-26-1,49-49 1,-49-25-1,24-75 1,1-24 0,24-50-1,0 25 17,25 50-32,0-75 15</inkml:trace>
  <inkml:trace contextRef="#ctx0" brushRef="#br0" timeOffset="78254.17">10320 12180 0,'0'-24'16,"0"48"46,-25 1-62,0 0 16,0 49-16,-24-24 16,-1 24-16,-24 51 15,24-26 1,25-25 15,0-74-15,25 25-1,-24-25 1</inkml:trace>
  <inkml:trace contextRef="#ctx0" brushRef="#br0" timeOffset="79120.92">10965 13942 0,'0'-25'31,"24"25"32,1 25-63,25-25 15,-25 0 1,49 0-16,1 0 16,73-25-1,1 0 1,-25-24 0,-49 24-1,-51 25 16</inkml:trace>
  <inkml:trace contextRef="#ctx0" brushRef="#br0" timeOffset="79544.85">11014 14339 0,'0'24'15,"25"1"16,0-25-15,49-25-16,1 25 16,24 0-16,99-24 15,-24 24 1,-25 0 15,-50 0-15,-24 0-1,-51-25-15,1 25 16</inkml:trace>
  <inkml:trace contextRef="#ctx0" brushRef="#br0" timeOffset="84838.18">15083 13098 0,'0'0'0,"24"0"31,1 0-31,-25-25 15,-25 25 48,1 0-47,-26 25-16,0-25 15,-24 25 1,-100 25-1,-24-1 1,49-24 0,50 0-16,-50 0 15,50 0 1,74-25 0,0 0 15,50 0 0,0 24-15,24-24-1,1 25-15,74 0 32,25 25-17,0-1 1,-100-24-16,51 25 15,-51-26 1,-24 1 0,0 25-1,-50-25 1,0 24 0,-49 1-1,-26 24 1,-48 1-1,-1-1 1,0 1 0,50-26 15,49-24-31,25-25 16,25 25-1,25-25 1,50 0-1,98 0 1,50-25 0,-24 0-1,-50 25 1,-124-25 0,-1 25 15</inkml:trace>
  <inkml:trace contextRef="#ctx0" brushRef="#br0" timeOffset="86088.32">17911 13396 0,'0'0'16,"0"-50"-16,24 26 15,-24-1-15,25 0 16,-50-25-1,1-24 1,-26-1 0,-24 1-1,24 49 1,-49 0 0,-25 1-1,24 48 1,1 51-1,0 49 1,74 25 0,0 0-1,75-25 1,24-50 0,26-49-1,24-50 1,-25-49-1,-25 24-15,26-99 16,-26 0 0,-24 50-1,-26 99 17,-24 25-1,-24 49-16,24 50 1,-25 50 0,-25 0-1,25-1 1,25-98-16,0-26 16,0 1-16,-24 24 15</inkml:trace>
  <inkml:trace contextRef="#ctx0" brushRef="#br0" timeOffset="86856.04">18109 13991 0,'0'-24'31,"0"48"16,0 1-31,0 25-1,0-25-15,0 49 16,0 0 0,-25-24-1,25-25 17,25-50-17,-25-25 1,50-49-1,24 25 1,-24 49 0,-25 0-1,-1 25 1,1 25 0,-25 49-1,0 1 1,-25-26-1,50-49 32,0-24-47,0-1 0,49-50 32,1 1-17,-26 24 1,1 50-1,-25 0 1,-1 50 0,1 24-1,-25 1 1,0-26 0,0-24-1,0 25 1</inkml:trace>
  <inkml:trace contextRef="#ctx0" brushRef="#br0" timeOffset="88706.01">15752 13123 0,'0'0'0,"0"25"47,25-25-47,-25 50 31,0-26-15,0 1-16,25 25 15,-25 74 1,0 0 0,0-75-16,0 75 15,0-74 1,0-25-1,0 0 1,0-75 31,25 25-31,-25-24-1,25-51 1,-25 26-1,74-25 1,-49 74-16,49-49 16,1 49-1,-75 0 1,49 25 0,-24 50-1,0 24 1,-25 25-1,25 0 1,-50-24 0,25-26 15,0-24 0,0-99-15,25-50-1,0-25 1,24 25 0,26 25-1,-1 24 1,25 50 0,-49 1-1,24 73 1,-49 26-1,0 74 1,0 24 0,-25-24-1,0-75 1,25 26 0,-25-26-1,0-49 1</inkml:trace>
  <inkml:trace contextRef="#ctx0" brushRef="#br0" timeOffset="89672.52">19597 13272 0,'0'0'0,"100"-99"32,-51 99-32,1-50 15,24 25 17,1 25-17,-1 25 1,1 25-1,-1 24 1,0 50 0,-74-49-16,0 98 15,-74-24 1,0-50 0,24-49-1,25-25 1,0-25-1,75-75 1,24-74 0,50-74-1,25-25 17,-25 74-17,-24 26 1,-100 123-1,0 0 1,0 50 0,-25 74-1,-25 25 1,1 25 0,24 0-1,25 0 1,74-50-1,75-25 1,25-24 0,49-50 15,-149-25-31</inkml:trace>
  <inkml:trace contextRef="#ctx0" brushRef="#br0" timeOffset="90572.44">21185 12329 0,'0'0'0,"25"-25"16,-25 1 46,0 48-46,25 1-16,-25 0 15,0 25-15,0-1 16,0-24-16,0 50 16,0-26-1,-25-49 1,0-49 31,50 24-47,-25-75 15,25 1 17,24 25-17,26 49 1,-26 0-1,1 25 1,-25 50 0,-25-25-16,0 49 15,0 0 1,-25-24 0,25-25 15,-25-75-16,50-49 1,0 0 0,24 24-1,1 51 17,-25 24-17,0 0-15,-1 24 16,1 26-1,0 49 1,0 0 0,-50-49-1,25-25 1,0 0 0,25-25-16</inkml:trace>
  <inkml:trace contextRef="#ctx0" brushRef="#br0" timeOffset="90872.49">22202 12329 0,'0'0'0,"25"0"47,0 25-47,0-50 16,24 25-16,1 0 15,49-25 1,-24 25 0,-51 0-1,1 0 32</inkml:trace>
  <inkml:trace contextRef="#ctx0" brushRef="#br0" timeOffset="91272.45">23219 11908 0,'0'0'0,"0"-25"0,0 0 32,-24 50-1,24 0-16,0-1-15,-25 76 16,25 24 0,0 49 15,0 1-15,0-50-1,0-25 1,0-74-1,-25 0 1,0-50 15</inkml:trace>
  <inkml:trace contextRef="#ctx0" brushRef="#br0" timeOffset="93656.59">14487 12428 0,'0'0'0,"-25"0"16,25-24 62,0 48-78,-24-24 31,-1 0-31,-25 0 16,1 25 0,-26-25-1,26 25 1,24-50-1,25 0 1,0 1-16,0-26 16,25-24-1,-1 24 1,26 25 0,24 25-1,-24 0 1,-25 25-1,24 25 1,-49 24 0,75 25 15,-75-74-15,49 25-1,-24-50-15,50 25 16,24-25-1,-49-25 1,-1 0 0,-24-25-1,-25-24 1,-25 24 0,-24 1-1,-1 49 1,0-25-1,1 25 1,24 0 0</inkml:trace>
  <inkml:trace contextRef="#ctx0" brushRef="#br0" timeOffset="96072.84">14835 14115 0,'-25'0'16,"25"-24"0,0 48-1,25-24 126,-1 0-125,1 0 15,0 0-31,0 0 15,0 0 17,-1 0-17,1 0-15,0 0 32,0 0-17,0 0 16,-1 0 1,1 0-17,0 0 1,0 0 15</inkml:trace>
  <inkml:trace contextRef="#ctx0" brushRef="#br0" timeOffset="99121.89">13619 14562 0,'25'0'15,"0"25"204,-25 0-203,0-1-1,0 1 1,24 0-16,-24 0 16,0 0-1,0-1 1,0 1 0,0 0 15,0-50 156,25 0-171,-25 1 0,0-1-16,25 25 15,-25-25-15,0 0 16,25 0-1,-25-24 1,25 24 0,-1 25-1,1 0 1,0 0 31,0 25-16,-25 0-31,0-1 16,0 1-1,0 0-15,0 0 32,0-50 46,25 0-63,-25 0-15,0 1 16,25-1 0,-25 0-1,24 0 1,1 25-1,-25-25 1,25 25 0,0 0-16,0 0 31,-1 25-15,1-25-1,-25 25 1,0 0-1,25 24 1,0-24 0,-25 25-1,0-25 1,0-1 31</inkml:trace>
  <inkml:trace contextRef="#ctx0" brushRef="#br0" timeOffset="99688.96">14363 14562 0,'0'0'0,"0"25"16,25-25 78,0 0-79,24 0 1,-24 0 0,0 0-1,0 0 1,0-25-1,-1 25 1</inkml:trace>
  <inkml:trace contextRef="#ctx0" brushRef="#br0" timeOffset="100072.85">14413 14760 0,'-25'0'16,"50"0"31,0 0-47,-1 0 16,1 0-1,0-24 1,49 24-1,-49 0 1,25 0 0</inkml:trace>
  <inkml:trace contextRef="#ctx0" brushRef="#br0" timeOffset="106856.77">24881 14190 0,'0'0'0,"0"-25"31,25 25 16,25 0-31,-25 0 0,24 25-1,26-25 1,-1 0-1,50 0 1,-74 0-16,123-25 31,26 25-15,24 0 0,25 0-1,-49-25 1,-26 0-1,-24 25 1,-25-24 0,0 24-1,-25 0 1,-49 0 0,-25 0-1</inkml:trace>
  <inkml:trace contextRef="#ctx0" brushRef="#br0" timeOffset="107356.81">27139 13669 0,'0'0'0,"-25"0"15,25-25 32,25 25-31,24 25-1,1 0-15,99 24 16,49 1 0,-49 0 15,-25-26-15,-74 1-1,-25-25 1,-25 25-1,-25-25-15,-50 50 16,-49-1 0,-24 26-1,-26-26 1,50 26 0,49-26-1,26-49 1,49 25-1</inkml:trace>
  <inkml:trace contextRef="#ctx0" brushRef="#br0" timeOffset="107708.18">27188 13718 0,'0'0'0,"0"-74"32,0 49-17,-24 25-15,24 25 47,0 0-47,0 0 16,24 74-1,-24-25-15,0 50 16,-24 0 15,24-24-15,0-26 0,0-49-1</inkml:trace>
  <inkml:trace contextRef="#ctx0" brushRef="#br0" timeOffset="108423.46">28975 13396 0,'0'0'15,"0"-25"32,24 50 0,-48 0-47,24 0 16,0 24-16,-25 1 15,25-1-15,-50 51 16,25-1-1,25-49 1,0-26 0,50 1 15,24-25-15,50-25-1,-49-24 1,-26 24-1,-24 0-15,-50 50 63,25 0-63,-24 0 16,-1 24-1,25 26 1,-25-1-1,0-24 1,25-1 0,-25 1 15</inkml:trace>
  <inkml:trace contextRef="#ctx0" brushRef="#br0" timeOffset="109306.79">29669 12974 0,'0'0'0,"-25"-173"31,1 123-31,-1 0 0,-50 1 16,-49-1 15,-25 50-15,-49 0-1,-25 25 1,24 74-1,50 25 1,1 25 0,73 50-1,26 49 1,49 0 0,24-25-1,1-124-15,25 75 16,49-25-1,-25-50 1,26-25 15,48-24-15,1-50 0,25 0-1,0-25 1,-1 0-1,-24-49 1,25-1 0,-1-73-1,-98 24 1,-26-25 0,-24-25-1,0 0 1,-25 26-1,-25-1 1,-24 0 15,24 99-31,0 1 16,0-1 0,-74-24-1,25 24 1,-75 0-1,0 1 1,25 24 0,-25 0-1,0 25 1,-25 0 0</inkml:trace>
  <inkml:trace contextRef="#ctx0" brushRef="#br0" timeOffset="139513.32">15033 14537 0,'0'25'47,"0"-50"15,0 0 79,0 1-79,0-1 1,-25 50 109,25-1-157,0 1 1,0 0-1,0 0-15,0 0 16,25-1 0,-25 1-1,0 0 1,0 0 0,0 0-1,0-1 1,0 1-1,25 0 1,-25 0 0,0 0-1,0-1 17,0 1 14,0 0-14,0-50 77,25 0-93,-25 1-1,0-1-15,0 0 16,0 0-16,0-24 16,-25 24-1,25-25 1,0 25-1,-25-24 17,25 24-32,0 0 31,0 0-15,25 1-1,-25-1 1</inkml:trace>
  <inkml:trace contextRef="#ctx0" brushRef="#br0" timeOffset="158792.66">8881 16125 0,'0'25'344</inkml:trace>
  <inkml:trace contextRef="#ctx0" brushRef="#br0" timeOffset="-214450.45">4416 15257 0,'24'0'16,"-24"24"109,0 1-125,0 25 15,0-1-15,0 26 16,0 98 0,0 1-1,0-25 1,0 0 0,0-25-1,0-50 1,0-24-1,0-1 1,-24-24 0</inkml:trace>
  <inkml:trace contextRef="#ctx0" brushRef="#br0" timeOffset="-213982.54">4440 15306 0,'0'0'0,"0"-25"31,0 1-31,0-1 16,0 0 0,50 0-1,24 0 1,1 1-1,-25 48 1,-1 26 0,-49 24-1,0 50 1,-25-24 0,-49-1-1,24-50-15,-24 1 16,24 0-1,1-26 1</inkml:trace>
  <inkml:trace contextRef="#ctx0" brushRef="#br0" timeOffset="-213231.64">4961 15753 0,'0'24'63,"0"26"-63,-24 0 15,48-1-15,-24 1 16,0 0-16,25 24 16,0-49 15,0-25-15,24-75-1,1-49 1,-25 50-16,0-50 15,-1 99 1,-24 0 0,25 50-1,0 25 1,0 74 0,49 0-1,26-50 1,-1-24-1,0-75 1,-25-25 0,-24-74 15,-25-149-15,-75 75-1,25 74 1,1 74-1,-1 26 17,0 73-17,50 75 1,0 50 0,-1 24-1,51-49 1,-26-50-1,26-49 1,-50-25-16,-1 0 16</inkml:trace>
  <inkml:trace contextRef="#ctx0" brushRef="#br0" timeOffset="-213031.8">5780 15753 0,'0'0'0,"-25"0"31,25-25-31,0 0 16,50-25-1,-1 26-15,75-26 16</inkml:trace>
  <inkml:trace contextRef="#ctx0" brushRef="#br0" timeOffset="-211232.48">7839 15356 0,'0'0'0,"-25"25"16,25-50 31,25 0-47,0 0 15,49 0 1,-24 1 0,-25 24 15,-1 99-15,-24 25-1,-24-50 1,24-49-1,24 0 1,26-25 0,0 0-1,-1 49 1,-24 1 0,-50 49-1,0-24 1,1-1-1,-1-49-15,-25-25 16,25 0 0</inkml:trace>
  <inkml:trace contextRef="#ctx0" brushRef="#br0" timeOffset="-210699.19">8236 14984 0,'0'0'0,"-75"-75"15,26 75-15,-1 0 16,-49 25 0,-25 74-1,50 25 1,-1 25-1,1 25 1,24-1 0,50-24 15,25 25-15,49-50-1,50-50 1,50-49-1,0-50 1,-1-74 0,-98 25-16,24-75 15,-74 0 1,-75-25 0,-24 26-1,-75 48 1,0 51-1,0 49 1,0 0 0,50 49 15,50 1-31</inkml:trace>
  <inkml:trace contextRef="#ctx0" brushRef="#br0" timeOffset="-210015.38">11039 15653 0,'0'0'0,"-25"0"0,-24-49 31,24 49-31,0 0 16,-49 0-1,24 25-15,-49 74 16,49 25 15,25 0-15,50-25 0,50-74-1,49-75 1,-25-24-1,-25-25 1,-49 49 0,-25 75 15,0 49-15,0-24-16,0 74 15,0-25 1,0-74-1</inkml:trace>
  <inkml:trace contextRef="#ctx0" brushRef="#br0" timeOffset="-209648.88">11411 15777 0,'0'0'15,"25"50"1,0 0-16,-25-1 16,25 75-1,-25-74 1,0-25 0,0-50-1,0-74 1,49-25-1,-24 49 1,-25 50 0,25 25 15,24 75-15,-24 24-1,50-24 1,-51-26-16,26-49 0</inkml:trace>
  <inkml:trace contextRef="#ctx0" brushRef="#br0" timeOffset="-209149.01">12602 15629 0,'0'0'15,"0"-75"1,-25 50-1,0 25-15,-49 25 16,-25 50 0,24 24 15,26-25-31,24 50 16,0 0-1,50-49 1,24-26-1,51-49 1,-26-24 0,1-100-1,-26-50 1,-49-25 0,-25-49-1,1 100 1,-1 98-1,25 149 17,0 50-17,25 49 17,24 26-17,1-51 1,-25-73-16</inkml:trace>
  <inkml:trace contextRef="#ctx0" brushRef="#br0" timeOffset="-208532.93">14835 15455 0,'0'0'0,"24"-25"15,-24 50 16,-24-25-31,24 124 16,-25 25 0,50-50-1,49-24 17,25-75-17,0-50 1,-49 25-16,0-99 15,-26 74 1,-24 26 0,0 73-1,0 75 1,-24 25 0,24-25-1,0-74-15</inkml:trace>
  <inkml:trace contextRef="#ctx0" brushRef="#br0" timeOffset="-207999.13">15281 15257 0,'0'0'0,"-99"-25"15,0 0 1,-1 50 0,-24 0-1,25 49 1,-25 25 0,25 50-1,24 0 1,26 49-1,49-74-15,0 75 16,99-26 0,75-73 15,49-51-15,0-49-1,-24-49 1,-50-51-1,-25-73 1,-50-26 0,-74-24-1,-50 25 1,-49 49 0,50 99-16,-100 1 15,0 49 1,25 0-1,49 24 1</inkml:trace>
  <inkml:trace contextRef="#ctx0" brushRef="#br0" timeOffset="-207498.79">18184 15728 0,'0'0'0,"0"-25"32,-25 50-17,25 0-15,0 24 16,-25 75 0,25 0-1,0-24 1,0-26-1,0-49 1</inkml:trace>
  <inkml:trace contextRef="#ctx0" brushRef="#br0" timeOffset="-207365.29">18134 15554 0,'0'0'0,"0"-74"16,50 74 0</inkml:trace>
  <inkml:trace contextRef="#ctx0" brushRef="#br0" timeOffset="-206965.35">18506 16174 0,'0'0'0,"-50"25"31,26-50-31,24-24 15,0-50 1,24-1 0,26 26-1,0 49 1,-26 25 0,1 0-16,25 50 15,-1 49 1,1 25-1,0-25 1,-26-49 0,51-75-1</inkml:trace>
  <inkml:trace contextRef="#ctx0" brushRef="#br0" timeOffset="-206747.06">19201 15356 0,'0'0'0,"24"-50"16,1 75-1,-25 25 1,25 74 0,0 24-1,0 26 1,-25-25-1,0-25 1</inkml:trace>
  <inkml:trace contextRef="#ctx0" brushRef="#br0" timeOffset="-206315.8">19201 15902 0,'0'0'0,"0"-50"31,49 25 1,-24 25-32,25 0 15,24-25 1,25 50 0,-49 0-1,-50 25 1,0 24-1,-25 0 1,25 1 0,25-50 15,0-1-31,24-24 16,1 0-1,0-74 1,-26-25-1,-24-25 1,-74 0 0,-25 49-1,-25 26 1,99 24-16</inkml:trace>
  <inkml:trace contextRef="#ctx0" brushRef="#br0" timeOffset="-205798.78">21731 15579 0,'0'0'0,"25"0"0,-25 50 62,0-26-62,0 26 16,0 24-16,0 1 15,0-1 1,25 50 0,-25-74-16,49 0 15,50-50 1,25-50 0,-74 0-1</inkml:trace>
  <inkml:trace contextRef="#ctx0" brushRef="#br0" timeOffset="-205565.06">21781 15529 0,'0'0'0,"0"-24"15,24-1 1,26 0 0,74 0-1,0-24 1,-74 24-16</inkml:trace>
  <inkml:trace contextRef="#ctx0" brushRef="#br0" timeOffset="-205382.27">21681 15827 0,'0'0'0,"100"0"15,-51-25 1,75 0-1,-49 1-15</inkml:trace>
  <inkml:trace contextRef="#ctx0" brushRef="#br0" timeOffset="-204949.17">22227 15728 0,'0'0'16,"-74"0"-1,49 25-15,0-1 32,75-24-17,-1 0-15,50 0 32,-24-24-17,-26 73 1,1 26-1,0 24 1,24 0 0,1-24-1,-51-51 1,1 1 0,0-25-1,25-74 1,-1-50-1,1-25 1,-1 50 0,-24 24 15</inkml:trace>
  <inkml:trace contextRef="#ctx0" brushRef="#br0" timeOffset="-204776.85">23244 16001 0,'0'0'0,"25"0"16,0 0 15</inkml:trace>
  <inkml:trace contextRef="#ctx0" brushRef="#br0" timeOffset="-203865.22">24584 15529 0,'0'0'0,"0"25"47,0 0 31,0 0-63,25 24-15,-25 1 16,0 24 0,24 51-1,1-1 1,-25-25-1,0-50 1</inkml:trace>
  <inkml:trace contextRef="#ctx0" brushRef="#br0" timeOffset="-203398.77">24807 15306 0,'0'0'0,"-50"-49"16,1 24-16,-50 25 31,-1 49-15,1 51-1,25-26-15,-26 75 16,26 24-1,74 26 1,50-25 0,98-26-1,76-24 1,49-99 0,-25-25-1,-100-49 1,-48-51-1,-75-73 1,-50-75 0,-124-25 15,0 149-15,-49 74-1,24 25 1,50 25-1</inkml:trace>
  <inkml:trace contextRef="#ctx0" brushRef="#br0" timeOffset="-203048.4">26196 16026 0,'0'0'0,"25"24"16,-25 1 0,50 50-1,-50-1 1,-50 75 0,0-75-1</inkml:trace>
  <inkml:trace contextRef="#ctx0" brushRef="#br0" timeOffset="-202131.88">27362 15653 0,'0'0'0,"0"-24"31,0 48-15,-25 26-1,25 24-15,-25 26 16,50-1-1,25-74 1,24-50 0,26-25-1,-26-74 17,-49 0-17,0 75-15,-25 24 16,-25 99 15,25 25-15,25 1-1,24-26 1,75-49 0,0-75-1,0 1 1,0-75-1,-74 0 1,-50 49 0,-50 50 15,1 50-15,-26 25-1,50 49 1,25-25-1,25 1 1,50-25 0,49-26-1,0-48 1,-25-51 0,-49-24-1,-26 24 1,-24 51-1,0-1 17,0 74-32,-24 1 31,-1 49-15,25 1-1,74-26 1,50-24-1,-25-26-15</inkml:trace>
  <inkml:trace contextRef="#ctx0" brushRef="#br0" timeOffset="-201014.95">30612 15554 0,'0'0'0,"-25"-74"31,0 74-31,-49 0 16,-50 25 0,-25 24-1,74 1 1,100-25-1,99-25 1,50-25 15,-25 25-15,-75 0 0,-24 74-1,-25 1-15,-25 98 16,0 51-1,-50 24 1,-24-50 0,-75-24-1,25-75 1,0-49 0,24-75-1,51-50 1,49-123-1,99-25 1,75 49 0,123 25 15,-98 100-15,-75 24-1,-50 0 1,-49 25-1,0 25 1,-25 24 0,25 26-1,49-50 1,25-1 0,25-24-1,0-49 1,-74-1-16,49-123 15,-24-26 1,-50-24 15,-25 49-15,-25 75 0,0 74-1,-25 25 1,-24 99-1,24 75 1,25 0 0,25 49-1,50-49 1,124-1 0,-50-123-1,-50-50 1,-24-25-1</inkml:trace>
  <inkml:trace contextRef="#ctx0" brushRef="#br0" timeOffset="-200864.28">31678 15802 0,'0'0'0,"25"-25"31,25 25-15,74-24 0</inkml:trace>
  <inkml:trace contextRef="#ctx0" brushRef="#br0" timeOffset="-110175.27">28503 9080 0,'0'0'0,"0"24"16,-49-24-1,24 0 1,0 25-16,0-25 16,-24 50-1,-26-25 1,26-1 0,-26 26-1,25 24 1,26 1-1,-1 24 1,25-49-16,25 74 16,-1-25-1,26-25 1,25 1 15,-1-75-15,0 25-1,1-25 1,-1-25 0,1 0-1,-26-25 1,1-24 0,-1-1-1,-49 26-15,25-26 16,0 1-1,0 0 1,-50-1 0,25 26-1,-25-1 17,0 25-17,-24 0 1,-1 1-1,1 24 1,-51-25 0,1 50-1,74-25 1,50 0 0,25 24-1</inkml:trace>
  <inkml:trace contextRef="#ctx0" brushRef="#br0" timeOffset="-109092.11">29347 9402 0,'-50'-50'16,"50"26"-1,-25 24 1,50 0 62,0 0-62,0 24-1,-1-24 1,1 0-16,0 25 16,0 0-1,0 0 1,-25 24-1,0 26 1,0-26 0,-50 1-1,0 0 1,-24-1 0,0 1-1,24-25 1,25-25-1,25 25 1,25-50 47,0 0-63,24 0 15,1 0 1,49-49-1,0 24 1,-24-49 0,-1 25-1,1-1 1,-26-24 0,-24 25-1,-25 49-15,25 25 16,-25-25 15,-25 75-15,-24-1-1,24 50 1,0-24 15,0-1-15,25 1-1,0-26 1,25 26 0,25-1-1,-26-49-15,26 0 16,24 0 0,1-25-1,-1-25 1,-24 0-1,-25-25 1,-25 1 0,0 24-1</inkml:trace>
  <inkml:trace contextRef="#ctx0" brushRef="#br0" timeOffset="-108292.39">30165 8707 0,'0'0'0,"-25"0"31,50 0 47,25 0-62,-1 0-16,1 25 16,0-25-16,-1 0 15,-24 0 1,0 0-16,0 0 15,-50 0 32,0 0-47,-74-25 16,49 25 0,25 0-16,-49 0 15,99 0 32,0 0-31,24 0-16,1 0 15,24 0 17,-49 0-32,25 0 15</inkml:trace>
  <inkml:trace contextRef="#ctx0" brushRef="#br0" timeOffset="-107823.71">31034 8484 0,'0'-25'16,"0"1"31,0 48-16,0 1-16,-25 0 1,25 0-16,0 24 16,-25 51-1,-25 24 1,25-25 0,1-25-1,-1-24 1,25-25-1,-25-25 1,50 0 31,0 0-31</inkml:trace>
  <inkml:trace contextRef="#ctx0" brushRef="#br0" timeOffset="-106839.55">31827 9427 0,'0'0'0,"0"-50"16,0 25 0,-24 1-16,-1 24 15,0-25 1,-25 50-1,-24-1 1,-50 26 0,-25 49-1,0 0 1,-49 25 0,49 1-1,0-26 1,99-50-16,-49 26 31,74-50-31,-24-1 16,24-24 15</inkml:trace>
  <inkml:trace contextRef="#ctx0" brushRef="#br0" timeOffset="-106439.58">30934 9452 0,'25'-50'31,"-25"25"-31,0 0 0,0 75 47,0-25-32,0 24-15,0 100 32,25 25-17,49 24 1,-24-49-1,49-25 1,-49-49 0,-25-51-16,-1 1 31</inkml:trace>
  <inkml:trace contextRef="#ctx0" brushRef="#br0" timeOffset="-105707.85">28106 8410 0,'0'-25'31,"-49"0"-31,-1 0 16,25 25-1,-24 0-15,24 25 16,-25 0-16,1 0 16,-26 49-1,-24 100 16,74-75-31,-99 199 32,50-100-17,-1 25-15,26 1 16,-26-1 15,26-49-15,-1-26-1,0-24 1,-24-24 0,49-51-1</inkml:trace>
  <inkml:trace contextRef="#ctx0" brushRef="#br0" timeOffset="-104509.29">28280 8087 0,'25'-25'0,"0"1"16,-75 73-16,149-123 16,-74 74-16,124-25 15,49 25 1,75 25-1,50-25 1,49 25 0,74-25-1,26 49 17,-26 1-17,-223-25-15,-24-1 16,198 26-1,74-25 1,-223 0 0,-74-1-1,-75-24 1,-49 25 0,-1-25-1,1 25 1,-1 25-1,-49 24 1,-24 25 0,-26 25-1,-24 50 1,-26 49 15,-24 149-15,25-99-1,25 25 1,-1-50 0,1-25-1,49-49 1,-25-50 0,26-25-1,-1-49 1,-25-25-16,25-25 15,-49 0 1,0 0-16,-26 0 0,-148-50 31,-49 0-15,-26 1 0,-74-26-1,-25 26 1,-24-1-1,24 25 1,1 1 0,-1 24-1,50-25 1,0 0 0,-1 0-1,225 50-15,-1-25 16,25 0-16,-75 0 15,1 0 1,74 0 0,25 25-1,74-25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5T05:19:19.90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1935 0,'0'-25'78,"-24"25"-16,-1 0-46,-25 0 0,1 25-16,-26-25 15,-24 25-15,24 0 16,-148 49 0,25-24-1,74-26 1,49-24-1,75 25 1,-25-25 0,50 0 15,0 0-15,25 0-1,123 25 1,1-25-1,0 25 1,24 0 15,-99-1-15,-99 26 0,-49 49-1,-75 1 1,-25-1-1,-25 0 1,25 0 0,1 0-1,48-24 1,51-50-16,-1-25 16,50 25 30,50-25-46,24 0 16,100-25 15,49 25-15,25-50 0,-74 50-1,-75-25 1,-74 25-1</inkml:trace>
  <inkml:trace contextRef="#ctx0" brushRef="#br0" timeOffset="873.95">5085 3547 0,'0'0'0,"0"25"93,0 0-77,25 0-16,-25 24 16,0-24-16,-25 25 15,25 24 1,0-49 15,-24-50-15,48-49-1,1-50 1,0 25 0,0 49-1,24 25 1,-24 50 15,0-25-31,0 74 16,-25-24-1,0-25 1,0 0 15,25-50-15,-25 0 0,0 0-1,24-49 1,1 49-1,0 25 17,-25 25-17,25 0-15,-25 49 16,25 0 0,-25-49-1,0 0 1</inkml:trace>
  <inkml:trace contextRef="#ctx0" brushRef="#br0" timeOffset="1124.01">5706 3473 0,'24'0'31,"1"0"0,0-25-15,0 25 0,24-25-16,26 1 15,-50 24 1,-1 0-1</inkml:trace>
  <inkml:trace contextRef="#ctx0" brushRef="#br0" timeOffset="1263.63">5780 3696 0,'25'-25'31,"0"1"-15,-1 24-16</inkml:trace>
  <inkml:trace contextRef="#ctx0" brushRef="#br0" timeOffset="1473.64">6251 3423 0,'0'0'0,"0"-24"32,0 48-17,25-24 1,-25 75 0,0 24-1,-25-49-15</inkml:trace>
  <inkml:trace contextRef="#ctx0" brushRef="#br0" timeOffset="2409.17">5879 1364 0,'0'25'15,"0"0"1,-25 0 0,1 24-1,-51 1 1,26-25-1,24 0-15,-25-25 16,25-25 0,1-25-1,24 1 1,24-1 0,26 0-1,24 26 1,-24 24-1,-25 0 1,24 0 15,-24 49-15,25 26 0,24 24-1,-24-50 1,0 1-1,-1-50 1,1 0 0,-1-25-1,-24-24 1,-50-1 0,-24-24-1,-26 24 1,26 25-1,-1 0 1,25 50 15</inkml:trace>
  <inkml:trace contextRef="#ctx0" brushRef="#br0" timeOffset="3373.6">7839 2481 0,'25'0'31,"-25"-25"-31,0 0 16,0 0-1,25-24 1,-50-26 0,0-24-1,-25 25 1,1 24-1,24 50-15,-25 0 16,-24 25 0,0 74-1,49 50 1,0 0 0,50-50-1,49-25 1,1-49-1,49-50 1,-50-49 15,-24-25-15,-26-25 0,-48 24-1,24 125 32,24 0-47,-24 0 16,25 99-1,-25 25 1,25-25 0,-25 0-1,25-75 1</inkml:trace>
  <inkml:trace contextRef="#ctx0" brushRef="#br0" timeOffset="3973.63">8286 2729 0,'0'0'0,"24"0"15,-24 25 32,25-1-47,-25 1 16,0 50 0,0-26-1,0-24 16,25-75-15,0-49 0,0 50 15,24-1-15,1 50-1,-25 25 1,-1 24-1,-24 26 1,0-26 0,25-49 15,-25-49-31,50-50 16,-1 24-1,-24 50 1,0 1-1,0 48 1,0 26 0,-1 74 15,1-50-15,-25-24-1,0-25-15</inkml:trace>
  <inkml:trace contextRef="#ctx0" brushRef="#br0" timeOffset="4707.66">9551 2208 0,'0'0'0,"0"-25"31,24 0-31,-24 0 16,25 1-1,75-1 1,-26 25-1,0 0 1,-24 49 0,-50 26-1,0 24 1,-25 50 0,-49-25-1,-25-25 1,49-49-1,25-50 1,50-25 15,25-49-15,49-50 0,25-75-1,0 25 1,-50 50-1,-24 50 1,-50 49 15,-25 50-15,0 74 0,-24 50-1,24-75-15,0 75 16,25-25-1,50-74 1,74-25 15,0-25-15,25-25 0,-100 0-16</inkml:trace>
  <inkml:trace contextRef="#ctx0" brushRef="#br0" timeOffset="5457.76">10568 1464 0,'0'0'0,"25"0"32,-25 24-1,0 1-16,0 0-15,0 25 16,-25 24 0,0-24-1,25-25 17,-25-50-17,50 0 1,0-25-16,0-24 15,24-1 1,1 75 15,-25-24-15,-1 48 0,1 51-1,-25-26 1,25-24-1,0-50 17,0-24-17,24-50 1,26 24 0,-26 50-1,-24 25 1,25 25-1,-1 25 1,-24 74 15,-25-50-15,0-24 0,-25 0-1</inkml:trace>
  <inkml:trace contextRef="#ctx0" brushRef="#br0" timeOffset="7529.43">11560 1563 0,'-25'0'15,"25"-25"32,-25 25-15,50 0 46,25-25-78,-1 25 0,1 0 15,0 0 1,24-25 0,-49 25-1,0 0 32</inkml:trace>
  <inkml:trace contextRef="#ctx0" brushRef="#br0" timeOffset="7874.71">12255 1191 0,'0'0'0,"0"-25"16,24 25 30,-48 25-30,24 0-16,-25 24 16,0 50-1,25-49-15,-25 49 16,0 0 0,25-49-1,0-25 1,-24 0-1</inkml:trace>
  <inkml:trace contextRef="#ctx0" brushRef="#br0" timeOffset="10057.66">6723 2406 0,'0'25'31,"0"0"-16,0 0 1,-25-25-16,25 25 16,0-1-1,-25 26 1,25 24 0,-25-24-1,25 0 1,0-26-1,0 1-15,0-50 79,0 1-64,0-1 1,25 0-16,-25 0 15,0 0-15,0-24 16,25 24 15,-25-25-15,25 26 0,-25-1-1,24 0 1,1 25 46,-25 25-46,25-25-16,-25 25 16,25-1-16,-25 1 15,25 25 1,-25-1-1,-25 1 1,25-25 0,-25 24-1,25-24 1,0 0 31,0-50-16,25 0-31,-25 1 16,25-26-1,-25 0 1,25-24 0,-1 49-1,-24 0-15,0 1 16,25-1-1,-25 0 17,25 0-17,-25 0 1,25 25 0,0 0 15,-25-24-16,24 24 1,1 24 0,0 1-1,-25 0-15,0 0 16,25 24 0,-25 1-1,0 0 1,0-26-1,25 26 17,-25 0-17,0-26 1,0 1 0,0 0-1,49-25 16,-49 25-31,25-25 16,25 0 0,-26 0-1</inkml:trace>
  <inkml:trace contextRef="#ctx0" brushRef="#br0" timeOffset="11691.29">13048 2530 0,'0'-24'16,"-24"24"0,73 0 171,26 0-187,-1 0 16,50-25-16,0 25 15,0-25-15,-25 25 16,50 0 0,-99-25-1,-25 25 1,0 0 15</inkml:trace>
  <inkml:trace contextRef="#ctx0" brushRef="#br0" timeOffset="12841.12">17315 1389 0,'0'-25'15,"0"1"16,-25 24-31,1 0 16,-26 0 0,-24 24-1,-75 1 1,25 25 0,-25-25-1,25 24 1,0 1-1,25-25 1,49-25 0,50 24-1,0 1 17,74 0-17,50 0 1,0 0-1,1 24 1,-26 1 0,-74 24-1,-25 26 1,-50-1 0,0-50-16,-49 51 31,-50-1-31,25 0 15,50-49 17,24-25-17,25-25 1,25 24 0,50-24-1,74 0 1,50-24-1,74-1 1,-50-25 0,-24 25-1,-149 25 1,-50 25 15</inkml:trace>
  <inkml:trace contextRef="#ctx0" brushRef="#br0" timeOffset="13674.55">15827 3200 0,'0'-25'16,"0"50"46,0 0-62,0 0 16,0 24-16,0-24 15,0 25 1,0-25-16,-25 24 16,25-24-1,-25 0 1,0-50 15,50-25-15,0-74-1,25 50 1,24 0 0,0 49-1,-24 0 1,-25 25-1,0 25 1,0 24 0,-1 26-1,-24-1 1,-24-24 0,24-25 15,24-50-16,1-50 1,25 1 0,24 0-1,-24 49 1,-1 0 0,-24 25-1,0 25-15,0 24 16,0 26-1,-25-1 17,0 1-17,-25-51-15</inkml:trace>
  <inkml:trace contextRef="#ctx0" brushRef="#br0" timeOffset="13976.91">16745 3200 0,'25'0'0,"-1"0"47,26-25-31,-25 25-16,24-24 15,-24 24 1,50 0 0,-51 0-1,-48 0 1</inkml:trace>
  <inkml:trace contextRef="#ctx0" brushRef="#br0" timeOffset="14175.41">16918 3225 0,'0'25'15,"0"-50"-15,-24 75 16,-1-50 0,50 0 15,-1 0-16,1 24-15,74-48 16,1-1 15,-51 25-31</inkml:trace>
  <inkml:trace contextRef="#ctx0" brushRef="#br0" timeOffset="14575.35">17464 3051 0,'0'0'0,"0"-24"16,25 24-1,-50 0 17,0 24-17,0 1 1,1 50-1,24-51-15,0 51 32,24-50-17,26-1 1,0 1 0,-1-50-1,1 1 1,-50-51-1,-25 1 1,-24-1 0,-26 1-1,1 24 1,49 25-16</inkml:trace>
  <inkml:trace contextRef="#ctx0" brushRef="#br0" timeOffset="15508.23">17142 918 0,'0'-25'16,"0"0"31,-25 25-47,25 25 15,-50 0-15,25-25 16,-49 49 0,0 1-1,49-50 1,0 0-1,0-25 1,25 0 15,0-49-15,25 49-16,0-24 16,24-1-1,26 25 1,-50 25-1,24 0 1,-24 25 0,0 49-1,0 26 1,24-1 0,-24-49-1,0-50 1,0 0-1,49-50 17,-24-25-17,-26-24 1,-24 25 0,-24 49-1,-1 0 1,-50 25-1,26 25 1</inkml:trace>
  <inkml:trace contextRef="#ctx0" brushRef="#br0" timeOffset="16458.81">19077 1885 0,'0'0'0,"24"-24"15,-24-26 1,0 0 0,-24-24-1,24 24 1,-50 1 0,-24 24-1,-26 25 1,1 49-1,-25 26 17,50 24-17,49 25 1,25-74-16,25 49 16,49-49-1,25-50 1,0 0-1,-24-75 1,-25 1 0,-1-50-1,-24 49 1,-25 51 0,0 48 15,0 51-16,0-26-15,-25 75 32,25 25-17,-25-50 1,25-24 0,25-50-16</inkml:trace>
  <inkml:trace contextRef="#ctx0" brushRef="#br0" timeOffset="17108.29">19250 2382 0,'0'0'15,"0"-25"-15,0 50 47,0-1-31,0 1-16,0 0 15,0 0 1,-25 24 0,25-24-1,25-50 16,-25 1-15,25-1-16,25-50 16,-1 26-1,-24 24 1,0 0 0,0 75 30,-25-1-30,0-24-16,0 0 31,24-25-15,1-25 0,74-74-1,-74 74 1,25 0-1,-50 50 17,25 0-32,-25 0 15,25 49 1,-1-24 0,-24-25-1</inkml:trace>
  <inkml:trace contextRef="#ctx0" brushRef="#br0" timeOffset="17759.79">20193 1885 0,'25'-49'16,"-50"98"-16,50-148 0,-25 50 0,0 24 16,24 0-1,1 0 1,50 25 0,-26 0-1,51 75 16,-76-1-15,-24 50 0,-49 0-1,24-50 1,0-49 0,0-25-1,1 25 1,48-75-1,1 26-15,99-100 16,-74 74 0,24-24-16,-24 24 15,24-49 1,-49 49 0,-50 75 30,-24 25-14,-26 49-17,26 25 1,24-25 0,50-25-1,-1-49-15,76 0 16,-51-25-1,75-25 1</inkml:trace>
  <inkml:trace contextRef="#ctx0" brushRef="#br0" timeOffset="18526.34">21061 1116 0,'0'0'15,"0"-24"1,25 24 15,-25 24-15,0 1-1,0 0-15,-25 25 16,25-1 0,0-24-1,0 0 32,0-50-31,0-25-16,25 26 15,25-51 1,-26 50 0,26 1-1,-25 24 1,0 49-1,-1 1 1,-24-1 0,0-24-1,0 0 1,50-99 31,0-1-32,24 26-15,-24 49 16,-50-25 15,24 25-15,1 25 0,-25 49-1,0-24 1,0-1-1,0-24 1,50 0-16</inkml:trace>
  <inkml:trace contextRef="#ctx0" brushRef="#br0" timeOffset="18860.09">22103 1910 0,'0'0'0,"-25"0"0,25-25 63,25 25-63,49 0 15,1 0 1,49-24 0,-50 24-1,-49 0 1</inkml:trace>
  <inkml:trace contextRef="#ctx0" brushRef="#br0" timeOffset="19027.06">22153 2084 0,'0'0'0,"-50"25"0,25-25 15,50 0 16,25 0-15,123 0 0</inkml:trace>
  <inkml:trace contextRef="#ctx0" brushRef="#br0" timeOffset="19609.48">23319 1861 0,'0'0'0,"0"-50"31,-25 50 1,-25 0-17,25 25-15,-24-25 16,-26 49-1,26 1 1,-1 24 0,25 1-1,0-1 1,50-49 0,0 49-1,0-49-15,99 0 31,-25 0-15,0-25 0,-24-25-1,-1 0 1,-24-49 0,-1-1-1,1 1 1,-50 24-16,0 26 15,0-51 1,-50 1 0,1 49-1,-75-25 1,-25 50 0,25 0-1,49 25 1</inkml:trace>
  <inkml:trace contextRef="#ctx0" brushRef="#br1" timeOffset="-96289.09">4862 4366 0,'0'0'0,"-25"0"63,25 25 171,0 0-218,0 0-16,0-1 15,0 1 1,0 0 0,0 0-1,0-50 173,0 0-173,25 0 1,-25 1-16,0-1 16,0 0-1,25 25-15,-25-25 16,0 0 0,25 0 15,24 1-16,-24 24 1,0-25 0,0 25-1,0 0 17,-1 25-32,-24-1 15,0 1 1,25 25-1,-25 0 1,0-26 0,0 26-1,0-25 48,0-50-48,0 0-15,0 0 16,25-24 0,-25-1-1,25 0 1,0 26 0,-1-26-1,1 50 1,0-25-1,0 25 1,0 0 0,-1 0-1,1 50 17,-25-25-17,25 24 1,0 1-1,-25 0 1,0-26 0</inkml:trace>
  <inkml:trace contextRef="#ctx0" brushRef="#br1" timeOffset="-95801.16">5631 4341 0,'-25'25'0,"50"-25"78,0-25-62,0 25-16,0 0 16,-1 0-16,1 0 15,0 0 1,0 0-1,0 0 17</inkml:trace>
  <inkml:trace contextRef="#ctx0" brushRef="#br1" timeOffset="-95400.68">5978 4192 0,'0'-24'16,"-24"48"47,24 1-63,0 0 15,0 0-15,0 0 16,0 24-1,0 26 1,0-50 0,0-1-1,0 1-15</inkml:trace>
  <inkml:trace contextRef="#ctx0" brushRef="#br1" timeOffset="-95072.83">6251 4316 0,'25'0'63,"0"0"-63,0 0 15,0 0 1,-1-24-16,1 24 16,0 0 15</inkml:trace>
  <inkml:trace contextRef="#ctx0" brushRef="#br1" timeOffset="-94832.5">6251 4391 0,'25'25'46,"0"-50"-46,0 25 16,24 0-16,1-25 16,49 25-1</inkml:trace>
  <inkml:trace contextRef="#ctx0" brushRef="#br1" timeOffset="-94216.53">6772 4168 0,'-25'-25'31,"1"25"16,24 25-47,-25-1 16,0 1-1,25 0-15,0 0 16,-25 24 0,25 1-1,0-25 1,0 0-1,25 0 1,25-25 0,-1 0-1,-24 0-15,50-25 16,-26 0 15,-24 0-15,-25 0-1,25-24 1,-25-1 0,0 0-1,-25 1 1,0 24 0,0 0-1,1 0 1,-76 25-1,26 0 1,49 25 0</inkml:trace>
  <inkml:trace contextRef="#ctx0" brushRef="#br2" timeOffset="-54780.38">3944 6475 0,'0'-25'16,"0"0"-1,25 25 1,0 0 78,-25 25-79,0 0 1,-25 0-16,25 24 16,0-24-1,0 99 1,-25 0 0,0-25-1,1-24-15,-1-1 16,25-24-1,25-1 1,-1-24 0,1 0-1,75-25 1,-1-25 0,0 25-1</inkml:trace>
  <inkml:trace contextRef="#ctx0" brushRef="#br2" timeOffset="-53880.72">4689 6872 0,'24'0'15,"1"0"-15,0 0 16,0 0-16,0-25 16,24 0-1,1-25 1,-25 26-1,-50 24 17,0 0-17,0 0 1,-24 24 0,-26 26-1,1 0 1,24 24-1,25-24 1,25-1 0,25-24-1,0 0 1,0 0-16,74-25 16,25 0-1,0-25 1,-25-25-1,0 1 1,-24-26 15,-26-24-15,1-25 0,-25-74-1,0 24 1,-25 75-1,0 24 1,0 100 31,-25 25-31,25 24-16,-50 75 15,25 0 1,1 24-1,-1-49 1,50-24 15,24-26-15,1-24 0,49-50-1,-74 25-15,49-75 16,-24 25-16</inkml:trace>
  <inkml:trace contextRef="#ctx0" brushRef="#br2" timeOffset="-53312.12">5185 6599 0,'-25'0'47,"25"-25"-32,49 25-15,-24-25 16,25 25-16,74-25 15,0 1 1,-25-1 15,-49 0-15,-25 25 31</inkml:trace>
  <inkml:trace contextRef="#ctx0" brushRef="#br2" timeOffset="-48414.3">24906 2282 0,'0'0'0,"0"-25"16,25 25 78,0 0-94,24 0 15,26 0-15,-1 25 16,100 0 0,74 0-1,-124-25-15,99 50 16,1-26-1,-76-24 17,-73 25-17,-50-25 17,-25-25-17</inkml:trace>
  <inkml:trace contextRef="#ctx0" brushRef="#br2" timeOffset="-47931.06">26295 2034 0,'0'0'0,"50"0"0,-25 25 16,49 0 0,50 49-1,50 1 1,-50-26-1,-74-49-15,24 25 16,-99 0 31,0 0-31,1-25-16,-51 49 15,1 26 1,-1-1-1,1 1 1,24-26 15,25-24-15</inkml:trace>
  <inkml:trace contextRef="#ctx0" brushRef="#br2" timeOffset="-47547.89">26271 2084 0,'0'0'0,"0"25"0,-25 24 16,25 26 0,-25 24-1,0 25 1,0 0-1,25-25 1,0-49 0,0-25-1,0-1 1</inkml:trace>
  <inkml:trace contextRef="#ctx0" brushRef="#br2" timeOffset="-44546.82">29123 1861 0,'0'-25'16,"0"0"31,0 0-31,-24 25-1,-1-25-15,0 25 16,-25-24-16,-24 24 15,-1 0 1,26 0 15,-1 0-15,25 0 0,25 49-16,-49 1 15,49 24 1,-50 25-1,1 1 1,-26-26 0,26 0-1,24-74 17,124-24-17,25-1 1,0-25-1,-25 25 1,-49 25 0,24 25-1,-24 25 1,-25 24 0,-50 50-1,-25 0 1,-24-24-1,-25-26 1,-25-49 0,-25-25-1,0-25 1,25-25 0</inkml:trace>
  <inkml:trace contextRef="#ctx0" brushRef="#br2" timeOffset="-43663.41">29297 1439 0,'0'0'0,"-50"-25"15,-24 0 1,-75 25 0,-25 0-1,1 50 1,-26 24 15,-24 25-31,0 50 31,24 25-15,75-25 0,50 24-1,74 1 1,50 0-1,-1-75-15,75 50 16,25-25 0,25-25-1,-25-49 1,24-25 0,26-25-1,24 0 1,25-50-1,-25 0 1,-24-24 15,-50-25-15,-1-50 0,-73 25-1,-1 25 1,-24-25-1,-25-1 1,-25 26 0,-25 0-1,0 0 1,-49 0 0,-26-1-1,-24 26 1,-24 24-1,-51-24 17,50 74-17,0-25 1,-24 0 0,49 50-16</inkml:trace>
  <inkml:trace contextRef="#ctx0" brushRef="#br2" timeOffset="-39580.66">9055 6673 0,'0'-25'94,"24"50"-63,1 0-15,-25 25-1,0-26-15,25 26 16,-25-25 0,-25 74-1,25 0 1,-25-74-16,25 0 15,0-25 17,0-50-17,25-49 1,0 25 0,25-1-1,24 1 1,0 24-1,-24 50 17,0 0-17,-26 25 1,1 74 0,0-24-1,-50-1 1,25-49-1,0-50 32,0 0-31,25-49 0,25 24-1,-1 1 1,26-1-1,-1 50 17,1 0-17,-51 50 1,1 24 0,-25 25-1,0 0 1,-25 1-1,25-75 1,25-1 0</inkml:trace>
  <inkml:trace contextRef="#ctx0" brushRef="#br2" timeOffset="-39152.92">10320 6822 0,'0'25'16,"-25"-25"-1,50 0 1,0 0 15,-1 25-31,1-25 16,0 0-16,74-25 16,0 25-1,-24 0 1,-1 0-1,-49 0 17,0 0-17</inkml:trace>
  <inkml:trace contextRef="#ctx0" brushRef="#br2" timeOffset="-38681.24">11213 6450 0,'0'0'0,"0"-25"62,0 50-62,0 0 16,0 24-1,0-24-15,-25 25 16,25 49 0,-25 0-1,0 0 1,1 1 0,24-26-1,-25-24 1,25-25-1,0-1 1,0-48 47</inkml:trace>
  <inkml:trace contextRef="#ctx0" brushRef="#br2" timeOffset="-37608.67">12304 6847 0,'0'-25'0,"-25"25"31,1 0-15,48 0 62,26 0-62,-25 0-16,24 0 15,26 0-15,-1 0 16,50 0 0,0 0-1,-24 0 1,-26-25 0,0 25-1,-49 0 32</inkml:trace>
  <inkml:trace contextRef="#ctx0" brushRef="#br2" timeOffset="-37163.71">12304 7219 0,'0'0'0,"25"0"32,0 0-32,49-25 15,26 25 1,24-25 0,0 25-1,-25 0 1,-25 0-1,-49 0 17,0 0-17,0 0 1,-1 0 0</inkml:trace>
  <inkml:trace contextRef="#ctx0" brushRef="#br2" timeOffset="-36196.49">14214 6624 0,'0'24'16,"25"-24"15,0-24-15,-25-1-16,25 25 16,24-75-1,-24 26 1,-25 24-1,-49 0 1,-26 0 0,-24 50-1,0 0 1,24 49 0,51-24-16,-1 24 15,0 26 1,25-26-1,50 25 17,-1 0-17,1 1 1,24-26 0,-74-24-1,25-1 1,-25 1-1,-50 0 1,-49-26 0,25-24-1,-26 0 1,51-24 0,24-1-1,0 0 1,25 0 31,0 0-32</inkml:trace>
  <inkml:trace contextRef="#ctx0" brushRef="#br2" timeOffset="-35248.81">16869 6847 0,'0'0'0,"-25"0"16,25-25 31,0 50 0,0 0-47,-25-1 15,25 51 1,0 24 0,-25-49-16,25 24 15,0 1 1,0-51 15,0-48 0</inkml:trace>
  <inkml:trace contextRef="#ctx0" brushRef="#br2" timeOffset="-35024.96">16918 6549 0,'0'0'16,"0"-25"-16,0 1 0,0-1 31,0 50 32</inkml:trace>
  <inkml:trace contextRef="#ctx0" brushRef="#br2" timeOffset="-34545.75">17092 7095 0,'0'0'16,"-25"25"0,0 24-16,1 1 15,24-25 17,0-75-17,24-24 1,1-26-1,0 51 1,49-1 0,26 1-1,-26 24 1,0 0 0,-24 50-1,0 24 1,-25 26-1,-1 24 1,1-24 0,0-26-1,25 1 1,-26-50-16</inkml:trace>
  <inkml:trace contextRef="#ctx0" brushRef="#br2" timeOffset="-34046.57">19523 6450 0,'0'0'0,"-25"0"31,25-25 0,0 50-31,0 0 16,0 24 0,25 51-1,-25 24 1,0-75-16,0 50 15,0 1 1,0-51 0,-25 1-1</inkml:trace>
  <inkml:trace contextRef="#ctx0" brushRef="#br2" timeOffset="-33662.71">19970 6549 0,'0'0'0,"0"-25"31,0 1-31,-25 48 31,25 1-15,-25 50-1,0-1 1,50 0 0,0 1-1,24-26 1,-24-24-1,0-25 1,-25 25 0,-50 0-1,-24 0 1,49-50 0,0 0-16</inkml:trace>
  <inkml:trace contextRef="#ctx0" brushRef="#br2" timeOffset="-33295.92">20639 6301 0,'25'-25'31,"-25"0"-31,0 50 32,25 0-17,-25 25 1,0 74 0,-25 0-1,25 0 1,0-25-1,50-25 1,24-24 0,-49-25-16,74-25 15,-24-25 1,-51 0 0</inkml:trace>
  <inkml:trace contextRef="#ctx0" brushRef="#br2" timeOffset="-33079.07">20763 6599 0,'0'0'0,"-24"0"16,-1 0-1,25-25 1,49 25-1,51-25 1,24 25 0,-75 0-16</inkml:trace>
  <inkml:trace contextRef="#ctx0" brushRef="#br2" timeOffset="-32328.61">23492 6276 0,'0'-49'31,"-25"73"-31,-74 26 16,25 49-1,49 1 1,50-1-1,49 0 17,25 0-17,-24-24 1,-50-1 0,-25-49-1,-75 0 1,-49-1-1,25 1 1,25-50 0,74 1-1</inkml:trace>
  <inkml:trace contextRef="#ctx0" brushRef="#br2" timeOffset="-31978.85">23939 6624 0,'0'0'0,"25"0"15,-50-25 1,0 25 0,25 49-1,-25 1-15,50 24 16,25-24-1,24 0 1,25-26 0,-24-24-1,-26-24 1,-24-26 0,-25-24-1,0-26 1,-25 51 15,25-1-31</inkml:trace>
  <inkml:trace contextRef="#ctx0" brushRef="#br2" timeOffset="-31395.96">24509 6599 0,'0'0'0,"0"25"31,25-1-15,-25 1-1,0 25 1,0-1 0,-25 1-1,0-25 1,50-50 15,-25 0-15,50-49-1,24-1 1,1 51 0,-26-1-1,-24 50 1,0 24-1,0 1 1,-25-25 0,0-1-1,25-48 1,49-26 0,0 0-1,-49 26 1,0-1 15,0 50-15,24 49-1,-49-24 1,25 24 0,-25-49-1</inkml:trace>
  <inkml:trace contextRef="#ctx0" brushRef="#br2" timeOffset="-30828.84">25353 6574 0,'0'0'0,"25"-25"31,-1 50 0,-24 0-15,25 49 0,-50 1-1,25-26 1,-24-49 0,24 25-1,49-124 1,26 0-1,-1 24 1,-24 75 0,-26 0-1,-24 50 1,0 49 0,0-49-1,-24-26 1,24-48 15,49-1-15,26-74-1,-1 24 1,0 50 0,-49 25-1,25 50 1,-50 24-1,49 26 1,-24-51 0,-25 1-1</inkml:trace>
  <inkml:trace contextRef="#ctx0" brushRef="#br2" timeOffset="-30112.77">26717 6475 0,'0'0'0,"-50"-25"15,26 25-15,-26-25 16,-74 50 0,0 25-1,50 24 1,49 0-1,50-49 1,49 0 0,25-25-1,0-25 1,1-49 0,-76 24-16,1 1 15,0 73 32,-25 1-31,25 74-1,-25-24 1,50-1 0,24-74-1,25 0 1,-24-25-1,-1-99 1,-24 25-16,74-124 16,0-25-1,-75 99 1,-24 50 0,-25 74-1,-50 25 1,1 25 15,-26 74-15,51 25-1,-1 50 1,0-1 0,50 1-1,-25-25 1,0-100-1</inkml:trace>
  <inkml:trace contextRef="#ctx0" brushRef="#br2" timeOffset="-29812.79">27238 6425 0,'0'0'0,"0"-25"0,0-24 16,25-1-1,49 50 17,25-25-17,-49 25-15,49 25 16,-24 0 0,-26 49-1,-24 26 1,0-26-1,-25-24 1,0-1 0,0-24-1,25-25 1</inkml:trace>
  <inkml:trace contextRef="#ctx0" brushRef="#br2" timeOffset="-29462.4">28230 6475 0,'0'0'16,"0"-50"0,-99 50 15,74 25-15,-49 49-1,24 1 1,50 24-1,50-25 1,24-49 0,1-25-1,-26 0-15,-24-25 16,25-99 0,-50-24-1,0 23 1,-25 51 15,0 49-15</inkml:trace>
  <inkml:trace contextRef="#ctx0" brushRef="#br2" timeOffset="-28961.88">28850 6723 0,'0'0'0,"-24"0"31,24-25-16,0 0 1,0-24 0,74-51-1,1 1 1,-26 49 0,-24 26-1,0 24-15,0 24 16,-1 51-1,26-1 1,0 26 0,-1-26-1,1 0 1,-1-49 0,26 0-1,-1 0 1,26-50 15,-51-25-15,-24 26-16</inkml:trace>
  <inkml:trace contextRef="#ctx0" brushRef="#br2" timeOffset="-10983.63">1910 9700 0,'25'24'94,"0"-24"-78,0 0-16,24 0 15,1 0-15,-25 25 16,49-25 0,-49 0-1,0 0 1,-1 0 62</inkml:trace>
  <inkml:trace contextRef="#ctx0" brushRef="#br2" timeOffset="-10561.53">1836 10072 0,'0'25'31,"25"-25"1,-1 0-17,1 0-15,0 24 16,49-48 0,50 24-1,-49 0 1,-1 0-1,-49 0 1,0 0 31</inkml:trace>
  <inkml:trace contextRef="#ctx0" brushRef="#br2" timeOffset="-9927.22">2233 9551 0,'0'0'0,"24"0"94,1 0-94,0 25 15,0-25 1,-25 24-16,49 1 16,-24 0-1,50 25 1,-26-26-16,51 51 16,-26-1-1,25 1 1,-24-50-1,-51-1 1,-24 1 15,25-25-15,-50 0 15,1 0-31,-51 50 31,-24 24-15,25-49-16,-1 0 16,1 0-1,49-1 1,0-24 0</inkml:trace>
  <inkml:trace contextRef="#ctx0" brushRef="#br2" timeOffset="-9493.97">2282 9600 0,'0'0'0,"0"-24"31,0 48 16,0 1-31,0 25-16,25-1 15,0 76 1,0 48 0,-1-98-16,-24 49 15,0-25 1,0-25 0,0-49 15,25-50-16</inkml:trace>
  <inkml:trace contextRef="#ctx0" brushRef="#br2" timeOffset="-8153.22">5606 9030 0,'0'0'0,"0"-25"31,-24 25 16,-1 0-47,0 25 16,-49-25-16,24 25 15,-99 0 1,-25-1-1,-24 1 1,49 0 0,0 0-1,75 0 1,49-25 15,25 24 0,25-24-15,0 25 0,74 0-1,0 0 1,50 0 0,0 24-1,-25 1 1,0-1-1,-25 1 1,-49 24 0,-25-49-16,-1 0 15,-24 25 1,25-26 0,-50 26-1,-24 0 16,-51-1-15,-24 1 0,-24 24-1,24-24 1,-25 0 0,50-1-1,49-24 1,25-25-1,50 25 17,49 0-17,75-25 1,99-25 0,25 0-1,-50 25 16,-99-25-15,-49 0 0,-50 25 31</inkml:trace>
  <inkml:trace contextRef="#ctx0" brushRef="#br2" timeOffset="-5872.03">4118 10866 0,'-25'0'15,"50"0"79,-25 24-47</inkml:trace>
  <inkml:trace contextRef="#ctx0" brushRef="#br2" timeOffset="-2544.61">4515 10890 0,'0'-24'16,"0"-1"171</inkml:trace>
  <inkml:trace contextRef="#ctx0" brushRef="#br1" timeOffset="4806.96">4738 10890 0,'0'-24'16,"-25"24"31,1 0 0,24-25-32,-25 0-15,0 0 32,0 0-32,25 1 15,-25-1 1,0 25 0,1 0-1,-1 0 1,-25 25-1,25-1-15,1 26 16,-26 0 0,25 24-1,25-24 1,0-26 0,25 26 15,25-25-16,24 25 1,-24-26 0,-1 26-1,1 24 1,-50-24 0,50 0-1,-50-1 1,0-24-1,0 0 1,-25 0 0,-50-25-1,26 0 1,-51 0 0,51 0 15,-1-25-16,25 0 1,1 0 0,24-49-1,24 49 1</inkml:trace>
  <inkml:trace contextRef="#ctx0" brushRef="#br1" timeOffset="5473.52">5085 11163 0,'0'0'0,"25"0"188,0 0-173,0 0-15,0 0 16,-1 0-16,1 0 15,0 0-15,25 0 32,-1 0-32,-24 0 15,0-24 1,0-1 15</inkml:trace>
  <inkml:trace contextRef="#ctx0" brushRef="#br1" timeOffset="5823.62">5135 11362 0,'-25'0'16,"25"25"31,25-25-47,0 0 16,0 0-1,-1 0 1,51 0-1,-50-25-15,24 25 16,-24 0 0,0 0-1</inkml:trace>
  <inkml:trace contextRef="#ctx0" brushRef="#br1" timeOffset="6906.46">5854 10990 0,'-24'0'31,"-1"24"16,25 1-47,-25-25 16,25 25-16,-25 25 15,0 24 1,1-24 0,24 24 15,0-24-16,24-1 1,1 1 0,0-25-1,49-25 1,1 25 0,-1-50-1,1-25 1,-26 25-1,1-24 1,-25 24 0,0-25-1,-1 1 1,-24-1 0,0-24 15,-24 24-16,-26 0 1,25 26 0,0 24-1,-24-25-15,-1 0 16,-24 25 0,-26 0-1,1 25 1,50 0-1,-1-1 1</inkml:trace>
  <inkml:trace contextRef="#ctx0" brushRef="#br1" timeOffset="8473.87">5085 8484 0,'-24'0'141,"-1"25"-125,0-25-16,0 25 15,0 0-15,1-1 16,-26 26-1,0-50 1,26 0 0,-1-25-1,0-24 17,25 24-32,-25 0 15,25 0-15,0 0 16,50-24-1,-50 24 1,49 0 0,-24 25-1,50 0 1,-51 25 0,26 0-1,0 0 1,-26 24-1,26 1 1,-25-25 0,49 24-1,1-24 1,-1 0 15,1-50-15,-26 25-1,-24-50 1,0 1 0,-25-1-1,-25 1 1,0-1 0,-24 25-1,24 25 1,-25-25-1,25 25-15,-24 25 16,-1 0 0,25 0-1,0 0 1,25-1 15</inkml:trace>
  <inkml:trace contextRef="#ctx0" brushRef="#br1" timeOffset="13307.17">7641 9402 0,'24'0'0,"-24"-25"16,0 0 0,0 1 46,0-1-31,0 0-15,0 0 0,-24 25-16,-1 0 15,0-25 1,0 25-16,-24 0 16,-26 25 15,50 0-31,-24 25 15,24-1 1,0 1 0,50-1-1,49 1 1,1 0 0,24-1-1,-25 1 1,-49-1-1,0 1 1,-25 0 0,-50-1-1,-24 1 1,-25-25 0,-1-25 15,26 0-16,49 0 1,0-50 0,1 25-1,48 1 1</inkml:trace>
  <inkml:trace contextRef="#ctx0" brushRef="#br1" timeOffset="13673.14">8013 9774 0,'0'-25'31,"24"25"-15,26-25-1,0 25 1,-26-24 0,26 24-16,49-25 15,1 0 1,-51 25-1,-24 0 1</inkml:trace>
  <inkml:trace contextRef="#ctx0" brushRef="#br1" timeOffset="14006.5">8310 9551 0,'0'0'0,"0"25"78,0-1-63,0 1-15,0 0 16,0 25-16,25-26 16,-25 76-1,25-26 1,-25 1 0,0-26 15,0-24-16</inkml:trace>
  <inkml:trace contextRef="#ctx0" brushRef="#br1" timeOffset="14344.41">8806 9427 0,'0'-25'31,"0"0"-31,0 0 47,0 50-47,25 0 16,-25 0-1,25 49 1,0 25 0,-25 25-1,0-49 1,0-25 0,0-26-1</inkml:trace>
  <inkml:trace contextRef="#ctx0" brushRef="#br1" timeOffset="14841.04">9129 9080 0,'0'0'16,"0"-25"-16,0 0 16,25 25 46,0 25-46,-1 0-16,26-1 15,0 1-15,24 74 16,0-24 0,-24 49-1,-25 0 1,-25 0 15,-50 25-15,-24-25-1,-1-25 1,26-49-16,-26 24 16,26-24-1,24-50 1,25 24 0,-74-24-1</inkml:trace>
  <inkml:trace contextRef="#ctx0" brushRef="#br1" timeOffset="15710.91">6971 9055 0,'0'0'0,"-25"25"94,0-1-79,25 1-15,-25 25 16,25-25-16,-49 74 16,24 25 15,0 0-16,0 0 1,25 0 0,25 0-1,25 0 1,24 0 0,-24-50-1,-25-74 1,-1 25-1,1-25 48,-25 25-63</inkml:trace>
  <inkml:trace contextRef="#ctx0" brushRef="#br1" timeOffset="17873.32">10791 9352 0,'0'0'0,"0"-24"15,0-1 32,25 0-47,-25 0 16,0 0 0,25 25-16,-25-49 31,-25-1-16,25 1 1,-50 24 0,25 0-1,-24 0 1,-26 50 0,-24-25-1,0 74 1,25-24-1,24 24 1,25 26 0,0-1-1,50 0 1,25-25 0,24 1 15,25-26-16,1-24 1,-1-25 0,0-25-1,-25-24 1,-49 24-16,0-49 16,0-50-1,-25 24 1,0 26-1,0 24 1,0 26 31,-25 48-31,25 1-1,0 25 1,0 74-1,0 0 1,0-50-16,0 50 16,-25 0-1,0-24 1,25-51 0,0-24-1</inkml:trace>
  <inkml:trace contextRef="#ctx0" brushRef="#br1" timeOffset="18874.55">11436 10295 0,'0'-25'31,"0"0"0,0 1 0,-25 24 1,0 0-32,1 0 0,-26 24 15,25 1 1,-24 0-16,24 25 15,0-1 1,50 1 0,24 0-1,1-1 1,0 1 0,-1-25 15,-49 24-16,0 1 1,0-25-16,-49-1 16,-1 1-1,0-25 1,1 0 0,24-25-1,0 1 1,25-1-1</inkml:trace>
  <inkml:trace contextRef="#ctx0" brushRef="#br1" timeOffset="19307.46">11684 10618 0,'0'0'0,"0"-25"31,0 50-15,0-1 15,0 1 0,50-25-31,-1-25 16,51 25 15,-1-24-15,-50 24-1,-24 0 1,0 0 15,0 0-31</inkml:trace>
  <inkml:trace contextRef="#ctx0" brushRef="#br1" timeOffset="19657.1">11932 10469 0,'0'0'0,"-25"-25"32,25 50 30,-24 0-62,24-1 16,0 1-16,0 0 15,0 25 1,0-1-16,0 26 16,0-1-1,0-24 1,0-1-1</inkml:trace>
  <inkml:trace contextRef="#ctx0" brushRef="#br1" timeOffset="20041.01">12428 10469 0,'0'0'0,"0"-25"31,25 50 0,-25 0-31,0-1 16,0 51-1,-25-26 1,25 26 15,-25-50-31,50 49 16,-25-24-1,25-1 1,-25-24 0</inkml:trace>
  <inkml:trace contextRef="#ctx0" brushRef="#br1" timeOffset="21614.68">13098 9427 0,'0'-25'47,"0"0"0,25 0-16,24 25-31,1 0 16,99-24-1,-25-1 1,-50 25 0,-24 49-1,-25 1 1,0 0 15,-25-1-31,-25 26 16,-25 49-1,-24-25 1,-25 0 0,24-49-1,50-25 1,-24-1 0,74-48 30,-1-26-46,26 25 16,49-99 0,-49 74-16,74-98 15,-25 24 1,0 24 15,-24 26-15,-26 0-1,-24 74 1,0-25 0,-50 50 46,0-1-46,1 1-16,-26 50 15,0 24 1,1 0 0,24 0-1,25 0 1,25-24 15,24-1-15,1-24-1,49-25 1,25 0 0,0-25-1,-49 0 1,-51 0 0,-24-25-1,0 0 16</inkml:trace>
  <inkml:trace contextRef="#ctx0" brushRef="#br1" timeOffset="23367.29">14537 8385 0,'25'-25'31,"-25"0"1,0 0-17,-25 25 48,0 0-48,-25 0-15,1 25 16,24 0-16,-25-25 16,1 50-1,-1 24 1,25 1 0,50-26-1,50 26 1,24-51-1,0 26 1,-25 0 0,-49-26-16,0 1 15,-25 25 17,-50-1-17,-24-24 1,-25 25-1,0-50 1,49 0 0,0 0-1,26 0 1,24-25 0</inkml:trace>
  <inkml:trace contextRef="#ctx0" brushRef="#br0" timeOffset="29057.18">16397 9898 0,'0'25'16,"0"-50"-1,25 25 95,25 0-95,-1 0-15,1 0 16,49 0 0,-24 0-16,148-25 15,-49 25 1,-100-24-16,25 24 31,-74 0-15,0 0 15</inkml:trace>
  <inkml:trace contextRef="#ctx0" brushRef="#br0" timeOffset="30391.03">19473 9030 0,'0'-25'47,"-49"25"31,24 0-62,-25 0-16,1 0 16,-1 0-16,-24 25 15,-75-25 1,0 25 0,-25 0-1,50-1 1,50 1-1,49-25 1,0 0 0,25 25-1,75 0 17,24 0-17,50-1 1,0 26-1,-25 0 1,-25 24 0,-25-24-1,-24 24 1,-50 0 0,0-24-1,-50 24 1,-24 1-1,-50-1 1,50-49-16,-51 50 16,-23-26-1,48 1 1,76-25 15,24-1 0,74-24-15,50 25 0,75-50-1,24 25 1,-50-24 0,-98 24-1,-50 0-15,-1 0 31</inkml:trace>
  <inkml:trace contextRef="#ctx0" brushRef="#br0" timeOffset="31440.92">18134 10791 0,'0'25'78,"0"0"-62,0 0-16,0-1 16,0 51-1,25 24 1,-25-24 0,0-26-1,0-24 1,0-75 31,0 26-32,25-26-15,-1-25 16,1 1 15,25 24-15,-1 26-1,1-1 1,-25 25 0,0 0-1,-1 25 1,1 24 0,0 1-1,0-1 1,-25-24-1,0 0 1,0 0 15,0-50-15,25-25-16,-25 1 31,49-26-15,1 26-1,24-26 1,1 51 0,-1-1-1,-49 25 1,0 25 0,0 24-1,-1-24-15,-24 49 16,25 1-1,-25-26 1,0 1 0</inkml:trace>
  <inkml:trace contextRef="#ctx0" brushRef="#br0" timeOffset="31841.64">19300 10841 0,'0'0'0,"25"0"94,24-25-78,-24 25-16,0 0 15,24 0-15,1 0 16,0-25 0,24 25-1,-49 0 17,-50 0-17</inkml:trace>
  <inkml:trace contextRef="#ctx0" brushRef="#br0" timeOffset="32058.97">19325 10990 0,'24'0'47,"1"0"-47,25 0 16,-1 0-16,1-25 15,74 0 1</inkml:trace>
  <inkml:trace contextRef="#ctx0" brushRef="#br0" timeOffset="32508.43">19895 10791 0,'0'0'0,"0"-25"63,-25 25-47,25 25-16,-24-25 15,-1 25 1,-25 49-1,25-24 1,1 24 0,24 1-1,24-25 1,1-1 0,25-49-1,-25 0-15,24-25 16,1-24-1,-1-26 1,-24 1 0,-25-1-1,-25 26 17,-24-1-17,-50 1 1,24 24-1,26 25-15</inkml:trace>
  <inkml:trace contextRef="#ctx0" brushRef="#br0" timeOffset="33776.05">19424 8633 0,'0'-25'16,"-25"50"93,-25-25-93,26 25-16,-26 0 16,25-25-16,-24 24 15,-1 1 1,25-25 0,0-25-1,25-24 1,0-26-1,25 1 1,0 49 0,25 0 15,-26 25-15,1-24-1,0 24 1,0 24-1,-25 1 1,49 25 0,-24-25-16,25 24 15,-25 1 1,24-25 0,-24-25-1,0 0 1,0 0-1,-1-25 1,1-25 0,-25 25-1,0 1 17,-25 24-17,-24-25 1,-1 0-1,1 25 1,49 25 0</inkml:trace>
  <inkml:trace contextRef="#ctx0" brushRef="#br0" timeOffset="35342.27">21681 9551 0,'0'0'0,"25"0"0,-25-25 16,25 25 0,-25-25-1,0 0 1,0 1 0,0-1-1,0 0 1,-25-25-1,0 1 1,0-1 0,-24 25-1,-50 1 1,49 48 0,-74-24-1,0 75 1,25-1-1,24 75 1,26-25 0,49 0-1,49-25 1,51-49 0,-1-25-1,0-25 1,25-75-1,25-98 1,-100 24 0,-24 50-1,-25 74 32,0 74-31,-25-24-1,1 99 1,-1 25 0,25 0-1,-25-25 1,50 0 0,-25-99-16,0 0 15</inkml:trace>
  <inkml:trace contextRef="#ctx0" brushRef="#br0" timeOffset="36092.57">22004 10146 0,'0'25'47,"0"0"-47,0 0 16,0-1 0,0 26-1,-25 0 1,25-26-1,0-48 48,0-1-47,25 0-16,-25-25 15,25 26 1,-25-1-16,49 0 15,1 0 1,-1 25 0,-24 25 15,-25 49-15,-25-24-1,25-25 1,-24 0-1,48-50 17,1 0-32,25-74 15,99-25 1,-75 74 15,-24 25-15,-25 25-1,-1 50 1,1 24 0,-25 1-1,0-1 1,-25 1 0,25-51-16</inkml:trace>
  <inkml:trace contextRef="#ctx0" brushRef="#br0" timeOffset="36859.23">23046 9303 0,'0'-50'16,"24"50"0,1-25-1,75 25 1,-26 25-1,0 0 1,1 49 0,-50-24-1,-1 49 1,-48 0 15,-51 25-15,1-49-1,24-25 1,25-50-16,25 24 31,25-48-15,50-51 0,49-49-1,0-25 1,-50 50-1,-49 25 1,0 24 0,-25 25 15,-25 50 0,25 0-15,-25 0-16,0 49 15,0 25 1,1 0 0,48 1-1,-24-1 1,50-49 0,0-26-1,-1-24-15</inkml:trace>
  <inkml:trace contextRef="#ctx0" brushRef="#br0" timeOffset="37774.97">23939 8757 0,'0'0'0,"0"-25"16,25 25 46,-25 25-46,0 0-16,0 0 16,0 24-1,0 1 1,0 24-1,-25-24 1,25-25 0,-25 0-1,25-50 32,25-25-31,-25 0-16,49-49 15,1 50 1,0-1 0,-26 25-1,26 25 17,-25 0-17,0 25 1,24 25-1,-49-1 1,0-24 0,-25 0-1,50-50 17,0 0-32,-25-24 15,74-1 1,-49 25-1,0 25 1,25 0 0,-26 25-1,1 49 1,-25 26 15,0-26-15,0-49-16,0 25 15,0-26 1</inkml:trace>
  <inkml:trace contextRef="#ctx0" brushRef="#br0" timeOffset="38242.1">24832 9551 0,'0'0'0,"-25"0"16,25-25 46,25 25-46,0 0-16,49 25 15,0-50 1,50 25 0,-24 0-1,24-25 17,-50 0-17,-49 25 1</inkml:trace>
  <inkml:trace contextRef="#ctx0" brushRef="#br0" timeOffset="38475.42">24931 9700 0,'0'0'0,"-25"0"0,-24 0 16,49 24 31,24-24-47,76 0 15,24 0 17,24 0-17,1-24-15</inkml:trace>
  <inkml:trace contextRef="#ctx0" brushRef="#br0" timeOffset="39275.79">26320 9402 0,'0'-25'15,"0"50"-15,25-75 0,-25 26 16,0-1-1,-25 25 1,0 0 0,1 0-16,-51 25 15,-49 24 17,50 26-17,24-51-15,25 26 16,-74 49-1,74 0 1,0-24 0,50-1-1,0-24 1,49-25 0,1 0-1,24-1 1,25 1-1,-25-50 1,1 1 0,-26-1 15,-49 0-31,24-25 16,-24 1-1,0-26 1,0 26-1,-25-26 1,0 26 0,-25 24-1,0-25 1,0 1 0,1 24-1,-1 0 1,-25 0 15,-24 0-15,24 1-1,-24 24 17,-1 0-17,1 24 1,-25-24-1,-1 25 1,-24 25 0</inkml:trace>
  <inkml:trace contextRef="#ctx0" brushRef="#br0" timeOffset="49393.66">11362 6177 0,'0'-25'125,"0"-24"-109,0 24 0,0-25-1,0 25-15,0-24 16,0 24 0,0 0-1,0 0 1,49 25 218,50 0-218,-24 0-16,24 0 15,-25 0 1,1 0-16,-50 0 16,24 0-1,-24 0 1,0 0 0,49 0-1,1 0 1,49 0-1,-25 0 1,25 0 0,-49 0-1,-1 0-15,-49 0 16,74 0 0,-49 0-1,49 0 1,-50 0-1,26 0 1,-26 0 0,51 0-1,-51 0 17,26 0-17,-1 0 1,-24 0-1,24 0 1,-49 0 0,49 0-1,-49 0 1,25 0 0,-1 0 15,-24 0 0,0 0-31,0 0 16,0 0 15,-1 0-15,-24 25 218,0 0-15,0 0-110,0 0-93,0-1-1,0 1 1,0 0 31,0 0 0</inkml:trace>
  <inkml:trace contextRef="#ctx0" brushRef="#br0" timeOffset="71628">3820 12701 0,'0'-24'15,"0"48"48,0 1-48,-25 0 1,1 25-16,-51 24 16,26 0-1,24-24 1,25-25-1,49 0 1,100-50 15,0 25-15,-25 0 0,-25 49-1,-74-24 1,-25 25-16,-25 24 15,-24 26 1,-26-1 0,-24-50-1,25-24 1,-1-25 0,1-25-1,49-24 1,0 24-1</inkml:trace>
  <inkml:trace contextRef="#ctx0" brushRef="#br0" timeOffset="71977.86">4465 13098 0,'0'0'0,"25"0"31,-25 25 0,0 0-31,0 25 16,25 24-1,-25-24-15,0 24 32,0 0-17,0 1 1,-25-50 0,25-1-1,25-24-15</inkml:trace>
  <inkml:trace contextRef="#ctx0" brushRef="#br0" timeOffset="72111.3">4515 13049 0,'0'0'0,"0"-25"16,0 0 15</inkml:trace>
  <inkml:trace contextRef="#ctx0" brushRef="#br0" timeOffset="72477.6">4689 13297 0,'0'0'15,"49"74"1,-49-49-16,0 0 15,0 0 32,0-50-47,0-74 16,25 24 0,25 1-1,-1 74 1,-24 0-1,0 25 1,24 74 15,-24 0-15,-25 0 0,25-24-1</inkml:trace>
  <inkml:trace contextRef="#ctx0" brushRef="#br0" timeOffset="72761.21">5408 13198 0,'0'0'0,"0"-50"15,-25 50 1,0 0-16,0 0 15,1 25 1,-1 24 15,0 1-15,0-25-16,25 49 16,25-24-1,25-25 1,-1-25-1,-24-25-15</inkml:trace>
  <inkml:trace contextRef="#ctx0" brushRef="#br0" timeOffset="73079.04">5631 13297 0,'0'0'0,"25"0"16,0 0-16,0 0 15,49-50 17,25 25-17,-74-24 1,-25 24 0,-50 0-1,-24 75 1,0 24-1,-1 50 1,50 0 0,50-25-1,50-24 1,73-50 0,-48-25-16</inkml:trace>
  <inkml:trace contextRef="#ctx0" brushRef="#br0" timeOffset="74345.19">8608 13148 0,'0'0'0,"25"-50"16,-25 25-1,-25 25 1,25-24 0,-50 24-1,-24 49 1,24 26-1,26-1 1,48 25 15,26-24-15,24-1 0,-24-24-1,-25-1 1,-25 26-1,-25-50 1,-25-1-16,-24-24 16,-25-49-1,24 24 1,51 25 0,24-25-1</inkml:trace>
  <inkml:trace contextRef="#ctx0" brushRef="#br0" timeOffset="74878.21">10047 13173 0,'0'0'15,"0"-25"1,-25 0-16,0 25 16,-49 0-1,-1 25 1,1 25-1,24 49 17,26-25-17,-1-49-15,74 25 16,1-50 0,24-50-1,1 0 1,-26 1-1,-24 24 1,-25 50 15,25 74-15,0 0 0,-25 0-1,0-24 1,0-50-1</inkml:trace>
  <inkml:trace contextRef="#ctx0" brushRef="#br0" timeOffset="75678">10220 13346 0,'0'0'0,"0"-24"15,50-1 1,0 74 15,-50 1-15,0 24-1,0 1 1,0-50 15,0-75-31,49-49 16,1 0-1,0 49 1,-26 50 15,1 25-15,-25 24 0,50 1-1,-1 0 1,51-26-1,24-24 1,-50-24-16,50-26 16,-25-24-1,-49 24 1,-50 0 0,-25 26-1,-24 24 1,-26 49-1,1 1 17,-1 49-17,50-25 1,25 1 0,25-26-1,0-49-15,99-49 16,-25-26-1,-24-73 1,-50-51 0,-1 25-1,1 50 1,-50 100 0,25 48-1,-24 51 1,24 98-1,0 26 17,24 24-17,1-124-15</inkml:trace>
  <inkml:trace contextRef="#ctx0" brushRef="#br0" timeOffset="76511.4">13793 13470 0,'0'0'0,"24"0"16,-24 25 47,0 0-48,0 25-15,0-26 16,0 26-16,0 0 15,0-26 17,0-48-17,0-26 1,50-74 0,25 0-1,-26 50 1,-49 49-1,50 25 1,-25 49-16,-25 26 16,24 24-1,1-49 1,0-50 15,0-75-15,24-24-1,26 25 1,-50 49 15,24 25-15,1 25 0,-25 24-16,24 1 15,-24-1-15,49 51 16,-24-1-1,-25-74-15</inkml:trace>
  <inkml:trace contextRef="#ctx0" brushRef="#br0" timeOffset="77078.7">16894 13173 0,'0'0'0,"0"-25"0,0 0 15,-25 25 1,-25-25 0,-24 75-1,-26 0 1,51-1-16,-26 50 15,51 1 1,24-76 15,74-24-15,25-49 0,-24-26-1,-1 26 1,-74 24-1,25 50 1,0 49 0,-25 25-1,0 1 1,0-51-16,0 26 16</inkml:trace>
  <inkml:trace contextRef="#ctx0" brushRef="#br0" timeOffset="77427.89">17142 13272 0,'0'0'0,"24"0"16,-24-25-1,25 25 1,0 50-1,0 24 1,-25-49-16,-25 0 16,50-50 15,0-49-15,49-1-1,-24 26 1,-50 24-1,24 25 17,1 49-17,0-24-15</inkml:trace>
  <inkml:trace contextRef="#ctx0" brushRef="#br0" timeOffset="77678.7">17539 13396 0,'24'0'15,"-48"0"-15,98 25 16,0-75-1,26-24 1,-51-1 0,-24 1-1,-50 49 1,-24 75 0,-51 24-1,51 25 1,24 25-1,50-49 1,49-50 15,-24-25-31,24 0 0</inkml:trace>
  <inkml:trace contextRef="#ctx0" brushRef="#br0" timeOffset="79428.24">20788 12949 0,'0'0'0,"50"-49"31,-50 24-15,-25 25-1,0 0-15,0 0 16,-74 50 0,-50-1-1,-24 26 1,123-51-16,-49 76 16,74-26-1,50-24 1,74-50-1,75 25 17,-1-75-17,-24-24 1,-50-75 0,-49-50-1,-25-74 1,0 75-1,-50 99 1,25 74 0,-25 99-1,0 50 1,-24 75 0,-1-1-1,25 1 1,0-50-1,50-50 17,25-25-17,24-74 1,25 0 0,-24-74-1,-25 24-15,-1-74 16,1 50-1,-50-1 1,25 50 0,-50 50 62,25 0-78,0 25 15,0-1-15,25 26 16,-1-26 15,1-24-31,25-25 16,-1-25 0,1-49-1,-25-50 1,0 25-1,-1 49 1,-24 75 31,0 0-47,0 24 16,0 50-1,0-24 1,0-50-16,25 0 31,0-1-15,25-24-1,24-74 1,25-25 0,25-1-1,-74 76 1,-25 24-1,-25 74 17,0 0-17,-25 1 1,25-50-16,-25 0 16,25-1-1,0-48 1,50-76-1,24 1 17,1 25-17,-51 74 1,26 0 0,-25 49-1,0 1 1,-25-1-1,24-49 17,26-74-17,49-25 1,1 49 0,-51 50-1,-24 50 1,-25 24-1,-25 25 1,-24-24 15,49-25-31</inkml:trace>
  <inkml:trace contextRef="#ctx0" brushRef="#br0" timeOffset="79978.44">22798 12974 0,'0'0'0,"24"0"0,-24-25 16,0 50 15,-24 25-15,24-1-1,-25 26 1,50-100 31,-25-25-32,99-49 1,-50 25 0,-24 74-1,25 0 1,-50 25-1,-25 49 1,0-24 0,75-75 15,-25 0-15,74-49-1,25 24 1,-74 25-16,-1 50 15,-24 25 17,0 49-17,-25-25 1,0-24 0,25-25-1,-1-50 1</inkml:trace>
  <inkml:trace contextRef="#ctx0" brushRef="#br0" timeOffset="80462.04">23765 12875 0,'50'-25'16,"-100"50"-16,124-99 0,-74 98 47,0 1-47,-49 25 15,74-1 1,24-49-1,51 0 17,-26-74-17,0 0 1,-49 24 0,0 50-1,-50 25 1,25 24-1,-49 150 1,24-1 0,-25 26-1,1-1 1,-26-25 0,-49-74-1,-25-49 1,25-75-1,75-25 17,73-124-17,125-124 1,74 0 0,-123 149-16</inkml:trace>
  <inkml:trace contextRef="#ctx0" brushRef="#br0" timeOffset="81012.03">25898 12627 0,'0'-25'0,"-24"50"15,24 0 1,0 24-16,-25 1 16,25 24-1,-25 1 1,25-50-1,50-50 17,24-50-17,50-73 1,-49-1 0,-51 74-1,1 75 1,-25 50-1,-25 24 1</inkml:trace>
  <inkml:trace contextRef="#ctx0" brushRef="#br0" timeOffset="81943.08">26742 12677 0,'0'0'0,"25"-100"16,-25 76-16,-25 24 31,0 24-15,-25 26 0,-24 24-1,24 26 1,26-51-1,48-49 1,51-25 0,24-49-1,0-25 1,-49 24 0,-25 75-1,-25 0 1,-25 75-1,0 24 17,25-25-17,50-24 1,-1-25 0,125-25-1,-50-75 1,-25-49-1,-74 0 1,-50 50 0,-24 49-1,-26 25 1,26 50 0,24-1-1,50 1 1,24 0-1,26-26 17,-26 1-17,1 0-15,-25 25 16,-1-26 0,1 1-1,0 0 1,25-50-1,24 0 1,-24-24 0,-1 24-1,-24 25 1,-25 25 15,25 24-15,0 1-1,0 0 17,-25-1-17</inkml:trace>
  <inkml:trace contextRef="#ctx0" brushRef="#br0" timeOffset="82178.16">27908 12354 0,'0'0'0,"0"-25"0,-50-24 16,25 49 15,25-25-15,0 50-1,0-1-15,-24 1 32,-1 0-17,50 0-15</inkml:trace>
  <inkml:trace contextRef="#ctx0" brushRef="#br0" timeOffset="83612.45">28081 12701 0,'0'0'0,"50"0"15,-50-24-15,25-1 16,-75 0 0,1 50-1,-26 24 1,26 26-1,24-50 17,74-1-17,26-24 1,-1-49 0,-24 24-16,0-49 15,-1 24 1,-49 25-1,0 75 17,0 24-17,25 1 1,0-26 0,24-24-1,75 0 1,0-75-1,0-99 17,-24-173-17,-76 198 1,1 99 0,-74 25-1,24 74 1,0 26-1,25-26 1,50 1 0,49-26-1,0 26 1,-74 24 0,-25-25-1,-124 1 1,74-51-1,25-24 1,50-49 15,50-26-15,98-98 0,26-26-1,24-24 1,-74 49-1,-99 75 1,-26 50 0,-48 49-1,-1 0-15,-50 99 16,1 50 0,-1 24-1,51 1 1,-1-25-1,25-50 17,49-25-17,26-74 1,49-24 0,0-51-1,-74 1 1,24-50-1,-24 24 1,-50 76 0,-25 73-1,-25 26 1,50 74 0,0-75-1,25-49 1,25-25-1,-1 0 17,100-75-17,50-73 1,-26 48 0,-49 26-1,-99 74 1,0 25-1,-25 49 1,0 50 0,-25-25-1,25 25 1,-25-49 0,-24-50-1,24-25 1</inkml:trace>
  <inkml:trace contextRef="#ctx0" brushRef="#br0" timeOffset="83828.2">31182 12999 0,'-24'50'32,"24"-26"-32,-25 1 0,0 0 15,-74 50 1,-1-51-16</inkml:trace>
  <inkml:trace contextRef="#ctx0" brushRef="#br0" timeOffset="118070.59">5730 14736 0,'0'0'0,"0"24"156,-24 1-140,-1-25-16,25 25 15,-25-25-15,-25 25 16,26 0 0,-76-1-1,-24 26 1,-25 24 0,75-24-1,0-25 1,49 0-1,0-25 32,25 25 16,25-25-32,0 24-15,-1-24-16,1 25 15,0-25 1,0 25-16,0-25 16,49 50-1,50-26 1,0 26-1,-25 24 1,1 1 0,-26-1-1,0-24 1,-24-1 0,-25-24-1,-25 0 16,-25-25-15,0 25 0,-24 0-1,-1-25 1,-24 24 0,-1 1-1,-24 0 1,0 25-1,-25-1 1,24 26 0,1-26-1,74-24-15,-24 25 16,24-1 0,25-24-1,50 25 16,-1-25-15,50-1 0,25-24-1,50 0 1,0-24 0,-50 24-1,-25 0 1,-74 0-1,0 0-15,-1 0 47</inkml:trace>
  <inkml:trace contextRef="#ctx0" brushRef="#br0" timeOffset="119519.42">4589 16671 0,'0'0'0,"0"24"32,25 1 530</inkml:trace>
  <inkml:trace contextRef="#ctx0" brushRef="#br1" timeOffset="125481.02">4713 16571 0,'-24'0'0,"24"25"141,0 0-141,0 0 15,0 0-15,0-1 16,0 1-16,0 0 15,0 25 1,-25-1 0,25-24-16,0 25 31,25-75 78,-25 0-77,0 0-32,24 0 15,-24 1-15,0-1 16,25 0-16,-25 0 15,0 0 1,25 1 0,0-1-1,-25 0 1,25 25 0,-1 0 15,1 0-16,0 0 1,-25 25 0,50 24-1,-26 51 1,-24-51-16,0 1 16,0-1-1,0-73 16,0-1-15,0-50 0,25 26-1,0-1 1,0 25 0,0 1 15,24-1-16,26 50 1,-51-1-16,26 51 16,-25-1-1,-25 1 1,0-26 0,0-24-1,0 0 1</inkml:trace>
  <inkml:trace contextRef="#ctx0" brushRef="#br1" timeOffset="125864.08">5507 16819 0,'0'-24'62,"25"24"-46,25 0 0,-26 0-1,1 0-15,0 0 16,0 0-16,24 0 16,1 0-1</inkml:trace>
  <inkml:trace contextRef="#ctx0" brushRef="#br1" timeOffset="126113.98">5656 17043 0,'0'0'0,"-25"24"31,50-24 0,0 0-15,0 0 0,-1 0-16,26-24 15</inkml:trace>
  <inkml:trace contextRef="#ctx0" brushRef="#br1" timeOffset="126681.48">6028 16894 0,'-25'0'46,"0"0"-14,25 25-17,-24-1-15,-1 26 16,25 24 0,0-24-1,25 0 16,-1-1-15,1-24-16,25 0 16,0-25-1,24 0 1,-24-25 0,-1-24-1,-24-1 1,0-25-1,0 26 1,-1-1 0,-24 1-1,-24-1 1,-1 0 15,-50 1-15,26 24-1,-26 0 1,1 50 0,-1 0-1,26-25-15</inkml:trace>
  <inkml:trace contextRef="#ctx0" brushRef="#br1" timeOffset="128531.84">5259 14537 0,'25'0'0,"-25"-25"31,-25 25 16,25 25-31,-25 0-16,25 0 15,-25-25 1,-24 49-1,24-24 1,0-25 0,0 0-1,25-25 1,-24 1 0,24-26-1,0 0 1,24 26-16,-24-26 15,25 50 1,-25-25 0,50 25-1,-25 0 1,-1 0 0,26 0 15,-25 25-16,0-25 1,24 50 0,1-1-1,-25-24-15,24 0 16,-24 0 0,25-25-1,-1 24 1,-24-24-1,-25-49 1,25 24 0,0-25-1,-50 1 1,0 24 0,0 0 15,1 0-16,-26 25 1,0 0 0,26 0-1,-1 25 1,0-25 0,-25 50-1,25-1 16,25-24-15,0 25 0</inkml:trace>
  <inkml:trace contextRef="#ctx0" brushRef="#br1" timeOffset="130348.36">7517 15331 0,'0'0'0,"0"-25"0,0 0 47,0 75-1,24-25-46,-24 0 16,0 24-16,0 50 16,-24 1-1,24-51 1,0-24 0,0 0 15,0-50 0,0 0-15,-25-49-1,50-1 1,-1-24 0,1 50-1,0 24 1,-25 0-16,50 25 15,-26 0 1,26 0 0,-25 25-1,0 49 1,-25 25 0,0-49 15,-25-25-16,50-50 17,-25-74-17,74-50 1,-24 75 0,-26 49-1,1 0 1,0 75-1,0-1 1,0 75 0,-1 0-1,1-25 1,0-24 0,-25-50-1</inkml:trace>
  <inkml:trace contextRef="#ctx0" brushRef="#br1" timeOffset="130781.58">8434 15629 0,'25'-25'16,"0"25"78,0 25-94,0-25 15,-1 0-15,26 24 16,24-24 0,1-24-1,24 24 1,-24-25-1,-51 25 1</inkml:trace>
  <inkml:trace contextRef="#ctx0" brushRef="#br1" timeOffset="131148.8">8633 15554 0,'0'0'0,"0"-25"16,-25 25 15,25 25 16,0 0-32,0 0-15,0 0 16,25-1-16,-25 76 16,25-1 15,-25 0-16,0-24 1,0-51-16</inkml:trace>
  <inkml:trace contextRef="#ctx0" brushRef="#br1" timeOffset="131481.89">9203 15306 0,'0'0'0,"0"25"62,0 0-46,0 0-16,25 24 16,-25-24-16,0 0 15,0 49 1,25 25 0,-25-24-1,0-50-15</inkml:trace>
  <inkml:trace contextRef="#ctx0" brushRef="#br1" timeOffset="131981.96">9402 15108 0,'0'-25'15,"0"0"17,25 25-1,-1 25-16,1-25 1,0 25-16,0 0 16,24-1-16,1 51 15,25-1 1,-26 1 0,-24-1 15,25 0-16,-26 26 1,-24 24 0,-24 0-1,-26 0 1,-24-25 0,-1-25-1,-24-49 1</inkml:trace>
  <inkml:trace contextRef="#ctx0" brushRef="#br1" timeOffset="132838.01">7293 15083 0,'0'25'109,"0"0"-93,-25-1-16,25 1 15,-24 25-15,-1-1 16,0 51 0,0-26-1,0 50 1,-24-25 0,49 0-1,0 1 1,0-1-1,25-49 1,-1-26-16,26 26 16,-50-25 31,25-25-32</inkml:trace>
  <inkml:trace contextRef="#ctx0" brushRef="#br1" timeOffset="136265.01">11138 16075 0,'0'0'0,"0"25"281,0 0-266,0 0-15,0-1 16,0 26-16,0-25 16,0 49-1,-24 1 1,24-51 0,0 1 15,0-50-16,0 1 1,0-1-16,0-25 16,24-24-1,-24 24 1,25 1 15,0 24-15,0 0-1,0 25 1,-1 0 0,1 25-1,0 0 1,0 49 0,-25 0-1,0-49-15,0 25 16,0-25 31,25-50-32,-25 0-15,0-49 16,24-1 0,26 26 15,-25 49-16,-25-25 1,49 25 0,-24 25-1,0-1-15,0 51 16,0-1 0,-25 1-1,0-1 1,0-49-1,0 0 1</inkml:trace>
  <inkml:trace contextRef="#ctx0" brushRef="#br1" timeOffset="136605.79">11833 16373 0,'0'0'0,"25"0"31,0-25 0,-1 25-15,1 0-16,0-25 15,49 25 1,1 0 0,-1-25-1,1 25 1,-51 0-16</inkml:trace>
  <inkml:trace contextRef="#ctx0" brushRef="#br1" timeOffset="136932.66">12081 16298 0,'0'0'0,"0"-24"16,-25 24-1,0 0 1,1 0 31,24 24-31,24 1-16,-24 25 31,25 24-16,-25 1 1,0-26 0,0 1-1,0-25-15</inkml:trace>
  <inkml:trace contextRef="#ctx0" brushRef="#br1" timeOffset="137399.53">12503 16150 0,'0'0'0,"0"-25"31,0 50 31,0-1-30,25 1-32,-25 25 15,0-25-15,24 74 16,-24 0 0,0-24 15,0-51-16,0 1 1,0 0 0</inkml:trace>
  <inkml:trace contextRef="#ctx0" brushRef="#br1" timeOffset="138998.94">13842 14636 0,'0'-24'15,"0"48"79,0 1-94,0 25 16,0-1-16,0 1 15,0 49 1,0-24 0,0-1-1,0-49 17,0-50-17,0 0 1,0-24-1,0-26 1,25 1 0,0-1-1,25 26 17,-26 49-32,26 0 31,0 0-16,-26 49 1,1 1 0,0 24-1,-50-24 1,25 0 0,0-26 15,0-73-31,0 24 15,0-25-15,25-49 16,49 0 0,-24 49-1,0 50 1,-50-24 0,24 48 15,1 1-16,25 50 1,-1-1 0,-49 0-1,25 1 1,-50-26 0,25 1-1,0-25 1</inkml:trace>
  <inkml:trace contextRef="#ctx0" brushRef="#br0" timeOffset="145136">10865 14810 0,'0'0'0,"-24"0"78,24-25-47,-25 25-31,0-25 16,0 25-1,-49 0 1,-25 0 0,24 25-1,-24 25 1,25 24-1,24 1 1,0-1 0,1 25-1,24-24 1,25 24 0,0-25 15,0-24-31,0 24 15,25-24 1,-1 0 0,26-1-1,0-49 1,24 25 0,-24-50-1,24 0 1,1 1-1,-26-1 1,26-25 0,-51 1-1,1 24-15,0-50 16,0 1 15,0-25-15,-25 24-1,0 26 1,0-26 0,0 1-1,0 24 1,0 1 0,0-1-1,0 25 1,0 0 15,0 50 0,0 25-31,0 49 16,-25 25 15,25 0-15,-25 0-1,25 0 1,0-25 0,0 1-1,25-51 1,0 1 0,-25-25-16,24-25 15,26 24 1,0 1-1,-1-25 1,1 0 0,-25-25-1,0 25 17,-1 0 30</inkml:trace>
  <inkml:trace contextRef="#ctx0" brushRef="#br0" timeOffset="147325.92">12974 15703 0,'0'-25'47,"25"25"-31,-25-25-16,25 25 15,-1-24-15,1 24 16,25 0-1,-1-25 1,1 0 0,-25 50-1,25 0 1,-26 24 15,-24 1-15,0-1-16,0 26 15,-49 24 1,24 0 0,-25-24-1,1-26 1,24 1 0,0-25-1,0-25 1,25-25 46,50 0-46,-25 0 15,24-24-15,26-26-1,-1-24 1,25 0 0,-24 24-1,-26 26 1,1-1 0,24 1-1,-24-1 1,0 0-1,-26 50-15,26-49 16,-25 49 0,-25-50-1,25 50 32,-25-25-31,-25 25-1,0 0 1,0 0 0,0 25-1,-24 0 1,-1 25 0,25-26-16,1 26 15,-1 0 1,0-1-1,0 26 1,25-26 0,0 26-1,25-26 1,0 1 15,0 0-15,24-26-1,1 1 1,-1 0 0,-24 0-16,0-25 15,0 25 1,0-25 15,-25 24 0,25 1 1,-25 0-17,0 0 1,-25-25 0</inkml:trace>
  <inkml:trace contextRef="#ctx0" brushRef="#br0" timeOffset="148446.73">16050 15852 0,'25'0'31,"-50"0"-15,50 0 62,0 0-63,24 0-15,26 0 16,-26 0-16,26-25 16,-1 25-1,1 0-15,98 0 16,-49-25-1,-49 25 1,-50 0 0</inkml:trace>
  <inkml:trace contextRef="#ctx0" brushRef="#br0" timeOffset="149616.59">19597 15008 0,'0'0'0,"0"-24"16,25-1-16,-25 0 31,-25 25-15,1 0-1,-1 0-15,-74 25 16,-50 0 15,-50 24-15,1 1-1,-1 24 1,1 1 0,148-75-1,26 49 1,73-24 0,1 0-1,74 0 1,0 24-1,25-24 1,24 0 0,-49 0-1,-24 24 1,-76 1 15,-24 24-15,-74 26-1,-25-26 1,-50 25 0,-25-24-1,25-1 1,50 1 0,50-51-1,49 1 1,24-25-1,51 25 1,74-25 0,74-25-1,-99 25-15,74-49 32,-49 49-17,-99-25 1,-25 25-1</inkml:trace>
  <inkml:trace contextRef="#ctx0" brushRef="#br0" timeOffset="150415.9">18208 16720 0,'0'-25'16,"0"1"15,0 48-16,0 1-15,0 0 16,0 0 0,0 49-1,-24 1 1,24-26-16,-25 1 16,25-25 15,-25-100-16,25-24 1,25 0 0,24 24-1,-24 51 1,25-1 15,-1 25-15,-24 25-1,25 24 1,-50 1-16,25-1 16,-25 1-1,0-25 1,0-25 15,0-75-15,49 1-1,-24 24 1,49 1 0,-24 24-1,-25 25 1,24 25 15,-24 99-15,0-25-1,0 0 1,-25-24 0</inkml:trace>
  <inkml:trace contextRef="#ctx0" brushRef="#br0" timeOffset="150732.78">19077 16770 0,'24'0'47,"-24"-25"-31,25 25-1,0 0-15,0 0 16,0 0 0,24-25-1,26 0 1,-51 25 0,1 0-1,0 0 1</inkml:trace>
  <inkml:trace contextRef="#ctx0" brushRef="#br0" timeOffset="150933.7">19176 16943 0,'0'0'15,"0"25"1,-25-25-1,50 0 1,0 0 0,24 0-1,-24-25-15</inkml:trace>
  <inkml:trace contextRef="#ctx0" brushRef="#br0" timeOffset="151382.7">19573 16819 0,'0'-24'16,"24"24"0,-48 49 31,24-24-32,-25 0 1,25 24-1,-25 1 1,25 24 0,25-49-16,0 0 15,-1 0 1,26-25 0,25-25-1,-26-25 1,-24 1-1,0-1 1,-25-24 0,-25 24-1,25 1 1,-50 24 15,-24 0-15,-1 0-1,51 25-15</inkml:trace>
  <inkml:trace contextRef="#ctx0" brushRef="#br0" timeOffset="152349.86">19325 14413 0,'0'-25'16,"-25"50"31,0 0-32,0 0 1,-74 49 0,25-49-1,24 0 1,25-25-16,25-50 16,0-24-1,50-26 1,24 26-1,-24 49 1,-1 0 0,1 25-1,0 0 17,-26 50-17,26 0 1,0-1-1,-26 26 1,51-1 0,-1-74-1,-24 0 1,0 0 0,-26-49-1,-24-26 1,-49 1-1,-26 49 1,1 25 0,-25 25-1,49-1 17,0 26-17,50-25-15</inkml:trace>
  <inkml:trace contextRef="#ctx0" brushRef="#br0" timeOffset="153299.9">21805 15554 0,'0'0'0,"25"-25"0,-25 1 16,0-1-1,-25-25 1,1 1-1,-51-1 1,1 0 0,-1 50-1,1-24 1,49 48-16,-49 1 16,24 50-1,25 24 1,0 25-1,50 0 1,50-75 0,-1-24-1,0-25 1,26-49 15,-26-75-15,-49 0-1,0 24 1,-50 125 15,25 25-15,0 24 0,0 50-1,0 25 1,-25 0-1,0 0 1,25-50 0,0-49-1</inkml:trace>
  <inkml:trace contextRef="#ctx0" brushRef="#br0" timeOffset="153950.16">22029 16050 0,'0'0'0,"24"0"16,-24-24 0,25 24-1,-25 49 1,0 1-1,0-1 1,-25 1 0,25-25-1,-24-25 17,24-25-17,0-74 1,24 24-1,26 26 1,-25 49 0,0 0-1,24 25 1,-24 49 0,0-24-1,-25-26 1,0 1-16,0 0 15,49-50 1,-24-49 0,25 24-1,24-24 17,1 49-17,-26 25 1,26 25-1,-50 24 1,-1 26 0,1 24-1,0-49 1</inkml:trace>
  <inkml:trace contextRef="#ctx0" brushRef="#br0" timeOffset="154749.99">23691 15529 0,'0'0'16,"24"-24"-1,-24-1-15,25 25 16,0-25 0,0 25-1,49-25 1,1 25-1,-1 0 1,1 0 0,-1 0-1,-24 50 1,-75 74 15,-74 74-15,-1-74-1,51-49 1,24-75 15,25-25-15,25 0-16,0-24 16,74-100-1,25-50 1,0 26-1,-25 24 1,-49 99 0,-50 25-16,-25 25 47,0 50-32,0-25 1,-24 99-1,-1 0 1,50 0 0,-25-50-1,50 1 1,0-26 0,24-24-1,51-25 1,-26 0-16</inkml:trace>
  <inkml:trace contextRef="#ctx0" brushRef="#br0" timeOffset="155583">24881 14612 0,'0'-25'32,"0"0"-17,25 25 1,-25 25-1,0 0 1,25 24-16,-50 50 16,25-24-1,-25-1 1,25-99 15,0 1-15,50-76-1,24 1 1,-24 25 0,0 49-1,-50 0 1,24 25 15,1 50-31,0 24 16,-25 25-1,-25-49 1,25-25 15,50-100-15,-1-24 0,26 0-1,-1 74 1,-24 0-1,-25 75 1,0 74 0,-1-50-16,-24 50 15,0-24 17,25-51-32</inkml:trace>
  <inkml:trace contextRef="#ctx0" brushRef="#br0" timeOffset="156032.73">26395 15604 0,'0'0'15,"-25"0"17,0 0-32,75 0 31,49 0-15,50 0-1,24 0 1,-24-25-1,-74 0 1</inkml:trace>
  <inkml:trace contextRef="#ctx0" brushRef="#br0" timeOffset="156249.92">26519 15827 0,'0'0'0,"-50"25"32,25-25-32,25 25 31,25-25-31,25 0 16,74 0-1,74-25 1,-24 0-1</inkml:trace>
  <inkml:trace contextRef="#ctx0" brushRef="#br0" timeOffset="157016.39">27709 15430 0,'0'0'0,"0"-25"16,-24 25 15,-1 0-31,0 25 16,-25 25 0,-49 24-1,25 1 1,24 24-1,25 0 1,25-49-16,0-1 16,0 1-16,25 24 15,25 1 17,-26-26-17,51-24 1,-25 0-1,49-25 1,0-25 0,-25 0-1,1 1 1,-1-26 0,-24 0-1,-1-24 1,-24 49-16,25-49 15,-25-1 1,-25 1 0,25 24-1,-50 1 17,0-1-17,-25-24 1,1-1-1,24 26 1,-25 24 0,1 0-1,-51 25 1,51 0 0,-50 25-1,-75 0 1,50-1-1,49 1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05/04/2021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REDUCEABLE TO SEPARABLE (HOMOGENEOUS EQUATION)</a:t>
            </a:r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2218268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Series solution: power series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4D4F7E-41BD-4ABB-9F11-0824250BD0A4}"/>
                  </a:ext>
                </a:extLst>
              </p14:cNvPr>
              <p14:cNvContentPartPr/>
              <p14:nvPr/>
            </p14:nvContentPartPr>
            <p14:xfrm>
              <a:off x="750240" y="187560"/>
              <a:ext cx="10806120" cy="351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4D4F7E-41BD-4ABB-9F11-0824250BD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178200"/>
                <a:ext cx="10824840" cy="35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A243C9-F4F9-403C-910D-F28D890BBBD0}"/>
                  </a:ext>
                </a:extLst>
              </p14:cNvPr>
              <p14:cNvContentPartPr/>
              <p14:nvPr/>
            </p14:nvContentPartPr>
            <p14:xfrm>
              <a:off x="928800" y="3545640"/>
              <a:ext cx="10993680" cy="305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A243C9-F4F9-403C-910D-F28D890BBB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440" y="3536280"/>
                <a:ext cx="1101240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70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F775B7-CFE4-4133-A5ED-11E30A6D545C}"/>
                  </a:ext>
                </a:extLst>
              </p14:cNvPr>
              <p14:cNvContentPartPr/>
              <p14:nvPr/>
            </p14:nvContentPartPr>
            <p14:xfrm>
              <a:off x="580320" y="142920"/>
              <a:ext cx="11333160" cy="594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F775B7-CFE4-4133-A5ED-11E30A6D5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60" y="133560"/>
                <a:ext cx="11351880" cy="59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85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134F9C-8152-4DFA-B1B3-B518EEAA09E1}"/>
                  </a:ext>
                </a:extLst>
              </p14:cNvPr>
              <p14:cNvContentPartPr/>
              <p14:nvPr/>
            </p14:nvContentPartPr>
            <p14:xfrm>
              <a:off x="660960" y="267840"/>
              <a:ext cx="10564920" cy="594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134F9C-8152-4DFA-B1B3-B518EEAA0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258480"/>
                <a:ext cx="10583640" cy="59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5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B08BAE-2EFD-4956-A168-CBFA8721E0F0}"/>
                  </a:ext>
                </a:extLst>
              </p14:cNvPr>
              <p14:cNvContentPartPr/>
              <p14:nvPr/>
            </p14:nvContentPartPr>
            <p14:xfrm>
              <a:off x="669960" y="312480"/>
              <a:ext cx="11359800" cy="632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B08BAE-2EFD-4956-A168-CBFA8721E0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303120"/>
                <a:ext cx="11378520" cy="63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23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FEF161-9726-416B-9A9C-9CD340AE6019}"/>
                  </a:ext>
                </a:extLst>
              </p14:cNvPr>
              <p14:cNvContentPartPr/>
              <p14:nvPr/>
            </p14:nvContentPartPr>
            <p14:xfrm>
              <a:off x="1223640" y="0"/>
              <a:ext cx="9546840" cy="685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FEF161-9726-416B-9A9C-9CD340AE6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280" y="-9360"/>
                <a:ext cx="9565560" cy="68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22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56" y="182467"/>
            <a:ext cx="8171843" cy="4717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56" y="4899547"/>
            <a:ext cx="8171843" cy="18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63" y="279352"/>
            <a:ext cx="8072367" cy="64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27" y="1108169"/>
            <a:ext cx="9076045" cy="31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54" y="287670"/>
            <a:ext cx="7435898" cy="60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34" y="394220"/>
            <a:ext cx="6679229" cy="61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63" y="1734474"/>
            <a:ext cx="9670437" cy="26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9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01" y="131928"/>
            <a:ext cx="8969348" cy="2646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00" y="1830121"/>
            <a:ext cx="8969348" cy="46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1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53" y="220852"/>
            <a:ext cx="6693232" cy="64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9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4" y="241394"/>
            <a:ext cx="5298174" cy="64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2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7" y="356903"/>
            <a:ext cx="5839820" cy="60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83" y="579745"/>
            <a:ext cx="9102846" cy="55071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312494-B1B5-435C-83D6-4A047B494830}"/>
                  </a:ext>
                </a:extLst>
              </p14:cNvPr>
              <p14:cNvContentPartPr/>
              <p14:nvPr/>
            </p14:nvContentPartPr>
            <p14:xfrm>
              <a:off x="2428920" y="0"/>
              <a:ext cx="8975520" cy="385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312494-B1B5-435C-83D6-4A047B494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560" y="-9360"/>
                <a:ext cx="8994240" cy="38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7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8" y="1287510"/>
            <a:ext cx="9891985" cy="39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888099"/>
            <a:ext cx="10845508" cy="47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13" y="482150"/>
            <a:ext cx="7495678" cy="60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4C12F-74FE-4E14-A2C1-4F0568B35A90}"/>
                  </a:ext>
                </a:extLst>
              </p14:cNvPr>
              <p14:cNvContentPartPr/>
              <p14:nvPr/>
            </p14:nvContentPartPr>
            <p14:xfrm>
              <a:off x="669960" y="18000"/>
              <a:ext cx="11520360" cy="267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4C12F-74FE-4E14-A2C1-4F0568B35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8640"/>
                <a:ext cx="11539080" cy="26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4FCFA3-5FD8-478B-99C7-A2DC5097FE6A}"/>
                  </a:ext>
                </a:extLst>
              </p14:cNvPr>
              <p14:cNvContentPartPr/>
              <p14:nvPr/>
            </p14:nvContentPartPr>
            <p14:xfrm>
              <a:off x="366120" y="98280"/>
              <a:ext cx="11726280" cy="675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4FCFA3-5FD8-478B-99C7-A2DC5097FE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760" y="88920"/>
                <a:ext cx="1174500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88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7A6BC9-B1EE-4D27-BD92-0E400B137DFD}"/>
                  </a:ext>
                </a:extLst>
              </p14:cNvPr>
              <p14:cNvContentPartPr/>
              <p14:nvPr/>
            </p14:nvContentPartPr>
            <p14:xfrm>
              <a:off x="196560" y="330480"/>
              <a:ext cx="11993760" cy="628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7A6BC9-B1EE-4D27-BD92-0E400B137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0" y="321120"/>
                <a:ext cx="12012480" cy="63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48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348079-84E2-4F6D-876B-305EF412B5C9}"/>
                  </a:ext>
                </a:extLst>
              </p14:cNvPr>
              <p14:cNvContentPartPr/>
              <p14:nvPr/>
            </p14:nvContentPartPr>
            <p14:xfrm>
              <a:off x="428760" y="133920"/>
              <a:ext cx="11574360" cy="584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348079-84E2-4F6D-876B-305EF412B5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124560"/>
                <a:ext cx="11593080" cy="58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21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Series solution: power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ordinary differential equations</dc:title>
  <dc:creator>Dr Asia Anjum</dc:creator>
  <cp:lastModifiedBy>Muhammad Akhlaq Farooq</cp:lastModifiedBy>
  <cp:revision>40</cp:revision>
  <dcterms:created xsi:type="dcterms:W3CDTF">2020-09-27T13:54:11Z</dcterms:created>
  <dcterms:modified xsi:type="dcterms:W3CDTF">2021-04-05T05:39:45Z</dcterms:modified>
</cp:coreProperties>
</file>