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7:35:30.9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1612 1240 0,'-49'0'32,"24"0"-32,-25 0 15,1 75 1,-26 24 0,-24 50-1,25 25 1,-1 24-1,51-124-15,24 1 16,24 24 0,100-25-1,25-74 1,0-74 0,0-50-1,0-50 1,-50-24-1,-49 24 17,-50 25-17,-100 25 1,26 75 0,24 24-1,-24 25-15,24 25 16,-123 74-1,98 25 1,75 50 0,-25-100-1</inkml:trace>
  <inkml:trace contextRef="#ctx0" brushRef="#br0" timeOffset="266.05">1563 1935 0,'0'0'0,"25"0"32,-1 25-17,1 0 1,25 24-16,-25 1 15,24 99 1,1 24 0,-25-24-1,-25-99-15</inkml:trace>
  <inkml:trace contextRef="#ctx0" brushRef="#br0" timeOffset="551.78">2282 1885 0,'25'0'16,"0"0"-16,24 0 16,1 0-16,0 0 15,99-24 1,-25-1 0,-75 0-16,26-25 15</inkml:trace>
  <inkml:trace contextRef="#ctx0" brushRef="#br0" timeOffset="816.02">2158 2307 0,'75'0'15,"-26"-25"1,26 0-16,49-24 16,0-1-1,-50 1 1</inkml:trace>
  <inkml:trace contextRef="#ctx0" brushRef="#br0" timeOffset="1116.22">2580 1761 0,'0'0'0,"-25"50"0,-24 24 16,24 1-16,-25 98 15,0-24 17,1-25-32</inkml:trace>
  <inkml:trace contextRef="#ctx0" brushRef="#br0" timeOffset="1415.97">2630 1761 0,'0'-24'16,"0"48"30,0 26-46,0 24 16,-25 1 0,0-1-16,-25 100 15,-24 0 1,24-50 0,50-75-16</inkml:trace>
  <inkml:trace contextRef="#ctx0" brushRef="#br0" timeOffset="1700.19">3423 1612 0,'-24'25'16,"24"25"-1,-25 24 1,0 1-16,0-1 16,-24 75-1,-1-25 1,25-25-1</inkml:trace>
  <inkml:trace contextRef="#ctx0" brushRef="#br0" timeOffset="2233.23">3671 1960 0,'0'0'0,"50"-50"16,-25 25-16,0-74 31,24 0-15,-24 24 0,-25 1-1,-50 74 1,-24-25-1,24 50-15,-24 0 16,24 74 0,26-24-1,48-26 1,26 26 0,24-26-1,1 26 1,-50 24 15,-25 0-15,-75-25-1,1-24 1,-25-25 0,74-75-1,0-24 1,75-75-1,-1 50 1,-24 49-16</inkml:trace>
  <inkml:trace contextRef="#ctx0" brushRef="#br0" timeOffset="2599.48">4292 1811 0,'-25'25'31,"0"0"-15,25-1-1,0 1-15,0 0 16,25-25 0,0 0-1,-25-25 1,24 0 0,-24 1-1,-24-1-15,-1 25 31,0 0-15</inkml:trace>
  <inkml:trace contextRef="#ctx0" brushRef="#br0" timeOffset="2849.64">4316 2133 0,'0'0'0,"0"25"16,25-25 31,0 0-47,0-25 15,-25 1 1,-25-1-1,-25 25 1</inkml:trace>
  <inkml:trace contextRef="#ctx0" brushRef="#br0" timeOffset="3349.92">1017 3175 0,'0'0'0,"-25"0"16,0 0-1,50 25 17,0-25-32,0 25 15,74 0 1,75-25-1,99-25 1,99-49 0,74-26-1,1 1 1,-50 49 0,-100 26-1,-148-1 1,-99 25-1</inkml:trace>
  <inkml:trace contextRef="#ctx0" brushRef="#br0" timeOffset="7466.19">6450 1265 0,'0'0'0,"0"-25"31,0 50 16,-25 25-31,25-1-1,0 1-15,0 0 16,25-1-16,24 1 16,26-25-1,-1-25 1,1-75-1,-26 26 17,-24-51-17,0 51 1,0 24-16,-25 0 16,0 50 15,0 0-16,-25 74 1,25 75 0,-25 49-1,-25 0 1,-24-24 0,-25-1-1,24-49 1,1-75-1,0-49 17,49-50-17,0-123 1,0-1 0,50-25-1,25 0 1,-1 26-1,1 98-15</inkml:trace>
  <inkml:trace contextRef="#ctx0" brushRef="#br0" timeOffset="7867.61">7392 819 0,'-24'24'63,"24"1"-63,-50 0 15,25 25-15,0-26 16,1 26-16,-51 0 31,75-1-15,-25-49-16</inkml:trace>
  <inkml:trace contextRef="#ctx0" brushRef="#br0" timeOffset="8101.64">7591 794 0,'0'0'0,"25"0"16,-25-25 15,-25 50-15,0 0-16,-24 49 15,-26 25 1,1 1-1,24-26 1</inkml:trace>
  <inkml:trace contextRef="#ctx0" brushRef="#br0" timeOffset="8683.87">8385 1935 0,'0'0'0,"-25"0"16,25-25-1,-25 25 17,75 0-17,74-25 1,74 25 15,1-24-15,-1-1-1,-99 25 1,-49-25 0,-25 0-1,0 25-15</inkml:trace>
  <inkml:trace contextRef="#ctx0" brushRef="#br0" timeOffset="8966.69">8955 1588 0,'0'0'16,"-49"-25"-16,49 0 15,-25 25 1,0 0-1,25 50 17,0 74-17,-25 25 1,25-1 0,-25 26-1,25-50 1,-24-74-16,24 24 15,0-49 1</inkml:trace>
  <inkml:trace contextRef="#ctx0" brushRef="#br0" timeOffset="9699.91">9848 1315 0,'0'0'0,"-24"0"16,24-25-1,74 0 1,0 25 0,26 0-1,-1 75 1,-50-1 0,-49 75-1,-49 25 1,-26-75-1,26-25 1,-1-24-16,-49 24 16,49-49-1,50 0 17,50-100-17,49-49 1,50-74-1,25-1 1,-50 51 0,-50 73-1,-74 26 1,25 49 0,-75 24-1,-24 76 1,0 48-1,24 1 17,50-25-17,25-49 1,49-50 0,25-25-1,1-25 1,-51-25-16</inkml:trace>
  <inkml:trace contextRef="#ctx0" brushRef="#br0" timeOffset="10050.51">10717 744 0,'0'0'15,"24"-25"1,1 25-16,0-24 16,0 48-1,24 1 1,-24 0-16,0 49 15,-50 1 1,0-1 0,25-49-1,0 0 1,25-25 0,50-50-1</inkml:trace>
  <inkml:trace contextRef="#ctx0" brushRef="#br0" timeOffset="10683.55">11634 1141 0,'0'0'16,"-24"0"0,-1 25-16,25 0 15,0 24 1,0 26 0,25-1-1,24-74 1,26 0-1,-26-25 1,51-24 0,-26-50-1,-49-1 1,0 76 0,-50 48 30,25 26-46,0 24 16,-50 100 0,1 49-1,-1 50 1,-49 0 0,74-149-16,-99 99 15,0-74 1,0-99 15,25-50-15,24-99-1,75-125 1,25-24 0,74 0-1,-24 149-15</inkml:trace>
  <inkml:trace contextRef="#ctx0" brushRef="#br0" timeOffset="10933.81">12528 1563 0,'0'0'0,"0"25"31,24-25-31,1 0 16,50 0-1,49-25 1,24 25 0,-24-25-1,-99 0-15</inkml:trace>
  <inkml:trace contextRef="#ctx0" brushRef="#br0" timeOffset="11100.52">12800 1761 0,'0'0'0,"-24"0"0,-1 25 16,74-25 15,26-25-31,123-24 31,-74 24-31</inkml:trace>
  <inkml:trace contextRef="#ctx0" brushRef="#br0" timeOffset="11466.98">14190 1340 0,'0'0'16,"0"-25"-16,-50 25 15,0 0 1,1 49 0,-26 26-1,1 49 1,24 0 0,50 0-1,50-50 1,24-49-1,1-25 1,49 0 0,-25-74-1,-49-50 1,-26-50 0,-73 25-1,-50 75 1,-50 49-1,0-25 1</inkml:trace>
  <inkml:trace contextRef="#ctx0" brushRef="#br0" timeOffset="11967.2">15405 1588 0,'0'0'0,"-25"0"16,1-25 0,-1 25-1,0 0-15,75 0 31,24 0-15,50 25 0,223-50-1,100 0 1,-25 25 0,-75-25-1,-198 25-15,24 0 16,-123 0-1,-25 0 1</inkml:trace>
  <inkml:trace contextRef="#ctx0" brushRef="#br0" timeOffset="12350.29">17365 1191 0,'0'0'0,"-25"-25"16,25 0-16,25 50 47,0-25-32,124 50 1,24-1-1,-24-24 1,-50 0 0,-99 24-1,-25 26 1,-99 49 0,-49 25-1,24-50 1,50-25-1,74-74 1</inkml:trace>
  <inkml:trace contextRef="#ctx0" brushRef="#br0" timeOffset="12617.16">17439 1240 0,'0'0'0,"0"-124"31,-25 100-31,25-1 47,0 50-47,0 74 16,0 25-1,25 25 1,-25 24-1,0-24 17,0-50-32</inkml:trace>
  <inkml:trace contextRef="#ctx0" brushRef="#br0" timeOffset="12867.01">18754 1216 0,'0'0'0,"25"-50"16,-25 25-16,0 50 47,0 25-47,25 49 15,-25 25 17,0-25-32</inkml:trace>
  <inkml:trace contextRef="#ctx0" brushRef="#br0" timeOffset="13634.01">19176 670 0,'0'0'0,"-50"-50"15,25 25-15,-49 1 16,-25 24 15,-25 24-15,-25 26-1,74 0-15,-73 98 16,-1 1 0,25 50-1,49-1 1,50 25-1,25 1 1,50-51 0,74-49-1,75 0 1,24-74 0,0 0-1,0-25 1,75-75 15,-149 0-15,0-24-1,-25-50 1,-25 25 0,-49-25-1,-1 0 1,1-25-1,-25-25 1,-50 25 0,0 0-1,-25 25 1,-49-25 0,25 75-1,-50 0 1,74 49 15,-124 0-15,-74 25-1,75 25-15</inkml:trace>
  <inkml:trace contextRef="#ctx0" brushRef="#br0" timeOffset="29502.32">3994 4217 0,'0'-25'31,"-25"25"16,0 25 234,25 0-281,-25 0 16,1 24-16,-1 1 16,-50 49-1,26 25 1,-1-24 0,25-1-1,1-25 1,24-24-1,0-25 1,24-25 0,26 24-1,0-24-15</inkml:trace>
  <inkml:trace contextRef="#ctx0" brushRef="#br0" timeOffset="30084.99">4118 4738 0,'0'0'0,"0"25"15,50-25 17,-1 0-17,-24 25-15,25-50 16,-1 0 0,-24-24-1,0 24 1,0 0 15,-25-25-15,-25 50-1,-25-24 1,25 24 0,-24 0-16,-26 49 15,1 26 1,24-1-1,26 0 1,24 1 0,24-1-1,51-49 1,49-25 0,25 0-1,-1-25 16,-73 0-31</inkml:trace>
  <inkml:trace contextRef="#ctx0" brushRef="#br0" timeOffset="30468.26">5135 4192 0,'0'0'16,"0"-24"-16,0-1 16,0 50 31,-25 24-47,25 1 15,-25 24 1,-24 75-1,-1 0 1,1 25 0,24-26-1,0-48 1,75-51 0,-1-24-1,50-50 1,25-49-1,-49 49-15</inkml:trace>
  <inkml:trace contextRef="#ctx0" brushRef="#br0" timeOffset="30702.1">4837 4565 0,'0'0'0,"-74"-25"31,99 0 1,24 25-17,1-25-15,24 25 16,100-25-1,-100 1-15</inkml:trace>
  <inkml:trace contextRef="#ctx0" brushRef="#br0" timeOffset="31902.26">8087 4217 0,'0'0'0,"0"-25"31,0 50 16,0 0-31,-25 25-16,25 24 16,0-24-16,0 24 15,50 25 1,24-49-1,26-50 1,-1-25 0,-25-74-1,-74 25 1,25-1 0,-25 50-1,0 0 16,0 50 1,-25 0-17,0 99 1,1 25 0,-1 49-1,0 51 1,0-101-16,0 125 15,-49-49 1,-1-26 0,-24-74-1,50-74 1,-1-26 0,-24-73-1,-1-100 16,26-49-15,49-26 0,24 1-1,51 49 1,24 50-16</inkml:trace>
  <inkml:trace contextRef="#ctx0" brushRef="#br0" timeOffset="32502.38">9551 4813 0,'-25'0'32,"50"0"-1,-1 0-15,26 0-16,0 0 15,-1 0-15,26 0 16,49-25-1,-25 25 1,-74-25 0,0 25-1</inkml:trace>
  <inkml:trace contextRef="#ctx0" brushRef="#br0" timeOffset="32768.29">9377 5259 0,'0'0'0,"0"25"15,25-25 1,0 0-16,99-25 15,0 0 1,49 1 0,-73 24-1,-1-25 1</inkml:trace>
  <inkml:trace contextRef="#ctx0" brushRef="#br0" timeOffset="34519.1">12354 4118 0,'25'0'15,"-50"0"-15,50-25 47,-50 25-16,0 0-15,-25 25-16,26-25 16,-51 0-1,-74 25 1,-198 0 0,124 24-1,49-24 1,75 0-1,49-25 1,26 0 15,48 0 1,1 0-17,0 25-15,99-1 31,25 1-15,0 0 0,-50-25-16,25 50 15,-50-1 1,-24-24 0,-25 50-1,-75-1 1,-24 0-1,-50 26 1,-25 24 0,0-25-1,-25 0 1,50-24 0,0 24-1,75-99 16,49 25-15,49-1 15,100-24-15,74-24 0,125-51-1,-1 1 1,-99 24-1,-99 25 1,-124 25 0,-75 25-1,-74 74 1</inkml:trace>
  <inkml:trace contextRef="#ctx0" brushRef="#br0" timeOffset="35419.53">10518 5855 0,'25'24'47,"-25"1"-47,0 0 15,0 49 1,-25 1 0,0 24-1,-24-25 1,49-49-1,-25 0 1,50-50 15,-25-24-31,25-51 16,49-48 0,25 73 15,-49 26-16,-25 49-15,-1-25 16,26 50 0,-50 49-1,25 0 1,-25 26 0,-25-1-1,25-74 1,0-50 15,25-50-15,0-73-1,49 48 1,0 26 0,-49 49-16,25 25 31,-25 25-16,0 25 1,-25 74 0,0 24-1,-25-24 1,0-24 0,0-76-1</inkml:trace>
  <inkml:trace contextRef="#ctx0" brushRef="#br0" timeOffset="35702.49">11436 5904 0,'0'0'16,"0"25"-16,-25-25 31,50 0-15,0 0-1,0 0 1,49-25 0,25 0-1,-24-24 1,-51 49-16</inkml:trace>
  <inkml:trace contextRef="#ctx0" brushRef="#br0" timeOffset="35885.39">11436 6127 0,'0'0'0,"-25"50"16,50-50 15,25-25-15,-1 25-1,50-49-15</inkml:trace>
  <inkml:trace contextRef="#ctx0" brushRef="#br0" timeOffset="36652.3">12428 5780 0,'-25'0'15,"1"0"16,24 25-15,-50-25 0,50 25-16,-25-25 15,-49 49 1,24 51 0,1-26-1,24 25 1,25-24-1,49-51 1,51 1 0,73-74-1,-73-51 1,-1 26 0,-74-50-1,-25 50 16,-75-1-15,-49 26 0,0 24-1,-25 25 1,75-25-16</inkml:trace>
  <inkml:trace contextRef="#ctx0" brushRef="#br0" timeOffset="37618.65">12106 3498 0,'-25'25'31,"0"-1"-15,-24 1-16,24 25 16,-74-1-1,-1 1 1,51-50-1,24 0 1,0-50 0,25-24-1,25 24 1,0-24 0,-1 49-16,51-24 31,-25 49-16,-1-25 1,1 74 0,-1 1-1,1 24 1,0 26 0,24-51-1,-24-24 1,24 0-1,0-25 1,-49-75 0,0 51-16,0-51 15,-50-24 1,0 49 0,-49 1-1,-1 24 16,26 0-15,-1 50 0,1 0-16</inkml:trace>
  <inkml:trace contextRef="#ctx0" brushRef="#br0" timeOffset="39485.85">14214 4366 0,'0'0'0,"0"-25"15,25 0 17,-25 1-32,-25-1 15,25 0 1,-24-25-1,-1 26 1,0-1-16,-49 0 16,-1 25-1,-24 50 1,24 74 0,1 25-1,49 24 1,25-24-1,50-75 1,-1-49 0,51-25-1,-26-74 1,75-100 0,-99 50 15,-26 25-16,-24 74 1,0 0 0,0 75 15,-24 49-15,24 25-1,-25 25 1,50-25-1,-25-25 1,0 1 0</inkml:trace>
  <inkml:trace contextRef="#ctx0" brushRef="#br0" timeOffset="40103.41">14462 5036 0,'0'0'0,"0"-25"15,25 25 1,-25 25 0,0 0-1,0 74 1,-25-49-1,25-26 1,0 1 0,0-50-1,50-49 1,-25-25 0,24 24-1,1 50 16,-25 25-15,25 0 0,-50 75-1,0-1 1,0-49-16,0 0 16,0-50 15,24-49-16,26-26 1,24 51 0,-24 24-1,-25 0 1,24 75 0,-24 24-1,0 50 16,-25 0-15,0-74-16,-25 24 16</inkml:trace>
  <inkml:trace contextRef="#ctx0" brushRef="#br0" timeOffset="43518.95">15628 4441 0,'0'0'0,"-24"-25"31,24 0-31,24 0 16,51 0 0,74-24-1,-25-1 1,0 50 0,-25 25 15,-49 24-16,-50 1-15,0 74 16,-50 0 0,-49 0-1,24-25 1,26-49 0,49-25-1,-25-25 1,25-25-1,74-74 1,26-25 0,24-50-1,0 0 1,0-24 0,-75 124 15,-24 74-16,-25-25 17,-74 99-17,-1 50 1,1 25 0,24-25-1,50-25 1,50 1-1,24-51 1,-24-24-16,74-25 16,-50 0-1,-49-25 1</inkml:trace>
  <inkml:trace contextRef="#ctx0" brushRef="#br0" timeOffset="44320.09">16844 3523 0,'0'0'0,"0"-25"31,0 50 0,0-1-15,-25 26-1,0 24 1,1 1 0,24-50-1,-25 0 1,25-50 0,0-25-1,25-49 1,49 0-1,-24 24 1,24 26 0,-24 24-1,-1 25 1,1 49 0,-50 26 15,0 24-16,0-74-15,-25 24 16,25-24 0,25-74 15,24-51-15,51 1-1,-1 0 1,-25 49-1,-24 26 1,-25 24 0,0 49-1,-1 26 1,-24-26-16,0 50 16,-24-24 15,48-50-16</inkml:trace>
  <inkml:trace contextRef="#ctx0" brushRef="#br0" timeOffset="104588.67">18159 4862 0,'25'-25'31,"-1"25"110,1 0-141,25 0 15,-1 0-15,1-24 16,0 24-16,74 0 31,-25 0-15,-25 0 0,-49 0-1,0 0 1</inkml:trace>
  <inkml:trace contextRef="#ctx0" brushRef="#br0" timeOffset="104923.22">18283 5036 0,'25'25'16,"-25"0"0,24-25-1,51 0 1,-1 0-1,25 0 1,1-25 0,-51 25-1,-24 0 1,0 0 0,0 0-1</inkml:trace>
  <inkml:trace contextRef="#ctx0" brushRef="#br0" timeOffset="105806.98">20193 4788 0,'0'-25'16,"25"25"-16,-1-25 31,1 25-15,-25-25 0,25 1-1,-25-26 1,0 0-1,-50-24 1,-24 24 0,-25 1-1,49 49-15,-74-25 16,0 50 0,25 24-1,0 51 1,24 24-1,50 24 1,25-48 15,25-1-15,74-49 0,26-50-1,-26 0 1,74-149-1,-73-25 1,-26 25 0,-24 25-1,-26 75 1,1 24 0,-50 50 30,25 24-46,-24 50 16,-1 75 15,-25-25-15,25 0 0,1-75-16,24 25 15,24-49 1</inkml:trace>
  <inkml:trace contextRef="#ctx0" brushRef="#br0" timeOffset="106223.61">20466 5234 0,'0'0'0,"-25"0"16,-25 25-1,50 0 1,-49 49 0,24-24-1,25 24 1,25-49-1,24 0 1,26-25 0,-26-25-1,-24-24 1,0-26 0,-75 1-1,26 24-15,-51 25 16,26-24-1,24 49 1</inkml:trace>
  <inkml:trace contextRef="#ctx0" brushRef="#br0" timeOffset="107056.23">20962 4614 0,'-50'-25'31,"50"1"-31,0-1 16,0 0 15,25 25-15,0-25-16,49 25 15,1 0 1,-26 25 0,1 25-1,-25 49 1,-75 50 0,1-25-1,-51 0 1,26-50-1,24-24 1,25-50 15,25 25 1,-24-25 186</inkml:trace>
  <inkml:trace contextRef="#ctx0" brushRef="#br0" timeOffset="108361.22">20863 4862 0,'0'-25'16,"24"25"31,1 0-32,-25 25-15,50-25 16,-25 0-16,99 0 31,25 0-15,-50-25 0,-25 25-1,-49 0 48</inkml:trace>
  <inkml:trace contextRef="#ctx0" brushRef="#br0" timeOffset="109090.17">22475 4689 0,'0'0'0,"0"-25"31,0 0-31,0 0 16,-25 0 0,0-24-1,-24 24 1,-50 25-1,24 0 1,-24 25 15,-25 49-15,50 25 0,49-24-16,25 24 15,49-25 1,51-24-1,-1-25 1,25-50 0,-50-25-1,-24-74 1,-25 0 0,24 50-1,-49 49 1,0 0-1,-25 75 32,25 49-31,-24 25 0,24 0-1,0-24 1,24-26-1,-24-49-15</inkml:trace>
  <inkml:trace contextRef="#ctx0" brushRef="#br0" timeOffset="109390.38">22748 5135 0,'0'-25'32,"0"50"-1,-25 0-15,25 0-16,0 0 15,0 24 1,-25 26-1,25 24 1,0-25 0,0 1-1</inkml:trace>
  <inkml:trace contextRef="#ctx0" brushRef="#br0" timeOffset="110857.25">21160 4391 0,'0'0'0,"25"-25"16,-50 25-16,1 0 31,24 25 47,0 0-78,24-25 16,-24 25-16,0 24 15,25-24 1,-25 49 0,-25 1-1,25 24 1,-24 25-1,-1-25 1,0 25 0,0-49-1,25-26-15,0 26 16,-25-50 0,25-1-1,0 1 48,0-50-48,0 1 1,25-26 0,0-49-1,0-25 1,-25 24-16,49-73 15,-49 49 1,25 25 0,-25 24-1,0 50 1,0 1 0,0 73 46,0 1-46,0 24-1,-25-24 1,25 123 0,0-98-16,0-26 15,0 51 1,25-26-1,-25-24 1</inkml:trace>
  <inkml:trace contextRef="#ctx0" brushRef="#br0" timeOffset="111924.36">23219 4639 0,'-24'0'15,"24"-25"1,0 0 15,24 25-31,26 0 16,0-24-1,24 24 1,-24 24 0,-1 26-1,-49 24 1,0-24-16,-49 74 15,-26 0 1,1-25 0,49-74-1,0 0 17,50-75-17,74-49 1,0-75-1,1 1 1,-1 49 15,-74 74-31,-25 25 16,24 1 0,-24-1-1,-24 99 1,-51 25-1,1 50 1,49-25 0,25 0-1,50-24 1,-1-26 0,1-49-1</inkml:trace>
  <inkml:trace contextRef="#ctx0" brushRef="#br0" timeOffset="112161.42">23964 5011 0,'-25'0'15,"25"-25"-15,25 25 16,-25-25-1,24 25-15,1-24 16,25 24-16,-1 0 16,75 0-1,0-25 1,-74 0 0</inkml:trace>
  <inkml:trace contextRef="#ctx0" brushRef="#br0" timeOffset="112390.8">24311 4763 0,'-25'0'15,"25"-25"1,-25 25 0,25 25-1,-25 25 1,25 49-1,25 0 1,0-24 0,0-26-16,24 26 15,-24-51 1</inkml:trace>
  <inkml:trace contextRef="#ctx0" brushRef="#br0" timeOffset="112958.46">25328 4614 0,'0'0'0,"0"-25"0,25-24 15,-50-26 1,0 51-1,-49-1 1,-26 50 0,1 24-1,-25 75 1,50 0 0,49 0-1,50-49 1,49-1-1,25-49 17,-49-25-32,24-50 15,-49 25 1,0-49-16,25-50 16,-26 0-1,1 50 1,0 49-1,-25 0 1,-25 75 15,25 49-15,0-50-16,-25 26 16,1 123-1,24-74 1</inkml:trace>
  <inkml:trace contextRef="#ctx0" brushRef="#br0" timeOffset="113241.61">25526 5160 0,'25'0'16,"-50"0"-16,50-25 0,0 25 15,-25 25 32,25 0-47,-50 0 16,25 24-16,-25 26 16,25-26-1,0-24 1,75-25 15,-1 0-15,25-50-16</inkml:trace>
  <inkml:trace contextRef="#ctx0" brushRef="#br0" timeOffset="113858.01">26147 4639 0,'0'0'0,"0"-50"16,-25 26-16,25-1 16,0 0-1,74 25 32,-49 25-31,0 49-1,0-24-15,-25-1 16,-50 75 0,-24 25-1,49-99 1,25-25-1,-25-25 1,75-50 0,24-74-1,50-25 1,-50 0 0,-24 75-1,-50 49 16,0 0-15,-25 75 15,-24 24-15,24 1-16,25 24 16,0 25-1,25-25 1,-1-24-1,1-50 1</inkml:trace>
  <inkml:trace contextRef="#ctx0" brushRef="#br0" timeOffset="114173.89">26792 4019 0,'24'0'16,"-48"0"-16,73-25 0,-49 50 31,0 24-31,0-24 15,-25 25-15,25-1 16,0 1 0,25 0-1,50-50 1,-1 0 0,-49-25-1</inkml:trace>
  <inkml:trace contextRef="#ctx0" brushRef="#br0" timeOffset="114774.34">27188 4986 0,'0'0'0,"-24"-25"32,48 25 14,1 25-46,25-25 16,24 0-16,50 0 31,-49 0-31,-26-25 16,1 25-16,-25-24 16</inkml:trace>
  <inkml:trace contextRef="#ctx0" brushRef="#br0" timeOffset="115007.28">27511 4813 0,'0'0'16,"-25"-25"15,0 0-15,0 50-16,25 0 15,-24 74 1,24-50-16,0 76 15,0 23 17,0 1-17,24-50 1</inkml:trace>
  <inkml:trace contextRef="#ctx0" brushRef="#br0" timeOffset="115558.11">28404 4862 0,'0'0'0,"0"-149"31,-25 100-31,0-1 16,1 25-1,-51 25 17,1 50-17,-1 24 1,26 26 0,24 24-1,74-50 1,26-24-1,-1-25 1,-24-50 0,0-25-16,-26-49 15,1-25 1,0 25 0,0 74-1,-50 50 32,0 24-47,-24 50 31,24 50-15,0-25 0,50 0-1,0-24 1,-1-51-16</inkml:trace>
  <inkml:trace contextRef="#ctx0" brushRef="#br0" timeOffset="115974.69">28702 5259 0,'0'-25'16,"24"1"-1,1 24 1,0-25-16,0 25 16,-25 25-1,0-1 1,-50 26-1,1 0 1,24-1 0,50 1-1,24-1 1,-24-24 0,0 25-1,-25-25 1,-25-1-1,0-24-15,0 25 16</inkml:trace>
  <inkml:trace contextRef="#ctx0" brushRef="#br0" timeOffset="116574.43">29247 4738 0,'0'0'0,"0"-74"31,0 49-31,0 0 16,25 25-16,25-25 31,-1 50-16,26 25 1,-50 49 15,-25 0-15,-50 25 0,25-49-1,25-50 1,-25-25-1,50-25 17,0-25-32,49-74 15,1-25 1,-25 25 0,-26 50-1,1 49 1,-50 50 15,1 24-15,-26 1-1,0 74 1,25 0 0,1 25-1,24-99-15,24 74 16,51-50-1</inkml:trace>
  <inkml:trace contextRef="#ctx0" brushRef="#br0" timeOffset="117124.68">29917 4044 0,'0'0'0,"0"-25"16,0 0-1,25 0 1,0 25 0,0 0-1,-1-25 1,1 25-1,-25 50 17,0-25-17,0 24 1,25 1 0,49 0-1,-24-50 1,-50 24-1,25-24 1,-25 25 0</inkml:trace>
  <inkml:trace contextRef="#ctx0" brushRef="#br0" timeOffset="117407.41">30066 4986 0,'25'0'15,"-25"25"-15,25-25 16,-1 0-16,51 0 16,24 0-1,-24-25 1,-26 25 0</inkml:trace>
  <inkml:trace contextRef="#ctx0" brushRef="#br0" timeOffset="117624.53">30364 4763 0,'-25'0'16,"25"25"0,-25 0-1,25-1-15,25 76 16,-25 24-1,0-25 1,0 0 0,-25 0-1</inkml:trace>
  <inkml:trace contextRef="#ctx0" brushRef="#br0" timeOffset="118142.44">31133 4788 0,'0'-25'16,"0"50"-16,0-75 0,-25 25 15,0 25 1,-49-24-1,-26 48 1,-24 51 0,25 49-1,74-25 1,25-49-16,0-25 16,75 49-1,-26-74 1,-24 0-16,0 0 15,25-25-15,-1-24 32,26-51-17,-50 26 1,-1 49 0,1 0-1,-50 100 16,1-1-15,-26 25 0,50-49-16,-50 74 31,50-74-31</inkml:trace>
  <inkml:trace contextRef="#ctx0" brushRef="#br0" timeOffset="118541.55">31083 5408 0,'0'0'0,"0"-25"16,0 0 15,25 50-15,-50 25-1,25-25 1,25-1 0,0-24-16,24 0 15,1-24 1,-25-1 0,0 0-1,-50 50 32,0 0-31,0 24-1,-24 26 1,24-1 0,0-24-16</inkml:trace>
  <inkml:trace contextRef="#ctx0" brushRef="#br0" timeOffset="119124.21">31455 4986 0,'0'0'0,"0"-99"16,25 74-1,-25 0-15,0 1 16,25 24 15,-25-25-31,49 50 32,-24 24-17,-25 50 1,-25 1-1,1 24 1,-1-75 0,0-24-1,25 0 1,25-50 0,24-24-1,51-75 1,-26 49-16,25-49 15,-49 50 17,-25 49-17,0 0 17,-75 75-17,0 49 1,1 25-1,24-25 1,0 0 0,25-49-1</inkml:trace>
  <inkml:trace contextRef="#ctx0" brushRef="#br0" timeOffset="119575">32348 4292 0,'-25'0'0,"1"24"15,-1 26 1,0-25-16,0 0 16,25 0-1,0-1-15,25-24 16,0 0-1,24 0 17,-24 0-17,0 0 1,-25 25 0,-25 0-1,25 0-15,-25 74 16,25 0-1</inkml:trace>
  <inkml:trace contextRef="#ctx0" brushRef="#br0" timeOffset="119824.33">32175 5135 0,'24'25'0,"1"-25"16,0 0-16,0 25 15,49-50 1</inkml:trace>
  <inkml:trace contextRef="#ctx0" brushRef="#br0" timeOffset="120040.75">32398 5011 0,'0'0'0,"-25"0"16,0 0-1,0 25 1,1 25-1,24-26-15,-25 76 32,0-1-17,0-25 1,-24-24 0,49-25-16</inkml:trace>
  <inkml:trace contextRef="#ctx0" brushRef="#br0" timeOffset="120390.83">32621 5234 0,'0'0'0,"0"-24"31,-25-1-31,1 50 32,24-1-17,-25 1 1,25 0 0,0 0-1,25-50 32,-25 0-31,0 0-1</inkml:trace>
  <inkml:trace contextRef="#ctx0" brushRef="#br0" timeOffset="120740.67">32894 5234 0,'0'-24'32,"0"-1"-32,-25 25 31,0 0-16,1 25 1,-1-1 0,25 26-1,0-25 17,25-25-17,-1-25 1,-24 0-1,0 0-15,25-24 16</inkml:trace>
  <inkml:trace contextRef="#ctx0" brushRef="#br0" timeOffset="121057.82">33117 5210 0,'25'0'32,"-50"24"-1,0 1-15,25 0 15,25 0-16,0-25 17,0-25-32,-25 0 15,25-24 1,0-1 0,-75 0-1,-25 26 1</inkml:trace>
  <inkml:trace contextRef="#ctx0" brushRef="#br0" timeOffset="121923.73">26891 6450 0,'-25'25'47,"0"0"-47,25-1 15,-49 76 1,24 24 0,0-50-1,0-24 1,25-26 15,25-24-15,0 0-1,24 0-15,75 0 32,75 0-17,-75 25-15,174-25 16,-26 25 0,26 0-1,-50 0 1,0-25-1,-49 24 1,-26 1 0,-73-25-1,-26 0 1</inkml:trace>
  <inkml:trace contextRef="#ctx0" brushRef="#br0" timeOffset="122291.2">28975 6723 0,'0'0'0,"0"-25"16,-25 25-1,25-25 17,0 50-17,49 0-15,51 24 16,24 51 0,0-51-1,-50 26 1,-74-51 15,0 26-15,-99 0-1,-25-1 1,0 1 0,49-25-16</inkml:trace>
  <inkml:trace contextRef="#ctx0" brushRef="#br0" timeOffset="122574.45">28950 6748 0,'0'0'0,"-25"-75"31,25 50 0,0 50-15,-25 0-1,0 99 1,0 0 0,1-50-16,24-24 15,-25 25-15,0 49 16,25-75-16</inkml:trace>
  <inkml:trace contextRef="#ctx0" brushRef="#br0" timeOffset="122907.55">29892 6971 0,'0'0'0,"100"-25"31,-76 25-31,51 25 16,-50 0-1,-25 49 1,-25 25-1,0-24 1,25-26 0,25-24-1,0-25-15,-1 0 16,51-25 0</inkml:trace>
  <inkml:trace contextRef="#ctx0" brushRef="#br0" timeOffset="123392.53">30587 6748 0,'0'0'0,"-50"-149"16,1 99-1,-26 25 1,-49 1-1,-49 48 1,-51 100 0,125-74-1,50 0-15,-75 98 16,49 1 0,50 0-1,25 0 1,75-25 15,49-25-15,74-24-1,25-51 1,1-24 0,-26-74-1,-49-50 1,-50-124-1,-99 174 1,-49-1-16,-51-74 16,-73 50-1,49 49 1</inkml:trace>
  <inkml:trace contextRef="#ctx0" brushRef="#br0" timeOffset="213897.66">7492 8658 0,'0'-25'16,"-25"50"93,25 0-93,0-1-16,0 1 15,0 0-15,0 25 16,0 49 0,25 0-1,-25 0 1,25-49-1,24 0 1,1-50 0,49-25 15,-25-25-15,-24 1-16,0-26 15,-1-24 1,-24 0-1,-25 49 1,0 25 0,0 0-1,0 50 17,0 0-17,0 74 1,25 25-1,-25-74-15,25 124 32,-1-26-32,-24 51 31,0-1-15,0 1-1,-49-1 1,-1-49-1,1 0 1,-26-50 0,26-24-1,24-51 1,-25 1 0,1-124-1,49-25 1,-25-50-1,25-24 1,0 49 0,25 0 15,-25 99-31</inkml:trace>
  <inkml:trace contextRef="#ctx0" brushRef="#br0" timeOffset="214430.57">8534 8137 0,'0'0'0,"0"-25"16,0 0 31,0 50-31,-25 0-16,25 0 15,-75 49 1,26 25-1,-1 1 1,25-51 0,1-24-1,24 0 17,-25-25-17</inkml:trace>
  <inkml:trace contextRef="#ctx0" brushRef="#br0" timeOffset="-214616.2">8955 9452 0,'0'0'0,"0"24"47,50-48-31,-25 24-16,24 0 16,-24 0-16,74-25 15,1 25 1,-51 0-1,-24 0 1,0 0 0</inkml:trace>
  <inkml:trace contextRef="#ctx0" brushRef="#br0" timeOffset="-214349.56">9005 9675 0,'0'0'0,"0"49"32,-25-49-32,75 25 31,-25-25-31,74 0 15,0 0 1,0-25 0,-49 25-1,-1 0 1</inkml:trace>
  <inkml:trace contextRef="#ctx0" brushRef="#br0" timeOffset="-212281.69">11709 8881 0,'25'0'0,"-25"-25"31,-50 25 16,0 0-32,1 25-15,-1 0 16,-49 0-16,0-1 16,-100 51-1,50-25 1,25-26 0,100 1-16,-26 0 15,100 0 16,74-25-15,0 0 0,25 25 15,24-1-15,-49 26-1,-25 0 1,-74 24-1,-50 0 1,-74 1 0,50-26-16,-100 26 15,-25 24 1,50-24 0,25-26-1,24-24 1,75 0-1,0 0 1,75-1 0,99-24 15,49-24-15,25 24-1,-50-25 1,-98 25-16,-1-25 15,-74 25 1</inkml:trace>
  <inkml:trace contextRef="#ctx0" brushRef="#br0" timeOffset="-210016.03">10667 10618 0,'0'-25'47,"0"50"-15,0-1-17,0 1-15,25 0 16,-25 25-1,0 49 1,0-25 0,0-49-16,0 0 15,0 0 17,0-75-17,0-49 1,25-25-1,24 49 1,1 26 0,-25 24 15,24 0-15,-24 75-1,0-1 1,-25 1-16,0 24 15,0-24 1,-25-25 0,25 0 15,25-100-15,0-24-1,24 25 1,1 24-1,0 25 1,-26 0 15,26 50-15,-25 0-16,0 49 16,-25 26-1,0-26 1,0-24-1,-25-26 1,50 1 0</inkml:trace>
  <inkml:trace contextRef="#ctx0" brushRef="#br0" timeOffset="-209713.55">11535 10642 0,'0'0'0,"-25"0"32,25 25-17,25-25 1,0 0-1,0 0 1,0 0 0,-1 0-1,1 0-15,0-25 16,0 25-16,0-24 16</inkml:trace>
  <inkml:trace contextRef="#ctx0" brushRef="#br0" timeOffset="-209482.24">11461 10866 0,'0'0'16,"0"24"-1,25-24 1,-1 0-16,1-24 31,25 24-31,-25 0 16,-1-25-16,26 25 15,-25-25 1</inkml:trace>
  <inkml:trace contextRef="#ctx0" brushRef="#br0" timeOffset="-208532.76">11337 8211 0,'0'0'15,"-25"25"-15,0 0 16,0 0-16,-24-1 16,-1 1-1,-24-50 16,49 1-15,0-26-16,25 0 16,25 26 15,25-1-15,-1 0-1,1 25 1,-25 25-16,-1 0 15,-24-1-15,25 1 16,25 50 0,24-51-1,-49 1 1,0-25-16,49-25 16,1-49-1,-51 0 1,1 24-1,-25 25 17,-25-24-17,1 49 1,-26-25 0,25 25-1,-49 0 1,49 25-1,0 24-15</inkml:trace>
  <inkml:trace contextRef="#ctx0" brushRef="#br0" timeOffset="-207165.29">13272 9204 0,'-25'0'32,"25"24"-17,25 1-15,-25 50 16,25 49-1,-50-25 1,25-25 0,0-49 15,0 0-15,0-75-1,25-49 1,24-75-1,1 26 1,24 73 0,-49 50-16,25 1 15,-26 48 1,26 26 0,-25 74-1,0 25 1,-1-75-1,-24-49 1,0-50 31,25-74-31,74-99-1,-49 148 1,0 0-16,49 26 15,-49 24 1,24 24 0,-24 76-1,-1 24 1,-24 0 0,0 0-1,-25-25 1,49-50-1</inkml:trace>
  <inkml:trace contextRef="#ctx0" brushRef="#br0" timeOffset="-206531.62">15951 9104 0,'0'0'0,"25"-74"32,-25 24-32,-25-49 15,0 25 1,-25 24-1,1 25-15,-50 25 16,-25 25 15,0 74-15,24 50 0,26 25-1,49-25 1,25-50-1,50-25 1,24-74 0,50-25-1,-25-49 1,25-149 0,-99 74-1,25 74 1,-50 51-1,0 24 17,25 99-1,-25 50-15,24 0-1,1 24 1,-25-24-1,25 0-15</inkml:trace>
  <inkml:trace contextRef="#ctx0" brushRef="#br0" timeOffset="-205848.81">16149 9774 0,'-24'0'15,"24"25"17,0 0-17,0 0-15,0-1 16,0 26-1,-25 0 1,25-26 0,0 1-1,0-50 1,0 1 0,74-51-1,1-24 1,-1 24-1,-24 75 1,-26 0 0,26 50 15,-50 25-15,-25-1-1,25-49 1,0 0-1,25-50 1,0 0 0,49-49-1,1-1 1,-26 25 0,1 50-1,-25-24 1,24 73-1,-49-24-15,25 50 32,-25-1-17,0 0 1,0-49 0</inkml:trace>
  <inkml:trace contextRef="#ctx0" brushRef="#br0" timeOffset="-205098.04">17464 8757 0,'0'0'0,"25"-50"32,0 26-32,0 24 15,74-25 1,0 25-1,0 49 1,-24 51 0,-51-51-16,-24 100 15,-49 25 1,-1-50 0,-24-50-1,24-24 1,50-25-1,25-50 17,49-50-1,50-98-15,0-51-1,-24 1 1,-51 149-16,1-75 15,-50 99 1,0 26 0,-25 98 15,-24 75-15,-1 49-1,25-24 1,25-25-1,25-50 1,49-25 0,1-24 15,-26-50-31,1 0 0</inkml:trace>
  <inkml:trace contextRef="#ctx0" brushRef="#br0" timeOffset="-204297.66">18704 8038 0,'0'0'0,"-24"0"16,24-25 31,0 50-31,0 24-1,-25 26 1,25-26-1,0-24 1,0 0 15,0-50-31,0 0 16,0 0-16,25-49 16,-1-25-1,26 49 1,-25 1-1,24 49 1,1 0 15,-25 49-15,0 26 0,-50-1-1,25-24 1,-25-50 15,25-25-15,25-25-1,25-49 1,-26 25 0,26 24-1,-25 25 1,24 0-1,-24 50 1,0 50 15,0 24-15,-25-25 0,0-24-1,0-25 1,0-1-16</inkml:trace>
  <inkml:trace contextRef="#ctx0" brushRef="#br0" timeOffset="-204031.39">19548 8038 0,'0'-25'47,"25"25"-31,-1 0-16,1 0 16,50-25-1,-1 25 1,1-25-1,-26 25 1</inkml:trace>
  <inkml:trace contextRef="#ctx0" brushRef="#br0" timeOffset="-203698.44">20317 7641 0,'0'0'0,"0"-25"15,0 50 48,-25-1-63,25 26 15,0 0-15,-25 24 16,25 50 0,-25 0-1,1-49 1,24 49 0,0-100-1</inkml:trace>
  <inkml:trace contextRef="#ctx0" brushRef="#br0" timeOffset="-161882.42">12180 10469 0,'-25'25'156,"25"-1"-156,0 1 15,0 0 1,0 25-16,0-1 16,0 50-1,0 25 1,0 0 0,0-49-1,0-25 1,0-26-1,0 1 32</inkml:trace>
  <inkml:trace contextRef="#ctx0" brushRef="#br0" timeOffset="-149261.87">7616 13173 0,'0'-25'15,"0"0"17,-25 25-32,25-25 62,0 50-46,0 0-1,0 0-15,0 0 16,25-1-16,0 26 16,-1-25-1,1 24 1,25-24-16,-1-25 15,-24 0 1,25-49 0,-1-26-1,-24 1 1,0-1 0,0 26-1,-25 24 16,0 0 1,0 50-1,0 0-15,25 74-1,-25 25 1,24 50-1,-24 24 1,0 1 0,-24-26-1,-1-24 1,0-25 0,0-25-1,0-24 16,1-50-15,-1-25 0,-50-25-1,51-50 1,-26-24 0,25-25-1,0-25 1,25 25-1,0-25 1,0 100-16</inkml:trace>
  <inkml:trace contextRef="#ctx0" brushRef="#br0" timeOffset="-148618.52">8385 12404 0,'-25'0'47,"25"24"0,-25 1-31,0 0-16,1 0 15,24 25-15,-25 24 31,-25 0-15,50-24 0,0-25-1</inkml:trace>
  <inkml:trace contextRef="#ctx0" brushRef="#br0" timeOffset="-148278.28">8558 12329 0,'0'0'0,"0"25"31,0 0-15,0 24-1,-49 26 1,24-1 0,-25 26-1,26-26 1,-1-24-1,0-1 1</inkml:trace>
  <inkml:trace contextRef="#ctx0" brushRef="#br0" timeOffset="-147677.65">9104 13545 0,'25'0'94,"25"-25"-94,-26 25 16,26 0-16,0 0 15,-1 0-15,50 0 16,-24-25 0,-50 25 15</inkml:trace>
  <inkml:trace contextRef="#ctx0" brushRef="#br0" timeOffset="-147344.74">9203 13768 0,'0'0'16,"0"25"-1,25-25 17,0 0-17,0 0-15,49 0 31,-24 0-15,-25 0-16,24 0 16,-24 0-1,0 0 1</inkml:trace>
  <inkml:trace contextRef="#ctx0" brushRef="#br0" timeOffset="-145644.56">12031 12677 0,'-49'0'125,"24"0"-125,0 24 15,-24-24-15,24 25 16,-99 0 0,-25 0-1,-25 24 1,1 1 0,24-25-1,0 0 1,74 24-1,51-49 1,-1 0 0,0 0-1,50 25 17,24-25-1,1 25-16,24 0 1,26-1 0,24 1-1,0 0 1,-25 0 0,-25 25-1,-24-26 1,-50 1-1,25 25 1,-25-25-16,-50 24 16,1 1-1,-51 24 1,-24 1 0,0 24-1,0-25 16,25 1-15,25-1 0,49-24-1,25-25 1,-25-1 0,50 1-1,0-25-15,49 0 16,75-25-1,49 1 1,50-26 0,-24 0-1,-51 26 1,-49-1 0,-74 25 15,-25 0 0,-50 0-31</inkml:trace>
  <inkml:trace contextRef="#ctx0" brushRef="#br0" timeOffset="-144644.84">10766 14686 0,'0'-25'16,"0"50"77,0 0-93,0 0 16,0-1-16,0 26 16,0 0-16,0-1 15,0 1 16,0-25-15,0-50 15,0 0-31,0 0 16,0-99 0,0 25-1,50 25 1,-25 24-1,-1 50 1,26 0 0,-25 25-1,0 49 1,-1 1 0,1-26-1,-25-24 16,0 0-15,0-50 0,0-25-1,0 1 1,25-50 0,0-1-1,0 26 1,0 49-16,-1 0 15,1 25 1,0 25 0,25 50-1,-26-1 1,1 25 0,0 0 15,-25-24-16,0-26 1</inkml:trace>
  <inkml:trace contextRef="#ctx0" brushRef="#br0" timeOffset="-144245.36">11535 14537 0,'-25'0'47,"25"-25"-16,25 25-31,0 0 16,0-24-16,0 24 16,49-50-1,-24 25 1,-26 25-1,1 0 1</inkml:trace>
  <inkml:trace contextRef="#ctx0" brushRef="#br0" timeOffset="-143945.61">11634 14587 0,'0'25'31,"25"-25"0,0-25-15,0 25-16,49-25 16,1-25-1,-1 26 1,-24-1 0</inkml:trace>
  <inkml:trace contextRef="#ctx0" brushRef="#br0" timeOffset="-141210.41">11386 12180 0,'0'25'31,"-24"-25"-15,-1 0 46,0 25-46,0 0-16,0-25 16,1 25-16,-26-1 31,0 1-16,26-25 1,-1-25 0,25 1-16,0-26 15,0 0 1,49 26 0,1-26-1,0 50 1,-1-25-1,1 50 1,-25 25 0,24-1-1,-24 26 1,25-51 0,-1 1 15,1-25-16,-1-25 1,1 1 0,-25-26-1,-25 0 1,0 1 0,0 24-1,-25 0 1,-25 25-1,26-25 1,-26 25 0,25 25-1,-24 25 1,49-1 0</inkml:trace>
  <inkml:trace contextRef="#ctx0" brushRef="#br0" timeOffset="-135403.17">12255 14289 0,'0'-25'16,"-25"25"15,50 0 47,-1-25-78,1 25 16,0 0 0,0 0-1,0 0 1,-1 50-1,1 0 1,0-1 0,-50 26-1,25-26 1,-25 26 0,25-26 15,-24 1-16,24-25 1,-25 0 0,50-25 62,-1 0-78,1-25 15,0 25-15,25 0 16,-1-25 0,-24 0-1,0 25 1,0 0 15</inkml:trace>
  <inkml:trace contextRef="#ctx0" brushRef="#br0" timeOffset="-133894.31">13346 12900 0,'0'-25'78,"0"50"-46,0 0-32,0-1 15,0 26-15,25 0 16,-25 74-1,25 0 1,-25-25 0,0-25-1,0-49 17,0-50-17,0 1 1,0-100-1,25 0 1,-1-1 0,1 26-1,25 0 1,-1 49 0,1 26-1,-25 24 1,0 0-1,24 74 1,-24 25 0,-25 25-1,25 50 1,-25-124 0,0-26 15,0-48 0,25-26-31,-25 0 16,24-49-1,26-25 1,0 25 0,-1 49-1,1 25 1,-25 1-1,0 48-15,49 1 16,0 74 0,-24 50-1,0 0 1,-26 0 0,1-25 15,0-50-16,-25-49 1</inkml:trace>
  <inkml:trace contextRef="#ctx0" brushRef="#br0" timeOffset="-133527.35">14983 12751 0,'0'0'0,"0"-25"16,-24 25-16,-1 0 47,25 25-32,-50 74 1,25 50 0,25-75-16,-24 100 15,24-25 1,49-25 0,26-25-1,24-24 1,-25-51-1,1-48 1</inkml:trace>
  <inkml:trace contextRef="#ctx0" brushRef="#br0" timeOffset="-132727.11">15480 12949 0,'0'0'0,"-25"0"16,25-24-16,-25 24 15,25 24 17,25 1-17,-25 74 1,0 1-1,0-1 1,-25-25 0,25-49-1,0-50 17,0-74-1,25-25-16,0 0 1,24 50 0,1 24-1,-1 25 1,1 25 0,0 25-1,-26 74 1,1 0-1,-25 26 1,-25-101 0,25-48 31,25-1-47,0-75 31,25 1-16,24 0 1,-24 49 0,-26 50-16,26 0 31,-25 25-15,-25 0-16,25 74 15,0 0 1,-25 1-1,-25-1 1,0-49 0,25-26-1,-25-24 1</inkml:trace>
  <inkml:trace contextRef="#ctx0" brushRef="#br0" timeOffset="-132370.34">16521 12999 0,'0'0'16,"25"0"46,0 0-46,0-25-1,24 25-15,-24 0 16,25 0-16,0-25 16,-1 25-1,1 0 1,-25 0 15,-25-24 0</inkml:trace>
  <inkml:trace contextRef="#ctx0" brushRef="#br0" timeOffset="-132043.56">17216 12652 0,'0'-25'32,"0"50"14,25 0-30,-25-1-16,0 26 16,0-25-16,0 24 15,0 51 1,25-1 0,-25 0-1,0-49 1,0-25-16</inkml:trace>
  <inkml:trace contextRef="#ctx0" brushRef="#br0" timeOffset="-131627.33">17588 12280 0,'0'0'0,"0"-25"16,-25 25-1,25-25 1,0 50 0,25-25-1,25 74 1,-1 25-1,1 26 1,0 23 0,-26 26-1,-24 0 1,-24-25 0,-26-1 15,-24-48-16,-1-51 1,50-24-16,1-25 16</inkml:trace>
  <inkml:trace contextRef="#ctx0" brushRef="#br0" timeOffset="-130577.36">18382 12602 0,'0'-25'16,"0"1"31,50 24-47,-26-25 15,1 25-15,25-25 16,-1 25-16,26-25 16,-1 25-1,-24 50 1,-25 49 0,-1 50 15,-48 0-16,-1-25 1,-25-25 0,25-49-1,25-100 17,0 25-32,75-124 15,-1-74 1,1 25-1,-1 49 1,-24 74 0,-50 50-1,0 1 17,0 48-17,-25 26 1,0 99-1,25 0 1,0-75-16,0 1 16,25-26-16,25 50 15,49-24 1,-25-50 0,-24-25-1</inkml:trace>
  <inkml:trace contextRef="#ctx0" brushRef="#br0" timeOffset="-129693.47">19399 11808 0,'0'-24'15,"25"24"1,0 24 15,-25 1-31,0 0 16,24 49-1,-24-24-15,0 0 16,-24-1 15,24-24 0,0-50-15,0-24 0,0-75-1,24 0 1,1 49 0,0 50-1,0 0 1,0 25-1,-1 0-15,1 50 16,0 25 0,0 24-1,-25-25 1,0-49 15,0 0 0,25-100-15,0-49 0,-1 25-1,26 49 1,-50 26 0,50 24-1,-26 24 1,-24 51-1,50 24 1,-25 0 0,-25-49-1,0-25 1,0 0 0,25-25-1</inkml:trace>
  <inkml:trace contextRef="#ctx0" brushRef="#br0" timeOffset="-129243.23">20193 11808 0,'25'-24'63,"-1"24"-48,1 0 1,25 0-16,-25-25 16,0 25-16,-1 0 31,1 0-16,-74 0 1,-26 0 0,25 25-1,1-25 1,24 0 0,0 0-1,50-25 16,0 25-15,24-25 0,1 25-16</inkml:trace>
  <inkml:trace contextRef="#ctx0" brushRef="#br0" timeOffset="-128543.74">20714 11436 0,'-25'-25'15,"25"1"48,25 24-48,0 0-15,-1 0 16,1 0-16,25 0 16,-25 24-1,24 1 1,1 25 0,-25-1-16,-25 26 15,0 24 1,-25 0-1,-25-24 1,25-26 0,1-49-1,24 25 1,49-25 31,1-25-32,49 25 1,25-24 0,-99 24-1,0 0 17</inkml:trace>
  <inkml:trace contextRef="#ctx0" brushRef="#br0" timeOffset="-112092.59">4515 16373 0,'-25'-50'32,"25"25"-17,0 1 1,-25 24 0,-24-50-1,-26 25 1,-24 0-1,25 50 1,-26 25 0,26 49-1,49 0 1,50 1 0,49-51-1,26-24 1,-1 25-1,-25 24 1,-49-24-16,0 49 16,-25 25-1,-25-25 17,-74 0-17,-25-24 1,0-50-1,0-25 1,49-50 0,26-24-1,24-26 1,25 26 0</inkml:trace>
  <inkml:trace contextRef="#ctx0" brushRef="#br0" timeOffset="-111142.54">4664 16894 0,'0'0'0,"25"49"0,-50 1 15,25 74 1,0-49-1,49-75 1,1-50 0,24-25-1,-24-49 17,-25 50-17,0 74 1,-25 25-1,49 49 1,26 1 0,-1-1-1,0-24 1,-24-50 0,-25-75-1,24-49 1,-24-99-1,-25-25 1,-49 74 0,24 100-1,0 49 1,25 50 15,25 74-15,0 100-1,24 24 1,-24-50 0,0-73-1,0-76 1,-25-98 0,49-25-1,-24 0 1,25 74-1,-1 25 1,-24 74 0,0 1-1,-25 49 1,-25-25 15,-24-49-15,-1-50-1,0-25 1,26 0 0</inkml:trace>
  <inkml:trace contextRef="#ctx0" brushRef="#br0" timeOffset="-110708.89">6028 16646 0,'0'0'0,"-25"25"47,25-1-47,-25 1 16,1 25-1,-1 24 1,25-24 0,49-1-1,1-49-15,25 25 16,-26 0 0,-24 25-1,-25-1 1,-25-24-1,-49 25 1,-26-25 0,1-25-1,50 0 17,49-25-32</inkml:trace>
  <inkml:trace contextRef="#ctx0" brushRef="#br0" timeOffset="-110425.54">6475 16447 0,'0'0'0,"0"-25"16,24 50 31,-24 0-32,0 0-15,25 25 16,-25 24 0,0-24-16,25 98 15,0 26 1,-50-25-1</inkml:trace>
  <inkml:trace contextRef="#ctx0" brushRef="#br0" timeOffset="-110159.21">6326 16943 0,'0'0'0,"0"-24"31,25-1 0,-1 25-15,51 0-16,24-25 31,0 25-15,-24 0-1,-51 0-15</inkml:trace>
  <inkml:trace contextRef="#ctx0" brushRef="#br0" timeOffset="-109974.21">6847 16795 0,'25'24'47,"-25"1"-47,0 25 15,24 24 1,-24 25 0,0-24-1,25-25 1</inkml:trace>
  <inkml:trace contextRef="#ctx0" brushRef="#br0" timeOffset="-109786.72">6822 16571 0,'0'-24'15,"0"48"-15</inkml:trace>
  <inkml:trace contextRef="#ctx0" brushRef="#br0" timeOffset="-109508.52">7144 16422 0,'0'0'16,"0"-24"-16,0 48 15,0 1-15,0 0 16,25 25-16,-25-1 16,0 51-1,25 48 1,-25-73-16,0 24 15,0-49 1,0 24-16,0 50 16</inkml:trace>
  <inkml:trace contextRef="#ctx0" brushRef="#br0" timeOffset="-108458.47">7070 17018 0,'0'0'0,"0"-25"31,25 25 1,0-25-32,24 25 15,26 0 1,-26-25-16,75-24 15,0-1 1,-74 1 0,-25-1-1,-25 75 32,-25-25-31,50 74-1,-25 1 1,25-26 0,-25-24-1,24 0 1,-24-50-16,25 0 16,-25-24-16,25-26 15,-25 50 1,25 1-1,0 48 1,24 51 15,50-1-31,50 1 32,-99-75-17,-1 24-15,-24-48 16,0-26-1,0-74 1,-25-74 0,-25-125-1,0 199 1,25 99 0,0 0-1,0 125 16,0-26-31,0 25 0,0 125 16,0-26 0,25-24-1,50-75 17,-26-99-17,1-25 1,123-74-1,-123 0 1,-50 24 0,0 50-1,-25 1 1,25 48 0,-25 51-1,25 49 1,0-25-1,25 25 1,50-25 0,-1-49-1,25-25 17,-74-50-32</inkml:trace>
  <inkml:trace contextRef="#ctx0" brushRef="#br0" timeOffset="-108225.4">8286 16596 0,'0'0'16,"-25"0"-16,0-25 0,0 25 15,0 0 1,50-24 0,50-26-1,49-25 1</inkml:trace>
  <inkml:trace contextRef="#ctx0" brushRef="#br0" timeOffset="-105709.24">22500 13346 0,'0'0'0,"0"-24"16,-25 24 0,25-25 15,25 25 31,25 25-62,-1-25 16,26 0 0,49 24-16,223-48 15,174-1 1,74 25 0,1 0-1,-51 25 1,-49 24-1,-49-24 1,-149 25 0,-125-50-1,-123 24 17</inkml:trace>
  <inkml:trace contextRef="#ctx0" brushRef="#br0" timeOffset="-105241.33">26841 12900 0,'0'-25'31,"0"0"-31,0 0 16,25 25 31,25 0-31,123 25-1,100 25 1,0 24-1,-99-49 1,-75 25 0,-74-26-1,-75 26 1,-99 74 0,-49 50-1,-26 24 1,26 1-1,124-125-15,-26 25 16,51-49 15,24-50-31</inkml:trace>
  <inkml:trace contextRef="#ctx0" brushRef="#br0" timeOffset="-104975.42">26891 12925 0,'0'-50'0,"0"100"0,25-125 16,-25 100 15,0 0-31,24 99 16,1 74-1,0 1 1,0-1 0,0 1-1,-25-26 1</inkml:trace>
  <inkml:trace contextRef="#ctx0" brushRef="#br0" timeOffset="-104241.54">28950 12776 0,'0'0'0,"25"-25"0,-25 0 16,24 25-16,1-25 16,99 1 15,-74 24-15,-25 49-1,-75 50 1,0-24-1,26-1 1,73-24 0,1-25-1,-1 49 1,-24-24 0,-50 24-1,1-24-15,-51-1 16,50-24-1,75-50 32,-25-24-47</inkml:trace>
  <inkml:trace contextRef="#ctx0" brushRef="#br0" timeOffset="-103792.02">29644 12304 0,'0'0'0,"-248"-198"32,149 173-32,-99 50 15,-26 49 1,26 100 0,74 74-1,25 0 1,99 50-1,74-50 1,75-25 0,49-74-1,26-74 17,-1-75-17,-25-75 1,-98 25-16,98-148 15,-99 74 1,100-323 0,-175 150-1,-123 73 1,-124 100 0,-50 75-1,-25 49 1,-74 49-1</inkml:trace>
  <inkml:trace contextRef="#ctx0" brushRef="#br0" timeOffset="-102674.96">10865 16497 0,'0'0'0,"25"0"16,0 0-1,0 0 1,24 0-1,26 25 1,24 24 0,-74 1-16,25 24 15,-50 50 1,-50 25 0,0 0-1,-49-25 1,49-49-1,26-51 1,123-48 15,75-51 1,-1-24-17,-49 24 1,-74 51-16</inkml:trace>
  <inkml:trace contextRef="#ctx0" brushRef="#br0" timeOffset="-102124.52">11138 16249 0,'0'0'0,"-198"-75"32,123 75-32,26-24 0,-26 24 31,1 24-31,-75 26 16,0 49-1,25 25 1,25 50-1,74 49 1,100 25 0,98-24-1,100-51 1,50-74 0,-26-74-1,1-50 1,-50-173-1,-173-25 1,-75-25 0,-75 0-1,-99 24 17,1 51-17,-1 123 1,1 25-1,48 75 1,101 49 0,24-49-16</inkml:trace>
  <inkml:trace contextRef="#ctx0" brushRef="#br0" timeOffset="-101574.71">14959 16447 0,'0'0'0,"-50"-25"0,-24 25 15,24 0-15,-74 25 16,0 50-1,49 49 1,26 0 0,49-50-1,124-49 17,-50-75-17,50-49 1,-74 50-16,24-51 15,-74 76 1,25 48 0,0 76-1,25 48 1,-26-48 0,1-51-16</inkml:trace>
  <inkml:trace contextRef="#ctx0" brushRef="#br0" timeOffset="-101208.45">15256 16547 0,'0'0'0,"25"-25"0,-25 0 16,25 25-1,0 50 1,0 49-1,-25 25 1,0-50 0,-25-49-1,25-50 1,25-49 0,-1-25-1,1 49 1,0 50-1,25 0-15,-26 50 16,26 49 0,-25 0 15,24-25-15,51-49-16</inkml:trace>
  <inkml:trace contextRef="#ctx0" brushRef="#br0" timeOffset="-100741.78">16323 16671 0,'0'0'0,"50"-124"16,-100 99 0,-24 74-1,-26 51 1,1 48-1,49-24 1,26 0 0,48-49-1,51-50 17,-1-50-17,26-50 1,-26-49-1,-24-49 1,-50 49-16,0-149 16,-50-25-1,0 100 1,50 148 0,-24 50-1,24 75 1,-25 148-1,0 74 1,25-24 0,0 0-1</inkml:trace>
  <inkml:trace contextRef="#ctx0" brushRef="#br0" timeOffset="-100208.39">18084 16522 0,'0'-75'15,"0"50"1,50 1-1,24-1 1,1 25 0,-26 49-1,-24 51 1,-25-26 0,75-24-1,-1-25 1,-24-1-16,-26-24 15,1 50-15,0 24 16,-25 26 0,-74-26 15,74-49-15,-25-25-16</inkml:trace>
  <inkml:trace contextRef="#ctx0" brushRef="#br0" timeOffset="-99758.15">18580 16150 0,'0'0'0,"-24"-100"15,-1-24 1,-25 75-16,-49 24 16,-50 50-1,0 99 1,0 99-1,50 25 1,74 25 0,75 0-1,74-50 17,75-99-17,49-74 1,0-75-1,0-74 1,25-149 0,-199 24-1,-74-48 1,-124-76 0,-174 51-1,-74 123 1,0 174-1,74 99 1,125 75 0</inkml:trace>
  <inkml:trace contextRef="#ctx0" brushRef="#br0" timeOffset="-99257.96">20515 16745 0,'25'25'0,"0"0"16,0 74-1,24 0 1,-49-49-16,25 49 15,0-25 1,-50-49 0</inkml:trace>
  <inkml:trace contextRef="#ctx0" brushRef="#br0" timeOffset="-99129.16">20466 16571 0,'0'0'0,"-25"-49"31</inkml:trace>
  <inkml:trace contextRef="#ctx0" brushRef="#br0" timeOffset="-98524.48">20912 16869 0,'0'0'0,"-25"124"32,25-74-32,0-26 15,0 1 1,25-25-1,-25-25 1,50-49-16,-25-50 16,-1 25-1,-24 74 1,50 0 0,-25 100-1,49 49 1,-24 0-1,49 0 1,-24-50 0,-1-49 15,0-50-15,-24-99-1,-50-198 1,-25 74-1,25 74 1,-25 124 0,50 125 15,0 98-15,49 51-1,1 24 1,-1-50-1,-49-74 1</inkml:trace>
  <inkml:trace contextRef="#ctx0" brushRef="#br0" timeOffset="-98108.28">21656 17043 0,'0'0'0,"0"-25"0,0 0 15,25 0 17,99 0-17,25 1 1,-50-1 0,-49 25-1,-25 25 1,-25 49-1,0-49-15,0 99 16,25-50 0,24 1 15,26-75-15,24 0-1,-50-50 1,-24-24-1,-25-75 1,-74 0 0,-75 50-1,0 24 1</inkml:trace>
  <inkml:trace contextRef="#ctx0" brushRef="#br0" timeOffset="-97591.12">24410 16472 0,'0'0'0,"25"-25"31,-25 50-15,-25 25 0,25-1-1,0 26-15,-25 74 16,50-25-1,49-25 1,26-74 0,24-50-1,-25-25 1,-49-24 0</inkml:trace>
  <inkml:trace contextRef="#ctx0" brushRef="#br0" timeOffset="-97325.49">24460 16348 0,'0'0'0,"-50"-50"15,25 50 1,25-24-1,0-1 1,99-25 0,50 1-1,-25-1 1,-99 50 0</inkml:trace>
  <inkml:trace contextRef="#ctx0" brushRef="#br0" timeOffset="-97191.71">24534 16447 0,'0'0'15,"-25"50"-15,0 0 16,1 24 0,73-74-1</inkml:trace>
  <inkml:trace contextRef="#ctx0" brushRef="#br0" timeOffset="-96625.29">25253 16348 0,'-24'-25'31,"-1"25"-31,0 0 0,-49 50 16,-1-1 0,75-24-1,-25-25 17,50 0-17,50 0 1,-1 0-1,-24 0 1,-26 25-16,26 50 16,0 24-1,-1 25 1,51 0 0,-1-25-1,-25-25 1,-49-49 15,-25-50-15,-25-74 15,25-50-15,-25-74-1,25 99-15,0-74 16,25 49-1,-25 74 1</inkml:trace>
  <inkml:trace contextRef="#ctx0" brushRef="#br0" timeOffset="-94458.68">26171 16844 0,'0'-25'31,"25"25"110,-50 0-126</inkml:trace>
  <inkml:trace contextRef="#ctx0" brushRef="#br0" timeOffset="-94108.4">27263 16323 0,'0'0'15,"25"-49"1,-25 73 15,24 1-15,-24 99-1,75 0 1,-50-24 0,-1-51-1</inkml:trace>
  <inkml:trace contextRef="#ctx0" brushRef="#br0" timeOffset="-93524.56">27685 15877 0,'0'0'0,"-149"-124"32,99 99-32,0 25 15,-24-25 1,-25 50-1,-25 49 1,74-24-16,-49 124 16,25-1-1,49 26 1,25-26 0,49-24-1,26 0 1,74-25-1,74-50 1,25-49 0,-25 0 15,-24-25-15,-26-74-1,1-100 1,-50 25-1,-99-49 1,-25-1 0,-124-24-1,-50 25 1,-24 49 0,-26 49-1,-48 51 1,-1 49-1,49 49 1</inkml:trace>
  <inkml:trace contextRef="#ctx0" brushRef="#br0" timeOffset="20964.34">10890 992 0,'0'-25'62,"25"25"-15,0-24-31,0 24-1,-1-25-15,1 25 16,0 0-16,0 0 47,0 0-16,-25-25-15,25 25-1,-1 0 32,-24-25-31,25 25-1,25-25 1,-25 25 31,-50 0 94,25 25-141,-25-25 15,0 0-15,0 25 16,1 0-1,-1-25-15,0 0 16,25 25 0,-25-25-1,25 24 17,-25-24-17,0 0 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06:05.5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2431 1166 0,'0'25'78,"0"0"-78,25-1 15,-25 51-15,0-26 16,0 26-16,-25 74 16,0-50-1,25-74 1,0 0 15,-25-75-31,25-25 16,25-73 15,0 24-15,0 0-1,74 0 1,-49 124-1,24 49 1,-24 75 0,-25 25-1,-50-25 1,0-74 0,25-100 30,-25 0-46,50-74 16,25-24 15,-26 98-31,26-24 16,0 49 0,24 50-1,0 74 1,-24 25-1,0 25 1,-50-25 0,0 0-1,-25-75 1</inkml:trace>
  <inkml:trace contextRef="#ctx0" brushRef="#br0" timeOffset="250.29">3597 1315 0,'0'0'0,"25"0"46,0 0-46,24 0 16,-24-25 0,25 25-16,-1-25 15,50 0 1,-24 25 0</inkml:trace>
  <inkml:trace contextRef="#ctx0" brushRef="#br0" timeOffset="433.64">3671 1662 0,'0'0'15,"-49"25"1,49 0 0,49-50-1,1-25 1,24 25-1,1-24-15</inkml:trace>
  <inkml:trace contextRef="#ctx0" brushRef="#br0" timeOffset="851.37">4366 1067 0,'0'0'0,"0"-25"32,-25 25-32,50 0 15,25 0 1,-1 0 0,50 0-1,-49 25-15,49 49 16,-74 50-1,-50 50 1,-49-25 0,-25-25-1,74-99 1,25-1 0,-25-24 15,75-24-16,49-26 1,0 0 0,-49 50-1,-1-25 1</inkml:trace>
  <inkml:trace contextRef="#ctx0" brushRef="#br0" timeOffset="1067.61">5358 1885 0,'0'0'0,"0"75"31,0-50-31,0 24 0,-25 1 16,25-1-16,-24 75 15,-26 25 1</inkml:trace>
  <inkml:trace contextRef="#ctx0" brushRef="#br0" timeOffset="5634">9327 1191 0,'0'0'0,"0"-25"15,0 0 1,0 0 0,0 1-1,0-1 1,-24 0 0,24-25-1,-50 1 1,0-1-1,-24 0 1,-25 50 0,-50 25-1,25 50 1,49-1-16,-24 125 16,0 49-1,49 0 1,50-75-1,75-73 1,74-51 15,-1-49-15,-23-49 0,-26-26-1,0-98 1,-49-51-1,-1 1 1,-49 124-16,25-25 16,0 99-1,-25 0 1,0 124 0,0 50-1,0 74 1,0 1-1,0-1 17,0-74-17,0 0 1,25-50 0,-25-74-16</inkml:trace>
  <inkml:trace contextRef="#ctx0" brushRef="#br0" timeOffset="6317.51">9749 2208 0,'0'25'78,"0"-1"-78,0 1 15,-25 25-15,25 0 16,-74 49 0,49-25-1,0 1 1,0-26 0,75-24-1,25-25 1,-26 0-16,26-25 15,24 0 1,-50-49 15,-24 0-15,-25 24 0,0 25-1,0 0 1,-25 50 15,25 0-15,-24 99-1,-1 25 1,25-75-16,-50 100 16,25-50-1,1-25 1,24-74-1,0 0 1</inkml:trace>
  <inkml:trace contextRef="#ctx0" brushRef="#br0" timeOffset="6750.51">11957 1836 0,'0'0'0,"-25"0"31,50 0 1,0-25-17,124 25 1,-1-25-1,-48 0 1,-1 1 0,-74 24-1,0 0 1,-50 0 0</inkml:trace>
  <inkml:trace contextRef="#ctx0" brushRef="#br0" timeOffset="7033.43">11957 2109 0,'0'0'0,"-25"24"0,25 1 31,25-25-31,25 25 15,74-50 1,24 25 0,1-25-1,-49 1 1,-76 24 0</inkml:trace>
  <inkml:trace contextRef="#ctx0" brushRef="#br0" timeOffset="13418.28">16373 794 0,'0'0'0,"0"-25"15,24 0 1,-24 0 0,0 1-1,0-1 1,0 0-1,0-25 1,0-24 0,-49 0-1,24-1 1,-99 25 0,50 26-1,-51 73 1,-23 51-1,-1 73 17,74-24-17,75-25 1,50-25 0,74-49-1,50-50 1,-1-25-1,1-25 1,-100-49 0,-49 25-1,0-1-15,0-24 16,-25 50 0,0 73 30,0 26-46,0 74 32,-25 25-17,0 0 1,0-50-16,25 25 16,-24-50-1,24 26 1,0-51-16,-25-24 0</inkml:trace>
  <inkml:trace contextRef="#ctx0" brushRef="#br0" timeOffset="13935.5">16819 1637 0,'-25'0'0,"25"25"47,0 0-32,-24 0-15,24 0 16,-25 24-1,0 26 1,0-26 0,50 26-1,-25-51 1,50-24 0,24 0-1,50-49 16,-99-1-15,0-49 0,-1 25-1,-48 24 1,-1-25 0,-25 51-1,-24-1 1,24 25-1,-49 0 1</inkml:trace>
  <inkml:trace contextRef="#ctx0" brushRef="#br0" timeOffset="14717.83">13644 2853 0,'25'-25'79,"-1"25"-64,51 0-15,-26 0 16,26 0-16,24 0 15,124 0 1,50 0 0,50-25-1,24 0 1,50 25 0,99-24-1,0 24 1,50-25-1,-50 0 17,100 25-17,-373-25 1,-174 25 0,1 0-16,-25 0 31</inkml:trace>
  <inkml:trace contextRef="#ctx0" brushRef="#br0" timeOffset="20368.21">15331 3349 0,'0'-25'15,"0"0"-15,-25 25 125,25 25-109,-25 0-16,25 0 16,0 24-1,-25 1 1,0 0 0,1-1-1,24 1 1,0-1-1,-25-24 1,25 0 0,0 0-1,0 0 1,25 0 0,-25-1-1,49-24 1,1 25-1,24-25 17,26-49-17,24-1 1,-25-49 0,-25 24-1,-49 26 1,0 49-1,-25-25 1,0 50 31,-25-1-47,25 51 16,0 24-1,0 0 1,0 25-1,-25-24 17,25-51-17,-25 1 1</inkml:trace>
  <inkml:trace contextRef="#ctx0" brushRef="#br0" timeOffset="20595.28">16447 3920 0,'0'24'31,"0"1"-31,0 0 15,0 0 1,0 0 0,-25-25-1</inkml:trace>
  <inkml:trace contextRef="#ctx0" brushRef="#br0" timeOffset="21268.02">17042 3597 0,'0'0'0,"-24"0"16,-1-25 0,25 0-1,25-24 1,-1 49 0,76-50-1,-1 25 1,-25 1-1,-24 24 1,-25 49 0,-50 50-1,-25-24 1,1-26 0,49-24-16,0 0 15,24 0 1,51-25-1,49 25 17,-50 0-17,1-1 1,-50 1 0,-1 25-1,-24-1 1,-24 1-1,-76 24 1,1-24 0,49-25-16,-24 0 15,0-25 1,24 0 0,25 0-1</inkml:trace>
  <inkml:trace contextRef="#ctx0" brushRef="#br0" timeOffset="23852.16">2059 7269 0,'-25'-25'31,"25"50"31,0 24-46,25 26-16,-25-1 16,0 0-16,25 1 15,-50 24 1,25-74-1,0 0 1,25-50 0,0-74-1,24-75 1,1-24 0,-1 74-1,1 74 1,-25 50-1,24 74 17,-24 75-17,-25-50-15,25 75 16,-25-75 0,0-74-1,0-50 1,25-99-1,0-49 1,24-1 0,1 75-1,-25 74 1,0 25 0,24 74-1,-24 75 1,-25-50-16,25 50 31,-25 0-15,25-99-1</inkml:trace>
  <inkml:trace contextRef="#ctx0" brushRef="#br0" timeOffset="24101.79">3051 7417 0,'0'0'0,"0"-24"32,0-1-17,75 0 1,49-49-1,0 24 17,-25 0-17,-74 50-15</inkml:trace>
  <inkml:trace contextRef="#ctx0" brushRef="#br0" timeOffset="24301.92">3200 7641 0,'0'0'0,"-25"24"16,0 1-1,50-25 17,0-25-32,74-49 15,50 24 1,-74 1-1</inkml:trace>
  <inkml:trace contextRef="#ctx0" brushRef="#br0" timeOffset="24985.35">4217 7020 0,'0'0'0,"-25"0"0,25-24 15,0-1 1,25-25 0,25 25-1,49 1 1,-25 24-1,-24 99 1,-50 25 0,-50 0-1,1-50 1,-1-49 0,75-50 15,0 1-31,49-1 31,-24 0-15,24 25-1,-24 50 1,-25-1 0,-25 50-1,-50 1 1,-24-26-1,24-24 1,-24-50 0,24 24-1,25-24 1</inkml:trace>
  <inkml:trace contextRef="#ctx0" brushRef="#br0" timeOffset="25335.35">5209 7616 0,'25'0'16,"0"0"15,0-25-15,0 25-16,-1-25 16,1 25-16,25 25 15,-25 25 1,-25 49-1,-75 50 17,26-100-32</inkml:trace>
  <inkml:trace contextRef="#ctx0" brushRef="#br0" timeOffset="28403.2">9427 7293 0,'0'0'15,"0"-24"-15,0-1 31,0 0-15,0 0-16,0 0 16,-25-24-1,-25-26 1,1 26-16,-26-26 16,-24 26-1,0 49 1,24 0 15,-24 49-15,0 100-1,24 74 1,26 25 0,49-24-1,49-100 1,51-75-1,24-49 1,74-124 0,-99-49-1,1-26 1,-76 1 0,26 99-1,-50 123 32,0 51-31,-25 98-1,25 51 1,0-26 0,0-24-1,25-50 1</inkml:trace>
  <inkml:trace contextRef="#ctx0" brushRef="#br0" timeOffset="29151.91">10295 8062 0,'0'0'0,"25"-24"16,-25-1-1,-50 25 1,-49 0-1,-25 25 1,0-25 0,74 24-1,25-24 1,1 0 31,24 25-47,0 99 31,-25 0-15,25 0-1,-25-49 1,25-50 0,0-1-1,25-48 1,49-51-1,25 26 1,1 24 0,-1 25-1,-25 49 1,1 26 0,-50-1-1,-1 25 1,-48 25 15,-51 0-15,-49-24-1,-25-26 1,-24-24 0,24-50-1,25-50 1</inkml:trace>
  <inkml:trace contextRef="#ctx0" brushRef="#br0" timeOffset="29571.04">12304 7864 0,'25'0'78,"0"-25"-62,24 25-16,-24 0 16,25 0-16,49-49 15,-24 24 1,-1 0 15,-49 25-15</inkml:trace>
  <inkml:trace contextRef="#ctx0" brushRef="#br0" timeOffset="29769.1">12205 8261 0,'0'0'15,"0"49"-15,-25-49 16,50 0 0,0 0-1,74-24 1,75-1 0,-100 0-16</inkml:trace>
  <inkml:trace contextRef="#ctx0" brushRef="#br0" timeOffset="35002.86">15604 6748 0,'0'-25'0,"24"-25"16,-24 25-1,0 1 1,-24-26 0,-1-74-1,-25 49 1,-24 1 0,-50 74-1,-25 25 1,-25 124-1,50 49 1,50 1 0,74-26-1,99-73 1,75-76 0,-26-24-1,51-99 1,-149-25-1,-26-25 17,-24 25-17,0 75 1,0 73 15,-24 26-15,24 74-1,0 25 1,0 0 0,0-25-1,0-75-15,0 26 16,0-50 0</inkml:trace>
  <inkml:trace contextRef="#ctx0" brushRef="#br0" timeOffset="35336.35">16000 7343 0,'-24'-25'16,"24"50"15,0 25-31,-25-26 16,25 26-16,0 49 15,0 0 1,0 1 15,0-26-15,0-49-16</inkml:trace>
  <inkml:trace contextRef="#ctx0" brushRef="#br0" timeOffset="36059.36">13569 8459 0,'0'0'16,"-24"0"0,48 0 46,1 0-46,0 0-16,0 25 15,24-25-15,26-25 16,74 25 0,49 0-1,-49-24-15,173-1 31,75-25-15,100 25 0,98-24-1,25 24 1,0-25 0,-74 25-1,-99 1 1,-150-1-1,-123 25 1,-75 0 0,-74 0-1,0 0 32,-50 25 0</inkml:trace>
  <inkml:trace contextRef="#ctx0" brushRef="#br0" timeOffset="41887.19">16025 8559 0,'25'0'32,"-50"0"-1,0 0-16,1 0 1,-100 24 0,-75-24-1,1 25 1,49-25 0,74 25-1,100-25 32,0 25-47,0 0 16,25-1-1,-26 51 1,26-1 0,0 50-1,-26-24 16,1-1-15,-25-50 0,0-24-16,25-50 47,0-24-47,0-1 15,74-24 1,25-1-1,-25 50 1,-25 25 0,1 25-1,-25 50 1,-26-1 0,-24 25-1,-24-49-15,-26 24 31,-49 1-15,-25-1 0,0-24-1,24-25 1,-24-25 0,100-50-1</inkml:trace>
  <inkml:trace contextRef="#ctx0" brushRef="#br0" timeOffset="42121.2">16621 9278 0,'0'0'16,"24"0"-16,-24 25 15,0 0 1,-24-1 0,24 1-1,0 0 1,0 0-16</inkml:trace>
  <inkml:trace contextRef="#ctx0" brushRef="#br0" timeOffset="42720.22">17166 8856 0,'0'0'0,"25"-25"0,-25 1 31,0 48-15,0 1 0,0 25-1,-25 74 1,1-25 0,-1-49-16,0 24 15,0-24 1,50-1-1,49-24 1,26-25 0,24-25-1,0-24 1,-50-26 0,-24 1-1,-25 24 1,-25 26 31,0 48-32,0 26 1,-25 49 0,25 25-1,-25 0 1,25-25-1,-25 1 1,0-51 0,25 1-1</inkml:trace>
  <inkml:trace contextRef="#ctx0" brushRef="#br0" timeOffset="44237.34">1960 12825 0,'25'0'31,"-25"25"-15,0 25-16,-25-1 16,25 26-16,-25 49 15,25-50-15,-25 1 31,25-50-15,0-1 0,25-98-1,49-75 1,1-25 0,24 26-1,-49 48 1,-1 76-1,-24 48 1,0 76 0,0 148-1,-50-99 1,0-50 0,25-124 15,0-74 0,25-75-15,49 0-1,-24 50 1,0 75 0,-26 49-1,26 74 1,-25 125-1,-25-51 1,0 1 0,-25-74-1,25-50 1</inkml:trace>
  <inkml:trace contextRef="#ctx0" brushRef="#br0" timeOffset="51604.07">3374 12925 0,'0'0'16,"-25"0"30,50 0 17,0-25-63,24 25 16,1-25-16,24 25 15,1-25-15,123-24 31,-124 24-15,-49 25-16,0 0 16,-25 0 15</inkml:trace>
  <inkml:trace contextRef="#ctx0" brushRef="#br0" timeOffset="51854.11">3423 13297 0,'0'0'0,"25"0"31,0 0-31,99-50 31,25 1-15,49-76 0,50 1-1,-99 25-15</inkml:trace>
  <inkml:trace contextRef="#ctx0" brushRef="#br0" timeOffset="57387.58">4862 12602 0,'0'0'0,"25"-25"16,-25 50 93,0 25-93,-25-1-16,25 1 16,0 0-16,-49 49 31,24-25-16,0 1 1,25-51 0,25-24-1,0 0 1,74-24 0,0-1-1,-49 25-15,49-50 16,-74 25-1,-1 1 1,-24-1 0,0 0-1,0 50 63,0 0-62,0-1-16,0 1 16,0 25-1,-24 99 1,-1-75 0,25-24-16</inkml:trace>
  <inkml:trace contextRef="#ctx0" brushRef="#br0" timeOffset="57804.07">6251 13098 0,'0'0'0,"25"0"62,25 0-46,-1 0-16,-24 25 16,25 0-16,-25 25 15,-25 123 1,-50 1 0,-74-1-1,0 1 16,50-99-31</inkml:trace>
  <inkml:trace contextRef="#ctx0" brushRef="#br0" timeOffset="64037.95">9824 12453 0,'24'-25'16,"1"25"-1,-25-24 16,0-1-31,0-25 16,0 25 0,-49-24-1,-1-26 1,0 75 0,-24 0-1,-1 50 1,-24 74-1,-25 50 1,25 24 0,25-24-1,74-25 1,24-100-16,76 51 16,24-76 15,0-24-16,0-74 1,0-50 0,-25-50-1,-49 1 1,-50 98 0,0 50-1,24 25 16,-48 100-15,24-1-16,-25 99 16,-25 26-1,50-1 1,-25-50 0,25-49 15,0-99-31</inkml:trace>
  <inkml:trace contextRef="#ctx0" brushRef="#br0" timeOffset="64538.47">10667 13421 0,'0'0'0,"25"-25"16,-25 0 15,-25 50-31,-25 49 16,1 50 15,-26 25-16,26-25 1,49 0 0,0-24-1,49-76-15,51 26 16,48-50 0,-24-25-1,-24-24 1,-51-26-1,-49 1 1,-49 24 0,-75 25-1,0 25 1,0 25 0,49-25 15,50 50-31</inkml:trace>
  <inkml:trace contextRef="#ctx0" brushRef="#br0" timeOffset="64923.3">12900 13024 0,'0'0'0,"-25"0"0,0 0 15,75 0 32,-26 0-47,1-25 16,99 25 0,-25-25-1,1 0 1,-51 1-1</inkml:trace>
  <inkml:trace contextRef="#ctx0" brushRef="#br0" timeOffset="65104.67">12800 13346 0,'0'0'0,"-49"75"31,49-50-15,0-1 0,74-24-1,50-49-15</inkml:trace>
  <inkml:trace contextRef="#ctx0" brushRef="#br0" timeOffset="68237.82">16000 12404 0,'0'0'0,"0"-25"63,0 0-63,0 0 15,0 0-15,0 1 16,-24-26-1,-26-24 1,-24-1 0,-26 50-1,1 1 1,0 98 0,-25 25-1,25 75 1,49 24-1,50-98-15,25 48 16,49-48 0,26-76-1,24-24 1,-25-24 15,25-100-15,-25-50-1,-49-25 1,-26 75 0,-24 75-1,0 49 17,-24 49-32,24 100 15,-50 25 1,25 24-1,25-24 1,50-50 0,-25-49-1,-25-51 1</inkml:trace>
  <inkml:trace contextRef="#ctx0" brushRef="#br0" timeOffset="68638.23">16422 12925 0,'0'0'15,"0"-25"1,25 25-1,0 0 1,0 0-16,-1 0 16,51 0-1,-50 25 1,-1 74 0,-48 25 15,-1-50-31,-25 26 15,25-26 1,25-49 0,75-25-1,74-50 1,0 1 0,-100 24-16</inkml:trace>
  <inkml:trace contextRef="#ctx0" brushRef="#br0">14686 13917 0,'0'0'0,"-25"0"16,50 0 15,24 0-31,1 0 15,49 25-15,174-25 16,223-25 0,174 25-1,25 0 1,-100 0 0,-173 0 15,-174-25-16,-149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08:35.7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15480 14239 0,'0'25'15,"-25"-25"1,25 25 46,-50 0-62,25 24 16,1-24-16,-26 25 16,0-25-16,-24 99 15,-1 0 1,26 0 0,24 0-1,25 0 1,50-25 15,74-49-15,0-25-1,25-50 1,-50 0 0,-74 25-16,24-50 15,-24-24 1,-50 24-1,-49 25 1,-1 1 0,1 24-1,0 0 1,-1 24 0,25-24-1</inkml:trace>
  <inkml:trace contextRef="#ctx0" brushRef="#br0" timeOffset="417.6">16174 14835 0,'0'0'0,"0"-25"62,-25 75-46,25-26-1,0 1-15,0 0 16,0 0 0,0 0-1,0-75 32,25 50-31,-25-25-16,0 0 15,0 1 1,0 48 15</inkml:trace>
  <inkml:trace contextRef="#ctx0" brushRef="#br0" timeOffset="3763.82">17414 14363 0,'0'-24'62,"-24"24"391,-1 0-437,0 0-16,-25 0 15,26 0-15,-26 0 16,-49 0 0,74 0 15,25 24 94,0 1-109,-25 0-1,25 0-15,-25 25 16,25-26-16,-24 26 15,24 24 1,-25-24 0,25-25-1,0 0 1,25-50 31,-1 0-32,1 0 1,74 0 0,-24-24-1,-26 24 1,1 25 0,0 25-1,-1 0 1,1 49-1,-25-24 1,0-1 0,-1 26-1,-24-51 1,0 26 0,25-25-1,-50 74 1,1-24 15,-1-51-31,0 1 16,-25 0-1,25 0 1,-24 24 0,-1-49-1,1 25 1,24-25-1,0 0 1,0 0 0,0 0 15,1 0 235,-1 0 249,0 0-452,25-25 30,-25 25-46,0 0 0,25-24-31,-24 24 78,24-25 171</inkml:trace>
  <inkml:trace contextRef="#ctx0" brushRef="#br0" timeOffset="4834.31">19374 13644 0,'0'-25'109,"50"25"-109,-25 0 16,24 0-16,1-25 15,-1 25-15,76 0 32,-51-24-17,-49 24 1,0 0 0</inkml:trace>
  <inkml:trace contextRef="#ctx0" brushRef="#br0" timeOffset="5052.32">19473 13818 0,'0'0'0,"0"25"0,-24-25 16,-1 24-16,0-24 15,0 25 1,50 0-1,0-25 1,74 25 0,25-50-1,-25 0-15</inkml:trace>
  <inkml:trace contextRef="#ctx0" brushRef="#br0" timeOffset="5701.39">20863 13371 0,'0'0'16,"0"-25"-16,0 1 15,-25-1 1,0 25 31,0 25-32,-74 24 1,25 26 0,24-1-16,25-24 15,-49 74 1,49 25-1,25-75 1,0-24 0,99-1-1,0-24 1,1-25 0,24-25-1,-25-24 16,-25-1-15,-24-24 0,0-1-1,-50 25-15,49-49 16,-49 50 0,0-51-1,-25 1 1,-74 0-1,0 49 1,49 50 0,1-24-1,-51 24 17,1 24-32</inkml:trace>
  <inkml:trace contextRef="#ctx0" brushRef="#br0" timeOffset="6450.87">24187 12999 0,'0'-25'16,"0"50"-16,0-75 0,25 50 0,-25-24 31,-25-1-15,0 25-1,-25 0-15,1 0 31,-50 25-15,24 49 0,25 25-1,26 1 1,-1 48 0,0-73-16,25 123 15,0-123 1,-25 148-1,0-124 1,1-24 0,24-26-1,-25-49 17</inkml:trace>
  <inkml:trace contextRef="#ctx0" brushRef="#br0" timeOffset="6668.32">23591 13843 0,'0'-25'15,"0"50"-15,0-75 0,0 25 16,0 0 0,25 25-1,25-25 1,49 1-1,25-1 1,-25 0 0,25-25-1</inkml:trace>
  <inkml:trace contextRef="#ctx0" brushRef="#br0" timeOffset="7338.95">24187 13545 0,'25'0'16,"24"0"15,-24 0-15,25 25-16,-26 24 16,1-24-1,0 25-15,-25 49 16,0 0-1,-25-74 1,0 0 0,25-50 15,25-25-15,50-74-1,-1 25 1,1 25 15,-51 49-31,26 0 16,-25 25-1,0 0 1,-1 0 0,-24 25-1,-24 24 1,24 26-1,0 24 1,24-24 0,26-26-1,24-24 1,1-25 0,-50 0-16,24-25 15,-24-49 16,-25-26-15,-50 26 0,-24 24-1,24 26 1</inkml:trace>
  <inkml:trace contextRef="#ctx0" brushRef="#br0" timeOffset="7917.91">25179 13570 0,'25'24'16,"24"-24"-16,-24 25 0,0 25 16,0-1-1,-25 26 1,0-25 15,-25-1-15,25-24 15,0-75-15,50-24-1,24-25 1,-24 74-16,-1-25 15,26 50 1,-50 25 0,-1 49-1,-24 26 1,-24-26 0,-1-74-1,25 25 1,74-124 31,50-25-32,0 49 1,-74 50-16,-1 1 16,-24 24-1,25 24 1,-25 51-1,-25-1 1,25 1 0,-25-50-16</inkml:trace>
  <inkml:trace contextRef="#ctx0" brushRef="#br0" timeOffset="8384.74">27511 13173 0,'0'0'0,"50"-75"15,-50 50 1,24-24 0,-24 24-1,-24 50 1,-26 24-1,-74 51 1,25 49 0,24-1-1,75 1 1,25-50 0,25-49-16,49-25 15,-25-25 1,1-25 15,-50 0-15,-25-24-1,-50 24 1,-25 0 0,51 25-1,-51 0 1,50 0-1,25-25-15</inkml:trace>
  <inkml:trace contextRef="#ctx0" brushRef="#br0" timeOffset="8984.89">28156 12776 0,'0'0'0,"-75"-174"16,26 149 0,-1 1-1,-74-1 1,-74 25 0,-1 74-1,75-24-15,-74 99 16,24 49-1,75 25 1,49 50 0,26-50-1,73-24 1,26-50 0,49-25-1,49-50 16,1-49-15,0-25 0,24-50-1,0-74 1,-24-24 0,-75-1-1,-49-199 1,-50 26-1,-99 74 1,49 149 0,-99-25-1,0 74 1,1 50 0,48 50-1,26 74 1</inkml:trace>
  <inkml:trace contextRef="#ctx0" brushRef="#br0" timeOffset="9334.94">28999 13644 0,'0'0'0,"25"0"47,-25 25-31,-25 0 0,25-1-16,0 1 15,0 0 48,0-50-63,25 0 15,-25 1-15,25-1 16,-50 0 0</inkml:trace>
  <inkml:trace contextRef="#ctx0" brushRef="#br0" timeOffset="11567.9">2332 16373 0,'0'-25'16,"0"50"47,0 0-48,-25-1-15,25 26 16,0 25-16,0-26 15,-25 26 1,25-51 0,0-48 15,25-51-31,25-49 16,-1-25-1,1 50 1,0 49 15,-1 50-15,-24 50-1,25 99 1,-26 0 0,1-25-1,0-75 1,-25-98 15,0-26-31,25-74 16,24 1-1,-24 73 1,25 50 0,-1 50-1,26 50 1,-1 49 15,-24 25-15,-25-1-1,-1-48 1,-24-76-16</inkml:trace>
  <inkml:trace contextRef="#ctx0" brushRef="#br0" timeOffset="11867.86">3448 16422 0,'25'0'31,"25"0"-15,-26 0-1,26 0-15,-25-24 16,74-1 0,0-25-1,-24 25 1,-51 1-1</inkml:trace>
  <inkml:trace contextRef="#ctx0" brushRef="#br0" timeOffset="12067.78">3696 16671 0,'0'0'0,"-25"24"31,50-24 1,0 0-32,0 0 15,49-24 1,-24 24-16</inkml:trace>
  <inkml:trace contextRef="#ctx0" brushRef="#br0" timeOffset="13135.8">5333 15976 0,'-24'-25'63,"-26"50"-48,0-25-15,1 0 16,-26 0 0,-73 25-1,48-25 1,26 0 0,74 25 62,0 24-78,0 1 15,0-1-15,25 1 16,-50 24-16,25 26 16,0-51-1,0-24 1,0 0 31,0-50-32,0 0 1,50-24 0,-26 24-1,51 0 1,-1 25-1,25-25 1,-24 50 0,-1 0-1,-24 24 1,-1 1 0,1 0-1,-50-1 1,25 1-1,-50 24 1,-25 26 0,-24-26-1,0-24 1,-26-26 0,-24-24-1,25-24 1,25-26-1,49 25 1</inkml:trace>
  <inkml:trace contextRef="#ctx0" brushRef="#br0" timeOffset="13468.26">6202 16646 0,'0'0'0,"25"-25"16,-1 25 46,1 25-62,0 24 16,-25-24-1,0 25-15,0 24 16,0 1-16,-50 73 16,-49 1-1</inkml:trace>
  <inkml:trace contextRef="#ctx0" brushRef="#br0" timeOffset="14901.65">10121 16348 0,'0'-25'31,"0"0"16,0 1-47,0-1 16,-25 25-1,25-25-15,-24 25 16,24-25-16,-50 25 16,25-25-1,-24 25 1,-1 25 0,-24 0-1,-1 0 16,1 49-15,24 25 0,25 1-1,0 24 1,50 25 0,25-50-1,0-74-15,24-1 16,50-24-1,-50-49 1,1-26 0,-26-24-1,-24-25 1,-25 0 0,0 25-1,-25 49 16,25 25-15,0 75 31,25 74-31,-25 50-1,25 24 1,-25-24-1,25-50 1,-25-74-16</inkml:trace>
  <inkml:trace contextRef="#ctx0" brushRef="#br0" timeOffset="15469.63">10741 17018 0,'0'-25'31,"25"25"0,0 0-15,0-25 0,0 25-16,24 0 0,50-25 15,1 1 16,-26 24-15,-24 0 0,-25 0-1,-25 24 17,0 1-32,0 0 15,0 49 1,-25 75-1,-25 75 1,25-76 0,1 1-1,-26-25 1,50-74 0,0-25-1</inkml:trace>
  <inkml:trace contextRef="#ctx0" brushRef="#br0" timeOffset="15973.14">12676 16869 0,'-24'0'16,"48"0"46,26-25-62,0 25 16,24-25-16,124 1 31,-148 24-31,24-25 16,26 25-1,-75 0 1,-1 0 0,1 0 15</inkml:trace>
  <inkml:trace contextRef="#ctx0" brushRef="#br0" timeOffset="16290.28">12974 17142 0,'0'0'15,"-50"25"1,26 0-16,-1-25 31,50 0-31,74-25 32,25-25-32,-25 0 15,-49 50 16,-25-24-15,-1 24 0,1 0-1</inkml:trace>
  <inkml:trace contextRef="#ctx0" brushRef="#br0" timeOffset="19435.49">15604 16174 0,'-25'0'16,"0"0"0,50 0-1,0 0 63,-25-24 16,0-1-94,0 0 16,24 0-1,-48 0 1,24-24 0,-25-1-1,25 25 1,-25 1-1,-25 24 1,26 0 0,-26 0-1,0 0 1,1 49 0,-1 1-1,0 24 16,26-24-31,-1 49 16,0 0 0,0 0-1,50-24 1,25-1 0,-1-24-1,51-25 1,-26-25-1,0-25 1,1-25 0,-26-24-1,-24-50 1,-25 25 0,0-1-1,-25 26 16,25 49-15,0 0 0,0 50 15,-24 50-15,24 24-1,0 25 1,24-25-1,-24-49-15,25 24 16,0 1 0,0-75-1,-25 24 1</inkml:trace>
  <inkml:trace contextRef="#ctx0" brushRef="#br0" timeOffset="20169.12">16174 16621 0,'0'-25'0,"0"0"62,0 1-30,25-1-32,0 25 15,0-25-15,-1 0 16,26 0 0,0 25-1,-26 0 1,1 25-1,-50 50 1,1-26 0,24-24-1,0 0 1,24-25 15,1 0-15,50-25-1,-26 25 1,1 0 0,-25 0-1,24 0 1,-24 50 0,-25-26-1,-25 26 1,0 0-1,-24-1 1,-26-24 0,26-25-1</inkml:trace>
  <inkml:trace contextRef="#ctx0" brushRef="#br0" timeOffset="21130.83">14438 17192 0,'0'0'0,"-25"0"15,0 0 1,0 0 0,0 0-1,50-25 32,0 25-31,25 0-16,49 25 15,75-25 1,-26 0 0,26 0-1,0 24 16,-1-24-15,26 0 0,-100 0-16,99-24 15,1-1 1,-1 0 0,50 0-1,1 0 1,23 0-1,1 25 1,-25-24 0,0 24-1,0-25 1,-24 25 0,-26 0-1,1 0 16,-125-25-15,-49 25 0,24 0-1,-24 0 48,-25 25-32</inkml:trace>
  <inkml:trace contextRef="#ctx0" brushRef="#br0" timeOffset="22184.61">15356 17712 0,'-25'-24'15,"50"24"48,-1 0-48,1 0-15,25 0 16,-1 0 0,1 0-16,74 0 15,50-25 16,-125 25-15,-24 0 0,-25 25 15,0-1-31,-25 1 16,25 75-1,-25-1 1,1 0-1,-1-25 1,25 1 0,-25-1-1</inkml:trace>
  <inkml:trace contextRef="#ctx0" brushRef="#br0" timeOffset="22530.6">16348 18010 0,'0'0'0,"25"0"31,-25 25 16,0 0-32,24-25-15,1 0 94</inkml:trace>
  <inkml:trace contextRef="#ctx0" brushRef="#br0" timeOffset="23435.71">17762 17539 0,'0'0'0,"0"-25"31,-25 25-15,0 0 15,0 0-15,-24 25-1,-1 24 1,-24 26 0,24-1-1,25 1 1,0-1 0,25-24-1,25 24 16,0 1-15,25-26 0,-1-24-1,51 0 1,-1 0 0,0-25-1,0 0 1,-24-25-1,-26 25 1,-24-25 0,0 0 31,-25 0-32,0 1-15,-25-1 31,-25 0-15,26 25 0,-1 0-1,-50 0 1,1 25 0,0 0-1,-1-1 1,-24 26-1,49 0 1,26-26-16,-26 26 16,25-50-1,0 0 1</inkml:trace>
  <inkml:trace contextRef="#ctx0" brushRef="#br0" timeOffset="25552.04">19895 16795 0,'0'0'0,"-25"0"16,1 0 15,73 24 32,-24-24-63,49 0 15,-24 0-15,24 25 16,-24-50-1,74 25 1,-25 0 0,-74-24-1</inkml:trace>
  <inkml:trace contextRef="#ctx0" brushRef="#br0" timeOffset="25786.59">19945 17216 0,'0'0'0,"-25"0"0,0 0 16,25 25-16,0 0 16,0-25-1,99 25 16,25-25-15,75 0 0,-100 0-16,149-50 15</inkml:trace>
  <inkml:trace contextRef="#ctx0" brushRef="#br0" timeOffset="26336.02">21706 16844 0,'0'0'0,"25"-99"31,0 74-31,-25 0 31,-25 25-15,-25 25-1,-24 0 1,-25 25 0,24 74-1,26 0 1,24 0 0,25 0-1,49-25 1,26 0-1,49-24 1,25-26 0,0-24-1,-75-25-15,50 0 16,0-25 0,-25 0-1,-24-24 16,-1-1-15,-49-24 0,0-50-1,0 25 1,-50 24 0,0-49-16</inkml:trace>
  <inkml:trace contextRef="#ctx0" brushRef="#br0" timeOffset="26485.95">22425 16894 0,'0'-25'16,"-24"0"-16,-26 0 15,124 100-15,-198-199 0,25 74 16,-25 1 0,0 24-1,0 25 1,0 25 0,74 24-1,26-24 1</inkml:trace>
  <inkml:trace contextRef="#ctx0" brushRef="#br0" timeOffset="27252.58">24782 16447 0,'0'0'16,"0"-25"-1,25 1 1,-25-1 0,-25 25-16,-24 0 15,24-25 1,-74 25-1,-1 0 1,26 0 0,49 0-1,-25 0 1,50 25 0,0 49-1,0 50 1,0 25-1,25 0 1,25 25 0,-25-25-1,24 49 1,-49-124 0,0-24 15,0 0-16,0-26-15</inkml:trace>
  <inkml:trace contextRef="#ctx0" brushRef="#br0" timeOffset="27502.42">24385 17117 0,'0'0'0,"-25"-25"16,25 0-1,0-24 1,25 49 0,50-25-1,24 0 1,25 0 0,0 25-1,-25 0 16,-24 0-31</inkml:trace>
  <inkml:trace contextRef="#ctx0" brushRef="#br0" timeOffset="28569.63">25055 16968 0,'50'0'32,"-50"25"-17,24-25 1,1 50-1,0 24 1,-25 1 0,-25-1-1,25-49 1,0 0 15,0-50-15,25 0-1,25-74 1,24-1 0,-49 76-16,25-26 15,24 0 1,-74 75 46,0 0-46,-25 0-16,25 24 16,25 1-1,0 25 1,0-51 0,24 1-1,-24-25-15,0 0 31,0-49-15,-1-51 0,-24-24-1,25 50 1,0 24 0,0 25 15,24 25-16,-24 25 1,0 50 0,-25-1-1,0-24-15,-25-1 16,50-49 31,0-25-32,49-74 1,1 25 0,24 49-1,-49 0 1,-26 50 0,1 25-1,-25-1 1,-25 26-1,50-75 17,0-25-32,0 0 15,24-25 1,51-49 0,-26 50-1,-49 49 16,-25 24-15,0 51 0,0 24-1,0 0 1,74-49-16</inkml:trace>
  <inkml:trace contextRef="#ctx0" brushRef="#br0" timeOffset="29053.09">27511 16646 0,'0'0'0,"-25"0"0,25-25 15,-25 25 1,50 0 0,0 0-1,49 0 1,26-25 0,-1 0-1,-50 1 1,-24 24 15,-25 24-31,0 1 16,0 50-1,-25 24 1,-24 25 0,24 25-1,25-100 1,0 75-1,0-49 1,0-50 0,0-1-1</inkml:trace>
  <inkml:trace contextRef="#ctx0" brushRef="#br0" timeOffset="29269.2">27685 17092 0,'0'0'0,"-25"0"15,0 0 1,0-25 0,50 1 31,49-1-47,26 0 15,24 0 16,-25 0-15,-25-74-16</inkml:trace>
  <inkml:trace contextRef="#ctx0" brushRef="#br0" timeOffset="29919.12">28379 16298 0,'0'0'0,"0"-49"16,-25-26-1,-24 26-15,-50-26 16,-26 51 0,1-1-1,-24 50 1,-1 24 0,0 50 15,-25 25-16,50 0 1,50 1 0,24 48-1,25-24 1,75 74 0,24-99-1,26-24 1,48-1-1,1-50 1,25 1 0,-25-25-1,-25-25 1,-25 0 0,0-75-1,25-49 16,0-49-15,25-125 0,-99 149-1,-50 100 1,-25-150 0,-49 25-1,-50 75 1,0 50-1,0 24 1,49 50 0,25-1-1</inkml:trace>
  <inkml:trace contextRef="#ctx0" brushRef="#br0" timeOffset="30307.86">29495 15827 0,'0'0'0,"25"-25"31,-25 0-31,-25 50 47,1 25-31,24-25-1,-25 0 16,25-50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09:24.4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2828 1389 0,'0'0'0,"-25"-25"31,0 25-31,1 0 47,24 25-31,0 0-16,-25 74 15,0 25 1,25 0 15,-25-24-15,25-76-1,0-73 1,0-1 0,0 1-1,25-125 1,25 25 0,-1 0-1,-24 124 1,25 1-1,-1 123 1,1 50 0,-50-25-1,25-50 1,-25-49 15,0-50-15,24-25-1,1-49 1,25-74 0,24 73-1,-49 51-15,25 24 16,-1 75 0,1 24-1,0 75 1,-26-25-1,-24 0 1,-24-25 0,24-49-1</inkml:trace>
  <inkml:trace contextRef="#ctx0" brushRef="#br0" timeOffset="233.15">3845 1513 0,'25'0'32,"0"-25"-17,24 25 1,-24-24-1,74-1 1,-24 25 0,-50 0-1</inkml:trace>
  <inkml:trace contextRef="#ctx0" brushRef="#br0" timeOffset="400.26">3845 1836 0,'0'0'0,"-25"25"32,0-25-17,100-25 1,49-25 0,-50 25-16</inkml:trace>
  <inkml:trace contextRef="#ctx0" brushRef="#br0" timeOffset="1016.93">5185 943 0,'0'0'0,"0"-25"31,-50 50 1,25-1-17,-24 1-15,-1 25 16,0 0-16,-49 74 16,50 24 15,49 1-16,49-50 1,75 1 0,0-75-1,-49-1-15,24-48 16,-50-26 0,-24-25-1,-74 1 1,-75 49-1,-50 0 1,50 25 0,74 0-1,26 0 1</inkml:trace>
  <inkml:trace contextRef="#ctx0" brushRef="#br0" timeOffset="1379.2">6301 1364 0,'-50'-24'32,"50"-1"-32,0 0 93,-24 50-14</inkml:trace>
  <inkml:trace contextRef="#ctx0" brushRef="#br0" timeOffset="1600.23">6400 1910 0,'0'0'15,"0"75"1,0-1-1,-25 0 1,-49 50 0,24-49-16</inkml:trace>
  <inkml:trace contextRef="#ctx0" brushRef="#br0" timeOffset="2783.38">10121 1092 0,'25'0'16,"-25"-25"-1,0 0 1,0 0 0,0 0-16,-25-24 31,0-26-16,-49 1 1,0 49 0,-1 0-1,-49 75 1,25 49 0,-25 75-1,25 74 1,49 0-1,50-149-15,25 50 16,74-75 0,50-49-1,-25-25 1,0-74 15,0-75-15,-25-25-1,-74-24 1,0 74 0,-25 74-1,0 25 17,0 174-17,25 25 1,-25 24-1,49 26 1,26-51 0,24-24-1,0-75 1,-24 1 0,-51-75-1</inkml:trace>
  <inkml:trace contextRef="#ctx0" brushRef="#br0" timeOffset="5067.21">11411 2431 0,'0'-25'47,"0"1"-15,0-1-17,0 0-15,25-25 16,-25 1-16,0 24 15,0-25-15,0-24 16,-50 24 0,-24 25-1,-50 25 1,0 50 15,25 24-15,74 1-1,50-1 1,99-24 0,124 49-1,-99-49 1,-50 74 0,-74-25-1,-25 0 1,-50 0-1,-24-49 1,-1-25 0,1-50-1,24-49 1,50-50 15,25-25-15,-25 99-16,25-24 15,0 24-15</inkml:trace>
  <inkml:trace contextRef="#ctx0" brushRef="#br0" timeOffset="5917.39">13421 1538 0,'24'0'94,"26"0"-79,0 25-15,-1-25 16,26 0-16,-26-25 16,75 25-1,-49-25 1,-50 25 0,-1 0-1,1 0-15</inkml:trace>
  <inkml:trace contextRef="#ctx0" brushRef="#br0" timeOffset="6134.77">13520 2034 0,'0'0'0,"-25"25"31,50-25-16,0 0 1,99-25 0,24 0-1,51 1 1,-100 24-16</inkml:trace>
  <inkml:trace contextRef="#ctx0" brushRef="#br0" timeOffset="8334.52">16645 769 0,'0'-25'46,"0"0"-30,0 1-16,0-1 16,-24-25-1,24 1 1,-25-26 0,0 26-1,-25 24 1,1 0-1,-26 25 1,-24 25 0,0 49-1,0 50 1,24 50 15,50-25-15,1-75-16,73 25 15,75-49 1,0-25 0,-24-75-1,-26 1 1,-24-51 0,-50-49-1,0 1 1,0 48-1,0 76 1,0-1 0,0 99 15,24 25-15,-24 50-1,25 0 1,-25 0-1,25-50 1,0 0 0</inkml:trace>
  <inkml:trace contextRef="#ctx0" brushRef="#br0" timeOffset="8916.95">16844 1290 0,'0'-25'16,"0"50"31,0 0-32,25 0-15,-50-1 16,25 1-16,0 25 16,-25-1-1,25 1 1,0-25 0,0 0-1,50-1 1,24-48-1,1-1 1,-1-25 0,-49 1 15,-25-1-31,25 25 16,-25 0-1,0 1 1,0 48 15,0 1-15,0 99-1,-25-25 1,25 26 0,25-51-1,-50 0 1</inkml:trace>
  <inkml:trace contextRef="#ctx0" brushRef="#br0" timeOffset="9605.4">15256 2431 0,'-25'0'16,"1"0"-16,24-25 47,49 25-16,-24 0-16,99-24 1,99-1 0,100 0-1,74-25 1,49 1 0,75-1-1,-25-24 1,-248 49-16,174 0 15,-75-25 1,-74 50 0,-149-24-1,-74-1 17,-25 25-17</inkml:trace>
  <inkml:trace contextRef="#ctx0" brushRef="#br0" timeOffset="10783.74">16596 3448 0,'0'0'0,"25"0"32,-25-25-32,0 1 15,49-26 1,1-24 0,-25-26-1,0 1 1,-75 0-1,0 74-15,-49 0 16,-25 25 0,0 50-1,25 24 17,74 26-17,75-1 1,74-25-1,49 1 1,-24 24 0,-50 0-1,-49 0 1,-50-49-16,-50 49 16,-74-24-1,0-51 1,25-24-1,25-49 17,74-50-17,0-26 1,74 26 0,0 50-16,-24-1 15,49 25-15</inkml:trace>
  <inkml:trace contextRef="#ctx0" brushRef="#br0" timeOffset="11034.75">17514 3597 0,'0'0'0,"25"0"15,-1 0 17,-24 25-32,0 0 31,0-1-15,0 1-1,0 0 1</inkml:trace>
  <inkml:trace contextRef="#ctx0" brushRef="#br0" timeOffset="11539.95">18084 3076 0,'0'0'0,"-25"0"0,1 0 31,24-25-15,24 25 15,26-24-31,0 24 16,74-50-1,-25 25 1,-25 0 0,-49 25 15,-25 25-15,0 0-16,0 74 15,-25 50 1,1 25-1,-1-26 1,25-24 0,-25-24-1,25-75 17,0-1-17,25-48 1</inkml:trace>
  <inkml:trace contextRef="#ctx0" brushRef="#br0" timeOffset="12402.92">20416 1563 0,'0'0'0,"-25"0"16,25-25 62,25 25-78,25 0 16,-25-25-16,49 25 15,50-49 1,-25 24 0,-24 0-1,24 0 1,-74 25-16,-1 0 16</inkml:trace>
  <inkml:trace contextRef="#ctx0" brushRef="#br0" timeOffset="12683.72">20590 1885 0,'0'0'16,"-25"25"-16,25 0 15,25-25 1,74-25 0,50 25-1,-50-25 1,-25 25-16,26-24 16,-51 24-1,-24 0 1</inkml:trace>
  <inkml:trace contextRef="#ctx0" brushRef="#br0" timeOffset="21451.44">23988 595 0,'0'0'0,"0"-24"15,0-1 1,0 0-1,0 0 1,0 0 0,0 1-16,0-1 15,25-25 1,-25 0 0,0-49-1,-25 25 1,1-1-1,-26 51 1,-25-1 0,-24 25-1,0 25 17,-25 74-17,50-50-15,-26 125 16,26 0-1,49-25 1,75-25 0,74-50-1,-25-24 1,25-50 0,-50 0-1,1-25 1,-1-74-1,1-1 1,-26-98 0,-24 124-1,0-1 17,-25 50-17,0 75 16,-25 0-15,0 74 0,1 0-1,-1 24 1,0-24 0,0-24-1,25-1 1,25-74-1,0-25 1</inkml:trace>
  <inkml:trace contextRef="#ctx0" brushRef="#br0" timeOffset="21885.03">24311 1042 0,'25'0'31,"-25"-25"-15,-50 50 15,25 25-15,0-1-1,25 26 1,25-26 0,0 1-1,25-25 17,-1-50-17,1 0 1,-25-74-1,-1 49-15,-24-49 16,-24 24 0,-1 26-1,-25 49 1,-24 25 0</inkml:trace>
  <inkml:trace contextRef="#ctx0" brushRef="#br0" timeOffset="22539.08">22177 1885 0,'-24'0'16,"48"0"62,1 0-78,25 25 16,-1-25-1,51 0-15,-26 0 16,224 0-1,74 0 1,50 0 0,24-25-1,25 1 1,1-26 0,-75 0-1,74 26 1,-248-1-1,-74 0 1,-50 25 0,-49-25-1,-100 50 48</inkml:trace>
  <inkml:trace contextRef="#ctx0" brushRef="#br0" timeOffset="24027.21">22748 2704 0,'0'0'0,"25"-25"31,0 25 16,-25-25 0,-25 25 172,0 0 500</inkml:trace>
  <inkml:trace contextRef="#ctx0" brushRef="#br0" timeOffset="24818.43">22922 3027 0,'0'0'0,"0"24"16,0-48 30,24 24-30,-24-25-16,25-25 16,0-24-1,0-1 1,-25-24 0,0 25-1,-50-1 1,-24 75-1,-25 0 1,-1 25 0,1 49-1,74 26 17,1-1-17,73 25 1,50-50-1,50 26 1,-25-26 0,-49 0-1,-75-24-15,0 24 16,-75 1 0,-49-26-1,0-24 1,25-25-1,49-25 1,1-74 0,49 0 15,25-25-15,24 25-1,50 24 1,25 26-1,-74 24-15</inkml:trace>
  <inkml:trace contextRef="#ctx0" brushRef="#br0" timeOffset="25068.24">23443 3175 0,'0'0'0,"24"25"32,1 0-1,-25 0-31,0 0 16,0 24-1,0-24 1,0 0-1</inkml:trace>
  <inkml:trace contextRef="#ctx0" brushRef="#br0" timeOffset="25502.7">23839 2803 0,'0'-25'16,"-24"1"15,24-1-31,24 25 32,76-25-17,24 0 1,-25 0-1,-74 25 1,0 0 0,-25 25-1,0 99 1,0-25 0,-25-24-1,0-1-15,25 50 16,-25-24-1,0-26 1,25 0 0,0-49 15,50-25-31</inkml:trace>
  <inkml:trace contextRef="#ctx0" brushRef="#br0" timeOffset="25734.59">24733 3299 0,'24'0'32,"-24"25"-1,0 0-16,0 0 1,0 0 0</inkml:trace>
  <inkml:trace contextRef="#ctx0" brushRef="#br0" timeOffset="26221.86">25080 2630 0,'25'-50'15,"-50"100"-15,50-125 0,-25 50 16,0 1-16,0 48 62,0 26-62,-25 49 16,25 0 0,49 25 15,26-74-15,-26-50-1,1-25 1,25 0-1,-26-49 1,-49 49 0,0 50 31,0 0-47,0 24 15,0 51 1,-25-26-1,1 1 1,24-26-16,24-24 16</inkml:trace>
  <inkml:trace contextRef="#ctx0" brushRef="#br0" timeOffset="26427.74">25923 3175 0,'0'25'63,"0"0"-48,0 0 1</inkml:trace>
  <inkml:trace contextRef="#ctx0" brushRef="#br0" timeOffset="26985.92">26295 2704 0,'0'0'0,"0"-50"0,-24-123 47,24 148-47,49-49 16,50 24 0,-49 25-1,0 25 1,-26 25-1,1 49 17,-50-24-32,1 74 15,-1-50 1,25-24-16,0-25 16,25 24-1,-1-24 1,51 0-1,-50 0-15,-1 0 16,1 49 0,-50-24-1,1 24 1,-1-24 0,0-1-1,0-24 1,25 0-1,-25-25-15,1 25 32,-1-25-17</inkml:trace>
  <inkml:trace contextRef="#ctx0" brushRef="#br0" timeOffset="27134.69">27089 3275 0,'0'0'0,"25"0"15</inkml:trace>
  <inkml:trace contextRef="#ctx0" brushRef="#br0" timeOffset="32434.88">2257 6103 0,'0'-25'31,"0"50"63,0 24-78,0 1-16,0-1 15,0 1-15,0-25 16,0 0 15,0-75-15,25-49-1,-25-50 1,25 25 0,25 50-1,-26 24 1,51 50 0,-25 74-1,-1 50 1,-49-24-1,0-26 1,0-49 0,0-50-1,0-74 17,25-25-17,25 25 1,-1 49-1,1 50 1,24 25 0,-49 99-1,0 25 1,0-1 0,-50-24-1,25-99-15,0 0 16</inkml:trace>
  <inkml:trace contextRef="#ctx0" brushRef="#br0" timeOffset="32756.92">3200 5979 0,'0'0'0,"25"0"47,-25-25-31,25 25-1,24-25 1,-24 25-16,74-25 15,1 0 1,-26 1 0,-49 24 15,0 0-15</inkml:trace>
  <inkml:trace contextRef="#ctx0" brushRef="#br0" timeOffset="33003.25">3374 6251 0,'0'0'0,"25"0"46,-1 0-30,26 0-16,49-24 16,0-1 15,-49 25-31,24 0 16</inkml:trace>
  <inkml:trace contextRef="#ctx0" brushRef="#br0" timeOffset="33567.9">4093 5805 0,'-25'-25'31,"1"25"-31,-1 0 16,25-25 15,25 25-15,-1 0-1,51 25 1,24-50-1,75 1 1,-1-1 0,-73 0-1,-26 25 1,-49 0 15,-50 25-15,0 49-1,25 50 1,-25 50 0,1 24 15,-1-24-15,0-50-1,0-25 1,25-49-1</inkml:trace>
  <inkml:trace contextRef="#ctx0" brushRef="#br0" timeOffset="34204.12">5904 6103 0,'-25'0'47,"25"-25"94,0 0-141,0 0 15,0 0 1,0 50 31,0 0-32,0 0 1,25-50 62</inkml:trace>
  <inkml:trace contextRef="#ctx0" brushRef="#br0" timeOffset="34501.67">6053 6475 0,'0'49'32,"25"-49"-32,0 50 15,-1 24 1,-24 26-1,-24-26 1,-1 25 0,-50-49-1,75-25 1</inkml:trace>
  <inkml:trace contextRef="#ctx0" brushRef="#br0" timeOffset="45252.59">9526 6996 0,'0'-25'78,"0"0"-62,0 0-1,0 0-15,0 1 16,0-1-16,-25-25 15,-25-24 1,1 24 15,-26 1-15,1 24 0,0 25-1,24 0-15,-49 25 16,-25 49-1,49 25 1,26 50 0,-1 0-1,50 25 1,50-50 0,49-50-1,25-74 1,50-25 15,-100-24-31,25-51 31,-74 26-31,0-50 16,0 0 0,-50 25-1,25 74 1,0 0-1,0 50 32,25 24-31,-25 75 0,24 25-1,1 25 1,-25-75-16,50 50 15,-1-50 1,26-24 15,-1-26-15,50-24-16</inkml:trace>
  <inkml:trace contextRef="#ctx0" brushRef="#br0" timeOffset="46186.82">10568 8062 0,'25'0'31,"-25"-24"78,0-1-62,0 0-15,0 0-32,0 0 15,-25 1 1,0-1-16,0 25 15,-74-25 1,0 50 0,-25 0-1,24 49 1,26 25 0,49 0-1,50-24 1,99-50-1,25-25 1,0-50 0,-100 0-1,51-24 1,-51 24 0,-49 26-1,0 48 16,0 26-15,-25 99 0,25 25-1,-24 49 1,-1 0 0,-25-49-1,50-100-15,0 1 16,0-26-16,0-24 15</inkml:trace>
  <inkml:trace contextRef="#ctx0" brushRef="#br0" timeOffset="46669.05">11932 7566 0,'-25'0'16,"1"0"-1,-1 0 1,74 0 31,-24 0-47,25 0 15,24-25-15,1 25 16,49-24 0,-25-26-1,-50 25 1,-24 25 0</inkml:trace>
  <inkml:trace contextRef="#ctx0" brushRef="#br0" timeOffset="46903.11">12007 7889 0,'0'0'0,"-25"25"15,-25 74 1,75-74 15,0-25-31,24 0 16,75-25-1,25 0 1,-25 0 0,0-24-1</inkml:trace>
  <inkml:trace contextRef="#ctx0" brushRef="#br0" timeOffset="47986.98">14909 6698 0,'25'-25'0,"-25"0"16,25 25-16,-25-24 16,24-1-1,1 0 1,-25-25 0,25-24-1,-50-1 1,-24-24-1,-1 50 1,0 49-16,-49 0 16,0 74-1,-25 50 1,25 50 0,49-25-1,50-25 1,74-50-1,26-49 1,24-25 15,-25-25-15,-25-49 0,-24-125-1,-25 50 1,-50 50-1,25 74 1,0 0 0,0 50 15,-25 99-15,25 50-1,-25 24 1,25-24-1,25-25 1,-25-75 0,25-24-1,0-50-15</inkml:trace>
  <inkml:trace contextRef="#ctx0" brushRef="#br0" timeOffset="48687.04">15678 7020 0,'0'0'0,"0"-49"16,-25 49 0,0 0-1,-49-25 1,0 0 0,-1 50-1,26-25 1,24 25-1,25 0 1,-25 24 0,25 26-1,0-1 1,0-24-16,0-1 16,0-24-1,25-25 16,24-49-15,1 24 15,24 0-15,-24 0 0,0 50-1,-1 25 1,1 24-1,-1 0 1,-24-24-16,-25 49 16,0-24-1,-49-1 1,-26 1 0,1-51-1,-25-24 1,49 0-1</inkml:trace>
  <inkml:trace contextRef="#ctx0" brushRef="#br0" timeOffset="49274.98">13966 8261 0,'-24'0'16,"24"-25"46,24 25-31,1 0-31,0 0 16,25 0-16,-1 0 16,100 0-1,74-50 1,75 1-1,49-1 1,75-24 0,74-1-1,25 1 1,0 24 0,-50-24-1,-297 49-15,99 0 16,-124 0-1,-124 25 1,-1 0 31,1 0-16</inkml:trace>
  <inkml:trace contextRef="#ctx0" brushRef="#br0" timeOffset="50436.9">14835 9204 0,'0'0'0,"24"-25"15,-24 0 1,0 0-1,-24 0-15,-1 25 16,-50-24 0,-24-1-1,-50 50 1,0 24 0,1 50-1,98-49-15,0 74 16,75-50-1,74-49 1,50-25 15,25-25-15,-50-49 0,-25 0-1,-74 49 1,0 50 15,-25 74-15,0 25-1,0 49 1,0-98-16,25 74 16,-25-25-1,0-50 1</inkml:trace>
  <inkml:trace contextRef="#ctx0" brushRef="#br0" timeOffset="50638.29">15529 9724 0,'0'0'0,"25"0"16,-25 25 0,0 0-1,0 0 1,0 0 0</inkml:trace>
  <inkml:trace contextRef="#ctx0" brushRef="#br0" timeOffset="51269.9">16298 9526 0,'0'0'0,"99"-50"31,-74 1-31,25 24 16,49-74 0,-25 0-1,-49-25 1,-25 24 0,-49 75-1,-75 25 1,0 25-1,0 50 1,24 24 15,76-74-31,24 74 16,49-49 0,75-1-1,50 1 1,-25-1-1,0 1 1,-50 49 0,-74-24-1,-50 24 1,-74-25 0,-1-24-1,-24-50 1,99-25-1,1-74 1,48-50 15,26 0-15,0 25 0,49 0-1</inkml:trace>
  <inkml:trace contextRef="#ctx0" brushRef="#br0" timeOffset="51869.98">19449 7517 0,'0'0'0,"0"-25"16,-25 25-1,74 0 17,-24-25-17,74 0 1,26 0-1,-26 25 1,-25-24 0,-49 24-1</inkml:trace>
  <inkml:trace contextRef="#ctx0" brushRef="#br0" timeOffset="52103.62">19548 7814 0,'0'0'0,"-25"50"32,50-50-17,0 0-15,24 0 16,51-25-1,-1 25 1,0 0 0,-74 0-16</inkml:trace>
  <inkml:trace contextRef="#ctx0" brushRef="#br0" timeOffset="55904.26">22748 6301 0,'0'0'0,"25"-50"32,0 26-32,-25-26 0,24-24 15,-48-26 1,-1 26-1,0 0 1,-49 49 15,-1 0-15,-49 50 0,0 49-1,0 50 1,74-25-16,1 1 15,24-1-15,0 75 16,75-50 0,49-50-1,50-24 1,-25-50 0,-25-50-1,0-24 16,-74 24-31,25-124 16,-25 100 0,24-125-1,-49 175 1,0-1 0,0 124 15,0 25-16,0 25 1,25 0 0,-25-50-1,25-25 1,-25-24 0,49-25-1</inkml:trace>
  <inkml:trace contextRef="#ctx0" brushRef="#br0" timeOffset="56242.89">23591 6624 0,'0'0'15,"0"-25"1,25 0 0,-25 50 31,0 0-32,0-1-15,0 26 16,0 0-16,0 74 15,25-25 17,-25-25-17,25 1 1</inkml:trace>
  <inkml:trace contextRef="#ctx0" brushRef="#br0" timeOffset="56919.91">21061 7814 0,'0'0'16,"0"25"-1,25-50 48,0 25-63,24 0 16,1 0-16,124-24 15,49 24 1,149-50-1,50 0 1,99-24 15,49-1-15,50 1 0,-297 49-16,247 0 15,-148 1 1,-99-1-1,-150 0 1,-74 0 0,-74 25 15</inkml:trace>
  <inkml:trace contextRef="#ctx0" brushRef="#br0" timeOffset="59387.18">22128 8732 0,'25'0'15,"-25"-25"-15,24 25 16,-24-24 0,25-1-1,0 0 1,-25-25 0,0 1-1,-50-1 1,-49-24-1,-50 49 1,1 0 0,-26 50-1,25 25 1,50 49 0,74 25-1,25-75-15,99 26 16,75-50-1,24-25 17,-49-50-17,-25-24 1,-49 24 0,-51 50-1,-24-25 1,0 75-1,-24 49 1,-1 25 0,25 75-1,0-75 1,49-50 0</inkml:trace>
  <inkml:trace contextRef="#ctx0" brushRef="#br0" timeOffset="59578.5">22798 9104 0,'0'0'0,"0"25"31,0 0-31,-25 25 15,50-50 1</inkml:trace>
  <inkml:trace contextRef="#ctx0" brushRef="#br0" timeOffset="60153.83">23443 8782 0,'0'0'0,"24"-25"16,1-25-16,0-49 16,0 0-1,-50 25 1,-74 49-1,-75 0 1,0 50 0,75 0-1,50 49 1,73 0 0,76 1-1,49-26 1,24 51-1,-98-51 1,24 26 0,-25 24-1,-74-25 1,-74 1 0,-25-26-1,-25-24 1,49-25-1,26-49 1,49-75 0,24 24-1,51 1 1,24 25 0,0 49-1</inkml:trace>
  <inkml:trace contextRef="#ctx0" brushRef="#br0" timeOffset="60331.11">24013 8980 0,'0'0'0,"25"25"31</inkml:trace>
  <inkml:trace contextRef="#ctx0" brushRef="#br0" timeOffset="60987.06">24956 8335 0,'0'0'16,"0"-49"0,0 24-16,-25 0 15,-74 25 1,24-25-16,-24 25 15,25 0 1,49 25 0,0 0-1,25 24 1,0 1 0,25 49-1,0 1 1,24-1-1,1-50 17,-50-24-17,25 0 1,24-75 0,26 26-1,24-1 1,0 0-1,-49 50 1,24 0 0,-49 49-1,-25 0 1,-25 1 0,0-1-1,-74-24 1,0-25-1,74-25 1,-49 25 0,49-50-1</inkml:trace>
  <inkml:trace contextRef="#ctx0" brushRef="#br0" timeOffset="61186.41">25526 8906 0,'0'0'0,"25"25"15,-25-1 32</inkml:trace>
  <inkml:trace contextRef="#ctx0" brushRef="#br0" timeOffset="61721.02">25774 8360 0,'0'0'0,"25"-50"16,-25 26-1,0-1 32,0 74-47,0 51 16,-25-1-1,25 25 17,50-25-17,-25-49 1,49-50 0,25-25-1,-24-25 1,-25 26-16,24-76 15,-49 51 1,0 24 0,-25 50 15,0 74-15,0 0-1,0 50 1,0-25-1,0-25 17,0-24-32</inkml:trace>
  <inkml:trace contextRef="#ctx0" brushRef="#br0" timeOffset="63504.87">2233 12032 0,'24'24'78,"-24"1"-62,0 25-16,0 24 16,0-24-16,-24-1 15,24 51 1,0-76-1,0 1 1,0-74 0,24 24-1,1-124 1,25 25 0,-25 74-16,24-24 15,1 49 1,0 25-1,-26 75 17,1 49-17,0 0 1,-25-50 0,0-49 15,25-75-16,-25-49 1,25-25 0,-1 50-16,51-1 15,-26 50 1,-24 50 0,25 50-1,-25 49 1,-1 0 15,1-25-15,0-50-1,-25-24 1</inkml:trace>
  <inkml:trace contextRef="#ctx0" brushRef="#br0" timeOffset="63754.04">3200 12007 0,'0'0'0,"25"0"31,25-25-15,-1 25-1,-24 0 1,25-25 0,49 0-1,-25 1 1</inkml:trace>
  <inkml:trace contextRef="#ctx0" brushRef="#br0" timeOffset="63954.35">3299 12304 0,'0'0'16,"0"25"15,25-25-15,25-25-1,49 1 1,-25-1-16</inkml:trace>
  <inkml:trace contextRef="#ctx0" brushRef="#br0" timeOffset="64621.09">4366 11982 0,'0'0'15,"50"-25"-15,-26-24 16,26-26-1,-50 26 17,25-26-17,-50 1 1,-49 24 0,-26 50-1,1 25 1,0 24-1,49 26 1,26-1 0,24-24-16,24 24 15,51-24 1,49 0 0,0-1-1,0 1 1,-75-1-1,-24 26 17,-25-1-17,-74-24 1,-25-1 0,74-73-1,-50-26 1,51-24-1,48-26 1,1 26 0,50-25-1,-26 24 1</inkml:trace>
  <inkml:trace contextRef="#ctx0" brushRef="#br0" timeOffset="64875.84">5507 11858 0,'25'0'15,"0"0"48</inkml:trace>
  <inkml:trace contextRef="#ctx0" brushRef="#br0" timeOffset="65104.33">5879 12404 0,'0'0'0,"0"49"15,0 1 1,-25 49-1,1 25 1,-51 25 0,50-75-16</inkml:trace>
  <inkml:trace contextRef="#ctx0" brushRef="#br0" timeOffset="65971.78">8831 12056 0,'0'0'0,"50"-49"16,-25 24-1,-25-49 1,0-1 0,-50-24-1,25 24 1,-49 51 0,-25 24-1,-1 49 1,-24 100-1,50 74 17,24 25-17,75-99 1,0-99-16,74-25 16,50-75-1,0-49 1,-25-50-1,-50-25 1,-24 26 0,-25 48-1,-25 150 17,0 0-17,25 98 1,-1 125 15,1-74-15,0-26-1</inkml:trace>
  <inkml:trace contextRef="#ctx0" brushRef="#br0" timeOffset="66237.81">9476 12652 0,'0'0'0,"25"0"32,-25 25-17,-25-1-15,25 51 16,0 24-1,-25 25 17,1-50-17,24 1-15</inkml:trace>
  <inkml:trace contextRef="#ctx0" brushRef="#br0" timeOffset="66637.63">9898 12949 0,'0'0'0,"25"-24"31,-50 24-15,25 24-1,-25 1-15,0 50 16,1 24-1,24-49 17,0-1-17,74-24 1,0-25 0,1-25-1,-26 0 1,-49-24-16,0-51 15,-49 1 1,-26 25 0,1 24-1,0 50 1</inkml:trace>
  <inkml:trace contextRef="#ctx0" brushRef="#br0" timeOffset="67004.99">11461 12553 0,'-25'0'16,"50"0"31,24 0-47,-24 24 15,50-48-15,49 24 32,0-25-17,-25 0 1,-74 0 0</inkml:trace>
  <inkml:trace contextRef="#ctx0" brushRef="#br0" timeOffset="67204.35">11585 12850 0,'0'0'0,"-50"50"16,75-75 15,49 25-16,-24-25-15,49 25 16</inkml:trace>
  <inkml:trace contextRef="#ctx0" brushRef="#br0" timeOffset="68070.84">14586 11734 0,'0'0'0,"25"0"0,-25-25 16,25 0-16,-25 0 15,25-24 1,0-1 0,-50-24-1,-25 49 1,-24 0-1,-25 25 17,-25 25-17,24 49 1,51-24-16,-26 99 16,51-50-1,73 0 1,50-49-1,25-50 1,0-25 0,0-24-1,-49-51 1,-25 1 0,-26 0-1,-24 74 1,0 50 31,-24 74-32,24 25 1,0 50 0,0-50-1,24 0 1,1-50-1,25-74-15</inkml:trace>
  <inkml:trace contextRef="#ctx0" brushRef="#br0" timeOffset="68488.02">15480 11808 0,'0'0'0,"0"-24"0,24-1 16,-48 50 15,24-1-15,-25 26-1,-25 49 1,1 25-1,24 0 1,50 0 0,-1-74-16,51 24 15,-1-49 1,1 0 0,-51-50-1,-48 0 1,-26-24-1,-24 24 17,-75 25-17,74 0-15</inkml:trace>
  <inkml:trace contextRef="#ctx0" brushRef="#br0" timeOffset="69270.38">13743 13073 0,'0'25'16,"25"-25"46,0-25-46,49 25-16,1 0 15,24 0-15,25 0 16,223-24 0,75-1-1,0 25 1,-50-25 0,-199 0-16,175 0 15,-76 1 1,-23-1 15,-76 0-15,-74 25-1,-74 0 1</inkml:trace>
  <inkml:trace contextRef="#ctx0" brushRef="#br0" timeOffset="69921.14">13966 13768 0,'-24'0'15,"24"25"-15,0 25 16,-25-1-16,25 26 16,-50 73-1,25 1 1,0 0 0,1-99-1</inkml:trace>
  <inkml:trace contextRef="#ctx0" brushRef="#br0" timeOffset="70337.84">14363 14041 0,'0'0'0,"50"-50"15,-25 26 16,-50 48-31,0 1 16,-25 74 0,26 1-1,-1-26 1,74 0 0,1-49-1,24-50 1,1 1-1,-26-51 17,-24-24-17,-50 0 1,-24 24 0,24 51-16,0 24 15,0 0-15,-24 0 16,24 0-1,25 24 1</inkml:trace>
  <inkml:trace contextRef="#ctx0" brushRef="#br0" timeOffset="70505.91">15132 14115 0,'0'0'0,"50"25"31,-25 0-15,-25 0 31</inkml:trace>
  <inkml:trace contextRef="#ctx0" brushRef="#br0" timeOffset="71055.2">16000 13892 0,'0'0'0,"50"-49"31,-25 24-31,0 0 16,0 0-1,-25-25-15,0 1 16,-25-1 0,-50 50-1,-49 0 1,0 75-1,25-1 1,74 25 0,25-49-1,75-25 1,123-75 0,-74 1-1,-25-1 1,-24 25 15,-75 50-15,0 25-1,0 49 1,-25 25 0,0 0-1,0 25 1,-24 0-1</inkml:trace>
  <inkml:trace contextRef="#ctx0" brushRef="#br0" timeOffset="71489.98">18531 12652 0,'0'0'0,"25"0"62,-1 0-62,1 25 16,0-25-16,25 0 15,-1-25-15,50 25 32,-24-25-17,-50 25-15</inkml:trace>
  <inkml:trace contextRef="#ctx0" brushRef="#br0" timeOffset="71672.16">18481 13049 0,'-25'24'16,"50"-48"-16,-74 73 0,49-24 15,24 0 1,76-25 0,-1-25-1,-50 0 1</inkml:trace>
  <inkml:trace contextRef="#ctx0" brushRef="#br0" timeOffset="75572.92">20788 12379 0,'0'0'0,"0"-25"0,0 0 16,0 0 15,0 1-31,-25 24 31,1-25-31,-26 25 16,25 0-1,-74 25 1,-25 24 0,0 26-1,74-1-15,-74 75 16,50 0 0,49 0-1,50-1 1,49 1-1,50-49 17,0-26-17,25-24 1,0-26 0,25-24-1,-50-24 1,0-26-1,-25 0 1,-49 1-16,24-26 16,0-24-1,-49-50 1,0 25 0,-25 25-1,-25-25 1,-49 0 15,-25 25-15,-25 24-1,-1 26 1,1 24 0,0 0-1,25 50 1,0 0-1,49 24 1</inkml:trace>
  <inkml:trace contextRef="#ctx0" brushRef="#br0" timeOffset="76954.66">2506 15480 0,'0'0'0,"24"25"32,-24-1-17,0 26-15,0 0 16,0-1 0,0 75-1,0-99-15,0 50 16,0-51-1,25-98 17,0-50-17,0-25 1,49 0 0,-24 75-1,-1 74 16,-49 25-15,25 74 0,25 25-1,-50-75-15,25 26 16,-1-100 15,-24-25-15,25-74-1,0 0 1,25 100 0,-26 24-1,1 49 1,25 50 0,-25 50-1,-1-50 1,1-24-16,-25-1 31</inkml:trace>
  <inkml:trace contextRef="#ctx0" brushRef="#br0" timeOffset="77187.71">3523 15579 0,'24'0'31,"1"0"-31,25-25 16,24 0 0,25-24-1,1-1 1,-76 50-1</inkml:trace>
  <inkml:trace contextRef="#ctx0" brushRef="#br0" timeOffset="77371.81">3696 15852 0,'0'0'0,"0"50"31,0-26-31,25-24 16,49 0 0,75-49-1,-74 24 1</inkml:trace>
  <inkml:trace contextRef="#ctx0" brushRef="#br0" timeOffset="77904.66">4788 15331 0,'0'0'16,"49"-74"-1,-49 49-15,0 0 16,-24-25-1,-26 50 1,-49 0 0,-25 25-1,-25 50 1,50 24 0,74-25-1,25 1 1,74-51-1,50-48 17,0-26-17,-74 25-15,24-74 16,-24 25 0,-50 49-1,25 25 16,-25 99-15,25 25 0,-25 0-1,24 0 1,-24-25 0,0-24-1</inkml:trace>
  <inkml:trace contextRef="#ctx0" brushRef="#br0" timeOffset="78188.31">5458 15777 0,'49'50'32,"-49"-25"-32,25 74 15,-50 25 1,0 25-1</inkml:trace>
  <inkml:trace contextRef="#ctx0" brushRef="#br0" timeOffset="79105.28">9675 15753 0,'0'0'15,"0"-50"-15,0 0 0,-25 1 16,0-1 0,-74-99-1,0 75 1,-50 49 0,-25 25-1,25 99 1,0 100-1,75 74 1,74-50 0,74-49-1,75-150 1,25-73 0,-25-75-1,-25-174 1,-99 124 15,-1 75-15,1 124 15,-25 25-15,0 98-1,25 51 1,-25-1-1,-25-24 1,50-25 0,-25-99-16</inkml:trace>
  <inkml:trace contextRef="#ctx0" brushRef="#br0" timeOffset="79354.88">9848 16298 0,'0'0'0,"-24"25"47,24 0-47,0 0 15,0 0 1,24 74-1,-24-25 1,-24-24-16,24 24 16,-25-49-1</inkml:trace>
  <inkml:trace contextRef="#ctx0" brushRef="#br0" timeOffset="79555.48">10072 16298 0,'0'0'0,"24"0"31,-24-24-31,0 48 16,-24 1 0,24 25-16,0 74 15,-25 25 1,0-100-16</inkml:trace>
  <inkml:trace contextRef="#ctx0" brushRef="#br0" timeOffset="79988.27">11883 16199 0,'0'0'0,"-50"0"31,75 0 1,24 25-17,26-50-15,24 25 16,0 0-16,50-25 31,-50 1-15,-49-1-1</inkml:trace>
  <inkml:trace contextRef="#ctx0" brushRef="#br0" timeOffset="80189.07">12255 16348 0,'0'0'0,"-124"74"16,99-74-1,0 25 1,25 0-16,25-25 31,24 0-31,100-25 16,-74 0-1</inkml:trace>
  <inkml:trace contextRef="#ctx0" brushRef="#br0" timeOffset="81188.55">15058 15976 0,'0'0'16,"-25"-25"-16,0 25 0,-24-25 15,24 25 1,-124 0 0,50 25-1,24 50 1,-24-1-1,49 25 1,26-24 0,-1 49-1,25 0 1,49-25 0,26 0-1,74-24 1,24-1 15,26-49-15,-100-25-16,100 0 15,-51-25 1,-24 0 0,-24-24-1,-26-1 1,0 0-1,-24-24 1,0 0 0,-26-26-1,-24 26 1,0-1 0,-24-24-1,-1 0 1,0 49 15,-25-24-15,-24 0-1,0 24 1,-1 0 0,1 25-1,-1 1 1,1 24-1,0 0 1,-1 0 0,-24 24-1,74-24-15,-74 25 16,24 0 0,-24 0-1,-25 0 1,0 24-1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10:52.2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4639 1885 0,'0'0'0,"0"-24"0,0-1 15,0-25 1,-25-74 0,-25 50-1,-24 49 1,-50 74-1,-50 100 1,75 25 0,99-50-1,99-99 1,25-75 0,50-49-1,-50-25 1,-49 50 15,-51 49-15,-24 74-16,-24 100 15,-1 25 1,0-1 0,25-48-1</inkml:trace>
  <inkml:trace contextRef="#ctx0" brushRef="#br0" timeOffset="733.33">5209 1861 0,'0'0'16,"25"0"-16,-25 24 15,0 1 1,-25 25-16,1 49 31,-26-49-15,75-100 15,0 25-31,24-49 16,75-50-1,-49 74 1,-50 50-1,-25 25 1,24 74 0,26-24-1,0-51-15,123-24 16,50-49 0,-49-50-1,-25-25 1,-50 24 15,-74 75-15,-99 1-1,-50 98 1,-50 50 0,99 25-1,51-50 1,123-24-1,0-100 1,25-50 0,0-73-1,-49-101 1,-26-73 0,-24 24-1,0 174 16,-25 99-15,0 75 0,-25 149-1,25 98 1,0-123-16</inkml:trace>
  <inkml:trace contextRef="#ctx0" brushRef="#br0" timeOffset="1116.6">8980 1191 0,'0'0'0,"-49"-75"31,-26 51-31,1 48 15,-26 1 1,26 0-16,-25 99 16,124 0-1,74-25 1,74 0 0,-98-24-1,-50-1 1,-75-24-1,-74 0 1,-25-1 0,50-49-1,124-25 1,74-24 0</inkml:trace>
  <inkml:trace contextRef="#ctx0" brushRef="#br0" timeOffset="1416.33">9055 1662 0,'49'-25'16,"-98"50"-16,173-75 16,-199 100 15,26 25-15,49 24-1,49 0 1,75-49-1,-25-26 1,1-73 0,-51-1-1,-24-24-15,-50-50 16,-74 0 0,-25 24-1,25 76 16</inkml:trace>
  <inkml:trace contextRef="#ctx0" brushRef="#br0" timeOffset="2399.35">12627 1216 0,'0'0'0,"-25"-25"0,-25 0 15,1 0-15,-51 25 16,-73 25 15,-1 99-15,75 25-1,74 24 1,100-48 0,24-76-16,99-24 15,-24-25 1,-25-50-1,-100-74 1,-73-49 0,-76 24-1,-49 99 1,-24 50 0,74 50-1,49 24 1,100-24 15,-1-50-31,100 0 16,50-50-1,-26-74 1,-24 25 0,-50 74-1,-49 50 1,-25 49-1,-25 75 1,0 0 0,0-75-1,0-49 1,49-74 0,75-125-1,-24 75 16,-76 74-15,1 0 0,0 75-1,0 49 1,49 0 0,25-49-1,25-50 1,-24-25-1,-26-49 1,-24-26 0,-25 26-1,-1 49 1,26 25 0,74 25-1,50 25 1</inkml:trace>
  <inkml:trace contextRef="#ctx0" brushRef="#br0" timeOffset="31952.48">2481 4292 0,'0'-25'15,"-25"25"32,25 25 47,-25-1-78,25 51-16,-25-1 15,25 26-15,-25 24 16,1 99-1,-1-25 1,25-49 0,0-74-1</inkml:trace>
  <inkml:trace contextRef="#ctx0" brushRef="#br0" timeOffset="32368.43">2357 4292 0,'0'0'0,"24"-174"31,1 124-31,0 1 16,50-26 0,-1 51-1,25-1 1,-49 25 0,24 49-1,-49 26 1,-25 123-1,-50-99 1,-24 1 0,-25-26-1,0-24 1,49-25 0</inkml:trace>
  <inkml:trace contextRef="#ctx0" brushRef="#br0" timeOffset="33068.15">3002 4416 0,'0'0'0,"24"0"46,-24 25-30,-24-1-16,24 1 16,0 25-16,0 49 15,49-49 1,1-50 15,-1 0-15,26-75-1,-1-24 1,1-50 0,-75 75-1,0 98 17,0 26-32,0 0 15,25 49 1,24 0-1,26-49 1,49-50 0,0-25-1,-25-49 1,-50-1 0,1-24-1,0-298 1,-25 174-1,-50 99 1,25 99 0,0 124 15,-25 100-15,50-1-1,0-24 1,-1-25-1,26-75 1,-50-49-16</inkml:trace>
  <inkml:trace contextRef="#ctx0" brushRef="#br0" timeOffset="33251.6">4019 4143 0,'0'0'0,"-50"-25"16,50 0 0,-25 25-1,75-25 1,124 1 0,-75-1-16</inkml:trace>
  <inkml:trace contextRef="#ctx0" brushRef="#br0" timeOffset="33735.33">6822 4019 0,'0'-25'15,"25"25"1,-25 50 31,25-26-32,-25 100 1,-25-49-16,25 24 16,-25 0-1,25-49 1</inkml:trace>
  <inkml:trace contextRef="#ctx0" brushRef="#br0" timeOffset="33885.93">6896 3845 0,'0'0'0,"0"-25"0,0 1 0,-24-1 16,24 0 0,-25-25-1</inkml:trace>
  <inkml:trace contextRef="#ctx0" brushRef="#br0" timeOffset="34235.8">7070 4192 0,'0'0'0,"0"75"15,25-50-15,-25 24 16,0-24-1,0 0 1,0-50 0,49-99-1,26-25 17,-1 25-17,1 75 1,-1 49-1,-24 74 1,-25 50 0,-25-25-16,0 75 15,0-100 1,0 1-16</inkml:trace>
  <inkml:trace contextRef="#ctx0" brushRef="#br0" timeOffset="34668.9">10345 3696 0,'0'-25'15,"24"1"16,1 24-31,-25 99 16,0 25 0,-25 50-1,1-26 17,24-98-32,74 24 15,-24-49 1,222-25-1,-197-25-15</inkml:trace>
  <inkml:trace contextRef="#ctx0" brushRef="#br0" timeOffset="34902.76">10543 3671 0,'0'0'0,"-50"-49"31,50 24-31,0 0 16,75-24 0,-1 24-1,1 25-15,73-50 16,-73 25-16</inkml:trace>
  <inkml:trace contextRef="#ctx0" brushRef="#br0" timeOffset="35068.89">10518 3845 0,'0'0'0,"-49"50"16,49-25-1,74-25 1,0-25 0</inkml:trace>
  <inkml:trace contextRef="#ctx0" brushRef="#br0" timeOffset="35519.92">11337 3696 0,'0'0'0,"-124"-25"31,49 25-15,-49 50-1,50-25 1,74 0-16,25-25 16,49 25-1,25-25 1,1 24-1,-1 26 17,-25 24-32,1 26 15,-1 48 17,-49-48-17,0-26 1,-1-74 15,26-50-15,-25-24-16,49-100 15,1-24 1,-26 74 0,-24 25-1,0 74 1</inkml:trace>
  <inkml:trace contextRef="#ctx0" brushRef="#br0" timeOffset="35702.51">12180 4093 0,'25'25'0,"-50"-50"0,50 75 15,0-50 32,0 0-31</inkml:trace>
  <inkml:trace contextRef="#ctx0" brushRef="#br0" timeOffset="37841.66">13644 3622 0,'0'-25'16,"25"-25"31,-1 50-32,1 0-15,25-24 16,-25 24-1,74 0 1,-25 24 0,1 51-1,-50-1 1,-25 50 0,-25 0-1,0-74-15,0 0 16,0-26-1,1 26 1,-1-50 31,25 25 15,0 0 313,0-1-156,-25-24-203,25 25 374,-25-25-327,25 25-63,-25 0 47,25 0-47,-49-25 15,49 24-15,-25-24 16,0 25 0,25 0-1,25-50 48,24 25-48,1-25-15,25 1 16,49 24 0,-25-25-1,-25 0 1,-49 25 0,0 0-1,-25-25 1</inkml:trace>
  <inkml:trace contextRef="#ctx0" brushRef="#br0" timeOffset="38985.93">14661 3597 0,'0'0'0,"50"-25"0,-26-24 16,-24 24 0,25-74-1,-25 49-15,0-24 16,-25-26 0,-49 1-1,-75 25 1,-25 24-1,-24 50 1,-25 75 0,-1 49-1,-98 148 17,248-172-17,-51 148 1,76 25-1,74 99 1,99-174 0,49-24-1,1-75 1,24-49 0,1-50-1,-1-75 1,26-24-1,98-124 1,-148-1 15,-100 100-31,1-223 32,-125 124-17,-99 74 1,0 25-1,0 74 1,25 1 0,25 49-1,25 25 1,24 74 0</inkml:trace>
  <inkml:trace contextRef="#ctx0" brushRef="#br0" timeOffset="53753.01">3150 6673 0,'-24'-74'16,"24"49"-1,0 50 32,-25 24-31,0 26-16,0 98 15,25 1 1,50-99 15,74-51-15,50-73-1,-50-51 1,-25-24 0,-50 50-16,-24-75 15,0 100 1,-25 49 15,-50 99-15,1 74-1,24 100 1,0 75 0,0 24-1,-24 0 17,-26-99-17,-24-50 1,50-173-16,-51 24 15,26-99 1,-1-173 0,26-100-1,24 0 1,75 75 0,-26 149-16</inkml:trace>
  <inkml:trace contextRef="#ctx0" brushRef="#br0" timeOffset="54054.42">4267 6772 0,'0'0'0,"25"-24"15,-25-1 1,-25 25-1,0 49 1,-49 75 0,-1 75-1,26 99 1,49-26 0,24-23-1,51-76 1,74-98-1,-100-51-15,75-24 16</inkml:trace>
  <inkml:trace contextRef="#ctx0" brushRef="#br0" timeOffset="54538.72">4490 7467 0,'0'0'0,"0"-74"16,0-26-1,0 26 1,0 49 0,50 25-1,-1 50 1,-24 99 0,-25-50-16,-25 99 15,0-49 1,1-124-1,73-149 17,1-124-17,24-25 17,-24 99-17,-25 100 1,-25 99-1,-25 24 1,25 26-16,-50 98 16,50 26-1,50-50 1,24-50 0,50-49-1,-24-50 1,-51-25-1</inkml:trace>
  <inkml:trace contextRef="#ctx0" brushRef="#br0" timeOffset="54836.61">5309 6896 0,'0'0'0,"24"-49"15,-24-1 1,50 75 15,-25 0-31,25 24 16,-1 125-1,-24 99 1,-75 25 0,-123 49 15,123-273-31,-24 1 15,49-50 1,0-50 0,25-25-16</inkml:trace>
  <inkml:trace contextRef="#ctx0" brushRef="#br0" timeOffset="55088.24">6251 7417 0,'0'0'0,"25"0"47,0 25-32,25-50-15,24 25 16,124-24-1,-98-1-15,49 0 32,-100 25-17,-49 25-15</inkml:trace>
  <inkml:trace contextRef="#ctx0" brushRef="#br0" timeOffset="55304.01">6400 7790 0,'0'0'0,"-25"24"0,1 1 16,-1-25-1,50 0 1,-1 0 0,26 0-16,74-25 15,25 1 1,-75-1-1,1 0 1</inkml:trace>
  <inkml:trace contextRef="#ctx0" brushRef="#br0" timeOffset="57635.92">8534 7293 0,'-50'0'16,"50"-24"31,0-1 62,0 0 32,-25 25-141,25-25 15,0 0 1,0 1-16,-25-1 16,25-50-1,-24 26 1,-26-1-1,0 25 1,1 0 0,-1 1-1,25 24 1,-24 0 0,-1 0-1,0 24 1,1 51-1,-26-1 1,51 50 0,-1 0-1,0 0 1,0-24 0,50 24-1,25-25 1,74 25-1,-25-74 1,-25-26 0,1-24-1,-1-24 17,-24-1-17,24-50 1,-24 1-1,-25-1 1,-1-24 0,1 0-1,0 0 1,-25-25 0,0 74-1,0 1 1,-25 24-1,25 0 32,-25 50-31,25 0 0,-24 24-1,24 50 1,-25 1-1,50 24 1,-1 74 0,1-74-1,25-25 1,-1 1 0,1-51-1,0-49 1,-26 25-1,26-50 1,0 25 0,-25 0 15,-25-25-15</inkml:trace>
  <inkml:trace contextRef="#ctx0" brushRef="#br0" timeOffset="58436.87">9526 8310 0,'0'0'0,"0"-24"15,0-1 1,0 0 62,-25 25-78,0 0 16,0 0-16,-24 25 15,24 0-15,-25-1 16,-49 101-1,50-51 1,49 0 0,0-24-1,49 0 17,1-1-17,49-24 1,-25-50-1,26 0 1,-26-24 0,-49-26-1,0 1 1,0 0 0,-25 49-16,0-50 15,-25 26 1,0-1-1,-25 0 1,25 50 0,-24-24 15,-50 24-15,49 0-1,0 0 1,-24 24-1,0 1 1,24 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14:20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10890 7665 0,'-25'0'32,"1"-24"-17,-1 24 32,50 0-31,24 0-1,100-25 1,74 0 0,-24-25-1,-50 26 1,-75-1-1,-49 25 32,-50 0-31,0 25-16</inkml:trace>
  <inkml:trace contextRef="#ctx0" brushRef="#br0" timeOffset="446.89">11238 7194 0,'0'0'0,"0"-25"16,-25 25 0,25-24-1,-25 24 1,25 24 15,0 1-31,0 124 16,0 74 15,0 1-15,0-1-1,0-50 1,0-123-16,0 0 16,0-1-1,0-24 1</inkml:trace>
  <inkml:trace contextRef="#ctx0" brushRef="#br0" timeOffset="7046.11">13073 7145 0,'0'0'0,"25"0"0,0-25 16,49 25 0,-49-50-1,0 50 1,-25-25 15,0 0-15,0 1-1,-25-1 1,-25-25 0,26 25-1,-1 1-15,0-1 16,-74 0-1,24 25 17,1 25-17,0 24 1,-1 75 0,1 50-1,24 25 1,25-1-1,25-49 1,50-50 0,49-24-1,25-75 1,99-50 0,-74-99 15</inkml:trace>
  <inkml:trace contextRef="#ctx0" brushRef="#br0" timeOffset="7437.61">13421 6996 0,'0'0'0,"0"0"16,-100 794 156</inkml:trace>
  <inkml:trace contextRef="#ctx0" brushRef="#br0" timeOffset="8946.95">13321 7194 0,'0'0'0,"-24"-25"16,24 1 15,0-1-15,-25 50 46,25-1-62,-25 1 16,25 25-16,-25-1 16,0 100-1,0 0 1,25-75-16,0 51 31,50-26-15,0-25-1,24-49 1,-24 0 0,-25 0-1,-1-25 16,-24-25-31</inkml:trace>
  <inkml:trace contextRef="#ctx0" brushRef="#br0" timeOffset="9329.24">13793 7938 0,'-25'25'78,"25"25"-62,0-25-1,0-1-15,0 26 16,0 24-16,25 26 16,-25-26-1,0 1 1,0-26-1</inkml:trace>
  <inkml:trace contextRef="#ctx0" brushRef="#br0" timeOffset="10191.01">14338 7169 0,'0'0'0,"-24"-24"16,24-1 0,0-25-1,49 25 1,26 0-1,-1 25 1,25 25 0,1 50-1,-51 24 1,-24 50 0,-50 0-1,-49-1 1,-26-23-1,51-76-15,-26 26 32,51-51-17,24-48 17,24-26-17,76-99 1,49-49-1,-1-50 1,-24 74 0,-49 50-1,-50 49 1,-25 100 15,-50 50-15,-24 74 15,24 49-15,50-24-1,25-26 1,24-23 0,26-51-1,49-24 1,-99-50 15</inkml:trace>
  <inkml:trace contextRef="#ctx0" brushRef="#br0" timeOffset="11335.87">16100 7541 0,'0'25'16,"-25"-25"30,50 0-30,0-25 0,24 25-1,75-24 1,50-1 0,24-25-1,-74 25-15,75 1 16,-125 24-1,25-25 1,-74 25-16,0 0 31,-25-25 63</inkml:trace>
  <inkml:trace contextRef="#ctx0" brushRef="#br0" timeOffset="11904.35">16695 7095 0,'-25'-50'16,"25"75"46,0 0-62,0 0 16,0 24-16,25 1 16,-25 124-1,0-1 1,0 1 0,0-50-1,0-50 1,0-49-16</inkml:trace>
  <inkml:trace contextRef="#ctx0" brushRef="#br0" timeOffset="13230.51">18208 6847 0,'0'-25'16,"-24"25"31,-1 0-47,0 25 16,0-25-16,0 49 15,-49 51 1,-1 24-1,51-50-15,-1 75 32,25 0-17,25-25 1,24-25 0,50-24-1,50-26 1,0-24-1,0-25 1,0-25 0,0-49-1,-50-26 1,-25-48 0,-74 24-1,0 0 1,-49 0-1,-26 24 17,-24 26-17,-25-1 1,25 26 0,24 24-1,1 0 1,-25 50-1,0 25 1,-1 49 0,75 0-1</inkml:trace>
  <inkml:trace contextRef="#ctx0" brushRef="#br0" timeOffset="14279.56">19300 6896 0,'0'0'0,"25"-24"63,-1 24-48,26-25-15,0 25 16,-1-25-16,1 25 16,24 0-1,1 50 1,-26 49-1,-49-50-15,0 125 32,-49 0-17,-26-25 1,1-25 0,-1-50-1,51-49 1,-1-25 15,50-50-15,49-49-1,25-25 1,1-50 0,-51 75-16,75-75 15,0-24 1,-49 74-1,-26 50 17,-24 49-17,-25 0 1,0 50 0,-25 74-1,-49 75 1,24 24-1,1 1 1,98-1 0,26-124-1,73-74 1,-48 0 0,-51-49-1</inkml:trace>
  <inkml:trace contextRef="#ctx0" brushRef="#br0" timeOffset="14696.95">20590 5929 0,'0'0'0,"25"-25"0,-25 0 16,24 25 0,26 0-1,-25 0 1,24 75-1,-24 24 1,-25 0 15,-25 25-15,1-99 0,48-25-1,26 0 1,74-74-1,0-1 1</inkml:trace>
  <inkml:trace contextRef="#ctx0" brushRef="#br0" timeOffset="15798.79">21433 7417 0,'-25'0'16,"25"-24"-1,0-1 17,25 25-1,0-25-15,74 25-1,25-25 1,25 25-1,0-25 1,-50 1 0,-24-1-1,-51 25 17</inkml:trace>
  <inkml:trace contextRef="#ctx0" brushRef="#br0" timeOffset="16230.41">21781 7045 0,'0'-25'31,"0"1"-31,0-1 0,0 50 31,0-1-31,24 26 32,26 74-17,-25 25 1,0 49 0,-25-24-1,0-25 1,0-50-1,0 0 1,0-74-16</inkml:trace>
  <inkml:trace contextRef="#ctx0" brushRef="#br0" timeOffset="17096.68">23393 6549 0,'0'-25'16,"0"50"-16,-25-50 0,0 1 15,1 24-15,-26 0 16,-24 24-1,-1 51 17,-24 49-17,49-50-15,-24 75 16,24-25 0,25 25-1,25-25 1,25 0-1,50-50 1,24 26 0,25-51-1,-25-24 1,25-25 0,-25-25-1,25-24 1,-99 24-16,50-50 31,-26 1-15,1 0-1,-25-26 1,-1 1 0,-24 0-1,0 0 1,-49-1-1,-1 1 1,-24 25 0,-1-1-1,1 1 1,24 74-16,-49-25 16,0 0-1,0 50 1,-1 25-1,51 49 17,24-49-32</inkml:trace>
  <inkml:trace contextRef="#ctx0" brushRef="#br0" timeOffset="17946.75">24286 6648 0,'25'-24'15,"0"-1"17,-1 25-32,26 0 15,0-25 1,74 50 0,-50 0-1,-24-1-15,-1 51 16,-24 24-1,-25 50 1,-49-25 0,-26 0-1,1-25 1,-26-24 0,76-26-1,-1-24 16,50-75-15,24-24 15,1 24-31,74-98 16,25-1 0,-25-25-1,-50 25 1,-24 0-1,-25 75 1,-25 49 0,0 0-1,-50 25 1,0 25 0,-49 99-1,25 25 1,49-75-16,25 50 31,25 0-15,49 1-1,-49-76 1,124 1 0,-25-25-1,25-25 1,0-75-1,-50 26 1</inkml:trace>
  <inkml:trace contextRef="#ctx0" brushRef="#br0" timeOffset="18525.96">25353 5706 0,'0'0'0,"-25"-25"0,25-124 16,0 75-1,-25 24-15,174 100 32,-75-26-17,-74-24-15,50 0 0,-100 224 94,50-199-94,0-1 16,50-24-1,-25 0-15,24 0 16,-24 25-16,0-25 15,0 25 1,-25 0 0,-25-25-16,0 25 15,0-1-15,1 1 16,-26 0 0,0 0-16,1-25 15,24 25-15</inkml:trace>
  <inkml:trace contextRef="#ctx0" brushRef="#br0" timeOffset="20997.43">25973 7293 0,'0'-24'16,"25"24"109,24 0-125,1 0 15,24 0-15,26-25 16,73 25-1,-49-25 1,-49 25 0,-51 0-1,1 0 1,0 0-16</inkml:trace>
  <inkml:trace contextRef="#ctx0" brushRef="#br0" timeOffset="21480.64">26320 6896 0,'0'-24'32,"0"-1"-1,-25 25-16,25 25 1,25-1-16,-25 1 16,0 25-1,25 74 1,-25 25 0,0 0-1,0-75-15,0 25 16,0 0-1,0-74 1,0 0 0</inkml:trace>
  <inkml:trace contextRef="#ctx0" brushRef="#br0" timeOffset="27132.13">27982 6450 0,'25'0'16,"-50"0"15,25-25-15,0 0 15,0 0-15,25-24-1,0-26 1,-25 1-1,-50 0 1,25 24 0,1 25-16,-51 25 15,50-25 1,-74 25 0,25 25-16,-25 50 15,-1 73 16,26 1-15,74 0 0,49-25-1,26-49 1,49-75 0,0 0-1,-25-50 1,-24-49-1,-26-50 1,-24 0 0,0 75-1,0 49-15,-25 0 32,0 50-1,-25 0-31,25 24 15,-25 75 1,25 25 0,0-25-1,-25-49 1,25-1-16</inkml:trace>
  <inkml:trace contextRef="#ctx0" brushRef="#br0" timeOffset="27548.22">28478 6698 0,'0'0'0,"0"-25"16,-24 50 31,-1 0-32,0 0-15,25 24 16,0 1 0,50-1-1,-1-24 1,1-25-1,24-49 1,-74-26 0,0 1-1,-25-1 1,-24 51 0,24-1-1,-25 25-15,1 0 16</inkml:trace>
  <inkml:trace contextRef="#ctx0" brushRef="#br0" timeOffset="27897.45">27238 7219 0,'0'0'0,"-25"0"16,50 0 15,25 0-31,24 0 16,298 0 15,0 0-16,25 0 1,-50 0 0,-98 0-1,-125-25 1,-100 50 0</inkml:trace>
  <inkml:trace contextRef="#ctx0" brushRef="#br0" timeOffset="28433.34">27511 7665 0,'0'-24'0,"0"48"0,25-48 15,0-1 1,-75 50 15,25-1-15,-49 101-1,49-76-15,0 50 16,25-24 0,50-50-1,74-25 1,0-25 0,-25-50-1,-25 26 1,-49-1 15,-25 75 0,-99 74-15,74-49-16,-24 24 16,-1 25-1,25-24 1,0-50-1</inkml:trace>
  <inkml:trace contextRef="#ctx0" brushRef="#br0" timeOffset="28633.22">28181 8087 0,'0'0'0,"25"0"15,-50 25 17,25 0-17,0 0 1,0-1-16</inkml:trace>
  <inkml:trace contextRef="#ctx0" brushRef="#br0" timeOffset="29082.32">28602 7740 0,'0'0'15,"0"-25"-15,0 0 0,0 0 47,50 1-31,24 24-1,-24 24 1,-50 26 0,-74 49-1,49-49 1,0-25-16,75 0 15,-1-1 1,50 1 0,1 0 15,-75 25-31,-75-1 16,0 1 15,-49-1-16,25-24 1,49-25-16</inkml:trace>
  <inkml:trace contextRef="#ctx0" brushRef="#br0" timeOffset="29947.88">29843 6648 0,'0'-24'0,"0"48"0,-25-48 15,25-1-15,-25 0 16,25 0-1,25 0 1,0 1 0,24 24-1,-24 0 1,25-25-16,-25 25 16,24-25-16,26 50 31,-51-25-31,1 25 15,0 74 1,-25 25 0,-25-50-16,-49 50 15,-1 0 1,1-74 0,24 0-1,50-75 16,0 0-15,75-74 0,49-75-1,49-24 1,-98 98 0,24-24-1,-49 25-15,-25 74 31,-50 25 1,0 25-32,0 25 15,-24 24-15,-1 1 16,0 73 0,50-73-16,0-26 15,50 75 1,74-49-1,0-26 1</inkml:trace>
  <inkml:trace contextRef="#ctx0" brushRef="#br0" timeOffset="31581.17">30934 5458 0,'0'0'0,"0"-25"31,-25 25-31,25-25 157,-24 25-142,24 50 329,-25-50-328,25 49-16,-25 1 15,25-1 1,-25-24-16,0 25 15,25-25 17,-24-25-1,48 0-15,1 25-1,25-25-15,49 0 31,-49 0-31,-1 0 16,51 0 0,-76-25-1,-24 0 1,25 0 0,-25-49-1,0 49 1,0 0 15,0 50-15,0 0-1,0 49 1,0 1 0,-25-26 15,25-24-31,0 25 15,0-26-15,-24 51 16</inkml:trace>
  <inkml:trace contextRef="#ctx0" brushRef="#br0" timeOffset="32630.88">6301 10766 0,'-25'0'16,"50"0"-1,0 0-15,24 0 16,75 0 0,-49-24-1,-1 24-15,25-25 16,-24 25-16,99-50 31,-150 50-15,26-25-1</inkml:trace>
  <inkml:trace contextRef="#ctx0" brushRef="#br0" timeOffset="32915.74">6772 10270 0,'0'0'16,"-25"0"-1,1 0-15,24 50 16,24 24 15,-24 50-15,0 50-1,0 0 1,0-1 0,0-49-1,0-74 1</inkml:trace>
  <inkml:trace contextRef="#ctx0" brushRef="#br0" timeOffset="38031.44">8955 9948 0,'0'0'0,"0"-25"15,-24 25 1,-1-25-16,0 0 16,25 1-1,-50-26 1,1 25 0,-1-25-1,-24 50 1,-26-24-1,-24 73 1,25 26 0,0 49-1,49 25 1,50 24 0,100-123-1,24-25 1,49-75 15,1-24-15,-50-50-1,-50 24 1,-49 1 0,-25 74-1,0-24 1,0 98 15,-25 75-15,25-49-16,-24 74 15,24-50 1,24 0 0,-24-24-1</inkml:trace>
  <inkml:trace contextRef="#ctx0" brushRef="#br0" timeOffset="38264.55">9327 10245 0,'0'0'0,"25"0"15,0 25 17,-25 0-17,0 25-15,0 74 16,-25-25 0</inkml:trace>
  <inkml:trace contextRef="#ctx0" brushRef="#br0" timeOffset="38648.26">7889 10965 0,'0'0'16,"-25"0"-16,0 25 15,75-25 32,-1 0-47,125 0 16,124-50 15,-100 25-31,224-24 16,-1-1-1,-73 25 1,-125 25 0,-149 0-1</inkml:trace>
  <inkml:trace contextRef="#ctx0" brushRef="#br0" timeOffset="39498.28">8335 11535 0,'0'0'0,"50"-24"16,-50-1-16,25 0 16,-25 0-1,-25 25 32,0 0-47,-49 25 16,-1-25-1,1 25 1,49-25 0,0 0-1,25 25 16,-25-1-15,25 1 0,0 25-1,0 49 1,-25-24 0,1-26-1,24 26 1,-25-75-1,25 24 17,25-48-1,24-1-15,-24 25-16,49-25 15,1 25 16,-1 0-15,1 25 0,-26 0-1,-24 24 1,0 1-16,-25 24 16,-50 1-1,1 24 1,-50-25-1,-1-49 1,1 0 0,25-25-1,24-25 1</inkml:trace>
  <inkml:trace contextRef="#ctx0" brushRef="#br0" timeOffset="39731.83">8906 12081 0,'25'0'15,"-50"0"-15,74 0 16,-49 25-16,0 0 15,-24 0 1,-1-1 0,25 1-16</inkml:trace>
  <inkml:trace contextRef="#ctx0" brushRef="#br0" timeOffset="40182.29">9253 11659 0,'0'0'0,"25"0"0,-25-24 16,0 73 30,0 1-46,0 0 16,0 24 0,0-49-16,49 24 15,1-49 1,24-24 0,26-26-1,-26-24 16,-49 24-15,-25 75 15,0 49-15,-25 1-16,25-1 16,-25 174-1,0-74 1,25-100-16</inkml:trace>
  <inkml:trace contextRef="#ctx0" brushRef="#br0" timeOffset="41382.25">10915 10394 0,'-25'0'16,"25"-25"-1,-25 25-15,25-49 32,25 24-17,0 0-15,0 0 16,0 1-16,24-1 15,26 0 1,-1 0 0,-24 0-16,49 50 15,-49 25 1,-26 74 0,-48 74-1,-51-24 16,-24-50-15,49-50 0,26-49-1,-1-25 1,50-49 0,74-199-1,25 24 1,25 1-1,-50 49 1,-25 50 0,-74 75-1,25 49 1,-50 74 15,-24 75-15,-1 25 15,50-26-15,25 26-1,0-149 1,24-25-16,50 25 16</inkml:trace>
  <inkml:trace contextRef="#ctx0" brushRef="#br0" timeOffset="41965.51">12205 9179 0,'0'-25'16,"0"50"15,0 0-16,0-1 1,25 1-16,0 0 16,-1-25-1,51 50 1,-50-1 0,-1 1-1,-73 24 1,-1 1-1,-24-26 1,-1-24 0</inkml:trace>
  <inkml:trace contextRef="#ctx0" brushRef="#br0" timeOffset="42182.4">12205 9005 0,'0'0'16,"0"-25"-16,0 0 0,0 1 15,0-1 1,25 0 0,24 0-1,1 0-15,49 25 16,1 0-1</inkml:trace>
  <inkml:trace contextRef="#ctx0" brushRef="#br0" timeOffset="42631.53">13272 10543 0,'-25'0'31,"50"0"0,0 25-31,24-25 16,26 0-1,197 0 1,-73-25 0,-75 0-1,-74 25 1</inkml:trace>
  <inkml:trace contextRef="#ctx0" brushRef="#br0" timeOffset="42948.38">13743 10221 0,'0'0'0,"-25"-50"31,0 50-16,25 25 1,0 24 0,25 51-1,0 49 1,-25 24 0,25 1-1,-25-1 1,25-48-1,-25-101-15</inkml:trace>
  <inkml:trace contextRef="#ctx0" brushRef="#br0" timeOffset="48882.55">15356 10072 0,'0'0'15,"-100"0"1,75 0 0,1 25-1,-26-1-15,-24 51 16,24 24 0,-24 25 15,49-49-31,0 73 15,0 1 1,75-25 0,49 0-1,50-74 1,25-25 0,-50-75-1,24-24 1,-48-26-1,-51-24 1,-49-24 0,-25-76-1,-74 100 1,-25 0 0,-25 50 15,25 24-16,25 50 1,25 0 0,24 50-1,25 49 1,0-49-16</inkml:trace>
  <inkml:trace contextRef="#ctx0" brushRef="#br0" timeOffset="50599">16273 10121 0,'0'-24'187,"25"-1"-171,0 0 0,0 0-1,0 25-15,-1-25 16,1 25-1,50-24 1,24-1 0,-50 25-1,26 49 1,-25 1 0,-26 74-1,1-25 1,-50 25-1,-24 0 1,-1-24 0,-24-26-1,24-24 1,50-26 0,-25-24-1,25-24 16,0-1-15,0 0 0,25 0-16,25-74 15,24-25 1,25-50 0,1-24-1,-26 49 1,-24 50-1,-50 49 1,-75 75 15,1 74-15,-25 174 15,74-99-15,25-100-1,0-24-15,74 49 16,1-25 0,-26-49-16</inkml:trace>
  <inkml:trace contextRef="#ctx0" brushRef="#br0" timeOffset="54366.45">17588 9055 0,'0'0'0,"0"-25"62,-25 50-46,1-25-16,-1 49 16,0-24-16,0 25 15,-49 49 1,49 25-1,50-50 1,49-24 0,50-25-1,-25-25 1,-24-25 0,-75-25 15,-25 26-16,-49-1 1,-26 25 0,51 25-16,-51-1 15,76 1-15</inkml:trace>
  <inkml:trace contextRef="#ctx0" brushRef="#br0" timeOffset="54649.04">17836 10345 0,'0'0'0,"0"24"15,25-24 16,0 25-15,99-25 0,50 0-1,-50-25 1,-75 25 0</inkml:trace>
  <inkml:trace contextRef="#ctx0" brushRef="#br0" timeOffset="54883.21">18059 10171 0,'0'0'0,"-24"-25"16,-1 25-16,25 25 31,0 25-16,0-1 1,0 75 0,0 25-1,25-25 1,-1 0 0</inkml:trace>
  <inkml:trace contextRef="#ctx0" brushRef="#br0" timeOffset="55366.38">19077 10047 0,'0'0'0,"49"-74"16,-74 49-16,1-25 15,-1 50 16,-25 50-15,-24 49 0,-26 50-1,26 24 1,74-24 0,-25-74-16,75 24 15,49-49 1,25-26-1,25-24 1,-50-74 0,-24-25-1,-51-50 1,-24 0 0,-74 25 15,-50 25-16,-25 49 1,25 25 0,99 25-16,0 0 15,1 25 1</inkml:trace>
  <inkml:trace contextRef="#ctx0" brushRef="#br0" timeOffset="55967.12">19672 10022 0,'0'-49'31,"0"24"-31,25 0 15,0 0 1,74 25 0,0-25-1,0 25 1,-24 75 0,-51 24-1,-73 75 1,-26-1-1,1-73 1,24-51 0,26-49-1,98-74 1,25-50 0,25-75-1,-25-24 16,-24 74-15,-75 75 0,25 74-1,-75 24 1,0 76 0,1 73-1,24 1 1,50-50-1,0-99-15,49 24 16,50-49 0</inkml:trace>
  <inkml:trace contextRef="#ctx0" brushRef="#br0" timeOffset="56366.04">20739 9129 0,'0'0'0,"-25"-74"31,25 49-31,0 0 16,49 0-1,26 0 1,-1 1 0,-49 24-1,0 0 1,-25 49 0,49 1-1,-24 24 16,-25 26-15,0-26 0,0-24-16,-25 49 15,1-50-15</inkml:trace>
  <inkml:trace contextRef="#ctx0" brushRef="#br0" timeOffset="56750.56">21210 10419 0,'25'0'47,"49"0"-31,1 0-16,24-25 15,0 25-15,0 0 16,75-25 0,-50 1-1,-74 24-15,-50-50 16</inkml:trace>
  <inkml:trace contextRef="#ctx0" brushRef="#br0" timeOffset="57001.38">21656 10171 0,'0'0'0,"-24"0"0,-1-25 16,0 25-16,0 0 16,25 25 15,0 25-31,25 74 15,-25 25 1,0 24 0,-25 1-1,-24-1 1</inkml:trace>
  <inkml:trace contextRef="#ctx0" brushRef="#br0" timeOffset="67316.82">23319 9749 0,'0'-25'31,"24"25"-15,1 0-16,-25-24 15,25-1 16,-25 0-15,0 0 0,0-49-1,-25 24 1,-24-49 0,-26 25-1,1 24 1,24 25-16,-24 0 15,-1 25 1,-24 50 0,25 74-1,24 25 1,25 24 15,50-48-15,49-51-1,1-49 1,-1-25 0,25-50-1,-24-49 1,74-100 0,-75 100-1,-49 50 1,-25 73 15,-25 76-15,0 48-1,1 1 1,24-25 0,0-24 15,24-51-16</inkml:trace>
  <inkml:trace contextRef="#ctx0" brushRef="#br0" timeOffset="67733.56">23815 9898 0,'0'25'31,"-25"25"0,25-26-31,0 26 16,0 0-16,-25-1 15,50 26 1,0-51 0,24 1-1,1-25 1,-25-74 0,0-25-1,-50-1 1,0 51-1,-50 24 1,-24 25 0,25 25-16</inkml:trace>
  <inkml:trace contextRef="#ctx0" brushRef="#br0" timeOffset="68117.66">22401 10543 0,'-25'0'16,"25"25"-16,-25-25 15,0 0 1,50 0 0,0 0-1,24 0-15,150 0 16,148-25 15,125 25-15,24-25-1,-50 1 1,-123 24 0,-125-25-1,-173 25 1</inkml:trace>
  <inkml:trace contextRef="#ctx0" brushRef="#br0" timeOffset="68934.23">22872 11287 0,'0'25'16,"0"-50"0,0 1 15,0-1-31,25 0 15,0-25 1,-1-49 0,-48 25-1,-26 24 1,-49 25 0,0 25-1,24 75 1,26-1-1,49 25 1,49 1 0,1-51-16,49 26 15,-25 24 1,-49-25 15,-25 1-15,-99-1-1,-25-49 1,25-25 0,49-25-1,25-49 1,25-50 0,50 24-1,99-48 1,-50 98-1</inkml:trace>
  <inkml:trace contextRef="#ctx0" brushRef="#br0">23244 11287 0,'25'75'32,"-25"-50"-17,0 24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16:44.4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25353 10171 0,'0'0'0,"0"-25"94,25 0-79,-1 25 1,26-24-16,-25-1 16,24 0-16,51 0 15,-26 25 1,-49 25-1,0 49 17,-50 26-17,-50 24 1,1-25 0,0-25-1,24-24 1,50-25-1,-25 0 1,50-25 15,49-75-15,26-24 0,48-75-1,1 1 1,-25 24-1,-49 50 17,-75 74-17,0 0 1,-50 50 0,-24 74-1,49-25-15,-25 75 16,25 0-1,50-25 1,74-74 0,26-25-1,-26-25 1</inkml:trace>
  <inkml:trace contextRef="#ctx0" brushRef="#br0" timeOffset="717.99">26717 9377 0,'-25'-25'16,"25"1"-1,25-1 1,0-25 0,-25 1-1,-25-1 1,-25 25-1,1 0 1,-50 50 0,49 25-1,0-1 1,50 1-16,50 24 16,49-24-1,25 0 1,-49-26 15,-26 26-15,-49 0-1,-74-1 1,-1-24 0,-24 0-1,50-75 1,49-24-1,24-1 1,51-24 0</inkml:trace>
  <inkml:trace contextRef="#ctx0" brushRef="#br0" timeOffset="5267.81">23542 11114 0,'-25'0'0,"25"-25"47,25 25-32,24-25 1,1 25 0,24-50-1,-24 50-15,-25-24 16,0 24 0,-1 24-1,-48 51 1,-26 24-1,25 50 1,-24-25 0,-1-25-1,25-24 1,25-51 0</inkml:trace>
  <inkml:trace contextRef="#ctx0" brushRef="#br0" timeOffset="5421.83">24038 11610 0,'0'0'0,"-25"25"15</inkml:trace>
  <inkml:trace contextRef="#ctx0" brushRef="#br0" timeOffset="5851.07">24162 11064 0,'0'0'16,"0"-25"0,0 0-1,0 50 1,25 25 0,-25 49-1,0-24 1,25-51-1,-1-24-15,1 0 16,0 0 0,0-24-1,-25-1 1,0 50 15,0 49-15,-25 25 15,25 0-15,-25-24-16</inkml:trace>
  <inkml:trace contextRef="#ctx0" brushRef="#br0" timeOffset="6014.9">24609 11511 0,'24'0'31,"-48"24"-15</inkml:trace>
  <inkml:trace contextRef="#ctx0" brushRef="#br0" timeOffset="6383.4">24881 11139 0,'0'0'0,"25"-25"15,0 50 48,-25 24-63,0 1 15,0-25-15,25-1 16,0 26 0,24 0 15,1-1-31,-25 1 31,-25-1-15,-50 26-1,25-50 1</inkml:trace>
  <inkml:trace contextRef="#ctx0" brushRef="#br0" timeOffset="6767.09">26990 10593 0,'0'0'0,"0"-25"15,25 25 1,0 0-1,74 0 1,-50 0-16,75 0 16,0-25-1,-24 25 1,-75 0 0</inkml:trace>
  <inkml:trace contextRef="#ctx0" brushRef="#br0" timeOffset="6950.97">27263 10469 0,'0'0'0,"-25"25"15,0 24 1,0 26 0,-24 123-1,24-49 1,0-25-1,25-50 1</inkml:trace>
  <inkml:trace contextRef="#ctx0" brushRef="#br0" timeOffset="7301.18">28330 10667 0,'0'0'0,"24"-49"32,-48 49-32,-1 24 15,-25 26 1,25 24 0,25 1-1,50-75 1,0 25-1,-26-50 1,1-25 0,-25-24-1,-49 24 1,24 25 0,0 25-1,25-24 1</inkml:trace>
  <inkml:trace contextRef="#ctx0" brushRef="#br0" timeOffset="7600.69">28975 10618 0,'0'0'0,"49"-25"16,-24 0-1,-50 50 16,0 0-15,25 24 0,50-24-1,24 0 1,-24-25-16,0-25 16,-26 0-1,-24-24 1,-49-26 15,24 50-15,25-24-16</inkml:trace>
  <inkml:trace contextRef="#ctx0" brushRef="#br0" timeOffset="7883.85">29843 10543 0,'0'0'0,"25"25"16,-1-25-16,-48 25 15,-26 24 1,75 1 0,49-25-1,75 0 1,-25-50 15,-74 0-15,-75-25-1,-74 1 1,-100 24-16</inkml:trace>
  <inkml:trace contextRef="#ctx0" brushRef="#br0" timeOffset="10667.06">3399 14463 0,'0'-25'15,"-25"25"-15,25-25 78,-25 25 110,25 50-173,-25-25-15,25 49 16,-25-24-16,1 24 16,-26 75-1,25 0 1,0-50 0,50-25-1,25-49 1,24-25-16,50-25 31,0-24-15,-25-51-1,1-24 1,-51 0 0,-24 25-1,0 50 1,-25 73 31,0 1-47,0 50 15,0 98 1,0-74-16,-50 100 16,1 24-1,-26 0 1,-24-74 15,49-49-15,1-76-1,-1-24 1,25-24 0,1-76-1,-1-49 1</inkml:trace>
  <inkml:trace contextRef="#ctx0" brushRef="#br0" timeOffset="11017.73">4316 14413 0,'25'-25'16,"-50"50"-16,50-75 31,-50 150-15,1 73-1,-51 75 1,50 25-1,1 25 1,24-75 0,74-49-1,25-100 1,-49-74 0</inkml:trace>
  <inkml:trace contextRef="#ctx0" brushRef="#br0" timeOffset="11518.77">4490 14934 0,'-25'-25'0,"50"50"16,-50-75-16,25 26 0,25-1 31,0 25-31,0 0 15,74 49 1,-25 26 0,-49 74-1,0 0 1,-50-50 0,0-50-1,25-73 16,0-51-15,25-74 0,0 0-1,0 50 1,-25 50 0,0 24 15,0 50-31,0-1 15,25 100 1,-1 25 0,26 75-1,24-100 1,1-50 0</inkml:trace>
  <inkml:trace contextRef="#ctx0" brushRef="#br0" timeOffset="11851.29">5209 14537 0,'0'0'0,"25"-99"31,0 124 0,0 24-15,0 26-16,49 123 15,-24 50 1,-50 25 0,-25 0-1,-25-25 1,-24-74 15,24-75-15,25-99-16</inkml:trace>
  <inkml:trace contextRef="#ctx0" brushRef="#br0" timeOffset="12151.21">5879 15207 0,'0'0'0,"0"25"0,25 0 46,0-25-30,24 0-16,1 0 16,25 0-1,-1-25-15,124 0 16,-49-25 0,-74 26-1</inkml:trace>
  <inkml:trace contextRef="#ctx0" brushRef="#br0" timeOffset="12400.23">6251 15579 0,'0'0'0,"-49"74"31,24-74-31,50 0 32,74-24-17,25-26 1,-25 25 0,-49 25-16</inkml:trace>
  <inkml:trace contextRef="#ctx0" brushRef="#br0" timeOffset="13951.24">7988 15033 0,'0'0'0,"0"-25"16,0 1 15,0-1-31,0-25 16,0-24-1,-25-25 16,0 24-15,-49 26 0,-1 24-1,-49 74 1,25 75 0,0 100-1,24 24 1,75-25-1,50-49 1,-25-125-16,74-24 16,25-50-1,-25-49 1,-24-100 0,-1-24-1,-49-26 1,0 100 15,-25 100-15,25 123 15,-25 75-15,0 24-1,0-74-15,24 99 16,-24-24-1,25-75 1</inkml:trace>
  <inkml:trace contextRef="#ctx0" brushRef="#br0" timeOffset="14334">8484 15629 0,'0'-25'31,"25"25"-31,-25 25 16,0 74 0,0 50-1,25-25 1,-1-25-1,26-74 1,0-50 0,-1-49-1,1-26 1,-50-24 0,-50 0-1,-24 75 1,24 49-1,-74 0 1,75 0-16</inkml:trace>
  <inkml:trace contextRef="#ctx0" brushRef="#br0" timeOffset="15217.86">10146 14066 0,'0'0'0,"0"-25"31,-25 0-31,0 25 16,1 0-1,-100 0 1,-75 25 0,1 0-1,49 0 1,25-1-1,74-24 1,25 0 0,25 25 46,0 0-46,25 25-16,-25-26 15,25 26 1,0 49 0,24 25-1,-24 0 1,25 25 0,-50-74-16,25 73 15,-1 26 1,1 25-1,0-26 1,-25 1 0,-25-50-1,25 0 1,25-25 0,-25 0-1,0 1 16,0-1-15,0-25 0,-25 1-1,25-50 1,25-25 0,49 24-1,51-24 1,73 0-1,0-49 1,-49 24 0</inkml:trace>
  <inkml:trace contextRef="#ctx0" brushRef="#br0" timeOffset="15883.9">10295 14984 0,'0'0'16,"0"-25"15,-25 25-15,25 25-1,0-1 1,0 26-1,0 0-15,25 74 16,0 25 0,-25 24-1,25-49 17,-25-25-17,0-74-15,0 0 47</inkml:trace>
  <inkml:trace contextRef="#ctx0" brushRef="#br0" timeOffset="19478.06">11610 15281 0,'0'0'0,"0"25"0,24-25 93,1 0-93,0 0 16,25 0-16,24 25 16,50-25-1,50 0 1,-75-25-1,-49 25 1,-26 0 15</inkml:trace>
  <inkml:trace contextRef="#ctx0" brushRef="#br0" timeOffset="19783.98">11907 15058 0,'0'0'0,"0"-25"0,-24 50 63,48 0-48,-24 0-15,25 99 16,-25 49 0,0 26-1,-25 24 1,25-74 0,25-75-1</inkml:trace>
  <inkml:trace contextRef="#ctx0" brushRef="#br0" timeOffset="20734.58">13743 14388 0,'0'-25'0,"25"1"32,0 24-32,74-50 15,50 25 16,-25 25-15,-50 50 0,-49 99-1,-50 24 1,-49 26 0,-50-26-1,49-73 1,51-75-1,-1-25 1,74-50 0,51-99-1,-51 75-15,100-100 16,0-49 0,-25 49-1,-50 50 1,-74 74 15,0 26-15,-25 24-1,-24 99 1,-26 50 0,26 24-1,24 1 1,25 0-1,50-100 1,-26-24 0,51-50-1</inkml:trace>
  <inkml:trace contextRef="#ctx0" brushRef="#br0" timeOffset="21417.95">15083 13322 0,'0'-25'32,"0"50"15,-25 24-32,25-24-15,-25 49 16,25-24-16,-25 0 15,25 49 1,0-25 0,25-49-1,49-25 1,26-25 0,-26-49-1,-49 24 1,25 1-1,-50 24 1,0 50 0,-25 74-1,-25 25 1,25 0 0,-24 25-1,24-100-15</inkml:trace>
  <inkml:trace contextRef="#ctx0" brushRef="#br0" timeOffset="21884.99">13172 15381 0,'0'0'0,"0"-25"15,25 25 17,0 0-17,25 25-15,99-1 16,99-24 0,99-24-1,149-26 16,0 0-15,-49 1 0,-125 49-1,-198-25 1,-99 25 0,-50 50-16</inkml:trace>
  <inkml:trace contextRef="#ctx0" brushRef="#br0" timeOffset="22434.46">13942 15877 0,'-25'-25'15,"0"25"-15,0 0 16,0 25 0,-24 24-1,24 75 1,0 0-1,0-24 1,50-26 0,49-49-1,1-25 1,24-50 0,0-49-1,-74 49-15,0 26 31,0-1-15,-25 74 0,-25 51-1,-25 24 1,26-25 0,-1 25-1,25-50 1</inkml:trace>
  <inkml:trace contextRef="#ctx0" brushRef="#br0" timeOffset="22623.03">14537 16323 0,'0'0'16,"25"-25"-1,-25 50 17,24 0-17,-24 0 1</inkml:trace>
  <inkml:trace contextRef="#ctx0" brushRef="#br0" timeOffset="23085.75">14959 15877 0,'0'0'0,"24"-50"16,-24 25 30,50 25-14,-25 0-17,0 25 1,-25 0 0,0 74-1,24-24 1,1-51-1,74 1 1,-49-25 0,0 50-1,-25-1 1,-25 26 0,0-1-1,-50 1 1,25-26 15,-49 1-15</inkml:trace>
  <inkml:trace contextRef="#ctx0" brushRef="#br0" timeOffset="24678.6">16819 15083 0,'0'0'16,"-25"0"15,1 0-15,73 0 171,-24-25-171,49 25-16,-24 0 15,24-25-15,75 0 16,-25 1 0,-49 24-1,-51-25 1,1 25 15,-50 0 78</inkml:trace>
  <inkml:trace contextRef="#ctx0" brushRef="#br0" timeOffset="26001.25">17166 14711 0,'0'0'0,"25"0"0,-25 25 47,-25 49-47,25 0 15,0 150 1,-24-1-1,24-25 1,0-24 0,24-100-1,-24-49 1</inkml:trace>
  <inkml:trace contextRef="#ctx0" brushRef="#br0" timeOffset="26751.5">18828 14215 0,'-24'-25'16,"48"50"-16,-73-75 0,24 50 16,25-25-16,0 0 15,25-24 1,74-1 15,50 25-15,-50 1-1,0 24 1,-49 74 0,-25 25-1,-75 75 1,25-100-16,-24 26 15,-50 24 1,49-75-16,25 1 16,0-50-1,25-25 1,100-124 15,48-49-15,26-50-1,-25 49 1,-50 75 0,-74 74-1,0 50 1,-75 75 0,-24 74-1,24 49 1,25-49-1,25 0 1,50-75 0,-1-49-1,1-50 1</inkml:trace>
  <inkml:trace contextRef="#ctx0" brushRef="#br0" timeOffset="27351.7">20342 13346 0,'0'0'0,"0"-49"32,25 24-17,-25 0 1,24 0-16,26-74 16,-50 74-1,25-24 1,-25-1-1,-50 25 1,25 25-16,-74 25 16,0 25-1,49 49 1,25 0 0,75-24-1,24-26 1,51 26-1,-26-26 1,-74-24-16,-1 49 31,-48-24-31,-51 49 32,1-49-32,-1-25 15,50-75 16,25-99-15,50 25 0,-50 99-1</inkml:trace>
  <inkml:trace contextRef="#ctx0" brushRef="#br0" timeOffset="27885.04">18407 14760 0,'-25'0'31,"25"25"-15,0 0-1,0 0-15,-25 0 16,50-1 0,49 1-1,100 0 1,173-50 0,149 0-1,75-24 16,-273 49-31,223-25 16,-348 25 0,75-25-1,-148 0 1,-100 1-16</inkml:trace>
  <inkml:trace contextRef="#ctx0" brushRef="#br0" timeOffset="28635">18977 16075 0,'0'0'16,"0"-25"-16,0 1 16,25-1-16,0-25 15,25-24 1,-26 24-16,51-49 16,-50 24 15,-50 51-16,-74 24 1,-25 49 0,24 1-1,26 49 1,49-24 0,75-1-1,-1 0 1,51-24-1,-76 24 1,-24 26 0,-24-26-1,-1-49 1,-50 0 0,26-50 15,-1-25-16,25-74 1,50 0 0,25 25-1,24 0 1,-24 74-16</inkml:trace>
  <inkml:trace contextRef="#ctx0" brushRef="#br0" timeOffset="28823.2">19473 16026 0,'0'0'0,"0"24"47,0 1-16</inkml:trace>
  <inkml:trace contextRef="#ctx0" brushRef="#br0" timeOffset="29201.93">19622 15703 0,'0'-25'16,"0"0"0,0 1 15,25 24-31,74-25 16,25 0-1,-24 0 16,-26 0-15,-24 50 0,-50 50-1,-25 24 1,0 25 0,0 0-1,0-25 1,1-24-1,-1-51-15</inkml:trace>
  <inkml:trace contextRef="#ctx0" brushRef="#br0" timeOffset="29350.97">20193 16174 0,'0'0'0,"25"0"31,-25 25-15</inkml:trace>
  <inkml:trace contextRef="#ctx0" brushRef="#br0" timeOffset="29784.9">20491 15604 0,'0'0'0,"0"-25"31,0 50-15,0 0-16,0-1 15,-25 26 1,50 0 0,-25-1-1,49-24 1,50-50 0,-24-24-1,-1 24 1,-74 0-1,25 50 1,-25 24 0,-25 26-1,0 24 1,1-24 0,24-1-1</inkml:trace>
  <inkml:trace contextRef="#ctx0" brushRef="#br0" timeOffset="29951.5">20813 16150 0,'0'24'16,"0"1"15,0 0-16</inkml:trace>
  <inkml:trace contextRef="#ctx0" brushRef="#br0" timeOffset="30368.13">21185 15653 0,'0'-49'15,"0"24"-15,0 0 32,25 25-17,0 0 1,-25 25-1,0 0-15,-25 24 16,25 26 0,-25-1-1,50-24 1,0 0 0,-25-26-16,25 51 15,-50-1 16,0-24-15,0-1 0,0-24-1,-24-25 1</inkml:trace>
  <inkml:trace contextRef="#ctx0" brushRef="#br0" timeOffset="30785.18">22277 14934 0,'24'0'62,"1"0"-62,25 0 16,-1 0-16,1-25 15,0 25-15,49-25 16,-74-24 0</inkml:trace>
  <inkml:trace contextRef="#ctx0" brushRef="#br0" timeOffset="30951.26">22599 14760 0,'0'0'16,"-25"-24"0,25 48-1,0 51 1,-24 49 0,-26 25-1,25 0 1,-25-1-1,26-48 1</inkml:trace>
  <inkml:trace contextRef="#ctx0" brushRef="#br0" timeOffset="31285.27">23319 15008 0,'0'0'0,"-50"0"15,25 0 1,0 25 0,25 25-1,50-25 1,24 0-1,-24-25 1,-25-25 0,-25 0-1,0-25 1,-25 25 0,0 25-1</inkml:trace>
  <inkml:trace contextRef="#ctx0" brushRef="#br0" timeOffset="31619.03">24162 14934 0,'0'0'0,"-25"0"15,0 0 1,1 25-16,-1-25 16,0 25-16,25 49 15,0-24 1,25-1 0,49-49-1,-24 0 16,-50-24-15,25-1 0,-1-50-1,-24 26-15</inkml:trace>
  <inkml:trace contextRef="#ctx0" brushRef="#br0" timeOffset="31902.19">24534 14909 0,'25'25'31,"-25"0"-15,-25 0-16,25-1 15,25 26 16,25-25-15,-1-25 0,1-25-1,-50 0-15,0-49 16,-25 24 0,0 1-1</inkml:trace>
  <inkml:trace contextRef="#ctx0" brushRef="#br0" timeOffset="32518.96">25129 13619 0,'0'0'0,"25"-49"16,0 24-1,25 0 1,24 0 0,50-24-1,-25 49 1,-24-25-1,-26 50 1,-24 24 0,0 75-1,-25 0 1,-25 75 0,25-100-1,25 124-15,0 25 31,-25 0-15,0 0 0,25-24-1,-1-26 1,1 25 0,0-49-1,0 0 1,-25-25-1,-50-50 1,-74 0 0,0-74-1,0 0 1,-25-1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17:19.5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6623 2481 0,'-49'0'31,"74"25"31,24-50-62,26 25 16,-1-25-16,25 25 16,100-25-1,-1-24 1,-49 24 0,-74 0-1</inkml:trace>
  <inkml:trace contextRef="#ctx0" brushRef="#br0" timeOffset="316.66">7095 2034 0,'0'0'16,"-25"-25"-16,25 1 16,-25 24 15,25 74-15,25 124 15,0 75-16,-50 50 1,-25 24 0,50-99-1,0-173-15</inkml:trace>
  <inkml:trace contextRef="#ctx0" brushRef="#br0" timeOffset="966.69">9749 1985 0,'0'0'16,"25"-75"0,-50 26-16,0-1 15,-49-99 1,-25 50-1,-1 74 1,-48 25 0,-26 124-1,-24 99 1,73 1 0,125-76-1,75-73 16,99-50-15,24-50 0,-24-50-1,-100 26-15,0-75 16,-24 25 0,-50 24-1,25 125 16,0 49-15,0 75 0,-25 24-1,24-24 1,-24-50 0</inkml:trace>
  <inkml:trace contextRef="#ctx0" brushRef="#br0" timeOffset="1200.48">10320 2704 0,'0'0'0,"-25"74"31,50-24-31,-25 0 16,0 99 0,25-1-1,-25-24 1</inkml:trace>
  <inkml:trace contextRef="#ctx0" brushRef="#br0" timeOffset="1916.98">12230 1116 0,'0'0'0,"0"-24"0,-25-26 16,-25 0 0,-49 25-1,-99 1 16,-50 24-15,74 0 0,75 0-1,74 0 1,0 0 0,25 24 15,-25 1-31,50 25 15,0 24 1,25 50 0,-1 75-1,-24 24 1,25 50 0,-26 25 15,26 24-16,-25 75 1,0 0 0,49-50-1,-49-198-15,24 99 16,26-99 0,-25-50-1,-1-74 1,-24 0-1,25-50 1,-26 25-16</inkml:trace>
  <inkml:trace contextRef="#ctx0" brushRef="#br0" timeOffset="4133.47">12652 2406 0,'0'0'0,"-25"0"16,-25 0-16,25-24 16,1-1-1,24-25 1,74 0 0,75-24 15,0 49-16,-1 25 1,-48 25 0,-26 99-1,-74-25-15,0 125 16,-50 24 0,-49-75-1,74-98 1,25-75 15,100-124-15,24-75-1,0-74 1,-50 0 0,-24 100-1,-50 98 16,25 100-15,-50 124 0,0 99-1,0 50 1,50-50 0,49-50-1,75-49 1,-25-99-16</inkml:trace>
  <inkml:trace contextRef="#ctx0" brushRef="#br0" timeOffset="4633.78">14983 2803 0,'-24'0'15,"48"0"-15,-98 0 0,49 0 16,0-25-1,1 25 1,73-24 0,50 24-1,249-50 1,-224 0 0,25 26-16,123-51 15,-73 26 1,-149 49-1</inkml:trace>
  <inkml:trace contextRef="#ctx0" brushRef="#br0" timeOffset="4883.55">15504 2208 0,'0'0'15,"-24"-25"1,24 50 0,0 74-1,24 100 1,1 49 0,25 25-1,-25-25 1,-1-124-16</inkml:trace>
  <inkml:trace contextRef="#ctx0" brushRef="#br0" timeOffset="8234.37">17216 1836 0,'-25'0'16,"50"0"-16,-50-25 0,0 25 31,25-25-15,0 0-1,25 1 1,50-26 0,24 0-1,25 1 1,-25 49-1,-24 74 1,-75 75 0,-100 49-1,-24 1 1,25-75 0,74-50 15,25-98-16,25-26 1,74-124 0,25-74-1,0-25 1,-24 75 0,-51 74-1,-49 149 16,-25 24-31,25 26 16,-49 98 0,49-73-16,0-26 15,99 100 17,0-125-17,-49-49-15</inkml:trace>
  <inkml:trace contextRef="#ctx0" brushRef="#br0" timeOffset="8585.95">18407 695 0,'0'0'0,"25"24"16,-25 26-16,0-25 16,0 24-16,24 26 31,76 24-16,-1 0 1,-50 1 0,-73-26-1,-51 25 1,1-74-16,49 0 0</inkml:trace>
  <inkml:trace contextRef="#ctx0" brushRef="#br0" timeOffset="9116.87">16794 2952 0,'25'0'16,"25"-25"-16,24 25 15,174-25 1,149-49 0,124 0-1,50-1 1,-26 1 0,-148-1-1,-273 51-15</inkml:trace>
  <inkml:trace contextRef="#ctx0" brushRef="#br0" timeOffset="10717.88">17861 3746 0,'-25'-50'31,"0"50"-15,25 25-16,-24 25 15,24 24 1,-25 1-16,50-26 16,49 150-1,0-100 1,-49 0-1,-25-24 1,-74 24 0,-75-50-1,25-24 1,0-50 0</inkml:trace>
  <inkml:trace contextRef="#ctx0" brushRef="#br0" timeOffset="10900.91">17787 3845 0,'0'0'0,"49"-49"16,1-1-1,24 0 1,25 25-1,26 1 1</inkml:trace>
  <inkml:trace contextRef="#ctx0" brushRef="#br0" timeOffset="11041.92">18481 4217 0,'0'0'0,"-25"75"32</inkml:trace>
  <inkml:trace contextRef="#ctx0" brushRef="#br0" timeOffset="11468.62">18977 3796 0,'0'0'16,"0"-25"-16,0 50 0,-24 49 16,24 50 15,49-25-16,26-49 1,24-25 0,-25-50-16,-24 0 15,24-49 1,25-26 0,-74 26-1,0 74 1,-25 50-1,0 74 1,-25 74 0,-49 25 15,24 1-15,25-150-16</inkml:trace>
  <inkml:trace contextRef="#ctx0" brushRef="#br0" timeOffset="11901.67">21061 2506 0,'0'-25'15,"25"25"1,25-25 0,98 0-1,51 0 1,49 1-1,-174 24-15</inkml:trace>
  <inkml:trace contextRef="#ctx0" brushRef="#br0" timeOffset="12117.64">21607 2183 0,'0'0'0,"0"-25"16,-25 50 0,0 74-1,0 50 1,50 50 0,0-26-1,-25-74-15</inkml:trace>
  <inkml:trace contextRef="#ctx0" brushRef="#br0" timeOffset="12451.64">22872 2282 0,'0'0'0,"-50"0"32,26 0-17,24 25-15,0 0 16,24 25 0,26-26-1,0-24 1,-26-49-1,-48-1 1,-51-24 0,26 24-1,24 25 1</inkml:trace>
  <inkml:trace contextRef="#ctx0" brushRef="#br0" timeOffset="12785.82">23988 2084 0,'0'0'0,"0"-25"15,-24 25 1,-1 0-16,0 0 15,0 25-15,0 49 16,50 1 0,25-26-1,24-49 1,-24 0 15,-25-25-15,-1-24-16,-48-26 15,24 1 1,0 24-16</inkml:trace>
  <inkml:trace contextRef="#ctx0" brushRef="#br0" timeOffset="13085.08">25030 1985 0,'0'0'16,"-25"0"0,-24 0-1,24 0 1,-25 24-16,26 1 16,24 25-16,49-1 15,26 1 1,24-50-1,-25 0 1,-49-50 0,-25-24-1,-25 0 1,0-26 0</inkml:trace>
  <inkml:trace contextRef="#ctx0" brushRef="#br0" timeOffset="13750.91">25824 571 0,'25'-50'31,"24"50"-31,26-25 16,123 25-1,1 0 1,-125 0-16,75 25 15,-50 25 1,-49 24 0,-25 75-1,-25 24 1,-25 26 15,-25-1-15,1 50-1,24-24 1,0-1 0,25 0-1,25 1 1,0-150-16,-1 100 16,1-26-1,0 1 1,-50 0-1,-24 0 1,-26-50 0,-24 0-1,25-24 1,-50-50 15,-50-1-15,-49-24-16</inkml:trace>
  <inkml:trace contextRef="#ctx0" brushRef="#br0" timeOffset="17057.3">2654 6872 0,'25'0'16,"0"24"-1,-25-48 32,-25 24-31,25-25 15,25 25 0,-25 25 16,-25-25-31,25 24 46,25-24-46,0 0 31,-50 0-32,25-24-15</inkml:trace>
  <inkml:trace contextRef="#ctx0" brushRef="#br0" timeOffset="19367.5">27337 6971 0,'0'0'0,"0"-25"16,0 0 0,0 0 15,0 50-16,0 25-15,-25 24 16,1 150 0,-26 148-1,25-223 1,25-125 0,50-24 15,173-149-16,174-148 1,50-51 0,-1-24-1,-74 50 1,-149 148 0,-148 125-1</inkml:trace>
  <inkml:trace contextRef="#ctx0" brushRef="#br0" timeOffset="19834.84">27635 6103 0,'0'0'16,"0"-25"-16,25-25 0,-25 25 15,0 1 1,25 48 15,-25 1-31,24 124 16,-24 74-1,0 25 1,0-49 0,25-100-1,99-99 1,124-99 15,199-75-15,-199 50-16,25 0 15,273-174 1,-298 174-16,148-74 16,-197 99-1,-174 99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7:35:22.3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1290 1191 0,'0'-25'0,"-25"0"16,0 25-1,1-25 1,-1 1-1,0 24 17,0 49-17,0-24 1,-49 124 0,-1 24-1,51-49-15,-1 75 16,25-50-1,49-25 1,76-75 0,48-24-1,1-50 1,-25-74 0,-50-25-1,-50-49 1,-24-26-1,-50 25 1,-74 1 15,25 123-15,-1 50 0,1-25-1,24 25 1,26 50-1,24 0-15</inkml:trace>
  <inkml:trace contextRef="#ctx0" brushRef="#br0" timeOffset="283.63">1340 1786 0,'0'0'0,"0"25"0,24-25 16,26 74-1,0 26 1,-1 24-1,1 0 1,-25-25 0,-1-25-1</inkml:trace>
  <inkml:trace contextRef="#ctx0" brushRef="#br0" timeOffset="600.39">2009 1712 0,'0'0'0,"25"0"47,0 0-31,0-25-16,24 25 15,1 0-15,74-25 16,-25-25 0,1 50-1,-100-24 1</inkml:trace>
  <inkml:trace contextRef="#ctx0" brushRef="#br0" timeOffset="850.23">1935 2109 0,'0'0'0,"25"0"31,24 0-15,1-25-16,49 0 15,50-49 1,25-1 0,-75 26-1</inkml:trace>
  <inkml:trace contextRef="#ctx0" brushRef="#br0" timeOffset="1117.13">2381 1513 0,'0'0'0,"-24"-49"15,-1 73 17,25 1-17,-25 74 1,-49 50 0,24-25-1,-24 0 1,49-49-16,0-50 15</inkml:trace>
  <inkml:trace contextRef="#ctx0" brushRef="#br0" timeOffset="1399.94">2456 1340 0,'0'0'0,"0"24"47,-25 1-47,25 50 16,0-1-16,-50 100 15,1 24 1,-1-49-1,25-25 17,25-74-32</inkml:trace>
  <inkml:trace contextRef="#ctx0" brushRef="#br0" timeOffset="1684.05">3299 1340 0,'0'0'0,"0"-25"31,0 0-31,0 99 16,-24 50-1,-1 0 17,-25-24-17,50-1 1,-25-74-16</inkml:trace>
  <inkml:trace contextRef="#ctx0" brushRef="#br0" timeOffset="2183.6">3721 1612 0,'0'0'16,"50"-74"0,-26 49-16,26-49 15,0-25 1,-26 49-1,1 0 1,-50 1 15,-24 49-31,-26 0 16,1 49 0,0 26-1,24-26 1,50 26-1,74-26 1,26 26 0,-26-1-1,-24 1 1,-50 24 0,-50-25-1,-74-24 1,74-75 15,26-49-15,24-75-1,24 25 1,-24 99-16</inkml:trace>
  <inkml:trace contextRef="#ctx0" brushRef="#br0" timeOffset="2718.19">695 2456 0,'0'0'16,"-25"-25"-1,50 25 32,-1 0-47,26 0 16,24 25-16,150-50 16,73 0-1,150-24 1,99-1-1,-1 25 1,-98 0 15,-125 25-15,-123-24 0,-100 24-1,-74 0-15,0-25 16</inkml:trace>
  <inkml:trace contextRef="#ctx0" brushRef="#br0" timeOffset="3108.99">4391 1662 0,'0'-25'15,"0"50"16,0 0-15,0 0 0,25-25 15,-1 0 16</inkml:trace>
  <inkml:trace contextRef="#ctx0" brushRef="#br0" timeOffset="3433.55">4465 2034 0,'0'25'15,"0"0"32,25-25-16,-25-25-15,-25 25 0,0 0-1,-24 0 1</inkml:trace>
  <inkml:trace contextRef="#ctx0" brushRef="#br0" timeOffset="-70938.68">7690 1687 0,'0'0'15,"0"-25"-15,-25 25 78,1 0-62,-26 25 0,25-25-16,-24 25 15,-26 24-15,-74 26 16,-49-1-1,24 1 1,25-26 15,50 1-15,74-50 0,0 0-1,1 0 1,48 0-1,26 25 1,74-25 0,25 24-1,49-24 1,-24 25 0,-50 0-1,-49 0 1,-51 0-1,-24 49 1,-74 25 15,-50 25-15,25-49-16,-75 49 16,0 0-1,50-25 1,50-24-1,24-26 1,50-24 0,0 0-1,50-25 1,74 0 0,74-25-1,26-25 1,-1 1-1,-25 24 17,-173 0-17,0 25 1,-50 25-16</inkml:trace>
  <inkml:trace contextRef="#ctx0" brushRef="#br0" timeOffset="-69988.28">6276 3746 0,'0'-25'32,"0"50"-32,0 0 15,0 24-15,0 51 16,-25-1-1,1 0 1,-1-49 0,25-26 15,0-73-15,25 24-1,-25-49 1,49-125-1,-24 100 1,0 49 0,0 50-1,-1 0 1,1 50 0,0 49-1,0 0 1,-25 1-1,-25-51 1,25-24 15,25-50-15,-25-24 0,0-51-1,25 1 1,24 25-1,-24 49 1,25 0 0,-26 75-1,1 24 1,0 25 0,0 25-1,-25 0 1,25-49-1,-50-50-15</inkml:trace>
  <inkml:trace contextRef="#ctx0" brushRef="#br0" timeOffset="-69689.6">6847 3920 0,'25'0'0,"-1"-25"32,1 25-17,0 0-15,25-25 31,24 0-31,-24-24 16,-1 49 15,-24-25-15</inkml:trace>
  <inkml:trace contextRef="#ctx0" brushRef="#br0" timeOffset="-69521.83">6847 4217 0,'0'0'0,"49"0"32,1-25-32,-25 1 0,74-26 15,-74 25 1</inkml:trace>
  <inkml:trace contextRef="#ctx0" brushRef="#br0" timeOffset="-69121.65">7368 3845 0,'0'-25'16,"49"25"0,-49-24-1,75 24 1,-1 24 0,-49 26-1,0 49 1,-25 25-1,-25-25 1,0 1 15,25-76-15,25-24 0,25-24-1,74-51 1,0 1-1,-75-1 1</inkml:trace>
  <inkml:trace contextRef="#ctx0" brushRef="#br0" timeOffset="-68305.35">7070 1761 0,'0'0'0,"-25"25"15,0 0 1,1 0-16,-26-25 31,-24 0-15,24-50 0,0 1-1,50-26 1,0 1-1,0 24 1,25 25 0,0 25-16,0 0 15,24 25 1,1 25 0,24 24-1,-24-24 1,0-25-1,-1-25 1,-49-50 15,25 0-15,-50-24 0,0-1-1,-49 1 1,0 24-1,24 26 1,25 24 0,0 24-1,1 51 1,-1-1 0</inkml:trace>
  <inkml:trace contextRef="#ctx0" brushRef="#br0" timeOffset="-66810.92">9352 2109 0,'0'0'16,"0"-75"-1,0 26 1,0 24-16,-25-50 16,-24 26-1,24-1 1,-25 50-1,-24 0 1,0 25 0,24 49 15,25-24-31,-24 24 16,24 1-1,25-26 1,0-24-1,0 0 1</inkml:trace>
  <inkml:trace contextRef="#ctx0" brushRef="#br0" timeOffset="-64035.41">8955 2133 0,'0'-24'16,"0"-1"125,0 0-126,0 0 16,0 0-15,25 25 15,-25-24-15,0-1 62,25 25-47,-25-25 891,25 25-797,-25-25-94</inkml:trace>
  <inkml:trace contextRef="#ctx0" brushRef="#br0" timeOffset="-62422.5">8608 1960 0,'0'-25'31,"25"50"32,-25 0-48,0-1-15,25 26 16,-25 0-16,49 49 31,-24-25-15,0 1 0,-25-1-1,0-49 1,25-25-1,-25 25 1,0-50 15,0 0 1,0 0-32,0-24 15,0-26 1,0 50-1,0 1-15,24-51 16,-24 26 15,25-1-15,0 0 0,0 26-1,0-1 1,0 0-1,-25 0 1,24 25 0,-24 25-1,25 0 1,-25 0-16,25 24 16,-25 1-1,0-25-15,0-1 16,0 26-16,0 0 15,0-26 17,0 1-17,0 0 1,0-50 46,0 0-46,-25-24-16,25 24 16,0-49-1,0-26 1,0 51 0,25-1-1,0 1 1,0-1-1,-1 50 17,26-25-17,-25 25 1,24 0 0,-24 50-1,25-25 1,-25 24-1,49 26 1,-49-26 0,0 26-1,-1-1 1,-24 25 0,0-49-1,0 49 1,0-24-1,0-51 1,0 1 15</inkml:trace>
  <inkml:trace contextRef="#ctx0" brushRef="#br0" timeOffset="-61987.85">10096 1786 0,'0'0'0,"-49"0"31,49 50-16,-25-25-15,-25 49 16,1 25 0,-1 50-1,50-25 1,0 25 0,50-25-1,-25-74-15,24-1 16,100 1-1,-50-50 1</inkml:trace>
  <inkml:trace contextRef="#ctx0" brushRef="#br0" timeOffset="-61238.46">10394 2109 0,'25'24'16,"-25"26"-1,0 0-15,25 49 16,-25 0-1,0-24 1,-25-51 15,25 1-15,25-50 0,-25-24-1,0-75 1,25 0-1,24 24 1,-49 76-16,50-26 16,-1 50-1,26 25 1,-50 74 0,-1 0-1,1 1 1,-50-26-1,25-49 1,0-50 31,25-49-31,25-51-1,-25 51-15,-1 0 16,26 49-1,-25 25 1,0 25 0,-1 24-1,1 50 1,0 1 0,-25-1-1,0-49 1</inkml:trace>
  <inkml:trace contextRef="#ctx0" brushRef="#br0" timeOffset="-60920.71">11510 2233 0,'25'0'78,"0"0"-62,0 0-16,0 0 15,-1 0-15,1 0 16,0 0-16,25 0 31,-26 0-15,1 0 0,-25-25-16</inkml:trace>
  <inkml:trace contextRef="#ctx0" brushRef="#br0" timeOffset="-60655.21">12155 1935 0,'50'-25'16,"-50"50"30,0 25-30,0-26-16,-25 1 16,25 25-1,0 24 1,-25-24 0,25-25-1,0-1-15</inkml:trace>
  <inkml:trace contextRef="#ctx0" brushRef="#br0" timeOffset="-60321.22">12478 1662 0,'0'0'0,"0"-50"15,0 26 17,0 48-17,0 1 1,50 50 0,-26 24-1,1-49-15,0 98 16,-25 26-1,-25-25 1,-24 0 0,24-75-1,0-49-15</inkml:trace>
  <inkml:trace contextRef="#ctx0" brushRef="#br0" timeOffset="-59454.9">13569 1836 0,'0'0'0,"0"-75"16,0 51-1,-24-26 1,-1 0 0,-25 50-1,1 0 1,-1 0-16,-74 75 16,25 49-1,49 25 1,25-1-1,75-48 1,24-51 15,50-49-15,-24 0 0,-26-49-1,0-51 1,-24-48-1,-25 24 1,-25 74-16,0 25 16,0 0 15,0 100-15,25 49-1,-25 0 1,24 25-1,-24 0 1,0-50 15,25-50-31</inkml:trace>
  <inkml:trace contextRef="#ctx0" brushRef="#br0" timeOffset="-58855">13917 2456 0,'0'0'0,"25"0"0,-25 25 47,0 0-32,0-1-15,24 51 16,-48-1-1,24-24 1,0-25 15,0-50-15,24 0 0,26-49-1,0-1 1,-1 50-1,-24 1 1,0 48 0,-25 26-1,0 0 1,0 24 0,0-49 15,25-75-16,-1 25-15,51-49 32,24 24-17,-74 26 1,24-1 0,-24 25-1,-25 49 1,0 26-1,0-26 1,-25 1 0</inkml:trace>
  <inkml:trace contextRef="#ctx0" brushRef="#br0" timeOffset="-58186.83">14934 1737 0,'0'0'16,"0"-25"-16,0 0 0,0 0 15,25 25 1,24-25-1,26 25 1,-51 0-16,51 50 16,-50 49-1,-1 25 1,-48 25 0,-26-25-1,-24 0 1,49-74-1,0-50 17,50-50-1,74-74-15,0-50-1,-49 75-15,49-50 16,-49 25-1,-25 50 1,-50 49 15,-25 99-15,1 51 0,-1-1-1,25 24 1,25-24-1,25-24 17,49-26-17,-24-49-15,49 25 16,25-50 0</inkml:trace>
  <inkml:trace contextRef="#ctx0" brushRef="#br0" timeOffset="-57338.72">15901 1067 0,'0'49'16,"-25"-24"-1,25 0-15,0 25 16,-24 24 0,24-24-1,0-26 32,0-73-47,49-1 16,-24-49-1,25 25 1,-1 24 15,-24 25-15,25 0 0,-50 50-1,25 0 1,-1 49-1,-24 50 1,0-74 0,0-25-1,0-50 17,0 0-32,50-49 15,-25-25 1,24-1-1,-24 75 1,0 1 15,0 48-15,-25 1 0,25 124-1,-1-74 1,-24-1-1,-24-24 1,24-26 0</inkml:trace>
  <inkml:trace contextRef="#ctx0" brushRef="#br0" timeOffset="-57087.79">16621 1116 0,'24'-24'15,"-24"-1"17,25 25-32,0 0 15,0 0 1,49-25-1,-24 25 1,-25 0 0,0-25-1</inkml:trace>
  <inkml:trace contextRef="#ctx0" brushRef="#br0" timeOffset="-56721.63">17067 819 0,'25'-25'15,"0"0"-15,0 25 32,-1 25-17,26 24 1,-50 26-1,0 24 1,-25 0 0,-24-49-1,49-25 1,24 0 0,51-25-1,24-25 1,0 0-1,1 0 1,-51 25 0</inkml:trace>
  <inkml:trace contextRef="#ctx0" brushRef="#br0" timeOffset="-55154.52">18655 2382 0,'0'0'0,"-25"0"32,50 0-1,0 0-31,99 0 15,25 0 1,24 0 15,-98 0-31,49 0 16,-50-25 0</inkml:trace>
  <inkml:trace contextRef="#ctx0" brushRef="#br0" timeOffset="-54837.85">19101 2109 0,'0'0'15,"-24"-25"1,-1 25-16,25 25 31,0-1-15,0 26-1,0 49 1,25 1 0,-1 48-1,1-24 1,-25-24-1,25-1 1,-25-25 0,0-49-1</inkml:trace>
  <inkml:trace contextRef="#ctx0" brushRef="#br0" timeOffset="-54138.29">19746 1985 0,'0'0'16,"0"-50"-16,0 25 0,0 0 15,25 1 1,0-1-1,49 0 1,-49 25-16,50 0 16,-1 25-1,-24 74 1,-26 0 0,-24 50-1,-49 25 1,-26-50-1,26-50 17,24-49-17,25-50 17,50-49-17,-26-1-15,100-74 16,0-49-1,1 24 1,-51 50 0,-49 75-1,-25 74 32,-25 24-31,0 1-16,-24 74 15,24 0 17,25-25-17,25-49-15,24 24 16,26-24 0,-1-25-1,25-25 1,-24-25-1</inkml:trace>
  <inkml:trace contextRef="#ctx0" brushRef="#br0" timeOffset="-53704.6">20714 1191 0,'0'0'0,"25"-25"16,-25 0-16,24 25 15,1-25 1,0 25-1,0 50 1,-25 74 0,-25 0-1,0-25 1,50-99 15,49-25-15,26 1-1,-26-26 17,-49 25-17</inkml:trace>
  <inkml:trace contextRef="#ctx0" brushRef="#br0" timeOffset="-52303.96">22599 1488 0,'0'0'0,"25"0"16,-25-24 15,-25 48-15,-24-24-16,24 25 15,-99 0 1,49 0-16,-74 0 16,1 24-1,24 1 1,49-50-1,50 25 17,25 0-1,50-1-15,49 1-1,25 25 1,25 24-1,-25 1 1,-99-51-16,49 51 16,-49-1-1,-25 1 1,-50 24 0,-49-25-1,-25 26 1,-25-26-1,50-24 17,25-1-17,123-24 17,51-25-17,48 0 1,26-25-1,25 25 1,-75-25 0,-50 1-1,-49 24 1,-25 24 0</inkml:trace>
  <inkml:trace contextRef="#ctx0" brushRef="#br0" timeOffset="-51520.69">21483 3275 0,'-25'0'31,"0"24"-15,25 1 0,0 0-16,25 0 15,-25 24-15,0 51 16,-25-26-1,25-49 17,0 0-17,0-75 17,50-24-17,24-50 1,1 49-1,-51 50 1,1 1 0,-25 73-1,25-24 1,-25 25-16,25 49 16,-25 0-1,0-49 1,0-75 31,25 0-32,24-99 1,26 0 0,-26 50-1,1 49 1,-25 0-1,0 25-15,-1 25 16,1 49 0,0 1-1,0-1 1,-25-24 0,0-26-1,0 1 1</inkml:trace>
  <inkml:trace contextRef="#ctx0" brushRef="#br0" timeOffset="-51251.76">22376 3374 0,'0'0'16,"0"-25"-1,25 25-15,-1-25 32,1 25-17,0 0-15,0-25 16,49 25 0,1-24-1,-50 24 16,-50 24-15</inkml:trace>
  <inkml:trace contextRef="#ctx0" brushRef="#br0" timeOffset="-51070.95">22376 3498 0,'-25'25'16,"50"-50"-16,-75 74 15,75-24 16,0-50-31,0 25 16,24 0-16,51-24 16,-51 24-1,-24-25-15</inkml:trace>
  <inkml:trace contextRef="#ctx0" brushRef="#br0" timeOffset="-50586.92">23046 3299 0,'0'0'15,"0"-24"-15,-25 24 16,25 24 15,-25-24-31,25 25 16,-25 0-16,-24 49 15,24-24 1,25 24 0,0-24-1,49-50 16,-24 25-15,50-25 0,24-50-1,-74 25-15,0 1 16,24-51 0,-49 26-1,-25-26 1,-99 26-1,25-1 1,0 0 0,49 1-1</inkml:trace>
  <inkml:trace contextRef="#ctx0" brushRef="#br0" timeOffset="-49670.52">22624 868 0,'-25'0'15,"0"0"1,1 25-16,-1-25 16,-75 25-1,51 0 1,24-25 0,-25 0-1,50-25-15,0-25 16,0 25 15,25-24-15,0 49-1,0-25 1,0 25 0,24 50-1,26 24 1,-1 0-1,-24-24 1,-1-50 0,-24 0-1,0 0-15,0-25 16,0-49 0,-25-1-1,-25 1 1,0 24 15,-25 26-15,1-1-1,-1 25 1,1 0 0,-1 49-16</inkml:trace>
  <inkml:trace contextRef="#ctx0" brushRef="#br0" timeOffset="-48770.5">24410 1910 0,'0'0'0,"0"-49"16,25 24 0,-25-25-1,-25 1 1,-25 24 0,1 0-1,-50 25 1,24 74-1,-24 26 1,49 24 0,26 24-1,24-73 1,49-1 0,50-49-1,-49-25-15,49 0 16,-49-25 15,-1-74-15,-24 0-1,0-25 1,-25 74 0,0 25-1,0 1 1,0 48 15,-25 51-15,0 49-1,25 49 1,0-48 0,0-26-1,0-25 1</inkml:trace>
  <inkml:trace contextRef="#ctx0" brushRef="#br0" timeOffset="-48120.69">24609 2555 0,'-25'25'62,"25"0"-46,-25 0-16,25 24 16,-25 1-1,25-25 48,25-75-63,0 25 15,0 0 1,49-49 0,25 24-1,-74 26 1,0 48-1,-25 1 1,25 50 0,-25-1-1,0-49 17,24-50-17,1 0 1,0 0-16,25-49 15,-1 24 17,-24 26-17,0 24 1,24 24 0,-24 51-1,0-1 1,0 1-1,-25-51 1</inkml:trace>
  <inkml:trace contextRef="#ctx0" brushRef="#br0" timeOffset="-47403.02">25601 1885 0,'0'0'0,"0"-49"15,0 24 1,0 0 0,25 0-1,24 1 1,26-1-1,-1 0 1,0 50 0,1 24-1,-75-24-15,49 74 16,-49 25 0,-49 0-1,-1 0 1,-24-49-1,74-25 17,-25-50-17,25-25 1,50-25 0,49-49-1,25-50 1,0-25-1,-74 75-15,-1 0 16,-24 24 0,-25 51 31,-25 48-32,25 26-15,-49 74 16,24 0-1,0 0 17,50-25-17,0 1 1,49-51 0,25-24-1,0-50 1</inkml:trace>
  <inkml:trace contextRef="#ctx0" brushRef="#br0" timeOffset="-46637.44">26667 1042 0,'0'0'0,"25"-25"16,-25 50 15,0 0-16,-25 49 1,1 1 0,24-26-1,0-24 1,0-75 15,49 1-15,1-50-1,-25 24 17,24 50-17,-24 25 1,0 0 0,0 50-1,-25 0 1,0 24-1,0-24 1,0-26 0,25-24-1,-1-49 1,51-50 0,-1 24-1,-24 25 1,-25 50-1,-1-24 17,1 98-17,-25 1 1,25 24 0,-25-50-1,25 26 1,0-50-16</inkml:trace>
  <inkml:trace contextRef="#ctx0" brushRef="#br0" timeOffset="-46083.62">28032 2059 0,'-25'0'32,"50"0"-1,0 0-15,24 25-16,1-25 15,49 0 1,25 0-1,-49 0 1,-26 0 0</inkml:trace>
  <inkml:trace contextRef="#ctx0" brushRef="#br0" timeOffset="-45837.68">28007 2307 0,'-25'0'16,"50"0"0,0 25-1,49-25 1,50 0-1,0 0 1,0 0 0,-49-25-16</inkml:trace>
  <inkml:trace contextRef="#ctx0" brushRef="#br0" timeOffset="-44770.01">29694 1935 0,'0'0'0,"0"-25"31,0 0-31,0 1 16,-25 24 15,-24 24-15,24-24-1,-50 50 1,26 24 0,-26 26-1,26-26 1,49 25 0,-25-24-1,50 24 1,24-25-1,50-24 17,-49-25-32,74 24 15,0-49 1,-25 25 0,1-50-1,-26 25 1,25-49-1,-49-1 1,24-24 0,-49-25-1,0 24 1,-25 25 0,0 26-1,-25-26-15,0-49 16,0 24-1,-24 1 17,-1 49-17,25-24 1,-24 49 0,-1-25-1,1 0 1,-26 25-1,1 0 1,24 25 0,1-25-1,24 0-15,0 25 16,-49-1 0,-1 1-1,1-25 1</inkml:trace>
  <inkml:trace contextRef="#ctx0" brushRef="#br0" timeOffset="2882.7">6177 6227 0,'25'0'31,"-25"-25"-15,-25 25 62,0 0-78,0 0 15,-24 0-15,-1 25 16,-124 24 0,1 1-1,-26 24 1,1-24-1,24 0 1,50-1 0,75-49-1,24 25 1,50-25 15,-1 0-15,1 0-1,25 25-15,49-25 16,25 25 0,-25 24-1,1-24 1,-26 49 0,-24-24-1,-26 24 1,-73 1-1,-26-1 1,-49 26 0,-49-1-1,-1-25 1,100-49-16,-50 25 31,74-26-15,50 1 15,99-25-15,50-25-1,49 1 1,26-26 0,-26 25-1,-74 0 1,-99 1-1,0 48 1</inkml:trace>
  <inkml:trace contextRef="#ctx0" brushRef="#br0" timeOffset="3717.32">4093 8038 0,'25'-25'16,"0"25"-16,-25 25 31,0-1-15,0 26-16,0 24 16,-25 26 15,0-1-16,25-74 1,0 0 0,-25-50-1,50-50 1,25-49 0,24 0-1,1 25 1,-1 74-1,-49 0 1,24 50 0,-49 25-1,25 24 1,-25 50 0,-25-49 15,25-26-16,0-24-15,25-50 32,0-74-17,49 0 1,1 24 0,-1 26-1,-49 24 1,0 25-1,25 25 1,-50 24 0,49 26-1,-49 24 1,0-74-16,25 49 31,-25-49-15</inkml:trace>
  <inkml:trace contextRef="#ctx0" brushRef="#br0" timeOffset="3999.14">5135 8038 0,'0'0'0,"25"0"62,0 0-62,-1-25 16,1 25-16,0 0 16,25-25-16,24 0 31,-49 25-16,0 0-15</inkml:trace>
  <inkml:trace contextRef="#ctx0" brushRef="#br0" timeOffset="4183.29">5135 8360 0,'25'-25'32,"0"25"-32,-1-25 15,1 1-15,74-26 16</inkml:trace>
  <inkml:trace contextRef="#ctx0" brushRef="#br0" timeOffset="4582.69">5656 7938 0,'0'0'16,"25"0"-16,-25-24 0,49 24 31,-24-25-16,25 25-15,-25 0 16,24 49 0,-24 1-1,-25 74 1,-25 0 15,-24-25-15,24-49-1,25-25-15,25-25 32,49-50-17,0 0 1,1 1 0,-25-1-1</inkml:trace>
  <inkml:trace contextRef="#ctx0" brushRef="#br0" timeOffset="5516.22">5309 5954 0,'-25'0'63,"0"0"-47,0 25-16,-24-25 15,24 24-15,-50-24 16,26 0-1,-1-24 1,25-1 0,25-50-1,0 51 1,25-1 15,25 0-15,-25 25-1,24 50 1,1-1 0,49 1-1,-49-25 1,-1-25 0,-24-25-1,0-25 1,-25-24-1,0-1 1,0 26 0,-25 24-1,-25 25 1,26-25 15,-26 25-15,-24 50-1,49-25 1,25-1-16</inkml:trace>
  <inkml:trace contextRef="#ctx0" brushRef="#br0" timeOffset="6684.11">7740 6425 0,'0'0'0,"0"-25"47,0 50-47,0 25 15,0-1-15,-25 75 16,25 0 0,-25-24-1,0-26 1,25-99 31,25-24-32,-25-1 1,75-99 0,49-74-1,-50 173 1,-49 25 0,24 25-1,1 75 1,-25 74-1,-25-25 1,0-25 0,-25-49-1,25-75 32,0 0-31,0-49-16,50-75 15,-1 0 1,26 50 0,-1 49-1,25 25 1,-24 50 0,-26 49-1,1 75 1,-25 25-1,0-25 1,-50-25 0,25-50-1,25-74 1</inkml:trace>
  <inkml:trace contextRef="#ctx0" brushRef="#br0" timeOffset="6999.8">9352 6227 0,'0'0'0,"25"-50"16,-75 50-1,26 25 1,-26 49-1,25 1-15,0 74 16,25 24 0,25 1-1,25-25 1,24-25 0,1-50 15,-1-49-16,-24-25-15</inkml:trace>
  <inkml:trace contextRef="#ctx0" brushRef="#br0" timeOffset="7666.06">9799 6450 0,'0'0'0,"25"0"15,-25-25 1,0 75-16,0 49 16,24 25-1,-24 0 1,-24-25 0,24-74 15,0 0-16,0-75 1,24-74 0,1 50-16,25-75 15,-1 50 1,1 49 0,0 50-1,-1 75 1,-49 49-1,0-25 1,-25-25 0,25-49 15,25-75 0,25-74-15,-25 50-16,49-50 15,1 74 1,-51 25 0,1 25-1,0 75 1,0 24 0,-25 25-1,0-25 1,-50 1-1,25-51 1,25-24 0</inkml:trace>
  <inkml:trace contextRef="#ctx0" brushRef="#br0" timeOffset="7933.32">10940 6624 0,'0'0'0,"25"0"62,-1 0-62,1-25 16,0 25-16,25 0 15,-1 0-15,51-25 16,-26 25 0,-49 0-1,0 0 1</inkml:trace>
  <inkml:trace contextRef="#ctx0" brushRef="#br0" timeOffset="8199.43">11684 6326 0,'0'25'62,"0"-1"-62,0 26 16,0 0-16,0-1 16,0 1-16,0 49 15,0 0 1,-25-24 0</inkml:trace>
  <inkml:trace contextRef="#ctx0" brushRef="#br0" timeOffset="8549.71">12155 6028 0,'0'0'0,"0"-25"31,25 50 0,0 25-31,0-25 16,-25 24-16,25 75 16,-1-49-1,-24-1 1,0 199-1,-49-124 1,-1-25 0,-24-25-1,49-49-15</inkml:trace>
  <inkml:trace contextRef="#ctx0" brushRef="#br0" timeOffset="9449.47">13669 6177 0,'0'0'15,"0"-50"1,0 26-16,24 24 16,-24-50-1,-24 25 1,-26 0 0,25 1-16,-49-1 15,-25 50 1,-25 49-1,24 100 1,51-1 0,24 1-1,50-75 1,49-49 15,25-25-15,1-75-1,-1-49 1,-25-125 0,-49 76-1,0 73 1,-25 50 0,0 50 15,0 99-16,0 50 1,25 24 0,-25-24-1,24-25 1,1-50 0</inkml:trace>
  <inkml:trace contextRef="#ctx0" brushRef="#br0" timeOffset="10100.12">13991 6946 0,'25'0'0,"-25"-25"31,0 50-16,25 0 1,-25 24-16,25 1 31,-25 0-31,0-25 0,-25-1 32,25 1-1,49-99-16,1-1 1,24 1 0,-24 49-1,0 0 1,-1 75 0,-24-1-1,-25 1-15,0 49 16,0-74-1,0 0 1,0-50 0,50-49-1,24-26 1,25 1 15,-49 50-15,0 49-1,-26 0 1,1 74 0,0 50-1,-25 0 1,-25-25 0,25-49-16,-25 24 15</inkml:trace>
  <inkml:trace contextRef="#ctx0" brushRef="#br0" timeOffset="11133.24">15604 6301 0,'0'-25'0,"0"0"15,0 1 1,0-1 0,24 0-16,1 0 15,25 0-15,24-24 16,50 24 15,-25 25-15,-24 25-1,-1 74 1,-74 25 0,0 25-1,-24-25 1,-1-50 0,0-49-1,0 0 1,25-50-1,25 0-15,25-74 16,49-75 0,25-24-1,-25 0 1,-49 98 15,-50 76-15,-25 48 15,-25 76-15,25 73-1,1 50 1,24-24 0,24-125-16,51 26 15,24-51 1,25-24-1,-49-25 1</inkml:trace>
  <inkml:trace contextRef="#ctx0" brushRef="#br0" timeOffset="11950.11">16770 5408 0,'0'-25'16,"24"25"-1,-24 25-15,25 0 16,-25 24 0,0-24-16,25 0 15,-50 25 1,25-26-16,-25 26 15,25-25 1,0-50 31,25-25-47,-25 1 16,25-50-1,25 24 1,-26 26-1,1 24 1,0 25 0,0 49-1,-25 1-15,25 49 16,-25-24 15,24-51-15,-24-48 15,0-1-15,50-74-1,-25-25 1,24 49 0,-24 100 15,0 74-16,-25 0 1,25 1 0,-25-51-1,0 1 1</inkml:trace>
  <inkml:trace contextRef="#ctx0" brushRef="#br0" timeOffset="12233.16">17539 5408 0,'24'-25'63,"1"25"-63,0 0 15,0 0-15,0 0 16,-1-25-16,51 25 16,-75-24 15,25 24-31</inkml:trace>
  <inkml:trace contextRef="#ctx0" brushRef="#br0" timeOffset="12633.59">17861 5160 0,'0'0'16,"25"0"-1,24 0 17,-49 25-32,25-25 15,0 25-15,0 49 16,0 25 0,-25 25 15,-25-74-31,-25 74 15,1-50 1,49-49 0,-25-25-1,50 0 1,49-25 0,0-24-1,51-1 1,-26 25-1,-25 0 1</inkml:trace>
  <inkml:trace contextRef="#ctx0" brushRef="#br0" timeOffset="13416.45">19077 6822 0,'-25'0'31,"50"0"16,-1 0-47,1 0 15,0 0-15,25 0 16,49 0 0,0-25-1,0 25 1,-24-25-1,-1 25 1,-49-24 0,0 24-1</inkml:trace>
  <inkml:trace contextRef="#ctx0" brushRef="#br0" timeOffset="13733.31">19498 6475 0,'0'0'0,"0"-25"32,0 0-1,0 50-31,-25 0 15,50 49 1,0 50 0,-25 0-1,25-49-15,0 98 16,-25-24 15,24 0-15,1-99-16</inkml:trace>
  <inkml:trace contextRef="#ctx0" brushRef="#br0" timeOffset="15867.58">21830 6078 0,'0'-25'31,"0"0"1,-25 25-17,1 0 1,-26 0-16,0 0 16,-74 25-1,-25 0 1,25 24-1,-24 1 1,23 0 0,26-26-1,50 1 1,24-25 31,50 25-32,49-25 1,50 0 0,25 25-1,25 24 1,-75-24 0,-25 50-1,-74-1 1,-25 25-1,-74 1 1,-50-1 0,1 25-1,73-75-15,-74 51 16,75-26 15,24-24-15,75-25 15,99-25-15,25-25-1,49 0 1,-24-25 0,-25 26-1,-50-1 1,-74 25-1</inkml:trace>
  <inkml:trace contextRef="#ctx0" brushRef="#br0" timeOffset="16902.4">20664 7690 0,'0'-25'32,"0"50"-1,0 0-15,25 0-16,-25 0 15,0 49 1,0 1-1,0-26 1,0-24 0,25-50 46,-25 0-62,25-24 16,-1-75-1,1 24 1,25 26 0,-50 49-1,25 0 1,-1 25 0,26 50-1,0 0 1,-26 24-1,1 1 1,-25-26 0,0-24 15,25-50 0,-25-49-15,50-26-1,-25 1 1,24 50 0,1 24-1,-25 25 1,-1 49 0,1 26-1,0 24 1,-25-74-16,0 49 15,0-24 1,0-25 0</inkml:trace>
  <inkml:trace contextRef="#ctx0" brushRef="#br0" timeOffset="17220.82">21582 7665 0,'0'-24'31,"25"24"0,0 0-15,-1-25-16,1 25 15,0-25-15,50 0 32,-26 25-17,-24 0 1</inkml:trace>
  <inkml:trace contextRef="#ctx0" brushRef="#br0" timeOffset="17416.81">21557 7814 0,'0'0'0,"25"0"0,0 0 31,0-24-31,49 24 16,1-50 0,-26 50-1</inkml:trace>
  <inkml:trace contextRef="#ctx0" brushRef="#br0" timeOffset="17901.83">22202 7541 0,'0'0'0,"-25"0"62,25 50-62,-24-25 16,24 0-1,0 24-15,-25-24 16,25 25 0,0 24-1,25-74 1,-1 25 15,26-50-15,24 0-1,1-24 1,-50-1 0,-1 25-16,-24 0 15,50-49 1,-50 49 0,0 0-16,-25 1 15,0-26 1,-74 25-1,0 0 1,0 1 0</inkml:trace>
  <inkml:trace contextRef="#ctx0" brushRef="#br0" timeOffset="18950.31">21508 5334 0,'0'-25'0,"0"50"47,-25-1-47,-25 1 15,1 0-15,24 0 16,-74-25 0,49 25-1,25-50 1,25 0 0,0-49-1,25 24 1,25 0-1,-26 26 1,26-1 0,0 50-1,-1 24 17,1 50-17,24-49 1,1 0-1,-1-26 1,-24-24 0,-1 0-1,-24-24 1,0-26 0,-25 0-1,-25-24 1,-24 24-1,24 26-15,-25-1 16,0 25 0,1 0-1,-1 25 17,25-1-32</inkml:trace>
  <inkml:trace contextRef="#ctx0" brushRef="#br0" timeOffset="20867.44">23889 6549 0,'0'-25'16,"0"1"0,0-1-1,0 0 1,25 0-16,-25 0 16,0-24-1,0-26 1,0 1-1,-50-1 1,1 26 0,-26 24-1,26 25 17,-1-25-32,25 50 15,-24 0-15,-51 74 16,1 25-1,50 50 1,24-25 0,50-25-1,49-75 1,25-24 0,0-25-1,1-25 1,-26-49-1,-24-25 1,-26-75 0,1 99-16,0-49 15,-25 50 17,0 49-1,0 50-16,0 49 1,0 75 0,25-25-1,0 25 1,-25-25 0,25 0-1,24-49 1,-49-51-16</inkml:trace>
  <inkml:trace contextRef="#ctx0" brushRef="#br0" timeOffset="21650.24">24261 6971 0,'0'25'78,"-25"-1"-78,25 1 16,0 0-16,0 25 16,0-25-16,25 24 15,-25 1 17,25-75 14,-25 0-46,25-24 16,0-26 0,24 25-1,1 1 1,-1 24 0,-24 25-1,0 50 1,-25-1-1,25 26 1,-25-50 31,0-50-47,25-25 31,0 25-31,-1-49 16,26 49-1,0 0 1,-26 25 0,1-25-1,0 75 1,25 0 0,-50 24-1,24-49 1,-24 25-1,0-26 1,0 1-16</inkml:trace>
  <inkml:trace contextRef="#ctx0" brushRef="#br0" timeOffset="22834.35">25774 6425 0,'-24'-50'16,"24"26"-1,0-1 1,0 0-1,24 0 1,1 0-16,50 1 16,24-1-1,-25 25 1,26 25 0,-26 24-1,-49 26 1,-25 74-1,-25-25 1,-49 24 0,-26-48-1,51-51 17,49-24-1,-25-50-16,74-24 1,1-26 0,49-49-1,1-49 1,-1 24 0,-25 25-1,-24 24 1,-25 51-1,-25 24 1,0 0 0,-25 50 15,0 25-15,-25 49-1,1 50 1,24 0-1,25-25 1,50 0 0,24-25-1,25-50 1,0 1 0,1-50-1</inkml:trace>
  <inkml:trace contextRef="#ctx0" brushRef="#br0" timeOffset="23788.02">26792 5656 0,'0'-50'16,"0"26"31,0 48-16,0 26-31,0-25 16,24 0-16,-48 24 15,24 1 1,0-25 0,0 0-1,0-50 32,0 0-47,0 0 16,0-74-1,49 24 1,-24 26 0,0 24-1,0 25 1,-1 0 15,-24 50-15,0-1-1,0 1 1,0-25 0,0-50 31,25 0-47,-25 0 15,50-74 1,-1 49-1,-24 26 1,25-26 0,-25 75 15,-25 24-15,24-24-1,-24 74 1,25-24-1,-25-25 1,0-1 0,0-24-1</inkml:trace>
  <inkml:trace contextRef="#ctx0" brushRef="#br0" timeOffset="24101.37">27461 5631 0,'25'0'31,"0"-25"-15,25 25 0,-1 0-1,-24 0-15,25-24 16,-1 24-16,26 0 16,-51-25-1,1 25 1</inkml:trace>
  <inkml:trace contextRef="#ctx0" brushRef="#br0" timeOffset="24467.54">27660 5383 0,'0'0'0,"-25"0"47,25 25-31,0 0 0,0 24-1,0 26 1,25-1-1,-25 1 1,25-26 0,-1 26-1,1-50 1,-25-1 15</inkml:trace>
  <inkml:trace contextRef="#ctx0" brushRef="#br0" timeOffset="25000.69">28106 5284 0,'0'0'0,"0"-25"31,25 25-31,25 0 16,-25 0 15,-1 0-31,-24 25 15,25 49 1,0 1 0,-25 24-1,-25 0 1,0-49 0,1 0-1,24-26 1,0 1-16,-25-25 15,50 0 32,24-25-47,50 1 32,-24-1-17,-50 25-15,-1 0 31</inkml:trace>
  <inkml:trace contextRef="#ctx0" brushRef="#br0" timeOffset="25340.64">28751 6450 0,'-25'25'16,"50"-50"-16,-25 50 46,25-50-46,0 25 16,74-25 0,25 0-1,-25 25 1,-49 0 0</inkml:trace>
  <inkml:trace contextRef="#ctx0" brushRef="#br0" timeOffset="25534.48">28751 6648 0,'-25'25'31,"50"-25"-31,0 25 15,74-25 1,25 0 0,25 0-1</inkml:trace>
  <inkml:trace contextRef="#ctx0" brushRef="#br0">29892 6425 0,'0'0'0,"50"-50"32,-100 50 15,26 25-47,-1-25 15,-25 75 1,1-1-1,-1 25 1,50-24 0,0-50-16,25 49 15,0-74 1,49 25 0,75 0-1,-50-50 1,-25-25-1,1-49 1,-50 0 15,-25 24-31,0 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7:50:02.2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4440 10568 0,'0'0'0,"25"0"16,-25 25 31,-25 0-32,25 24-15,-49 1 16,24-1 0,-49 75-1,24 0 1,0-24 0,50-51-1,25-24 1,25-50-16</inkml:trace>
  <inkml:trace contextRef="#ctx0" brushRef="#br0" timeOffset="665.35">4813 10915 0,'24'0'15,"1"0"1,0 0-16,0-25 16,0 1-1,-1 24 1,1-25 0,-25 0 15,-25 25-31,1 25 15,-26 0 1,0 74 0,1-25-1,49 1 1,25-26 0,49-24-1,50-25 1,-50 0-16,100-74 31,-25-26-15,0-24-1,-50-24 1,-74 24 0,-25 24-1,0 51 1,0 24-1,-25 75 17,-49 173-17,49-149 1,0 1-16,25 49 16,50-50-1,49-74 16,25-25-15,-50 0-16</inkml:trace>
  <inkml:trace contextRef="#ctx0" brushRef="#br0" timeOffset="900.6">5582 10692 0,'0'0'0,"-25"0"0,-25 25 31,100-50 0,-25 25-31,99-25 31,-25 0-31</inkml:trace>
  <inkml:trace contextRef="#ctx0" brushRef="#br0" timeOffset="25316.83">9005 10642 0,'0'-24'31,"-25"24"16,25 24 0,0 26-47,-25 0 16,25-1-16,-24 1 15,24-1-15,-50 26 16,50-50 0,0-1 15,0-48-16,0-26 1,25-49 0,49-50-1,50 25 1,-49 74 0,-26 75-1,-24 25 1,0 74-1,-25 25 1,-25-50 0,25-74-1,0-1 1,0-48 0,50-51-1,-1-49 16,1 0-15,-1 50-16,51 24 16,-51 25-1,1 50 1,-25 50 0,0 73-1,-25-24 1,-25-24-1,0-51 1,25-24 0</inkml:trace>
  <inkml:trace contextRef="#ctx0" brushRef="#br0" timeOffset="25647.08">10220 10766 0,'0'25'31,"25"-25"-16,0 0 1,25-25 0,-1 25-16,51-24 15,-1 24 1,-50-25 0,-24 25-1</inkml:trace>
  <inkml:trace contextRef="#ctx0" brushRef="#br0" timeOffset="25883.92">10245 11064 0,'0'0'0,"-25"25"15,1-25-15,-1 0 16,74 25 15,-24-50-31,75 25 16,-1-25 0,0 25-1,-49-25 1</inkml:trace>
  <inkml:trace contextRef="#ctx0" brushRef="#br0" timeOffset="28817.91">11560 10940 0,'0'-25'63,"25"25"-47,-25-25-16,25 25 15,-1-24 1,26-51-1,0 1 1,49-25 0,-25-1-1,-24 1 1,-25 25 0,0 24-1,-25 25 1,-50 25-1,25 0-15,-49 50 16,24-1 0,25 26-1,0-1 1,50-24 0,0 24 15,25 1-16,-1-1 1,-24 1 0,-25-26-16,0 1 15,-74 74 1,49-99 0,0 0-16,-49 24 15,-1-24 1,1-50-1,24 25 1,1-25 0</inkml:trace>
  <inkml:trace contextRef="#ctx0" brushRef="#br0" timeOffset="29738.54">12577 10965 0,'0'0'0,"0"-25"94,25 25-32,0 0-62,24-25 16,26 25-16,-1-25 16,25 25-16,25-24 31,0-1-16,-49 25 1,-50 0 47</inkml:trace>
  <inkml:trace contextRef="#ctx0" brushRef="#br0" timeOffset="30663.58">12875 10568 0,'0'-25'62,"-25"25"32,25 50-79,0-1-15,0 1 16,-25 24-16,25 75 16,-25 25-1,1-50 1,-1-74 0,25-26 15,0 26-16,25-75 1</inkml:trace>
  <inkml:trace contextRef="#ctx0" brushRef="#br0" timeOffset="31233.52">13693 10494 0,'0'-25'16,"0"0"15,25 25-31,-25-25 16,25 25-1,0-25-15,49 25 16,1-25 0,-1 50-1,-24 25 1,-50 49-1,-25 25 1,-25 25 0,-24-50-1,-1-24 1,75-51 0,-24 1 15,98-25 0,1-25-15,24 1-1,-50-1 1,-24 25 0</inkml:trace>
  <inkml:trace contextRef="#ctx0" brushRef="#br0" timeOffset="32384.74">16571 10518 0,'-25'0'15,"25"-24"-15,-25-1 16,25 50 31,0 24-47,-24 1 15,24 49 1,0-49-16,-25 49 16,25-25 15,-25-49-31</inkml:trace>
  <inkml:trace contextRef="#ctx0" brushRef="#br0" timeOffset="32951.47">16745 10717 0,'0'0'15,"-25"99"1,25-74 15,0-50-15,25 0-16,49-74 15,1 0 1,24 24 0,-25 26-1,-24 49 1,-1 25 0,-24 49-1,0 25 16,-25 50-15,-25-25 0,50-50-1,-25-49-15,25-25 0</inkml:trace>
  <inkml:trace contextRef="#ctx0" brushRef="#br0" timeOffset="33401.07">19151 10245 0,'0'25'62,"25"0"-46,-25 25-16,0-1 15,25 1-15,-50 24 16,25-24-16,-25 74 16,0-25 15,0-24-16,25-51 1</inkml:trace>
  <inkml:trace contextRef="#ctx0" brushRef="#br0" timeOffset="33751.68">19597 10345 0,'0'0'0,"0"-25"15,-24 25-15,-26-25 16,0 50 0,26 24-1,24 1 1,24 25 0,26-26-1,-25 26 16,0-1-15,-50-49 0,-25 24-1,-24-24 1,24-50 0,25 25-16,25-24 15,0-1-15</inkml:trace>
  <inkml:trace contextRef="#ctx0" brushRef="#br0" timeOffset="34050.8">19920 10295 0,'0'0'0,"50"-50"15,-50 26 16,0 48-15,0 1 0,-25 74-1,25-49-15,0 49 16,0 1 0,25-1-1,24-25 1,75-49-1,-25 0 1,-74-25-16</inkml:trace>
  <inkml:trace contextRef="#ctx0" brushRef="#br0" timeOffset="34234.31">20094 10518 0,'0'0'0,"-50"0"16,50-24 15,-25 24-31,75 0 16,49-25 0,-25 25-16</inkml:trace>
  <inkml:trace contextRef="#ctx0" brushRef="#br0" timeOffset="34734.4">22574 10072 0,'0'0'0,"0"-25"31,-24 25-31,-1 0 16,-25 50-1,0 49 1,26 0-1,48 0 1,1-24-16,50 24 16,24-25-1,-49 1 1,-26-26 0,-73-24 15,-50 0-16,-1-25 1,1-25 0,49 0-1,50-24 1,0-26 0,25 51-16</inkml:trace>
  <inkml:trace contextRef="#ctx0" brushRef="#br0" timeOffset="35067.58">22971 10469 0,'0'0'0,"0"-25"16,-25 50 15,1 0-15,24-1-1,-25 1-15,50 50 16,24-26 0,26-24-1,24-25 1,-25 0 0,-24-25-1,-25-49 1,-50-1-1,0-24 1,25 49 0</inkml:trace>
  <inkml:trace contextRef="#ctx0" brushRef="#br0" timeOffset="35569.76">23542 10469 0,'0'0'0,"49"49"16,-49-24-1,0 0 1,-24 25 0,24-26-1,24-24 16,-24-24-31,25-1 16,50-25 0,-1 1-1,-24 24 1,-1 50 0,-49 24 15,-25 1-16,25-25 1,25-25 15,0 0-31,25-25 16,24-25 0,25 25-1,-49 25 1,0 0-1,-26 50 1,-24 0 0,-74-1-1</inkml:trace>
  <inkml:trace contextRef="#ctx0" brushRef="#br0" timeOffset="36117.96">24360 10469 0,'0'0'16,"25"0"-1,0 0 1,-25 25 0,0 24-1,0 26 1,-25-75-1,25 24 1,25-48 15,0-1-31,49-50 16,26 26 0,-26 24 15,-49 0-16,0 75 1,-25-1 0,-25 1-16,-25 0 15,25-50 17,75-25-17,49-25 1,0-24-1,-24 49 1,-50 25 15,-25 25-15,0 0-16,0 49 16,24 0-1</inkml:trace>
  <inkml:trace contextRef="#ctx0" brushRef="#br0" timeOffset="36817.92">25526 10419 0,'0'0'0,"0"-50"15,-24 26 1,-26 24-1,-24 74 1,-1 1 0,50-1-1,0 0 1,25-49-16,50-25 16,25 0 15,24-49-16,-25-51 1,-24 1 0,-25 25-1,-25 49 17,0 74-17,0 26 1,-25 24-1,0-24 1,25-51-16,50 1 16,49-25-1,25-25 1,25-74 0,-25-75 15,-25-98-16,-25 24 1,-49 99 0,-25 99-1,0 75 17,-25 74-17,1 0-15,-26 100 16,25 24-1,-24-49 1,-26-25 0,50-75-1</inkml:trace>
  <inkml:trace contextRef="#ctx0" brushRef="#br0" timeOffset="37801.87">26196 10419 0,'0'0'15,"50"-99"1,-1 24 0,26 1-1,-26 49 1,1 50 0,-25 0-1,-25 74 1,0 0-1,-25 1 1,0-51 0,149-24 31,-74-75-47,74 1 15,-25-51 16,-49 76-31,-25-26 16,-50 25 0,-25 0-1,1 25 1,-1 75 0,0-1-1,50 1 1,50 24-1,24-49 1,50-26 0,-49-24-1,-1-99 1,-24-25 15,-25 50-15,24-1-1,1 1 1,-1 74 0,-24 0-1,25 49 1,-25 1 0,-1 49-1,-24-49 1,0-25 15,25-25-31,25 0 16,49-25-1,-24 0 1,-51 0 0,26 50 15,-25-25-16,24 50 1,1-1 0,24 1-1,1-25 1,-1-25 0,1-50-1,-26-49 1,1 0-1,-25 24 1,-25 50 0</inkml:trace>
  <inkml:trace contextRef="#ctx0" brushRef="#br0" timeOffset="39801.37">4118 13148 0,'-25'-25'47,"25"0"-31,-25 0-16,25 1 15,-24 24-15,-1-25 16,-50 50 0,26 74-1,-26 50 1,50 0 0,25-100 15,50-24-16,24-75 1,26-49 0,-51 0-1,26 25 1,-75 49 0,25 25-16,-25 99 15,0 25 1,-25 0-1,25-50 1,0-49 0</inkml:trace>
  <inkml:trace contextRef="#ctx0" brushRef="#br0" timeOffset="40535.08">4440 13222 0,'50'50'32,"-50"0"-32,0-1 15,-25 26 1,25-51 0,25 1-1,49-99 1,1-25-1,-1 24 1,-49 50 0,0 25-1,0 75 1,24-26 0,51 1 15,123-50-16,-25-50 1,-24-49 0,0-50-1,-100 50 1,-49 49 0,-75 50-1,-74 50 1,0 24-1,50 51 1,49-1 0,0 0-1,25-100-15,75 26 16,-1-75 0,25-49 15,25-75-16,-25-74 1,-24-75 0,-26 0-1,-24 125 1,-25 148 0,25 74-1,-25 125 1,-25 74-1,-24 199 1</inkml:trace>
  <inkml:trace contextRef="#ctx0" brushRef="#br0" timeOffset="41934.74">9402 13073 0,'-25'-24'31,"25"73"-15,0 1-1,-25 24-15,25 1 16,-49 74-1,49-75-15,-25 0 16,25-98 15,74-76-15,1-73 0,24 24-1,-50 74 16,-24 75-15,0 50 0,-25 99-1,0 0 1,-25-25 0,25-75-16,0-24 15,0-74 1,50-75-1,24-50 1,-24 75 0,0 49-1,-1 50 1,1 50 15,-1 74-15,-49 25-1,0-25 1,0-50 0,0-49-16</inkml:trace>
  <inkml:trace contextRef="#ctx0" brushRef="#br0" timeOffset="42168.23">10345 13322 0,'49'0'15,"-24"0"1,0 0 0,0 24-1,24-24 1,1 0-16,74-24 15,0-1 1,-50 0 0</inkml:trace>
  <inkml:trace contextRef="#ctx0" brushRef="#br0" timeOffset="42351.64">10518 13669 0,'0'0'16,"-25"25"-16,25-1 31,0 1-31,25-25 0,50-25 16,73-24 0</inkml:trace>
  <inkml:trace contextRef="#ctx0" brushRef="#br0" timeOffset="42703.68">11610 13049 0,'0'0'0,"0"-25"0,24 0 16,-24 0-1,-24 50 17,24 0-17,0 24 1,-25 100-16,-25 25 31,1 0-15,49-26-1,0-73 1,49-50 0,150-50-1,-125-25 1</inkml:trace>
  <inkml:trace contextRef="#ctx0" brushRef="#br0" timeOffset="42921.37">11461 13446 0,'-50'0'16,"100"0"-16,-125 0 0,51 0 15,-1 0 1,50 0-1,-1-25 1,125 0 0</inkml:trace>
  <inkml:trace contextRef="#ctx0" brushRef="#br0" timeOffset="43689.3">12478 13495 0,'0'-25'0,"-50"25"15,25 0 32,50-24-15,0 24-17,50-25-15,-26 25 16,26-25-16,-1 25 15,0-25-15,1 0 32,-100 25-1,-25 0-15,1 25-16,-50-25 31,24 0-16,50 0 17,50 0-17</inkml:trace>
  <inkml:trace contextRef="#ctx0" brushRef="#br0" timeOffset="44073.48">13048 13148 0,'0'0'0,"25"0"15,-25-25 1,0 0-16,25 25 16,49 0 15,-24 0-31,0 25 15,24 25 1,1 74 0,-75 0-1,-50 25 1,0-50 0,1-25-1,24-49 1,75-25 15,98-50-15,26-24-1,-75 49 1</inkml:trace>
  <inkml:trace contextRef="#ctx0" brushRef="#br0" timeOffset="44518.97">17018 13173 0,'0'-25'32,"0"50"-32,0 0 15,0 24-15,-25 1 16,50 49 0,-25-25-1,0-24 1</inkml:trace>
  <inkml:trace contextRef="#ctx0" brushRef="#br0" timeOffset="44669.2">17067 12974 0,'0'0'0,"0"-49"16,-25 24-1,25 0 1,-24 0-16</inkml:trace>
  <inkml:trace contextRef="#ctx0" brushRef="#br0" timeOffset="45018.45">17290 13272 0,'0'0'0,"25"74"31,-25-49-15,-25-25 0,25-25-1,0-24 1,50-75-1,49 24 1,-24 51 0,-50 24-16,24 25 15,1 50 1,-25 74 0,-25 25-1,-25-1 1,25-98-16</inkml:trace>
  <inkml:trace contextRef="#ctx0" brushRef="#br0" timeOffset="45634.85">19697 13322 0,'-50'-25'31,"50"0"-31,0 0 0,25-24 16,49-51 0,1-49 15,-26 50-16,-49 50 1,-24 24 0,-76 50-1,26 49 1,24 25 0,75 25-1,50 0 1,-1 0-1,-49-74-15,0 49 16,-25 0 0,-25-24-1,-50-75 1,26-25 15,-1-74-15,50-25-16</inkml:trace>
  <inkml:trace contextRef="#ctx0" brushRef="#br0" timeOffset="45985.18">20218 13247 0,'0'0'0,"99"-25"15,-74 1 1,0 24-16,-1-50 16,-24 0-1,0 1 1,-49 49 0,-26 24 15,1 51-16,24 24 1,25 25 0,25-74-16,25 24 15,50-49 1,49-25 0,-25 0-16</inkml:trace>
  <inkml:trace contextRef="#ctx0" brushRef="#br0" timeOffset="47187.22">21036 13024 0,'0'0'0,"25"-25"16,-50 25 0,-24 0 15,24 25-31,-50 24 15,-24 26 1,25-1 0,49 26-1,25-51 1,74 1 0,1-50-1,24-25 1,0 0-1,-24-49 1,-26 24 0,-24 1-1,-74 73 1,24 26 15,0 24-15,25-24-1,25-25 1,49 0 0,-24-25-1,24-25 1,25-99 0,-24 0-1,-1 49 1,-24 75-1,-1-25 1,-24 75 0,0 25 15,-25-1-15,-25-24-1,-24-26 1,98-73 15,-24 24-31,0-25 16,74-24-1,-74 74 1,25 25 0,24 0-1,50 24 1,25-49-1,-25 0 1,-25-25 0,-24-49-1,-26-1 17,-49 26-17,-25 49 1,-99 25-1,75 49 1,49 1 0,-25 24-1,25-50 1,25-24 0,24-50-1,1 1 1,24-51-1,1-74 1,-26-99 0,1 0-1,-25 25 1,0 124 15,-50 74-31,25 99 31,-50 50-15,1 75 0,-1-1-1</inkml:trace>
  <inkml:trace contextRef="#ctx0" brushRef="#br0" timeOffset="47685.07">24137 12726 0,'0'0'16,"0"-25"-1,-25 50 1,-24 50 0,-1-1-16,25-24 15,1 24-15,24 50 16,74-49-1,25-1 1,-49-49 0,-25 0 15,-75 24 0,-24-24-15,24-25-1,25 0 1,25-50 0,50 26-16</inkml:trace>
  <inkml:trace contextRef="#ctx0" brushRef="#br0" timeOffset="48402.59">24385 13123 0,'25'-50'15,"-50"100"-15,75-124 16,-50 98 15,-25 1-15,25 0-16,0 50 15,25-26 1,24 1 0,1-50 15,-25 25-16,0-25 1,0-124 0,24 24-1,1 1 1,-1 25 0,1 49-1,0 25 1,-1 25-1,-24 74 1,-50 0 0,0-24-1,1-51 1,24 1 15,0-50-15,24 1-16,76-76 15,-26 26 1,-24 49 0,-26 25-1,-24 50 1,0-1 0,-24 1-1,-1-50 1,25 25-1,74-75 1,1 0 0,24 1-1,-49 24 1,-50 50 0,24 49 15,-24-24-16</inkml:trace>
  <inkml:trace contextRef="#ctx0" brushRef="#br0" timeOffset="49538.15">25675 12999 0,'0'0'0,"25"0"31,-25 25-15,0 0-16,-50 24 16,1 1 15,49-25-15,-25-25-1,50-25 1,-25 0-16,49 0 15,26-49 1,24-1 0,0 26-1,-99 98 1,0 26 0,-25-1-1,1-74 1,24 25-1,24-50 1,76-24 0,-1-1-1,0 0 1,-74 26 15,0 24-15,-25 24-1,74 51 1,50-26 0,0-24-1,0-25 1,-99-25 0,25-49-1,-25 0-15,-25 49 16,24-25-1,-73 50 1,24 0-16,-50 50 16,1 24-1,24 1 17,50-26-17,75-49 1,24-25-1,0-49 1,-24-25 0,-26 74-1,-49 0 1,0 0 0,0 50-16,0 0 15,0 25 1,0 49-1,50-25 1,24-49 0,100-25 15,-50-50-15,-25-98-1,1-51 1,48-123-1,1 49 1,-99 198-16,-25 1 16,-25 49-1,0 50-15,-25 0 16,-50 148 0,1 75-1,0-24 1,-26 49-1,76-174 1</inkml:trace>
  <inkml:trace contextRef="#ctx0" brushRef="#br0" timeOffset="50419.7">27660 12776 0,'0'0'16,"0"-25"-16,25-25 15,-1 1 1,51-1 0,-1 50-1,-24 0 1,-25 25 0,-25 0-16,24 74 15,-48-25 1,24 26-1,24-51 1,51-24 0,74 0 15,-75-25-31,1-50 16,-26 1-1,-24-1-15,-25 0 16,0-49-1,-50 99 1,-24 25 0,0 49-1,24 26 1,50-26 0,-25-24-1,50-50 1,74-25-1,0-25 1,125-123 15,-125 123-15,-50 25 0,-24 75-1,0 24 1,0 25-1,0-24 1,24-26 0,1-49-1,49-24 1,0-26 0,-24 0-1,-26 26 16,-24 24-31,-25 49 16,25 26 0,0-51-16,24 1 31,1 0-31,0-25 31,24-50-15,-24 1-1,-1-1 1,1-49 0</inkml:trace>
  <inkml:trace contextRef="#ctx0" brushRef="#br0" timeOffset="53236.68">5681 15058 0,'-25'0'15,"25"-25"16,-25 25-15,0 0 0,-24 25-1,24 0 1,-99 25-16,0-1 31,-25 26-15,75-51-16,-1 1 15,26 0-15,-26 0 16,1 0 0,49-25-1,50 0 32,24 0-31,51 0-1,-1 24 1,-25 1 0,-24 0-16,99 0 15,-50 24 1,0 1 15,-74-50-15,0 25-1,-25 0 1,-50-1 0,1 26-1,-51 24 1,-24 1 0,-25-1-1,-24 1 1,24-1-1,25 1 1,25-51 15,99 1-15,49-25 0,75 0-1,75-25 1,24-24-1,25 24 1,-49-25 0,-51 26-1,-98-1 1,-25 25 0</inkml:trace>
  <inkml:trace contextRef="#ctx0" brushRef="#br0" timeOffset="64386.43">4912 16522 0,'-25'0'47,"0"0"0,0 0-32,-24 0-15,24 0 0,-25 25 32,-24-1-17,24 26 1,25 24-1,1-24 1,48 0 0,26-1-1,0-24 1,-1 0 0,1 24-1,-25 1 1,-25 0-1,0-26-15,-25 26 16,-49 0 0,-1-1-1,-24-49 17,49 0-17,25 0 1,1-24-16</inkml:trace>
  <inkml:trace contextRef="#ctx0" brushRef="#br0" timeOffset="64871.88">5085 16869 0,'0'0'16,"-24"0"-16,48 0 78,1-25-62,0 25-16,0-25 15,24 25-15,-24-24 16,0 24 0,25 0-1,-1-25 1,-49 0-16</inkml:trace>
  <inkml:trace contextRef="#ctx0" brushRef="#br0" timeOffset="65136.8">5209 16993 0,'-49'0'16,"49"25"-16,25-25 31,-1 0-15,1 0 0,25 0-1,-25-25 1,-1 25-16</inkml:trace>
  <inkml:trace contextRef="#ctx0" brushRef="#br0" timeOffset="66119.89">5755 16646 0,'0'0'0,"0"25"63,-25-1-63,25 1 15,0 0-15,-24 0 16,24 24 0,0 26-1,0-1 1,0-24-16,24 24 15,1-49 1,50 0 0,-26 0-1,26-50 1,-26-50 0,1 1-1,-50 0 1,0-1-1,-25 26 1,-49-26 0,-1 50-1,50 25 1,-74-24 0,25-1-1,-1 25-15</inkml:trace>
  <inkml:trace contextRef="#ctx0" brushRef="#br0" timeOffset="67020.41">5234 14562 0,'0'0'0,"0"-25"16,-25 25 15,1 25-31,-26 49 16,-24-24 15,24-25-15,0 0-1,26-25 1,-1-50 0,25-24-1,0 24-15,49-24 16,1 24 0,0 25-1,-1 0 1,-24 25-1,25 25 1,24 0 0,0 0-1,1 0 17,-25-1-17,24-48 1,-24-26-1,-26 0 1,-24-24 0,-49 24-1,-1 25 1,1 25 0,-26 0-1,1 25 1,49 50-1</inkml:trace>
  <inkml:trace contextRef="#ctx0" brushRef="#br0" timeOffset="68136.42">7839 15653 0,'25'-24'0,"0"-26"16,-25 0-1,24 1-15,26-100 16,0 25 0,-26 25-1,-48-1 17,-1 51-17,-25 49 1,25-25-16,-24 75 15,-1-1 1,50 51 0,25-26-1,25 0 1,24-24 0,-24 24-1,-50 26 1,0-1-1,0-25 1,-50-24 0,-24-50-1,-26 0 17,51-50-17,24-24 1,25 24-16</inkml:trace>
  <inkml:trace contextRef="#ctx0" brushRef="#br0" timeOffset="68421.5">8385 15455 0,'0'0'0,"25"0"16,-1 0-16,26 25 15,24-25 1,26-25 15,-26 25-15,-24-25-1,-26 25-15,1 0 16,-25-25-16</inkml:trace>
  <inkml:trace contextRef="#ctx0" brushRef="#br0" timeOffset="68674.22">8633 15257 0,'-25'0'0,"50"0"0,-75 0 16,50 24 15,0 1-15,0 25-1,0 99 1,0-75-16,0 0 15,0 100 1,25-25 0</inkml:trace>
  <inkml:trace contextRef="#ctx0" brushRef="#br0" timeOffset="69037.46">9055 15207 0,'24'0'16,"-48"0"-16,48-25 0,1 25 16,0 25-1,0 25 1,0 24-1,-1 0 1,-24 26 0,-24-26-1,24-49 1,24-25 0,1 0-1,0-25 1,49-25-16,-24 26 15,0-26-15</inkml:trace>
  <inkml:trace contextRef="#ctx0" brushRef="#br0" timeOffset="69336.36">9575 14984 0,'0'-25'0,"25"25"47,0 25-47,0-1 16,74 26-1,-24 49 1,-26-24-16,-24-1 15,0 1-15,0 73 16,-50 26 0,-99 0-1,-50-25 1</inkml:trace>
  <inkml:trace contextRef="#ctx0" brushRef="#br0" timeOffset="69771.71">7095 15033 0,'25'0'15,"-50"0"-15,50-25 31,-25 75-15,0-25-16,-25 124 16,0 49-1,25 50 1,50 0 0,24-49-1,75-26 1,-50-123-1</inkml:trace>
  <inkml:trace contextRef="#ctx0" brushRef="#br0" timeOffset="70370.35">11188 14909 0,'-25'0'15,"0"25"1,1 25-1,-1-1-15,0 100 16,0 74 0,25 1-1,0-1 17,75-25-17,-1-74-15</inkml:trace>
  <inkml:trace contextRef="#ctx0" brushRef="#br0" timeOffset="70771.44">11783 15083 0,'-25'0'0,"50"0"0,-74-25 16,24 50 0,0 0-16,0 49 15,25 1 17,50 24-17,-25-74-15,-1 24 16,26 50-1,0 25 1,-75-49 0,0-1-1,-25-49 1,-49-25 0,25-25-1,24 0 1,25 1-1</inkml:trace>
  <inkml:trace contextRef="#ctx0" brushRef="#br0" timeOffset="71278.75">12379 15455 0,'0'0'0,"24"-25"78,1 25-62,0 0-16,25-25 15,24 25-15,1 0 16,49-24 0,-50 24-1,-49 0 16</inkml:trace>
  <inkml:trace contextRef="#ctx0" brushRef="#br0" timeOffset="72254.39">12751 15232 0,'0'0'0,"-25"0"31,0-25-31,0 25 31,25 25-15,0 0-16,-24 24 16,-1 50-1,25-49-15,-25 24 16,-25 100 0,26-100-1,24-49 1</inkml:trace>
  <inkml:trace contextRef="#ctx0" brushRef="#br0" timeOffset="72538.39">13272 15182 0,'25'-25'0,"-50"50"0,50-74 47,-25 73-31,0 1-16,0 0 16,0 25-16,0 49 15,-25 0 1,0 25-1,25-50 1</inkml:trace>
  <inkml:trace contextRef="#ctx0" brushRef="#br0" timeOffset="72903.88">13545 14860 0,'0'-25'15,"0"50"-15,0-75 32,0 75-17,24 0-15,1-1 16,25 51-1,-1 24 1,-24-49 0,25 24-1,-1 50-15,-24 50 32,-25-25-17,-74 99 1,-1-124-1,51-75 1</inkml:trace>
  <inkml:trace contextRef="#ctx0" brushRef="#br0" timeOffset="73837.28">15231 15356 0,'0'0'0,"0"-25"0,0 0 16,0 0 0,0 1-1,-24-1-15,-1-25 16,-50 1 0,-24 24-1,0 25 1,-25 74-1,25 50 1,49 50 0,25-1-1,75-24 17,24-74-17,26-50 1,-1-75-1,-25-25 1,-24-98 0,-25 74-16,-1-50 15,1 25 1,-25 99 0,0 50 15,0 49-16,0 100 1,0 24 0,-25 26-1,25-26 1</inkml:trace>
  <inkml:trace contextRef="#ctx0" brushRef="#br0" timeOffset="74486.95">15504 16050 0,'0'-24'63,"0"-1"-48,25 0 1,-25 0-16,25 25 16,-25-25-16,0 1 15,-25 24 1,0 0-1,-24 49 1,-1 75 0,50 0-1,-25 0 17,50-25-17,0-24 1,0-1-1,0-24 1,-50-25 0,25 0-1,-50-25 1,-24-25 0,49 0-16,-25 0 15</inkml:trace>
  <inkml:trace contextRef="#ctx0" brushRef="#br0" timeOffset="75603.14">15876 16522 0,'0'0'15,"25"0"64,0 0-64,0 0-15,24 0 16,-24 0-16,50 0 15,-1 0 1,-24 0 0,-25 0-1,-1 0 17</inkml:trace>
  <inkml:trace contextRef="#ctx0" brushRef="#br0" timeOffset="75904.73">16025 16348 0,'0'0'0,"-25"0"16,1 0 31,24 25-32,24 0-15,-24 49 32,0 25-17,0 50 1,0-50-1,25-49 1</inkml:trace>
  <inkml:trace contextRef="#ctx0" brushRef="#br0" timeOffset="76387.2">16546 16298 0,'0'0'0,"0"-24"0,0-1 31,25 25-15,0 0-1,24 25 1,1 24 0,-25 1-1,0 49 1,-50 0 0,0 1-1,0-51 1,0-24-1,75-50 32,-25 25-31,0-25 0,49 1-1,25-1 1,-49 0-1</inkml:trace>
  <inkml:trace contextRef="#ctx0" brushRef="#br0" timeOffset="77338.2">17117 15405 0,'0'-24'15,"-25"-1"-15,25 0 16,0 0 0,25 0-1,0 1-15,24-26 16,50 0-1,1 26 1,24 24 0,-25 24-1,-25 76 1,-49 48 0,-25 1-1,-25-25 1,-24-49-1,49-51 1,25-73 15,24-75 1,75-25-17,-25-25 1,-24 26-1,-50 48 1,-1 75 0,-24 1-1,-24 24 1,-26 74 0,0 50-1,1 50 1,49-100-16,0 50 15,25-25 1,49-24 0,0-26 15,-24-49-31</inkml:trace>
  <inkml:trace contextRef="#ctx0" brushRef="#br0" timeOffset="78137.1">18332 14562 0,'0'-25'32,"25"0"-32,0-24 15,0 24 1,0-25 0,-1 25-16,1-49 15,-25 49 16,-49 50-15,-1 25 0,-24 24-1,49-24 1,50-1 0,24 1-1,26-25 1,-26 24-1,-24 51 1,0-76-16,-25 26 16,-75 74 15,26-99-15,-26 0-1,75-50 1,-24 25-16</inkml:trace>
  <inkml:trace contextRef="#ctx0" brushRef="#br0" timeOffset="78703.48">19225 15827 0,'0'0'0,"0"-25"31,25 25-15,25 0-16,24 0 15,1 0 1,98-25-1,-24 1 1,-74-1-16,49 25 16,-75-25-1</inkml:trace>
  <inkml:trace contextRef="#ctx0" brushRef="#br0" timeOffset="78954.07">19672 15405 0,'0'0'0,"-50"-24"16,25 24 15,25 74-16,25 100 1,-25 49 0,-25 0-1,1-24 1</inkml:trace>
  <inkml:trace contextRef="#ctx0" brushRef="#br0" timeOffset="79854.11">21483 14736 0,'0'0'0,"25"0"32,-50 0-1,0 24-16,-25-24 1,-24 25-16,0 25 16,-100 24-1,0 1 1,1-26 0,148-49-1,50 25 16,-1-25-31,51 25 16,49-25 0,0 50 15,25-1-15,-50 1-1,-49 24 1,-26 25-1,-73 25 1,24-49-16,-99 49 16,25 0-1,24-25 1,26-49 0,98-25 15,100-50-16,25-50 1,49-24 0,-49 25-1,-75 24 17,-74 50-32</inkml:trace>
  <inkml:trace contextRef="#ctx0" brushRef="#br0" timeOffset="80404.03">20863 16422 0,'0'0'0,"0"-24"31,0 48 16,-25 1-47,0 50 15,0 24 1,25 0 0,-25 0-1,50-24 17,0-50-17,25-25 1,24 0-1,0-100-15</inkml:trace>
  <inkml:trace contextRef="#ctx0" brushRef="#br0" timeOffset="80720.99">20689 16596 0,'-25'0'31,"75"-25"16,-25 25-47,24-24 15,75-1 1,-49 0-16</inkml:trace>
  <inkml:trace contextRef="#ctx0" brushRef="#br0" timeOffset="81037.64">21359 16447 0,'0'25'0,"-25"-25"16,50 0 15,0 0-15,-1 0 0,26 0-16,-25-25 15,49 0 1,-49 1-1,0 24-15</inkml:trace>
  <inkml:trace contextRef="#ctx0" brushRef="#br0" timeOffset="81237.78">21483 16596 0,'0'0'0,"-25"50"31,0-50-31,75 0 31,-25 0-31,24-25 16,26 0 0,-51 0-16</inkml:trace>
  <inkml:trace contextRef="#ctx0" brushRef="#br0" timeOffset="81621.12">21905 16398 0,'0'0'15,"24"0"16,1 0-15,0 0 0,0 24-1,0 1 1,-50 0-16,0 99 16,0-49-1,0-1 1,25-49 15,25-25-15,50-50-1,24 1 17,0-1-17,-74 25-15</inkml:trace>
  <inkml:trace contextRef="#ctx0" brushRef="#br0" timeOffset="82437.96">21160 14314 0,'0'0'0,"-24"0"0,-1 0 16,0 0-1,-50 25 1,26-1 0,-1-24-1,25-24 1,25-1-1,0-25 1,25 1 0,25 24-1,-1 25 1,1 0 0,-25 49-1,25 1 1,-26-25-16,26-25 15,24 0 1,-24-25 0,-25-25 15,0 1-15,-50-1-1,0 50 1,-25-25-1,-24 50 1,0 25 0,49-25-16</inkml:trace>
  <inkml:trace contextRef="#ctx0" brushRef="#br0" timeOffset="83671.73">23839 15157 0,'0'0'0,"0"-24"0,0-26 15,0-25 1,-24 26 0,-1-1 15,-50 25-15,1 1-1,-50 73 1,0 26-1,25 49 1,24 49 0,75 1-1,100-75 1,-51-74-16,75-25 16,0-25-1,0-74 1,-49-50-1,-26 0 1,-49 0 0,0 100 15,0 24 0,25 124-15,-25 25-1,25 75 1,-25-100-16,0 124 16</inkml:trace>
  <inkml:trace contextRef="#ctx0" brushRef="#br0" timeOffset="84037.44">24360 15802 0,'0'0'0,"25"0"15,-25 25 16,0 25-15,-25 74 0,25 25-1,-24-1 1,48-24 0,1-49-1,25-50 1,24-25-1,-24-25-15</inkml:trace>
  <inkml:trace contextRef="#ctx0" brushRef="#br0" timeOffset="84254.64">24286 16150 0,'0'0'0,"-25"0"15,75 0 17,-25-25-17,24 25-15,26-25 16</inkml:trace>
  <inkml:trace contextRef="#ctx0" brushRef="#br0" timeOffset="84554.43">24807 16174 0,'0'25'16,"25"-50"-16,24 25 15,-24 0 1,0-24-16,0 24 15,24-25-15,1 25 16,-25 0 0</inkml:trace>
  <inkml:trace contextRef="#ctx0" brushRef="#br0" timeOffset="85054.49">25253 15852 0,'0'0'0,"50"-50"31,0 25-16,-25 25-15,49 0 16,0 25 15,-49 25-15,-25 24 0,0 50-1,0-74-15,-25 49 16,-24-24-1,24-1 1,0-49 0,75-25 15,-25 0-15,74-25-1,0 0 1,0 0-1,-49 1 1,-25 24 0</inkml:trace>
  <inkml:trace contextRef="#ctx0" brushRef="#br0" timeOffset="86404.54">26618 15058 0,'0'0'0,"-25"-50"16,50 26 0,24-51-1,1 26 1,25-26-1,24 50 1,-74 25-16,49 50 31,-24 99-15,-50 49 0,0-24-1,-50 0 1,25-100-1,0-49 1,25-50 0,0-49-1,50-100 1,49-49 0,50-174-1,-75 223 1,-49 125-1,-25 24 1,0 50 0,-49 99 15,-1 49-15,25 26-1,50-50 1,99 49-1,-74-173 1</inkml:trace>
  <inkml:trace contextRef="#ctx0" brushRef="#br0" timeOffset="86821.33">27833 13892 0,'0'-25'15,"25"25"1,-25-24-16,0 48 31,0 26-15,0 0-16,0 74 16,0 24-1,0-48 1,50-1-1,-25-74 1,49-25 0,-24 0-1,24-25-15</inkml:trace>
  <inkml:trace contextRef="#ctx0" brushRef="#br0" timeOffset="86992.43">27908 14041 0,'0'0'0,"0"25"32,49-25-17,26 0-15</inkml:trace>
  <inkml:trace contextRef="#ctx0" brushRef="#br0" timeOffset="87288.13">28950 15108 0,'0'25'15,"25"-25"17,-1-25-17,26 25-15,0 0 16,-1 0-16,75-25 15,-49 25 1</inkml:trace>
  <inkml:trace contextRef="#ctx0" brushRef="#br0" timeOffset="87487.89">29024 15356 0,'0'0'15,"-25"25"-15,1-1 16,-1 1-16,0 0 16,25 0-1,25-25-15,99-25 16,25-49 0,-50 49-1</inkml:trace>
  <inkml:trace contextRef="#ctx0" brushRef="#br0" timeOffset="87971.97">30016 14934 0,'0'0'0,"25"-25"32,-50 50-17,1 0 1,-1 0-16,0-1 15,-74 125 1,24-25 0,26 0-1,24 25 1,25-25 0,74-25-1,26-49 1,24-25 15,-50-25-31,75-50 16,-75 1-1,150-125 1,-125 25 0,-74 75-16,-1 24 15,-24-74 1,-74 0-1,-75 50 1,-49-26 0,-1 76-1,1-1 1,49 0 0</inkml:trace>
  <inkml:trace contextRef="#ctx0" brushRef="#br0" timeOffset="93063.84">27362 7963 0,'0'-25'62,"0"50"-15,0 0-31,-25 0-16,0 24 15,-24 1-15,-1 24 16,1-24-16,-26 49 16,26-24 15,24-50-15,50-25 15,-1 0-31,26 0 15,124-25 1,99 25 0,49-25-1,50 25 1,-25 25 0,-49-25-1,-124 0 1,-100 0-1,-49 0 32</inkml:trace>
  <inkml:trace contextRef="#ctx0" brushRef="#br0" timeOffset="93421.74">28950 8137 0,'0'0'0,"0"-25"31,25 25 0,24 25-31,1-25 16,24 25-16,75 24 15,0 1 1,-50-1 0,-74 26 15,-25 24-15,-99 0-1,-50 25 1,-25-24-1,50-1 1,50-74-16</inkml:trace>
  <inkml:trace contextRef="#ctx0" brushRef="#br0" timeOffset="93656.07">28850 8286 0,'0'0'0,"0"-25"16,25 25-1,-25 49 1,0 1 0,0 0-1,0 123 1,-25-98-16,1 98 15,24-24 1</inkml:trace>
  <inkml:trace contextRef="#ctx0" brushRef="#br0" timeOffset="94121.87">30264 8186 0,'25'0'16,"0"0"-1,-25 25 1,-25 74-1,25 50 1,0-49 0,25-51-1,25-49 1,24-25 0,25-24-1,-24-26 1,-50 51-16,-25-1 15,24 25 1,-24 99 15,-24 25-15,-26 25 0,25 0-1,0 0 1</inkml:trace>
  <inkml:trace contextRef="#ctx0" brushRef="#br0" timeOffset="94722.1">31133 7566 0,'0'0'0,"-25"-149"16,-25 125-16,-49-26 16,25 25 15,-75 75-15,-99 74-1,-25 49 1,0 51-1,99-1 1,100 50 0,24-149-16,50 174 15,50-50 1,99-50 0,74-49-1,25-75 1,0-49-1,-25-74 1,1-75 15,-26-75-15,1-123 0,-100-50-1,-74 49 1,-174 25-1,-50 199 1,1 74 0,-50 75-1,0 74 1,-25 124 0</inkml:trace>
  <inkml:trace contextRef="#ctx0" brushRef="#br0" timeOffset="95620.98">26692 17117 0,'0'0'0,"0"-25"31,0 50 1,25 0-17,-50 0 1,25 99 0,-49 0-1,-1 0 1,0-25-1,26-49 1,24-26 0,-25 1-1,99 0 1,25 0 0,100-50-1,99 25 1,24-50-1,1 26 1,-26-1 15,-98 25-15,-100 0 0,-74 0-1</inkml:trace>
  <inkml:trace contextRef="#ctx0" brushRef="#br0" timeOffset="95972.13">28478 17291 0,'-24'0'31,"48"25"0,1-25-31,25 24 16,-1-24 0,1 25-16,49 0 15,-49 25 1,-25-1-1,-25 50 1,-50-24 0,-24 24-1,-26-49 1,1-1 0</inkml:trace>
  <inkml:trace contextRef="#ctx0" brushRef="#br0" timeOffset="96188.19">28280 17390 0,'0'0'0,"0"-25"0,25 0 32,0 50-17,-1 50 1,1 73-1,-25 1 1,-25 25 0,-24-50-1</inkml:trace>
  <inkml:trace contextRef="#ctx0" brushRef="#br0" timeOffset="96988.23">30934 16919 0,'0'0'0,"-49"-50"31,-51 25-31,-48 25 15,24 0 1,0 0 15,99 0-15,0 0 0,0 25-1,25 25 1,0-1-1,0 50-15,-25 50 16,0-25 0,1-49-1,24-50 1,74-50 15,50-50-15,0 26-1,0 49 1,0 25 0,0 24 15,-49 75-15,-50-49-1,-25 24 1,-25 0-1,-50-24 1,1-26 0,-50 26-1,0-51 1,-25 1 0,0-25-1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11:42.6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1017 1935 0,'0'0'0,"-149"174"16,149-150 0,50-24-1,124-74 1,148-149 0,50-25-1,-99 49 1,-149 150-1,-149 98 1,-198 249 15,49-100-15,75-98-16,99-76 31,99-73-15,125-100-1,24-25 1,-50 50 0,-173 124-1,-25 50-15,-50 24 16,-24 26-16,-50-1 16,-99 124-1,24-74 16,224-149-15,149-124-16,98-75 16,26 1-1,-75 99 17,-123 74-17,-150 99 1,-99 100-1,-24 0 1,98-75 0,100-74-1,198-100 1,248-173 0,-173 74-1,-124 50 1,-125 100-1,-123 73 17,-124 125-17,74-75-15,49 0 16,-24 1 0,148-100-1,200-50 1,73-99-1,-74-25 1,-74 1 0,-174 198-1,-124 123 1,-75 76 0,26-1-1,123-99 1,100-99-1,148-50 17,-74-49-32,0-1 0,149-148 31,-223 173-15,-26 50-1,-222 100 1,0 48-1,73-24 1,101-99 0,98-50-1,125-49 1,49-25 0,-100 24-1,-98 75 1,-100 50-1,-148 49 1,-50 25 0,124-49-1,-124-1 17,273-74-17,123-74 1,-48-1-1,49-24 1,-100 74 0,-98 25-1,-175 124 1,-98 50 0,-1-50-1,224-74 1,25-26-1,297-197 1,50-51 0,-25-24-1,-74 75 17,-125 98-17,-49 100 1,-174 50-1,-198 123 1,-25-24 0,125-50-1,222-100 1,149-73 0,0-26-16,199-123 15,25 0 1,-150 73-1,-148 101 1,-124 123 0,-199 99-1,-124 50 17,50-24-17,199-125 1,123-99-1,174-99 1,149-125 0,-149 125-16,99-74 15,-173 148 1,-100 50 0,-198 148-1,-99 50 1,24 26-1,100-101 1,198-123 0,100-149-1,148-99 17,-24-75-17,-100 50 1,-124 124-1,-198 223 1,-125 149 0,26 0-1,99-74 1,148-124 0,75-75-1,99-74 1,125-149-1,49-50 1,-199 199 0,-124 124-1,-148 148 17,-75 26-17,50-26 1,99-98-1,124-100 1,74-99 0,100-75-1,-1-24 1,-24 49 0,-99 100-1,-75 99 1,-124 74-1,50-24-15,-75 49 16,75-75 0,174-198 31,73-74-32,51 25 1,-100 74-1,-74 124 1,-149 74 0,-149 174-1,-49-25 1,24-49 0,199-149-1,247-174 1,76-74-1,-1 49 1,-124 100 0,-99 98-1,-99 125 17,-99 50-17,49-50 1,124-75-16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7:51:45.1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4217 1910 0,'0'0'0,"-25"-49"32,25 24-32,0 0 15,0-25 1,25 1 0,-25-1-1,-74 50 1,24 0-16,-99 75 15,0 49 1,50 24 0,74-24-1,25-24 1,75-51 0,49 1-1,-50 24 1,-49 1-1,-25-1 17,-74 25-17,-75-24 1,74-75 0,1 0-1,49-75 1,25-24-1,0 50-15</inkml:trace>
  <inkml:trace contextRef="#ctx0" brushRef="#br0" timeOffset="266.61">4292 2282 0,'0'0'0,"49"0"16,-24 0-16,0 0 31,-25 25-15,25 50 0,-25-1-1,-25-24 1,25 24-1,0-49 1,-25 0 0</inkml:trace>
  <inkml:trace contextRef="#ctx0" brushRef="#br0" timeOffset="732.98">4689 2332 0,'0'0'0,"24"-25"31,-24 0-15,50-24-16,-25 24 15,0 0-15,49-25 16,0 26 15,-24 73-15,0 50 0,-26 1-1,1-1 1,0-74-16</inkml:trace>
  <inkml:trace contextRef="#ctx0" brushRef="#br0" timeOffset="966.95">5557 2084 0,'0'0'0,"0"-25"0,25 0 31,-50 25-31,-25 50 15,1 24 1,24 1 15,25-26-15,25 1-16,24-25 16,50 0-1,25-25 1</inkml:trace>
  <inkml:trace contextRef="#ctx0" brushRef="#br0" timeOffset="1233.08">6078 2208 0,'0'0'0,"49"-25"16,1-25 0,-50 1-1,0 24 1,-25 0-1,-24 75 1,-26 24 15,25 50-15,26-49 0,73-1-1,75-49 1,100-25-1</inkml:trace>
  <inkml:trace contextRef="#ctx0" brushRef="#br0" timeOffset="2466.69">9104 2332 0,'25'0'16,"0"-25"0,49-49-1,75-26 1,0-48 0,-25-1-1,-99 50 1,-25 49-1,-50 50 1,-74 74 0,25 50-1,74-24 1,50-1 0,0-50-16,74 26 15,0-1 1,-74 26-1,-25-26 17,-25 0-17,-49-24 1,-1-25 0,1 0-1,24-75-15</inkml:trace>
  <inkml:trace contextRef="#ctx0" brushRef="#br0" timeOffset="3000.14">11213 1960 0,'0'0'0,"0"-25"0,0 0 16,-25-24-1,-25 24 1,1 50 0,-75 74-1,0 25 1,49 25 0,75-75-1,25-24 1,49-50-1,26-50 1,-26-24 15,-24 24-15,-25 50 0,-25 50-1,24 24 1,-24 25-1,25-24 1</inkml:trace>
  <inkml:trace contextRef="#ctx0" brushRef="#br0" timeOffset="3366.68">11510 2059 0,'0'0'15,"25"-25"-15,0 25 16,-25-25-16,0 75 31,0 49-15,-25 25 0,0-49-1,50-75 16,0-50-31,0 0 16,49-24 0,-24 0-1,-25 74 1,24 49 0,1 26-1,24-26 1,-24-49-1</inkml:trace>
  <inkml:trace contextRef="#ctx0" brushRef="#br0" timeOffset="3783.99">12354 2233 0,'49'-75'16,"-98"150"-16,173-299 16,-99 125-1,-25 74 1,-50 25-1,-49 50 1,49-25-16,-24 74 16,24-25-1,25 26 1,50-26 0,0-49-1,25-25 1,-1-25-1,1-49 1,-1-75 15,1-124-15,-25-50 0,0 75-1,-25 149 1,-25 124-1,0 124 1,0 124 0,25 0-1</inkml:trace>
  <inkml:trace contextRef="#ctx0" brushRef="#br0" timeOffset="4150.72">14586 1389 0,'0'0'0,"-49"-74"15,24 49 1,0 25 15,25 50-31,0 24 16,-25 100 0,25 49-1,0-49 1,50-1-1,49-123 17,25-50-17</inkml:trace>
  <inkml:trace contextRef="#ctx0" brushRef="#br0" timeOffset="4334.02">14537 1761 0,'0'0'0,"-124"0"16,74 0 0,25 0-1,1 0 1,172-24 0,51-1-1</inkml:trace>
  <inkml:trace contextRef="#ctx0" brushRef="#br0" timeOffset="4900.22">16571 1488 0,'0'0'0,"0"-74"15,0 49 1,-50 25 15,1 50-15,-75 74 0,0 0-1,99-50-15,25 1 16,74-50-1,26-25 1,24-50 0,-50-49-1,0 24 1,-74 50 0,25 100 15,-25 24-16,0 0 1,25 1 0</inkml:trace>
  <inkml:trace contextRef="#ctx0" brushRef="#br0" timeOffset="5233.72">16968 1563 0,'0'0'0,"25"0"16,0-25-1,-1 50 1,-24 49 0,-24 1-1,24-50 1,24-75 15,1 25-31,50-74 31,-1 0-15,0 49 0,-24 50-1,0 0 1,-26 25-16</inkml:trace>
  <inkml:trace contextRef="#ctx0" brushRef="#br0" timeOffset="5483.66">17588 1662 0,'75'-50'16,"-150"100"-16,199-100 16,-99 1-16,25-26 15,-26 1 1,-24 49-1,-74 25 1,-25 75 15,24 24-15,26 25 0,49 0-1,74-50 1,-24-49-16</inkml:trace>
  <inkml:trace contextRef="#ctx0" brushRef="#br0" timeOffset="7067.39">21036 1216 0,'-25'-25'0,"50"50"0,-74-75 16,49 25-1,-25 25-15,0 0 16,0 0 0,-99 25-1,-99 74 1,25 50 0,49-25-1,124-50 1,25 26-1,49-75-15,200-1 32,-76-73-17,1-51 1,-50-73 0,0-75-1,-25-50 1,-24 25-1,-51 100 1,1 148 0,-50 50-1,25 24 1,-49 150 0,-75 198 15,99-149-16,0-75-15,50-74 32,49-74-17,26-50 1,-1-49 0,25-75-1,-25-24 1,-49 98-16,-26 1 15,1 49 17,-74 75-17,24-26-15,-50 100 16,51-24 0,24-1 15,49-74-31,26-25 15,24-25 17,25-74-17,-50-50 1,-24 74 0,-50 51-16,25 24 15,-25-25 1,-25 99-1,25-24 1,0 24-16,-25 50 16,25 0-1,0-99 1,0 0 0,25-25-1,74-75 16,25-49-31,25 25 16,-75 50 15,-49 49-15,-25 24 0,-25 76-1,-24-1 1,-1-50-1,50-49 17,75-99-17,24 0 1,0 49 0,-74 50-1,0 25 1,-25 25-1,-50-1 1,25 1 15,1-50-15,98-50 0,50-24-1,-25 24 1,-74 50-1,-25 25 1,0 25 0,-50-1-1,-24 26 1,49-26-16</inkml:trace>
  <inkml:trace contextRef="#ctx0" brushRef="#br0" timeOffset="8067.05">23070 1116 0,'0'0'0,"0"-24"0,25 24 16,-25 24 0,0 26-1,-49 49 1,-1 0-1,0-49 1,26-50 0,24 0-1,74-74 1,0 24-16,51-49 16,23 24-1,-73 75 1,-75 25-1,-25 25 17,-49 24-17,-1-24 1,50-25 0,100-100 15,-1-24-16,50 25 1,-74 24-16,-25 50 16,-1 25-1,-48 49 1,-1 25 0,-25-24-1,50-26 1,50-49-1,99-49 17,-25-26-17,0 1 1,-99 0 0,-50 123 15,25 26-16,0-26 1,0-24 0,74-25-1,-24-50 1,24-24 0,-24 0-1,-25 49 1,-25 0 15,-25 50-31,0 74 31,-25-25-31,-24 150 16,-75 49 0,-25 24-1,-74-24 1,0-74-1,50-125 1,74-74 0,99-99-1,50-149 1,74-100 0</inkml:trace>
  <inkml:trace contextRef="#ctx0" brushRef="#br0" timeOffset="8600.2">25576 1141 0,'0'0'0,"0"-25"16,25 25-1,-25 50 1,-25 0-16,0 24 16,-24 75-1,49-50 1,0-49-1,74-50 1,50-100 0,0-48-1,-25-26 1,-24 75 0,-75 74-1,24 0 1</inkml:trace>
  <inkml:trace contextRef="#ctx0" brushRef="#br0" timeOffset="9533.93">26444 1464 0,'0'0'15,"99"-174"1,-99 124-16,25 1 15,-50-26 1,1 75-16,-1 0 16,-74 75-1,-1 24 1,51 0 0,49-49-1,74-50 1,25-50-1,1 1 17,-51-1-17,-49 25 1,-25 100 0,1 49-1,24 24 1,24-73-1,51-25 1,-1-50 0,26-50-1,-1-74 1,-50-50 0,-49 50-1,-99 75 1,50 49-1,49 49 32,24 1-31,51-25 0,49-1-1,-25 1 1,-25-25-1,-24 25 1,-25 25 0,0-1-1,-1 1 1,-24-25-16,0-1 16,50 1-1,0-25 1,24-25-1,-24 1 17,-25-26-17,-25 75 17,-25 0-17,0 49 1,25-24-1,0-25 1,25-25 0,0-50-1</inkml:trace>
  <inkml:trace contextRef="#ctx0" brushRef="#br0" timeOffset="9650.62">27709 1216 0,'0'0'0,"50"-174"16,-25 75-1,-25 74 17</inkml:trace>
  <inkml:trace contextRef="#ctx0" brushRef="#br0" timeOffset="10801.67">28032 1340 0,'0'0'0,"-25"24"0,0 1 16,0 25-1,1-1 1,48-49 0,51 0-1,24-49 1,-49-1-1,-25 1 17,-50 73-1,25 1-15,0 50-1,25-26 1,74-24-1,50 0 1,-1-50 0,-24-74-1,0-75 1,-74-49 0,-50 74-1,0 124-15,0 0 16,-25 75-1,25 24 17,50 51-17,49-26 1,-24 0 0,-26 0-1,-98 25 1,-51-49-1,1-51 1,124-24 15,25-24-31,24-26 16,0 0-16,50-123 16,50-50-1,-50 24 1,-74 50-1,-50 124 17,-25 25-17,-25 75 1,1 74 0,24 24-1,25 1 1,99-50-1,50-74 1,-75-26-16,75-24 16,-25-49-1,-49-50 1,-26-25 0,-49 24-1,-25 100 16,-24 25-31,-26 50 32,51-1-17,48-24 1,1-26-16,74-24 16,25 0-1,-24-24 1,-75 24-1,-25 49 17,-25 26-17,0-26-15</inkml:trace>
  <inkml:trace contextRef="#ctx0" brushRef="#br0" timeOffset="10966.97">31133 1910 0,'0'0'0,"0"25"15,-25-25 1,25 25-16,-50 0 16,-74 49-1,50-24-15</inkml:trace>
  <inkml:trace contextRef="#ctx0" brushRef="#br0" timeOffset="12234.01">10717 4192 0,'0'25'47,"-25"25"-47,25-1 16,-25 26-16,0-25 16,-24 49-1,24-74 1,25-1-16,-25-48 31,99-76-15,26-49-1,-1 1 1,-25 98 0,-49 25-1,0 100 1,-25 49-1,0 25 1,-25-75 0,0-49-1,50-100 17,25-49-17,-26 25-15,51-25 16,-25 50-1,-1 74 17,1 74-17,-25 75 1,-25 0 0,-50 0-1,25-50 1,25-74-1</inkml:trace>
  <inkml:trace contextRef="#ctx0" brushRef="#br0" timeOffset="14300.77">7591 4341 0,'0'0'0,"124"-99"31,-99 49-31,0 1 16,-1-1 0,-24 1-1,-74 49 1,-50 99 0,25 25-1,74-75-15,0 76 16,50-51-1,0-24 17,0 24-17,-1 0 1,-48 1 0,-26-1-1,-25-24 1,1-25-1,0-50 1,24-25 0,25-49-1,50 74 1</inkml:trace>
  <inkml:trace contextRef="#ctx0" brushRef="#br0" timeOffset="14617.27">8261 4465 0,'0'25'47,"25"-25"-32,-1-25-15,26 1 16,0 24-16,74-50 16,-25 0-1,-50 50 1</inkml:trace>
  <inkml:trace contextRef="#ctx0" brushRef="#br0" timeOffset="14801.09">8186 4961 0,'0'0'15,"25"-24"1,25-1-16,24 0 16,75-74-1,-75 49-15</inkml:trace>
  <inkml:trace contextRef="#ctx0" brushRef="#br0" timeOffset="15117.51">9402 4044 0,'0'0'0,"25"-25"0,-25 0 47,0 75-47,0-26 15,-25 100 1,-25 50 0,25-25-1,25 0 1,0-50 0,50-49-1,0-50-15,49 0 16,-50-25-1</inkml:trace>
  <inkml:trace contextRef="#ctx0" brushRef="#br0" timeOffset="15318.3">9377 4490 0,'0'0'0,"-25"0"31,0 0-31,1 0 16,48-25 15,26 1-31,49-1 16,-24 25 0</inkml:trace>
  <inkml:trace contextRef="#ctx0" brushRef="#br0" timeOffset="15617.4">9997 4341 0,'-25'0'16,"1"0"-16,24-25 62,24 1-46,1 24-16,0 0 16,0-25-16,49 0 15,-49 25 1</inkml:trace>
  <inkml:trace contextRef="#ctx0" brushRef="#br0" timeOffset="15768.09">9873 4540 0,'0'0'15,"-25"25"1,25-1-16,25-24 15,50 0 1,-26-24-16</inkml:trace>
  <inkml:trace contextRef="#ctx0" brushRef="#br0" timeOffset="20334.15">2704 6648 0,'0'0'0,"25"-24"16,-50 24-16,-49 24 15,-50 51 1,24 24-1,75 0 17,25-24-17,25-26 1,0 1 0,0-25-1,-25 24 1,0 26-1,-75-1 1,1-24 0,0-1-1,49-24-15,-25-25 16,25-25 0,25 1-1</inkml:trace>
  <inkml:trace contextRef="#ctx0" brushRef="#br0" timeOffset="20701.15">2828 7095 0,'-25'25'46,"0"24"-46,1 1 16,-1 0-16,0 49 16,75-25-1,24-49 1,25-50 0,-24-49-1,-1-1 1,-49-24 15,-25 25-15,-75-1-1,1 50 1,49 25 0</inkml:trace>
  <inkml:trace contextRef="#ctx0" brushRef="#br0" timeOffset="20984.79">3895 6772 0,'0'0'16,"49"-74"-1,-24 74 1,-50 25 15,-24 49-15,-26 50-1,50 0 1,1-24 0,24-26-1,0-49 1,24 0-1</inkml:trace>
  <inkml:trace contextRef="#ctx0" brushRef="#br0" timeOffset="22051.65">3746 7169 0,'0'0'0,"-25"0"0,0 0 31,50 0-16,49 0 17,50-74-17,50-25 1,-25-1 0,-50 1-1,-49 25 1,-25 49-1,-75 50 1,25 0 0,-74 99-1,74-50-15,-49 50 16,49-49 0,25-51-1,25-24 1,49-74 15,25 24-15,-49 1-1,0 24 1,49 99 0,-50-49-1,100 0 1,174-25-1,-150-50 1,-73-24 0,-100 24-1,-50 25 1,-49 25 0,0 50-1,49 0 1,50-26 15,25 1-15,49-25-1,1-49 1,24-26 0,-74 75 15,-25 25-16,49 25 1,1 24 0,74-24-1,25-50 1,0 0 0,-1-50-1,-48-74 1,-51-74-1,-49 74 1,25-125 0,-50 76-1,25 123 1,-24 125 15,-1 98-15,0 51-1,0-1 1,0-50 0,50-48-1,-25-76-15</inkml:trace>
  <inkml:trace contextRef="#ctx0" brushRef="#br0" timeOffset="22218.01">5954 6772 0,'0'0'16,"-25"-24"-16,0 24 15,25-25 1,0 0 0,50 25-1,49 0 1</inkml:trace>
  <inkml:trace contextRef="#ctx0" brushRef="#br0" timeOffset="22751.7">7765 7318 0,'0'0'0,"24"-74"16,-24 99 15,-24 49-15,-26 100-1,0 24 1</inkml:trace>
  <inkml:trace contextRef="#ctx0" brushRef="#br0" timeOffset="24318.37">6648 8732 0,'0'-25'16,"0"1"47,-25 24-63,-24 0 15,24 0 1,-25 24-16,-24 1 15,-100 50 1,-24-1 0,24 0-1,25-24 1,50-50 0,74 25-1,1-25 1,-1 0-1,99-25 17,1 25-17,49 0 1,-25 25 0,25 25-1,-50-26 1,-24 1-1,-25 25 1,-25-1 0,-50 1-1,-24 49 1,-1-49-16,-74 74 16,1 0 15,-1 0-16,0 0 1,50-25 0,24-49-1,75-1 1,25-24 0,99 0-1,75 0 1,73-50-1,101 0 1,-1-49 0,-199 49-16,26-25 15,-100 50 1</inkml:trace>
  <inkml:trace contextRef="#ctx0" brushRef="#br0" timeOffset="25184.95">5061 10816 0,'0'0'16,"0"25"31,0 0-47,0 24 15,0 1-15,-25-25 16,25 49 0,-25-49-1,25 0 1,0-50 0,25-50-1,0-49 1,-1 50-1,1-25 1,0 74 0,25 25-1,-26 25 1,26 99 0,-50-25-1,0-25 1,0-49-1,0-74 17,25-75-17,24 0 1,-24 49 0,0 75-16,0 25 31,0 74-16,0 25 17,-25-25-17,0-24 1</inkml:trace>
  <inkml:trace contextRef="#ctx0" brushRef="#br0" timeOffset="25435.17">5854 10791 0,'25'0'16,"-25"-25"-1,50 1 1,-25 24-1,24-25 1,51-25 0,-76 50-1,1 0 1,-50 50-16</inkml:trace>
  <inkml:trace contextRef="#ctx0" brushRef="#br0" timeOffset="25601.46">5854 11114 0,'0'0'0,"-49"25"16,74-25 15,24-50-15,75 0 0,0 1-1,-74 24 1</inkml:trace>
  <inkml:trace contextRef="#ctx0" brushRef="#br0" timeOffset="26003.16">6549 10816 0,'0'0'0,"0"-25"15,-25 25 16,0 0-15,25 25-16,-24 0 16,-1 49-1,0 1 1,50 24 0,-25-74-1,25 0 1,-1-1-16,26 1 15,49-50 1,-24-24 0,-1-51-1,-49 26 1,-50-25 0,-25 24-1,-24 1 1,-25 24-1,0-24 1</inkml:trace>
  <inkml:trace contextRef="#ctx0" brushRef="#br0" timeOffset="26751.88">6301 8137 0,'0'0'16,"25"0"-1,-75 0-15,25 0 16,-24 25 0,-75 24-1,24 1 1,26-50 0,49 0-1,0-50 1,25 1-16,0-1 15,50 0 1,0 26 0,-1-1-1,1 50 1,24 49 0,1-24-1,-1-1 1,25-49 15,-49 0-15,-25-49-1,0-1 1,-25 25-16,-25-74 16,-25 25-1,-49 49 1,-25 25-1,25 74 1</inkml:trace>
  <inkml:trace contextRef="#ctx0" brushRef="#br0" timeOffset="27752.01">8782 9104 0,'0'0'0,"0"-24"32,0-1-32,-25 50 15,0 49 1,-25 75 0,1-50-1,49-74 1,0 0 15,0-50-15,49-74-1,26-1 1,-1 1 0,-24 25-1,-25 49 1,0 25-16,-25 99 15,0 25 1,-25-25 0,0-24-1,50-100 32,0-25-47,24-98 16,26 24 15,-26 24-15,1 75-1,-1 25 1,-24 25-16,0 75 16,0-1-1,-25 0 1,-25-25-1,50-24 1</inkml:trace>
  <inkml:trace contextRef="#ctx0" brushRef="#br0" timeOffset="28001.74">9600 9253 0,'0'0'0,"25"0"16,0 0-1,25-25 1,24 1 0,75-1-1,0 0 1,-75 0-1,-49 25 1</inkml:trace>
  <inkml:trace contextRef="#ctx0" brushRef="#br0" timeOffset="28268.17">9898 9055 0,'-25'-25'31,"25"0"-31,-25 25 16,1 50 15,24-25-15,-25 99-1,25 24 1,-25 26-1,25-50 1,50-74 0</inkml:trace>
  <inkml:trace contextRef="#ctx0" brushRef="#br0" timeOffset="28601.73">10518 9005 0,'0'0'0,"25"-50"16,0 26 15,0 24-15,-1 49-1,1 51 1,0-51-16,-25 50 15,-25-24 1,25-50 0,0-1-1,25-24 1,25-49 0,49-1-1,0 1 1</inkml:trace>
  <inkml:trace contextRef="#ctx0" brushRef="#br0" timeOffset="28918.17">11138 8683 0,'0'0'15,"-24"-50"1,48 25 0,1 25-1,0 0-15,25 25 16,74 49 0,-50 50-1,-74 25 1,-50 75 15,1-125-31,-125 74 16,-49-24-1,99-99-15</inkml:trace>
  <inkml:trace contextRef="#ctx0" brushRef="#br0" timeOffset="29352.1">8335 8509 0,'0'0'0,"25"0"15,-50 0 1,25 25-1,-74 124 1,-1 99 0,26-99-16,-1 148 15,75-49 1,124-24 0,99-51-1,-50-123 1</inkml:trace>
  <inkml:trace contextRef="#ctx0" brushRef="#br0" timeOffset="29785.6">12180 8559 0,'0'0'0,"0"-25"15,0 0 17,-25 25-32,1 50 15,-1-1 1,0 26-16,-49 148 16,49-25-1,50 1 1,24-26-1,50-24 1,1-74 0,-51-51-16</inkml:trace>
  <inkml:trace contextRef="#ctx0" brushRef="#br0" timeOffset="30385.98">12528 9005 0,'0'0'0,"-25"-50"15,0 26 1,25 73 15,0 1-31,0 24 16,-25 26-1,0-26 1,25-49 0,0 0-1,25-100 1,-25 26-16,75-75 16,-26 24-1,1 75 16,-1 25-15,-49 50 0,25 25-1,-50 24 1,25-74 0,25-50 15,50-74-16,24-50 1,-74 99-16,49 0 16,-49 75 15,0 50-15,-1 49-1,-48-25 1,24 0 15,-25-74-31</inkml:trace>
  <inkml:trace contextRef="#ctx0" brushRef="#br0" timeOffset="30585.2">13421 9129 0,'0'0'16,"24"0"-16,-24-25 15,0 1 1,75 24 0,49-25-1,-25 25 1,-25-25 0,-49 25-1</inkml:trace>
  <inkml:trace contextRef="#ctx0" brushRef="#br0" timeOffset="30834.76">13644 8881 0,'0'0'0,"-25"-25"16,0 25-1,0 25 1,1 25-1,24 49 1,0 25 0,0-25-1,0 0 1,24-49 0</inkml:trace>
  <inkml:trace contextRef="#ctx0" brushRef="#br0" timeOffset="31052.49">14066 8856 0,'0'0'16,"24"-74"-16,-24 49 16,0 50 15,-24 0-16,48 74 1,-24 0 0,25 0-1,-25-49 1</inkml:trace>
  <inkml:trace contextRef="#ctx0" brushRef="#br0" timeOffset="31368.38">14388 8484 0,'0'0'0,"0"-74"16,0 49 0,0 0-1,0 0 1,50 75-1,24 24 1,0 174 0,-49-24-1,-50 24 1,-99-25 0,25-25-1,0-98 1,99-76-1</inkml:trace>
  <inkml:trace contextRef="#ctx0" brushRef="#br0" timeOffset="32351.87">15852 8683 0,'0'0'0,"0"-25"16,0-25-16,49 25 16,-24-74-1,-25 25 1,-25-26-1,-24 26 1,-26 49 0,-49 50-1,-25 74 1,75 25-16,-50 124 16,74 0-1,50-74 1,50-99 15,49-75-15,25-50-1,0-49 1,-25-75 0,-24 0-1,-26 26 1,-24 98-1,-25 75 17,0 24-32,0 125 15,-25 24 1,1 1 0,-1-1-1,0 1 1</inkml:trace>
  <inkml:trace contextRef="#ctx0" brushRef="#br0" timeOffset="32968.26">16100 9724 0,'0'-24'16,"0"48"15,0 1-15,0 0-16,0 74 15,-25-24 1,0-26 15,25-24-15,25-74-1,25-51 1,24 1 0,-24 25-1,24 74 1,-49 24-1,0 76 1,-25 24 0,-25-25-1,0-74 1,25 0 0,50-100-1,-1-24 1,26-25 15,-26 99-31,1 0 16,-25 75 15,-1 49-15,-48 0-1,24-49-15</inkml:trace>
  <inkml:trace contextRef="#ctx0" brushRef="#br0" timeOffset="33185.78">16943 9948 0,'0'0'15,"25"0"1,0 0-1,0 0 1,74-25 0,25 25-1,-50-25 1,-49 25 0</inkml:trace>
  <inkml:trace contextRef="#ctx0" brushRef="#br0" timeOffset="33435.48">17191 9749 0,'0'0'0,"-25"-25"32,1 25-32,-1 25 31,25 0-31,0 99 31,-25 0-15,0-25-1,0 1 1,25-51-16</inkml:trace>
  <inkml:trace contextRef="#ctx0" brushRef="#br0" timeOffset="33718.44">17414 9923 0,'0'0'0,"25"-25"32,0 25-17,-25 25 1,25 0-1,-50 49 1,-25 25 0,26-24-1,-1-50-15,74-25 32,51-50-17,-26 0 1</inkml:trace>
  <inkml:trace contextRef="#ctx0" brushRef="#br0" timeOffset="34893.97">18208 8509 0,'0'-25'32,"25"0"-32,0 1 15,0-26 1,0 0-1,-1-24 1,-48 49 0,-26 25-1,-49 50 1,-25 74 0,24-25-1,51-25 1,49-24 15,0-25-15,25-25 93,-50 0 282</inkml:trace>
  <inkml:trace contextRef="#ctx0" brushRef="#br0" timeOffset="36003.94">17861 8583 0,'25'-24'16,"-25"-1"0,25 25-16,-1-25 15,-24 0-15,50-24 16,0-1 15,-1 0-15,26 25-1,-1 1 1,-24 24 0,24 24-1,-49 76 1,-25 24-1,0 0 1,-50 25 0,-49-1-1,0-48 1,0-26 0,49-49 15,25-25-16,25-50 1,25 26 0,49-101-1,51 1 1,48-24 0,26-1-1,-1 0 1,-24 0-1,-75 50 1,-49 49 0,-50 25-1,0 1 1,-25 48 0,0-24-16,-99 75 15,-75 98 16,100 1-15,25 0 0,74-1-1,49-24 1,75-49 0,25-26-1,0-49 1,-25-25-1,-49-75 1</inkml:trace>
  <inkml:trace contextRef="#ctx0" brushRef="#br0" timeOffset="36669.83">19449 7467 0,'0'0'0,"0"50"31,0-26-15,0 51-16,-25 49 16,0-50-1,25-49 1,-25 0 0,50-50 15,0-24-31,49-76 31,1 26-15,-26 50-1,-49 24 1,25 74 0,0 26-1,-25-50-15,-25 49 16,25-49-1,25-50 17,25-49-17,49-50 1,-25 0 0,-24 74-1,-25 50 1,-1 74 15,-24 50-15,0-74-16,-24 24 15,24 150 1</inkml:trace>
  <inkml:trace contextRef="#ctx0" brushRef="#br0" timeOffset="37235.19">20267 8583 0,'0'-24'16,"0"-1"-1,25 0-15,0 25 16,25-25 0,98 0-1,26-24 1,-25-1 0,-50 50-1,-74-25 1</inkml:trace>
  <inkml:trace contextRef="#ctx0" brushRef="#br0" timeOffset="37569.32">20714 8162 0,'0'0'0,"0"-25"15,0 0 17,0 75-17,-25 49 1,25 75-1,-25-1 1,0 26 0,25-51-1,0-73 1,0-50 0</inkml:trace>
  <inkml:trace contextRef="#ctx0" brushRef="#br0" timeOffset="39502.92">23170 7715 0,'0'-25'31,"0"0"31,-50 25-46,0 0-16,-24 0 16,-25 25-16,0-25 15,-1 25-15,-123 0 16,25 0 15,74 0-15,74-1-1,50 1 1,25 0 0,99 0-1,25 0 1,0-1-1,-25 26 1,-75-25-16,1 49 16,-75 25-1,-74 25 1,-75 50 0,0-50-1,1 0 16,74-49-15,74-51 0,50 1-1,123-25 1,76-49 0,148-26-1,-149 26 1,-124 49-1,-74 24 1</inkml:trace>
  <inkml:trace contextRef="#ctx0" brushRef="#br0" timeOffset="40902.89">21681 9352 0,'0'-24'31,"0"-1"125,0 50-125,-25-1-31,25 1 16,-24 25-16,-26 74 16,0 0-1,26-25 1,-1-74 15,25 25-15,0-75 140,0 0-156,0 0 16,25 0-16,-25 0 15,24 1-15,1-51 31,25 1-15,-25 24 0,24-24-1,-24 24 1,0 25 0,0 1-1,0-1-15,-1 25 31,1 25-15,0 24 0,-25 50-1,-25 1 1,0-1 0,1-50-1,24-24 16,0-50 1,24 1-17,26-100 1,24 0 0,1 49-1,24 1 1,-49 49-1,-1 25 1,-24 0 0,0 74-1,0 1 1,-50 49 0,25 0-1,-50-25 16,50-49-31,-25-1 16,1-24 0</inkml:trace>
  <inkml:trace contextRef="#ctx0" brushRef="#br0" timeOffset="41218.94">22525 9501 0,'0'0'0,"0"-25"16,0 1 15,25 24 0,-1 0-15,51-25 0,24 0-1,-25 0 1,-24 0 0</inkml:trace>
  <inkml:trace contextRef="#ctx0" brushRef="#br0" timeOffset="41418.87">22574 9625 0,'-24'25'31,"48"-25"0,1 0-31,25 0 16,-1-25 0,75 0-1,-24-24-15</inkml:trace>
  <inkml:trace contextRef="#ctx0" brushRef="#br0" timeOffset="41819.6">23095 9352 0,'0'0'0,"0"-24"16,25 24 0,0 0-1,0 0-15,24 0 31,1 24-15,-25 26 0,0-25-16,-50 49 15,-25 25 1,-24 1 0,-1-26-1,75-49 1,25-25 15,99-50-15,25 25-1,0-24 1,-100 24-16</inkml:trace>
  <inkml:trace contextRef="#ctx0" brushRef="#br0" timeOffset="42602.54">22872 6946 0,'0'0'0,"-25"25"0,0-25 15,-74 25 1,-25-1-1,75 1-15,-1-25 16,25-25 0,25-24-1,50-26 1,24 1 0,-24 49 15,-1 25-16,1 25 1,-25 49 0,0 1-1,-1-1 1,51-49 0,49-25-1,-50-50 1,-24 1-1,-25-50 1,-50 24 0,-25 26-1,-49 24 1,0 25 0,24 25-1,26 24 1</inkml:trace>
  <inkml:trace contextRef="#ctx0" brushRef="#br0" timeOffset="43620.35">25253 7963 0,'0'0'0,"25"-25"16,-25-24-1,0-26 1,-25 1 0,1-1-1,-1 1 1,-50 49-1,-98 100 1,24 74 0,25 24-1,50 1 1,74-25 0,74-75-1,50-24 16,25-75-15,0-25 0,-1-49-1,-73-50 1,-50 0 0,-25 75-16,0-25 15,0 74 1,0 0-1,0 75 1,-25 49 0,25 50-1,0 24 1,-25 1 15,25 25-15,0-150-1,50 50-15</inkml:trace>
  <inkml:trace contextRef="#ctx0" brushRef="#br0" timeOffset="44302.9">25551 9005 0,'25'0'15,"-25"25"1,-25 0-16,25 0 16,0 24-1,0 26 16,0-51-15,0 1 0,-25-50 15,50 1-31,-25-26 16,25-74-1,25 25 1,-1 74-1,1 0 1,-1 50 0,-24 24-1,25 100 1,-50-74 0,-25-50-1,25-1 16,25-73-15,-25 24 0,49-74-1,26-1 1,-26 76 0,1-1-1,0 50 1,-25 24-1,-25 1-15,24 24 16,-48 1 0,24-1-1,-25-49 1</inkml:trace>
  <inkml:trace contextRef="#ctx0" brushRef="#br0" timeOffset="44619.06">26469 9080 0,'25'0'0,"0"0"78,-1-25-78,1 25 16,0-25-16,0 25 15,0 0-15,24-25 16,-24 25 0,0 0 15</inkml:trace>
  <inkml:trace contextRef="#ctx0" brushRef="#br0" timeOffset="44986.28">26792 8906 0,'24'-50'31,"1"50"-15,0 0 0,0 25-1,24 0 1,-49 24 0,-24 51-1,24-75-15,-50 49 31,25-24-15,0-50 0,50 24 15,50-48-15,73-1-1,1-25 1,-74 50-16</inkml:trace>
  <inkml:trace contextRef="#ctx0" brushRef="#br0" timeOffset="45786.58">28280 7740 0,'0'0'0,"-50"-50"16,50 1-16,0-1 16,50 0-1,24 26 16,50 24-15,-24 49 0,-51 75-1,-24 50 1,-75-25 0,1-75-16,-26 25 15,51-74 1,24 0-1,-25-50 1,124-49 0,50-50-1,0-99 1,0-1 0,-75 75-1,-49 75 16,-100 124 1,26-1-32,-26 75 15,50 25 1,1 25 0,24-50-1,49 0 1,51-50-1,24-49 1,0-25 0,-75-25-1</inkml:trace>
  <inkml:trace contextRef="#ctx0" brushRef="#br0" timeOffset="47254.07">29371 6624 0,'0'0'0,"0"-25"47,0 0 140,0 50 32,0 0-219,0-1 16,-24 1-16,24 25 15,-25 24 1,25 1-1,-25-51 1,25 1 0,0 0 15,0-50 0,0 0-31,0-49 31,0-25-15,50 0 0,-26 49-1,51 0 1,-26 50 0,-24 25-1,0 0 1,0 49-1,-50 75 1,0-50 0,0-74-1,25 0 17,25-75-17,0 26 1,25-26-1,24-24 1,1-26 0,-51 76-1,1 24 1,0-25 0,0 99-1,-25 1-15,25 24 16,-25 50-1,0 0 1</inkml:trace>
  <inkml:trace contextRef="#ctx0" brushRef="#br0" timeOffset="47660.98">30736 8062 0,'0'0'16,"-25"-24"0,50 24 31,24 0-32,1-25-15,-25 25 16,24 0-1,51-25 1,-51 25 0,-24 0-1</inkml:trace>
  <inkml:trace contextRef="#ctx0" brushRef="#br0" timeOffset="47837.69">30686 8236 0,'0'0'0,"-49"50"16,24-50 0,25 24-1,25-24 1,24 0-16,1 0 16,99 0-1,-75 0-15</inkml:trace>
  <inkml:trace contextRef="#ctx0" brushRef="#br0" timeOffset="48386">31852 8038 0,'0'0'0,"25"-25"0,-25-25 31,-25 50-15,0 0-1,-24 25 1,-1 0-16,25 24 16,-74 51-1,49 24 1,1 0 0,24 0 15,25-25-16,25-25 1,74-49 0,0 0-1,25-25 1,-24-25 0,-26-24-1,0-51 1,-49 51-16,25-75 15,-25 0 1,-1 0 0,-48 0-1,-26 24 17,-49 26-17,0 24 1,-50 26-1,0 48 1,74 1-16</inkml:trace>
  <inkml:trace contextRef="#ctx0" brushRef="#br0" timeOffset="55588">19027 13694 0</inkml:trace>
  <inkml:trace contextRef="#ctx0" brushRef="#br0" timeOffset="165694.7">3647 12503 0,'0'0'0,"-25"25"94,25 0-79,-25-1-15,0 26 16,0 0-16,1-26 15,-1 76 1,-25-1 0,25-74-16,-24 49 15,49-49 1</inkml:trace>
  <inkml:trace contextRef="#ctx0" brushRef="#br0" timeOffset="166205.14">3671 12329 0,'25'0'47,"0"0"-31,0-25-16,0 25 15,-1-49-15,1 49 16,50-25 0,-75 0-1,24 25 1,-24-25 15</inkml:trace>
  <inkml:trace contextRef="#ctx0" brushRef="#br0" timeOffset="166638.32">3523 12776 0,'0'0'0,"0"25"156</inkml:trace>
  <inkml:trace contextRef="#ctx0" brushRef="#br0" timeOffset="169344.46">3820 12280 0,'-25'0'47,"25"24"-32,0 1 1,-24-25-16,24 25 16,-50 25-1,25-1 1,-24 26-1,24-1 1,0 1 0,0-26-1,25-24 1,0 0 31,-25-25 297,25 25-266,-24-25-78,24 24 15,0 1 32,-25-25-31,25 25-1,25-25 79,-1 0-78,26-25-1,-25 0-15,24 1 16,1-26-16,74-49 16,-25-25-1,1 24 1,-51 26 0,-24 49-1,0 0 16,0 25 1,-1 25-1,-24 0-31,0 0 16,25 74-1,-25-24 1,25-1-1,-25-24 1,0-26 0,25 1-1,0-25 1,24 0 0,1-49-1,-1-26 16,51-123-15,-76 98 0,1 1-1,-25 50 1,0 24 0</inkml:trace>
  <inkml:trace contextRef="#ctx0" brushRef="#br0" timeOffset="169728.02">4837 12404 0,'0'0'15,"25"0"1,25-25 0,-1 0-1,1 0 1,-50 0 0,25-24-1,-50 24 1,-25 0-1,-24 50 1,24 0-16,-24 74 16,0 50-1,74-25 1,24 0 0,76-50 15,73-49-31</inkml:trace>
  <inkml:trace contextRef="#ctx0" brushRef="#br0" timeOffset="170462.43">7095 12280 0,'0'0'0,"-50"0"15,25 24 32,1 26-31,-1 24-16,0-24 15,0 49 1,25-49 0,25-50 15,25-50-15,-26 26-16,51-51 15,-50 50 16,-1 0-31,1 25 16,-25 75 0,50-1-1,-1-24 1,26-25 0,-26 0-1,1-50 1,0-25-1,-1-49 1,-24-50 0,-25 25-1,0 50 1,-25 74 15</inkml:trace>
  <inkml:trace contextRef="#ctx0" brushRef="#br0" timeOffset="170711.06">7913 12255 0,'25'0'16,"-25"25"-16,0-1 15,0 1-15,0 25 16,0-1-16,0 51 16,-25-1-1,25-25 1,0-24 0</inkml:trace>
  <inkml:trace contextRef="#ctx0" brushRef="#br0" timeOffset="170877.52">8013 12131 0,'0'0'0,"0"-25"15,0 0 1</inkml:trace>
  <inkml:trace contextRef="#ctx0" brushRef="#br0" timeOffset="171144.83">8484 11982 0,'0'0'0,"0"25"47,0 0-47,0-1 16,25 76 0,-25 24-1,0 0 1,-25-25-1,50-25 1,-25-49-16</inkml:trace>
  <inkml:trace contextRef="#ctx0" brushRef="#br0" timeOffset="171394.44">8782 11982 0,'24'-25'0,"-48"50"16,48-75-16,1 26 16,0 48-1,0 76 1,-25 24 0,-25 24-1,0 26 1,0 0-1,1-75 1,24-49-16</inkml:trace>
  <inkml:trace contextRef="#ctx0" brushRef="#br0" timeOffset="172045.76">11932 12255 0,'0'0'0,"-25"-25"0,25 0 16,0 0 0,-24 25-1,-1-24 1,-25 24 0,0 49-1,26-24-15,-76 99 16,51 0-1,24 0 1,75-25 0,74-74-1,25-50 1,24-74 0,-74 0 15,-74-25-16,-74 0 1,-75 74 0,0 25-1,99 25-15,0 0 16</inkml:trace>
  <inkml:trace contextRef="#ctx0" brushRef="#br0" timeOffset="172578.07">12329 12205 0,'0'0'16,"50"0"-16,-1 0 0,-24 25 15,25 25 1,-25 74 0,-25 49 15,0 26-16,0-75-15,-25 74 16,0-74 0,0-49-1,25-100 17,0-25-17,25-123 1,-25-75-1,25-50 1,0 50 0,49 25-1,25 74 1,-24 99-16,24-24 16,-25 74 15,25 74-16,-74 75 1,-25 49 0,-25-24-1,-24-75 1,-1-49 0,25-50-1</inkml:trace>
  <inkml:trace contextRef="#ctx0" brushRef="#br0" timeOffset="172944.67">13272 12379 0,'0'0'0,"25"0"16,-1 0-16,51 0 15,-1-25 16,1-25-15,-1-49 0,-49 0-1,-25 0 1,-75 74 0,1 50-1,24 0-15,-49 123 16,25 1-1,74 0 1,0 0 0,25-75-1,49-74 1,0 0 0</inkml:trace>
  <inkml:trace contextRef="#ctx0" brushRef="#br0" timeOffset="173344.23">13942 12230 0,'0'0'0,"24"-25"15,-24 50 17,0 49-17,-24 1 1,-1-26-1,25-24 17,0-50-32,25-24 15,24-75 1,50 0 0,1 25-1,-1 74 16,-74 25-31,24 0 16,1 99 0,-50 25-1,0 25 1,-25-25 0,-25-50-1</inkml:trace>
  <inkml:trace contextRef="#ctx0" brushRef="#br0" timeOffset="174030.09">17241 11808 0,'0'0'0,"0"25"47,0 25-31,0 24-16,-25-24 15,25 24 1,-25 25-16,0 25 16,1 0-1</inkml:trace>
  <inkml:trace contextRef="#ctx0" brushRef="#br0" timeOffset="174395.14">17687 11833 0,'0'0'0,"0"-25"16,-24 50-1,-1 0-15,0 25 16,25 49-1,0 0 1,25-49 0,49-1-1,-24 1 1,-25-25 0,-25 24-1,-50-24 1,-49 0-1,0 0 1,74-25-16</inkml:trace>
  <inkml:trace contextRef="#ctx0" brushRef="#br0" timeOffset="174678.25">18159 11833 0,'0'0'0,"49"-25"31,-49 50-15,-49 25-16,24-1 16,-25 100-1,25 25 1,50-25-1,0-100-15,25 26 16,24-50 0,1-25-1,-26-25 1</inkml:trace>
  <inkml:trace contextRef="#ctx0" brushRef="#br0" timeOffset="174831.5">18233 12156 0,'0'0'0,"-25"0"16,-49 0-1,49 0 1,224-25 15</inkml:trace>
  <inkml:trace contextRef="#ctx0" brushRef="#br0" timeOffset="175178.31">20218 11610 0,'24'-25'31,"-24"50"-31,0 24 16,0 76-1,-24 48 1,24-24-1,0 0 1,-25 0 0,0-50-1,0-74 1</inkml:trace>
  <inkml:trace contextRef="#ctx0" brushRef="#br0" timeOffset="176031.95">20044 12280 0,'0'0'0,"0"-50"16,-25 25-1,50 0 1,49 1 0,50-26-1,1 25 1,-51 0-1,-24 25 1,-26 75 0,-24 24-1,0 25 1,50-124 0,0 0 15,49-50-16,-25-49 1,-24 0 0,-25 74-1,-1 0-15,1 50 32,-25 25-17,25 24 1,0-49-1,24 0 1,-24-25 0,25-75-1,0 1 1,-26-25 0,1 24 15,-25 51-16,0-1-15,25 25 16,25-25 0,-26 25-1,26 25 1,-50 0 0,0 24-1,-25 26 1,0 24-1,1-25 1,24-24 0,74-50-1,25-50 1,0 1 0,1-75 15,-125 24-16,0 51 1,-124-1 0,0 50-1</inkml:trace>
  <inkml:trace contextRef="#ctx0" brushRef="#br0" timeOffset="176529.42">23294 11585 0,'0'0'16,"0"-25"-16,25 25 0,-25-25 15,0 50 32,24 50-47,-24 98 16,0 51 0,0-51-1,50-74 16,24-49-15,50-50 0,-49-50-16</inkml:trace>
  <inkml:trace contextRef="#ctx0" brushRef="#br0" timeOffset="177295.96">23517 11932 0,'-50'25'0,"100"-50"0,-149 50 16,49-25-16,-24 0 16,123 0 15,1 0-15,24-25-1,75 1 1,-50-1-1,1 25 1,-26 25 0,-49-25-1,0 0-15,24 24 16,26-24 0,24-24-1,0-1 1,-74-50-1,0 51 1,-50-26 0,-49 25 15,-26 50-15,1 25-1,0 74 1,74 49-1,50-98 1,49-51 0,50-24-1,0-24 1,25-76 0,0 1-1,-25 0 1,-25 74-1,-49 0 1,-25 125 15,-25-1-15,0-50-16,-25 26 31,50-75 0,49-99-15,25-25 0,-24 24-1,-1 26 1</inkml:trace>
  <inkml:trace contextRef="#ctx0" brushRef="#br0" timeOffset="178031.08">25303 11908 0,'0'0'0,"0"74"15,0-49 1,0-50 46,25-25-62,0 1 16,49-26 0,1 51-1,-51 24 1,1 24 0,-25 1-16,0 25 15,-25-25-15,25 24 16,-49 1-1,98-75 17,26-74-17,24 49 1,-25 1 0,-49 49 15,0 24-16,-25 1-15,0 0 16,0 25 0,25-26-16,-25 1 15,25-25-15,24 25 16,26-75 0,-1-24-1,1-25 1,-51 49-1,-24 25 17,0 50-17,0 25 1,25 24 0,-25 1 15,0 73-16,-25-123 1,1 25-16,-51-25 16,-24-1-1</inkml:trace>
  <inkml:trace contextRef="#ctx0" brushRef="#br0" timeOffset="178895.39">28454 11535 0,'0'0'0,"-25"-24"16,0 24 0,0 0-1,-24 24-15,-1 1 16,25 0-16,-24 25 15,-1 24 1,50-24 0,99-50-1,-24 0-15,49-25 16,-25-50 0,-74-24 15,-50 25-16,-25 49 1,1 25 0,24 25-1,50 24 1,99-24 0,49 0-1,175-50 1,-150-24-1,-49-51 1,-50-48 0,-74 24-1,-75 49 1,-24 75 0,-1 0 15,26 50-16,-1 74 1,1 25 0,-1 24-1,25 1 1,0 24 0,-24 75-1,24-124 1,-25-50-1,26-49 1,24-25 0</inkml:trace>
  <inkml:trace contextRef="#ctx0" brushRef="#br0" timeOffset="179095.85">28999 12106 0,'0'0'0,"0"-25"31,0 0-15,75 1 0,49 24-1,-25-25 1</inkml:trace>
  <inkml:trace contextRef="#ctx0" brushRef="#br0" timeOffset="180205">4440 13892 0,'0'0'0,"0"25"31,25 0-15,-25 99-1,-25 25 1,1-1 0,24-23-1,-25-51 1</inkml:trace>
  <inkml:trace contextRef="#ctx0" brushRef="#br0" timeOffset="180545.27">4366 13991 0,'0'0'0,"0"-24"16,25 24 0,0 0-1,-1-25 1,51 25-1,-1-75 1,1 26 0,-26 49-1,-49-25 1</inkml:trace>
  <inkml:trace contextRef="#ctx0" brushRef="#br0" timeOffset="180795">4465 14388 0,'75'-49'31,"-51"49"-31,26-25 16,0 0 0,49-25-1,-74 50-15</inkml:trace>
  <inkml:trace contextRef="#ctx0" brushRef="#br0" timeOffset="181045.28">4961 14215 0,'0'0'0,"0"24"47,0 1-31,0 0-16,0 25 15,0-1 1,0-24-16,0 74 16,0-49-1,0-25-15</inkml:trace>
  <inkml:trace contextRef="#ctx0" brushRef="#br0" timeOffset="181478.29">5284 14115 0,'25'0'15,"-25"25"1,49 50-1,-24 24 1,-25-50 0,0-24-1,25-50 17,-25 1-17,0-76 1,0 26-1,0 24 1,0 26 31,0 48-31,25 1-16,0 0 31</inkml:trace>
  <inkml:trace contextRef="#ctx0" brushRef="#br0" timeOffset="181878.71">5755 14016 0,'0'-25'31,"0"50"-15,0 0-16,0 0 16,-25 24-16,25 26 15,25-1 16,0-49-15,25 0 0,-50 0-1,24-25 1,-24 24-16,0 1 16,-24-25-16,-26 0 15,-24 25 1,24-50-1,25-24 1</inkml:trace>
  <inkml:trace contextRef="#ctx0" brushRef="#br0" timeOffset="182163.86">6028 13991 0,'0'0'0,"25"-24"15,25 48 1,-50 1 0,0 25-1,0 49 1,0 25 0,24-25-1,-24 1 1,50-51-1,-25-24 1,24-50 0,26-24-1</inkml:trace>
  <inkml:trace contextRef="#ctx0" brushRef="#br0" timeOffset="182345.76">6177 14264 0,'0'0'0,"-99"0"16,74 0 15,50-25-15,24 1-1,75-51 1</inkml:trace>
  <inkml:trace contextRef="#ctx0" brushRef="#br0" timeOffset="182878.85">8385 13619 0,'0'0'0,"0"-25"16,0 1-16,-25 24 15,-25 24 1,1 1-16,-26 99 15,26 25 1,24-25 0,74-49-1,1 24 1,25-25 15,-26 1-15,-24 24-1,-25-25 1,-50 1 0,-24-26-1,-50-24 1,25-25 0,49-25-16,-24 1 15,74-76 1,0 26-1,49 49 1</inkml:trace>
  <inkml:trace contextRef="#ctx0" brushRef="#br0" timeOffset="183245.79">8434 14215 0,'0'0'0,"25"0"16,25 0-1,-50 49 17,0 1-17,25 24 1,-1-49 0,26 25-1,-25-1 1,24-49-1,-24 0 1,25-24 0,-1-26-1,-24-49 1,0-25 0,-25 24 15,0 76-31,0-26 15</inkml:trace>
  <inkml:trace contextRef="#ctx0" brushRef="#br0" timeOffset="183745.94">9253 14115 0,'0'0'0,"0"25"31,0 0-31,25-25 16,-25 50-16,0-26 15,-25 76 1,25-76 15,0-48-15,25-1-1,49-74 1,1 49 0,24 25-1,-50 0 1,-49 75 0,0 0-1,0-26 1,50-48 15,-25-1-31,25-25 16,24 25-1,-24 1 1,-26 48 0,1 26 15,-50 24-16,50-24-15</inkml:trace>
  <inkml:trace contextRef="#ctx0" brushRef="#br0" timeOffset="184278.66">10245 14041 0,'0'0'0,"0"-25"16,-25 50-16,25 0 16,0 24-16,-49 26 15,24-26 17,25-24-17,0-50 1,99-74-1,-49 25 1,-25 49 0,0 0-1,-1 50 1,-48 25 0,-1-1-1,25-24 1,49-50 31,1-24-47,74-1 31,-50 25-31,26 0 16,-76 25-1,-24 25 1,0 25-1,-24 24 1,24-49 0</inkml:trace>
  <inkml:trace contextRef="#ctx0" brushRef="#br0" timeOffset="184962.7">11312 13843 0,'0'0'0,"0"-25"15,-25 25-15,-49 25 16,-1 24 0,1 26 15,24 49-16,25-50 1,1-24 0,73-50-1,26-50 1,-1 0 0,1-49-1,-51 50 1,26 24-1,-50 50 1,0 74 0,0-25-1,25 1 1,0-51 0,24-24 15,50-24-16,25-51 1,-24-74 0,-1-49-1,-49 24 1,-26 100-16,-24 24 16,0 25-1,0 50 1,-24 74-1,24 75 1,0 25 0,0 24-1,24-50 1,-48-24 0,24-124-1</inkml:trace>
  <inkml:trace contextRef="#ctx0" brushRef="#br0" timeOffset="185895.97">11883 14190 0,'0'0'0,"0"-50"16,24 1 0,1-1-1,25-24 1,24 49-1,1 0 1,-1 25 0,-24 25-1,-26 74 1,1 0 0,-25-74-1,25 0 1,0-25-1,0 0 1,49-50 0,-24-24-1,-25 24 1,-50 50 15,-25 50-15,0 49-1,26-25 1,24-24 0,24-25-1,26-50 1,0-25 0,-1-49 15,26-25-16,-1 0 1,25 50 0,1 74-1,-26 25 1,-24 49 0,-50 50-1,0-25 1,0-49-1,24-75 32,1-25-47,50 1 16,-1 24 0,-24 50 15,74 24-16,-25 26 1,25-1 0,-50-24-1,-49-50 1,0-25-16,0-25 16,24-49-1,1-25 1,-25 0-1,0 75 1,-25 24 0</inkml:trace>
  <inkml:trace contextRef="#ctx0" brushRef="#br0" timeOffset="186245.44">14190 13917 0,'0'-25'47,"0"50"31,0 0 0</inkml:trace>
  <inkml:trace contextRef="#ctx0" brushRef="#br0" timeOffset="186478.62">14140 14239 0,'-25'25'31,"25"0"-31,-25 0 16,1 0 0,24-1 15</inkml:trace>
  <inkml:trace contextRef="#ctx0" brushRef="#br0" timeOffset="197014.52">6475 16274 0,'0'-25'16,"-25"25"-16,0-25 78,25 0-63,0 0 1,25 25 0,0-24-16,-1-1 15,26-25 1,0 1 0,-1 49-1,26 0 1,-26 49-1,26 26 1,-50-1 0,-25 25-1,0 25 1,-50-24 15,-25 24-15,1-25-1,-25-25 1,24-24 0,1-1-1,49-24 1,25 0-16,25-25 31,0 0-15,99-25-1,25 0 1,0 1 0,-50 24-1,-74 0 1,24 0 15</inkml:trace>
  <inkml:trace contextRef="#ctx0" brushRef="#br0" timeOffset="197929.97">8013 16249 0,'0'0'0,"0"-50"31,-25 25-31,25 1 16,-25-51-1,25 1 1,0 24-16,-25 1 16,0 24-1,1 25 17,-26 0-17,0 49 1,-49 51-1,25 48 1,-1-24 0,51 25-1,-1-25 1,25-24 0,25-26-1,-1-74-15,51 25 16,24-50-1,0-49 1,0-26 0,-49-24-1,0 0 1,-26-25 15,1 75-15,-25 0-1,0 49 17,0 50-1,-25 74-15,25 25-1,-24 0 1,24 25-1,0-25 1,0 25 0,-25-25-1,25-75 1</inkml:trace>
  <inkml:trace contextRef="#ctx0" brushRef="#br0" timeOffset="199172.8">8509 16795 0,'0'24'15,"0"-48"79,25-1-78,-1 25 15,1-25-31,0 25 16,0 0-16,0 25 15,24 0 1,-24 24-1,0 1 1,-25 49 0,0 0-1,-50 1 1,1-1 15,24-50-15,0-24-1,0-25-15,0 25 16,75-25 31,-25 0-47,0 0 16,49-25-1,-24 25 1,-1 0-1,-24 0 17</inkml:trace>
  <inkml:trace contextRef="#ctx0" brushRef="#br0" timeOffset="200184.16">9749 16571 0,'-25'0'31,"25"-24"16,-24 24-16,48 0 47,1 0-62,25 0-16,24 0 15,1 0-15,24 0 16,124 0 0,-24 0-1,-51 0 1,-73 0 0,-50 0-1,-1 0 16</inkml:trace>
  <inkml:trace contextRef="#ctx0" brushRef="#br0" timeOffset="200652.66">10345 16150 0,'0'0'0,"-25"-25"31,25 0-31,-25 25 16,0 0 15,25 50-15,-25-1-1,25 100 1,-25 74-1,25 1 1,-24-1 0,-1-49-1,0-50 1,25-50 0,0-49 46</inkml:trace>
  <inkml:trace contextRef="#ctx0" brushRef="#br0" timeOffset="211148.28">12279 15902 0,'-24'0'63,"24"24"-63,-25-24 16,0 25-16,0 0 15,0 0 1,1 0-1,-26 49 1,0-49-16,-24 99 16,24-25-1,1 25 1,24-25 0,25 1-1,0-1 1,74-25-1,1-24 1,49-50 0,25 0-1,-25-25 17,-50-25-17,-49 26-15,0-51 16,0 50-1,-50-24 17,-25 24-17,-24 0 1,-1 25 0,1 25-1,24-25 1,-24 25-1,49 0 1,0 24 0</inkml:trace>
  <inkml:trace contextRef="#ctx0" brushRef="#br0" timeOffset="212864.47">13867 16224 0,'0'0'0,"0"-25"16,0 0-1,25 25 1,-25-24 0,0-1 15,0 0-15,-25-25-1,-25 1 1,-49-26-1,25 51 1,-25 24 0,24 0-1,1 74 1,-25 50 15,24 50-15,25-1-1,50-24 1,0-25 0,75-49-1,24-26 1,0-49 0,-24-25-16,24-49 15,0-50 1,-24-25-1,-26-25 1,-24 50 0,0 50-1,-25 49 17,0 0-1,-25 100-16,25 49 1,-25 74 0,50-49-1,0-50 1,25 1 0,-1-51-1,1 1 1,-1-50-1</inkml:trace>
  <inkml:trace contextRef="#ctx0" brushRef="#br0" timeOffset="213898.01">14239 16770 0,'0'25'62,"0"-50"-31,25 0-15,0 0-16,0 25 16,24-25-1,1 1 1,-1-1-1,1 25 1,0 0 0,-50 49-1,0 51 1,-25 48 0,-25-73-1,50-50 1,-25-1 15,25-48-15,25 24-1,0-25 1,49 0 0,-49 25-16,0-25 15,0 25 1,25 25-1,-26 25 1,-24 24 0,-24 1-1,24-1 1,-25 0 0,-25-24-1,0-25 1,-24 0-1,24-50 1,1 25 0</inkml:trace>
  <inkml:trace contextRef="#ctx0" brushRef="#br0" timeOffset="-212284.02">15281 16125 0,'0'-25'31,"25"25"-15,0-25-1,0 25 1,49-25 0,50 25-1,0 0 1,-74 25-16,24 50 16,-24 24-1,-26 25 1,-48 25-1,-1-25 1,-25-25 0,1 0 15,-26-49-15,50-25-1,-24-25 1,49-50 15,25-24-15,49-26-1,25-24 1,25 0 0,25-25-1,-25 1 1,-25 24-1,-24 49 1,-50 26 0,-25 24-1,0 0 17,-25 50-1,-25 24-16,1 51 1,-1 48 0,0 1-1,26 0 1,-1-25 0,50-25-1,24-24 1,26-26-1,-1-24 1,25 0 0,-74-25-16,0 0 62</inkml:trace>
  <inkml:trace contextRef="#ctx0" brushRef="#br0" timeOffset="-211323.43">17514 16522 0,'-25'0'15,"0"0"1,50 0 46,0 0-46,0 0-16,24-25 16,26 25-16,-1 0 15,75-25 1,-25 25-1,-50 0 1,-24 0 0,-25 0 15</inkml:trace>
  <inkml:trace contextRef="#ctx0" brushRef="#br0" timeOffset="-211015">17886 16199 0,'0'0'0,"-25"0"0,0 0 31,25 25 0,0 25-15,25-1-16,-25 125 15,0 24 17,0-24-17,0-50 1,0-25-16</inkml:trace>
  <inkml:trace contextRef="#ctx0" brushRef="#br0" timeOffset="-209948.72">19796 15430 0,'0'0'16,"0"-49"0,0 24-1,-25 25 32,0 0-31,-24 25-16,-75-1 15,-75 26 17,-24 0-17,124-26-15,-75 26 16,75-25-1,49-25 1,50 25 0,-25-25-1,75 0 1,24 24 0,75 26-1,50 0 1,-26-1-1,-73 26 1,-51-50 0,-24-1-16,0 26 31,0 0-15,-50-1-1,-25 1 1,1 24-1,-26 1 1,-24 24 0,0-25-1,-25 26 1,25-1 0,49-50-1,25 1 1,0-50-1,75 0 1,49 0 0,50-25 15,25 0-15,-26 1-1,1-1 1,-74 0-1,-26 25 1,-49-25 0</inkml:trace>
  <inkml:trace contextRef="#ctx0" brushRef="#br0" timeOffset="-208798.66">18407 17241 0,'0'0'16,"0"-25"-1,0 50 63,0 0-78,0 25 16,-25-1-16,25 1 16,0-1-16,0 26 31,-25-1-15,25-49 15,25-50-16,-25-24 1,50-51 0,-26-24-1,26 25 1,-25 25 0,-25 49-1,25 25 1,-1 0-1,1 74 1,0 26 0,-25 24-1,-25-50 17,25-49-17,0-50 1,25-25-1,-25 1 1,25-50 0,24-1-1,-24 26 1,0 74 0,25-25-1,-26 100 1,1 24-1,0 0 1,-25 0 0,0-49 15,0-25-15</inkml:trace>
  <inkml:trace contextRef="#ctx0" brushRef="#br0" timeOffset="-208498.77">19101 17216 0,'0'0'0,"50"0"94,-25 0-78,0 0-16,-1 0 15,1-24-15,0 24 16,0 0-1</inkml:trace>
  <inkml:trace contextRef="#ctx0" brushRef="#br0" timeOffset="-208282.34">19201 17340 0,'0'0'0,"0"25"0,-25 0 16,25 0-1,0 0 1,25-25 15,-1 0-15,26-25 0,0 0-1,-26 0-15</inkml:trace>
  <inkml:trace contextRef="#ctx0" brushRef="#br0" timeOffset="-207715.05">19573 17117 0,'0'-25'16,"24"25"15,1 0-15,0 0-1,25-25-15,-25 25 16,-1 0 0,1 0-1,0 25 1,0 50-1,0-1 1,-25 1 0,-25 24-1,0-74-15,0 24 16,25-24 0,-25 0-1,50-25 32,25 0-31,-25 0-1,-1-25 1,51-25 0,-1 50-1,-49-24 1,0 24-1,0 0 1</inkml:trace>
  <inkml:trace contextRef="#ctx0" brushRef="#br0" timeOffset="-202630.1">19002 14736 0,'0'0'0,"0"-25"16,0 50 46,-25-25-46,1 49-16,-1-24 16,0 0-16,-25 24 15,1-24 17,24 0-17,0-75 1,0-24-1,50 0 1,25 24 0,-1 0-1,-24 26-15,25 24 16,24 0 0,-49 49-1,25 26 1,-1 24-1,1-25 1,-1-49 0,1 0 15,0-50-15,-1-25-1,-24 1 1,0-26-1,-25 26-15,-25-1 16,0 25 0,-49 1-1,24 24 1,-24 24 0,-1 1-1,51 25 1</inkml:trace>
  <inkml:trace contextRef="#ctx0" brushRef="#br0" timeOffset="-201148.38">20317 15926 0,'25'-24'16,"-25"-1"-16,0 0 31,25 50 1,-25 0-17,24 74 1,-48 25-1,24-25 1,-25-49 0,25-26 15,25-48 0,-25-76-15,74-48-1,-24 24 1,-1 49 0,-49 50-1,25 25 1,0 50 0,0 49-1,-1 25 1,-24-49-1,0-51 1,0 1 0,0-74-1,25-51 17,25-24-17,-25 50 1,24 49-1,-24 50 1,0 0 0,0 99-1,-1 0 1,-24 0 0,-24-25-1</inkml:trace>
  <inkml:trace contextRef="#ctx0" brushRef="#br0" timeOffset="-200891.68">21086 16125 0,'50'0'63,"-26"0"-48,26 0-15,74 0 16,-25-50 0,0 25-1,-74 25 16</inkml:trace>
  <inkml:trace contextRef="#ctx0" brushRef="#br0" timeOffset="-200581.11">21309 15902 0,'0'0'15,"-49"-50"1,24 50-16,0 25 47,25 0-47,0-1 16,25 51-1,-25 49 1,0-25-1,0 25 1,-25-50 0,0 1-1</inkml:trace>
  <inkml:trace contextRef="#ctx0" brushRef="#br0" timeOffset="-200180.98">21830 15902 0,'0'0'0,"0"-25"15,0 0-15,25 25 16,0 0-16,0 25 15,-1-25 1,26 0-16,0 49 16,-26 51 15,-24 24-15,0-25-1,-24-50 1,24-24-1,24-25 17,26-25-17,24-24 1,-49 24-16</inkml:trace>
  <inkml:trace contextRef="#ctx0" brushRef="#br0" timeOffset="-199831.74">22450 15703 0,'0'0'15,"-25"-50"1,50 50 31,0 0-47,25 25 15,-1-25-15,26 75 16,-50 24 0,-1 75-1,-73 24 1,-26 0-1,-74 1 1,-24-25 0,98-75-1</inkml:trace>
  <inkml:trace contextRef="#ctx0" brushRef="#br0" timeOffset="-199148.1">20367 15604 0,'0'-25'32,"-25"0"-17,0 50 1,0-25 0,-25 74-1,-24 50 1,0 50-1,24 49 1,50-24 0,25-25-1,49-26 1,50-24 0,25-74-1,-74-25-15,-1 0 16</inkml:trace>
  <inkml:trace contextRef="#ctx0" brushRef="#br0" timeOffset="-198414.72">23319 15554 0,'0'-49'31,"0"24"-31,-25 25 32,0 0-1,0 49-15,-24 75-1,49 75 1,24 24-1,51 25 1,24-49 0,25-75-1,-25-50 1,0-49 0,-24-25-16</inkml:trace>
  <inkml:trace contextRef="#ctx0" brushRef="#br0" timeOffset="-197797.82">23914 15852 0,'0'0'0,"0"-50"16,-25 75 15,50 0-15,-25 99-1,-25 25 1,25-50 0,0-25-1,0-98 16,0-26-15,25 0-16,-25-123 16,25 49-1,49 49 17,-24 50-17,-1 75 1,-24 74-1,0 0 1,0-25 0,-25-74-16,0-50 31,0-74-15,25-25-1,24 25 1,-24 99-1,0 25 1,24 74 0,-49 50 15,50-25-15,-50-25-16</inkml:trace>
  <inkml:trace contextRef="#ctx0" brushRef="#br0" timeOffset="-197563.65">24733 16100 0,'0'0'16,"24"-25"-1,-24 0-15,25 25 16,25 0-1,49 25 1,25-25 0,-25-25 15,0 1-15,-99-1-16</inkml:trace>
  <inkml:trace contextRef="#ctx0" brushRef="#br0" timeOffset="-197298.18">25055 15827 0,'0'0'0,"-25"0"16,0-25 0,1 25-1,24 25 16,0 0-31,24 99 16,-24 0 0,0 0 15,0-25-15,0-24-1</inkml:trace>
  <inkml:trace contextRef="#ctx0" brushRef="#br0" timeOffset="-197031.26">25477 15703 0,'0'0'0,"0"-25"15,0 0 16,25 75 1,-25 74-32,24 0 31,1 0-15,-50-25-1,25-74-15</inkml:trace>
  <inkml:trace contextRef="#ctx0" brushRef="#br0" timeOffset="-196631.08">25824 15405 0,'0'0'0,"-25"-24"16,0 24 15,50 24-15,0 1 0,49 50-1,-24 24 1,0 50-1,-50-75-15,24 100 16,-73-1 0,-1 1-1,-49-25 1,25-25 0,24-50-1,50-49 1,-25-25-1</inkml:trace>
  <inkml:trace contextRef="#ctx0" brushRef="#br0" timeOffset="-195664.18">26866 15827 0,'0'0'0,"-25"-25"31,50 0-31,-25-24 16,0-1 15,-25 1-15,0-26-1,-49 50 1,-1 1-1,-24 48 1,0 76 0,49-26-16,1 100 15,-1-1 1,50 1 0,75-100-1,-1-24 1,25-75-1,-24-24 1,-1-100 0,-24-50 15,-25 26-15,-25 73-1,0 76 16,0 73-31,0 50 16,24 75 0,1 25-1,-25-26 1,25-24 0,0-50-1</inkml:trace>
  <inkml:trace contextRef="#ctx0" brushRef="#br0" timeOffset="-194964.18">27238 16547 0,'25'0'16,"-25"24"-1,0 1 1,0 0-16,0 25 16,0-1-1,0 1-15,0-25 16,-25 74 15,25-74 0,0-50-15,25-74 0,0-25-1,24 74-15,-24 0 16,25 26-1,-1-1 1,-24 50-16,25 24 16,-25 50-1,-25-74 1,0 50 0,0-51-16,0 1 15,0-74 16,49-26-15,26-49 0,-26 75 15,-24 24-15,25 50-1,-50 24 1,24 26-1,1 24 1,-25-25 0,0 1-1</inkml:trace>
  <inkml:trace contextRef="#ctx0" brushRef="#br0" timeOffset="-194697.56">28106 16770 0,'0'-25'31,"25"25"-15,0 0-1,25 0 1,-1 0-1,26-25 1,-51 25 0,1-25-1</inkml:trace>
  <inkml:trace contextRef="#ctx0" brushRef="#br0" timeOffset="-194398.12">28305 16571 0,'0'0'0,"-25"0"15,25 25 48,0 0-48,0 0-15,0 0 16,0 24 0,0 50-1,-25 1 1,25-51-16,-25-24 16,1 74-1,-1-74-15</inkml:trace>
  <inkml:trace contextRef="#ctx0" brushRef="#br0" timeOffset="-193814.05">28677 16571 0,'25'0'16,"-25"-24"-1,24 24 16,1 0-15,0 0 0,0 24 15,-25 1-15,25 0-1,-50 49 1,0-24-1,-25 24 1,1 1 0,24-50-16,25 24 15,-25-49 1,75-25 15,-1 1-15,51-1-1,-1 25 1,0-25 0,-49 25 15,-25-25-31</inkml:trace>
  <inkml:trace contextRef="#ctx0" brushRef="#br0" timeOffset="-192981.15">29223 15827 0,'0'-25'16,"0"50"-16,0-99 0,0 49 16,24-25-1,1 1 1,25-1-1,-25 50 1,49-25 0,0 25-1,1 25 1,-1 25 0,-49 24-1,0 75 1,-50 0-1,-99 74 1,50-124 0,-1-24 15,50-51-15,25 1 15,25-74-31,25-1 15,74-74 1,25-99 0,24-25-1,-24 74 1,-74 75 0,-75 74-16,24 0 15,-73 75 16,-50 24-15,24 75 0,1 25 15,-1-25-15,75-1-1,25-24 1,74-24-1,-49-51-15,24-49 16,50 25 0</inkml:trace>
  <inkml:trace contextRef="#ctx0" brushRef="#br0" timeOffset="-192013.83">30389 14785 0,'0'0'15,"0"-25"1,0 50 46,0 0-46,-25 25-16,25-1 16,0 1-16,-25-1 15,0 26 1,0-25-1,25-26 17,0-48-17,25-1-15,0-25 16,49-74 0,1 0-1,-26 25 1,1 49-1,-25 50-15,0-25 16,24 50 15,-49 25-15,0 24 0,0 1-1,0-26 1,25-49 15,0-49-15,49-51-1,25 1 1,1 25 0,-26 24-1,-49 50 1,0 75-1,0 49 1,-25 0 0,0 0 15,0-25-15,-25-49-1,25-26 1,-25-24-16</inkml:trace>
  <inkml:trace contextRef="#ctx0" brushRef="#br0" timeOffset="-88040.57">11634 13073 0,'25'0'15,"0"0"1,0 0-16,24 0 15,-24 0-15,50 0 16,-1-24 0,-24 24-1,24 0 1,-49 0 0,49-25-1,1 50 1,-1-1-1,1-24 1,-1 25 0,25-25-1,1 0 1,-1 0 0,-25 0-1,1 0 1,-1 25-1,25-25 1,-49 0 0,-1 0-1,-24 0 17,25 0-17,-25 0 1,24 0-1,1 0 1,24 0 0,1 0-1,24 0 1,25 0 0,50-25-1,-1 0 1,1 25-1,49-24 1,1 24 0,-1-25-1,-25 0 17,-24 25-17,-25-25 1,-25 25-1,25-25 1,-50 25 0,74-24-1,-48-1 1,-1 25 0,0 25-1,0-25 1,24 0-1,1 0 1,25 0 0,-25 0 15,49 0-15,-49-25-1,25 25 1,-100 0-16,100 0 15,-25 0 1,-25 0 0,25-25-1,-25 25 1,0 0 0,0 0-1,0 0 1,0 0-1,25 0 1,-25 0 0,0-25-1,74 25 17,-49 25-17,0-25 1,0 0-1,24 0 1,1-25 0,24 25-1,-24 0 1,24 0 0,-24 0-1,49 0 1,25 0-1,100 0 1,-125 0 0,25 0-1,-25 0 17,1 0-17,-26 0 1,25 0-1,1-25 1,-26 25 0,0 25-1,26-25 1,-1 0 0,100 0-1,-125 0 1,0 0-1,1 0 1,-1 0 0,1 0-1,-1-25 17,50 25-17,-24 0 1,24 0-1,-25-24 1,0 24 0,-99 0-16,149 0 15,0 0 1,0 0 0,-25 0-1,0 0 1,-50 24-1,1-24 1,-25 0 0,-50 0-1,0 0 17,-25 0-17,0 25 1,50-25-1,-75 0 1,26 0 0,-1 0-1,-25 0 1,-49 0 0</inkml:trace>
  <inkml:trace contextRef="#ctx0" brushRef="#br0" timeOffset="-86473.52">4515 15083 0,'0'0'0,"0"-25"32,-25 25-17,25 25 1,25-25-16,0 0 16,24 0-1,51 0 1,-1 0-1,50 25 1,-25-50 0,0 25 15,-25 0-31,50-25 16,24 25-1,-49 25 1,0-25-1,50-25 1,0 0 0,-1 25-1,1-25 1,-25 25 0,0-24-1,74 48 1,0-48-1,-148 24-15,98-25 16,1 25 0,-25 0-1,49 0 17,-49 0-17,-74-25 1,73 0-1,1 25 1,-25 25 0,25-50-1,-50 25 1,50-25 0,50 25-1,-1-24 1,-74 24-1,0-25 1,50 0 0</inkml:trace>
  <inkml:trace contextRef="#ctx0" brushRef="#br0" timeOffset="-86339.11">10493 14785 0,'100'0'15,"-200"0"-15,373-25 16,-124 1-1,25 24 1,24 0 0,149 24-1</inkml:trace>
  <inkml:trace contextRef="#ctx0" brushRef="#br0" timeOffset="-85940.76">11957 14760 0,'223'-24'15,"-446"48"-15,545-48 0,-148 24 16,0 0-1,-25 0 1,49 0 0,-24-25 15,-1 25-15,1 0-1,-75-25-15,50 25 16,-50-25-1,25 25 1,0 0 0,0 0-1,-24-25 1,-26 25 0,0-24-1,-49 24 1,25 0-1,-25 0 17</inkml:trace>
  <inkml:trace contextRef="#ctx0" brushRef="#br0" timeOffset="-81724.19">6450 7417 0,'0'-24'47,"0"-1"-32,0 0-15,0 0 32,0-24-17,0 24 1,25 0-1,-25-25 1,0 1 0,0 24 46,24 25-46,1 25-16,25-25 15,24 25 1,25-50 0,1 25 15,24-25-15,-25 25-1,0 0 1,-24 0-1,24 0 1,0 0 0,-24 0-16,49 0 15,24 0 1,1 0 0,-25 0-1,25-25 1,-25 25-1,25 0 1,25 0 0,-1 0-1,26 0 17,-26 0-17,75 0 1,-99-25-1,-25 25 1,0 0 0,-24 25-1,24-50 1,24 25 0,-23 0-1,23 0 1,26 0-1,-25 0 1,0 0 0,0 0 15,-100 0-31,75 0 16,-25 0-1,25 25 1,-24-25-1,24 0 1,0 0 0,-25-25-1,25 25 1,0 25 0,0-25-1,25-25 1,74 25-1,0-25 1,1 25 0,-1 0-1,25 0 17,-50 0-17,1-24 1,-25 24-1,-1 0 1,-49 0 0,25-25-1,-99 25-15,-1 0 16,75 0 0,-74 0-1,-25 0 1,0 0-1,49 0 1,50 0 0,50 0 15,49-25-15,0 25-1,25-25 1,25 25-1,-50-25 1,100 25 0,-149 0-1,-1 0 1,-49 0 0,-25-24-1,-49 24 1,25 0-1,-26-25 1,1 25 0,24 0 15,50-25-15,50 0-1,-100 25 1,26-25-1,-1 25 1,-50-24 0,26 24-1,24-25 1,-25 25 0,-24 0-1,24 25 1,1-25-1,-50 0 1,-1 0 0,-24 24 62,0 1-63,-24 0-15,24 0 16,-50 49 0,50 1-1,-50-1 1,26-24 0,-1-1-1,25-24 1,0 0-16,0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7:55:47.9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5557 2431 0,'0'0'0,"49"0"0,1 0 16,0 0 0,98-25-1,-98 25-15,74-24 16,-49-1-1,-51 0 1</inkml:trace>
  <inkml:trace contextRef="#ctx0" brushRef="#br0" timeOffset="327.95">5854 2034 0,'-24'0'15,"24"-25"1,-25 25 0,25 25-16,0 25 15,-25 49 1,25 75 0,-25-1-1,25 26 1,0-26-1,25-123-15</inkml:trace>
  <inkml:trace contextRef="#ctx0" brushRef="#br0" timeOffset="1393.41">8534 1588 0,'-25'0'16,"-25"0"-1,1 0-15,-1 24 16,-24 26-16,-1-25 15,-74 49 1,-24 1 0,24-1-1,25-24 1,49-25 0,51-25-1,48 0 1,76 24-1,48 1 1,26 0 15,49 25-15,-123 24 0,-76 25-1,-48 1 1,-76 24-1,-49 0 1,1-25 0,24 0-1,49-49 1,50-26 0,75 1-1,49-25 1,50-25-1,-50 1-15,100-26 16,-26 0 15,-73 26-15,-76 24-16</inkml:trace>
  <inkml:trace contextRef="#ctx0" brushRef="#br0" timeOffset="2094.15">7343 3423 0,'0'0'16,"0"25"0,0 0-1,0 0 1,0 24 0,0 75-1,-50 1 1,50-76-1,0-24 1,0-50 0,25-49-1,25-50 1,24 24 0,-24 51-1,-25 24 1,-1 50-1,1 49 1,-25 50 15,0-49-15,0-50 0,0-1-1,0-73 1,50-51-1,-1 1 1,26 25 0,-26 49-1,-24 25 1,0 50 0,0 49-1,0 0 1,-50 0-1,25-74 1</inkml:trace>
  <inkml:trace contextRef="#ctx0" brushRef="#br0" timeOffset="2360.87">8112 3547 0,'25'0'47,"-25"-24"-32,24 24-15,1 0 16,0 0-16,50-25 15,-51 0 1,51 0 15</inkml:trace>
  <inkml:trace contextRef="#ctx0" brushRef="#br0" timeOffset="2551.82">8137 3721 0,'0'0'0,"0"25"16,24-25 47,1-25-63,0 0 15,0 25-15,0-25 16</inkml:trace>
  <inkml:trace contextRef="#ctx0" brushRef="#br0" timeOffset="2911.27">8509 3473 0,'25'-25'31,"-1"25"-15,1 0 0,25 25-1,-25 25 1,-1 49 0,-48 0-1,-26-24 1,50-51 15,50-24 0,-1-49-15,1 24 0,-1 0-16,-24 0 0</inkml:trace>
  <inkml:trace contextRef="#ctx0" brushRef="#br0" timeOffset="3297.82">7963 1538 0</inkml:trace>
  <inkml:trace contextRef="#ctx0" brushRef="#br0" timeOffset="3743.97">7938 1513 0,'0'0'0,"0"25"16,-49 0-16,-26 0 31,50-25-15,1-25 0,-1-25-1,0-24 1,25 24-1,25 1 1,0 49 0,-25-25-16,24 25 15,1 49 1,25 1 0,-1 24-1,1-49 1,24 0-1,-24-50 17,0-24-17,-26-1 1,-48-24 0,-1 24-1,-25 0 1,25 50-1,-24-24 1,24 24-16,0 24 16,0 1-1</inkml:trace>
  <inkml:trace contextRef="#ctx0" brushRef="#br0" timeOffset="5460.36">10444 1861 0,'0'-25'31,"0"0"266,-25 0-281,25 0 0,-25 1-16,25-1 15,-74-25 1,-26 0-1,1 26 1,50 24 0,-75 74-1,0 75 1,24 74 0,51-24-1,49-26 1,74-98-1,50-50 1,0-50 0,0-74-1,-25-1 1,-24-49 0,-50 1-1,24-1 1,-49 174 31,25-1-32,0 76 1,0 48 0,0 26-1,-25 0 1,0-1-1,0-24 1</inkml:trace>
  <inkml:trace contextRef="#ctx0" brushRef="#br0" timeOffset="6127.07">10865 2952 0,'0'25'47,"0"0"-47,0 24 15,0-24-15,0 25 16,-24-1 0,24-24-1,0-50 17,24 1-17,1-26-15,25-24 16,-1-1-1,1 75 17,-50 25-17,25 0 1,0 49 0,-25 25-1,0-74 16,0-50-31,25-24 16,24-50 0,1 24-1,-25 25 1,-1 50 0,1 0-1,0 50 1,0 25-1,0 24 1,-50-25 15</inkml:trace>
  <inkml:trace contextRef="#ctx0" brushRef="#br0" timeOffset="6427.02">11610 3126 0,'0'0'0,"24"0"94,1 0-94,0-25 16,0 25-16,0 0 15,-1 0 1,1 0 0,0 0-1,0 0 1</inkml:trace>
  <inkml:trace contextRef="#ctx0" brushRef="#br0" timeOffset="6859.68">11907 2977 0,'25'0'16,"0"0"15,0-25-31,0 25 16,-25 25-1,49 0 1,-49 24 0,0 26-1,-49-1 1,24 1-1,-25-26 1,75-49 47,0 0-63,24 0 15,1 0-15,24-25 16,1 25-1</inkml:trace>
  <inkml:trace contextRef="#ctx0" brushRef="#br0" timeOffset="8410.41">13048 2034 0,'0'0'0,"0"-49"0,0 24 16,75-25 0,24 1-1,0 24 1,1 74 0,-26 26-1,-49 98 1,-75 51-1,-24-51 1,24-98 0,1-1-1,49-49 1,-25-25 0,74-99-1,51-50 1,24-50-1,0-24 1,-25 25 0,-50 49-1,-24 50 1,-25 123 15,-49 125-15,24 25-1,25-25 1,25 0 15,24-25-15,51-75 0,-26-24-16</inkml:trace>
  <inkml:trace contextRef="#ctx0" brushRef="#br0" timeOffset="9345.08">14338 1017 0,'0'-25'16,"-24"50"31,24 25-47,0-1 15,0-24-15,0 25 16,-25-1-1,25-24 1,0 0 0,25-50-1,-25-49 1,74-1 0,-74 51-1,25-26-15,24 25 16,-24 25-1,0 25 17,-25 99-17,0-74 1,0-26 0,0-48 15,25-51-16,24-24 1,1 24 0,0 51-1,-25 24-15,-1 24 32,1 1-32,0 25 0,-25 0 15,0 24-15,50 75 31,-50 0-15,0-75-16</inkml:trace>
  <inkml:trace contextRef="#ctx0" brushRef="#br0" timeOffset="9681.17">15901 2084 0,'0'0'0,"25"0"47,25 0-32,-26 0-15,51 0 16,-25 0-16,-1 0 16,1-25-1,49 25 1</inkml:trace>
  <inkml:trace contextRef="#ctx0" brushRef="#br0" timeOffset="9848.69">15976 2332 0,'0'0'0,"-75"25"31,100-25-16,0 0 1,124-25 0</inkml:trace>
  <inkml:trace contextRef="#ctx0" brushRef="#br0" timeOffset="10478.25">17365 1935 0,'0'-25'16,"-25"25"-1,0 0 1,0 0-16,1 0 16,-26 50-1,-24 49 1,49-25-1,-25 26 17,25-51-32,1 51 15,24-1 1,24-25 0,51 1-1,24-51 1,25 1-1,-25-25 1,1-25 0,-1 1-1,0-51 1,-25 1 0,1-50-1,-50 49 16,-25-24-15,0 0 0,-50 24-1,-24 1 1,-26 24 0,-24 26-1,0-1 1,0 25-1,0 25 1,0 49 0</inkml:trace>
  <inkml:trace contextRef="#ctx0" brushRef="#br0" timeOffset="22996.5">2208 6003 0,'0'0'0,"-25"0"16,0 0 0,0 0 15,25-24-31,25 24 94,0 0-94,25 0 15,-26-25-15,26 25 16,49 0 0,1-25-1,-26 0 1,-24 25-1,-26 0 17</inkml:trace>
  <inkml:trace contextRef="#ctx0" brushRef="#br0" timeOffset="23312.32">2158 6425 0,'0'0'0,"0"25"31,25-25 16,0 0-47,0 0 16,24-25-16,1 25 15,24-25 1,26 0 0,24 1-1,-75-1 1</inkml:trace>
  <inkml:trace contextRef="#ctx0" brushRef="#br0" timeOffset="23828.59">2679 5780 0,'0'0'0,"-25"-25"15,1 25 1,48 0 31,26 0-32,0 0 1,-1 25 0,100 0-1,0 0 1,-50 0 0,-49-25-1,-25 0 1,-25 24-1,-50 51 1,0 24 0,-49 0-1,25 0 1,-26-24 0,26-1-1,24-24 1,26-25-1</inkml:trace>
  <inkml:trace contextRef="#ctx0" brushRef="#br0" timeOffset="24287.22">2754 5731 0,'0'-50'32,"0"25"-17,-25 25 1,25 25 15,0 0-15,25 74-1,-25 50 1,0 24 0,0 51-1,-25-51 1,25-73-1,0-26 1,0-49 0</inkml:trace>
  <inkml:trace contextRef="#ctx0" brushRef="#br0" timeOffset="26158.95">5110 5879 0,'0'25'16,"0"-50"46,-25 25-62,1-24 32,24-1-17,0 0-15,0 0 16,0 0-1,24 1 1,51-1 0,-1 0-1,1 25 1,-1 25 0,1 24-1,-26 26 1,-24 49-1,-25 74 17,-50 1-17,26-100-15,-51 75 16,1-26 0,-26-73-1,51-26 1,49-24-1,-25-25 1,50-25 31,24 25-31,-24-24-16,99 24 15,25-25 1,-25 25-1,-99-25-15,25 25 32,-26 0-17</inkml:trace>
  <inkml:trace contextRef="#ctx0" brushRef="#br0" timeOffset="27279.08">6723 6351 0,'0'0'0,"24"-25"31,-24 0-15,25 0-16,-25-24 15,50-1 1,-50-24 0,25-1-1,0-24 1,-50 0-1,0 24 17,-25 1-17,1 49 1,-26 25 0,-24 50-1,49-25-15,-49 74 16,0 0-1,0 50 1,49 0 0,25-25-1,25 0 1,25-25 0,25-25-1,24 1 1,25-75 15,-24 25-15,-1-50-1,25-50 1,-49 1 0,0-50-1,-26-25 1,1 25-1,25 0 1,-50 50 0,25-1-1,-25 50 17,-25 25-1,25 25-31,0 25 15,-25-25 1,25 99 0,-25 0-1,25 24 1,0-48 0,0-1-1,50-25 1,49-24-1,-24-25 1,24 0 0,-74-25-1,-1 0 1</inkml:trace>
  <inkml:trace contextRef="#ctx0" brushRef="#br0" timeOffset="27894.21">7517 6748 0,'0'0'0,"-25"0"15,25-25 1,-25 0 0,50 0 15,0 25-31,24 0 15,26 0 17,-26 50-17,-24 24 1,-25 50 0,-74 0-1,-26 25 1,51-99-1,24-25 1,25-1 0,25-48 31,0 24-47,49-50 15,50 25 1,-50 25 15,1-25-15,-75 50-1</inkml:trace>
  <inkml:trace contextRef="#ctx0" brushRef="#br0" timeOffset="28296.01">8261 6524 0,'-25'0'0,"25"-24"32,25-1 15,0 25-32,24 0-15,26 0 16,-26-25-16,26 25 15,49 0 1,0-25 0,-50 0-1,-49 25 1,0 0 0,-50 0-1</inkml:trace>
  <inkml:trace contextRef="#ctx0" brushRef="#br0" timeOffset="28628.25">8583 6276 0,'0'0'0,"-49"-49"31,49 24-31,0 0 32,-25 25-17,25 25 1,0 24-16,0 75 16,25 50-1,-1-25 1,-24 0-1,25-50 17,-25-49-17,25-50-15</inkml:trace>
  <inkml:trace contextRef="#ctx0" brushRef="#br0" timeOffset="29128.83">9799 5830 0,'0'0'0,"0"-25"0,-25 0 16,25 0-1,-25 25 1,0 0-1,1 25 1,-1 0 0,-75 99-1,76-50-15,-51 125 16,26-26 0,49 1-1,74-75 1,25-49-1,25-25 1,0-50 0,-24-25-1,-51 1 1,-98-26 0,-51 26-1,-24 24 1,-25 25 15,100 25-15,24 0-1</inkml:trace>
  <inkml:trace contextRef="#ctx0" brushRef="#br0" timeOffset="29745.84">11039 5979 0,'0'0'15,"0"-75"-15,25 26 0,-25-26 16,-50 26-1,-24 24 17,-25 25-17,-50 49 1,-25 51 0,50 48-1,50 1 1,74-25-1,74-25 1,100-74 0,-25-50-1,-25-24 1,-50-50 0,-24-50-1,-26 0 1,1 75 15,-25 49-15,0 0-1,0 75 1,0-1 0,0 100-1,-25 149 1,25-100-1,0-49 1,25-25 0,0-74-1</inkml:trace>
  <inkml:trace contextRef="#ctx0" brushRef="#br0" timeOffset="30279.87">11535 6648 0,'0'0'0,"-25"-49"16,1 49-1,-1 0 1,25-25-1,74 0 1,-24 0 0,-25 25-1,-1 25 1,-48 50 0,-26 24-1,25-25 1,0-74-1,75 25 17,49-75-17,0 50 1,1-24 0,-51 48-1,-49 26 1,0 0-1,-49 24 1,-51 0 0,-24 1-1,25-50 1,25 0 0,49-25-16</inkml:trace>
  <inkml:trace contextRef="#ctx0" brushRef="#br0" timeOffset="30844.72">12900 6524 0,'0'0'16,"-50"0"-1,50-24 1,25-1 15,0 25-31,-1-25 16,100 0-1,50 25 1,49-25 0,-49 0-1,-75 25 1</inkml:trace>
  <inkml:trace contextRef="#ctx0" brushRef="#br0" timeOffset="31111.86">13297 6251 0,'0'0'0,"0"-24"0,0-1 16,-25 0 0,0 0 15,25 50-31,0 25 16,25 49-1,-25 50 1,-25 0 15,25-75-31,0 25 16,25-74-16</inkml:trace>
  <inkml:trace contextRef="#ctx0" brushRef="#br0" timeOffset="31978.66">15504 5482 0,'0'0'16,"0"-49"-1,25 49 17,-50 0-17,-49 0 1,-50 25-1,-75 24 1,75-24-16,-74 0 16,24 24-1,75-24 1,74-25 0,0 0-1,50 25 32,74-25-31,50 25-1,25 25 1,0-1 0,-26 26-1,-98-51-15,25 76 16,-75-1-1,-50 25 1,-49 0 0,-50 0-1,-25-25 1,50 0 0,25-49-1,24 0 16,51-50 1,48 24-17,200-48 1,-1 24 0,-25-25-1,-24-25 1,-25 25-1,-124 25 1,24-24 0</inkml:trace>
  <inkml:trace contextRef="#ctx0" brushRef="#br0" timeOffset="32961.71">13991 7318 0,'0'0'16,"0"-25"-1,0 1 32,-25 24-47,25 24 16,0 26-1,0 74 1,-24-74-16,24 74 16,-25-50-1,25-49 1,0-50 31,25 0-47,-1-74 31,51-25-15,-26 74-1,1 26 1,-25-1 0,0 74-1,-1 1-15,-24 74 16,-49-25-1,24-49 1,25-25 15,25-100-15,24-49 0,26 25-1,-26 25 1,1 24 15,0 50-15,-50 50-1,24 49 1,-24 0 0,0 0-1,-24-24 1,24-50-1</inkml:trace>
  <inkml:trace contextRef="#ctx0" brushRef="#br0" timeOffset="33212.24">14735 7467 0,'25'-25'15,"-25"0"17,25 25-17,25 0 1,-1-24 0,26-1-1,24 0 1,-74 25-1</inkml:trace>
  <inkml:trace contextRef="#ctx0" brushRef="#br0" timeOffset="33378.87">14884 7566 0,'-25'0'15,"50"0"-15,-50 25 31,1-25-15,73 0 0,50-25-1,1 0-15</inkml:trace>
  <inkml:trace contextRef="#ctx0" brushRef="#br0" timeOffset="33829.08">15331 7244 0,'0'0'0,"0"-25"16,0 0 15,25 25-31,24 0 16,1 0 15,-1 25-15,-24 0-1,0 49 1,-50 25 0,-49 1-1,49-51-15,-25 26 16,26-51 15,48-24-15,51-24-1,24-26 1,0 25 0,-49 0-1,-25 1 1,-1-1-1</inkml:trace>
  <inkml:trace contextRef="#ctx0" brushRef="#br0" timeOffset="34678.76">15033 4788 0,'25'0'31,"-50"0"-15,-25 25 0,26-1-1,-51 1-15,-24 25 16,0-50 0,49 25-1,25-50 1,0 0 15,50-49-15,0-1-1,25 26 1,24 49 0,-24-25-1,-1 50 1,1 49-1,0 0 1,-26-49-16,51 50 16,-26-75-1,26 24 1,-26-24 0,-24-49-1,0-1 16,0-24-15,-50-1 0,0 1-1,0 49 1,-24 25 0,-26 50-1,51-25-15</inkml:trace>
  <inkml:trace contextRef="#ctx0" brushRef="#br0" timeOffset="45864.22">16993 5259 0,'0'0'0,"0"-25"47,-25 25-47,-25 0 15,26 0 1,-76 0-1,1 25 1,-50-25 0,50 0-1,49 0-15,26 0 16,-1 0 0,25-25 30,0 50 33,0 0-64,0 0-15,25 24 16,-25 26-1,24-26-15,-24 51 16,-24 24 0,-1 0-1,25 25 1,0-25 0,-25 0-1,25-25 16,0 0-15,0 0 0,0-24-1,0-26 1,0 26 0,0-50-16,0-1 15,0 1 1,0 0-1,0 0 1,0 0 0,0-1 31,50-24-32,-26-24 1,1 24-1,99-25 1,0 0 0,-74 25-16,24-25 15</inkml:trace>
  <inkml:trace contextRef="#ctx0" brushRef="#br0" timeOffset="48412.82">17216 5929 0,'-25'0'32,"0"25"46,25 0-78,0-1 15,0 26-15,0 0 16,0 24 0,-24 0-1,24-24 1,0-25-1,0-50 17,0 0-17,24-49 1,-24-25 0,50-1-1,-50 76-15,25-26 31,0 50-15,24 25 0,-24 49-1,-25 25 1,-25-24 0,25-50-1,0-1 1,0-73 15,25-50-15,0 49-16,0-49 15,24 24 1,1 51 0,0 24-1,-26 0 16,1 74-15,0 50 0,-25-25-1,0 0 1,-25-49 0,25-25-1</inkml:trace>
  <inkml:trace contextRef="#ctx0" brushRef="#br0" timeOffset="48712.96">17811 6152 0,'0'-25'15,"25"25"1,0-24 0,25 24-1,-26-25-15,26 25 16,24-25 0,1 0-1,-25 25 1</inkml:trace>
  <inkml:trace contextRef="#ctx0" brushRef="#br0" timeOffset="48996.22">18010 5929 0,'-25'-25'32,"0"25"-17,25 25 17,0 0-32,0 0 15,0 49 1,0 25-1,-25 0 1,25 1 0,0-51-1</inkml:trace>
  <inkml:trace contextRef="#ctx0" brushRef="#br0" timeOffset="49413.6">18357 5855 0,'0'-25'31,"0"0"-31,25 25 31,0 25-15,0 0-1,-25 24-15,0 26 16,0 24 0,-25-25-1,25-24 16,0-75 1,49 25-17,26-50 1,-1 1 0,-24 24-1</inkml:trace>
  <inkml:trace contextRef="#ctx0" brushRef="#br0" timeOffset="49763.35">18729 5631 0,'0'0'0,"0"-25"16,25 25-1,0 25 1,0 0 0,-1 0-16,26 49 15,-25 26 1,0 48-1,-25-24 1,-50 25 0,-74-25-1,0-49 1</inkml:trace>
  <inkml:trace contextRef="#ctx0" brushRef="#br0" timeOffset="50379.96">16894 5731 0,'-25'0'63,"0"24"-63,0 1 15,0 25-15,1-25 16,24 49-16,-50 50 16,50 0-1,0 25 16,50-50-15,-1-24 0,50-1-1,-49-74-15</inkml:trace>
  <inkml:trace contextRef="#ctx0" brushRef="#br0" timeOffset="50896.57">19498 5507 0,'0'-25'0,"0"1"31,-25 24-15,25 24-16,-24 76 16,-1 24-1,0 25 16,25-1-15,50 51 0,24-100-1,0-49 1,1-26 0</inkml:trace>
  <inkml:trace contextRef="#ctx0" brushRef="#br0" timeOffset="51562.99">19771 5780 0,'0'0'15,"0"-25"16,0 50-15,0 25-16,0-25 16,0 74-1,0 0 1,-25-49 0,25-26-1,-24-24 1,48-24-1,-24-26 1,50-49 0,-25 49-16,24-24 15,1 49 1,-50 0 0,25 75-1,0 24 16,-25 1-15,-25-26 0,25-24 15,25-75-15,49-24-1,-24-25 1,-26 74-1,1 25 1,0 25 0,0 24-1,0 26 1,-25-1 0,24-24-1</inkml:trace>
  <inkml:trace contextRef="#ctx0" brushRef="#br0" timeOffset="51780">20441 5954 0,'25'0'15,"0"0"1,-1 0-1,76-25 1,-1 0 0,-25 25-1,-49-25 1</inkml:trace>
  <inkml:trace contextRef="#ctx0" brushRef="#br0" timeOffset="52063.63">20639 5706 0,'0'0'0,"-24"0"16,24-25-16,0 50 46,0 0-30,0 24 0,24 50-1,-24-74-15,0 25 16,0 24 0,-24-49-16,24 49 15</inkml:trace>
  <inkml:trace contextRef="#ctx0" brushRef="#br0" timeOffset="52347.05">21036 5631 0,'0'0'0,"25"-25"16,-50 50 15,25 0-15,0 0-16,0 49 16,0 1-1,-25 24 16,1-25-15,-1-49-16</inkml:trace>
  <inkml:trace contextRef="#ctx0" brushRef="#br0" timeOffset="52764">21210 5383 0,'0'0'0,"-25"-49"16,25 24 15,25 50-15,0-1-1,0 1 1,24 50 0,1-1-1,-1 75 1,-49-25 0,-49 25-1,-1-50 1,1-25-1,-1-24 1,50-25 0,-25-25-1,0 0 1</inkml:trace>
  <inkml:trace contextRef="#ctx0" brushRef="#br0" timeOffset="53946.73">22301 5582 0,'0'0'0,"25"-50"31,-25 25-31,-25-24 16,25-1-1,-49 0 1,-1 1 0,25 24-1,-49 25 16,-25 74-15,24 50 0,1 25-1,49 0 1,0-99-16,75 49 16,24-49-1,26-26 1,-1-24-1,-25-74 1,1-25 0,-51-25-1,-24 24 1,0 26 0,0 49-1,0 50 32,0 49-31,25 51-1,-25-1 1,25 24 0,-25 1-1,25-50 1,-25-49-16</inkml:trace>
  <inkml:trace contextRef="#ctx0" brushRef="#br0" timeOffset="54630.84">22550 6400 0,'0'-25'31,"0"50"-31,0 0 16,0 0-16,0 0 15,0 24 1,0 1-1,0-25 1,24-50 31,-24-25-47,50-24 16,0-25-1,-26 74 16,1 0-15,0 25 0,25 50-1,-50 24 1,0 1 0,0-26-1,0-74 32,24-24-47,1-26 16,25 26-1,-25 24 1,-1 25 0,1 0-1,0 49 16,-25 26-15,25-25 0,-25-1-1,0-24 1</inkml:trace>
  <inkml:trace contextRef="#ctx0" brushRef="#br0" timeOffset="54880.05">23195 6475 0,'24'0'16,"26"-25"0,-25 25-1,24 0 1,1-25-1,49 25 1,-49-25 0,-25 25-1</inkml:trace>
  <inkml:trace contextRef="#ctx0" brushRef="#br0" timeOffset="55179.91">23368 6326 0,'0'0'15,"0"-25"1,-25 25-16,25-25 47,0 75-32,0-1 1,25 1 0,-25 25-1,-25-1 1,25 0 0,0-24-1</inkml:trace>
  <inkml:trace contextRef="#ctx0" brushRef="#br0" timeOffset="55563.79">23715 6400 0,'0'0'0,"25"-25"15,0 25 1,0-24 0,0 48-1,-25 1 1,0 25 0,0-25-1,-25 24-15,0 26 16,0-26-1,25-24 1,-25-25 0,75 0 15,24-25-15,1 25 15,-1-24-31</inkml:trace>
  <inkml:trace contextRef="#ctx0" brushRef="#br0" timeOffset="57779.55">24236 5805 0,'0'-25'0,"0"0"62,25 25-31,25-24-15,24 24-16,-24 0 16,49-25-16,-24 25 15,73 0 1,-48-25-1,-26 0 1,-49 25 0,0 0-1</inkml:trace>
  <inkml:trace contextRef="#ctx0" brushRef="#br0" timeOffset="58191.16">24658 5433 0,'0'0'0,"0"-25"31,0 0-31,0 0 0,-25 25 32,25 50-1,0 24-15,25 50-1,0 25 16,0 0-15,0 0 0,-1-25-1,1-25 1,0-74 0,-25 0 15,25-25-16</inkml:trace>
  <inkml:trace contextRef="#ctx0" brushRef="#br0" timeOffset="59130.8">25998 5358 0,'0'0'0,"24"-49"31,-24 24-31,0-25 15,-24 1 1,-1-1 0,0 50-1,-25-25 1,-49 75 0,0 49 15,0 50-16,49-50-15,25 50 16,50-50 0,50-24-1,49-75 1,-25 0 0,-25-25-1,-24-74 1,-1-50-1,-24 0 1,-25 50 0,0 74-1,0 0 1,0 50-16,0 49 16,25 50 15,-25 0-16,25 1 1,0-26 0,0 25-1,-25-25 1</inkml:trace>
  <inkml:trace contextRef="#ctx0" brushRef="#br0" timeOffset="59814.49">26370 6003 0,'0'0'15,"0"-24"1,0 48 31,0 1-47,0 0 15,25 25 1,-25 24 0,24-24-1,-24-26 1,0 1 0,0-50-1,25-49 1,25-25-1,-1 24 1,-24 51 0,25 24-1,-25 24 1,-1 51 0,1-1 15,-25-24-16,0-25 1,0-50 15,25-74-15,25 24 0,-50 50-1,49 1 1,-24 24-1,0 24 1,0 51 0,0 24-1,-1-25 1,-24 1 0,0-50 15,0-1-31</inkml:trace>
  <inkml:trace contextRef="#ctx0" brushRef="#br0" timeOffset="60113.14">27238 6127 0,'0'-24'15,"25"24"32,0 0-47,-1 0 16,1 0-16,50-25 16,-26 25-1,-24-25 16,0 25-15</inkml:trace>
  <inkml:trace contextRef="#ctx0" brushRef="#br0" timeOffset="60497">27585 5979 0,'0'0'0,"0"-25"16,25 25-16,0-25 15,0 25 1,24 0 0,1 0-1,-25 50 16,-25 24-15,-50 25 0,1-24-1,24-1 1,25-49 0,-25 0-1,50-25 1,24-25-1,51 0 1,-51 25 0,1-25-1</inkml:trace>
  <inkml:trace contextRef="#ctx0" brushRef="#br0" timeOffset="61247.8">27833 4788 0,'0'0'0,"0"-25"16,0 0 0,25 25 15,50-25-16,24 1 1,0 24 0,-24 0-1,-51 0 1,26 0 0,-25 24-1,0 51 1,-1-1-1,-24 50 1,25 0 0,0 50-1,-50 0 1,25-100-16,-25 100 31,25-1-31,25-49 31,0 0-15,-25-24 0,25-26-1,-50 0 1,25-24 0,-25 0-1,0-1 1,1-24-1,-51 0 1,50-25-16,-49 0 16,24-25-1</inkml:trace>
  <inkml:trace contextRef="#ctx0" brushRef="#br0" timeOffset="62114.52">28925 5482 0,'0'0'0,"0"-24"16,0-1 0,0 0 15,25 0-16,0-24 1,-1 24 0,26 25-1,-25-25-15,0 25 16,-1 25 0,26 0-1,0 49 1,-26 25-1,-24 0 1,-24 1 0,-26 24-1,-24-25 1,24-49 0,50-26 15,0-73 0,74-50-15,26-50-1,24-50 1,-25 26 0,-50 73-1,-24 76 1,-50 48 15,-24 1-15,-1 99-1,1 0 1,24-74-16,25 74 16,25-25 15,49-24-16,0-51 1,26 1 0,-26-50-1</inkml:trace>
  <inkml:trace contextRef="#ctx0" brushRef="#br0" timeOffset="62882.16">29669 4689 0,'0'0'0,"25"0"15,-25 24 32,0 26-31,0-25 0,0 24-1,0 1-15,0-25 31,0 0 1,0-50-32,0-25 15,25 1 1,0-51 0,-1 51 15,1 49-16,-25-25 1,25 50 0,0 24-1,-25 1-15,25 0 16,-25-26 0,0 1-1,24-25 16,26-49-15,0-26 0,-1 1-1,-24 74 1,0-25 15,-25 50-31,25 99 31,-25-25-15,24 0 0,-24-24-1,25-50-15</inkml:trace>
  <inkml:trace contextRef="#ctx0" brushRef="#br0" timeOffset="63232.94">30562 5656 0,'0'0'0,"-25"0"47,50 0-47,0 0 16,25-25-1,-26 25-15,1 0 16,74 0-1,-74 0-15,50 0 16,-51-25 0</inkml:trace>
  <inkml:trace contextRef="#ctx0" brushRef="#br0" timeOffset="63415.15">30587 5805 0,'0'0'16,"-50"25"0,26-25-16,73 25 31,1-25-15,49-25-1</inkml:trace>
  <inkml:trace contextRef="#ctx0" brushRef="#br0" timeOffset="63914.6">31678 5656 0,'0'0'0,"0"-25"0,0 0 31,-24 25-15,-1 25-1,-25-25 1,1 50 0,-26 0-1,50-1-15,-24 26 16,24 24 0,0 25-1,25-25 1,50-49-1,-25-26 1,24-24 0,26 0-1,-1-49 1,25-26 0,25 1 15,-24-100-16,-76 75 1,-73 0 0,-26 24-1,-24 26 1,-25 24 0,-25 25-1</inkml:trace>
  <inkml:trace contextRef="#ctx0" brushRef="#br0" timeOffset="68464.75">27461 7914 0,'0'0'0,"-74"272"3532,74-247-3517,-25 25 1,25-25-16,0-1 16,0 76-1,0-51 1,0-24-1,0 0 1,25-25 0,24-25-1,76 0 1,-76 25 0,174-49 15,-24-26-16,-100 75 1,50-25 0,-75 25-1,-49 0 17,-25-24-17,25 24 32,-25 24-47</inkml:trace>
  <inkml:trace contextRef="#ctx0" brushRef="#br0" timeOffset="68915.14">28578 8112 0,'-25'-25'31,"0"25"-15,75 0 31,-26 25-47,26 0 15,74-25 1,25 25 0,-25-25-1,-50 0 1,-98 49 31,-1-24-32,-99 25 1,24 24 0,26 1-1,0-1 1,24-24 0,25-50-16</inkml:trace>
  <inkml:trace contextRef="#ctx0" brushRef="#br0" timeOffset="69215.12">28602 8062 0,'0'0'15,"0"-24"1,0-1-1,-24 25 17,24 25-17,0 24-15,0-24 16,24 74 0,-24 0-1,25 1 1,0-1-1,25-49 1</inkml:trace>
  <inkml:trace contextRef="#ctx0" brushRef="#br0" timeOffset="69714.45">30264 7715 0,'0'0'15,"0"-74"1,-24 49-16,-1 0 16,0 25-1,-49 25 1,-1 74-1,1 50 1,-1-25 0,75 0-1,0-25 1,75 0 0,24-74 15,-25-25-16,26-25 1,-76 1 0,-24-51-1,-74 26 1,0-1 0,-26 25-1,26 25 1,24 0-1,26 0 1</inkml:trace>
  <inkml:trace contextRef="#ctx0" brushRef="#br0" timeOffset="70547.83">30587 7318 0,'-25'-49'16,"50"98"-16,-75-123 0,1 49 16,24 0-16,-25 25 15,-99-25 1,-24 75-1,-26 0 1,26 74 0,24 24-1,25 26 1,74 49 0,50-24-1,50-1 1,99 1-1,-50-125-15,75 75 16,24-50 0,25-49-1,-24-50 1,-26-25 0,-24-25 15,0-24-16,-25-25 1,0-50 0,-49 25-1,-75-50 1,0 1 0,-25 73-16,-50-73 15,-49-1 1,0 50-1,-49 25 1,-26 24 0,26 51-1,-26 24 1,-24 49 15,0 26-31</inkml:trace>
  <inkml:trace contextRef="#ctx0" brushRef="#br0" timeOffset="84616.56">11833 6028 0,'0'-25'125,"25"25"-110,-25-24-15,0-1 16,25 25 0,-1 0-1,-24-25 1,50 0-1,-25 25 1,0 0-16,-1 0 16,51 0-1,-26 25 1,1 0 0,0 24-1,-26-24 1,-24 0-16,50 25 15,-50-1 1,25 26 0,0-26-1,-25 1 1,0-1 15,0 1-15,0 0-1,-25-1 1,25-24 0,0 0-1,-25-25 1,0 50 15,25-26 16,0 1-16,0 0 32,0-50 15,25 0-78,-25 1 16,25-26-16,0 25 15,24-74 1,1 0-1,-25 24 1,24 1 0,-24-25-1,0 24 1,0 26 15,0-1-31,-25 0 16,24 26-1,1-26 1,0 25 0,0 0-1,-25 1 1,25 24 15,-50 0 32,25 24-63,-50-24 15,25 25-15,-24 25 16,-1-1 15,1 26-15,49-26-1,-50 1 1,25 0 0,0-1-1,25 1 1,-25-1 0,50 1-1,-25 0 1,0-26-16,25 26 15,0 0 1,0-1 0,0-24-1,-1 25 17,26-25-17,-25-1 1,24 1-1,1 25 1,-25-25 0,0-25-1,-1 24 1,-24 1 0,25-25-1,-25 25 32,25-25 62</inkml:trace>
  <inkml:trace contextRef="#ctx0" brushRef="#br0" timeOffset="-174019.13">23343 1464 0,'0'0'0,"25"-25"0,-25 0 62,-25 0-62,25 0 16,0 1 0,0-1-1,-24 0 1,24 0-16,0-49 15,-25 24 1,0 25 0,0 1-1,-49 24 1,-26 24 0,1 51-1,0 49 1,74 0-1,25-25 1,50-25 0,49-49-1,0-25 1,25-49 0,0-100-1,-74 0 1,-25 50-1,-25 74 32,0 75-31,-25-1 0,0 75-1,25 25 1,0-25-1,0-25 1,25-49 0</inkml:trace>
  <inkml:trace contextRef="#ctx0" brushRef="#br0" timeOffset="-173752.87">23889 1488 0,'0'0'0,"25"0"15,-50 0 1,25-24 0,50 24-1,-1 0 1,1-25-16,49 0 15,25 0 1,-74 0 0,-50 1-1</inkml:trace>
  <inkml:trace contextRef="#ctx0" brushRef="#br0" timeOffset="-173501">24112 1191 0,'0'0'0,"-49"0"31,24 0-15,25 25 0,-25 24-1,25 50 1,0 25-1,-25 0 1,25 1 0,0-101-16</inkml:trace>
  <inkml:trace contextRef="#ctx0" brushRef="#br0" timeOffset="-173002.88">24683 967 0,'25'-49'16,"-25"98"15,0 1-31,25 0 16,-25 74-1,-25 25 1,25-75 0,0-24-1,0-26 1,25-24 0,49-74-1,-24 24-15,49 1 16,-25 24-1,-24 25 1,-25 50 15,-1-1-15,-73 50 0,-26-24-1,-24-26 1,25-24-1,24 0 1,25-75 0,25 26-16</inkml:trace>
  <inkml:trace contextRef="#ctx0" brushRef="#br0" timeOffset="-172802.02">25353 1389 0,'25'0'31,"-1"0"-15,26-25-16,24 25 16,-24-24-1,99-1 1,-50 25-1,-74 0-15</inkml:trace>
  <inkml:trace contextRef="#ctx0" brushRef="#br0" timeOffset="-172553.19">25700 1116 0,'0'0'0,"0"-24"15,-25 24 1,25 24 0,-25 26-1,25 24 1,-24 50 0,24-49-16,-25 24 15,25 0 1,25-49-1</inkml:trace>
  <inkml:trace contextRef="#ctx0" brushRef="#br0" timeOffset="-172202.37">26841 1017 0,'0'0'0,"0"-50"15,-25 50 1,-49 0 0,-1 50-1,-24 25 1,25 24-1,49 0 1,25 0 0,50-24-1,24-51 1,50 1 0,-49-25-16</inkml:trace>
  <inkml:trace contextRef="#ctx0" brushRef="#br0" timeOffset="-171952.18">27660 1240 0,'-25'0'15,"75"0"17,-26 0-32,26 0 15,0-24-15,49 24 16,-25-25 0,-24 25-1</inkml:trace>
  <inkml:trace contextRef="#ctx0" brushRef="#br0" timeOffset="-171768.89">27610 1464 0,'25'24'16,"25"-48"-16,-1 24 15,100-25 1,-75 0-16</inkml:trace>
  <inkml:trace contextRef="#ctx0" brushRef="#br0" timeOffset="-171184.75">28726 1166 0,'0'0'0,"25"0"0,-25-25 15,-25 25 17,-49-25-1,49 50-31,0 0 16,-24 25-1,-1 24 1,25 0-1,1 1 1,48-1 0,1-24-1,50-25 1,-1-1 0,25-24-1,25-24 1,0-1-1,0-50 17,-99 26-17,0-26 1,-25 26 0,-25-1-1,0 1 1,1-1-1,-26 25 1,-24 0 0,24 1-1,-25 24 1,1 0 0,0 24-1,49 1 1</inkml:trace>
  <inkml:trace contextRef="#ctx0" brushRef="#br0" timeOffset="-171041.68">28826 1191 0,'24'0'15,"-24"-25"32</inkml:trace>
  <inkml:trace contextRef="#ctx0" brushRef="#br0" timeOffset="-169886.18">24063 2580 0,'0'0'0,"0"-25"15,0 0 1,0 1-1,0-1 1,0-25 0,0 25-1,-50 1 1,25-1 0,-49 25-1,-1 74 1,26-24 15,24 49-15,25 0-1,25-24 1,24-26 0,-24-49-16,25 0 15,24-25 1,-24-24-1,24-75 1,-49 49 0,-25 51-1,0-1 1,0 74 15,-25 26-15,25 24 15,0-25-15,50-24-16</inkml:trace>
  <inkml:trace contextRef="#ctx0" brushRef="#br0" timeOffset="-169519.25">24658 2555 0,'25'0'78,"0"0"-78,0 0 16,24-25-16,-24 25 15,49 0 1,-24-24-1,-25 24 1</inkml:trace>
  <inkml:trace contextRef="#ctx0" brushRef="#br0" timeOffset="-169335.29">24708 2778 0,'49'0'31,"-24"0"-31,50 0 16,49-24-1</inkml:trace>
  <inkml:trace contextRef="#ctx0" brushRef="#br0" timeOffset="-168752.69">25774 2506 0,'0'-25'16,"0"0"-16,0 0 31,-24 25-15,-1 0 15,0 0-31,0 25 15,-24 0 1,-26 49 0,75-49-16,-25 74 15,25-24 1,50-26 0,24 1-1,1-50 1,24 0-1,-49-25 17,24-49-17,-49-26 1,0 1 0,-25 25-1,-25 24 1,-50 25-1,26 25 1,-26 25 0,75 0-16</inkml:trace>
  <inkml:trace contextRef="#ctx0" brushRef="#br0" timeOffset="-168452.09">26841 2778 0,'0'0'16,"25"0"-16,-25 25 31,0 0-15,-25 25-1,0 24 1,1 1 0,-1-26-1</inkml:trace>
  <inkml:trace contextRef="#ctx0" brushRef="#br0" timeOffset="-167886.05">27387 2406 0,'0'0'0,"0"-24"16,0-1-1,0 50 32,25 24-31,-25-24-16,0 25 16,0 98-1,24-73 1,-24-50-1,0-1 17,25-24-17,25-49 1,24-26 0,26 26-1,-51 24 1,-24 25-1,0 0 1,-25 50 0,0-1-16,-25 1 15,-49-1 1,-1 1 0,1-25-1,24-25 1,0 0-1,50-50 17,-24 50-32</inkml:trace>
  <inkml:trace contextRef="#ctx0" brushRef="#br0" timeOffset="-167602.29">28106 2605 0,'0'0'16,"25"0"-1,0 0 17,0 0-17,0 0 1,-1-25-16,26 25 15,24-25 17,1 0-17,-1 25 1</inkml:trace>
  <inkml:trace contextRef="#ctx0" brushRef="#br0" timeOffset="-167469.32">28330 2704 0,'0'0'0,"49"0"16,-24-25 0,0 25-16</inkml:trace>
  <inkml:trace contextRef="#ctx0" brushRef="#br0" timeOffset="-167019.48">29123 2481 0,'0'0'0,"0"-25"32,-24 25-1,-1 0-31,-25 25 15,25 0 1,-24 49 0,24 0-1,0 1 1,50-50 0,0-1-16,24-24 15,26 0 1,-26-24-1,-24-1 17,0-50-17,-50 1 1,-24 0 0,-1 49-1,0 0 1,1 25-1,24 0 1</inkml:trace>
  <inkml:trace contextRef="#ctx0" brushRef="#br0" timeOffset="-166835.39">29545 2654 0,'0'0'0,"50"25"16,-50 0-16,0 0 31,0 24-15,-25 51 0,0-1-16</inkml:trace>
  <inkml:trace contextRef="#ctx0" brushRef="#br0" timeOffset="-166401.92">30661 2307 0,'0'0'0,"25"0"16,-25-50 0,-49 50 30,24 0-46,-25 25 16,-49 50 0,25 24-1,24-25 1,25 26 0,75-26-1,24-49 1,1 0-1,-26-25 1,26 0 0</inkml:trace>
  <inkml:trace contextRef="#ctx0" brushRef="#br0" timeOffset="-166117.92">31034 2481 0,'0'-25'0,"24"25"47,1 0-31,0 0-16,0 0 15,0-25-15,24 25 32,-24 0-17,0 0-15</inkml:trace>
  <inkml:trace contextRef="#ctx0" brushRef="#br0" timeOffset="-165935.37">31009 2605 0,'49'0'31,"1"0"-31,24 0 16,-24 0-16</inkml:trace>
  <inkml:trace contextRef="#ctx0" brushRef="#br0" timeOffset="-165318.92">32026 2307 0,'0'0'15,"0"-25"-15,25 25 16,-50 0 46,0 0-46,-25 25 0,50 0-16,-49 49 15,-26-24 1,26 24-1,24-24 17,25 0-17,0-1 1,74-24 0,-49 0-1,25-25 1,-1 0-1,1 0 1,0-25 0,24-25-1,-24 1 1,-26-1 0,1 1-1,0-1 1,-25 0-1,0 26-15,-25-26 32,0 25-17,-49 0 1,0 0 0,24 25-1,-99 25 1</inkml:trace>
  <inkml:trace contextRef="#ctx0" brushRef="#br0" timeOffset="-161530.24">2506 10890 0,'-25'0'16,"0"0"15,0 0 16,50 0 31,0-24-78,24 24 16,1 0-16,0-25 16,49 0-1,-25 25 1,-49-25-1</inkml:trace>
  <inkml:trace contextRef="#ctx0" brushRef="#br0" timeOffset="-161235.12">2357 11337 0,'0'0'0,"-25"0"15,0 0-15,25 25 32,50-25-32,-26 0 15,76-25 1,24 0-1,-75 25 1,-24-25 0,124-24-1,-25 24-15</inkml:trace>
  <inkml:trace contextRef="#ctx0" brushRef="#br0" timeOffset="-155428.83">14651 15064 0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00:44.0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3051 10518 0,'-25'0'31,"25"25"63,25-25-94,0 25 15,25 0-15,-1 24 16,51 26 0,24-1-1,-50-24 1,-24-25 0,-26-1-1,1-24 1,-25 25 15,-25 25-15,1-25-16,-1 24 15,-50 75 1,1 25 0,49-99-16,-49 74 15,49-50 16</inkml:trace>
  <inkml:trace contextRef="#ctx0" brushRef="#br0" timeOffset="434.4">3101 10518 0,'0'-24'16,"0"48"0,0 1-1,0 0 1,25 99 0,24 50-1,-49-75-15,25 149 16,0-50-1,0-24 1,0-75 0,-25 1-1,0-26 1</inkml:trace>
  <inkml:trace contextRef="#ctx0" brushRef="#br0" timeOffset="1733.98">7020 10717 0,'-24'0'32,"24"-25"-1,0 0-15,0 0-1,24 1-15,51-1 16,-1 0-1,1 0 1,24 25 0,0 50-1,0 49 1,-49 50 0,-50 0-1,-50 24 16,-49-24-15,-50-50 0,0 1-1,100-76 1,49 1 0,-25-25-1,75 0 1,49 0-1,74-25 1,1 25 0,-25-24-1,-75 24 1,-49 0 15,0 0-15</inkml:trace>
  <inkml:trace contextRef="#ctx0" brushRef="#br0" timeOffset="2517.27">9129 10841 0,'0'0'0,"0"-50"16,-25 1-1,0-26 1,1 26 0,-26-1-1,-24 25 1,24 0-1,-49 25 1,49 25-16,-49 74 16,0 50-1,24 25 1,75 0 0,0-1-1,75-74 16,24-24-15,25-75 0,0-25-1,0-74 1,-25-75 0,0-24-1,-74 98-15,-25-48 16,25 98-1,-25 25 17,0 100-17,0 49 1,0 24 0,25 26-1,0-25 16,24-50-15,-24-49-16</inkml:trace>
  <inkml:trace contextRef="#ctx0" brushRef="#br0" timeOffset="2951.21">9774 11263 0,'0'0'15,"25"0"32,0 24-47,-1 1 16,1 0-1,0 49 1,0 26 0,-25-1-1,-25 25 1,-49-50 0,24 1-1,25-26 1,50-49 31,0 0-47,24 0 15,125-24 1,-50-1 0</inkml:trace>
  <inkml:trace contextRef="#ctx0" brushRef="#br0" timeOffset="3334.25">10989 11263 0,'0'0'16,"25"0"15,0 0-16,0 0 1,99 0 0,25 0-1,0-25 1,-50 0 0,-99 0-16</inkml:trace>
  <inkml:trace contextRef="#ctx0" brushRef="#br0" timeOffset="3550.8">11188 11585 0,'0'0'0,"-99"50"15,74-50 1,25 24-1,25-24 1,0 0 0,223-24-1,-124-1-15</inkml:trace>
  <inkml:trace contextRef="#ctx0" brushRef="#br0" timeOffset="4067.09">12676 11089 0,'0'0'15,"0"-25"1,-24 25 0,-1 0-1,0 0 1,0 25-1,-24 25-15,-1 49 16,0 0 0,25 25-1,25-25 1,50-24 0,25-1-1,73-24 1,1-50-1,0 0 1,-75-25-16,-24 0 16,24-49-1,-24-75 1,-50 25 0,-50 0 15,-24 49-16,-25 1 1,-25 49 0,-25 25-1,25 0 1,25 25 0</inkml:trace>
  <inkml:trace contextRef="#ctx0" brushRef="#br0" timeOffset="5867.41">7219 13768 0,'0'-25'15,"-50"50"79,25 0-78,1 25-1,-1-1-15,-25 1 16,1-1-16,-1 26 16,-24 74-1,24 24 1,25-24-1,25-25 1,99-25 0,25-49-1,25-50 1,-25-25 0,-49 0-1,-26-74 16,-98 25-15,-26 24 0,-24 50-1,0 0 1,-25 25 0,49 0-1,51 0 1,24-1-16</inkml:trace>
  <inkml:trace contextRef="#ctx0" brushRef="#br0" timeOffset="6617.53">8558 13991 0,'0'0'0,"-24"-124"15,24 75 1,-25-1-16,0 0 16,-25 1-1,-24 49 16,0 25-15,-51 49 0,51 75-1,0 25 1,49 24 0,50-124-16,49 51 15,25-51 1,25-74-1,0-25 1,-24-74 0,-26-25-1,-49-25 1,0 25 0,-50 50 15,25 49 0,0 50-15,0 74-1,0 50 1,0 24 0,25 1-1,24 0 1,-49-100-16</inkml:trace>
  <inkml:trace contextRef="#ctx0" brushRef="#br0" timeOffset="7153.91">9203 14736 0,'0'0'0,"0"-25"16,-24 25-1,24-25-15,0 0 32,24 0-17,1 25 1,-25-24-16,25 24 15,25 0 1,-26 24 0,-48 150 15,-1-75-15,0-49-1,50-25 16,24-50-15,1 25 0,0 25-1,-26-25-15,1 24 16,-25 1 0,0 75-1,-74-26 1,-1-24-1,1-1 1,0-49 0</inkml:trace>
  <inkml:trace contextRef="#ctx0" brushRef="#br0" timeOffset="7839.77">9650 14215 0,'0'0'15,"25"-50"1,0 25-1,-1 25-15,26-25 16,24 25 0,1 0-1,-1 50 1,-24 24 15,-50-24-31,25 0 16,-25-1-16,0 26 15,-50 24 1,0 25 0,1-50-1,24-74 1,25 25 0,0-74-1,50-75 1,49-50-1,25 0 1,-25-24 15,-99 148-15,0 25 0,-25 75 15,0 74-16,1 0 1,-26 50 0,50-50-1,0-25 1,50 0 0,49-49-1,-49-50-15</inkml:trace>
  <inkml:trace contextRef="#ctx0" brushRef="#br0" timeOffset="8234.45">11634 14190 0,'-24'0'15,"-1"0"1,50 0 31,-1 25-47,26-25 15,24 24-15,51-48 16,-26-1 0,-25 0 15,-49 25-31</inkml:trace>
  <inkml:trace contextRef="#ctx0" brushRef="#br0" timeOffset="8467.15">11659 14438 0,'0'0'0,"-25"25"16,1-25-16,-1 25 15,0-25 1,50 24 0,74-24-1,50-24 1,0-1 0,-75 0-1</inkml:trace>
  <inkml:trace contextRef="#ctx0" brushRef="#br0" timeOffset="9401.4">13421 13917 0,'0'0'0,"-25"-25"15,0 0 1,-25 25 0,-24 0-1,24 50 1,-24 24 0,-1 50-1,26-24 1,24 48-1,0-23 1,25-1 0,50-25-1,49 25 1,25-75 0,0-24 15,0 0-16,0-50 1,-25 25 0,1-49-1,-26-1 1,1 0 0,-26-24-1,-24 0 1,0 24-1,0-74 1,-50 25 0,0 24-1,-25 1 1,1-1 0,-1 26 15,-24 24-16,-26 0 1,26 0 0,0 1-1,49 24 1,-50 0 0,-24 24-1,50-24 1,-26 25-1,25 0 1,26 0 0</inkml:trace>
  <inkml:trace contextRef="#ctx0" brushRef="#br0" timeOffset="27435.68">7219 15629 0,'0'0'0,"-25"0"78,25 24-62,-25-24-16,0 25 15,1 0-15,-1-25 16,-25 50-1,-24-1 1,-1-24 0,-24 25-1,49-25 1,-24-1 15,49-24-31,0 50 16,1-50-1,-1 25 1,50 0 78,-1-25-79,1 24-15,0 1 16,25-25-16,-26 25 16,26-25-16,49 50 15,1-26 1,-26 26 15,0-25-15,-49-25-1,0 25 1,-25-1 0,0 1-1,-50 0 17,1 0-17,24-25-15,-25 25 16,1-25-16,-50 49 15,-1-24 1,26 25 0,-25-1-1,-1 1 1,51-25 15,24 0-15,0-25-1,50 24 17,25-24-17,49 25 1,-50-25-16,75 25 16,1-25-1,-26-25 1,-25 25-1,-49 0 32,0 0-31,0 0-16</inkml:trace>
  <inkml:trace contextRef="#ctx0" brushRef="#br0" timeOffset="28501.8">6078 17167 0,'0'0'0,"0"25"15,0-1 1,0 26-1,25 0 1,-50-1 0,25-24-1,0 0 32,0-50-31,0-25-1,0-24 1,25 0 0,-1 24-1,-24 25 1,50-25 0,0 50-1,-26-24 1,1 48-1,0 1 1,0 50 0,0-1-1,-25-24 1,0-25 15,24-50 16,-24-25-31,0-24-1,25 24 1,0 25-16,-25 0 16,25 1-1,0 24 32,-25 24-31,24 1-16,1 25 15,0 49 1,0 0 0,0-49 15,-25 0-16</inkml:trace>
  <inkml:trace contextRef="#ctx0" brushRef="#br0" timeOffset="28885.28">6747 17142 0,'0'0'0,"25"0"31,0 0-15,0-25 0,0 0-1,0 25 1,-1 0-1</inkml:trace>
  <inkml:trace contextRef="#ctx0" brushRef="#br0" timeOffset="29151.94">6747 17316 0,'25'0'31,"25"0"0,-50-25-31,25 25 16,-25-25-16,25 25 16</inkml:trace>
  <inkml:trace contextRef="#ctx0" brushRef="#br0" timeOffset="30385.37">7194 17067 0,'0'-24'78,"25"24"-78,0 0 16,-1 0 15,1 24-16,-25 1 1,25 0-16,-25 0 16,0 0-16,0 49 15,-25 25 1,-24-24 15,24-50-15,0-1-1,50-24 32,0 0-47,-1-24 16,51-1 0,-1 0-1,-24 25 1,-25-25-1</inkml:trace>
  <inkml:trace contextRef="#ctx0" brushRef="#br0" timeOffset="31302.39">6872 15381 0,'0'0'0,"-25"0"16,25 24-1,-25-24 1,-25 50-1,25 24 1,-49-24 0,49-50-16,-24 0 15,24 0 1,0-50 15,25 1-15,25-1-1,0 1 1,24 24 0,-24 0-1,25 25 1,24 50 0,-24-1-1,49 26 1,-25-51-1,-24-48 1,0-1 0,-26 0-1,-24-25 1,-49 26 15,-1-1-15,1 0-1,24 25 1,-25 25 0,25 24-1,1 1-15</inkml:trace>
  <inkml:trace contextRef="#ctx0" brushRef="#br0" timeOffset="33135.4">8856 15703 0,'-25'0'16,"0"0"15,1 0-31,-1 0 16,0 0-16,-25 0 15,-24 25 1,0-25-1,24 0 1,25 0 15,25 25 16,25 24-31,-25-24-16,0 25 15,25 74 1,-25-50-16,-25 75 16,25 25-1,-50-25 1,26-1 15,-1-48-15,0-51-1,25 1 1,25-25 0,24 24-1,-24-24 1,25 0 0,-1-25-1,-24 25-15,25-25 16,-1-25-1,-24 25 1</inkml:trace>
  <inkml:trace contextRef="#ctx0" brushRef="#br0" timeOffset="34018.69">9253 16373 0,'0'-25'0,"0"75"15,0-26 1,0 1-1,0 25-15,0 24 16,-25 26 0,25-51-1,0-74 32,0 1-31,50-100-1,-25 24 1,24 1 0,-24 74-1,25 25 1,-50-25 0,24 50-1,1 25 1,0 49-1,0 0 1,-25 1 0,0-76-1,0 1 1,0-74 15,0-26-15,49-24-1,-24 0 1,50 24 0,-26 75-1,-24 0 17,0 50-17,25 24 1,-26 50-1,-24 25 1,25-50 0</inkml:trace>
  <inkml:trace contextRef="#ctx0" brushRef="#br0" timeOffset="34335.19">10096 16646 0,'25'0'47,"0"0"-47,0 0 16,0 0-1,49-25 1,1 25 0,-1 0-1,-49 0-15,24-25 16,1 25 0,-25 0-1</inkml:trace>
  <inkml:trace contextRef="#ctx0" brushRef="#br0" timeOffset="34687.26">10295 16522 0,'0'-25'16,"-25"25"15,25 25 1,0 0-17,0-1-15,0 26 16,25 49-1,0 25 1,-25-74 0,0 74-1,25-25 1</inkml:trace>
  <inkml:trace contextRef="#ctx0" brushRef="#br0" timeOffset="35221.03">10791 16497 0,'0'0'15,"25"0"17,0-25-17,-1 25 1,1 25 0,0 0-1,0 24 1,-25-24-1,25 50 1,-25-1 0,0-24-16,-25-1 15,25-24 1,0 0 0,0 0 30,25-50-30,49-25 0,1 25 15,-1 1-15,-49-1-1,-25 0-15</inkml:trace>
  <inkml:trace contextRef="#ctx0" brushRef="#br0" timeOffset="35720.17">11287 16249 0,'0'0'0,"-49"0"15,73 0 32,1 0-31,0 25-16,0-1 15,0 1 1,24 25 0,1 24-1,-1 1 1,-24 24-1,-25 25 1,-25-25 0,1 25-1,-1-74 1,-25 24 0,-24-24-1,49-50-15</inkml:trace>
  <inkml:trace contextRef="#ctx0" brushRef="#br0" timeOffset="36486.76">9228 16174 0,'-25'0'47,"1"0"-31,-1 0-16,0 0 15,-25 50 1,1 0 0,-1 49-1,1 0 1,49 0-1,0 1 1,24 24 0,1-25-1,0-25 17,25 1-17,-50-51 1,24-24-16</inkml:trace>
  <inkml:trace contextRef="#ctx0" brushRef="#br0" timeOffset="37702.8">11907 16373 0,'0'0'0,"-24"0"47,24 25 0,0-1-32,0 26-15,24-25 16,-24 25 0,0 74-1,25-25 1,-25-25-1,0-49 1,0 0 0,0-50-1,0-74 1,25-25 0,0 0-1,0 24 1,-1 100-1,26-24 1,-25 24 0,0 74-1,-1 1 1,1-1 15,-25-49-15,0 0-1,25-50 1,-25-50 0,25-49-1,0 50 1,-1-1 0,1 75-1,25 0 1,-25 25-1,24 74 1,-49-24 0,25-1-16,0 75 15,-25-50 1,-25-49-16,25-25 31</inkml:trace>
  <inkml:trace contextRef="#ctx0" brushRef="#br0" timeOffset="38024.74">12627 16596 0,'0'0'0,"25"0"15,-1 0 17,1 0-32,25 0 15,24 0 1,1 0 15,24-25-15,0 25-1,-49-24 1,-26 24 0</inkml:trace>
  <inkml:trace contextRef="#ctx0" brushRef="#br0" timeOffset="38354.76">12850 16522 0,'0'0'0,"-25"-25"32,50 50 14,-25 0-46,0-1 16,0 1-16,0 25 16,25 24-1,-25 25 1,0 1 0,25-26-1,-25-49-15</inkml:trace>
  <inkml:trace contextRef="#ctx0" brushRef="#br0" timeOffset="38686.92">13371 16398 0,'0'0'15,"0"-25"32,0 50-47,0-1 0,0 1 16,25 0-16,-25 50 15,0-26 1,0 75 15,25-49-15,-25-51-16</inkml:trace>
  <inkml:trace contextRef="#ctx0" brushRef="#br0" timeOffset="39152.97">13669 16224 0,'0'-25'15,"-25"25"17,50-25-17,-1 50 1,1-25 0,0 0-1,0 25-15,-25 0 16,49 49-1,1 1 1,-50 24 0,50 0-1,-50 25 1,-25-74-16,0 74 16,-25-25-1,1 0 1,-26-24-1,26-26 1,24-49 0</inkml:trace>
  <inkml:trace contextRef="#ctx0" brushRef="#br0" timeOffset="39985.93">11833 16100 0,'-25'0'0,"25"25"31,-25-25-15,25 25-16,-25-1 15,1 51 1,-26 24 0,25 0-1,25 25 1,-25-24 0,25 24-1,0-75-15,25 50 31,0 1-31,0-51 32,-25-24-17,25 0 1,-1-25 0,-24 25-1,25-25 1</inkml:trace>
  <inkml:trace contextRef="#ctx0" brushRef="#br0" timeOffset="41403.65">15008 16323 0,'0'-25'15,"0"1"1,0-1 0,0-25-1,0 25 1,-25-24 15,-24-26-15,-1 26-1,-24-1 1,24 25 0,-24 25-1,-1 25 1,26 74 0,24-24-16,0 74 15,25-25 1,50-25-1,24-49 1,1-26 0,-1-24-1,-24-49 17,24-26-17,-49-49 1,0 25-1,-25 25 1,0 49 15,0 74-15,24 51 0,-24 24-1,0 25 1,0-1-1,0-24 1,25-74 0</inkml:trace>
  <inkml:trace contextRef="#ctx0" brushRef="#br0" timeOffset="42120.34">15231 16671 0,'0'0'0,"25"0"47,-25 24-47,0 26 15,25-25 1,-25 49 0,-25 1-1,25-51 1,0-48 15,0-1-15,25-74-1,25-1 1,-25 51 0,-1 24-1,1 25 1,0 0-16,-25 25 15,50 99 1,-26-50 0,-24-24-1,0-25 17,25-75-1,0-24-16,0-26 1,0 76 0,-1-1-1,1 25 1,0 25 0,-25-1-16,25 51 15,0 24 1,-1 0-1</inkml:trace>
  <inkml:trace contextRef="#ctx0" brushRef="#br0" timeOffset="42452.22">16000 16869 0,'0'-25'15,"25"50"1,0-25 0,0 0-16,25 25 15,24-50 1,25 25-1,-24 0 1,-1-25 0,-49 25-1</inkml:trace>
  <inkml:trace contextRef="#ctx0" brushRef="#br0" timeOffset="42769.36">16199 16695 0,'0'0'15,"-25"-24"1,0 24-1,25 24 17,0 1-17,-24 25 17,24-1-32,0 26 15,0 49 1,0-25-1,-25 0 1,25-74-16</inkml:trace>
  <inkml:trace contextRef="#ctx0" brushRef="#br0" timeOffset="43370.88">16670 16695 0,'-25'0'16,"50"-24"0,25 24 15,-25-25-15,0 25-16,49 25 15,-49-1 1,0 26-1,-25 24 1,-25 26 0,0-26-1,0-24 17,0-26-17,25 1 1,25-25 31,0 0-47,0 0 15,24-25 1,1 1 0,-25 24-1,24 0 1</inkml:trace>
  <inkml:trace contextRef="#ctx0" brushRef="#br0" timeOffset="44119.35">18059 16150 0,'-24'0'47,"48"0"-32,1-25 1,0 25-16,25 0 15,24-25 1,75 25 0,0-25-1,0 25 1,-50 0 0,-74 0-16,-1 0 15,1 0 1</inkml:trace>
  <inkml:trace contextRef="#ctx0" brushRef="#br0" timeOffset="44436.37">18556 15777 0,'0'0'16,"-50"-24"0,25 24-1,0 0 17,25 49-17,0 75 1,0 25-1,0 25 1,25-25 0,-25-25-1,25-50 1</inkml:trace>
  <inkml:trace contextRef="#ctx0" brushRef="#br0" timeOffset="45353.1">20317 15976 0,'25'-50'15,"-25"26"1,0-1 0,-25 25-1,0-50 1,-25-24-1,-74 24 1,0 25 0,25 25-1,0 50 1,25 24 0,49 125-1,25-75 1,74-25-1,1-74 1,24-25 15,0-50-15,0-74 0,-49 0-1,-25 0 1,-25 99-1,0 50 1,24 0 0,-24 74-1,25 50 1,-25 0 0,25 0-1,0-75-15</inkml:trace>
  <inkml:trace contextRef="#ctx0" brushRef="#br0" timeOffset="46036.8">20664 16497 0,'0'0'0,"25"0"32,0 25-1,-25 0-15,0 24-16,0-24 15,0 49 1,-25 1-1,25-50 1,0-50 15,25-74 1,24-1-17,-24 51 1,0 49 15,0 0-31,-25 25 16,25 74-1,-1-25 1,1 25 0,-25-74-1,0 0 1,0-50-1,25-24-15,0-51 16,0 26 0,-1 24-1,1 50 17,0 0-17,0 50 1,0 24-1,0 1 1,-1 24 0,-24-74-16</inkml:trace>
  <inkml:trace contextRef="#ctx0" brushRef="#br0" timeOffset="46353.7">21433 16671 0,'0'-25'31,"25"25"-15,0 0-1,0 0 1,-1-25-16,1 25 16,50-25-1,-1 0 1,-49 1 0,0 24-1</inkml:trace>
  <inkml:trace contextRef="#ctx0" brushRef="#br0" timeOffset="46840.02">21830 16422 0,'0'-24'15,"25"24"17,0 0-32,0-25 15,24 50 1,-24-25 0,0 0-1,0 74 1,-25 1-1,-25 24 1,-50 0 0,26 0-1,24-74-15,25 25 32,-25-50-17,75 0 16,-25 0-15,74 0 0,50-25-1,-1 25 1,-48 0 0,-100 25-1</inkml:trace>
  <inkml:trace contextRef="#ctx0" brushRef="#br0" timeOffset="47803.23">22574 15306 0,'0'0'16,"0"-25"-16,-24 25 31,24-24-16,49 24 1,-24 0-16,74-25 16,50-25-1,25 25 17,-100 25-32,1-24 15,-26 24-15,26 0 16,-51 0 15,-24 24-15,0 51-1,25 24 1,-25 25 0,25 25-1,0 0 1,0 49-1,-1-24 1,1 24 0,-25-123-16,50 123 15,-25-24 17,-1-25-17,1-25 1,0-25-1,-25-25 1,0-24 0,-25-25-1,-49 0 1</inkml:trace>
  <inkml:trace contextRef="#ctx0" brushRef="#br0" timeOffset="48703.83">24609 15777 0,'-25'-24'31,"25"-1"-15,49 0 0,26 25-1,24 0 1,-25 74 0,-49 75-1,-25 25 1,-49-25-1,-1-50 1,-24-25 0,74-98 31,24-26-32,76-148 1,24-1-1,0 1 1,-25 49 0,-50 50-1,-73 99 17,-1 24-17,-50 76 1,26 48-1,24 26 1,25-25 0,50-25-1,-26-74 1,76-1 0,-1-49-1</inkml:trace>
  <inkml:trace contextRef="#ctx0" brushRef="#br0" timeOffset="49453.35">25700 14810 0,'0'-25'47,"25"50"-31,-25 0-1,0 74 1,0 0 0,-50 1-1,25-51 1,25-24-16,-24-25 16,24 25-1,0-100 1,49-49-1,26-25 1,-1 50 0,-24 50 15,-26 49-15,1 49-1,-25 26 1,0 24-1,0-25 1,0-49-16,25-75 31,0 1-15,24-75 0,26 25-1,-25 74 1,-26 25-1,1 49 1,0 75 0,-25 25 15,0 25-15,0-50-16</inkml:trace>
  <inkml:trace contextRef="#ctx0" brushRef="#br0" timeOffset="49887.45">26891 15777 0,'0'0'0,"-99"25"31,74-25 0,50 25-15,-1-25-16,26 0 16,99-25-1,0 0 1,-25 1-1,-100-1-15</inkml:trace>
  <inkml:trace contextRef="#ctx0" brushRef="#br0" timeOffset="50120.31">26792 16125 0,'0'0'0,"-50"25"15,25-25 1,50 24 0,74-48-1,100-1 1,-26 25-1</inkml:trace>
  <inkml:trace contextRef="#ctx0" brushRef="#br0" timeOffset="50906.31">28354 15678 0,'0'0'0,"-49"-74"16,24 74-1,0 0 1,-24 0 0,-26 25-1,1 24 1,24 26-1,-24 24 1,-1 0 0,26 25-1,49-25 17,24 25-17,51 0 1,24-49-1,25-50 1,-25 0 0,1-1-1,-26-24 1,0-24 0,1-1-1,-1-25 1,-24 0-1,-1-24 1,-24 24 0,-25-24-1,25 24 1,-25-24 0,0-25-1,-25 0 1,0 49-1,-24 0 1,-1 1 0,1-1-1,24 50 1,-50-25 0,-24-24-1,0 49 1,49-25-16,-49 25 15,49 0 1,-74 0 0</inkml:trace>
  <inkml:trace contextRef="#ctx0" brushRef="#br0" timeOffset="52321.23">19771 11411 0,'0'-24'16,"0"-1"-1,50 25 32,-25 0-47,49 0 16,50 0-1,0 0-15,174-25 16,49 25 0,-24 0-1,-100 25 1,-74-25 0</inkml:trace>
  <inkml:trace contextRef="#ctx0" brushRef="#br0" timeOffset="52687.73">21384 11114 0,'0'0'0,"-50"-50"31,50 25-31,-25 25 31,50 25-15,25 0-16,-1 0 15,150 24 1,74 1 0,-75 0-1,-74-26 1,-99 1-1,-75 25 1,-49 49 0,0-49-16,-75 49 31,0 0-15</inkml:trace>
  <inkml:trace contextRef="#ctx0" brushRef="#br0" timeOffset="52953.81">21458 11139 0,'25'-75'16,"-50"150"-16,50-175 0,-25 150 46,0 0-46,0 98 16,0 1 0,25 25-1,49-25 17,-49-75-32</inkml:trace>
  <inkml:trace contextRef="#ctx0" brushRef="#br0" timeOffset="53354.19">23567 11039 0,'0'0'0,"0"-25"15,-25 25-15,-74 0 16,24 50 15,1 49-15,49 50 0,50 0-1,74-50 1,25-49-1,-25-25 1,-49-50-16,-1 0 16,-49 0-1,-74-24 1,-50 24 0,0 25-1,99-25 1</inkml:trace>
  <inkml:trace contextRef="#ctx0" brushRef="#br0" timeOffset="53937.18">23815 10369 0,'0'0'0,"-75"-24"16,-98 73-1,-1 75 1,-24 25-1,24 50 1,50 49 0,74-124-1,1 124 1,73-25 0,76-49-1,98-50 1,50-75-1,-25-49 1,-24-49 0,-25-50-1,-1-25 1,-49-100 0,-74-24-1,-75-124 1,-99 198-1,-74 100 1,-51 24 0,-23 50 15,98 25-31</inkml:trace>
  <inkml:trace contextRef="#ctx0" brushRef="#br0" timeOffset="54886.56">14041 11263 0,'0'-25'47,"25"25"-32,-1-25 1,1 25 0,0 0-16,25 0 15,74 0 1,-25 0 0,-25 0-1,-49 0 1,0 0-1</inkml:trace>
  <inkml:trace contextRef="#ctx0" brushRef="#br0" timeOffset="55121.36">14041 11535 0,'0'0'0,"25"0"31,-1 25-31,26-25 16,0 0-16,98 25 15,-24-25 1,0-25-1</inkml:trace>
  <inkml:trace contextRef="#ctx0" brushRef="#br0" timeOffset="55620.21">14611 11089 0,'0'0'0,"-25"-25"31,50 25 1,0 0-17,0 0 1,25 25-16,49 0 15,0 24 1,0 1 0,-49 0-1,-1-1 17,-49 1-17,0-1 1,-24 26-1,-76-1 1,1-24 0,25-1-1,-1-24 1,51 25 0,-1-50-1,0 25 1</inkml:trace>
  <inkml:trace contextRef="#ctx0" brushRef="#br0" timeOffset="56215.94">14611 11139 0,'0'0'0,"0"-25"31,0 0-31,0 0 32,-25 25-17,25 25 1,0 25-1,0-1-15,0 75 16,0 0 0,0 25 15,-24-50-15,24-24-1,0-50 1,0-1 15,0 1 110,0 0-126,0 0 17,24-25-17,1 0-15</inkml:trace>
  <inkml:trace contextRef="#ctx0" brushRef="#br0" timeOffset="57020.72">16546 11188 0,'0'0'0,"50"-74"16,-50 49-1,0-25 1,25-49 0,-50 25-1,0-26 1,-49 26 0,-26 49-1,-24 25 1,-24 50-1,73-25-15,1 24 16,-75 174 15,74-24-15,75-25 0,50-50-1,49-50 1,50-49-1,0-25 1,0-50 0,-50-74-1,0-49 1,-24-100 0,-75 223-1,24-24 1,-24 98 15,-24 76-15,-1 73-1,0 26 17,0-26-17,0 1 1,25-75-1,0-49 1,0-25-16</inkml:trace>
  <inkml:trace contextRef="#ctx0" brushRef="#br0" timeOffset="57403.82">16869 11734 0,'0'0'0,"0"-25"31,25 25-15,-25 25 0,24 0-1,1 0 1,-50 24-16,25-24 15,-99 124 1,50-100 0,24-24-1,25 0 17,25-50-17,49 0 1,25 1-1,50-1 1,-25 0 0</inkml:trace>
  <inkml:trace contextRef="#ctx0" brushRef="#br0" timeOffset="57704.52">17563 11560 0,'0'-25'31,"25"25"-31,0 0 15,0 0-15,24 0 16,51-24 15,-1-1-15,0 25 0,-74 0-1</inkml:trace>
  <inkml:trace contextRef="#ctx0" brushRef="#br0" timeOffset="57904.27">17712 11734 0,'0'0'0,"-25"25"16,1-25-16,73 0 47,1 0-47,99-25 15,24 0 1,-73 25 0</inkml:trace>
  <inkml:trace contextRef="#ctx0" brushRef="#br0" timeOffset="58288.23">18779 11486 0,'0'0'0,"25"-50"16,-25 1-1,-25 49 1,-25-25 0,1 74-1,24-49-15,-25 75 16,1-1 0,24 25-1,50 1 1,24-51-1,26-24 1,24-25 0,25-49 15,-25-26-15,-49-24-1,-25 0 1,-75-1-1,-49 26 1,-50 24 0,0 50-1</inkml:trace>
  <inkml:trace contextRef="#ctx0" brushRef="#br0" timeOffset="59071.93">15628 10394 0,'0'0'0,"-49"0"32,49 25-17,-25 25 1,25 49-1,0 50 1,-25 49 0,0 75 15,1 0-15,-26 25-1,25-25 1,0-25-1,1-100 1,24-73 0,0-50-1,24-50 1,1-74 0</inkml:trace>
  <inkml:trace contextRef="#ctx0" brushRef="#br0" timeOffset="60758.65">15628 10469 0,'0'0'16,"0"-25"-16,25 25 0,-25-25 15,0 0 17,25 25 14,0-25-30,24 25 0,-24 0-16,124-24 31,25 24-15,173-25-1,-99 25 1,25 0-1,0 0 1,25 0 0,-26 25-1,-24-25 1,-24 0 0,-26 0-1,1 24 1,-26-24-1,-24 0 1,25 0 0,-75 0 15,-25 0-15,-49 0-1,0 0 1,0 0 15,-25 25-15,0 0-1,0 25 1,-25 49 0,25 0-1,0-24-15,0 73 16,25 1-1,-25 0 1,0 0 0,-25 0 15,25-100-15,0 75-1,-25-24 1,25-26-1,-25 100 1,1-50 0,24-25-1,-25-74-15,25 49 16,-25-24 0,0-25-1,25-1 1,0 1-1,-25-25 32,1 0-31,-26 25 0,-49-50-1,0 25 1,-1 0-1,-98-25 1,74 25 0,-25-24-1,-25 24 1,25 0 0,-24-25-1,-50 25 1,-1 0-1,51 0 1,-1 0 0,0-25 15,1 25-15,73 0-16,-48-25 15,-26 0 1,100 25-1,-100 0 1,25-24 0,0 24-1,25 24 1,25-48 0,0 24-1,0 0 1,24 0-1,-24-25 1,49 25 15,25 0 1,1 0-1,24 25 0,24-1-31</inkml:trace>
  <inkml:trace contextRef="#ctx0" brushRef="#br0" timeOffset="61734.52">15157 14388 0,'-25'0'0,"0"0"15,25-25 48,25 1-32,25 24-31,-1 0 16,1-25-16,25 25 15,49 0 1,-75 0-16,26 0 16,-51 0 15,1 0 0,-50 0 0</inkml:trace>
  <inkml:trace contextRef="#ctx0" brushRef="#br0" timeOffset="62072.11">15107 14537 0,'0'0'15,"-24"25"17,48-25-1,26 0-31,0 0 16,-1 0-1,125 0 1,99 0-1,-149-25 1,-50 25 0,-49 0-16,49 25 15</inkml:trace>
  <inkml:trace contextRef="#ctx0" brushRef="#br0" timeOffset="62554.65">15802 14190 0,'0'0'0,"0"-25"16,0 0-16,-25 25 16,25-25-1,-25 25 1,75 0 46,-25 0-62,24 25 16,26-25-16,-26 25 16,100 0-1,-49 0 1,-51-1-1,-24 26 1,-50-25 15,25 0-31,-49 49 16,-26 1 0,-49 24-1,50-25 1,-1-24-1,26-25 1,49-1 0,-25 1-1</inkml:trace>
  <inkml:trace contextRef="#ctx0" brushRef="#br0" timeOffset="62954.66">15852 14190 0,'0'-25'15,"-25"25"-15,0-25 16,0 25-1,0 25 32,25 0-31,0 74 0,0 25-1,0 0 1,0 0 15,-24-25-15,24-24-1,-25-26 1,25-24 0</inkml:trace>
  <inkml:trace contextRef="#ctx0" brushRef="#br0" timeOffset="64305.84">18456 14066 0,'0'-25'15,"0"50"-15,0-75 31,0 25-31,0 1 16,0-1 0,0-25-1,0 1 1,-24-1 0,-1 25-16,-25-49 15,1 49 16,-1 25-15,-24 25 0,-1 99-16,1 25 31,49-75-31,0 0 16,0 100-1,25 25 1,25-175-1,25 1 1,123-74 0,-49-26-1,-24-49 1,-51 0 0,-49 25-1,0 24 1,0 51-1,0-1 32,0 50-31,0-1 0,0 1-16,-25 0 15,50 124 1,-25-25-1,25 0 1,0-50 0,-25 1-1,25-50 1,-25-1-16</inkml:trace>
  <inkml:trace contextRef="#ctx0" brushRef="#br0" timeOffset="64938.78">18853 14413 0,'0'-25'47,"0"0"-32,25 1 1,0 24 0,0-25-16,0 25 15,-1 0-15,1 0 16,0 99 15,-25 0-31,-25 1 31,0-51-15,50-74 15,0 1-15,25-26-1,-1 50 1,26-25 0,-51 25-1,1 25-15,0 25 16,0 24 0,-50 0-1,-25 1 1,-24-1-1,24-24 1,-24-50 15,49-25-15,0 0-16</inkml:trace>
  <inkml:trace contextRef="#ctx0" brushRef="#br0" timeOffset="67703.92">19895 14140 0,'0'0'0,"0"-25"16,-25 25 31,1 0 93,24-24 423,24 24-516,26 0-32,-25 0 1,24-25-16,1 25 16,49 0-1,0 0 1,-24-25 0,-50 25-1,0 0 1,-25 25 62</inkml:trace>
  <inkml:trace contextRef="#ctx0" brushRef="#br0" timeOffset="68073.24">19920 14264 0,'0'0'0,"-25"0"15,25 25 32,25-25-31,0 0-16,24 25 16,1-25-1,74-25 1,25 25-1,-25 0 1,-50 0 0,-49 0-16,0 0 15,0 0 1,0 0 0</inkml:trace>
  <inkml:trace contextRef="#ctx0" brushRef="#br0" timeOffset="68824.8">21086 13942 0,'0'0'16,"0"-25"15,-25 25-15,0 0-16,0 25 16,1-25-16,-1 25 15,-50 49 16,26 0-15,49-24 0,-25 0-16,25 24 15,0 0 1,50-24 0,-26 0-1,51-1 1,24-24-1,-74-25-15,25 0 16,24-25 0,0 1-1,1-1 1,-26-50 0,-24 26 15,0-1-31,0-24 15,-50-1 17,25 26-17,-25-1 1,-24 25 0,-1-24-1,-24 49 1,-1-25-1,-24 0 1,0 50 0,49-25-1,25 0 1,0 25 0</inkml:trace>
  <inkml:trace contextRef="#ctx0" brushRef="#br0" timeOffset="71721.21">23219 13818 0,'0'0'0,"-24"0"141,-1 0-95,0 0 17,0 0-47,0 25-16,25-1 15,-25 1 1,1 50-1,24-51 1,0 1 0,0 0-1,0 0 1,24 0 0,26-1-1,0 1 1,-1 0-1,1-25 1,-25 0 0,24 0 15,-24 0-31,0 0 16,25 0-1,-50-25 1,24 0-1,1-24 1,0 24 0,-25-25-1,0 1 1,-25-1 0,0 25-1,25 1 1,-49-1-1,-1 0 1,1 0 15,-26 50-15,26-25 0,24 0-1,-25 0 1</inkml:trace>
  <inkml:trace contextRef="#ctx0" brushRef="#br0" timeOffset="72337.28">23864 13843 0,'0'0'16,"0"-25"15,25 25 32,0 0-48,0 25-15,24 24 16,-24 1 0,-25 24-1,0-49 1,0 25-1,0-75 48,25 0-47,-25 0-16,25-24 15,49-51 1,1-24-1,-26 25 1,-24 49 0,0 26-1</inkml:trace>
  <inkml:trace contextRef="#ctx0" brushRef="#br0" timeOffset="73639.07">25601 13421 0,'0'0'0,"0"-25"47,0 0-31,25 25 0,-1-25-16,1 1 15,0-1 1,25 0-16,49-25 15,0 50 1,-25 0 0,-24 50-1,-50 49 1,-25 50 0,-24-25-1,-1-25 1,0-24 15,26-75 0,48-25-15,1-25-16,50-74 16,49-49-1,-50 49 1,-24 49-1,-50 50 17,0 50-17,-25 50 1,0 49 0,0 0-1,25-25 1,50-25-1,0-49-15,74 0 16</inkml:trace>
  <inkml:trace contextRef="#ctx0" brushRef="#br0" timeOffset="73922.42">27089 13495 0,'0'-25'31,"25"1"0,0 24-31,24 0 16,1-25-16,74 0 15,0 0 1,-25 25 15,-74-25-31</inkml:trace>
  <inkml:trace contextRef="#ctx0" brushRef="#br0" timeOffset="74104.78">27164 13743 0,'0'0'16,"-50"25"0,25-25-1,75 0 1,74-25 0,49-24-1,-73 24 1</inkml:trace>
  <inkml:trace contextRef="#ctx0" brushRef="#br0" timeOffset="74572.81">28230 13346 0,'0'0'16,"25"-49"0,0 49-1,-25-25 1,-50 25-1,1 50 1,-26 24 0,26 0-1,24 50 1,0 0 0,50-24-1,24-26 1,51-49-1,24 0 1,-25-25 15,25-50-15,-74 25-16,49-74 16,-25-25-1,-74 0 1,-49 25-1,-1 0 1,-49 49 0,-25 0-1,0 50 1,0 0 0</inkml:trace>
  <inkml:trace contextRef="#ctx0" brushRef="#br0" timeOffset="92926.65">27362 13247 0,'0'0'15,"0"-25"63,0 1-31,0-1 0,25 25-31,-25-25 15,-25 50 16,25 0-31,-25 49-16,-24 0 15,-1 50-15,-74 100 16,0-1-1,50-25 17,-1-98-17,50-26 1,1-49 0,24 0-1,0-1 204</inkml:trace>
  <inkml:trace contextRef="#ctx0" brushRef="#br0" timeOffset="104723.69">30860 13694 0,'0'0'0,"0"-25"31,-25 0-31,25 0 32,-25 25-17,0 0-15,1 0 16,-1 0-1,-50 0 1,1 0 0,24 25-1,26-25 1,73 0 31,-24 0-47,74 0 31,50 0-15,0 25-1,-25-25 1,-25 0 0,-74 0-1,25 0 1</inkml:trace>
  <inkml:trace contextRef="#ctx0" brushRef="#br0" timeOffset="105090.25">31182 13396 0,'0'0'0,"0"-25"31,25 50 1,25-25-17,-1 0 1,51 25 0,48 0-1,-24-1 1,-99-24-16,-25 25 15,-25 0 1,-49 49 0,-50 26-1,25-26 1,0-24 0,74-1-1</inkml:trace>
  <inkml:trace contextRef="#ctx0" brushRef="#br0" timeOffset="105357.25">31133 13520 0,'0'0'0,"0"-25"15,0 0 1,25 25 15,-25 25-31,0 0 16,0 74-1,-25 25 1,25 0 0,-25-49-1,25-50 1</inkml:trace>
  <inkml:trace contextRef="#ctx0" brushRef="#br0" timeOffset="105758.07">32075 13421 0,'0'0'0,"0"-25"16,0 0-16,25 25 16,0 0-1,49-25 1,50 25 0,-74 0-1,-50 25 1,-25 50 15,0-1-15,-24 25-1,24-24 1,25-26 0,0 1-1,0 0 1,0-26-1</inkml:trace>
  <inkml:trace contextRef="#ctx0" brushRef="#br0" timeOffset="105957.03">32051 13669 0,'0'0'0,"0"-25"15,0 0 1,49 0 0,1 25-1,-1-24 1,100-26 0,-25 0-16</inkml:trace>
  <inkml:trace contextRef="#ctx0" brushRef="#br0" timeOffset="106407.11">32770 12999 0,'-25'-50'0,"50"100"0,-75-124 15,-49 49 1,-50 25 0,-24 25-1,-1 49 1,-24 75 15,49 25-15,49 24-1,76 75 1,123-124 0,75-25-1,-1-75 1,-24-24-1,0-50 1,0-74 0,-50-74-1,-49-76 1,-50 26 0,-50 74-1,-74 75 1,-25 49 15,50 50-31,-100 74 16,75-24-16</inkml:trace>
  <inkml:trace contextRef="#ctx0" brushRef="#br0" timeOffset="106874.39">29322 16125 0,'0'0'0,"25"-25"15,-25 0 16,24 25-31,1 0 16,25 0-16,74 0 16,74 0-1,26 0 1,24 0 0,0-25-1,-75 1 1,-123-1-1</inkml:trace>
  <inkml:trace contextRef="#ctx0" brushRef="#br0" timeOffset="107291.11">30835 15703 0,'0'0'0,"-25"-50"31,0 50-31,25-24 47,50 48-47,49-24 16,1 0 0,-26 25-1,-49-25 16,-25 25-15,0 0 0,-25 74-1,0 25 1,0-49-16,-24 49 16,-1-50-1,0 0 1,1-49-1,-1 0 1,1-75 0,49 26-16</inkml:trace>
  <inkml:trace contextRef="#ctx0" brushRef="#br0" timeOffset="107490.88">30761 15951 0,'0'0'0,"-25"-99"15,50 74 1,-25 0 15,0 50 0,0 50-15,24 24 0,1 25-1,0 0 1,-25-50-1</inkml:trace>
  <inkml:trace contextRef="#ctx0" brushRef="#br0" timeOffset="108558.67">31976 16150 0,'0'0'0,"25"-124"31,-25 74-31,25-24 16,0-26 0,-1 26-1,-24 49 1,-74 0-1,-25 50 1,0 0 0,49 0-16,0 49 15,50 25 1,50-24 0,24 24-1,1-25 1,-50-24 15,-25 0-15,-25-1-1,-50-24 1,1 25 0,49-50-1,0-25 1,100-74-1,49-50 1,49-25 0,-24 25-1,-50 25 1,-24 25 0,-75 25-1,-25 24 1,-49 25 15,-75 25-15,-25 50-1,-74 24 1,74 50 0,50 0-1,25 50 1,50 0-1,49-26 1,24 1 0,26-49-1,24-51 1,50-24 0,25-25-1,-25-50 16,124-49-15,-99-25 0,0 25-1,-74-25 1,-75 25 0,-25-25-1,-50-1 1,-24 1-1,25 75-15,-1 24 16,-123-49 0,-100 49-1,224 50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02:34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5805 1687 0,'0'0'0,"0"25"15,0 0-15,25-1 16,-25 100-1,-25 25 1,0 25 0,0-50-1,25-74-15,0-1 16</inkml:trace>
  <inkml:trace contextRef="#ctx0" brushRef="#br0" timeOffset="264.77">5830 1637 0,'0'0'0,"0"-25"15,24 25 1,76-74 0,49 0-1,-25 24 1,-25 25 0</inkml:trace>
  <inkml:trace contextRef="#ctx0" brushRef="#br0" timeOffset="781.63">6400 2282 0,'0'0'0,"0"25"15,25-50 17,-25 0-32,25-24 15,24-26 1,1 26 0,-25 24-16</inkml:trace>
  <inkml:trace contextRef="#ctx0" brushRef="#br0" timeOffset="1081.97">6772 2109 0,'0'0'0,"-25"74"15,25-49 1,50-25-1,0 0 1,49-25 0,-49-25-1,-26 1 1,-24 24-16,-49-25 16,-50 26-1,-1 24 1,1 0 15,74 0-31</inkml:trace>
  <inkml:trace contextRef="#ctx0" brushRef="#br0" timeOffset="1616.33">7244 2084 0,'0'0'0,"-25"49"15,0 1 1,25 0 0,-25-75 30,25 0-30,25-74 0,25 0-1,-1 49 1,26 25 0,-26 25-1,-24 25-15,25 49 16,-25 1-1,-25-26 1,24-49 0,1-24-1,50-51 1,-26-24 0,26 25-1,-26 49 1,1 74 31,-25 26-32,-25-26-15,24 51 16</inkml:trace>
  <inkml:trace contextRef="#ctx0" brushRef="#br0" timeOffset="2231.69">5854 2034 0,'0'-25'63,"25"1"-48,25 24-15,-25-25 16,24 25-16,1-25 15,-25 25-15,0-25 16,-1 25 15</inkml:trace>
  <inkml:trace contextRef="#ctx0" brushRef="#br0" timeOffset="3198.18">10072 1637 0,'0'-25'16,"49"1"-16,-49-1 15,50 0 1,-1-49 0,-24-1-1,-25 1 1,-25 24 0,-74 50-1,0 0 1,-25 75-1,50 24 1,49-25 0,74 1-1,75-26 1,-24-49-16,73 50 16,-49 0-1,-74 24 16,-75 25-15,-99 0 0,-25-24-1,-24-50 1,73-25 0,51-100-1,49-24 1,49-49-1,1 98-15</inkml:trace>
  <inkml:trace contextRef="#ctx0" brushRef="#br0" timeOffset="3815.62">10146 744 0,'0'0'0,"-149"-25"16,100 25-1,-75 50 1,-50 49 0,25 50-1,75-50-15,-75 75 16,74 24-1,51 26 1,48-26 0,76 1-1,48-26 1,101-24 0,48-74-1,26-51 16,-26-48-15,-24-26 0,-74-74-1,-125 49-15,75-73 16,-50-51 0,-24 1-1,-75 24 1,-50 0-1,-49 26 1,-75 24 0,0-1-1,-24 51 1,-25 24 0,-75 50-1,-124 100 16,249 24-15</inkml:trace>
  <inkml:trace contextRef="#ctx0" brushRef="#br0" timeOffset="9481.74">9203 4837 0,'0'-24'15,"0"-1"32,0 50-31,0-1-16,-24 1 15,24 0-15,0 25 16,-25 74 0,0 25-1,25-75-15,-25 50 16,0-50 0,25-49 15,0-99 0,25-50-15,-25-25-1,50 0 1,-1 50 0,1 74-1,-25 25 1,0 25-1,-1 24-15,1 100 16,-25-49 0,0-26-1,0-49 17,0-100-17,0-49 16,50-25-15,24 1 0,1 73-1,-1 50 1,-24 25 0,-25 25-16,-1 50 15,-24 73 1,0 26-1,-24-50 1,-1-49 0,25-51-1</inkml:trace>
  <inkml:trace contextRef="#ctx0" brushRef="#br0" timeOffset="9782.04">10022 5135 0,'0'0'0,"25"0"16,0 0 15,-1 0-16,51 0 1,24 0 0,0-25-1,-24 1 1,24-1 0</inkml:trace>
  <inkml:trace contextRef="#ctx0" brushRef="#br0" timeOffset="10082.64">10320 4912 0,'0'0'0,"-25"-25"31,0-25-31,0 50 16,25-24 0,0 48 15,25 1-31,-25 99 16,25 25-1,-50 25 16,25-1-15,0-73-16</inkml:trace>
  <inkml:trace contextRef="#ctx0" brushRef="#br0" timeOffset="11048.8">10989 4837 0,'-24'0'16,"24"-24"15,24-1-16,1 25 1,0 0 0,25 25-1,-1 24 1,-49 50 0,-24 26-1,-26 23 1,0-48-1,1-51 1,24-24 0,50-25-1,74 0 1,-25-25 0,26-24-1,-51 49 1</inkml:trace>
  <inkml:trace contextRef="#ctx0" brushRef="#br0" timeOffset="11415.58">11461 4614 0,'0'0'0,"0"-49"31,0 24-31,49 50 32,-24-25-17,50 24-15,24 51 31,0 24-15,-24 50 0,-75 25-1,-50 24 1,-49 0 0,-125 1-1,150-125-15</inkml:trace>
  <inkml:trace contextRef="#ctx0" brushRef="#br0" timeOffset="11915.08">8757 4639 0,'0'-25'32,"-25"25"-17,0 25-15,-24 99 31,-26 50-15,-24 49 0,49 25-1,26-50 1,98-24 0,100-50-1,-75-74-15</inkml:trace>
  <inkml:trace contextRef="#ctx0" brushRef="#br0" timeOffset="12383.06">12255 4267 0,'0'0'0,"-25"0"15,0 0 1,0 25 0,25 24-1,-25 26-15,25 49 31,0 49-15,50 1 0,0 0-1,49-25 1,25-25 0,-50-75-16</inkml:trace>
  <inkml:trace contextRef="#ctx0" brushRef="#br0" timeOffset="13016.5">12850 4614 0,'0'0'0,"-25"0"16,25-25-1,0 75 1,0 0 0,25-1-16,0 75 15,-25 0 1,0-49 0,0-100 15,25 0-16,24-99 1,1 0 0,24 50-1,-24 49 1,-1 25 0,-24 74-1,-25-24 1,25 74-1,-25-75 1,0-24 0,25-99 15,49-50-15,1 0-1,-26 74 1,1 25-1,-25 50 1,0 74 0,-25 50-1,0-74-15,0 74 16,24-25 0</inkml:trace>
  <inkml:trace contextRef="#ctx0" brushRef="#br0" timeOffset="13265.05">13991 5011 0,'25'-25'31,"-25"0"-15,25 25-1,0-24-15,49 24 16,50-25 0,-25 0-1,-24 25 1</inkml:trace>
  <inkml:trace contextRef="#ctx0" brushRef="#br0" timeOffset="13532.84">14165 4689 0,'-50'-25'31,"25"25"-31,25 25 16,0-1-1,25 26 1,-25 49 0,25 50-1,0-50 1,-25 1 0,25-51-1</inkml:trace>
  <inkml:trace contextRef="#ctx0" brushRef="#br0" timeOffset="13765.85">14835 4589 0,'0'0'0,"24"0"15,-24-24-15,0-1 16,0 50 15,25-1-31,-25 26 16,25 74-1,-25 0 1,0-50-16</inkml:trace>
  <inkml:trace contextRef="#ctx0" brushRef="#br0" timeOffset="14065.89">15157 4242 0,'0'0'0,"0"-25"16,0 0-1,25 25 17,0 50-32,-1 0 15,26-1-15,25 75 16,-51 50 0,-48 49 15,-26-24-16,25-125-15</inkml:trace>
  <inkml:trace contextRef="#ctx0" brushRef="#br0" timeOffset="14898.89">16174 4441 0,'0'0'0,"0"-25"16,25-50-1,-25 26 1,0-26 0,-25 26-1,-49 24 16,24 25-15,-49 25 0,49 24-16,-49 75 15,0 50 1,74 0 0,50-50-1,74-50 1,50-49-1,-25-75 1,-25-24 0,-24-50-1,-51-50 1,1 50 0,-25 74-1,0 26 16,0 73-15,-25 100 0,25 25-1,-24 24 1,-1-24 0,50-75-16</inkml:trace>
  <inkml:trace contextRef="#ctx0" brushRef="#br0" timeOffset="15599.55">16596 5259 0,'0'25'47,"0"25"-31,0-26-16,0 26 15,0 0-15,0-1 16,-25 26-1,25-51-15,0 1 16,25-50 15,24-99-15,26 0 0,-25 50-1,-1 49 16,1 25-15,-25 50 0,-25 74-1,24-25 1,-48-25 0,24-98 15,24-1-31,1-25 15,25-74 1,-1 25 0,-24 49-1,25 26 1,-25 48 15,-25 1-31,24 74 31,-24 25-15,-24 0 0,24-74-16,-50 25 15</inkml:trace>
  <inkml:trace contextRef="#ctx0" brushRef="#br0" timeOffset="15983.16">17563 5532 0,'-24'0'31,"73"0"16,1 0-47,-1 0 15,1-25-15,24 25 16,1-25 0,-26 1-1</inkml:trace>
  <inkml:trace contextRef="#ctx0" brushRef="#br0" timeOffset="16265.87">17762 5383 0,'-25'0'31,"25"-25"1,-25 25-17,25 25-15,0 25 16,0-1-1,-25 1-15,25 49 16,0 1 0,-24-1-1,24-25 1</inkml:trace>
  <inkml:trace contextRef="#ctx0" brushRef="#br0" timeOffset="16616.43">18308 5358 0,'0'0'15,"0"-24"1,24 24-16,1 0 15,-25 24 1,0 76 0,-25-1-1,-24 25 1,-1-50 0,25-49-1,25 0 16,25-25-15,25-50 0,-1 50-16,75-49 15,-49-1 1</inkml:trace>
  <inkml:trace contextRef="#ctx0" brushRef="#br0" timeOffset="16965.2">19225 4887 0,'0'-25'16,"0"0"-1,25 25 1,50-24 0,24 24-1,0 0 1,-25-25-1,-49 25 1</inkml:trace>
  <inkml:trace contextRef="#ctx0" brushRef="#br0" timeOffset="17682.9">21061 4391 0,'0'0'0,"0"-75"31,-25 51-31,0-1 16,-49 0 0,-75 50-1,-24 49 1,-51 150 0,150-51-1,74-24 1,74-50-1,26-49 1,-1-50 0,25-75-1,-25-24 1,0-99 0,0 24-1,-74 50 16,0 99-15,-50 50 0,25 99-1,-49 25 1,24 49 0,25-24-1,0-25 1,0-50-1</inkml:trace>
  <inkml:trace contextRef="#ctx0" brushRef="#br0" timeOffset="18315.77">21309 5210 0,'25'0'16,"-25"24"15,0 1-31,0 0 16,0 25-16,0-26 16,-25 51-1,25-50 1,25-50 15,25-25-15,74-123-1,-50 98 1,0 26 0,-49 49 15,-25 49-16,0 26 1,-25-1 0,1-24-1,24-26 1,24-48 15,1-26-31,-25 0 16,124-98-1,-49 98 1,-50 50 15,-1 0-31,-24 74 16,25 26 0,-50-1-1,25-25 16,0-49-31</inkml:trace>
  <inkml:trace contextRef="#ctx0" brushRef="#br0" timeOffset="18582.43">22252 5284 0,'25'0'79,"-1"0"-79,1-25 15,0 25-15,0 0 16,0-25-1,24 1 1,-24 24-16</inkml:trace>
  <inkml:trace contextRef="#ctx0" brushRef="#br0" timeOffset="18933.2">22649 5011 0,'0'0'15,"25"0"1,-1 0 15,1 0-31,0 25 32,-25 0-32,-25 74 31,-24-25-16,-1-24 1,25-25 0,75-25 31,-25 0-47,24-25 15,75 0 1,-25 25-16</inkml:trace>
  <inkml:trace contextRef="#ctx0" brushRef="#br0" timeOffset="19232.54">23765 4540 0,'25'-25'63,"24"25"-63,1-25 15,0 25-15,49-25 16,0 1 0,-49-1-1</inkml:trace>
  <inkml:trace contextRef="#ctx0" brushRef="#br0" timeOffset="19399.47">23889 4639 0,'0'0'0,"-25"25"32,-24 0-17,73-25 1,51 24 0,-25-48-16,-1 24 0</inkml:trace>
  <inkml:trace contextRef="#ctx0" brushRef="#br0" timeOffset="19833.15">25055 4267 0,'0'0'0,"25"-25"16,-50 25-1,0 0 1,0 25-1,-24 49 1,24-24-16,-25 49 16,1 0-1,49 1 1,0-26 0,74 0-1,25-49 1,25 0-1,-24-50 1,-51 0 0,-24-24-1,0-50 1,0-25 0,-75-75 15,0 125-16,-49 24 1,-25 25 0</inkml:trace>
  <inkml:trace contextRef="#ctx0" brushRef="#br0" timeOffset="20682.71">26022 5110 0,'0'-24'62,"0"73"-62,0-24 16,-24 49-16,-1-24 16,-74 99-1,24-50 1,50-49-16</inkml:trace>
  <inkml:trace contextRef="#ctx0" brushRef="#br0" timeOffset="21416.46">26519 4664 0,'0'0'0,"24"0"0,-24 25 47,-24-1-47,24 26 15,0 74 1,-25 0-1,-25-25 1,50-74 0,0 0-16,-25-50 31,50-74-15,25-25-1,24 25 16,-24-1-15,-25 100 0,24-24-1,-24 73 1,-25 50 0,25 25-1,-50-24 1,25-75-16,0-1 15,0-48 17,25-76-17,49-24 1,26 25 0,-51 49 15,-24 26-16,0 73 1,-25-24 0,25 99-1,-25-25 1,-25-49-16,25 24 16,0-49-1,0 0-15</inkml:trace>
  <inkml:trace contextRef="#ctx0" brushRef="#br0" timeOffset="21649.38">27461 4887 0,'25'0'47,"0"0"-31,25-25-16,-1 25 15,26 0-15,-1 0 16,50-25 0,-74 25-16</inkml:trace>
  <inkml:trace contextRef="#ctx0" brushRef="#br0" timeOffset="21816.06">27436 5110 0,'0'0'16,"-49"0"0,49 25-16,49-50 31,100 1-16,50 24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8T08:04:46.5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28354 4639 0,'25'0'32,"-25"-25"-32,0 0 78,25 25-63,0-24 1,0 24-16,24 0 16,-24 0-16,49 0 15,1 0 16,-50 24-15,-1 51 0,-73-1-1,-50 25 1,24 1 0,1-26-1,74-49-15,-25-25 16,0 25-1,25 0 1,50-25 0,49 0-1,0-25 1,-24 25 0,-26-25-1,-24 25 16,0 0 1</inkml:trace>
  <inkml:trace contextRef="#ctx0" brushRef="#br0" timeOffset="284.32">29049 5160 0,'0'0'0,"25"0"16,0 25 15,-1 0-15,-24 24-1,-24 26 1,-1-1 0,-50-24-1,-24-1 1,74-24 0</inkml:trace>
  <inkml:trace contextRef="#ctx0" brushRef="#br0" timeOffset="817.29">29644 4689 0,'0'0'0,"0"-25"63,25 25-48,0-25-15,0 25 16,24 0-16,-24-25 15,0 25 1,-25 25 0,0 0-16,-74 24 15,-1 1 1,75 0 0,25-26 30,25 1-30,-50 0 0,24 0-1,-24 49 1,-24-49 0,-1 0-1,0 0-15</inkml:trace>
  <inkml:trace contextRef="#ctx0" brushRef="#br0" timeOffset="1018.17">30091 5185 0,'0'0'0,"0"25"15,-25-1 1,25 1-1,-74 25 1,-1-1 0,26 26-1,-1-50-15</inkml:trace>
  <inkml:trace contextRef="#ctx0" brushRef="#br0" timeOffset="1468.43">30537 4788 0,'0'0'0,"0"-25"16,0 0 0,50 0-1,24 25 1,1-24 0,-50 24-1,-25 49 1,-50 26-1,0-1 1,26 0 0,-1-49-1,74 0 1,-49 0-16,25 0 16,-25 0-1,-49 24 16,24 1-15</inkml:trace>
  <inkml:trace contextRef="#ctx0" brushRef="#br0" timeOffset="1634.98">30885 5408 0,'0'0'0,"-50"99"32,0-74-32,1 25 0,-50 24 15</inkml:trace>
  <inkml:trace contextRef="#ctx0" brushRef="#br0" timeOffset="2100.46">31306 4813 0,'25'24'31,"-50"26"-31,25-25 16,-24 0-16,24 49 16,24-49-1,26 0 16,24-50-15,26 0 0,-51-25-1,-24 50 1,-25 25 0,0 25-1,-25-25 1,-24 74-1,-1 0 1</inkml:trace>
  <inkml:trace contextRef="#ctx0" brushRef="#br0" timeOffset="2317.28">31728 5532 0,'0'0'0,"0"50"15,0-26 1,-25 1 0,0 25-1,-49 24 1,0 1 0,24-26-1,25-49-15</inkml:trace>
  <inkml:trace contextRef="#ctx0" brushRef="#br0" timeOffset="2601.85">32075 5383 0,'25'0'46,"0"0"-30,0-25-16</inkml:trace>
  <inkml:trace contextRef="#ctx0" brushRef="#br0" timeOffset="2755.45">32423 5358 0,'0'0'0</inkml:trace>
  <inkml:trace contextRef="#ctx0" brushRef="#br0" timeOffset="2900.13">32844 5383 0,'0'0'0,"25"0"31</inkml:trace>
  <inkml:trace contextRef="#ctx0" brushRef="#br0" timeOffset="3051.32">33266 5433 0,'0'0'0,"25"0"16,0 0 15,24 0-15,-24 0-16</inkml:trace>
  <inkml:trace contextRef="#ctx0" brushRef="#br0" timeOffset="11400.35">30463 4589 0,'0'25'171,"0"0"-171,0 0 16,-25 0 0,25-1-16,0 1 15,-25 0-15,25 0 16,0 0 0,25-1 46,0-24-62,25 0 16,49 25-1,-25-25 1,1 0 0,-51-25-1,1 25 1,-25-24-1,0-1 1,0 0 0,0 0 46,0 50-31,-25 0-15,25 0-16,-24-1 16,-26 76-1,0-1 1,1 25 0,24-25-1,-25-49 1,26-1-1,24-24-15,-25-25 16</inkml:trace>
  <inkml:trace contextRef="#ctx0" brushRef="#br0" timeOffset="12385.59">31827 4837 0,'-24'0'16,"24"-24"-16,-25-1 15,0 0 1,0 25 0,-25-25-1,1 0 1,24 25-1,0 0 1,0 0 15,1 0-15,-1 25-16,-25 0 16,25-25-1,-24 50 1,24-1-1,-25 1 1,26-1 0,-1-49-1,0 25 1,25 0 0,50-25 15,24 25-16,0-25 1,-24 0 0,-25 0-1,-25 25-15,25 0 32,-25-1-17,0 1-15,0 25 16,0-1-1,-25 1 1,0 0 0,-25-26-1,1 1 1,-26 0 0,1-25-1,0 0 1,49 0-16,0-25 15,-25 25 1,26 0 0,24-25-16</inkml:trace>
  <inkml:trace contextRef="#ctx0" brushRef="#br0" timeOffset="13667.46">4540 8757 0,'24'0'63,"1"0"-63,0-25 15,0 25-15,25-25 16,-1 25-16,1-24 15,24 24-15,50-25 16,-25 0 0,-24 25-1</inkml:trace>
  <inkml:trace contextRef="#ctx0" brushRef="#br0" timeOffset="13936.18">4589 8955 0,'0'25'15,"25"-25"-15,0 0 16,25 0-16,49 0 16,50-25-1,24 1 1,-49-26 0,0 25-1</inkml:trace>
  <inkml:trace contextRef="#ctx0" brushRef="#br0" timeOffset="14401.48">5309 8534 0,'0'0'0,"-25"-50"16,74 50 46,-24 0-46,25 0 0,24 0-16,1 0 15,-1 0-15,75 25 31,-99-25-15,-26 0 0,-24 50-1,-49 24 1,-50 25 0,-1 25-1,-24 0 1,75-24-1,-1-51 1,25-24 0,25 0-1</inkml:trace>
  <inkml:trace contextRef="#ctx0" brushRef="#br0" timeOffset="14784.05">5259 8559 0,'0'0'0,"0"-25"16,0 50 31,0-1-32,0 26-15,25 0 16,-25 24-16,0 50 16,25 25-1,-25-25 16,0-25-15,0-24 0,0-51-1,0 26 1</inkml:trace>
  <inkml:trace contextRef="#ctx0" brushRef="#br0" timeOffset="17151.4">11585 8658 0,'0'-25'47,"0"0"-16,0 0-31,-25 1 16,50-1-16,-25-50 16,25 26-1,-25-26 1,0 1 0,-50 24 15,25 1-16,-74 24 1,0 25 0,-50 49-1,25 26 1,49-26-16,1 100 16,49 25-1,50-50 1,49-25-1,51-49 1,23-50 0,1-25-1,-25-74 1,-25-25 0,-24-25 15,-50 0-16,-1 25 1,-24 99 15,0 50-15,0 74 0,0 100-1,-24 74 1,-1 0-1,0-50 1,0-74 0,50-50-1,0-99 1</inkml:trace>
  <inkml:trace contextRef="#ctx0" brushRef="#br0" timeOffset="17918.39">12081 9452 0,'25'0'32,"-25"24"-1,0 1-15,25 25-1,-25-25-15,0 24 16,0-24-1,-25 49 1,25-49 0,0 0-1,25-75 17,-1 1-32,1-1 15,50-49 1,24 0-1,-74 99 1,-1 0 0,1 49-1,-50 51 1,1-51 0,24-24-1,0 0 16,0-50-15,0-49 0,49-26-1,26 26 1,-50 49-16,-1 0 16,26 25-1,-25 25 1,0 50-1,-1 24 1,-24 25 0,-24-25-1,-1-24 1,25-51 0</inkml:trace>
  <inkml:trace contextRef="#ctx0" brushRef="#br0" timeOffset="18201.99">12924 9650 0,'25'0'31,"0"0"-16,0 0-15,24 0 16,51-25 0,24 0-1,0 25 1,-50-24 0,-49 24 15</inkml:trace>
  <inkml:trace contextRef="#ctx0" brushRef="#br0" timeOffset="18468.8">13222 9501 0,'-25'-49'15,"25"24"1,-25 25-16,25 25 47,0-1-47,0 76 15,0-1 1,-24 25 15,24 0-15,-25-50-1,25-49-15</inkml:trace>
  <inkml:trace contextRef="#ctx0" brushRef="#br0" timeOffset="18851.79">13644 9600 0,'0'0'0,"25"-24"16,-1 24 0,1 0-1,0 24 1,0 1-16,0 74 16,-50 1 15,0-1-16,-25 0 1,1-24 0,49-51-1,25-24 17,74-49-17,50-1 1,-50 50-1,-49-25 1</inkml:trace>
  <inkml:trace contextRef="#ctx0" brushRef="#br0" timeOffset="23085.39">16174 8757 0,'25'0'0,"-25"-25"31,25 25 63,24 0-79,1 0-15,24 0 16,1 0-16,-26 0 16,100-25-1,-49 25 1,-26-24 0,-49 24 15</inkml:trace>
  <inkml:trace contextRef="#ctx0" brushRef="#br0" timeOffset="23402.16">16249 9104 0,'0'0'0,"0"25"31,49-25-15,-24 0 0,99-25-1,-50 25-15,1 0 16,49 0-1,-50-24-15,-49 24 16,25 0 15,-25 0-31,-1 0 16</inkml:trace>
  <inkml:trace contextRef="#ctx0" brushRef="#br0" timeOffset="27118.81">19374 8385 0,'-25'0'16,"25"-25"156,0 0-157,0 0 1,0 1-1,0-1-15,0-25 16,0 25 0,-24-24-1,-26-26 1,25 26 0,-24-1-1,-1 50 1,25-25-16,-74 25 15,25 25 1,-26 25 0,26 49-1,-1 25 1,75 50 15,0-25-15,50-50-1,49 0 1,25-49 0,-24-50-1,48-25 1,-73-50 0,-50 1-1,24-50 1,-24-50-1,0 50 1,0 50 0,-1 49-1,-24 0 1,0 50 31,-24 25-32,24 74 1,-25 25 0,50-1-1,-1-24 1,26-24 0,-25-26-1,0-49 1,24 24-1</inkml:trace>
  <inkml:trace contextRef="#ctx0" brushRef="#br0" timeOffset="27969.32">20044 8931 0,'0'24'47,"0"1"-31,0 0 0,0 25-16,0-25 15,0 24 1,-25 26-1,25-51 1,0 1 0,0 0-1,0-75 17,25 26-32,-25-26 15,74-74 1,-24 74-1,24 25 1,-49 1 0,0 73-1,0 1 1,-25 49 0,0-49 15,0-25-16,0-50 17,0 0-17,25 0-15,0-49 16,-1-1 0,26 50-1,0 1 1,-26 24-1,26 0 1,-25 49 0,0 1-1,-1 24 1,1 1 15,-25-26-15,-25 1-1,25-25 1</inkml:trace>
  <inkml:trace contextRef="#ctx0" brushRef="#br0" timeOffset="28302.27">20937 9154 0,'0'0'0,"25"0"78,0 0-62,-1 0-16,1 0 15,0-25-15,0 25 16,49 0 0,-24-25-1,-25 25 1</inkml:trace>
  <inkml:trace contextRef="#ctx0" brushRef="#br0" timeOffset="28752.73">21384 8906 0,'24'-50'31,"1"50"-31,0 0 16,0 0 0,24 0-1,-24 0 1,0 50 0,-25-1-1,0 51 1,-25-26-16,-24 25 15,-1-24 1,25-26 0,0-49-1,50 0 1,50-24 15,49 24-15,25-25-1,-50 25 1,-50 0 0</inkml:trace>
  <inkml:trace contextRef="#ctx0" brushRef="#br0" timeOffset="29619.08">18159 9824 0,'-25'0'0,"25"25"47,0-1 16,25 1-48,0-25 1,24 0-16,-24 0 16,99 25-1,25-25 1,49 0 0,50 0-1,0-25 1,25 25-1,25-25 1,74 25 0,-173 0-16,197 0 15,26 25 1,-25-25 15,25 0-15,-50-25-1,-25 25 1,25-24 0,-24 48-1,123-24 1,-372 0 0,75 0-1,-75 0 1,-99 0 15,-149 0-15</inkml:trace>
  <inkml:trace contextRef="#ctx0" brushRef="#br0" timeOffset="34086.66">19399 10866 0,'0'-25'47,"0"50"31,0-1-78,0 51 16,0-26-16,0 76 16,0-1-1,0-75 1,25-98 31,-25-1-32,25 0 1,24-74 0,1 25-1,-50 74-15,25 0 16,24 25 0,-24 50-1,0 49 1,-25 1-1,0-76 1,0 1 15,25-99-15,0-26 15,24 1-15,1 25-1,-25 49-15,24 25 16,-24 25 0,0 49-1,0 50 1,-1 0 0,-24 0-1,0-49 1,0-50-1</inkml:trace>
  <inkml:trace contextRef="#ctx0" brushRef="#br0" timeOffset="34354.18">20342 11114 0,'25'0'16,"-1"0"0,1-25-16,0 25 15,49 0 1,26 0 0,-51 0-16,26 0 15,24-25 1,-25 0-1,-49 25 1</inkml:trace>
  <inkml:trace contextRef="#ctx0" brushRef="#br0" timeOffset="34652.82">20689 10866 0,'-25'-25'16,"50"50"-16,-50-75 16,0 50 15,25 25-15,25 74-1,0 25 1,-25 0-1,25 0 1,-50-25 0,25-49-1</inkml:trace>
  <inkml:trace contextRef="#ctx0" brushRef="#br0" timeOffset="34986.58">21086 10965 0,'0'0'0,"0"-25"0,25 25 16,-25-25 0,25 25-1,-1 0 1,26 75-1,-25 24 1,0 25 15,-25-25-31,-25-24 32,25-51-1,49-48-16,26-1 1,24-50 0</inkml:trace>
  <inkml:trace contextRef="#ctx0" brushRef="#br0" timeOffset="35305.94">21681 10692 0,'0'0'16,"0"-25"-16,0 0 15,0 1 1,25 24 0,25 0-1,74 74 1,25 50-1,-50 0 1,-74 50 0,-75 24-1,-124-24 1,-74-25 0,99-75-16,-99 1 15</inkml:trace>
  <inkml:trace contextRef="#ctx0" brushRef="#br0" timeOffset="35754.16">18853 10568 0,'0'0'0,"-25"-25"31,25 0-15,-24 25-16,-1 50 15,-25 49 1,1 100 15,-1 49-15,25 25-1,25-50 1,99-49 0,100-50-1,-75-75-15</inkml:trace>
  <inkml:trace contextRef="#ctx0" brushRef="#br0" timeOffset="36336.19">22897 10543 0,'0'0'0,"0"-25"0,-25 25 63,0 25-48,0 25-15,1 24 16,-51 100 0,50 49-1,25-24 1,100-26 0,24-74-1,24-49 1,-73-25-16</inkml:trace>
  <inkml:trace contextRef="#ctx0" brushRef="#br0" timeOffset="36986.83">23219 10890 0,'0'0'0,"0"-49"16,-24 24-1,48 50 17,-24 24-32,25 51 15,-50 24 1,1-25-1,-1-49 1,25-26 15,25-73-15,-25-1-16,49-74 31,26 0-15,-1 50-1,-49 74 1,0 0 0,-1 74-1,-24-24-15,-24 24 16,24-24 0,0-25-1,24-75 16,26-49-15,0-1 0,-1 51-1,-49 24 17,25 25-32,-25 25 15,25 24 1,0 125-1,-50-75 1,0-24 0</inkml:trace>
  <inkml:trace contextRef="#ctx0" brushRef="#br0" timeOffset="37220.12">23939 11114 0,'25'0'16,"-1"-25"15,1 25-31,0 0 16,49-25-1,26 25 1,-26 0-1,0-25 1</inkml:trace>
  <inkml:trace contextRef="#ctx0" brushRef="#br0" timeOffset="37502.76">24162 10866 0,'0'0'0,"0"-25"16,-25 25-16,0 0 31,50 25-15,0 24-1,0 1 1,-25 24-1,25 26 1,-25-1 0,-25-50-1</inkml:trace>
  <inkml:trace contextRef="#ctx0" brushRef="#br0" timeOffset="37753.07">24733 10766 0,'0'0'0,"0"-24"16,24 48 15,-24 1-15,0 25-1,0 49 1,0-49-16,0-1 16,-24 26-16</inkml:trace>
  <inkml:trace contextRef="#ctx0" brushRef="#br0" timeOffset="38103.26">25105 10593 0,'0'0'0,"0"-50"16,0 25-16,0 1 31,0-1-15,24 25-1,-24 25 1,50-1 0,0 76-1,24 24 1,-49 24 0,0 1-1,-25 0 1,-75-25-1,-49 0 1</inkml:trace>
  <inkml:trace contextRef="#ctx0" brushRef="#br0" timeOffset="39286.47">27015 9675 0,'0'0'0,"0"-25"16,-25 25-16,0 0 47,25-25-32,25 25 17,25 0-17,-1 25 1,1 74-1,-25 1 1,-25 24 0,-50-25-1,-49 0 1,24-49 0</inkml:trace>
  <inkml:trace contextRef="#ctx0" brushRef="#br0" timeOffset="40086.42">27734 9452 0,'0'0'0,"0"-25"0,0 50 47,0-1-47,0 51 16,25 49-1,0 0 1,-50-74 0,25-26-1,0 1 17,0-50-17,0-49 1,25-50-1,24-25 1,1 75 0,-25 49-1,24 74 1,-24 26 0,-50 24-1,25 0 1,-24-49-1,48-75 32,1-25-47,50-49 16,-26-25 15,1 50-15,-25 24-1,0 50-15,-1 25 32,1 25-17,-25 49 1,25 0 0,-25 0-1,0-24 1,25-50-16</inkml:trace>
  <inkml:trace contextRef="#ctx0" brushRef="#br0" timeOffset="40403.36">28578 9452 0,'24'-25'15,"-24"0"1,25 25-16,0 0 16,0-25-1,49 25 1,1 0-1,24 0 1,-49 0 0,-26 0-1,1 0 1</inkml:trace>
  <inkml:trace contextRef="#ctx0" brushRef="#br0" timeOffset="40571.23">28826 9551 0,'0'0'0,"-25"25"16,50-1 15,-1-24-31,76 0 16</inkml:trace>
  <inkml:trace contextRef="#ctx0" brushRef="#br0" timeOffset="40953.57">29322 9204 0,'0'0'15,"0"-25"1,49 0-16,-24 25 16,0 0-1,0 0-15,49 25 16,-49 24 0,-25 51-1,-74-1 1,-1-25-1,26-24 1,49-25 0,74-25 31,25-25-32,1 0 1,-51 0-16</inkml:trace>
  <inkml:trace contextRef="#ctx0" brushRef="#br0" timeOffset="41169.87">29843 9576 0,'0'24'15,"25"-24"1,-25 25-1,0 0-15,0 0 16,0 49 0,-50 1-1,-49-1 17,49-49-32</inkml:trace>
  <inkml:trace contextRef="#ctx0" brushRef="#br0" timeOffset="42003.5">30314 9129 0,'0'0'16,"-25"-49"-1,25 24 1,25 0-1,50 25 1,24-25 0,-50 25-1,-49 50 1,-49 24 0,-1-49-16,-24 25 15,49-50 1,25 24-1,25-24 48,-25 25-32,0 0 47,25-25-46,-1 0-17,26 0 1,-25 0-16,24 0 15,-24 0-15,50 25 16,-26 24 0,1 1-1,-50 0 17,-25-1-17,-25 1 1,26-25-16,-76-1 15,26 1 1,24-25 0,26 0-1</inkml:trace>
  <inkml:trace contextRef="#ctx0" brushRef="#br0" timeOffset="42187.01">30860 9749 0,'0'0'16,"0"50"-1,-25-25-15,0 24 32,-49 1-17,49-25 1</inkml:trace>
  <inkml:trace contextRef="#ctx0" brushRef="#br0" timeOffset="42690.37">31158 9104 0,'-25'0'16,"50"25"-1,-25 25 1,0-25-1,0 49 1,24-24 0,26-1-1,74-49 1,-50-25 0,-24-24-1,0 24 1,-26 0-1,1 25 1,-50 25 15,25 0-31,0 74 32,-49-25-17,49-24-15,-25 24 16</inkml:trace>
  <inkml:trace contextRef="#ctx0" brushRef="#br0" timeOffset="42904.45">32001 9774 0,'0'25'15,"25"-25"-15,-25 25 16,0 0-1,0 49 1,-25 0 0,-25-49-1,26 0 1</inkml:trace>
  <inkml:trace contextRef="#ctx0" brushRef="#br0" timeOffset="43671.25">32696 9080 0,'0'0'0,"-25"-25"0,0 25 16,0-25 0,-74 0 15,25 50-15,49-25-1,0 25 1,0 0-1,0 24 1,25 1 0,25-1-1,0-24 1,0 0 0,0-25-1,-25 25-15,24-25 31,1 0 32,0 0-47,25 0-1,-26 0 1,1 0-1,0 0 1,0 25 15,0-25-15,-25 24-16,24 26 16,-24 0-1,0 24 1,-49-24-1,-1 24 1,-24-24 0,-1-26-1,1-24 1,74 25 0</inkml:trace>
  <inkml:trace contextRef="#ctx0" brushRef="#br0" timeOffset="43905.32">32844 9774 0,'0'0'15,"0"75"16,-24-51-15,-1 1-16,-25 25 16,-24-25-1,24-1 1</inkml:trace>
  <inkml:trace contextRef="#ctx0" brushRef="#br0" timeOffset="44140.19">33142 9799 0,'0'0'0,"25"25"31,-50 0-15,25 24-16,0 1 15,-50 24 1,-74 50 15,50-99-15,49 0-16</inkml:trace>
  <inkml:trace contextRef="#ctx0" brushRef="#br0" timeOffset="44346.79">33390 9749 0,'0'0'15,"0"-25"-15,25 1 47</inkml:trace>
  <inkml:trace contextRef="#ctx0" brushRef="#br0" timeOffset="45520.46">9774 7938 0,'0'0'0,"25"-24"31,0 24-31,-25 49 16,24 125 0,1 74-1,-25 124 17,50 50-17,-25 74 1,-25 0-1,-50-99 1,0-75 0,50-123-1,-24-149-15</inkml:trace>
  <inkml:trace contextRef="#ctx0" brushRef="#br0" timeOffset="48253.2">9848 7517 0,'0'0'16,"-24"-25"-16,24 0 0,24 0 47,26 25-32,0 0-15,74-25 16,74 1 0,50-1-1,50 0 1,24 25 15,-148 0-31,198-25 16,50 0-1,24 25 1,50-24 0,1 24-1,24-25 1,-1 0 0,-23 25-1,-1-25 1,-25 25-1,-24-25 1,-50 1 0,173-1-1,-173 0 17,25 0-17,74 25 1,25-25-1,0 50 1,25-25 0,-1 0-1,1 0 1,-75 25 0,-24 0-1,-100-25 1,174 25-1,-198-25 1,-51 24 0,-23-24-1,-51 0 1,0 0 15,1 25-15,-75 0-1,-25-25 1,-49 0 0,-1 25-1,51-25 1,48 25 0,-73-1-1,-1-24 1,-24 25-1,-50 0 1,25 0 0,0 24-1,-1 26 17,-24 49-17,25 25 1,-25 24-1,0 26 1,0 74 0,-25-100-1,-24 26 1,-1-26 0,25 1-1,-49 0 1,24-1-1,25 26 1,1-1 0,-1 1-1,25-1 17,-25-24-17,0 49 1,25-74-1,-25-25 1,1 0 0,24-74-1,-25 49 1,25-25 0,-25 1-1,0-26 16,25-24-15,0 25 0,0-25-1,0-1 17,0 1-1,0 0-16,0 0 17,-25-25-32,25 25 15,-24-1 1,-26 1 0,0-25-1,-74 25 1,0-25-1,50 25-15,-125-25 16,-24 25 0,-50-25-1,-99 0 17,-50 25-17,-49-25 1,0 0-1,-25 24 1,0-24 0,-1 0-1,26 0 1,-174 25 0,199-25-1,24 0 1,25 25-1,198-25 1,-297 25 0,248-25-1,-149 25 17,25-25-17,50 24 1,-1-24-1,26 0 1,-150 0 0,149 25-1,25-25 1,-24-25 0,24 25-1,-25 0 1,1-24-1,24 24 1,25-25 0,0 25-1,-25 0 17,0-25-17,124 25-15,-99-25 16,-25 25-1,0-25 1,25 25 0,0-24-1,74 24 1,50-25 0,0 25-1,25-25 1,0 25-1,0-25 1,-1 25 0,51 0-16,-50 0 15,-1 0 17,26 0-17,24-25 1,25 25-1</inkml:trace>
  <inkml:trace contextRef="#ctx0" brushRef="#br0" timeOffset="49887.54">25253 12900 0,'0'0'0,"0"-25"16,0 50-1,-24 49 17,-1 50-17,-25 25 1,-24-25-1,49-74 1,25-25 0,-25-1-16,50-24 15,74 0 1,75 0 0,74-24-1,25-1 1,-25-25-1,-25 50 1,-74-25 0,-75-24-1</inkml:trace>
  <inkml:trace contextRef="#ctx0" brushRef="#br0" timeOffset="50203.63">26568 12999 0,'0'-25'15,"25"25"17,25 0-32,-1 25 15,100-25 1,50 25-1,-51 0 1,-98 24 0,-50-24-16,-74 50 31,-75 24-15,0 0-1,25-49 1,49-26-16</inkml:trace>
  <inkml:trace contextRef="#ctx0" brushRef="#br0" timeOffset="50420.39">26543 13024 0,'0'0'0,"0"-50"16,0 25-1,25 1 1,0 24-16,0 49 15,0 50 1,-25 75 0,0 0-1,0-1 17,24-24-32</inkml:trace>
  <inkml:trace contextRef="#ctx0" brushRef="#br0" timeOffset="52103.7">29719 12577 0,'0'0'0,"25"-49"0,-50-1 16,0-49-1,-49 24 1,-26 51 0,-24 24-1,-25 49 1,1 75-1,98 0 1,50-49 0,74-50-1,50-25 17,0-50-17,-49 25-15,49-49 16,-99 49-1,-25 0 1,25 75 0,-25 49-1,0 50 1,0 24 0,-25 1-1,25-25 1,-25-75-1</inkml:trace>
  <inkml:trace contextRef="#ctx0" brushRef="#br0" timeOffset="52720.98">30091 11833 0,'0'0'0,"-50"-99"0,1 24 16,-75-49-1,-75 75 1,-24 49 0,-50 74-1,0 100 1,124-75-16,-99 174 15,99 49 1,100 26 0,74 24-1,99-25 17,74-49-17,75-75 1,0-74-1,24-50 1,1-74 0,-50-25-1,0-99 1,-124 0-16,149-149 16,0-100-1,-74 1 1,-125 49-1,-99 1 1,-124-1 0,-124 75-1,-49 24 17,-100 100-17,-49 74 1,0 25-1,247 25-15</inkml:trace>
  <inkml:trace contextRef="#ctx0" brushRef="#br0" timeOffset="53754.78">2778 15033 0,'25'0'16,"-25"25"31,25 0-32,-50 25-15,25 24 16,-25 25 0,-49 75-1,0-50 1,49-25-1,50-74 1,-1-25-16,125-50 16,25-74-1</inkml:trace>
  <inkml:trace contextRef="#ctx0" brushRef="#br0" timeOffset="54020.64">2679 14909 0,'0'0'0,"0"-49"16,0 24-1,99-25 1,25 1 0,0-1-1,-24 25 1</inkml:trace>
  <inkml:trace contextRef="#ctx0" brushRef="#br0" timeOffset="54189.36">2729 15257 0,'0'0'15,"-25"49"-15,50-49 32,0 0-17,123-74 1</inkml:trace>
  <inkml:trace contextRef="#ctx0" brushRef="#br0" timeOffset="54672.92">3423 14984 0,'-24'24'15,"-26"1"-15,25 25 16,-24 0-16,24-26 15,0 26-15,0-25 16,0 0 0,50-50 15,50-25-15,24 25-1,-50 25 1,26 50-1,-50 24-15,24 50 16,-24-49 0,0 74-1,0 74 1,-25-149 0,0-49-1,24-74 16,26-76-15,0-48 15,24-26-15,-49 75 0,0 50-16</inkml:trace>
  <inkml:trace contextRef="#ctx0" brushRef="#br0" timeOffset="54844.48">4217 15604 0,'0'0'15,"0"25"16,25-25-15</inkml:trace>
  <inkml:trace contextRef="#ctx0" brushRef="#br0" timeOffset="55621.51">6003 14909 0,'0'0'0,"-25"-25"16,1 25 0,-1-24-16,-74 24 15,-25 24 17,0 51-17,0 49 1,74-25-1,50-24 1,99-51 0,25-24-1,0-49 1,-74 24-16,24 0 16,-49 25-1,-25 99 1,0 25-1,-25 25 1,0 0 0</inkml:trace>
  <inkml:trace contextRef="#ctx0" brushRef="#br0" timeOffset="56170.88">6028 14636 0,'0'0'0,"-25"-198"15,-99 123 1,0 51 0,0 24-1,-25 49 1,0 125-1,-49 99 1,49 49 0,50 26-1,99-1 17,50-49-17,24-199-15,124 50 16,1-50-1,49-74 1,-50-25 0,1-100-1,-50-48 1,-25-76 0,-25-73-1,-49-51 1,-50-24-1,-75 99 1,-198 50 0,50 223 15,0 99-15,49 75-1</inkml:trace>
  <inkml:trace contextRef="#ctx0" brushRef="#br0" timeOffset="56637.14">9501 15257 0,'0'0'0,"0"24"62,0 26-46,25 0-16,-25-1 15,25-24-15,-1 74 16,-24-24 0</inkml:trace>
  <inkml:trace contextRef="#ctx0" brushRef="#br0" timeOffset="56787.53">9427 14959 0,'0'0'16,"0"-25"-16,0 0 0,0 0 15</inkml:trace>
  <inkml:trace contextRef="#ctx0" brushRef="#br0" timeOffset="57171.08">10146 15232 0,'0'0'0,"25"0"0,0-25 16,-50 25 31,0 25-47,0 24 15,-24 1 1,49-25 0,49 0-1,26-1 1,24 26-1,-49-25 1,-50 49 0,-25-49-1,-50 49 1,-49-24 0,75-50-16</inkml:trace>
  <inkml:trace contextRef="#ctx0" brushRef="#br0" timeOffset="57987.53">12676 15058 0,'0'0'15,"-24"-25"1,-1 25 0,-25 0-16,25 0 15,-124 75 1,50-1 0,25 1-1,24-1 1,50 0-1,99 26 1,75-76 0,49-24-1,25-74 17,0-25-17,-49 0 1,-100-1-1,-99-24 1,-99 99 0,-25 25-1,0 50 1,0 49 0,74 1-1,50-51 1,25-24-1,49-50 1,26-24 0,-1-51-1,-49 76 17,-26 24-32,1 24 15,0 76 1,0 48-1,-25-24 1,25 0 0</inkml:trace>
  <inkml:trace contextRef="#ctx0" brushRef="#br0" timeOffset="58254.4">13817 14835 0,'0'0'0,"0"-50"0,0 25 16,-24 50 15,-1 99-15,0 50-1,0 0 1,0-1-1,25-49 1,-24-74 0</inkml:trace>
  <inkml:trace contextRef="#ctx0" brushRef="#br0" timeOffset="58437.66">13892 15108 0,'0'0'16,"25"-100"-16,-25 175 47,-25-1-47,0 75 15,0 50 17,0-26-17,25-123-15</inkml:trace>
  <inkml:trace contextRef="#ctx0" brushRef="#br0" timeOffset="58821.43">14388 15455 0,'25'0'31,"0"0"-15,24 0-16,1-25 16,24-24-16,26-1 15,-51-24 17,-74 24-17,-49 50 1,-50 50-1,74-26-15,1 76 16,49-1 0,24 0-1,76-49 1,123-26 0,50-48-1,-25-76 1</inkml:trace>
  <inkml:trace contextRef="#ctx0" brushRef="#br0" timeOffset="59221.28">15628 15381 0,'75'-50'0,"-150"100"0,150-174 16,-125 99-1,-49 25 17,-75 74-17,100 25 1,24 1-1,50-1 1,25-50 0,25-24-1,49-74 1,0-26 0,-24-74-1,24-74 1,-74-75-1,-1-24 1,1 49 0,-25 248-1,0 100 17,-25 148-17,1 99 1,24 26-1,24-224-15</inkml:trace>
  <inkml:trace contextRef="#ctx0" brushRef="#br0" timeOffset="59721.51">19101 14711 0,'0'0'0,"0"-25"16,0 0 0,-24 50-16,-26 25 31,0 98-15,1 26-1,-26 25 1,26-51-1,24-98-15</inkml:trace>
  <inkml:trace contextRef="#ctx0" brushRef="#br0" timeOffset="60204.5">18903 14711 0,'0'0'0,"50"-174"16,-50 125 0,49-26-16,75-24 31,25 24-15,-75 51-16,50-1 15,-24 74 1,-76 75-1,-48 25 1,-76 50 0,-24-75-1,-24-25 1,48-49 0,76-50-1,-1 0 1,25 24 15,25 1-15,-1 25-1,26 49 1,-25 25 0,24 0-1,1-25 1,-50-74-16</inkml:trace>
  <inkml:trace contextRef="#ctx0" brushRef="#br0" timeOffset="60638.37">19920 15331 0,'-25'0'16,"50"0"15,0 25-15,0-50-1,24 25 1,-24-50-1,0 1 1,-50 24 0,0-25-1,-99 50 1,25 50 0,0 49-1,49 25 1,25 0-1,50-25 1,50-74 0,24-25-1</inkml:trace>
  <inkml:trace contextRef="#ctx0" brushRef="#br0" timeOffset="61488.21">20962 15133 0,'0'-25'31,"-25"25"-15,-25 25-1,26-25-15,-26 24 16,0 1-16,-49 50 16,25-1 15,24 50-15,50-25-1,99-24 1,50-51-1,50-73 1,-1-1-16</inkml:trace>
  <inkml:trace contextRef="#ctx0" brushRef="#br0" timeOffset="61922.39">21260 15157 0,'0'0'0,"0"50"16,0-25 0,0 24-1,24 51 1,1-26-1,0-49-15,25-25 16,24 0 0,25-50-1,-49-49 1,-25 0 0,-1 0-1,-24 74 1,0 50-1,0 49 1,0 100 0,0-26 15,25 26-15,0-124-16,0 49 15</inkml:trace>
  <inkml:trace contextRef="#ctx0" brushRef="#br0" timeOffset="62371.21">22004 15232 0,'0'0'16,"0"-25"0,25 25-1,-1 0 1,26-25 0,24 50-1,-24 0 1,0 49-1,-50 25 1,0 50 0,0-25-1,-25-74 1,25-25 0,0-50-1,0 0-15,25-99 16,49-74-1,25-1 1,1 50 0</inkml:trace>
  <inkml:trace contextRef="#ctx0" brushRef="#br0" timeOffset="62722.21">22723 15108 0,'0'0'0,"50"99"32,-25-49-32,-1 49 15,-24 25 1,-24-50-1,24-49 1,-25-25 0,25-25-1,49-74 17,51-75-17,24-24 1,-25 49-1,-49 99-15</inkml:trace>
  <inkml:trace contextRef="#ctx0" brushRef="#br0" timeOffset="63171.58">23740 15157 0,'0'-24'0,"-99"-26"31,49 100-15,1-1-16,-1 1 15,-49 74 1,74-25 0,25-74-1,50-25 1,-1-25 0,51-74-1,-26 0 1,-49 49-1,24 50 1,-49 74 0,-24 26-1,24 24 17,-25 0-17</inkml:trace>
  <inkml:trace contextRef="#ctx0" brushRef="#br0" timeOffset="63604.71">24013 15207 0,'0'25'31,"0"0"-16,0-1-15,0 1 16,0 25-16,-25-1 16,-24 1-1,24-25 17,50-75-17,-25 25 1,49-74-1,26 0 1,-1 49 0,-24 50-1,-1 0-15,1 75 16,-25 49 0,0 0-1,-50 0 1,0-50-1,0-49 1</inkml:trace>
  <inkml:trace contextRef="#ctx0" brushRef="#br0" timeOffset="63871.06">24832 15207 0,'0'0'0,"0"-25"16,-25 25 0,0 0-1,-24 50 1,-1 49 0,25 0-1,25 0 1,50-24-1,-1-50 1,51-25 0</inkml:trace>
  <inkml:trace contextRef="#ctx0" brushRef="#br0" timeOffset="64171.38">25129 15455 0,'0'0'0,"25"-25"16,0 25-1,-25-25 17,25 1-17,24-1 1,-24-25 0,-25 25-1,-49 1 1,-51 48-1,51 26 1,24 0-16,-25 98 31,26 26-15,73-25 0,150-50-1</inkml:trace>
  <inkml:trace contextRef="#ctx0" brushRef="#br0" timeOffset="65021.19">27660 15108 0,'0'0'0,"-75"0"31,51 25-31,-51 49 15,50 124 1,0 1 0,1-50 15,-1-50-15,0-49-1,0-50 1,25-125-1,25-73 1,49-75 0,75 25-1,25 50 1,-25 123 0,-25 50-1,-50 75 1,-74 49-1,-49 0 1,-75 26 0,0-76 15,49-24-15,50 25-1,25 49 1,25 25-1,0 0 1,-50 0 0,25-50-1,0-49-15</inkml:trace>
  <inkml:trace contextRef="#ctx0" brushRef="#br0" timeOffset="65354.58">28230 15703 0,'0'0'15,"25"0"1,-25-50 0,50 1-1,-25-1 1,-1 1-1,-48 24 1,-26 25 0,-49 74-1,-1 25 1,51 25 0,49 1-1,25-76-15,49 26 16,25-51-1,-49-24 1</inkml:trace>
  <inkml:trace contextRef="#ctx0" brushRef="#br0" timeOffset="65571.98">28751 15257 0,'0'0'0,"0"-75"16,25 26-1,-25 73 17,-25 76-17,0-26-15,1 124 16,24 1 0,0-50-1,24-100 1</inkml:trace>
  <inkml:trace contextRef="#ctx0" brushRef="#br0" timeOffset="65988.57">29471 15554 0,'0'0'0,"0"-49"0,0 24 15,-25 25 1,-74 25-1,24-1-15,-24 76 16,49-1 0,50-25-1,25-74 1,25 0 0,49-49-1,-25-26 1,26-24-1,-76 25 1,-24 49 15,25 50-15,-50 99 0,25 0-1,0 0 1,25-50-1,25-24 1,-25-50-16</inkml:trace>
  <inkml:trace contextRef="#ctx0" brushRef="#br0" timeOffset="66239.66">30215 15033 0,'0'0'15,"49"-99"-15,-24 25 32,-25 98-32,-49 51 31,-1 49-15,0 50-1,50 24 1,0 0-1,25-123-15,0-26 16,-25 1-16</inkml:trace>
  <inkml:trace contextRef="#ctx0" brushRef="#br0" timeOffset="66505.49">30165 15604 0,'0'0'16,"0"-75"-16,25 51 15,25-51 1,-1 50 0,26 1 15,-26-1-15,1 50-1,0 24 1,-50 26-1,0 49 1,-25-50 0,25-24-1</inkml:trace>
  <inkml:trace contextRef="#ctx0" brushRef="#br0" timeOffset="66838.37">30984 15480 0,'0'0'0,"25"-25"0,-25 0 16,-25 0 0,-25 75 15,-49 24-15,49 26-1,26-26 1,24 0-1,49-49 1,26-50 0,-1-24-1,-49-50 1,0-25 0,-25 24-1,-25 51 1</inkml:trace>
  <inkml:trace contextRef="#ctx0" brushRef="#br0" timeOffset="67288.66">31108 15505 0,'0'0'0,"0"24"31,25 1-31,0 50 16,-25-1 0,-25-24-1,25-26 1,0-48 0,0-1-1,49-74 1,26-75-1,74 25 1,-75 100 0,0 49 15,-24 24-15,-25 76-1,0-1 1,-50 25-1,0 0 1,50-25 0,0-49-1,24-25 1,-24-50-16</inkml:trace>
  <inkml:trace contextRef="#ctx0" brushRef="#br0" timeOffset="67706.57">32596 15951 0,'0'-25'32,"0"50"-17,-49-25 1,49 25-16,0 0 15,-25-25 1,25 25-16,25-25 16,24-25 15,-24 0-15,0-25-1,0 50 1,-25-24-1,-50 24-15</inkml:trace>
  <inkml:trace contextRef="#ctx0" brushRef="#br0" timeOffset="69201.33">19672 16323 0,'-25'-25'15,"75"25"1,-25 25-1,24-25 1,1 25-16,74 25 16,99-26 15,100-24-15,49 0-1,49 0 1,26 0-1,-199 0-15,298 25 16,124-50 0,74 25-1,74 0 1,1 0 0,-50 50-1,0-25 1,-74-25-1,-125 25 1,-123-25 0,-174 0 15,-125 0-15,-123 0-1,0 0 32,0 0-31,0 0-1,49 25 1,25-25 0,1 0-1,-26 24 1,-49-24-1,0 0 110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08/04/2021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8.png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2218268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Series solution: power series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7" y="356903"/>
            <a:ext cx="5839820" cy="60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18A8D-0675-4045-A9D9-C5776B094571}"/>
                  </a:ext>
                </a:extLst>
              </p14:cNvPr>
              <p14:cNvContentPartPr/>
              <p14:nvPr/>
            </p14:nvContentPartPr>
            <p14:xfrm>
              <a:off x="348120" y="205560"/>
              <a:ext cx="11610360" cy="61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18A8D-0675-4045-A9D9-C5776B094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96200"/>
                <a:ext cx="11629080" cy="61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65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C94B5E-9AF4-4CEE-878B-D941533E36B8}"/>
                  </a:ext>
                </a:extLst>
              </p14:cNvPr>
              <p14:cNvContentPartPr/>
              <p14:nvPr/>
            </p14:nvContentPartPr>
            <p14:xfrm>
              <a:off x="241200" y="241200"/>
              <a:ext cx="10681200" cy="279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C94B5E-9AF4-4CEE-878B-D941533E36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31840"/>
                <a:ext cx="10699920" cy="28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603A99-A01F-42B9-A8C4-0AB02A7E2C4F}"/>
                  </a:ext>
                </a:extLst>
              </p14:cNvPr>
              <p14:cNvContentPartPr/>
              <p14:nvPr/>
            </p14:nvContentPartPr>
            <p14:xfrm>
              <a:off x="1366200" y="2634480"/>
              <a:ext cx="9984960" cy="385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603A99-A01F-42B9-A8C4-0AB02A7E2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840" y="2625120"/>
                <a:ext cx="10003680" cy="38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63A857-9AC2-42E0-9B2A-FF7B17F70621}"/>
                  </a:ext>
                </a:extLst>
              </p14:cNvPr>
              <p14:cNvContentPartPr/>
              <p14:nvPr/>
            </p14:nvContentPartPr>
            <p14:xfrm>
              <a:off x="250200" y="437760"/>
              <a:ext cx="1411200" cy="52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63A857-9AC2-42E0-9B2A-FF7B17F706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840" y="428400"/>
                <a:ext cx="142992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66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0D500-910F-4A48-B3C6-4181D2C14E51}"/>
                  </a:ext>
                </a:extLst>
              </p14:cNvPr>
              <p14:cNvContentPartPr/>
              <p14:nvPr/>
            </p14:nvContentPartPr>
            <p14:xfrm>
              <a:off x="767880" y="151920"/>
              <a:ext cx="10824120" cy="619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0D500-910F-4A48-B3C6-4181D2C14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20" y="142560"/>
                <a:ext cx="10842840" cy="62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49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D66EB5-86B8-4217-947D-4FDEE261101C}"/>
                  </a:ext>
                </a:extLst>
              </p14:cNvPr>
              <p14:cNvContentPartPr/>
              <p14:nvPr/>
            </p14:nvContentPartPr>
            <p14:xfrm>
              <a:off x="767880" y="330480"/>
              <a:ext cx="10842120" cy="50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D66EB5-86B8-4217-947D-4FDEE2611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20" y="321120"/>
                <a:ext cx="10860840" cy="51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9EF4C-FAF4-461D-A1FA-5CC0B3865D0E}"/>
                  </a:ext>
                </a:extLst>
              </p14:cNvPr>
              <p14:cNvContentPartPr/>
              <p14:nvPr/>
            </p14:nvContentPartPr>
            <p14:xfrm>
              <a:off x="1089360" y="3715200"/>
              <a:ext cx="10708200" cy="257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9EF4C-FAF4-461D-A1FA-5CC0B3865D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00" y="3705840"/>
                <a:ext cx="1072692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80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C4F4DC-214F-4ED0-9DA5-9EBA85855E43}"/>
                  </a:ext>
                </a:extLst>
              </p14:cNvPr>
              <p14:cNvContentPartPr/>
              <p14:nvPr/>
            </p14:nvContentPartPr>
            <p14:xfrm>
              <a:off x="2071800" y="258840"/>
              <a:ext cx="7984440" cy="188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C4F4DC-214F-4ED0-9DA5-9EBA85855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2440" y="249480"/>
                <a:ext cx="8003160" cy="19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E2CA07-FC89-478E-8715-DC167B3FFDDD}"/>
                  </a:ext>
                </a:extLst>
              </p14:cNvPr>
              <p14:cNvContentPartPr/>
              <p14:nvPr/>
            </p14:nvContentPartPr>
            <p14:xfrm>
              <a:off x="937800" y="1643400"/>
              <a:ext cx="11091960" cy="432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E2CA07-FC89-478E-8715-DC167B3FFD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440" y="1634040"/>
                <a:ext cx="11110680" cy="43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27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3D4A6-C03F-407A-B60A-290865AED258}"/>
                  </a:ext>
                </a:extLst>
              </p14:cNvPr>
              <p14:cNvContentPartPr/>
              <p14:nvPr/>
            </p14:nvContentPartPr>
            <p14:xfrm>
              <a:off x="687600" y="107280"/>
              <a:ext cx="6126840" cy="49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3D4A6-C03F-407A-B60A-290865AED2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97920"/>
                <a:ext cx="6145560" cy="50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38AEA8-B6BA-40E6-AD48-491141EA1803}"/>
                  </a:ext>
                </a:extLst>
              </p14:cNvPr>
              <p14:cNvContentPartPr/>
              <p14:nvPr/>
            </p14:nvContentPartPr>
            <p14:xfrm>
              <a:off x="821520" y="4510080"/>
              <a:ext cx="9806040" cy="20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38AEA8-B6BA-40E6-AD48-491141EA18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60" y="4500720"/>
                <a:ext cx="982476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81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CA430C-0A85-44F2-A752-A57CA856D525}"/>
                  </a:ext>
                </a:extLst>
              </p14:cNvPr>
              <p14:cNvContentPartPr/>
              <p14:nvPr/>
            </p14:nvContentPartPr>
            <p14:xfrm>
              <a:off x="803880" y="9000"/>
              <a:ext cx="8957520" cy="60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CA430C-0A85-44F2-A752-A57CA856D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-360"/>
                <a:ext cx="897624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FDC02D-87A5-4617-91B1-CEB4C2D148E9}"/>
                  </a:ext>
                </a:extLst>
              </p14:cNvPr>
              <p14:cNvContentPartPr/>
              <p14:nvPr/>
            </p14:nvContentPartPr>
            <p14:xfrm>
              <a:off x="839520" y="303480"/>
              <a:ext cx="4590720" cy="28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FDC02D-87A5-4617-91B1-CEB4C2D148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294120"/>
                <a:ext cx="4609440" cy="29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3E07AF-7CBA-493B-9DE0-ADBDE9AFA89D}"/>
                  </a:ext>
                </a:extLst>
              </p14:cNvPr>
              <p14:cNvContentPartPr/>
              <p14:nvPr/>
            </p14:nvContentPartPr>
            <p14:xfrm>
              <a:off x="2259360" y="1946880"/>
              <a:ext cx="8975520" cy="254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3E07AF-7CBA-493B-9DE0-ADBDE9AFA8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0000" y="1937520"/>
                <a:ext cx="8994240" cy="25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C7DF1C-1858-4E78-8845-9724DFFD4121}"/>
                  </a:ext>
                </a:extLst>
              </p14:cNvPr>
              <p14:cNvContentPartPr/>
              <p14:nvPr/>
            </p14:nvContentPartPr>
            <p14:xfrm>
              <a:off x="1143000" y="3277440"/>
              <a:ext cx="9743760" cy="27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C7DF1C-1858-4E78-8845-9724DFFD41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3640" y="3268080"/>
                <a:ext cx="9762480" cy="27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67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415E57-C2F8-4CB7-A3D0-692B8FA85539}"/>
                  </a:ext>
                </a:extLst>
              </p14:cNvPr>
              <p14:cNvContentPartPr/>
              <p14:nvPr/>
            </p14:nvContentPartPr>
            <p14:xfrm>
              <a:off x="955440" y="178560"/>
              <a:ext cx="10020600" cy="263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415E57-C2F8-4CB7-A3D0-692B8FA855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69200"/>
                <a:ext cx="10039320" cy="26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56" y="182467"/>
            <a:ext cx="8171843" cy="4717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56" y="4899547"/>
            <a:ext cx="8171843" cy="18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63" y="279352"/>
            <a:ext cx="8072367" cy="64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27" y="1108169"/>
            <a:ext cx="9076045" cy="31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54" y="287670"/>
            <a:ext cx="7435898" cy="60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34" y="394220"/>
            <a:ext cx="6679229" cy="61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01" y="131928"/>
            <a:ext cx="8969348" cy="2646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00" y="1830121"/>
            <a:ext cx="8969348" cy="46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53" y="220852"/>
            <a:ext cx="6693232" cy="64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4" y="241394"/>
            <a:ext cx="5298174" cy="64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Series solution: power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54</cp:revision>
  <dcterms:created xsi:type="dcterms:W3CDTF">2020-09-27T13:54:11Z</dcterms:created>
  <dcterms:modified xsi:type="dcterms:W3CDTF">2021-04-08T08:29:48Z</dcterms:modified>
</cp:coreProperties>
</file>