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6" r:id="rId5"/>
    <p:sldId id="277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48" d="100"/>
          <a:sy n="48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40:08.0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2778 719 0</inkml:trace>
  <inkml:trace contextRef="#ctx0" brushRef="#br0" timeOffset="2292.1">2034 918 0,'-25'25'78,"25"-1"-62,-24 1-16,24 0 16,0 25-16,-25 49 31,0 0-15,0-24-1,0-26 1,25-24-1,0 0 1,0-75 0,0 1-1,0-26 1,0-24 0,25 25-1,25-26 1,-1 1-1,26 25 1,-26-1 15,1 26-15,-25 24 0,0 0-1,-1 25 1,1 0-1,-25 25 1,25 24 0,-25 1-1,25 24 1,0 26 0,-1-1-1,1 0 1,-25-49-1,25-1 1,-25-24 0,0 0 15</inkml:trace>
  <inkml:trace contextRef="#ctx0" brushRef="#br0" timeOffset="2592.28">2034 1191 0,'25'-25'32,"0"25"-32,0 0 15,-1-25 1,26 25 0,24 0-1,1-25 1,-50 25-16</inkml:trace>
  <inkml:trace contextRef="#ctx0" brushRef="#br0" timeOffset="2958.31">2778 967 0,'0'25'47,"0"0"-47,0 0 15,-24 0-15,24 24 16,-25 51 0,25 24-1,0-25 1,0-25 0,0-24-1,0-1 1</inkml:trace>
  <inkml:trace contextRef="#ctx0" brushRef="#br0" timeOffset="3408.64">2853 943 0,'0'0'0,"25"-50"31,-1 25-31,1 25 15,0 0-15,0-25 16,0 25 0,-1 0-1,1 0 1,0 25 0,0 50-1,-50-1 1,-25 1-1,1-1 1,-26-24 0,26-26-1,24 1 1</inkml:trace>
  <inkml:trace contextRef="#ctx0" brushRef="#br0" timeOffset="3692.89">3299 943 0,'0'0'16,"0"24"15,0 1 0,0 25-31,0-25 16,-24 24-16,24 1 15,-25 74 1,25-25 0,-25 0-1</inkml:trace>
  <inkml:trace contextRef="#ctx0" brushRef="#br0" timeOffset="4142.28">3349 967 0,'0'0'0,"25"-74"32,24 49-17,-24 0 1,0 25-1,0 0 1,0 0 0,-1 25-1,1 0 1,0 25 0,-25 49-1,-25-49 1,-24-1-1,-26 1 1,1-25 0,49-1-16</inkml:trace>
  <inkml:trace contextRef="#ctx0" brushRef="#br0" timeOffset="4526.26">3944 719 0,'0'25'32,"-25"0"-32,25 0 15,-24 24-15,24 1 16,-50 24 0,50-24-16,-25 0 15,25-1-15,-25 51 16,25-26-1,0-24 1,25-26 15,0-24-31</inkml:trace>
  <inkml:trace contextRef="#ctx0" brushRef="#br0" timeOffset="4809.03">4192 1092 0,'-24'0'31,"24"24"-15,-25 1-16,0 25 15,25-1 1,-25 26 0,25-26 15,-25-24-15</inkml:trace>
  <inkml:trace contextRef="#ctx0" brushRef="#br0" timeOffset="4963.99">4217 943 0,'0'-25'0</inkml:trace>
  <inkml:trace contextRef="#ctx0" brushRef="#br0" timeOffset="5261.46">4490 992 0,'0'0'0,"0"25"0,-25-25 16,0 50-1,1-1 1,-26 26-1,50-1 1,0-24 0,0-1-1</inkml:trace>
  <inkml:trace contextRef="#ctx0" brushRef="#br0" timeOffset="5726.33">5135 1116 0,'-25'-49'16,"0"49"0,1 0-16,-26 0 15,-49 49 1,24 26-1,51-26 1,24 1 15,49-25-15,1-25 0,24-25-1,1-25 1,-51 1-1,-24 24 17,0 50-17,0 0-15,-24 24 16,24 26 0,24-26-1,-24-24 1,25 0-1</inkml:trace>
  <inkml:trace contextRef="#ctx0" brushRef="#br0" timeOffset="6009.47">5532 719 0,'0'0'0,"0"-24"16,0 48 15,-25 51-15,25 24 0,-25 25-1,1 0 1,24-25-1,-25 1 1,0-26 0</inkml:trace>
  <inkml:trace contextRef="#ctx0" brushRef="#br0" timeOffset="6324.98">5383 1092 0,'0'0'0,"0"-50"16,25 25 0,25 0-1,-1 25 1,-24 25-1,25 0 1,-26 25 0,1-1 15,-25 1-15,-25-1-1</inkml:trace>
  <inkml:trace contextRef="#ctx0" brushRef="#br0" timeOffset="6709.19">5780 1141 0,'0'0'0,"0"-25"31,-25 50-16,0 25 1,25-25 0,0 24-1,0 50 1,0-24 0,50-26-1,24-49 1,-24-24-1,0-1 1,-50-50 0,0 1-1,-25 24 1,0 26-16,-25-1 16,-24 0-1</inkml:trace>
  <inkml:trace contextRef="#ctx0" brushRef="#br0" timeOffset="7142.43">6301 1166 0,'0'0'16,"25"0"-1,-25 25-15,25 0 16,-25 24 0,-25 26-1,25-26 1,0-24 0,0 0 15,0-50-16,0 0-15,25-49 16,-1-1 0,1 26 15,0 24-15,25 25-1,-26 50 1,1 24-1,0 0 1,-25 1 0,-25-50-16</inkml:trace>
  <inkml:trace contextRef="#ctx0" brushRef="#br0" timeOffset="8091.64">4416 1414 0,'24'0'16,"-24"25"-1,0 0 1,0-1-16,25 1 15,-25 0 1,25-25-16,0 25 16,24 0 15,-24-25-15,50 0-1,-50-25 16</inkml:trace>
  <inkml:trace contextRef="#ctx0" brushRef="#br0" timeOffset="9477.29">8310 992 0,'-24'-25'78,"-1"50"-47,0 0-31,0 25 16,25-25-16,-25 24 16,0 26-1,25-26 1,50-24-1,25-25 1,-1-25 0,-24-24-1,-26-1 1,1-24 0,-50 24-1,-24 50-15,-1-25 16,-24 0-1</inkml:trace>
  <inkml:trace contextRef="#ctx0" brushRef="#br0" timeOffset="9976.56">9377 769 0,'0'0'0,"0"-25"31,-25 0-15,0 25-1,1 0-15,-51 0 16,-24 0 0,0 25 15,49 0-15,25 0-1,25 0 1,-24 24-1,24 1-15,24 24 16,1 26 0,0 48-1,-25-24 1,0-24 0,0-1-1,0-25 1</inkml:trace>
  <inkml:trace contextRef="#ctx0" brushRef="#br0" timeOffset="10227.65">8856 1315 0,'-25'-50'31,"25"25"-15,25 25-16,0-24 15,49 24 1,-24 0-1,0 0-15</inkml:trace>
  <inkml:trace contextRef="#ctx0" brushRef="#br0" timeOffset="10643.21">10692 918 0,'0'-25'16,"-25"25"0,25 25-1,0 0 1,-25-1 0,25 26-16,0-25 15,-25 74 1,1 0-1,24 1 1,0-26 0,-25-49-16</inkml:trace>
  <inkml:trace contextRef="#ctx0" brushRef="#br0" timeOffset="10959.4">10642 843 0,'-25'-24'16,"25"-1"15,25 25-31,25-25 16,-1 0-1,51 25 1,-1-25 0,-25 1-1,-49 24 1</inkml:trace>
  <inkml:trace contextRef="#ctx0" brushRef="#br0" timeOffset="11180.94">10543 1141 0,'50'0'15,"-26"0"-15,26-25 16,0 25-16,49-24 16</inkml:trace>
  <inkml:trace contextRef="#ctx0" brushRef="#br0" timeOffset="11443.66">11213 1017 0,'25'0'15,"-50"0"1,0 0-1,25 25 1,-25 49 0,0-24-1,1 0-15,24-1 16,-25 75 0,25-74-1</inkml:trace>
  <inkml:trace contextRef="#ctx0" brushRef="#br0" timeOffset="11742.5">11535 943 0,'0'-25'47,"0"50"-47,-25-1 16,25 26-16,-24 49 16,-26 1-1,0-1 1,26 0-1</inkml:trace>
  <inkml:trace contextRef="#ctx0" brushRef="#br0" timeOffset="12193.29">11386 1414 0,'0'0'0,"0"-25"16,25-74-1,0-25 1,-25 50-16,25-26 15,24 26 1,1-1 0,24 26-1,26 24 1,-26 0 0,-24 50-1,-50 25 16,25-26-31,-75 51 16,25-26 0,-124 26-1,75-50 1,49-25 0,-25 25-1,50 24 16,25-49-31,-25 25 16,25 25 0,25 24-1,-26-49-15,26 24 16,-25-24 0,24 0-1</inkml:trace>
  <inkml:trace contextRef="#ctx0" brushRef="#br0" timeOffset="12629.26">12329 918 0,'0'0'0,"0"-25"0,-25 25 31,-24 0-31,24 0 16,-25 25 0,25 0-16,1 24 15,24 26 16,24-1-15,26-24-16,24-1 31,-24 1-15,-25-25 0,-50 0-1,-74-1 1,49-24-1,1 0-15,-51 25 16,76-25 0</inkml:trace>
  <inkml:trace contextRef="#ctx0" brushRef="#br0" timeOffset="12942.2">12850 967 0,'0'0'0,"0"-24"16,0 48 15,-25 1-16,0 50 1,1 24 0,-1-25-1,25 26 1,-25-51 0</inkml:trace>
  <inkml:trace contextRef="#ctx0" brushRef="#br0" timeOffset="13260.45">12701 868 0,'0'-25'32,"25"25"-17,0-24 1,24 24-16,-24 0 16,25 0-16,-25-25 15,24 25 1,1 0 15,-25 0 0</inkml:trace>
  <inkml:trace contextRef="#ctx0" brushRef="#br0" timeOffset="14159.77">14686 794 0,'0'0'0,"-25"25"16,0-25-16,-25 24 15,1 26 1,-26 0 0,1 24-1,49 1 1,25-1 15,25 0-15,74-49-1,75-25 1,-50-25 0,-74-49-1,-26-25 1,-48-1-1,-51 1 1,-24 25 0,24 49-1,51 25-15</inkml:trace>
  <inkml:trace contextRef="#ctx0" brushRef="#br0" timeOffset="14444.57">15256 843 0,'0'-24'31,"0"48"0,0 1-31,-25 25 16,1-25-16,-1 49 15,-25 100 1,25-75 0,1 0-1</inkml:trace>
  <inkml:trace contextRef="#ctx0" brushRef="#br0" timeOffset="14878.28">15182 893 0,'0'-50'0,"0"100"0,49-149 16,-24 74-16,0-25 15,25 26-15,-1-1 16,1 0-16,74 0 16,-50 25-1,-24 25 1,-50 49 15,-74 1-31,-50-1 31,0-24-15,24-50-16,51 25 31,24-1-15,50 26 15,24 0-15,-24-1-16,50 1 15,24 24 1,-25-49 0</inkml:trace>
  <inkml:trace contextRef="#ctx0" brushRef="#br0" timeOffset="15159.85">16050 794 0,'0'0'16,"-25"0"0,0 25-1,1 24 1,-26 50-1,50 1 1,0-1 0,0 0-1,-25-74-15</inkml:trace>
  <inkml:trace contextRef="#ctx0" brushRef="#br0" timeOffset="15510.1">15976 843 0,'0'-24'16,"0"48"-16,24-73 0,-24 24 16,25 0-16,-25 0 15,50 25 1,-25 0-1,0 0-15,-1 25 16,51 74 0,-26-24-1,-24 24 1,-25-24 0,-49-1-1,-51 0 1,-24-24 15,0-25-15,50 0-16</inkml:trace>
  <inkml:trace contextRef="#ctx0" brushRef="#br0" timeOffset="15844.06">16596 967 0,'0'0'16,"25"0"-16,-25-24 0,0 48 47,0 1-47,-25 50 15,0 24 17,0 0-17,25-74-15,25 25 16,0-26 0,49 1-1,1-25 1,-26-25-16</inkml:trace>
  <inkml:trace contextRef="#ctx0" brushRef="#br0" timeOffset="16078.3">16770 843 0,'0'0'16,"-25"0"-16,25-24 0,25-1 31,-1 25-15,1 0-16,25 0 15,-25-25-15</inkml:trace>
  <inkml:trace contextRef="#ctx0" brushRef="#br0" timeOffset="16493.5">17166 893 0,'25'0'31,"-50"25"-31,1 0 16,24 24-1,-25 1-15,0 0 16,25-1-1,-50 50 1,26-49-16</inkml:trace>
  <inkml:trace contextRef="#ctx0" brushRef="#br0" timeOffset="17045.09">17191 819 0,'0'-25'0,"0"50"0,0-75 16,50 25-16,-25 25 15,-1 0-15,51-25 16,-1 25-1,-24 0 17,-25 25-17,0 0-15,-25 0 16,-50 24 0,-124 26-1,100-50 1,-1-1-1,51-24 1,-1 0 0,25 25 15,25 0-15,-1 25-1,26-25 1,-25-1-1,49 1 1,1 25-16,24-1 31,-74-49-15,0 25 0</inkml:trace>
  <inkml:trace contextRef="#ctx0" brushRef="#br0" timeOffset="17893.64">18630 719 0,'25'0'31,"-25"25"-15,-25 0-1,25 25-15,-25-26 16,25 26 0,-49 49-1,49-24 1,0-26-16,24 1 15,51-25 1,-1-25 0,-24 25-16</inkml:trace>
  <inkml:trace contextRef="#ctx0" brushRef="#br0" timeOffset="18160.56">18729 645 0,'0'0'16,"25"0"-1,0-25-15,0 25 16,74-25 0,-49 25-16,-1 0 15,1 0-15</inkml:trace>
  <inkml:trace contextRef="#ctx0" brushRef="#br0" timeOffset="18361.18">18556 893 0,'0'0'0,"0"25"15,24-25 1,26 0-1,0-25-15,24 25 16</inkml:trace>
  <inkml:trace contextRef="#ctx0" brushRef="#br0" timeOffset="19076.66">19374 769 0,'0'0'0,"-25"0"16,25-25-16,0 0 15,-24 25 1,-1 0 0,-25 50-1,1 0 1,24-26-1,25 26-15,-25-25 16,0 124 0,50-75-1,25 1 1,24-51 0,0-24-1,1 0 1,-1-24 15,-24-26-15,-25 25-16,-1-24 15,-24 24-15,25-25 16,-25-49 0,-25 49-1,-49 1 1,24 49-1,-24-25 1,49 25 0,0 25-1,25 24 1,25 1 0,-25-25-1,50 49 1,-1-24-1,-24 24 1,25 50 15,-50-74-15,25-1 0,-25-24-1,49-25 1</inkml:trace>
  <inkml:trace contextRef="#ctx0" brushRef="#br0" timeOffset="19578.43">19920 843 0,'-25'25'47,"0"25"-32,25-25 1,-24-1-16,24 26 15,0-25-15,0 25 16,49 49 0,1-50-1,-25-24 1,49 0 0,-49-25-16,24-25 31,1 0-16,0-24-15,-26-26 32,1 1-17,-25-1 1,-25 26 0,1 24-1</inkml:trace>
  <inkml:trace contextRef="#ctx0" brushRef="#br0" timeOffset="20110.82">20615 1042 0,'-25'0'0,"50"0"0,-50 50 16,25-26-1,-25 1-15,25 25 16,-50 24 0,26-49-1,48-50 16,1 0-15,0-49 0,49-25-1,-24-1 1,24 51 0,1 24-1,-26 0 1,-24 25 15,0 0-31,-25 50 31,25 24-15,-25 26 0,0-26-1,-25-24 1,25-1-1,0-24-15</inkml:trace>
  <inkml:trace contextRef="#ctx0" brushRef="#br0" timeOffset="20344.02">20689 1166 0,'0'-25'0,"0"50"0,-25-50 31,50 25-15,0-25-16,24 25 15,51 0 1,-26-24-16</inkml:trace>
  <inkml:trace contextRef="#ctx0" brushRef="#br0" timeOffset="20578.32">21284 1017 0,'0'0'0,"50"0"16,-25 0 15,-25-25 0,0 50-15,0 0-16,-25 49 31,25-24-15,0 24 0,0-24-16,0-25 15,0 0-15</inkml:trace>
  <inkml:trace contextRef="#ctx0" brushRef="#br0" timeOffset="20876.52">21210 843 0,'0'-24'16,"0"48"-16,25-73 16,0 49-1,-1-25 1,26 25-16,0-25 16,24 25-1,-24 0 1,-26 0 15</inkml:trace>
  <inkml:trace contextRef="#ctx0" brushRef="#br0" timeOffset="21143.36">21731 943 0,'0'0'0,"-25"24"16,25 1-1,-25 25 1,0 24-1,25 1 1,-24-26 0,24-24-1</inkml:trace>
  <inkml:trace contextRef="#ctx0" brushRef="#br0" timeOffset="21561.87">22153 1017 0,'0'-25'0,"0"50"15,-25-50 1,0 25-16,0 0 15,-24 50 1,24-25-16,0 49 16,25-49-1,50 49 1,24-49 0,-24-25-1,-1 0 1,-24-49 15,0-1-15,-50-24-1,-25-1 1,26 25 0,24 26-16,-25 24 15</inkml:trace>
  <inkml:trace contextRef="#ctx0" brushRef="#br0" timeOffset="22160.11">22500 1191 0,'0'-25'47,"0"0"-32,25-24-15,0 24 0,-25-25 16,49-24 0,-24 24-1,0 25 1,-25 0 0,0 50-1,25 25 1,-25 49 15,24-49-15,-24-25-16,50-1 15,-50 1-15,50-25 16,-1 0 0,1-25-1,-25-24 1,24-26-1,-49-24 1,50 25 0</inkml:trace>
  <inkml:trace contextRef="#ctx0" brushRef="#br0" timeOffset="22527.26">23343 992 0,'-49'50'16,"49"-25"-1,0 0-15,0-1 32,74-24-17,-49 0 16,0-24-15,0-26 0,-25 25-1</inkml:trace>
  <inkml:trace contextRef="#ctx0" brushRef="#br0" timeOffset="22814.22">23418 1389 0,'0'25'15,"0"-50"-15,-25 50 16,25 0-16,0 0 31,0-50 32</inkml:trace>
  <inkml:trace contextRef="#ctx0" brushRef="#br0" timeOffset="26093.57">1439 3175 0,'0'25'110,"0"0"-95,0 0-15,-25 49 16,25 25-1,-25 1 17,0-1-17,25-74-15,-24 49 16,24-24 0,0-25 15</inkml:trace>
  <inkml:trace contextRef="#ctx0" brushRef="#br0" timeOffset="27132.19">1414 3225 0,'0'0'0,"25"0"63,0 25-48,-1-25-15,-24 25 16,25 24-16,25 1 15,-1 24 17,1-24-17,-25-1 1,24 1 0,-24-25-1,-25 0 48,0-50-48,25 0 1,0-25-16,49-24 16,50-50-1,25 0 1,-25 25-1,-49 24 17,-51 75-1,-24-24-15,0 48 109,0 1-110,-24 25-15,24-1 16,-25 1-16,25 24 15,-25 1-15,-25 74 32,26-1-17,-1-98-15,0 49 16,25-74 0,0 0-1</inkml:trace>
  <inkml:trace contextRef="#ctx0" brushRef="#br0" timeOffset="27927.43">2778 3374 0,'-24'0'94,"-1"25"-78,25-1-16,-25-24 15,25 25-15,-25 25 16,0-1 0,25 26-1,0-26 1,50 1-1,0-25 17,-1 0-17,26-25 1,-1-50 0,-24-24-1,-50 49-15,24-50 16,-73 1-1,-1 0 1,-49 49 0,25 25-1,24-25 1,25 25 0</inkml:trace>
  <inkml:trace contextRef="#ctx0" brushRef="#br0" timeOffset="28628.49">3448 3399 0,'0'0'16,"-25"-25"-1,1 25-15,-1 25 16,0-25-16,-49 24 31,-26 26-15,26 24-1,-1-24 1,75 0 0,0-1-1,75-24 1,24 0-1,25-50 1,-49 0 0,-1-24-1,-49-26 1,-25 26-16,25-51 16,-25-48-1,-25-26 1,25 25-1,-25 99 17,25 26-1,-25 123-15,25 25-1,-25 25 1,1-25-1,48-25 1,-24-49-16,50-1 16</inkml:trace>
  <inkml:trace contextRef="#ctx0" brushRef="#br0" timeOffset="29260.43">3969 3374 0,'0'0'16,"25"0"-16,0 0 0,0 0 31,-25-25-15,24 25-16,1-25 31,-25 0-16,0 1 1,25 24 0,-25-25-1,-25 25 17,25-25-32,-25 25 15,-24 0 1,-1 50-1,0-1 1,26 26 0,-1-1-1,25-24 1,49 24 0,-24-24-1,50-26 1,-26-24-16,51 0 15,-1-24 17,-50-1-17</inkml:trace>
  <inkml:trace contextRef="#ctx0" brushRef="#br0" timeOffset="29695.16">4813 2952 0,'0'0'16,"0"-25"15,0 50-15,-25 0-16,0 25 16,0-1-1,-24 50 1,-1 1-1,25 24 1,25-75-16,25 26 16,25-26-1,24-24 1,0 0 0,-24-50-1</inkml:trace>
  <inkml:trace contextRef="#ctx0" brushRef="#br0" timeOffset="29977.06">5135 3275 0,'25'0'15,"-25"-25"-15,0 50 16,25-1 0,-25 1-16,0 0 15,0 49 1,0 1 0,-25-26-1,25-24 1,0 0-1</inkml:trace>
  <inkml:trace contextRef="#ctx0" brushRef="#br0" timeOffset="30139.71">5110 3101 0,'0'0'16,"-25"-25"-16</inkml:trace>
  <inkml:trace contextRef="#ctx0" brushRef="#br0" timeOffset="30564.86">5284 3448 0,'25'0'16,"-25"-25"0,24 1-16,-24-1 15,25 0-15,0-25 16,25 26 0,-1-1-1,26 25 1,-26 49 15,1 1-15,-25 49-1,-25-24 1,25-26 0,-1-24-1,1-25-15</inkml:trace>
  <inkml:trace contextRef="#ctx0" brushRef="#br0" timeOffset="31144.62">6152 3299 0,'0'0'0,"0"-24"0,-49-1 31,24 0-31,-25 25 16,-24 50-1,74-26 17,0 1-17,49 0 1,75-50 0,-49-24-1,-50 24 1,24 25-1,-49-25 17,0 50-32,0 0 15,0 49 1,0 25 0,0 50-1,0 50 1,-49-1-1,24-24 17,-50-26-17,51-98-15,-76 25 16,26-51 0,-1-24-1,26-74 1,24-75-1,25-25 1,50-24 0,-1 124-16</inkml:trace>
  <inkml:trace contextRef="#ctx0" brushRef="#br0" timeOffset="31594.88">6946 3448 0,'-25'25'15,"25"0"1,25 0-1,0-25 1,0 0 0,24-25-1,-24 0 1,-25 0 0,0-24-1,-74 24 1,49 25-16</inkml:trace>
  <inkml:trace contextRef="#ctx0" brushRef="#br0" timeOffset="31895.03">7045 3746 0,'0'50'15,"0"-26"1,0 1 0,25-25-1,25-25 1,-50 1-1,0-1 1,-25-25 0,0 50-16</inkml:trace>
  <inkml:trace contextRef="#ctx0" brushRef="#br0" timeOffset="32979.28">1340 4292 0,'0'0'15,"49"0"-15,1 0 16,49-25 0,50 25-1,74-25 1,-124 25-16,149-25 15,1 25 1,-1-25 0,0 25-1,25-24 1,24 24 0,1 0-1,-25 24 1,0-24 15,0 0-15,-1 0-1,-24 0 1,125-24 0,-125-1-1,0 25 1,25-25-1,-50 0 1,-50 25 0,-24-25-1,-25 25 1,-74 0 0,-25 0 30,-50 0-30</inkml:trace>
  <inkml:trace contextRef="#ctx0" brushRef="#br0" timeOffset="34144.36">9873 3225 0,'0'0'0,"-25"0"31,1 25 32,24 0-48,-25-1-15,0 26 16,25 0-16,-25 24 16,-49 50-1,24-25 1,25-24 0,0-50-1,75 24 1,49-49-1,75-25 1,24 1 0,-98-26-1</inkml:trace>
  <inkml:trace contextRef="#ctx0" brushRef="#br0" timeOffset="34494.41">9972 3175 0,'0'0'0,"0"-24"31,-24 24-31,48 0 47,1-25-47,74 0 16,25 0-1,-24 0 1,-51 25-1</inkml:trace>
  <inkml:trace contextRef="#ctx0" brushRef="#br0" timeOffset="34711.5">9600 3597 0,'124'-25'32,"-74"25"-32,0-25 15,-1 25-15,1-24 16</inkml:trace>
  <inkml:trace contextRef="#ctx0" brushRef="#br0" timeOffset="35628.5">10915 3126 0,'0'0'0,"-25"0"62,0 0-31,25-25 172,-24 50-124,24 0-79,-25-1 15,0 26-15,0 0 16,-49 74-1,24 0 1,1-25 0,49-25-1,-25 1 1,50-50 15,-25-1 16,0 1 31,49-25-47,1 0-15,-1 0-16,1 0 16,0 0-16</inkml:trace>
  <inkml:trace contextRef="#ctx0" brushRef="#br0" timeOffset="36011.08">11238 3523 0,'0'-25'16,"-25"25"-16,25 25 15,-25 24 1,-25 26 0,26-26-1,-1 26 1,25-26 0,49-24-1,26 0 1,24-25-1,0-25 17,-49 25-32</inkml:trace>
  <inkml:trace contextRef="#ctx0" brushRef="#br0" timeOffset="36278.11">11287 3399 0,'0'0'0,"0"-25"31,0 0-31,25 0 16,25 0 15,49 1-15,-25-1-1,-24 25-15</inkml:trace>
  <inkml:trace contextRef="#ctx0" brushRef="#br0" timeOffset="36778.16">12255 3399 0,'0'0'0,"-25"-50"31,0 50-15,0 0-16,-24 25 16,-51 0-1,51 49 1,-1 0 0,25 26-1,50-1 1,50-49-1,49-1 17,24-24-17,-24-50-15</inkml:trace>
  <inkml:trace contextRef="#ctx0" brushRef="#br0" timeOffset="37061.12">12974 3374 0,'0'0'16,"0"-25"31,-25 75-47,0-26 15,25 1-15,-24 50 32,-1-26-32,0 26 15,25-26 1,0 1 0,0-25-1</inkml:trace>
  <inkml:trace contextRef="#ctx0" brushRef="#br0" timeOffset="37344.58">12701 3324 0,'0'0'15,"0"-49"1,25 49 0,74-25-1,25 0 1,25 0 0,-50 0-1,-74 1 1,0 24-16</inkml:trace>
  <inkml:trace contextRef="#ctx0" brushRef="#br0" timeOffset="37878.26">11238 3498 0,'0'25'31,"49"-25"-31,1 0 16,-25-25-16,49 25 15,25 0 1,-49 0-16</inkml:trace>
  <inkml:trace contextRef="#ctx0" brushRef="#br0" timeOffset="38795.37">13445 3473 0,'-24'0'0,"-1"0"16,0 25 15,0 0-31,25-1 16,-25 1-16,1 25 16,-1 49-1,-25-24 1,50-26-1,-25-49 1,25 25 0,25-75-1,-25 26-15,25-76 16,49-24 0,1 0-1,24 25 1,-25 49 15,26 1-15,-51 49-1,-24 0 1,0 25 0,-50 24-1,-74 50 1,-25-24-1,74-50-15,1 24 16,24-49 0,0 0-1,25 25 1,25 0 0,0 0-1,49 24 16,0 1-15,1 0 0,-26-26-1,1 1 1</inkml:trace>
  <inkml:trace contextRef="#ctx0" brushRef="#br0" timeOffset="39045.04">14041 3473 0,'0'0'0,"0"-25"16,0 50 30,0 0-46,-25 24 32,25 1-32,-25 24 15,25 26 1,-25-26 0</inkml:trace>
  <inkml:trace contextRef="#ctx0" brushRef="#br0" timeOffset="39412.37">14859 3448 0,'0'0'0,"0"-25"15,-49 1 17,24 48-32,-25-24 15,-49 25 1,25 25 0,-1 24-1,75 1 1,25-1-1,74 1 1,25-51 0,-49 1-16,24-25 15,-74 0 1</inkml:trace>
  <inkml:trace contextRef="#ctx0" brushRef="#br0" timeOffset="40311.32">16993 3225 0,'-25'0'109,"0"0"-93,0 25-16,1 0 15,-26-1-15,0 1 16,-24 25 0,49-1-16,-25 26 15,26-26 1,48 26 15,76-50-15,24 24-1,49-49 1,-49 25 0,-74-25-16</inkml:trace>
  <inkml:trace contextRef="#ctx0" brushRef="#br0" timeOffset="40694.62">17712 3299 0,'0'0'0,"25"0"15,-25-24 1,0-1 15,0 74-15,-50 1-1,-24 49 1,24 0 0,1 1-1,-1-26 1,25-24 0</inkml:trace>
  <inkml:trace contextRef="#ctx0" brushRef="#br0" timeOffset="40978.22">18059 3175 0,'0'0'16,"0"-24"-1,0-1 1,0 50 0,-24 24-1,-1 50 1,-25 25 0,-24 0-1,24-24 1,50-76-1</inkml:trace>
  <inkml:trace contextRef="#ctx0" brushRef="#br0" timeOffset="41428.31">18010 3200 0,'0'-25'15,"0"50"-15,25-99 0,-1 24 0,1 25 16,75-49 0,24 49-1,-25 25 1,-25 0 0,-49 50-1,-25-25-15,-74 74 16,-50-25 15,24-24-15,26-25-1,74-1 1,-25-24 0,25 50 15,0 0-16,25-1 1,49 50 0,1-49-1,-26 0-15,26-26 16,-50 1 0</inkml:trace>
  <inkml:trace contextRef="#ctx0" brushRef="#br0" timeOffset="41912.05">19101 3175 0,'0'-24'16,"-24"-1"15,-1 50-31,0-25 16,-25 24-1,-49 1 1,0 25 0,49-25-16,1 49 15,24 0 1,0 26-1,75-26 1,24-24 0,25-26-1,-24-24 1</inkml:trace>
  <inkml:trace contextRef="#ctx0" brushRef="#br0" timeOffset="42294.86">19697 3225 0,'0'0'0,"0"-25"31,-25 25-15,-25 0-16,25 25 15,-74 0 1,25 24 0,24 26-1,25-26-15,25 1 16,25 24 15,50 1-15,-1-50-1,25-25 1,-49 0 0</inkml:trace>
  <inkml:trace contextRef="#ctx0" brushRef="#br0" timeOffset="42711.59">19994 3250 0,'0'0'0,"25"0"16,-25 25 15,0-1-15,-25 1-1,1 50 1,24-1 0,0-49-16,0 24 15,74 26 1,0-50-1,-24-25 1,24 0 0,-24-75-1,-25 1 1,0-25 0,0 24-1,-1 50 1</inkml:trace>
  <inkml:trace contextRef="#ctx0" brushRef="#br0" timeOffset="42978.38">20739 3299 0,'24'0'47,"-48"25"-31,24 0-16,0 25 15,0-26 1,0 26-16,0 49 16,0-24-1,0-26 1,0-24-1</inkml:trace>
  <inkml:trace contextRef="#ctx0" brushRef="#br0" timeOffset="43361.47">21061 3151 0,'0'0'0,"-25"0"47,25 24-47,-25 1 16,25 0-1,-24 25 1,-1 24 0,0 0-1,0 1 1,25-1-1,-25-49-15</inkml:trace>
  <inkml:trace contextRef="#ctx0" brushRef="#br0" timeOffset="43644.89">20887 3076 0,'0'0'0,"0"-25"16,0 1-1,50-1 17,-25 25-17,49 0 1,100 0-1,-75 0 1,-24 0 0,-51 0-1</inkml:trace>
  <inkml:trace contextRef="#ctx0" brushRef="#br0" timeOffset="44044.89">21582 3126 0,'0'0'0,"-25"0"31,0 25-31,-24-25 16,-26 49-1,51 26 1,-1-26 0,50 26-1,24-26 1,1 1 0,-1-25-1,-24-1 1,-25 1 15,-74-25-15,24 25-1,25-25 1,1 0 0</inkml:trace>
  <inkml:trace contextRef="#ctx0" brushRef="#br0" timeOffset="44324.58">21979 3448 0,'25'-25'32,"0"25"-1</inkml:trace>
  <inkml:trace contextRef="#ctx0" brushRef="#br0" timeOffset="46212.1">10667 4242 0,'0'0'0,"124"0"16,-50 0-16,-24 0 16,24 0-16,75 0 15,25 0 1,49 0 0,0 0-1,-24 0 1,24 25 15,0-25-15,-24 25-1,24-25 1,0-25 0,26 25-1,23-25 1,125 25-1,-173 0 1,48-25 0,1 25-1,-25 0 1,25 0 0,0 0-1,0 0 1,25 0 15,-25 0-15,-25 0-1,-25 0 1,124 0 0,-124-25-1,1 25 1,-1 0-1,0 25 1,1-25 0,-26 25-1,50-25 1,0 25 0,-25-25-1,-24 25 16,-1-25-15,-98 0-16,98 24 16,0-24-1,-24 25 1,0-25 0,-25 0-1,24 25 1,-24-25-1,0 0 1,-25 25 0,-25-25-1,-24 0 1,-1 0 0,-49 0-1</inkml:trace>
  <inkml:trace contextRef="#ctx0" brushRef="#br0" timeOffset="57541.13">3473 9700 0</inkml:trace>
  <inkml:trace contextRef="#ctx0" brushRef="#br0" timeOffset="62179.05">2902 5433 0,'0'25'78,"-24"24"-62,-1 1-16,0-1 15,-25 26-15,26-1 16,-76 100 0,26-25-1,24-100-15,26 1 16</inkml:trace>
  <inkml:trace contextRef="#ctx0" brushRef="#br0" timeOffset="62812.76">3448 5284 0,'0'25'16,"-25"0"-16,25-1 15,-24 26-15,-1-25 16,0 24 0,-25 75-1,-24 1 1,-1-1 0,51-100-16,-26 51 15,50-50 16,0-50-15,25-25 0,49 1-1,1-1 1,-26 25 0,-24 0 15,0 25-16,0 50 1,-25 24 0,-25-49-16,25 50 15,0-26 1,0-24 0</inkml:trace>
  <inkml:trace contextRef="#ctx0" brushRef="#br0" timeOffset="63180.08">3795 5830 0,'0'0'0,"25"-25"15,0 25 1,25-25 0,-26-24-1,-24 24 1,0 0 0,-49 50-1,-1 24 1,-24 26-1,-1 49 1,75-50 0,0-24-16,25-50 15,25 0-15,49 0 16,-25-50 0</inkml:trace>
  <inkml:trace contextRef="#ctx0" brushRef="#br0" timeOffset="63646.87">2580 5408 0,'0'0'0,"25"-25"15,24 25 1,1-25-16,74-49 16,25 0-1,24-26 1,-48 76-1,-101-1 1,1 50 0,-25-1-1</inkml:trace>
  <inkml:trace contextRef="#ctx0" brushRef="#br0" timeOffset="64463.32">5805 5334 0,'0'0'0,"0"-25"15,-50 50 17,25 24-17,1-24-15,-51 74 16,75-49 0,0 24-1,75-24 16,-26 0-15,1-1 0,-25 26-1,-25-1 1,-75 0 0,-24-24-1,0-25 1,24-25-1,51-25-15,-1-25 16,25-24 0,25 0-1,49-1 1,-24 26 0,24 24 15,-24 25-31</inkml:trace>
  <inkml:trace contextRef="#ctx0" brushRef="#br0" timeOffset="64684.11">6078 5780 0,'0'0'16,"0"-25"30,0 50-46,0 0 16,0 49 0,0-24-1,0 0 1,-25-50 15</inkml:trace>
  <inkml:trace contextRef="#ctx0" brushRef="#br0" timeOffset="64811.25">6053 5582 0,'0'0'0,"25"-25"31</inkml:trace>
  <inkml:trace contextRef="#ctx0" brushRef="#br0" timeOffset="65379.81">6351 5855 0,'0'0'0,"-25"24"16,25 1 0,-25-25-1,50-25 1,24-49 0,1 0-1,24 24 1,-24 50-1,-25 0 1,0 25 0,-25 49-1,24-49-15,-48 0 16,24 0 15,49-75 0,26-24-15,-1-1 0,1 50-1,-51 25 1,26 0 0,-25 75-1,-25 24 1,-25 0-1,25-49-15,-50 24 16,50 1 0</inkml:trace>
  <inkml:trace contextRef="#ctx0" brushRef="#br0" timeOffset="65679.83">7194 5582 0,'0'0'16,"0"-25"-1,25 0-15,-25 50 16,-25 0 0,0 74-1,0 75 1,1 49-1,-26-25 1,25-24 0,0-50-1,1-50 1</inkml:trace>
  <inkml:trace contextRef="#ctx0" brushRef="#br0" timeOffset="65963.33">7120 5879 0,'0'0'0,"49"-99"16,26 0-1,-26 49 1,26 25-1,-26 50 1,-49 50 0,0 24-1,-25 0 1,-24 0 0,-1-24-1,25-50 1,25-1-1</inkml:trace>
  <inkml:trace contextRef="#ctx0" brushRef="#br0" timeOffset="66263.07">7814 5433 0,'0'0'0,"0"-25"32,25 0-32,-50 75 15,0 24 1,1 75 0,-26-25-1,50 0 16,0-49-15,25-51 0,0 1-16</inkml:trace>
  <inkml:trace contextRef="#ctx0" brushRef="#br0" timeOffset="66629.28">8112 5805 0,'0'0'0,"99"-74"32,-74 74-32,0-50 31,0 0-16,-50 25 1,0 25 0,-25 50-1,-24 0 1,24 49 0,25-49-16,1 24 15,24-24 1,49-26-1,1 1 1,24-50 0</inkml:trace>
  <inkml:trace contextRef="#ctx0" brushRef="#br0" timeOffset="66946.74">8608 5557 0,'0'-25'31,"-25"25"-31,0 25 16,1 24 0,-1 26-1,50-25 1,-1-1-1,1-24 1,-25 0 0,-25 24-1,-49-49 1,0 25 0,49-25-16</inkml:trace>
  <inkml:trace contextRef="#ctx0" brushRef="#br0" timeOffset="67329.78">9129 5284 0,'0'0'16,"0"-25"0,0 50 15,0 0-15,0 0-16,-25 74 31,0 25-16,-24 25 1,24-25 0,0-50-1,50-74 1,25 25 0,24-50-1,-24 0-15</inkml:trace>
  <inkml:trace contextRef="#ctx0" brushRef="#br0" timeOffset="67547.07">9104 5408 0,'0'0'0,"-25"0"15,1 0 1,48-25 0,1 25-1,25-25 1,-1 25-16</inkml:trace>
  <inkml:trace contextRef="#ctx0" brushRef="#br0" timeOffset="70263.03">10989 5755 0,'25'0'78,"0"0"-62,0 0-1,0 0-15,24 0 16,-24 0-16,50-24 16,24-1-1,-25 0 1,-49 25 0,-25-25-1,0 0 1,-25 25-16,0 0 15,1 0-15,-26 0 16,-99 75 0,75-26-1,24 26 1,25-1 15,25 1-15,50-51-1,49 1 1,25-50 0,25 1-1</inkml:trace>
  <inkml:trace contextRef="#ctx0" brushRef="#br0" timeOffset="70613.48">11932 5358 0,'0'0'15,"25"0"-15,-25-24 31,-25 48-15,0 51 0,1 24-1,-51 25 1,50-49-16,0 98 16,1-49-1,48-74 1,51-25-1,-1-25 1</inkml:trace>
  <inkml:trace contextRef="#ctx0" brushRef="#br0" timeOffset="71047.31">12279 5780 0,'-24'0'15,"48"0"17,1 0-17,0-25 1,0 25-1,0 0 1,-25-24 0,0-1-1,-25 25 1,-50 25 0,51-1-16,-26 26 31,0 0-16,50-1 1,25 1 0,25-25-1,49-1 1,-25-24 0</inkml:trace>
  <inkml:trace contextRef="#ctx0" brushRef="#br0" timeOffset="71332.17">12900 5681 0,'0'0'0,"-25"0"15,25-25-15,-25 25 16,0 0-1,0 25 1,-24 49 0,-1 1-1,25-26 1,50 1-16,0-25 16,25 0-1,74-25 1</inkml:trace>
  <inkml:trace contextRef="#ctx0" brushRef="#br0" timeOffset="71630.87">13371 5334 0,'0'0'15,"0"-25"1,-25 25 0,25 25-1,-25-1-15,1 51 16,-1 49 0,0-25-1,0 0 1,0 1-1,0-26 1</inkml:trace>
  <inkml:trace contextRef="#ctx0" brushRef="#br0" timeOffset="72013.47">13222 5780 0,'0'-25'0,"0"50"0,0-74 16,0 24-16,25 0 15,25 25 1,-26-25 0,76 25-1,-26 25 1,-24 25-1,-26 24 1,1-24 0,-50-1-1,1-24 1,24-50 31,24-24-32,26-1 1,0-24 0,-1 49-16</inkml:trace>
  <inkml:trace contextRef="#ctx0" brushRef="#br0" timeOffset="72231.13">13942 5656 0,'24'0'47,"-24"25"-47,0 0 16,0 0-16,0 24 16,-24 1 15,-1 24-16,25-24-15</inkml:trace>
  <inkml:trace contextRef="#ctx0" brushRef="#br0" timeOffset="72748.22">14438 5557 0,'-25'0'46,"0"25"-30,0-1 0,0 1-16,1 25 15,-1-25-15,-25 49 16,50 1 0,0-26 15,99-24-16,-24-25 1,-26-25-16</inkml:trace>
  <inkml:trace contextRef="#ctx0" brushRef="#br0" timeOffset="73430.28">16571 5259 0,'0'0'0,"-25"0"16,0 25-1,1-25-15,-1 25 16,-50 24 0,1 26-1,-25 49 1,74-50-1,25 1 1,74-1 0,26-49 15,-1-25-31,0 0 16</inkml:trace>
  <inkml:trace contextRef="#ctx0" brushRef="#br0" timeOffset="73697.86">16993 5482 0,'-25'0'15,"0"0"32,0 25-31,1 0-16,24 0 15,0 24-15,-25 1 16,25-25 0,0 0-1,0 0-15,0-1 0</inkml:trace>
  <inkml:trace contextRef="#ctx0" brushRef="#br0" timeOffset="73844.09">16918 5334 0,'-24'-25'0,"48"50"0,-48-75 16</inkml:trace>
  <inkml:trace contextRef="#ctx0" brushRef="#br0" timeOffset="74147.53">17191 5532 0,'0'0'0,"-25"50"16,25-26-1,-24 26 1,24-25 0,24-50 15,1-25-31,50-49 15,-1 25 17,-49 49-32,24 0 0,-24-24 15</inkml:trace>
  <inkml:trace contextRef="#ctx0" brushRef="#br0" timeOffset="74480.22">17836 5458 0,'0'-25'15,"-25"0"16,1 25-31,-1 50 0,-50-1 16,26 1 0,24-1-1,25 1 17,50 0-32,24-50 31,25 25-16,-74-1-15</inkml:trace>
  <inkml:trace contextRef="#ctx0" brushRef="#br0" timeOffset="74931.08">18134 5458 0,'25'-25'15,"-25"0"17,-25 50-32,25 0 15,-25 24-15,25 1 32,-25-1-32,25-24 15,25 25 1,25-25-1,-1-50 1,26 0 0,-1-25-1,-49-24 1,0 24 0,-25 26-1,25 24 16,-50 49-15,25 1 0,25 24 15,-25-49-31,24 0 16</inkml:trace>
  <inkml:trace contextRef="#ctx0" brushRef="#br0" timeOffset="75197.38">18804 5383 0,'0'0'16,"24"0"-16,-24-25 15,0 50 16,-24-25-15,24 25-16,0 25 16,0-26-16,-25 51 15,25-26 1,0 1 0,0-25-1</inkml:trace>
  <inkml:trace contextRef="#ctx0" brushRef="#br0" timeOffset="75564">19349 5086 0,'0'0'0,"25"0"31,-25-25-15,0 50 0,0-1-1,0 26 1,-25 49-1,1 0 1,-26 25 0,25 0-1,0-74 1,25-25-16,0 0 16,25 0-16</inkml:trace>
  <inkml:trace contextRef="#ctx0" brushRef="#br0" timeOffset="75764.46">19374 5383 0,'0'0'0,"-25"-25"31,25 1-31,25 24 16,0-25 0,74 25-1</inkml:trace>
  <inkml:trace contextRef="#ctx0" brushRef="#br0" timeOffset="75996.84">18754 5086 0,'0'0'0,"-99"-25"15,74 25-15,25-25 32</inkml:trace>
  <inkml:trace contextRef="#ctx0" brushRef="#br0" timeOffset="76681.45">21111 5160 0,'0'25'31,"0"0"-16,0-1-15,0 1 16,-25 25-16,25 24 16,-25 1-1,25-51 1,0 1 0</inkml:trace>
  <inkml:trace contextRef="#ctx0" brushRef="#br0" timeOffset="77012.11">21210 4862 0,'0'0'0,"25"0"31,-25-25 0,-25 25 0</inkml:trace>
  <inkml:trace contextRef="#ctx0" brushRef="#br0" timeOffset="77366.53">21681 5185 0,'0'0'16,"0"25"15,-25-1-16,25 1 1,0 0-16,0 0 16,25 24-1,0-24 1,0 0-16,0-25 16,0 25-1,-75 0 1,-25-25-1,1 24 1</inkml:trace>
  <inkml:trace contextRef="#ctx0" brushRef="#br0" timeOffset="78248.17">23443 5334 0,'0'0'0,"24"-25"15,-24 0 1,25 0-16,-25 0 16,0 1-1,0-1 1,-49 25-1,-51 49 1,-24 26 0,0 74 15,124-100-15,25 1-16,74-50 31,1-25-16,-26 0 1,0-49 0,-49-1-1,-25 26 1,0 24 0,0 0-16,0 50 62,0 0-46,25 0-16,0 49 15,74 0 1,25-49 0,0 0 15,0-25-16,-99-25-15,-25 0 16</inkml:trace>
  <inkml:trace contextRef="#ctx0" brushRef="#br0" timeOffset="79814.1">26345 5234 0,'0'0'15,"25"-49"1,-25 24 0,25 0-1,-100 25 1,-24 50-1,0-1 1,74 1 0,0 24-1,50-24 1,0 24 0,0-24 15,-1 24-16,-48-49-15,-1 0 16,-50 0 0,1 0-1,-1-50 1,1 25 0,74-25-1</inkml:trace>
  <inkml:trace contextRef="#ctx0" brushRef="#br0" timeOffset="80313.75">26519 5507 0,'24'0'32,"1"0"-1,0 0-15,0-25-16,0 25 15,24-24 1,-24-1-1,-25 0 1,0 0 0,-25 25-16,-24 0 15,-26 25 1,1 0 15,24 24-15,25 26-1,25-26 1,50-24 0,0 0-1,49-25 1,-25 0 0,-49 0-16</inkml:trace>
  <inkml:trace contextRef="#ctx0" brushRef="#br0" timeOffset="80647.2">26940 5482 0,'0'0'0,"25"-24"32,0 24-32,25 0 31,-50 24-16,24 1 1,-48 25 0,-1-1-1,25-24 17,0-50-17,49-24 1,1-26-1,24 26 1,1 24 0,-26 0-1</inkml:trace>
  <inkml:trace contextRef="#ctx0" brushRef="#br0" timeOffset="80915.28">27511 5408 0,'0'25'47,"0"0"-32,0-1-15,0 1 16,0 25-1,-25-25-15,25-1 16,0 1 0,-25 0-1</inkml:trace>
  <inkml:trace contextRef="#ctx0" brushRef="#br0" timeOffset="81091.99">27709 5036 0,'0'-25'0,"0"50"0</inkml:trace>
  <inkml:trace contextRef="#ctx0" brushRef="#br0" timeOffset="81563.98">27858 5458 0,'25'0'15,"-50"0"-15,75 0 0,-25 0 16,-1 0-16,-24-25 15,25-25 1,-25 25 0,-25 1-1,1 24 1,-26 24 15,-24 26-15,74-25-16,-25 0 15,0 24 1,0 26 0,75-26-1,-1-24 1,26 0 0,-26-25-1</inkml:trace>
  <inkml:trace contextRef="#ctx0" brushRef="#br0" timeOffset="81864.98">28230 5383 0,'0'0'0,"0"-25"16,0 1 31,0 48-32,0 1-15,0 0 16,25 49 0,0-24-1,-25-25 1,25 24 0,-50-24-1,-25 0 1,-24-25-1,-1 0 1</inkml:trace>
  <inkml:trace contextRef="#ctx0" brushRef="#br0" timeOffset="82415.49">29545 5334 0,'0'-25'31,"-25"25"-15,-24 25-1,24-1-15,-50 26 16,1 24 0,49-24-1,25 24 1,25-24-1,25 0 1,49-25 15,-25-1-15,-24-24-16,-25 0 0</inkml:trace>
  <inkml:trace contextRef="#ctx0" brushRef="#br0" timeOffset="82681.13">29892 5482 0,'0'0'0,"0"-24"16,-24 24-1,-1 24 1,0 1-1,0 25 1,25-1 0,0 1-1,0-25 1</inkml:trace>
  <inkml:trace contextRef="#ctx0" brushRef="#br0" timeOffset="82829.08">29843 5259 0,'0'0'15,"-25"0"1</inkml:trace>
  <inkml:trace contextRef="#ctx0" brushRef="#br0" timeOffset="83165.09">30016 5656 0,'0'0'0,"-24"25"16,48-50 30,-24 0-46,25 0 16,0-24-16,49-1 16,26 1-1,-51 24 1</inkml:trace>
  <inkml:trace contextRef="#ctx0" brushRef="#br0" timeOffset="83500.47">30587 5433 0,'-25'0'31,"-24"0"-31,49 25 16,-50-1-16,0 26 15,26 0 1,-1-1 15,50 1-15,-1-50-16,26 50 15,0-50 1,74 24 0</inkml:trace>
  <inkml:trace contextRef="#ctx0" brushRef="#br0" timeOffset="83999.52">31009 5458 0,'0'-25'0,"0"50"0,-25-50 31,0 50-15,0-1 0,0 1-1,1 25 1,24-1-1,24 1 1,1-25 0,25 0-1,0-25 1,-1 0 0,-24-50-1,25-24 1,-1 24-1,-24 25-15,-25 0 16,25 1 0,-50 48 31,0 26-47,0 24 31,25-24-16,0 0 1,50-25 0</inkml:trace>
  <inkml:trace contextRef="#ctx0" brushRef="#br0" timeOffset="84280.96">31579 5482 0,'0'0'16,"0"-24"-16,0 48 47,-25-24-47,1 50 15,24-25-15,-25 0 16,25-1-1,-25 26 1,0 0 0,25-25-1</inkml:trace>
  <inkml:trace contextRef="#ctx0" brushRef="#br0" timeOffset="84647.68">31976 5259 0,'0'0'15,"0"-25"-15,25 1 16,-25 48 15,0 26-15,-25-25-1,25 24 1,-25-24-16,1 74 16,-26 1-1,25-26 1,0 1-1,25-51 1,25 1 0,0-25-16,25 25 15</inkml:trace>
  <inkml:trace contextRef="#ctx0" brushRef="#br0" timeOffset="84848.9">32001 5482 0,'0'0'15,"0"-24"1,0-1 0,25 25-16,24 0 0,-24 0 15,74 0 1,-49 0-16</inkml:trace>
  <inkml:trace contextRef="#ctx0" brushRef="#br0" timeOffset="85068.89">31505 5185 0,'-50'0'15,"100"0"-15,-149-25 0,74 25 0,0-25 32,25 0-17</inkml:trace>
  <inkml:trace contextRef="#ctx0" brushRef="#br0" timeOffset="88699.2">1414 7715 0,'0'0'0,"-25"0"16,0 0-1,1 0 1,-1 0 46,0 25-46,25 0-16,-25 74 16,0-49-1,1 24 1,24-24 0,0-1-1</inkml:trace>
  <inkml:trace contextRef="#ctx0" brushRef="#br0" timeOffset="88996.62">1315 7417 0,'0'0'0,"0"-24"31,0 48 47,0-48-78</inkml:trace>
  <inkml:trace contextRef="#ctx0" brushRef="#br0" timeOffset="89533.96">1563 7864 0,'25'0'16,"-25"25"15,0 0-31,0-1 16,0 1-1,0 25 1,0-25 0,0-1-1,0-48 16,24-26-15,-24 25-16,25-49 16,25-1-1,-1 26 1,1 24 15,-25 0-31,0 50 16,0 49-1,-1 26 1,-24-26 0,0-24-1,0-26 1</inkml:trace>
  <inkml:trace contextRef="#ctx0" brushRef="#br0" timeOffset="90181.22">2952 7690 0,'25'0'16,"-50"25"15,25 0-31,0 0 15,0 0-15,-25-1 16,25 26 0,25-25-16,-25 0 31,50-50 0,-26 0-15,1 0-1,-25 0 1,0 50 15,0 0-31,25 0 16,0 24 0,-25-24-1,74-50 1,-24-24-1,-25-26 1,0 1 0,-25-1-1,-25 51 17,0-1-32</inkml:trace>
  <inkml:trace contextRef="#ctx0" brushRef="#br0" timeOffset="90648.35">3572 7393 0,'0'0'16,"0"0"15,0 24-31,0 26 16,25 0-16,-50 74 31,25 25-15,0-100-16,-25-24 15,25 0 1,50-100 15,-25-24-15,0 49-1,-1 26-15,26-1 16,-25 25 15,0 74-15,-1-24-1,1 24 1,-25-49 0,0 0-1</inkml:trace>
  <inkml:trace contextRef="#ctx0" brushRef="#br0" timeOffset="90883.35">4044 7665 0,'0'-24'47,"24"48"-31,-24 1-1,0 25-15,0-25 16,0 24-16,0-24 15,0 25 1,0-25-16</inkml:trace>
  <inkml:trace contextRef="#ctx0" brushRef="#br0" timeOffset="91053.32">4044 7541 0,'0'0'0,"0"-49"32,-25 49-32,25-25 15,-25 25 17,50 0-32</inkml:trace>
  <inkml:trace contextRef="#ctx0" brushRef="#br0" timeOffset="91382.73">4540 7690 0,'-25'0'63,"25"25"-63,-25 0 15,25 0-15,-25 0 16,0 24 0,1-24-16,24 25 15,24-26 1,26-24-1,24 0 17,1 0-32</inkml:trace>
  <inkml:trace contextRef="#ctx0" brushRef="#br0" timeOffset="91965.11">4961 7293 0,'0'0'16,"0"-24"15,0 48-31,0 1 16,0 50-1,0 24 1,0-50 0,-24-24-16,24 50 31,0-26-15,0-24-1,24-50 1,51 0-1,-26-24 1,26 24 0,-50 0-1,24 25 1,-24 25 0,0 25-1,24-26 1,51 26-1,-75-50 1,49 0 0,0 0-1,-24 0-15,0-25 32,-26-24-17,-24 24 1,-24 0-1</inkml:trace>
  <inkml:trace contextRef="#ctx0" brushRef="#br0" timeOffset="93465.03">8682 7244 0,'0'25'78,"-24"24"-78,-1 1 16,0-1-16,25 26 15,0-26-15,-25 26 16,25-26 0,50-49-1,24-24 1,1-76 15,-26 26-15,-24 24-1,-25 26 1,0 48 15,0 1-31,0 0 16,25 49 0,0-49-16,24-25 15,26 0 1,-1-49-1,-24-1 1,-25-49 0,-25 0-1,-25 24 1,0 50 15,50 25-15</inkml:trace>
  <inkml:trace contextRef="#ctx0" brushRef="#br0" timeOffset="93765.05">9377 7393 0,'25'0'15,"0"-25"-15,24 0 16,1 0-1,-25-24 1,-25 24 0,-50 0-1,0 25 1,-24 74 15,0 26-15,74 24-1,74-50 1,50-24 0,-50-50-16</inkml:trace>
  <inkml:trace contextRef="#ctx0" brushRef="#br0" timeOffset="94348.13">11610 7020 0,'0'25'47,"0"0"-31,0 25-16,0-1 15,24 1-15,-24 0 16,-24 49-1,24-50 1,0-24 0,0-50 15,24 1-15,51-51-1,-1-24 1,26 74-1,-51 25 1,-24 0 0,0 75-1,-25-1 1,25 25 0,24-24-1,1-75 1,-1 0-1</inkml:trace>
  <inkml:trace contextRef="#ctx0" brushRef="#br0" timeOffset="94748.23">12528 7269 0,'24'-50'15,"-48"100"-15,48-125 0,-24 50 16,-24 1-1,-51 24 1,1 24 0,24-24-16,0 75 15,26-1 1,24-24 0,49-50-1,1 0 1,24-25-1,-24 0 1,-25-24 0,0 49-1,-50 24 32,25 51-31,0-50-16,0 49 15,0-24 1</inkml:trace>
  <inkml:trace contextRef="#ctx0" brushRef="#br0" timeOffset="95115.39">12701 7169 0,'25'-49'32,"0"49"-17,-25 25-15,25 24 32,-1 50-17,-24-24 1,25-26-1,-25-24 1,25-25 0,0-25-1,24-49 1,1-25 0,0 24-1,-26 51 1,-24-1-1,25 25 1</inkml:trace>
  <inkml:trace contextRef="#ctx0" brushRef="#br0" timeOffset="95465.1">13172 7269 0,'25'24'16,"0"-24"-1,0 0 1,25-24 0,-26-1-1,1-25 1,0 25 0,-25 1-16,-25 24 15,-24 24 1,-26 26-1,50 24 1,0 1 0,25-1-1,75-24 17,24-25-17,25-1 1,0-24-16</inkml:trace>
  <inkml:trace contextRef="#ctx0" brushRef="#br0" timeOffset="97398.16">16497 7368 0,'0'-25'16,"0"0"15,0 0-16,0 1 1,0-1-16,-25 0 16,25 0-1,-75 25 1,1 0 0,-25 25-1,24 74 1,1 0-1,49-24-15,25 24 16,50-49 0,49-50-1,0-50 17,0 0-17,-49-24 1,-25-25-1,0 24 1,-25 51 0,-25 48 31,25 26-47,25 24 15,-25 50 1,49-24-1,1-26 1,-1-49 0,51-25-1</inkml:trace>
  <inkml:trace contextRef="#ctx0" brushRef="#br0" timeOffset="98115.33">18977 7070 0,'0'0'0,"0"-50"31,-24 50-31,24-24 0,-25 24 16,-99 24-1,49 76 17,1-1-17,49 0 1,75-49-1,-1 24 1,1-24 0,-25-1-1,-50 1 1,0 0 0,-74-26-1,24 1 1,1-25-1,49 0-15,25-25 16</inkml:trace>
  <inkml:trace contextRef="#ctx0" brushRef="#br0" timeOffset="98531.84">19201 7343 0,'0'0'0,"0"-25"0,-25 25 31,0 25-15,25 0-16,-50 24 15,26 51 1,24-26-1,49-24 1,1-26 0,24-24-1,-24-24 17,-25-1-17,-1-50 1,-48-24-1,-1 25 1,-25 24 0,1 50-1</inkml:trace>
  <inkml:trace contextRef="#ctx0" brushRef="#br0" timeOffset="99015.11">19597 7343 0,'25'-25'16,"-50"25"15,25 25-16,0 0-15,0 0 16,0 49 0,25 0-1,0-49 1,50-25 0,-26-25-1,1-24 1,-50-26-1,25 1 1,-25 24 0,-25 75 15,25 25 0,-25 49-15,25 0-1,25-49 1,-25-25 0,0-1-16</inkml:trace>
  <inkml:trace contextRef="#ctx0" brushRef="#br0" timeOffset="99382.71">20094 7417 0,'0'0'0,"24"-24"15,-24-1-15,50 0 32,0 25-17,-1 50 1,-49-1-1,0 50 1,-25-49 0,1-50-1,24-25 17,24 0-32,26-49 15,0 0 1,24-1-1,-24 50 1,-50 1 0</inkml:trace>
  <inkml:trace contextRef="#ctx0" brushRef="#br0" timeOffset="99698.28">20813 7219 0,'0'-25'31,"0"50"-15,-25 0-1,0 0 1,1-1-16,-1 51 15,25-26 1,0 1 0,49 0-1,26-50 17,-1 0-17,-24 0-15</inkml:trace>
  <inkml:trace contextRef="#ctx0" brushRef="#br0" timeOffset="100149.83">21458 7269 0,'25'0'0,"0"0"31,-1-25-15,1 25-16,0 0 15,25 0-15,-26 0 16,1-25 0,25 0-1,0-24 1,-26-1-1,-24 25 1,-24 0 0,-26 25-1,-49 50 1,-1 0 0,26 74-1,74-50 1,25-24-1,49-26 1,50-24 15,-74 0-31</inkml:trace>
  <inkml:trace contextRef="#ctx0" brushRef="#br0" timeOffset="101433.13">24212 6921 0,'-25'0'16,"25"-25"-1,-25 25 48,0 25-47,0-25-16,1 25 0,-1 0 15,0 0 1,0 24-1,25 26 1,25-50 0,25-1-16,49-24 15,-50 0 1,1 0-16,24-24 16,-24-1-1,-50-25 1,-25-24-1,-49 24 1,-1 25 15,1 0-15</inkml:trace>
  <inkml:trace contextRef="#ctx0" brushRef="#br0" timeOffset="101898.75">25253 6797 0,'0'0'0,"0"-25"16,-24 25-16,-26-24 31,25 24-31,-49 24 32,-25 26-17,49 24 1,25 1-1,0 24 1,25 0 0,-24 25-1,-1 25 1,0-25 0,0 25-1,0-99-15,25-1 16,-24 26-1,-1-26 17</inkml:trace>
  <inkml:trace contextRef="#ctx0" brushRef="#br0" timeOffset="102116.83">24609 7566 0,'-25'0'0,"50"0"0,-50-25 16,0 1-16,25-1 16,50 25-1,49-25 1,50 0-1,-100 25 1</inkml:trace>
  <inkml:trace contextRef="#ctx0" brushRef="#br0" timeOffset="103782.73">26295 7194 0,'0'0'0,"0"-25"31,-24 25 16,24-24 187,24 48-140,1-24-78,0 25-16,0-25 15,0 0 1,-1 0-16,51 0 16,-1-25-1,-24 1 1,-50-26 0,0 25-1,0 0 1,-25 25 15,0-25-31,-24 25 0,-51 25 31,1 0-15,-25 99 0,99-49-1,1 24 1,73-25-1,50-24 1,25-50 0,0 25-1,-24-50 1</inkml:trace>
  <inkml:trace contextRef="#ctx0" brushRef="#br0" timeOffset="104069.38">26965 6822 0,'0'0'0,"25"25"46,-25 24-46,0 1 16,-25 0-16,25-1 16,-25 51-1,1-26 1,48 25 0,-24-74-1</inkml:trace>
  <inkml:trace contextRef="#ctx0" brushRef="#br0" timeOffset="104500.59">27238 7244 0,'25'0'0,"0"-25"16,-1 25-16,26-25 16,0 0-1,24 1 1,-49-26 0,-25 25-1,-25 25 1,0 0-1,-24 0-15,-26 25 16,1 25 0,24-1 15,50 26-15,25-1-1,0-24 1,124-1-1,-50-49 1,-49 0-16</inkml:trace>
  <inkml:trace contextRef="#ctx0" brushRef="#br0" timeOffset="104766.98">27908 7095 0,'0'0'0,"0"-25"31,0 0-31,-25 25 16,-25 25 15,-24 25-15,49-25-1,25 24-15,-25 26 16,25-26-1,50 1 1,0-1 0,24-49-1</inkml:trace>
  <inkml:trace contextRef="#ctx0" brushRef="#br0" timeOffset="105067.84">28305 6896 0,'0'-24'16,"0"48"-16,-25-48 47,25 48-47,-25 1 15,-24 74 1,49 1 0,-25-26-1,25-24-15,25-1 16,-25 1 0,24-25-16</inkml:trace>
  <inkml:trace contextRef="#ctx0" brushRef="#br0" timeOffset="105399.47">28255 7194 0,'0'0'16,"0"-25"0,25 25-1,0-24 1,24 24-1,-24 24 1,0 26 0,-25 0-1,0-26 17,25-48-17,24-26 1,26-24-1,24 24 1,0 0 0,-74 50-1</inkml:trace>
  <inkml:trace contextRef="#ctx0" brushRef="#br0" timeOffset="105615.14">28950 7145 0,'0'0'0,"-25"24"31,25 1-31,0 0 16,-25 25 0,25 24-1,-25-24 1,25-1-1</inkml:trace>
  <inkml:trace contextRef="#ctx0" brushRef="#br0" timeOffset="106098.95">29545 7095 0,'0'0'0,"25"0"0,-50 0 31,-25 25-16,26 0-15,-1-1 16,-25 51 0,25-1-1,25-24 1,75-25 0,-1-1-1,26-48 1,-76 24-16,1 0 15</inkml:trace>
  <inkml:trace contextRef="#ctx0" brushRef="#br0" timeOffset="107899.5">1439 9576 0,'25'0'31,"-50"0"-15,50 24 31,-1-24-47,1 0 15,74-24 1,-24-1-1,-1 0 1,-49 0 0,0-24-1,-25 24 17,0 0-17,-25 25 1,-25 0-1,-24 25 1,24 49 0,1 1-1,24-1 1,0 25 0,25-24-1,25-26 1,49-49-1,26 0 1,-26-24 0,-24 24-16,-1-50 15</inkml:trace>
  <inkml:trace contextRef="#ctx0" brushRef="#br0" timeOffset="108333.2">2034 9501 0,'0'-25'31,"25"50"-31,-25 0 16,0 0-16,25 74 15,-50 0 1,25-74 15,25-25-15,0-50-1,-1-49 17,26 25-17,24-1 1,-49 51-16,50-1 15,-51 25 1,1 49 0,25 75-1,-25-49 1,0-1 0,-25-49 15</inkml:trace>
  <inkml:trace contextRef="#ctx0" brushRef="#br0" timeOffset="108733.69">2729 9551 0,'0'0'0,"25"0"15,-1-25 1,26 0-16,24 0 16,-49 1-1,-25-1 1,-25 25 0,-24-25-1,-1 50 1,-24 49-1,24 1 17,50-26-32,-25 26 15,25-26 1,50-24 0,0 0-1,49-25 1,-50 0-1,26-50 1</inkml:trace>
  <inkml:trace contextRef="#ctx0" brushRef="#br0" timeOffset="109050.3">3175 9526 0,'0'0'0,"25"25"15,0 0 1,-25 49 0,25-24-1,0-75 32,-25 0-47,24-25 16,1-49-1,0 74-15,0 1 16,-25-1 0</inkml:trace>
  <inkml:trace contextRef="#ctx0" brushRef="#br0" timeOffset="109633.82">3746 9452 0,'0'0'16,"0"-25"-1,-25 25 16,-25 74-15,26-49 0,-1 25-16,0 24 15,0-49 1,75-25 0,-1-50-1,26-24 1,-1 24-1,-74 1 1,25 49 0,-25 24 31,25 51-32,-25 24 1,25-49-16,-25 99 15,0 24 1,-25-24 0,-25-25-1,-24-50 1,-1-49 0,26-25-1,-1-99 1,25-25-1,25-25 1,25-24 0</inkml:trace>
  <inkml:trace contextRef="#ctx0" brushRef="#br0" timeOffset="110217.59">4192 9452 0,'25'24'47,"-25"1"-47,0 25 16,25-1-16,-25-24 15,50 25 17,-1-50-32,26-50 31,-1-24-15,-49-1-1,0 26 1,-25 24-1,0 0 17,0 50-32,0 0 15,49 49 1,-24 50 0,25-49-16,24 98 31,-24 1-31,-25 0 15,-50-50 1,-50-75 0,-24-24-1,25-50 17,24-74-17,25-75 1,25 75-16,0 0 0</inkml:trace>
  <inkml:trace contextRef="#ctx0" brushRef="#br0" timeOffset="110833.21">6747 8881 0,'0'0'0,"0"-25"31,-24 25-31,-1 0 15,0 0 1,-25 75 0,1-1-1,-1 1 1,-74 247 0,75-99-1,49 25 1,99-49-1,74-75 1,1-50 0,0-49-1,-75-25 1,-74 0 15,-50-25-15</inkml:trace>
  <inkml:trace contextRef="#ctx0" brushRef="#br0" timeOffset="112816.61">7417 9551 0,'0'0'0,"-25"0"32,25 25 30,25-25-46,-25 24-1,25-24-15,25 0 16,-25 0-16,24 0 16,50-49-1,-24-1 1,-50 25-1,-25 1 1,0-1 0,-50 25-1,-24 0 17,24 25-32,-49 24 15,49 26 1,0-1-1,26 0 1,73-49 0,26 0-1,24-25 1,50-50 0,-75 1-1</inkml:trace>
  <inkml:trace contextRef="#ctx0" brushRef="#br0" timeOffset="113467.99">8310 9055 0,'0'-25'31,"-24"25"-15,-1 0 15,0 25 0,25 0-31,-25-1 16,25 26-16,-25 74 15,0 25 1,1 0 0,-1-25-1,50-50 17,-25-49-17,24-25 1,26 0-1,-25 0-15</inkml:trace>
  <inkml:trace contextRef="#ctx0" brushRef="#br0" timeOffset="114066.78">8509 9452 0,'25'0'47,"-1"0"-32,26-25 1,-25 25-16,0-25 16,24 0-1,-49 0 1,25 25-1,-25-24 1,-25 24-16,0 0 31,-49 0-15,0 49 0,24 26-1,0-1 1,50 0-1,25-24 1,25-25 0,49 0-1,-25-50 1,1 25 0,-50-25-16</inkml:trace>
  <inkml:trace contextRef="#ctx0" brushRef="#br0" timeOffset="114383.03">9129 9452 0,'0'-25'15,"0"0"1,-25 25 0,-49 50-1,24-1 1,1 1 0,49-1-1,0 1 1,49-25-1,26 0 1,-1-1 0</inkml:trace>
  <inkml:trace contextRef="#ctx0" brushRef="#br0" timeOffset="114649.31">9551 9055 0,'0'0'0,"0"-25"31,0 50-15,-25 49-1,25 25 1,25 25-1,-25 0 1,-25 0 0,25-99-1</inkml:trace>
  <inkml:trace contextRef="#ctx0" brushRef="#br0" timeOffset="114949.98">9575 9476 0,'0'0'0,"0"-74"15,25 24 1,0 1 0,0 24-1,49 0 1,-24 25 0,0 25-1,-1 49 1,-49 1-1,0 24 1,25-124 47,0 0-63,0 1 15,-1-1-15</inkml:trace>
  <inkml:trace contextRef="#ctx0" brushRef="#br0" timeOffset="115283.95">10270 9179 0,'-25'0'16,"0"25"-1,1-1-15,-1 51 16,0-26-1,25 26 1,25-1 0,0-49 15,24-25-15,1-25-1,-25 0 1,0-49-1,-25 0 1,-75 24 0,1 0-1,24 50-15,0-24 16</inkml:trace>
  <inkml:trace contextRef="#ctx0" brushRef="#br0" timeOffset="115999.58">10543 9402 0,'0'0'16,"0"-25"-16,25 25 31,0 25 1,-25 0-32,0 0 15,0 49 1,-25 0-1,0-49 1,25-50 15,50 1-15,-26-1 0,1-25-16,50 1 15,-26 24 1,-24 25-1,25 0 1,-75 49 0,0 51-1,0-51 1,25-24 15,50-99-15,-1-1-1,1 26 1,-25 24-16,24 25 16,-24 0 15,0 25-15,-25 74-1,-25-25 1,25 25-1,0-49 1</inkml:trace>
  <inkml:trace contextRef="#ctx0" brushRef="#br0" timeOffset="116352.03">11436 9402 0,'0'0'16,"-25"0"0,0 0-16,1 0 15,-1 25 1,0 24 0,-25 26-1,50 24 1,25-49-1,25-50 1,-25 0-16,49-25 16,-49-25-1,0-24 1,-75 24 0,0 1-1,-49-1 1,50 50-1</inkml:trace>
  <inkml:trace contextRef="#ctx0" brushRef="#br0" timeOffset="117070.04">9278 9253 0,'0'0'0,"25"0"93,24 0-93,1-25 16,-1 25-16,1-24 16,0-1-16,49 0 15</inkml:trace>
  <inkml:trace contextRef="#ctx0" brushRef="#br0" timeOffset="119035.76">11932 9179 0,'25'-50'31,"-25"25"16,0 50-31,0 0-1,0 0-15,-25 24 16,25 51 0,-25 24-1,1 0 1,24-25-1,24-50 1,1-49 0,-25 25-16,25-25 15,0-25 1</inkml:trace>
  <inkml:trace contextRef="#ctx0" brushRef="#br0" timeOffset="119449.97">11858 9551 0,'0'0'0,"-25"-25"16,25 0 0,25 0-1,0 25 1,-1-24-16,76-1 15,-51 25 1,50 0 0,-49 0-1,-25 0 1,0 0 0,-1 25 15,-24-1-16,0 26 1,-24 0 15,48 24-15,-24-49 0,0 0-16,0-1 15,0 1-15</inkml:trace>
  <inkml:trace contextRef="#ctx0" brushRef="#br0" timeOffset="119852.8">12354 9501 0,'0'-25'0,"25"1"31,-25-1-15,24 25-16,1 25 15,-25 24 1,25-24 0,-25 25-1,0-1 1,0-24-1,0 0 17,25-50-32,-25 0 15,50-49 1,-1-1 0,-24 26-16,0-1 31,0 50-31,-25-25 0</inkml:trace>
  <inkml:trace contextRef="#ctx0" brushRef="#br0" timeOffset="120151.93">12850 9526 0,'0'0'0,"25"0"0,-25 25 16,25-25-1,24-25 1,26 0-1,-26-24 1,-49 24 0,0 0-1,-49 0 1,-26 75 0,1 24-1,49 1 1,50-1-1,49 0 1,50-49 15,-49-25-31</inkml:trace>
  <inkml:trace contextRef="#ctx0" brushRef="#br0" timeOffset="120900.34">15480 9129 0,'0'25'0,"0"-50"0,0 0 16,0 1 0,-50 24-1,25 0 1,0 24-1,-49 26 1,24 49 0,25-24-1,1 49 1,24-75-16,0 26 16,24 49-1,1 99 16,-25-49-15,-25-50 0,-24-25-1,-26-74-15</inkml:trace>
  <inkml:trace contextRef="#ctx0" brushRef="#br0" timeOffset="121684.59">14884 9700 0,'0'-25'0,"0"50"16,0-75-16,25 25 15,0 25-15,74-49 16,50 49-1,0-25 1,0 25 0,-25 0 15,-75 0-31,-24 0 16,0 0-1,0-25 1,-50 50 15,-25 0-15,25 24-16,1 1 15,-1 24 1,74-24 0,26-25-1,24 0 1,-25-50 15,-49-25-15,-50-24-1,-74-26 1,74 76 0,25-26-1,75 25 1,74 25-1,-25 0 1,-25 50 0,-49 24-1,-50 1 1,0 24 0,-25-74-1,25-50 32,49-25-31,-49 1-16,75-26 31,-26 26-31,26-1 16,-1 25-1</inkml:trace>
  <inkml:trace contextRef="#ctx0" brushRef="#br0" timeOffset="122000.09">16770 9526 0,'0'0'0,"24"-25"0,-48 50 62,-1 0-46,0 0-16,-25 24 16,25 50 15,1-24-15,48-25-1,26-26 1,0-24-1,49 0 1,-49-24-16</inkml:trace>
  <inkml:trace contextRef="#ctx0" brushRef="#br0" timeOffset="122350.27">17216 9700 0,'0'-25'31,"50"0"-15,-26 25-16,76-25 31,-1 0-15,-25-24-1,-49 24 1,-25-25-1,-49 26 1,-26 48 0,1 1-16,-26 25 15,26 24 1,74 1 0,25-26-1,99-24 1,50-25-1</inkml:trace>
  <inkml:trace contextRef="#ctx0" brushRef="#br0" timeOffset="123000.58">19548 9204 0,'0'0'31,"-25"24"-31,-25 26 16,1 24 0,-26 26 15,26 24-15,49 0-1,49 0 1,26-50-1,24-49 1,25-25 0</inkml:trace>
  <inkml:trace contextRef="#ctx0" brushRef="#br0" timeOffset="123519.37">19970 9551 0,'-25'0'31,"50"0"0,-1 0 1,1 0-32,25-25 15,-25 25-15,24-25 16,-24 0 0,0-24-1,-25 24 1,-50 25-1,1 0 1,-51 25 0,26 24 15,24 26-15,26-1-1,24 1 1,49-51-16,26 26 15,49-50 1,0 25 0,-75-25-16</inkml:trace>
  <inkml:trace contextRef="#ctx0" brushRef="#br0" timeOffset="123853.39">20540 9625 0,'0'25'79,"0"0"-48</inkml:trace>
  <inkml:trace contextRef="#ctx0" brushRef="#br0" timeOffset="124668.3">20838 9427 0,'25'0'0,"-25"-25"47,0 50-31,24 0 0,-24-1-16,0 1 15,0 25 1,-24-1-1,-1-24 1,25-50 31,25 1-31,-1-26-16,26 0 15,-25 26 1,0 24-1,24-25 1,-24 50 0,-25 24 15,25 1-15,-50-1-1,25-24 1,25-50 15,-25 1-31,25-1 16,24-25-1,-24 50 1,-25-25 15,25 25-31,-25 25 16,25 0-1,-25 25 1,0-26 15,25 1-15,-25 0 0</inkml:trace>
  <inkml:trace contextRef="#ctx0" brushRef="#br0" timeOffset="124851.37">21483 9576 0,'25'0'32,"-50"0"-17</inkml:trace>
  <inkml:trace contextRef="#ctx0" brushRef="#br0" timeOffset="125300.43">22103 9253 0,'0'0'0,"0"-25"16,-25 25 15,0 0-31,1 25 16,-1 0-1,0-25-15,-25 74 16,26-24 15,-1 24-15,0 1 0,25-1-1,-25 1 1,25 24-1,0-49 1,-25-1 0,1-24-1,-1 0 1</inkml:trace>
  <inkml:trace contextRef="#ctx0" brushRef="#br0" timeOffset="125484.56">21731 9774 0,'0'0'0,"0"-25"16,0 0 0,0 1-1,25 24 1,49-25-1,50 0 1</inkml:trace>
  <inkml:trace contextRef="#ctx0" brushRef="#br0" timeOffset="125800.54">22376 9253 0,'0'0'0,"0"25"47,0 0-32,25 49 1,-50 25-1,25 1 1,-50 24 0,25-50-1,1-49 1</inkml:trace>
  <inkml:trace contextRef="#ctx0" brushRef="#br0" timeOffset="126355.56">22624 8881 0,'0'0'0,"0"-25"31,25 50 0,0-25-15,-1 50-16,1-26 15,25 26-15,24 49 16,-24 1 15,-1 48-15,-24 26 0,-25 24-1,-74-49 1,-1-25-1,-24 0 1,25-74 0,49-25-16,0 0 15,0-25 1,25 24 0,-24-24 30</inkml:trace>
  <inkml:trace contextRef="#ctx0" brushRef="#br0" timeOffset="130550.51">24559 9328 0,'0'0'0,"0"-25"47,0 0 0,-25 0-31,25 0-1,-25 25 1,0 0 0,-24 0-16,-1 25 15,1 0-15,-51 49 16,51 1-1,49-1 1,99 1 15,-25-26-15,-24 1 0,-25 49-1,-25-74 1,-25-25-16,-49 50 15,-26-50 1,1 24 0,50-48-1,24-1 1,50-50 0</inkml:trace>
  <inkml:trace contextRef="#ctx0" brushRef="#br0" timeOffset="131067.89">24931 9551 0,'0'0'0,"0"-25"16,0 0 15,0 50-15,0 25-1,-25 49 1,25-50 0,50 1-1,-25-50 1,99-50-1,-50 1 1,0-50 15,-24 24-15,-25 1 0,-25 99 30,0 24-46,-25-24 16,50 74 0,-25-24-1,25-1 1,0-74-16,49 25 16,-49-25-1</inkml:trace>
  <inkml:trace contextRef="#ctx0" brushRef="#br0" timeOffset="131334.01">25799 9402 0,'0'0'0,"0"-25"31,-25 50-15,1 0-1,-26 49 1,50-49-16,-25 74 16,50-49-1,49-1 1,1-49 0,-1 0-1,-24-49 1</inkml:trace>
  <inkml:trace contextRef="#ctx0" brushRef="#br0" timeOffset="131784.31">26271 9080 0,'0'0'16,"0"49"-16,-50 1 0,50-1 15,-50 75 1,1 25 0,24-74-1,25-26 1,99-49 0,0-25-1,25-49 1,-24 24-1,-76 50 1,1 0 15,25 75-15,-1-1 0,51-49-1,-1 0 1,0-25-1,-24-25 1,-51-49 0,-24-1-1,0 50-15</inkml:trace>
  <inkml:trace contextRef="#ctx0" brushRef="#br0" timeOffset="134350.78">29570 9576 0,'25'-25'16,"-25"0"0,0 0-1,-25 25 17,25-25-17,-25 25-15,0 0 16,-24-24-1,-51 48 1,1 26 0,25 24-1,49 1 1,25-50-16,25-1 16,24 1-1,51-50 1,-26-24-1,-24-1 1,-1 1 15,-24-1-15,0 25 0,-25 75 15,0 49-16,25-25 1,24-49-16,51 25 16,-1-50-1,0-25 1,-25-25 0,-74-49-1,25 25 1,-50 49-1</inkml:trace>
  <inkml:trace contextRef="#ctx0" brushRef="#br0" timeOffset="135917.89">2034 11312 0,'0'-25'62,"-25"25"-62,1 0 16,-1 0 0,0 0-1,-25 0-15,26 25 16,-26 25-1,0 24 1,25-24 0,1-25-1,24-1 1,49-24 0,26-49-1,-26-1 1,26 1-1,-75 24 1,25 25 0,-25-25 15,0 50-15,24 0-1,-24 49 1,0 50-1,-24 0 1,-1 0 0,-25 25-1,-24-50 1,24 0 0,-24-49-1,24-25 1,25-25-16,-24-50 15,24-24 17,0-25-17,50-25 1,0 74-16</inkml:trace>
  <inkml:trace contextRef="#ctx0" brushRef="#br0" timeOffset="136419">2332 11734 0,'0'0'0,"25"-25"0,-25 0 15,0 0 1,0 1-1,0-26 1,-25 25 0,-25 25-1,1 50 1,24-1 0,25 26-1,0-1 1,0-24-1,49 0 1,1-26 15,0-24-15,-26 0-16</inkml:trace>
  <inkml:trace contextRef="#ctx0" brushRef="#br0" timeOffset="136804.32">2630 11883 0,'0'0'0,"-25"-25"31,50 0-15,-25 0-16,0-24 16,49-26-1,1 26 1,-1 24-1,1 25 1,-25 49 0,0 26-1,-1-1 1,1-49-16</inkml:trace>
  <inkml:trace contextRef="#ctx0" brushRef="#br0" timeOffset="137219.93">3126 11734 0,'0'-25'16,"24"0"-1,1 0-15,0 25 16,0-49 0,-25 24-1,0-25 1,-50 50 0,25 25-1,-24 25 1,24 24 15,0-24-31,25-25 16,0 49-1,25-49 1,25 0 0,49 0-1,-49-75 1</inkml:trace>
  <inkml:trace contextRef="#ctx0" brushRef="#br0" timeOffset="137485.76">3523 11908 0,'0'0'16,"0"-25"0,0 0-1,49-49 1,-24-51-1,49 51 1</inkml:trace>
  <inkml:trace contextRef="#ctx0" brushRef="#br0" timeOffset="138019.64">4044 11610 0,'-25'25'16,"50"-50"-16,-75 50 0,25-1 16,0 1-16,-24 25 15,24 0-15,25-26 16,-25 51 0,50-50-1,24-50 1,26-25 15,-1-24-15,-24-1-1,-50 26 1,25 49 0,-25 24-1,0 1 1,0 99-1,25-74 1,-25-25-16,0 0 16,24-1-1</inkml:trace>
  <inkml:trace contextRef="#ctx0" brushRef="#br0" timeOffset="138301.34">4738 11263 0,'0'0'0,"0"-25"31,25 25-15,-50 49-1,25-24 1,-25 124-1,25-75-15,-49 100 16,24-25 0,25-25-1,0-50 1,0-49 0</inkml:trace>
  <inkml:trace contextRef="#ctx0" brushRef="#br0" timeOffset="138851.74">4589 11684 0,'0'0'0,"-25"-25"16,50 25 15,25-24-16,24 24 1,1 0 0,-1 0-1,-49 0 1,0 0 31,-25 24-16,0 1-15,-25 0-1,25 25-15,0 24 16,25 1 0,24-26-1,26-49 1,-1 0-1,1-49 1,-51-1 0,-24-49-1,-24 24 1,-26 26 0,25 24-1,-24 0 1</inkml:trace>
  <inkml:trace contextRef="#ctx0" brushRef="#br0" timeOffset="139203.49">5433 11734 0,'0'25'15,"0"-50"-15,0 75 0,25-26 16,-25-73 15,24 24-15,1-50-1,25-24 1,-1 50-16,-24-26 16,74 1-1,-24 24-15</inkml:trace>
  <inkml:trace contextRef="#ctx0" brushRef="#br0" timeOffset="140333.79">8509 11684 0,'0'-25'32,"0"1"-17,-25 24 17,0 0-32,-24 0 15,24 24 1,-25 51-1,25-1 17,1 1-17,48-26 1,51-24 0,-1-50-1,25-24 1,-74-1-1,0-24 1,-75 24 0,1 0-1,-26 26 1,26 24 0</inkml:trace>
  <inkml:trace contextRef="#ctx0" brushRef="#br0" timeOffset="140686.34">8757 11585 0,'25'-25'0,"-50"50"0,74-50 31,-24 50-15,-25 0-1,25 24-15,-25 1 16,0 49 0,0-49-1,25-75 32,25-49-31,-1-75-1,26 25 1,-1 25 0,-24 74-16</inkml:trace>
  <inkml:trace contextRef="#ctx0" brushRef="#br0" timeOffset="141453.49">10865 11659 0,'0'-24'31,"0"-1"0,0 0-15,-24 0-1,-1 25-15,-50 0 16,-24 50 15,25-25-31,-1 74 16,51-49 0,-1 24-1,50-24 1,74-50-1,-50-25-15,75-25 16,-49-24 0,-26-1-1,-49 50 1,25 25 0,-25-24-1,0 73 1,25 1 15,0-25-31,-25 0 16,74 24-1,-49-49-15,0 0 16,74-49 0,-49-1-1,-1-25 1</inkml:trace>
  <inkml:trace contextRef="#ctx0" brushRef="#br0" timeOffset="142386.42">13892 11436 0,'0'0'0,"0"-25"62,0 50-62,-25-25 16,25 50-16,-25 49 15,0 0 1,1 1 0,-1-26-1,50-74 16,-1-25-15,1 0 0,75-24-1,-26-1 1,-49 50-16,24-25 16,-24 50-1,25 25 1,-25-1-1,-25 26 1,-25-1 0,-25-49-1,-24 0 1,-1 0 0,1-50-1,24-25 1,25-24 15,25-1-15</inkml:trace>
  <inkml:trace contextRef="#ctx0" brushRef="#br0" timeOffset="143001.51">14810 11659 0,'-25'0'0,"50"0"0,-75 0 16,25-24-16,1 24 15,-26 24 1,-25 26 0,26 25-1,24-1 1,0 0-1,50-49 1,0-25 0,74-74-1,-49 24 1,-25 1-16,24-26 16,-24 25 15,0 50-16,-25-24 1,-25 73 15,25-24-31,0 0 16,0 49 0,25-24-1,-25 0 1,25-26-1</inkml:trace>
  <inkml:trace contextRef="#ctx0" brushRef="#br0" timeOffset="143420.09">15281 11287 0,'0'0'0,"0"25"63,0 25-48,0-25-15,-25 24 16,25 26-16,-49 24 16,24 25-1,0-25 1,25-24-1,0-26 1,50-24 15,-1-25-15,-24-25-16,50 0 16</inkml:trace>
  <inkml:trace contextRef="#ctx0" brushRef="#br0" timeOffset="143628.75">15207 11684 0,'0'-25'0,"0"50"0,-25-50 15,50 1 32,24 24-47,1 0 16,-25-25-16</inkml:trace>
  <inkml:trace contextRef="#ctx0" brushRef="#br0" timeOffset="143969.32">15827 11337 0,'0'0'0,"0"25"63,0 0-47,0-1-16,-25 76 15,0 24 16,0 0-15,1-25 0,24-25-1,24-49 1,26-25 0,24 0-1,1-25 1,-50 25-16</inkml:trace>
  <inkml:trace contextRef="#ctx0" brushRef="#br0" timeOffset="144219.1">15728 11659 0,'0'0'16,"-25"0"-16,0 0 0,50-24 47,0 24-31,74-25-1,-74 25 1,24 0-16,-24 0 0</inkml:trace>
  <inkml:trace contextRef="#ctx0" brushRef="#br0" timeOffset="144902.63">16397 11709 0,'0'25'31,"25"-25"63,0 0-78,0 0-1,0 0-15,24-25 16,1 25-16,-25-25 16,49 0-1,-49-24 1,-25 24 0,0 0-1,-25 0 1,0 25-1,-24 25 1,-26 0 0,50-25-16,-24 74 15,-1-24 1,50-25 0,0 0-16,-25 24 15,25 1 1,25 0 15,50-26-15,-26-48-1,-24 24-15</inkml:trace>
  <inkml:trace contextRef="#ctx0" brushRef="#br0" timeOffset="145287.07">16894 11684 0,'0'25'15,"0"-50"-15,24 75 0,-24-25 16,25-25-16,-25 25 16,-25-25-1,50-25 32,-25 0-31,25 0-1,-25 0-15,74-49 16,-24-1 0,24 26-1,-49 24 1</inkml:trace>
  <inkml:trace contextRef="#ctx0" brushRef="#br0" timeOffset="145885.39">17464 11560 0,'-25'25'16,"50"25"-1,-25-26 1,25-24-16,0 0 16,24 0-1,1-49 1,0-1-16,-26 25 16,51-99 15,-75 100-31,25 24 47,-25 24-32,-25 51 1,0 24 0,-25 0-1,26 50 1,-1 50-1,-25-1 1,1-99-16,24-24 16,-99 74-1,-75 24 1,100-98 0,25-75-1,74-25 16,0-74-15,49-75 0,-24 75-16</inkml:trace>
  <inkml:trace contextRef="#ctx0" brushRef="#br0" timeOffset="149202.04">19945 11585 0,'25'0'15,"-1"0"17,-24-25-17,25 25 1,-25-25-16,25 1 16,0-1-1,-25-25 1,0 1-1,-25 49 17,-25-25-17,-24 50 1,-50 49 0,25 25-1,-1 50 1,76-50-1,73-49 1,51-50 0,-51 0-16,50-50 15,1 1 1,-51-51 0,-24 1-1,0 50 1,-25 24-1,-25 25 17,0 74-17,-24 25 1,24 26 0,0-51-1,25-24-15</inkml:trace>
  <inkml:trace contextRef="#ctx0" brushRef="#br0" timeOffset="149719.1">20391 11511 0,'0'0'0,"25"0"16,-25 24-16,-25 1 15,25 0 1,-24 49 0,-1 1-1,0-25 1,25-26-1,0-48 32,50-26-31,-26 25-16,1-25 16,50-24-1,24 49 1,-74 0-1,-1 25 1,1 25 0,-25 25-1,0 24 1,0 26 0,0-51-1,25-49 1,0 0-16</inkml:trace>
  <inkml:trace contextRef="#ctx0" brushRef="#br0" timeOffset="150286.69">21284 11560 0,'25'-25'15,"-50"50"-15,75-50 0,-50 1 16,25 24-16,-25-25 15,25 25 17,-75 0-17,25 25 1,-49 24 0,-1 26-1,26-1 1,24-24-1,25-25 1,50-1 0,-1-24-1,-24 0-15,49-49 16,26-51 0,-26-24 15,-24-99-16,24 0 1,-24 24 0,-50 125-1,0 49 1,-25 75 0,-50 173-1,51-24 1,-1-26-1,0-74 1,25-49 0,25-25-1,0-25 1</inkml:trace>
  <inkml:trace contextRef="#ctx0" brushRef="#br0" timeOffset="152103.59">23666 11337 0,'0'0'0,"0"-25"63,25 25-48,-25-25 1,0 1-1,0-1-15,0 0 16,0 0 0,-25 25-16,0-25 15,-49 25 1,-26 25 0,51 0-16,-75 74 31,25 25-16,74-25 1,50-24 0,49-75-1,0 0 1,26-25 0,24-99-1,-100 74 1,51-74-1,-75 100 1,25 24 0,-50 74-1,-25 50 1,50 0 0,0 0-1,0-74 16,25-25-31</inkml:trace>
  <inkml:trace contextRef="#ctx0" brushRef="#br0" timeOffset="152936.76">25055 11337 0,'25'0'16,"-50"0"-16,75-25 0,-26 25 16,1 0-1,0 25 1,0 25-1,-50 49 1,0 0 0,25-49-16,-25-26 15,1 1 1,24 0 0,0-50 15,24-49-16,51-50 1,24 0 0,0-25-1,1 75 1,-76 74 0</inkml:trace>
  <inkml:trace contextRef="#ctx0" brushRef="#br0" timeOffset="153389.64">25650 11535 0,'25'0'16,"0"0"0,0-24-16,-25-1 15,25 25 1,-1-25-16,1-25 16,0 26-1,-25-1 1,-25 25-1,-24 0 1,-26 25 0,1 49-1,24 25 1,25-24 15,25-51-31,50 51 16,-25-75-16,99 25 31,-25-25-15,25-75-1</inkml:trace>
  <inkml:trace contextRef="#ctx0" brushRef="#br0" timeOffset="153803.75">26271 11287 0,'-50'0'31,"25"25"-31,0 0 16,25 25-1,-24 24-15,24-49 16,74 49-1,-49-49-15,24 0 32,-24 0-17,0-1 1,-50 1 0,-49-25-1,-25 25 1,49-25-1,25 0 1,0-25 0,75 0-1,124-49 1</inkml:trace>
  <inkml:trace contextRef="#ctx0" brushRef="#br0" timeOffset="154053.6">26643 11436 0,'0'0'16,"0"-25"-16,24 25 31,-24-24 1,-24 48-17,24 1-15,0 0 16,-25 74-1,25-24 1,0-51 0,0 1-16,0 0 15,0 0 17,-25 0-32</inkml:trace>
  <inkml:trace contextRef="#ctx0" brushRef="#br0" timeOffset="154486.07">26816 11461 0,'0'0'0,"0"25"0,25 0 16,-25-1-1,50 51 1,-50-26 0,0-24-1,-50 0 1,1-25-1,24 0-15</inkml:trace>
  <inkml:trace contextRef="#ctx0" brushRef="#br0" timeOffset="154835.66">27337 11139 0,'0'0'0,"25"-25"47,-25 74-31,0-24-16,-25 0 15,25 25-15,0 24 16,-49 50 0,49-25-1,-25-49-15,25 49 32,49-49-32,-24-50 15,0 25 1</inkml:trace>
  <inkml:trace contextRef="#ctx0" brushRef="#br0" timeOffset="155403.35">27288 11560 0,'0'-25'15,"49"-24"17,-24 49-32,25 0 15,-1-25-15,51 25 16,-51 0 0,-24 0 30,-50 25-14,25 0-17,-49-1 1,49 51 0,-25-26-1,50 1-15,-1-25 16,1 0-1,25-25 1,-25-25 0,-1 0-1,26-49 1,-50-26 15,0 76-15,-50-26-1,1 50 1,-50 0 0,74 0-1,0 0-15</inkml:trace>
  <inkml:trace contextRef="#ctx0" brushRef="#br0" timeOffset="155741.31">27709 11511 0,'25'0'16,"-50"0"-16,75 0 0,-25 0 16,24 0-1,-24 24 1,0 1 0,0 25-1,0-1 1,-25-24-1,0 0 1,-25 0 0,50-50 15,-1 0-15,26-49-1,49-25 1,-24 24-1,-1 1 1,-74 49-16</inkml:trace>
  <inkml:trace contextRef="#ctx0" brushRef="#br0" timeOffset="156299.57">26618 11039 0,'25'-25'32,"-25"1"-32,-25 24 15,0 0 1,25 24 31,25-24-32,-25-24 17</inkml:trace>
  <inkml:trace contextRef="#ctx0" brushRef="#br0" timeOffset="158438.44">29049 11709 0,'0'-25'15,"0"50"32,-25 0-31,0 0-16,1 0 15,-1-1-15,0 26 16,-50 0 0,51-26-1</inkml:trace>
  <inkml:trace contextRef="#ctx0" brushRef="#br0" timeOffset="159102.75">29669 11436 0,'0'-25'31,"-25"50"-15,1 0-1,24 25 1,-25-26-16,25 26 16,-25 0-1,75-1 1,-26-49 0,26 0-16,24-25 15,-24-24 1,0-1 15,-50 25-15,24 1-1,-24 24 1,-24 74 0,48 0-1,26-24 1,0-25-1,-1-25 1,-24-25-16,25-25 16,-26-49-1,1 0 1,0 0 0,-25 74-1,0 0 1</inkml:trace>
  <inkml:trace contextRef="#ctx0" brushRef="#br0" timeOffset="159619.14">30413 11163 0,'0'0'0,"25"-24"0,-25-1 47,0 74-32,-25 1-15,-24 49 16,-1 50-1,0-25 17,26-50-17,24-49-15,0 0 16,49-25 15,26-50-15,49 1-1,-50-1 1,-24 50 0,-50-25-1,25 50 1,-1 0 0,-24 0-1,25 24 1,-25-24 15,25-25-31</inkml:trace>
  <inkml:trace contextRef="#ctx0" brushRef="#br0" timeOffset="159868.44">30959 11511 0,'0'0'0,"25"-50"31,-25 25 0,0 50-31,-25 0 16,25 0-16,-25 49 16,25 0-1,-25-24 1</inkml:trace>
  <inkml:trace contextRef="#ctx0" brushRef="#br0" timeOffset="159995.32">31034 11287 0,'0'0'0,"0"-24"32</inkml:trace>
  <inkml:trace contextRef="#ctx0" brushRef="#br0" timeOffset="160287.99">31207 11387 0,'-25'0'16,"25"24"-1,-24 1 1,-1-25-16,0 75 16,0-1-1,0-24 1,75-1-1,-25 1 1,24-50 0,1 0-1,0-50 1</inkml:trace>
  <inkml:trace contextRef="#ctx0" brushRef="#br0" timeOffset="160719.35">31505 11089 0,'25'0'16,"-50"0"-16,74 0 15,-49 25 1,0 24 0,-24 51-1,-1 24 1,0 0-1,0-50 1,25-24 0,0-26-1,50-24 1,-1-24 0,1-1-16,0 0 15,-1 25 16,-24 0-15,25 25 0,-1 0-1,51-1 1,-26-24 0,0 0-1,-74-24 1,0-1-16</inkml:trace>
  <inkml:trace contextRef="#ctx0" brushRef="#br0" timeOffset="163703.03">2158 13222 0,'0'-24'32,"0"-1"77,0 0-93,0 75 77,0-26-93,-25 1 16,25 25-16,-24-1 16,24 1-1,0 49 1,0-24 0,0-26-1,0-24 1,49 0-1,1-25 1,-25-25-16,24-25 16,26-49-1,-51-25 1,1 25 0,0 25-1,0 49 16,-25 50 16,0-1-31,25 76 0,-25-1-1,25-50-15,-1 26 16,26-26-1,0-24 1,-1-50 0,1 1-1,24-26 1,-24-24 0,-1-26-1,-24 1 16,0 25-15,-25-1 0,-25 1-1,-24 74 17,24 25-17,0 24 1,0 26-1,25-1 1,25-24 0,25-1-1,24 1 1,-49 0 0,0-1-1,-25 26 1,0-51-1,-25 51 1,-50-50 0,26-25-1,-1-25 1,25 0 0,1-49-1,-1-1-15</inkml:trace>
  <inkml:trace contextRef="#ctx0" brushRef="#br0" timeOffset="164220.04">3225 13371 0,'0'0'0,"0"25"15,50-25 1,-26 0 0,1-25-1,0 0 1,0-49-1,-25 24 1,0 26 0,-50 24-1,25-25 1,1 50 15,24-1-15,-25 1-16,0 50 31,25-1-15,25 0-1,24-49 1,-49 0-16,25-25 16,25 0-1,-1 0 1</inkml:trace>
  <inkml:trace contextRef="#ctx0" brushRef="#br0" timeOffset="164587.72">3721 13049 0,'0'0'0,"0"24"32,-25-24-17,25 25-15,0 0 16,0 25 0,50-1-1,-25-24 1,24 0-1,-24 25 1,-25-1 0,-25 1-1,0-1 1,-24-24 0,-50-25 15,74 0-31,0 0 0</inkml:trace>
  <inkml:trace contextRef="#ctx0" brushRef="#br0" timeOffset="166269.25">6847 13073 0,'0'0'0,"-25"0"16,0 0 140,50 0-62,0 0-78,0 0-16,-1 0 15,1 0 1,25-24 0,24-26-1,-24 25 1,-1 0-1,-24 1 1,-25-1 31,-25 25-47,-24 0 16,-1-25-1,1 50 1,-26 0 15,26 24-15,24 50-1,0-24 1,25 24 0,50-49-1,-50-25-15,49-1 16,26 1-1,-1-50 1,0-24 0,-49-1-1</inkml:trace>
  <inkml:trace contextRef="#ctx0" brushRef="#br0" timeOffset="166753.65">7293 12999 0,'25'-25'31,"0"25"1,-25 25-32,0 0 15,25 24 1,-50 26-1,25-25 1,0-26 0,0 1-1,0-50 17,0 1-17,0-26-15,49-25 16,-24 51-1,25-26 1,24 25 0,1 0-1,-26 75 1,-24 0 0,0 49-1,-25 0 1,0-49-1,0-25 1</inkml:trace>
  <inkml:trace contextRef="#ctx0" brushRef="#br0" timeOffset="167187.04">7938 13173 0,'0'0'0,"25"0"16,0-25-1,0 25 1,-1-25 0,26-25-1,0 1 1,-26 24-1,-24 0 1,-24 0 0,-26 25-1,-24 25 1,24 25 0,0 24-1,26 26 1,24-51 15,24 1-15,26-1-1,0-49 1,24 0 0,25-24-1</inkml:trace>
  <inkml:trace contextRef="#ctx0" brushRef="#br0" timeOffset="167553.38">8286 13123 0,'24'-25'0,"1"25"31,25 0 0,-50 25-15,25 0-16,-25 74 15,0-49 1,0-25 0,0-25 15,24-75-16,1-24 1,25 24 0,-1 1-1,-24 74 1,-25-25-16</inkml:trace>
  <inkml:trace contextRef="#ctx0" brushRef="#br0" timeOffset="168120.05">8931 13123 0,'0'0'0,"24"0"16,-24-25 15,-24 25-15,-26 50-1,0 24 1,1 1 0,49-50-1,49-25 1,26-75 0,24 26-1,-49-26 1,-50 50 15,24 25-15,-24 25-1,25 0 1,-25 74 0,0 50-1,0 49 1,0-24-1,-49 0 1,24-100-16,-50 50 16,-24-49-1,25-75 1,49-50 0,0-99-1,25-49 16,50 24-15,49 25-16</inkml:trace>
  <inkml:trace contextRef="#ctx0" brushRef="#br0" timeOffset="168753.42">9501 13148 0,'0'-25'16,"25"25"-1,-25 25 1,0 25-1,0-26 1,25 51 0,-25-50-16,49-1 15,1-24 1,0-49 0,-1-26-1,1 1 1,-25 24-1,-25 25 17,0 50-17,0 25 1,0 74 0,24 0-1,-24-25-15,0 75 31,0 24-15,-24-49 0,-51-50-1,1 1 1,-1-76 0,26-48-1,24-51 1,25-74-1,0-24 1,25 98-16</inkml:trace>
  <inkml:trace contextRef="#ctx0" brushRef="#br0" timeOffset="169287.73">11312 13495 0,'0'25'46,"0"0"-30,0 0-16,25 24 0,-50 1 16,0 49-1,0-24 1</inkml:trace>
  <inkml:trace contextRef="#ctx0" brushRef="#br0" timeOffset="169954.21">13123 12925 0,'0'0'0,"0"-25"16,-25 25 15,0 0-15,0 0-16,-24 25 15,-1-1 1,1 51 0,24 24-1,0 0 1,25 25 15,0 0-15,25 25-1,-50-25 1,25-49 0,-50-1-1,1-49-15</inkml:trace>
  <inkml:trace contextRef="#ctx0" brushRef="#br0" timeOffset="170454.63">12503 13495 0,'0'0'0,"74"-74"31,-49 49-31,25 25 16,49-25 0,-25 25-16,50-25 15,-49 25 1,24-24 0,-50 24-1,-24 0 1,-25 24 15,0 51-15,0-1-1,25-24 1,25-25 0,24-25-1,1-25 16,-51 0-31,1-25 16,-25 1 0,-49-1-1,-51 25 1,1 25 0,25 25-1,49-25-15</inkml:trace>
  <inkml:trace contextRef="#ctx0" brushRef="#br0" timeOffset="171670.57">13669 13322 0,'0'0'0,"24"0"16,-24-25 0,0 0-16,25 25 15,0 0 16,-25 25-31,25 0 16,-25 24 0,25 26-1,-50-1 1,25-24 0,0-75 30,0 0-30,25-99 0,24 0-1,26 0 1,-26 99-16</inkml:trace>
  <inkml:trace contextRef="#ctx0" brushRef="#br0" timeOffset="172638.42">15306 13619 0,'0'-25'15,"25"25"1,-25-24-16,49-1 15,-49 0-15,75-49 16,-50 24 0,-25 0-1,-25 26 1,-25 24 0,-24 49-1,-1 50 16,26 1-15,49 24 0,0-100-16,49 51 15,26-50 1,-1-25 0,1-25-1,-26-50 1,1-24-1,-1 0 1,1 25 15,-25 74-31,24-25 16,26 25 15,-26 25-15,-49 24-1,0 100 1,-24-50 0,-1-74-1,0-25 17,50-74-17,49-50 1,1 24-1,-1 1 1,-49 74 0,0 25-1,-50 25 1,0 25 0,0 49 15,25-25-16,25 1 1,50-26 0,-26-49-16</inkml:trace>
  <inkml:trace contextRef="#ctx0" brushRef="#br0" timeOffset="173020.18">16596 13346 0,'-25'0'0,"50"0"0,-75-24 16,1 24-16,-26 24 16,1 26-1,24 74 1,25 0 0,25-74-1,25-26 16,25-24-15,24-74 0,-24 0-1,24-1 1,-49 50 0,-25 1-1,25 73 1,-25 50-1,-25-49-15,0 99 16,0-50 0,1-74-1</inkml:trace>
  <inkml:trace contextRef="#ctx0" brushRef="#br0" timeOffset="173586.92">16844 13446 0,'0'0'0,"25"0"32,-25 24-32,0 51 15,-25-1 1,0 1-1,0-51 1,25 1 0,25-74-1,0-26 1,49-24 0,1 49-1,-50 26 16,-1 24-15,1 49 0,-25 1-16,-25 24 15,25-49 1,0 0 15,50-100-15,24 1-1,26 0 1,-51 49 0,-24 25-1,-50 74 1,0 25 0,-24 50-1,24-99 1,25 0-16</inkml:trace>
  <inkml:trace contextRef="#ctx0" brushRef="#br0" timeOffset="173869.87">17638 13371 0,'0'0'0,"0"-25"16,0 1 15,0 48-31,-25-24 16,0 100-1,0-51-15,1 125 16,-26 0 0,-25-1-1,26-24 16,-1-50-15,50-74-16</inkml:trace>
  <inkml:trace contextRef="#ctx0" brushRef="#br0" timeOffset="174187.58">17514 13867 0,'0'0'0,"25"-49"16,-1-26-16,51 1 16,-1-1-1,-24 26 1,24 24 0,-24 0-1,-25 75 16,-50 24-15,-50 50 0,-24-24-1,25-51 1,24-49 0</inkml:trace>
  <inkml:trace contextRef="#ctx0" brushRef="#br0" timeOffset="174753.81">18258 13247 0,'0'0'0,"0"-25"31,-25 50-15,25 25-1,-25-1 1,-24 150 0,24-75-1,25-50 1,0-49 0,25 0-1,49-75 1,1 25-1,-1 1 1,0-1 0,-74 0-1,25-25 1,25 1 0,-1-1-1,-24 1-15,-25 24 31,0 0-15,-74 25 0,-1 74-1,1 26 1,0-1 0,49 0-1,50-24 1,24-51-1,50-48 1,1-1 0</inkml:trace>
  <inkml:trace contextRef="#ctx0" brushRef="#br0" timeOffset="176786.77">21185 13570 0,'0'0'0,"25"-25"16,-25 0-16,25 0 15,-25-24 1,25 24-1,-50-25 1,0 25 0,-74 25-1,-25 50 1,0 74 0,49 25-1,50-100-15,25 26 31,50-50-15,49-50 0,0-50-1,-24 1 1,-25 0 0,-50 49-1,24 25 1,-73 74-1,24 50 1,0 0 0,0-24-1</inkml:trace>
  <inkml:trace contextRef="#ctx0" brushRef="#br0" timeOffset="177196.07">21408 13495 0,'0'0'0,"25"-25"15,-25 1 1,0 48 0,-25 76-1,-24-1 1,24 25-1,50-149 32,0-25-47,49-49 16,25-25 0,-49 75-1,-25 24 16,-1 50-15,-24 99 0,-24 24-1,-1-23 1,0-51 0,50-74-1</inkml:trace>
  <inkml:trace contextRef="#ctx0" brushRef="#br0" timeOffset="178137.05">23195 13619 0,'0'0'0,"0"-25"31,24 25 16,1 0-31,0-24-16,25 24 15,-1 0-15,1-25 16,24 0 0,25 0-1,-24-24 1,-75 24-1,-25 0 1,-74 25 0,0 50-1,-25 24 1,49 50 15,26-25-31,73-24 31,76-50-15,24-25 0,0-25-16</inkml:trace>
  <inkml:trace contextRef="#ctx0" brushRef="#br0" timeOffset="178403.95">24038 13173 0,'0'0'0,"-25"25"32,0 24-17,25 1-15,-24 24 16,-1-24-1,0 99 1,0-1 0,25-123-1</inkml:trace>
  <inkml:trace contextRef="#ctx0" brushRef="#br0" timeOffset="178771.15">24187 13644 0,'25'0'16,"24"-25"31,-24 0-47,0 1 15,24-1-15,1-25 31,-25 1-15,-50 49 0,-25 0-1,-49 49 1,0 26 0,49-1-1,26 25 1,48-49-1,26 0 1,49-50 0,0 0-1,-49-25-15</inkml:trace>
  <inkml:trace contextRef="#ctx0" brushRef="#br0" timeOffset="179037.28">24857 13545 0,'0'0'0,"0"-25"16,-25 25 15,0 0-15,-25 50-1,1 24 1,-1 50-1,50-49 1,50-51 0,-1 1-1,26-50 1</inkml:trace>
  <inkml:trace contextRef="#ctx0" brushRef="#br0" timeOffset="179304.15">25353 13198 0,'0'0'0,"0"-50"16,-25 50 0,0 50-1,0-1 1,-24 75-1,24 0 1,25 0 0,0-49-1,0-26 1</inkml:trace>
  <inkml:trace contextRef="#ctx0" brushRef="#br0" timeOffset="179620.18">25253 13570 0,'0'0'0,"75"-75"32,-50 75-32,0 0 15,24 0 1,-49 50-1,25 24 1,-50 1 0,0-75-1,25 24 1,25-48 0,0-1-16,25-50 31,49 1-16,0 0 1,-25-1 0</inkml:trace>
  <inkml:trace contextRef="#ctx0" brushRef="#br0" timeOffset="179820.55">25923 13470 0,'0'0'0,"-25"25"15,25 0 1,-24 0 0,-1 74-1,25-49 1,-25 24 0,25-49-1</inkml:trace>
  <inkml:trace contextRef="#ctx0" brushRef="#br0" timeOffset="180237.09">26419 13421 0,'25'0'16,"-50"0"15,1 25-31,-1 24 16,0 26 0,0-1-1,25-24 1,25-26-1,0-24 1</inkml:trace>
  <inkml:trace contextRef="#ctx0" brushRef="#br0" timeOffset="184890.96">26022 13073 0,'0'0'0,"25"-24"16,-25-1 15,-25 50 16,1-1 31</inkml:trace>
  <inkml:trace contextRef="#ctx0" brushRef="#br0" timeOffset="185687.77">28776 13222 0,'0'0'0,"0"-24"16,-25 24 15,25-25-15,-25 50-1,25-1 1,-24 26-16,-51 49 16,26 25-1,24-25 16,25-24-15,25-50 0,24-25-1,50 0 1,1-25 0,-76 25-16</inkml:trace>
  <inkml:trace contextRef="#ctx0" brushRef="#br0" timeOffset="185937.88">29123 13421 0,'0'0'0,"0"-25"31,0 50-15,0 0-1,0-1-15,0 1 16,-24 0 0,24 49-1,-25-24 1,25-25 0,0 0-1</inkml:trace>
  <inkml:trace contextRef="#ctx0" brushRef="#br0" timeOffset="186088.48">29223 13297 0,'0'0'0,"0"-25"15,0 0 1</inkml:trace>
  <inkml:trace contextRef="#ctx0" brushRef="#br0" timeOffset="186738.14">29421 13520 0,'0'0'0,"50"50"16,-26-50-1,51-25 1,-25 0 0,-1 0-1,-24 25 1,-25-25 0,-25 50-1,0 0 1,1 99-1,-26 25 1,-25 25 0,26-1-1,-50-24 1,49-75-16,-49 51 16,-25-26 15,25-50-16,24-49 1,50 0 0,0-99-1,75-50 1,25-24 0,24 49-1,0 24 1,0 1-1,-24 50-15</inkml:trace>
  <inkml:trace contextRef="#ctx0" brushRef="#br0" timeOffset="187270.94">30016 13421 0,'0'0'0,"0"49"0,-49 75 15,-1-24 1,25-26 0,1-49-1,73-50 17,-24 0-17,25 0-15,49-74 31,0 25-15,-49 24 0,-26 50-1,-24 25 1,-24 49 0,24 26-1,-25-26 1,25 1-1,25-26 1,24-49 0,-24 0-1</inkml:trace>
  <inkml:trace contextRef="#ctx0" brushRef="#br0" timeOffset="187572.36">30934 13123 0,'0'0'0,"25"-25"16,0 0-1,-25 50 17,-25 0-17,-25 99 1,1 25-1,-1-25 1,1 0 0,49-25-1,0-24 1,0-50 0,24-1-16,1-24 15</inkml:trace>
  <inkml:trace contextRef="#ctx0" brushRef="#br0" timeOffset="187755">30785 13446 0,'0'0'0,"-24"-25"16,24 0-1,24 25 1,51-25 0</inkml:trace>
  <inkml:trace contextRef="#ctx0" brushRef="#br0" timeOffset="188470.92">29644 13421 0,'0'0'0,"25"0"16,0 0 47,-50 0-48,0 0 32,25-25-47,-24 25 16,-1 0-1,0 0-15,0 0 16,0 0 0,-24 0-1,-1 50 1,50-26-16</inkml:trace>
  <inkml:trace contextRef="#ctx0" brushRef="#br0" timeOffset="189938.38">2282 15257 0,'0'0'0,"-25"-25"15,1 25 17,24 25-1,0 24-16,-25 75 1,25-25 0,0-24-1,25-75 17,-1-25-32,1 0 15,25-74 1,-1 25-1,1 49 1,25 0 0,-51 75-1,-24 24 1,0 25 0,-24 0-1,-26-24 16,-25-26-15,1-24 0,24-25-1,26-25 1,-1 1 0,0-1-16</inkml:trace>
  <inkml:trace contextRef="#ctx0" brushRef="#br0" timeOffset="190388.5">2927 15554 0,'25'0'16,"-50"0"-16,75-25 0,-25 1 15,-1-26 1,1-24 0,-25 49 15,0 50-15,25-1-1,-25 1 1,25 25-16,-25-25 15,49 74 1,1-74 0,-25-25-16</inkml:trace>
  <inkml:trace contextRef="#ctx0" brushRef="#br0" timeOffset="190622.94">3399 15108 0,'0'0'0,"0"-25"0,-25 25 47,25 25-47,0 24 16,0 1-16,0 74 16,25 25 15,-1-50-16,26-49 1,-25-50-16</inkml:trace>
  <inkml:trace contextRef="#ctx0" brushRef="#br0" timeOffset="191038.1">3771 15008 0,'0'0'16,"24"-24"-16,-24-1 0,0 0 31,0 50-15,0 49-16,25 75 16,-25 25 15,0-50-16,25-75 1,0-73 0,0-26-1,-1 0 1,1 1 0,0 24-16,25 25 31,-50 50-16,0-1 1,-50 26 0,-24-26-1,-1-24 1</inkml:trace>
  <inkml:trace contextRef="#ctx0" brushRef="#br0" timeOffset="191654.87">2828 15257 0,'0'0'16,"0"24"31,-25 1-47,50 0 15,-50 0 1,50 74-1,0-25 1,0-49 0,-1 25-1</inkml:trace>
  <inkml:trace contextRef="#ctx0" brushRef="#br0" timeOffset="194126.73">4986 15653 0,'0'25'62,"0"0"-30,0-50 93,0 50-110,0 0 63,0-50-46,0 0-17,0 0 1,0 1-1,0 48 32,0 1-31,0 0 46,0-50-46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2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10,'-8'-7,"-2"4,8 4,5 8,8 18,4 12,-2 23,5 15,-1 10,-3 5,-12 3,2-9,0-9,-1-20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3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0 165,'19'-19,"1"1,1 1,0 1,1 0,1 2,0 1,1 0,32-11,-46 20,1 2,0-1,-1 1,1 0,0 1,0 1,0 0,0 0,20 4,-22-2,0 0,-1 1,1 1,-1-1,0 1,0 1,0-1,0 1,-1 1,0-1,0 1,0 1,7 9,-6-6,0 2,-1-1,-1 1,0 0,0 0,-1 1,-1-1,0 1,0 0,-2 1,1-1,-2 0,1 17,-2 1,-1-1,-2 1,-1-1,-13 53,3-38,-2-1,-1 0,-3-2,-1 0,-2-1,-45 59,61-91,2-3,0 0,0 1,1 0,0 0,0 0,-3 11,6-18,1 1,0-1,0 0,0 1,0-1,0 0,0 1,0-1,0 1,0-1,0 0,0 1,0-1,0 0,0 1,0-1,0 1,0-1,1 0,-1 1,0-1,0 0,0 0,1 1,-1-1,0 0,0 1,1-1,-1 0,0 0,1 1,-1-1,1 0,15 1,22-11,-33 8,60-20,-1-3,68-37,-71 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4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1558 180,'-19'-19,"-1"2,-1 0,0 1,-2 1,1 2,-2 0,0 1,0 1,-1 2,0 0,0 2,-1 0,0 2,-1 1,1 1,-1 1,1 2,-39 3,-26 6,-166 37,201-32,1 3,0 3,2 2,-56 31,84-38,0 2,1 1,0 1,2 1,0 1,1 1,1 0,2 2,0 0,-17 32,14-17,2 0,1 2,2 0,2 1,2 0,-9 59,16-66,2 0,1 0,2 1,1-1,2 0,2 0,9 40,-8-52,0-1,2 1,0-1,2-1,0 0,2 0,0-1,1-1,1 0,1-1,29 30,-18-28,0-1,2-1,0-1,1-1,0-2,1-1,44 13,226 44,-295-69,73 13,0-4,1-3,151-7,-172-5,0-2,-1-4,0-1,-1-3,0-3,54-25,-75 28,0-2,-1-2,-2-1,49-38,-67 45,0 1,-1-2,-1 0,0 0,-1-1,0-1,-2 1,1-2,-2 1,0-1,8-28,-8 10,-1 0,-1 0,-2 0,-1-58,-5 29,-19-106,16 139,-2 1,-2-1,0 1,-2 1,-2 0,0 0,-2 1,-20-28,20 35,-2 1,0 0,-1 1,-1 1,-1 0,0 2,-2 0,1 2,-2 0,-25-11,5 7,-1 1,0 3,0 2,-88-13,70 18,-1 3,1 2,-68 8,108-3,0 0,-33 11,20-3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53:11.1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3721 1340 0,'0'-25'94,"0"0"-79,25 0 1,0 0-16,24 1 16,75-51-1,0 50 1,-24 25 0,-51 124-1,-74 75 1,-74 24-1,25-99 1,49-49 0,50-100-1,24 0 1,51-49 0,24 49-1,-75 25-15,26 49 16,-26 51 15,-49 24-15,-25-25-1,-74 0 1,0 0 0,25-49-1</inkml:trace>
  <inkml:trace contextRef="#ctx0" brushRef="#br0" timeOffset="600.05">4192 819 0,'0'0'0,"-198"-50"31,123 25-31,26 50 16,-75 0 0,-75 99-1,1 74 1,24 50-1,125-124-15,-1 174 16,50 0 0,149-50-1,124-25 1,74-99 0,25-74-1,-25-50 1,-74-99 15,-74-25-15,-100-75-1,-25-49 1,-74-248 0,-74 198-1,-50 100 1,-74 74-1,-26 74 1,-24 25 0,50 75-1,74 24 1</inkml:trace>
  <inkml:trace contextRef="#ctx0" brushRef="#br0" timeOffset="3383.54">7913 1290 0,'0'0'0,"-24"25"16,24 24-1,0 1 1,-50 24-16,0 100 16,-49 0-1,25-25 1,49-50 0,0-74-1</inkml:trace>
  <inkml:trace contextRef="#ctx0" brushRef="#br0" timeOffset="4016.59">8261 1315 0,'0'0'0,"0"49"0,-25 1 16,-25 99-1,1 25 1,-1-26 0,25-98-1,0-50 1,50-25 15,0-49-15,25-1-1,24 26 1,-24 24 0,-25 25-1,24 50 1,-24 24-1,49 0 1,26-49 0,-1-50-1,25 1 1,-25-51 0,-74 1-1,-25 24-15,-25 25 16,-49 25 15,-26 50-15,51 49-1,49 25 1,74-49 0,50-75-1,-24 0 1</inkml:trace>
  <inkml:trace contextRef="#ctx0" brushRef="#br0" timeOffset="4335.39">7789 943 0,'-24'0'15,"48"0"1,76-50-1,48 0 1,1 26 0,-99-1-1</inkml:trace>
  <inkml:trace contextRef="#ctx0" brushRef="#br0" timeOffset="5016.93">10989 1414 0,'0'0'0,"25"74"0,-25 1 15,50 123 1,-25-74 0,0-49-1,-1-75 16,1-25-15,0-25 0,0-74-1,24-49 1,1 24 0,-50 50-1,25 99 1</inkml:trace>
  <inkml:trace contextRef="#ctx0" brushRef="#br0" timeOffset="5350.38">11535 1563 0,'0'0'0,"0"49"15,-25 1 1,1 49 0,48 1-1,1-51 1,25-49 0,-1-25-1,1-24 1,-25-1-1,-25 25-15,-25-49 16,-25-1 0,1 51-1</inkml:trace>
  <inkml:trace contextRef="#ctx0" brushRef="#br0" timeOffset="5599.95">12056 1240 0,'0'0'0,"25"0"31,-50 25-15,25 25-16,0-1 15,-25 100 1,1-25 0,24-49-1,0-50-15</inkml:trace>
  <inkml:trace contextRef="#ctx0" brushRef="#br0" timeOffset="5850.39">12528 1216 0,'0'0'0,"0"-50"15,0 75 32,-25 24-47,25 1 16,-25 74-1,25 25 1,25-25 0,24 0-1,-24-99-15</inkml:trace>
  <inkml:trace contextRef="#ctx0" brushRef="#br0" timeOffset="6017.29">12453 1563 0,'0'0'0,"0"-25"15,50 25 17,-1 0-17,1 0-15</inkml:trace>
  <inkml:trace contextRef="#ctx0" brushRef="#br0" timeOffset="6700.91">13148 1414 0,'0'0'0,"-100"0"16,26 25 0,-25 24-1,24 26 1,75-1 15,25-24-15,25-50-1,49-25 1,-49 0 0,-1-49-1,-49 24 1,0 25-1,25 50 17,0 25-17,74-1 1,25-24 0,50-25-1,-50 0 16,-50-49-15,-74-1 0,-25 0-1,-24 26 1,-1 24 0,50 24-16,-25 51 15,50 49 1,0 25-1,0 49 1,-50-24 0,-25-25-1,-24-50 1,-25-74 0,24-75-1,51-74 1,24-50 15,148-123-15,-48 222-16</inkml:trace>
  <inkml:trace contextRef="#ctx0" brushRef="#br0" timeOffset="7019.65">14190 1662 0,'0'25'0,"24"-25"15,1-25-15,0 25 16,25-25-16,-26 0 16,26-24-1,-50 24-15,0-25 31,-74 26-15,-26 73 0,1 26-1,50 49 1,73-50 0,76-24-1,98-25 1</inkml:trace>
  <inkml:trace contextRef="#ctx0" brushRef="#br0" timeOffset="7666.97">16422 1513 0,'0'0'0,"0"-25"16,-25 25-1,-24 0 1,-50 50 0,-1 49-1,1 25 16,99-74-31,0 0 16,50-26 0,99 1-1,-100-50 1,100-99 0,-99-25-1,-1-49 1,-49-50-1,0 49 17,-25 175-32,25-1 15,0 50 1,-24 148 15,48-24-15,-24-99-1,50 99-15</inkml:trace>
  <inkml:trace contextRef="#ctx0" brushRef="#br0" timeOffset="7967.06">16918 1464 0,'0'0'15,"25"49"1,-25-24 0,0 0-16,-25 24 15,-24 26 1,49-50 0,0-50-1,49-74 1,51-25 15,-26 24-15,0 26-1</inkml:trace>
  <inkml:trace contextRef="#ctx0" brushRef="#br0" timeOffset="8250.62">17390 1464 0,'0'0'0,"0"24"32,-25 1-17,0 0 1,25 25-16,0-1 16,74 1-1,26-25 16,-26-50-15,-24-25 0,-50 1-1,-50-26 1,25 26 0,1 24-1</inkml:trace>
  <inkml:trace contextRef="#ctx0" brushRef="#br0" timeOffset="8485.37">18035 1340 0,'0'0'16,"24"0"-16,-24 24 16,-24 26-1,24-25 1,0 74-1,0 50 1,0 49 0,-25-98-16,0-1 15,-49 124 1,24-124-16</inkml:trace>
  <inkml:trace contextRef="#ctx0" brushRef="#br0" timeOffset="8801.4">18084 1538 0,'0'0'0,"0"-74"15,50-100 16,-50 124-31,25 26 16,0-1-16,49 0 16,0 25-1,-24 50 1,-50 74 0,-50 24-1,-24-24 1,0-49-1,-1-50 1</inkml:trace>
  <inkml:trace contextRef="#ctx0" brushRef="#br0" timeOffset="11084.39">20788 1166 0,'0'0'0,"0"-25"15,0 0 1,0 1 62,0 73-47,0-24-31,0 25 16,0-1-16,-25 1 15,25 24 1,-49 100 0,24-50-1,0-25 1,0-74 0,25 0-1,50-25 1,24 0-1,26-25 1,24 0 0,-75-24-1</inkml:trace>
  <inkml:trace contextRef="#ctx0" brushRef="#br0" timeOffset="11716.75">20887 1067 0,'0'-25'15,"25"25"48,25-25-47,-1 25-1,1 0-15,0-25 16,-1 25-1,1-25 1,-25 25 0</inkml:trace>
  <inkml:trace contextRef="#ctx0" brushRef="#br0" timeOffset="11989.41">20714 1389 0,'49'0'31,"-24"0"-15,0-25-16,25 25 16,24-24-1,0 24 1,-49 0 0</inkml:trace>
  <inkml:trace contextRef="#ctx0" brushRef="#br0" timeOffset="13872.37">21855 1712 0,'0'25'109,"0"-1"-93,25-48 77,-25-1-77,25 25 156,-25 25 156,24-25-187,-24-25-110,25 25-31,-25-25 16,25 0-1,-25 0 1,-25 25 31,25-25-47,-25 25 15,1 0 1,-1 0-16,-25 25 16,-24 0-1,-1 0 1,1 0-1,24 24 1,1 26 0,-1-1-1,-24 25 1,49-24 0,0 24-1,25-25 16,25 1-15,0-50-16,49 24 16,25 1-1,0-50 1,1 25 0,-1-25-1,-25-25 1,-49 25-1,0 0 64,-50 0-79</inkml:trace>
  <inkml:trace contextRef="#ctx0" brushRef="#br0" timeOffset="17668.36">24509 1191 0,'0'0'0,"-25"-75"31,25 51-31,25-51 16,-50 25 0,1 50-1,-51 0 1,-49 50 0,0 74-1,50 0 16,49-25-15,25-49-16,25-25 16,24 0-1,75-25 1,-49-25 0,-50-25-1,-1-24 1,1-1-1,-25 100 32,-25 0-31,25 25-16,0 49 16,0-25-1,25-24 16,0-25-31</inkml:trace>
  <inkml:trace contextRef="#ctx0" brushRef="#br0" timeOffset="18151.27">25055 1116 0,'0'0'0,"-25"-24"0,25-1 32,-49 25 14,24 25-30,0 24-16,-49 1 16,49 49-1,25-25 1,49-24 0,26-25-1,24 0 1</inkml:trace>
  <inkml:trace contextRef="#ctx0" brushRef="#br0" timeOffset="18584.27">25278 1042 0,'0'-25'0,"-25"25"16,50 0 31,0 25-32,0 0-15,0 24 16,24 1-1,1 24 1,-25 26 0,0-76-16,-25 1 15,0 0 1,-25-75 15,50-24-15,-1-50-1,76 25 1,-1 49 0,-50 25-16</inkml:trace>
  <inkml:trace contextRef="#ctx0" brushRef="#br0" timeOffset="18902.02">25923 1092 0,'0'0'0,"-25"0"0,1 24 15,-26 51 1,0-1 0,50-24-1,25 24 1,50-74-1,-1 25 1,0-50 0,-49 0-1,0-24 1,-50 24-16,0-49 16,1 24 15,24 25-16</inkml:trace>
  <inkml:trace contextRef="#ctx0" brushRef="#br0" timeOffset="19200.4">26271 1092 0,'0'0'0,"24"-25"15,-48 50 32,24-1-47,24 26 16,26 24-1,24 1 1,-49-26 0,0 1-1,-75-25 16,-24 0-15,24-25 0</inkml:trace>
  <inkml:trace contextRef="#ctx0" brushRef="#br0" timeOffset="19468.09">26717 1191 0,'0'0'0,"0"-25"16,-25 25 15,0 0-31,50 50 16,0 24 0,50 0-1,-26-24 16,-24 0-15,-25-26 0,-25 1-1,0-25-15</inkml:trace>
  <inkml:trace contextRef="#ctx0" brushRef="#br0" timeOffset="19734.33">28553 992 0,'0'0'0,"0"-49"31,0 73 0,0 1-31,0 25 16,0 74-1,0 25 1,25-50 0</inkml:trace>
  <inkml:trace contextRef="#ctx0" brushRef="#br0" timeOffset="20218.36">28751 1116 0,'0'0'0,"25"-24"31,-25 48 0,0 1-31,0 0 16,0 74-1,0-49 1,0-25 0,25-25-1,49-25 1,-24-25 0,24 1-1,-24 49 16,-25 0-15,-25 24 0,25 51-1,-1-1-15</inkml:trace>
  <inkml:trace contextRef="#ctx0" brushRef="#br0" timeOffset="20534.36">29570 1290 0,'0'0'0,"0"-50"16,25 50-16,0-24 16,24-26-1,-24 0 16,-25 26-15,0-1 0,-50 25-1,1 25-15,-26 24 16,50 26 0,25 24-1,50-50 1,-25-24-16</inkml:trace>
  <inkml:trace contextRef="#ctx0" brushRef="#br0" timeOffset="20984.32">28156 1166 0,'-25'0'16,"25"-25"15,25 25-16,25 0 1,-1 0 0,1 25-16,-1-25 15,51 0 1,-26 0 0</inkml:trace>
  <inkml:trace contextRef="#ctx0" brushRef="#br0" timeOffset="22767.79">8261 3721 0,'25'0'16,"-50"-25"156,0 0-157,0 25-15,0-24 16,0 24-16,-24-25 16,-26 25-1,-49 25 1,25-1 0,25 76-1,-1 24 16,26 99-15,49-99 0,49 0-1,26-74 1,49-25 0,0-25-1,-75 0-15</inkml:trace>
  <inkml:trace contextRef="#ctx0" brushRef="#br0" timeOffset="23235.39">8484 4143 0,'0'0'15,"-25"-25"1,0 25 0,-24 0-1,-1 25 1,1 24 0,24 26-1,0-26 1,75-24-1,24-25 1,-24 0-16,49-25 16,-50-49-1,1 24 1,-50 1 0,25 49 15,0 49 0,-1 26-15,1-1-1,-25-49 1,50 0-16</inkml:trace>
  <inkml:trace contextRef="#ctx0" brushRef="#br0" timeOffset="23501.77">9030 3969 0,'0'0'0,"0"-74"31,0 49-15,0 50-1,-25 24-15,25 51 31,0 48-15,-25 26 0,25 0-1,-25-100-15,25 50 16,25-49 0,-25-51-16</inkml:trace>
  <inkml:trace contextRef="#ctx0" brushRef="#br0" timeOffset="23834.69">8980 4093 0,'0'0'0,"0"-74"0,0 24 16,25 1-1,-25 24-15,50-50 16,24 26 0,0 24-1,-24 50 1,-25 49 0,0 50-1,-50 25 1,-25-25-1,1-25 1,24-49 0,25-25-16</inkml:trace>
  <inkml:trace contextRef="#ctx0" brushRef="#br0" timeOffset="24368.49">9600 4068 0,'50'-74'31,"-50"49"-31,0 0 0,-25 1 16,0 24-1,-49 24 1,-1 76 0,26-1-1,24 25 16,50-50-15,49-74 0,1 0-1,-26-49 1,26-26 0,-50-24-1,-1 49-15,-24 26 16,0 48 15,-24 76-15,-1-1-1,50-25 1,-25-49 0</inkml:trace>
  <inkml:trace contextRef="#ctx0" brushRef="#br0" timeOffset="24685.32">10121 4019 0,'0'0'0,"0"-99"31,0 74-31,-25 25 31,1 0-31,-1 25 16,-50 24 0,26 50-1,49-24 1,-25-1 0,50-24-1,74-25 16,-25-25-15,-49 0-16</inkml:trace>
  <inkml:trace contextRef="#ctx0" brushRef="#br0" timeOffset="24968.41">10444 3920 0,'0'0'15,"0"-25"17,0 50-32,-25-1 15,25 1 1,0 0-1,-25 74 1,25-24 0,0 24-1,0-25 1</inkml:trace>
  <inkml:trace contextRef="#ctx0" brushRef="#br0" timeOffset="25235.03">10518 3622 0,'0'0'16,"0"-25"-1,-25 25 1,25 25 15,-24 0-31,24-1 16,0 1-16</inkml:trace>
  <inkml:trace contextRef="#ctx0" brushRef="#br0" timeOffset="25518.63">10841 3572 0,'0'0'0,"0"-25"16,0 50 30,0 25-46,0-25 16,0 24 0,0 100-1,0-74-15,0 73 16,0-24 0,0-24-1,-25-26 1</inkml:trace>
  <inkml:trace contextRef="#ctx0" brushRef="#br0" timeOffset="25718.41">10667 4192 0,'0'0'0,"0"-24"16,25-1-1,0 0 1,74 0 0,25 0-1,-50 25-15</inkml:trace>
  <inkml:trace contextRef="#ctx0" brushRef="#br0" timeOffset="26051.76">11163 4044 0,'25'0'15,"-99"24"-15,123-48 16,-49 48 31,-25 1-32,1 0-15,24 74 16,0-24 0,24-1 15,51-49-16,-26 0 1,1-50 0,0 0-1,-50-49 1,0-1 0,-25-24-1,-25 25 1,1 49-1</inkml:trace>
  <inkml:trace contextRef="#ctx0" brushRef="#br0" timeOffset="26435.35">11659 3994 0,'25'0'16,"0"25"-16,0-25 16,-1 74-1,-24-24-15,25 49 16,-50-25-1,25-49 1,0-50 31,25-24-47,25-50 16,24-25 15,-24 49-16,-25 50 1,0 25-16</inkml:trace>
  <inkml:trace contextRef="#ctx0" brushRef="#br0" timeOffset="27485.32">15579 3820 0,'25'-24'15,"-25"48"32,-25 1-31,25 0-16,-25 25 15,25-1-15,-25 1 16,25-1 0,-25 1-16,25 24 15,25-49 1,0 0-16</inkml:trace>
  <inkml:trace contextRef="#ctx0" brushRef="#br0" timeOffset="27836.16">15579 3399 0,'0'0'0,"-25"0"15,0 0 1,-24 74 0,49 0-1,24-24 1,26-50 0,0 0-1,-1-50 1,-49 26-1,0-26 1,-25 0 0,1 50-1</inkml:trace>
  <inkml:trace contextRef="#ctx0" brushRef="#br0" timeOffset="28118.85">16100 3845 0,'-25'75'32,"0"-26"-32,25-24 15,0 49 1,25 1-1,49-1 1,-49-49-16,25 0 16,-50 0-1,-99-1 1,-26 1 0</inkml:trace>
  <inkml:trace contextRef="#ctx0" brushRef="#br0" timeOffset="29035.32">18977 3696 0,'0'-25'16,"0"50"15,-24 0-15,-1 25-16,25 99 15,0-50 1,-25 99-1,0 26 1,0-26 0,0-24-1,1-75 1,-1-25 0,25-99 15,-25-74-16,50-74 1,-25-51 0,49-24-1,26 50 1,-25 123-16,49-24 16,-25 25 15,1 74-16,-1 0 1,-49 74 0,-25 100-1,-75-1 1,-49 1 0,50-99-1,49-51 1</inkml:trace>
  <inkml:trace contextRef="#ctx0" brushRef="#br0" timeOffset="29352.01">19498 3969 0,'0'0'0,"25"0"15,0 25 1,-25 0 0,0 74-1,0 25 1,0-74 0,0-26-1,0-73 1,25-50-1,49-1 1,-24-24 0,-1 75-1,-24 49 1</inkml:trace>
  <inkml:trace contextRef="#ctx0" brushRef="#br0" timeOffset="29618.76">19994 4044 0,'0'49'31,"0"-24"-31,0 25 16,25-1 0,25-24-1,24 0 1,1-50-1,-51-25 1,-24 1 0,-49-50-1,-1 49 1,25 0 0</inkml:trace>
  <inkml:trace contextRef="#ctx0" brushRef="#br0" timeOffset="30101.8">20515 3944 0,'0'0'0,"25"0"15,-25 25 1,0 0 0,0 49-1,0 50 1,25 25-1,-25 25 1,0 24 0,-25-74-1,0-74 1,25-75 0,0-74 15,25-75-16,25-49 1,24 0 0,-24 49-1,-1 50 1,26 75 0,-50 24-1,-1 25 1,1 74-1,-25 1-15,-25 73 32,-24 1-17,-1-50-15,50-74 16</inkml:trace>
  <inkml:trace contextRef="#ctx0" brushRef="#br0" timeOffset="30438.86">21185 4143 0,'0'0'15,"0"-25"1,-25 25-16,1 0 16,-1 25-1,0 0-15,0 49 16,25-24-1,50-1 1,24-24 0,1-25-1,-51-25 1,1-49 15,-50 49-31,1-49 16,-1-1-1,0 50 1,0 25 0</inkml:trace>
  <inkml:trace contextRef="#ctx0" brushRef="#br0" timeOffset="30687.38">21508 4093 0,'0'0'0,"74"0"31,-49 0-31,0 25 16,-1 25-1,-24-26 1,-24 51 0,24-50-1,0-1 16,24-73-15,1-26 0</inkml:trace>
  <inkml:trace contextRef="#ctx0" brushRef="#br0" timeOffset="30902.05">22153 3696 0,'0'0'0,"24"-25"32,-24 1-32,0 73 15,0 51 1,0 48 0,0 1 15,-24 25-31</inkml:trace>
  <inkml:trace contextRef="#ctx0" brushRef="#br0" timeOffset="31254.31">22078 4242 0,'25'-50'0,"-50"100"0,50-124 16,-25 24-16,25 25 15,0 25-15,24-25 16,50 1 0,1-1-1,-1 25 1,-25-25 0,-49 25 15,-25 25-16,-25 24 1,1 1 0,24 0-16,24-26 15,1 51 1,99-50 0,25-1-1</inkml:trace>
  <inkml:trace contextRef="#ctx0" brushRef="#br0" timeOffset="31902.05">23244 4118 0,'0'-25'0,"0"50"0,-25-99 15,1 74 1,-26 0 0,-49 0-1,-1 49 1,51 50-1,49-49 1,74-50 0,25 0-1,-24-25 1,-25-24 0,-26 24-1,26 25 16,-25 25-15,24-1 0,1 1-1,-25-25 1,0 25-16,74-25 31,0 0-15,-49 0-16,49-50 15,-50-24 1,-24-25 0,0-25-1,-50 25 1,25-1 0,-25 75-1,25 1 16,0 48-31,-24 1 16,48 149 15,-24 0-15,50-1-16,0 26 16,-25-26 15,-25-98-31</inkml:trace>
  <inkml:trace contextRef="#ctx0" brushRef="#br0" timeOffset="32156.4">23319 3473 0,'0'0'0,"-25"-25"15,-25-24-15,25 24 16,25 0 15,-24 25-15,-1 0-1</inkml:trace>
  <inkml:trace contextRef="#ctx0" brushRef="#br0" timeOffset="33168.82">27536 3547 0,'25'-49'16,"-25"74"31,-25-1-32,25 26-15,-25 24 16,25 26-16,-25 49 16,25-1 15,0 1-16,0-124-15</inkml:trace>
  <inkml:trace contextRef="#ctx0" brushRef="#br0" timeOffset="33585.33">27337 4068 0,'0'0'0,"-25"-49"0,25-1 16,25 1-1,99 24 1,50 0 0,0 0-1,-50 0 1,-100 25 15,-24 25-15,-74 25-1,24 24 1,50 1 0,25-51-16,50 26 15,49-25 1,-25-25 0,-49-25-1,-50-49 1,-100-50-1,1 24 1,25 26 0,74 49-16</inkml:trace>
  <inkml:trace contextRef="#ctx0" brushRef="#br0" timeOffset="33902.26">30140 3399 0,'0'0'0,"0"-25"31,-24 25-31,24 25 16,-25-1 0,0 100-1,25 0 1,25 1 0,0-1 15,-25 0-31</inkml:trace>
  <inkml:trace contextRef="#ctx0" brushRef="#br0" timeOffset="34618.57">30041 3721 0,'0'0'0,"124"-74"31,-74 49-31,74 0 16,-74-25-1,-26 26 1,1 24 15,-25 24-15,-25 26-1,1 49 1,24 25 0,0-49-1,0-50 1,0-1 0,24-48 15,1-1-31,50-25 15,-51 25 1,-24 1 0,50 24-1,-25 24 1,24 51 0,26-50 15,24-1-16,0 1 1,-24-50 0,-50 1-16,24-51 15,-49-24 1,0 24 0,-25 75-1,-24 25 1,-26 50-1,50 24 1,25 25 0,75-25-1,-1-24 1,-49-51 0</inkml:trace>
  <inkml:trace contextRef="#ctx0" brushRef="#br0" timeOffset="36085.62">6822 6475 0,'0'25'47,"0"24"-31,-25 1-16,25-1 15,0 1-15,-25 24 16,25 50-1,-25-74-15,25 74 16,-24-74 0,24-25-1</inkml:trace>
  <inkml:trace contextRef="#ctx0" brushRef="#br0" timeOffset="36235.82">6772 6450 0,'0'0'0,"0"-75"0,0 1 16,0 49-1,0 0 1,0-24-16</inkml:trace>
  <inkml:trace contextRef="#ctx0" brushRef="#br0" timeOffset="36602.35">7070 6946 0,'0'0'0,"0"25"0,0 0 16,0-1-1,-25-24 1,25-24 0,25-51-1,25 1 1,24 49 0,-24 0-1,-26 50 1,1 49-1,0 26 1,0 24 0,-25-50-1,25-49 1</inkml:trace>
  <inkml:trace contextRef="#ctx0" brushRef="#br0" timeOffset="36902.23">7765 6748 0,'0'0'0,"-25"0"31,0 0-31,0 24 16,0 26-1,25 0 1,75-1-1,-1 1 1,-24-1 0,-50 1-1,0-25-15,-75 25 16,1-1 15,0-49-15,49-25-16</inkml:trace>
  <inkml:trace contextRef="#ctx0" brushRef="#br0" timeOffset="37454.26">8509 6450 0,'0'0'0,"0"50"47,0-26-32,-25 51 1,0 74-1,25-75-15,0 100 16,0-75 0,0-49-1</inkml:trace>
  <inkml:trace contextRef="#ctx0" brushRef="#br0" timeOffset="37886.29">8459 6996 0,'0'0'15,"0"-25"-15,-25 25 16,25-25 0,124 0-1,50 0 17,-50 1-32,-25-1 15,1 25-15,48-50 16,-98 25-1,-50 1 1,-124 24 0,-25 49-1,50 26 1,74-1 0,75-24-1,24-50 1,50 0-1,-25-25 1,-49 0 0,-50 50 15,25 24 0,0-24-31</inkml:trace>
  <inkml:trace contextRef="#ctx0" brushRef="#br0" timeOffset="38269.25">9501 6847 0,'0'0'0,"50"-50"31,-26 100-16,-48-25-15,24 49 16,-25 25 0,25-74-1,25-25 17,-1-25-32,26-49 31,0-25-16,-1 74 1,1 25 0,-25 25-1,0 24 1,-25 1-16,24 49 16,-24-49-1,0-1 1</inkml:trace>
  <inkml:trace contextRef="#ctx0" brushRef="#br0" timeOffset="39453.51">10369 6475 0,'0'0'0,"0"-25"16,0 0-1,0 50 1,0 25-16,-24 49 31,-1 74-15,25-24-1,-25 0 1,25-99-16,0 24 16,0-49-1</inkml:trace>
  <inkml:trace contextRef="#ctx0" brushRef="#br0" timeOffset="39919.26">10270 7070 0,'0'0'0,"-25"-74"15,25 49 1,50 0 0,49 0-1,75 0 1,-1 25 15,-24-49-15,-124 49-1,-75 25 1,-74-1 0,-24 26-1,73 0 1,50-1 0,50-24-1,74-25 1,25-50-1,-24 1 1,-26-1 0,-49 50-1,-25 50 1,0-1 15,0 26-15,0-1-1,49-49 1</inkml:trace>
  <inkml:trace contextRef="#ctx0" brushRef="#br0" timeOffset="40286.49">11213 6872 0,'0'0'0,"25"-25"0,-25 50 47,24 49-31,-24 25-1,0-49 1,25-75 15,0 0-15,0-24-1,49-51 1,1 26 0,-51 49-1,1 50 1,0 49 0,-25-24-16,25 74 15,-25-25 1,49-74-1</inkml:trace>
  <inkml:trace contextRef="#ctx0" brushRef="#br0" timeOffset="41619.6">11982 6996 0,'0'0'0,"25"0"31,-1-25-16,1 0 1,50-49 0,-26 49-1,-24 0 1,-50 25 0,0 25-1,-49 24 1,24 1-1,50 0 1,75-1 0,74-24-1,49-25 1,1-25 0,-51-24 15,-98 24-31,-25-50 15,-25 26 1,-75 49 0,1 0-1,24 49 1,26 26 0,24 24-1,49 0 1,1-49-1,24-50 1,25 0 0,25-124-1,-99 25 1,-25-25 15,-25 74-15,-24 25-1,-26 25 1,26 25 0,24 0-1,25 24 1,50 1 0,74-50-1,0 0 1,0-50-1,-75 1 1,-49 24 0,25 25 15,-25 50 0,25 49-15,-25-25-1,50-24 1,-26-50 0,26 0-1,0-50 1,74-99 0,-50 75-1,-49 49 1,0 25-1,-1 25 1,1 25 0,0-1-1,25 1 1,-1-50 15,-24-25-15,25-25-1,49-49 1,-49 50-16,49-26 16,-50 50-1,1 25 1,-25 25 0,0 25-1,-25 49 1,24-25-1,-24-49 1,-24 25 0,-26-25-1,0-1 1,26-24 0</inkml:trace>
  <inkml:trace contextRef="#ctx0" brushRef="#br0" timeOffset="44469.81">16968 6921 0,'-25'0'16,"25"25"46,25-25-62,0 0 16,0 0-16,24 0 15,1-25 1,74-24 0,-50 24-1,-74 0 1,25 0-1,-75 0 1,1 1 0,-50 24-1,-25 74 17,24 25-17,26 0 1,74-24-1,50-1 1,24-74-16,149 0 16,0-49-1,-24-26 1</inkml:trace>
  <inkml:trace contextRef="#ctx0" brushRef="#br0" timeOffset="44936.89">18035 6326 0,'24'-25'15,"-24"50"17,-24 24-17,-1 26-15,-25 123 16,-24 1 0,49-26 15,50-98-16,74-50 1,-49-25-16</inkml:trace>
  <inkml:trace contextRef="#ctx0" brushRef="#br0" timeOffset="45336.04">18382 6872 0,'-25'24'16,"0"-24"-1,50 0 1,0-24 0,25-1-1,49 0 1,-25 0-1,-49-24 1,-25 24 0,-50 0-1,-24 25 1,24 25-16,-24 49 16,24 1-1,26-1 1,73-24-1,50-50 1,75 0 0,-100 0-1</inkml:trace>
  <inkml:trace contextRef="#ctx0" brushRef="#br0" timeOffset="45552.96">19101 6797 0,'0'0'0,"25"-25"15,-99-24 1,24 49 0,-24 74-1,24 1 1,25 24 0,25 0-1,25-49 1,74-25-1,-49-25-15</inkml:trace>
  <inkml:trace contextRef="#ctx0" brushRef="#br0" timeOffset="45803.34">19796 6301 0,'0'0'0,"0"-50"16,-25 50 0,-24-24-1,24 98 1,0 75 0,25 0-1,0 0 1,25-25-1,-25-75 1</inkml:trace>
  <inkml:trace contextRef="#ctx0" brushRef="#br0" timeOffset="46136.16">19722 6748 0,'0'0'0,"49"-75"31,-49 50-31,25 25 16,25 0-1,-1 50 1,-24 49 0,-25 0-1,0-24 1,0-50-16,-25-25 15,50-25 1,25-74 0,49-25-1,25 0 1,-50 74 15,-24 25-31</inkml:trace>
  <inkml:trace contextRef="#ctx0" brushRef="#br0" timeOffset="46319.76">20441 6648 0,'0'0'0,"0"25"16,25 25 0,-50-1-1,25 26 1,0-1-1,0-24 1</inkml:trace>
  <inkml:trace contextRef="#ctx0" brushRef="#br0" timeOffset="46468.9">20515 6549 0,'0'0'0,"-24"-49"16,-1 49-1</inkml:trace>
  <inkml:trace contextRef="#ctx0" brushRef="#br0" timeOffset="46702.98">20937 6624 0,'-25'49'16,"0"-24"0,1 0-16,-1 24 15,0 26 1,25 24-1,50-49 1,24-26 0,25-24-1</inkml:trace>
  <inkml:trace contextRef="#ctx0" brushRef="#br0" timeOffset="47219.86">22872 6648 0,'25'-49'15,"-25"24"-15,-25-25 16,-25 50 0,-24 0-1,-25 25 1,0 50 15,24 24-15,75-25-1,25-24 1,99-1 0,0-24-1,-50-25-15</inkml:trace>
  <inkml:trace contextRef="#ctx0" brushRef="#br0" timeOffset="47654.32">23219 6251 0,'0'0'0,"50"-148"31,-50 123-31,25 25 32,0 25-17,-25 99 1,24 49-1,-48-73-15,24 73 16,0-74 0,-25-74-1,25 0 1,74-50 0,1-49-1,49-25 1,-50 24-1,-49 50 1,0 25 0,-1 75-1,-24 24 17,25 50-17,50-100 1,24-49-1</inkml:trace>
  <inkml:trace contextRef="#ctx0" brushRef="#br0" timeOffset="48036.42">24187 6698 0,'0'-50'16,"0"100"-16,25-199 16,-25 124-1,-50 1 1,-24 73-1,-1 1 1,50-1-16,1 75 16,48-49-1,26-50 1,24-1 15,1-48-15,-26-51-1,-24 1 1,-25 49 0,25 25-1,-25 74 17,0 1-17,0-50-15,0 49 16</inkml:trace>
  <inkml:trace contextRef="#ctx0" brushRef="#br0" timeOffset="48336.73">24633 6673 0,'0'0'0,"25"-25"31,0 1-16,0 73 1,-50-24 0,25 49-1,-25-49-15,25 25 16,-25-50 0,25 25-1,50-75 1,49-24-1,0-1 1,-24 26 0,-1 24-1</inkml:trace>
  <inkml:trace contextRef="#ctx0" brushRef="#br0" timeOffset="48853.69">25378 6698 0,'0'0'0,"74"-25"16,-49 0-1,0-24 1,-1-26 0,-24 26-1,-24 49 1,-51 0-1,-24 0 1,0 49 0,74 1-1,0 24 1,75 26 15,-26-26-15,26 25-1,-25 0 1,-25 26 0,-25 23-1,-49 26 1,-26-50 0,-24-74-1,50-26 1,49-48-1,50-76 1,149-197 0,49 73-1,0 51 1</inkml:trace>
  <inkml:trace contextRef="#ctx0" brushRef="#br0" timeOffset="49269.79">25923 6822 0,'25'50'15,"0"-50"1,24-25-16,51 0 15,-26 0 1,-24-49 0,-25 24-1,-25 1 1,-100 49 15,1 24-15,-25 51-1,74 24 1,50 0 0,50 0-1,24-74-15,51 25 16,23-50 0,-73 0-1</inkml:trace>
  <inkml:trace contextRef="#ctx0" brushRef="#br0" timeOffset="53870.32">29446 6251 0,'0'0'0,"0"-24"16,0-26-1,-25 25 1,-25 0 0,1 1-1,-50 48 1,-50 1 0,-25 25-1,25 74 1,50 0-1,49 50 1,26-26 0,48-24-1,26-74 1,74 74 0,50-49-1,-1-26 1,-24-49-1,-25-25 1,0-49 0,0-25-1,-49-50 1,-1-50 0,-49 1-1,-50-1 1,-49 75-1,-125-24 1,75 123 0,-25 25-1,25 74 17,50 50-32</inkml:trace>
  <inkml:trace contextRef="#ctx0" brushRef="#br0" timeOffset="54453.28">29297 6971 0,'-25'0'16,"25"-25"0,0 0-1,0 0 16,25 25-15,0-24 0,74 24-1,-25 0 1,-24 49 0,0 50-1,-25 1 1,-1 49-1,-24-1 1,50 1 0,49-25-1,0-49 1,25-50 15,0-25-15,0 0-1,-74 0-15,-25-25 16,0-25 0,0 50-16</inkml:trace>
  <inkml:trace contextRef="#ctx0" brushRef="#br0" timeOffset="55770.59">30835 6127 0,'0'-24'31,"-25"-1"-31,0 25 47,1 25-47,-26 24 15,-49 50 1,49-24 0,-49 74-1,25 24 1,49-24-1,25 0 1,74-25 0,50-25-1,-25-49 1,-24-25 0,-26 0-1,-24-25-15</inkml:trace>
  <inkml:trace contextRef="#ctx0" brushRef="#br0" timeOffset="56137.29">31232 6400 0,'0'0'15,"25"-99"1,-25 74 31,0 50-47,-50 0 16,1 99-1,24 0 1,0 25-1,25-50 1,25 0 0,24-24-1,1-51 17,24-24-17,-49 0-15</inkml:trace>
  <inkml:trace contextRef="#ctx0" brushRef="#br0" timeOffset="56387.18">31108 6822 0,'0'0'0,"-50"-25"15,26 0 1,24 1-1,49-1 17,-24 25-32,74-25 15,-49 0 17,-25 25-17</inkml:trace>
  <inkml:trace contextRef="#ctx0" brushRef="#br0" timeOffset="56886.05">31579 6227 0,'0'0'0,"0"-25"16,0 0-16,25 50 62,0 0-46,74 74-1,25 25 1,-25 25 0,-49 24-1,-75 1 1,-49-25 0,-25-50-1,24-24 1,50-51-1,0-24 32,25 25-47</inkml:trace>
  <inkml:trace contextRef="#ctx0" brushRef="#br0" timeOffset="59337.71">7988 9600 0,'0'0'0,"0"-24"31,-25 24-15,0 0-1,0 24 1,1 1 0,-51 25-1,1 99 1,-1 0-1,75-1 1,50-98 0,24-50-16,50-25 15,0-49 1,-74-25 0,-25-1-1,-75-24 1,-49 25-1,0 49 1,0 26 0,49 24-1</inkml:trace>
  <inkml:trace contextRef="#ctx0" brushRef="#br0" timeOffset="59721.3">8286 9650 0,'0'0'0,"0"25"0,0 24 16,-25 26-1,25 49 1,0-74-1,0-26 1,25-48 0,-1-26 15,76-124-15,-1 50-1,0 50 1,-49 74-1,-1 49 1,-24 51 0,0 73-1,-25-24 1</inkml:trace>
  <inkml:trace contextRef="#ctx0" brushRef="#br0" timeOffset="60037.86">10394 9303 0,'25'0'0,"-50"49"16,25 1-1,0 24-15,0 1 16,-25 98 0,25-98-16,-24 49 15,-1-74 1,0-26-1</inkml:trace>
  <inkml:trace contextRef="#ctx0" brushRef="#br0" timeOffset="60720.77">10146 9849 0,'0'0'0,"-25"-25"16,0 0-1,50-25 1,25 1-1,24-1 1,50-24 0,-49 49-16,24-50 15,-49 26 1,-50 24 0,24 25-1,-24 50 1,0 49-1,0 25 1,-24-25 0,24-74-1,0 0 17,49-50-17,50-50 1,-49 51-16,74-76 15,-74 76 1,-26 24 0,-24 24-1,25 51 1,0-1 0,50 1-1,24-50 1,0-25-1,0 0 1,0-50 0,-24-49-1,-75 24 1,0-24 0,-25 49-1,-25 50 1,-49 75-1,50 24 1,24-25 0,25 26-1,49-26 1</inkml:trace>
  <inkml:trace contextRef="#ctx0" brushRef="#br0" timeOffset="62037.12">15455 9154 0,'0'-25'63,"0"0"-48,-25 25 1,-25-24 0,50-1-16,-24 25 15,-26 0 1,-25 0-1,1 0 1,-25 49 0,24 26-1,26-26 1,24 75 0,25-24-1,50-1 1,123-50-1,26-49 1,24-24 0,-49-26-1,-75-24 1,-74-26 0,-25 51-1,-50 24 1,-99 25-1,75 25 1,24 49 0,50-24 15,50-1-15,24-24-1,25-25 1,-49-25-1,-25 1 1,0-1 0,-25 0-1,0 50 17,0 0-32,49 49 15,26 0 1,24-49-1</inkml:trace>
  <inkml:trace contextRef="#ctx0" brushRef="#br0" timeOffset="62288.03">16497 9204 0,'0'0'0,"24"-50"15,-24 75 17,0 74-17,-24 75 1,24 24 0,-25 50-1,-25-25 1,25-74-1</inkml:trace>
  <inkml:trace contextRef="#ctx0" brushRef="#br0" timeOffset="62587.5">16497 9476 0,'0'0'0,"124"-173"16,-75 148-1,26 0 1,-26 25 0,-24 75-1,-50 49 1,-49 24-1,-1-48 1,51-51 0</inkml:trace>
  <inkml:trace contextRef="#ctx0" brushRef="#br0" timeOffset="63004.23">17365 9328 0,'0'0'0,"-50"-75"15,1 75 1,-51 0 0,1 25-1,25 49 1,49 1-1,50-26-15,0-24 16,49 0 0,0-50 15,1 0-15,-50-49-1,-1 24 1,-24 26 15,-24 73-15,24 50-1,24-24 1,1-26 0,25-24-16</inkml:trace>
  <inkml:trace contextRef="#ctx0" brushRef="#br0" timeOffset="63254.25">17712 9328 0,'0'0'0,"0"-25"0,-25 0 47,-24 50-31,-26 24-1,26 26 1,24-1 0,25-49-16,50 25 15,24-1 1,25-49 0,-74 0-16</inkml:trace>
  <inkml:trace contextRef="#ctx0" brushRef="#br0" timeOffset="63454.25">18184 9228 0,'0'0'0,"0"-24"32,24 24-17,-48 24 1,24 26-1,-25 49 1,25 25 0,0-74-16</inkml:trace>
  <inkml:trace contextRef="#ctx0" brushRef="#br0" timeOffset="63754.31">18580 9080 0,'0'0'15,"25"-50"1,-25 75 15,0 0-15,-25 74-1,25 25 1,0 0 0,0 0-1,0-25 1,0-25 0,0-49-16</inkml:trace>
  <inkml:trace contextRef="#ctx0" brushRef="#br0" timeOffset="64454.29">18580 9551 0,'0'0'16,"25"-25"-16,-50 0 15,50-24 1,25 24-1,24 0 1,25 0 0,-24 0-1,-50 25 1,-50 0 15,0 25-15,-25 25-1,50 49 1,0-49 0,25 24-1,25-74 17,0 25-17,-50-50 1,49-25-1,-24-49 1,25 25 0,-26 49-16,26 0 15,0 0 1,-1 50 0,-24 50-1,0-1 1,-25 0-1,0-49 1,0 0 15,25-99 1,24-1-17,50 1 1,-49 24-16,0 25 15,-26 1 1</inkml:trace>
  <inkml:trace contextRef="#ctx0" brushRef="#br0" timeOffset="64688.88">18084 8633 0,'0'0'15,"-49"-25"-15,24 0 0,25 1 16,-25 24-1,25-25 1,25 25-16</inkml:trace>
  <inkml:trace contextRef="#ctx0" brushRef="#br0" timeOffset="65221.37">20416 9774 0,'25'0'31,"-50"25"-31,0 25 16,-74 49-1,49-25-15</inkml:trace>
  <inkml:trace contextRef="#ctx0" brushRef="#br0" timeOffset="65888.05">22053 8906 0,'0'0'0,"-24"-25"16,-1 0-16,-25 25 15,-49 25 1,25 49 0,49 26-1,74-1 1,51 0 0,48 0-1,-98-49-15,24 24 16,-74-24-1,-74 0 17,-50-26-32,0-24 31,50-49-15,49 24-1,50-25-15</inkml:trace>
  <inkml:trace contextRef="#ctx0" brushRef="#br0" timeOffset="66787.67">22723 9278 0,'0'0'0,"-25"-25"16,-24 0-1,24 50-15,-49 0 16,24 49 0,50 26-1,50-51 17,-1-24-17,26-25 1,-26-25-1,-24-49 1,0-1 0,0 26-16,-25 24 15,0 75 17,0 24-17,49 25 1,26-24-1,24-51 1,-50-24 0,1-24-1,-25-51 17,0 1-17,0 24 1,-25 75-1,24 0 1,26 49 0,24 1-1,26-51 1,-1-24 0,-25-24-1,-49-76 1,25 1-1,-26 25 1,-24 49 0,25 50 15,0 24-15,-25 1-1,0 49 1,25 50-1,0 0 1,-50 25 0,-50-26-1,-49 1 1,-24-74 0,-1-51-1,25-24 1,74-24-16</inkml:trace>
  <inkml:trace contextRef="#ctx0" brushRef="#br0" timeOffset="67904.07">13545 11858 0,'0'0'0,"0"-25"15,0 50 48,0 25-63,0 24 16,-25 25-16,0 0 15,-49 100 1,-26-1-1,76-98-15,-26-26 16,50-24 0,50-50 15,98-25-15,26-25-1,0-24 1,-50 49-16</inkml:trace>
  <inkml:trace contextRef="#ctx0" brushRef="#br0" timeOffset="68254.78">13693 11833 0,'0'0'0,"25"-25"16,-25 1-1,25-1 16,0 0-15,24 25-16,76-25 16,-1 0-1,-50 0 1,-49 25 0</inkml:trace>
  <inkml:trace contextRef="#ctx0" brushRef="#br0" timeOffset="68437.86">13421 12255 0,'24'25'16,"26"-50"-1,99 0 1,24 25 0</inkml:trace>
  <inkml:trace contextRef="#ctx0" brushRef="#br0" timeOffset="69005.59">14462 12652 0,'0'0'0,"25"25"78,-25-1-62,25-24 15,0 0-31,-25-24 16,25-1-1,-25 0-15,0-49 16,0 24 0,-25 25 15,-25 50-15,1 0-1,-26 49 1,1 25-1,24 50 1,25-25 0,50 0-1,25-24 1,99-76 0,-75-24-16,50-24 15</inkml:trace>
  <inkml:trace contextRef="#ctx0" brushRef="#br0" timeOffset="69554.37">15901 12379 0,'-25'0'15,"1"0"1,-1 0-1,74 0 17,-24 0-32,25-25 15,-1 25-15,1 0 16,49 0 0,-24-25-1,-50 25 1,-1 0-1</inkml:trace>
  <inkml:trace contextRef="#ctx0" brushRef="#br0" timeOffset="69755.11">15876 12627 0,'-49'0'31,"74"0"-15,24 0-16,1 0 15,99-25 1,0 0 0,-100 25-16</inkml:trace>
  <inkml:trace contextRef="#ctx0" brushRef="#br0" timeOffset="74972.13">18109 12007 0,'0'0'0,"0"-25"109,0 50-78,-25-25-31,25 49 16,-25 1-16,-24 99 16,-1 0 15,25 24-15,1-24-1,-1-50 1,0-49-1,25-25 1,25-50 15</inkml:trace>
  <inkml:trace contextRef="#ctx0" brushRef="#br0" timeOffset="75338.21">17390 12900 0,'0'0'0,"0"25"16,-25-25-1,50 0 1,24 0 0,125 0-1,49-25 1,50 25 0,0-25-1,-50 0 1,-49 25-1,-100 0 1,-49 0 15,-25 25-31</inkml:trace>
  <inkml:trace contextRef="#ctx0" brushRef="#br0" timeOffset="76172.35">18059 13297 0,'75'-50'31,"-50"50"-15,-25-25 0,0 50 93,0 0-93,25-25 46,-1-25-62,-24 0 16,0 1-16,25-1 15,-25 0-15,25-25 16,0 50 0,-25-25 15,0 1-15,-25 24-1,0 0 1,0-25-1,-24 25 1,-26 25 0,-24-1-1,49 1-15,-49 25 16,0 49 0,0 25-1,49 0 1,25-25-1,100 25 1,49-24 0,49-26 15,1-24-15,-25-25-1,-50-25 1,-24-25-1,24-25-15</inkml:trace>
  <inkml:trace contextRef="#ctx0" brushRef="#br0" timeOffset="77155.14">20168 12032 0,'0'0'15,"25"-75"1,-25 50 0,0 1-1,0-1 1,-25 25 15,0 0-15,-24 0-16,-1 49 15,-74 26 1,-74 98 0,98-49-1,51 25 16,24 0-31,50-25 16,24 0 15,26-25-15,49-49 0,0-50-1,0 0 1,0-25-1,0-49 1,0-1 0,-25-49-1,-74 50-15,25-75 16,-26 0 0,-24 25-1,-24-25 1,-26 50-1,-74 0 1,0 25 0,-25 49 15,25 0-15,25 75-1,0 49 1,74 50-16</inkml:trace>
  <inkml:trace contextRef="#ctx0" brushRef="#br0" timeOffset="77655.72">20168 12677 0,'0'24'31,"50"-24"1,-26-24-17,26 24-15,0 0 16,24 0-1,1 49 1,-26 1 0,-24 49-1,25 0 1,-50 0 0,49 1-1,-24-26 1,49-24-1,26-25 1,-26-25 0,0 0-1,100-50 1,-75-24 0,-49 24-1,-25 0 1</inkml:trace>
  <inkml:trace contextRef="#ctx0" brushRef="#br0" timeOffset="85501.25">17638 3721 0,'0'0'16,"0"-25"30,-25 50 17,25 25-63,-25-25 16,25 49-16,-25 0 15,-24 125 1,-26-1-1,26-49 1,24-50 0,-25-49-1,50-25 1,0 0 15</inkml:trace>
  <inkml:trace contextRef="#ctx0" brushRef="#br0" timeOffset="86322.23">17737 3647 0,'0'0'0,"50"-25"31,-50 0-16,-25 25 32,-25 50-31,1-1-16,-26-24 16,26 25-1,-51 24 1,26-24-1,49-50 1,25-25 15,0 0-31,50-49 16,-1-26 0,26-24-1,-26 50 1,-24 74-1,0 0 1,0 25 15,0 74-15,24-25 0,50 1-1,1-25 1,-26-1-1,-49-49-15,0 25 32,-75-25-17,-24 25 1,-50 0 0,-25 24-1,25-24 1,24 0-1,51-25 1</inkml:trace>
  <inkml:trace contextRef="#ctx0" brushRef="#br0" timeOffset="86889.05">17985 2853 0,'0'0'0,"-25"25"62,25-1-46,0 1-16,-25 0 15,25 25-15,-24 24 16,24-24 15,0-1-15,0-24 0</inkml:trace>
  <inkml:trace contextRef="#ctx0" brushRef="#br0" timeOffset="87036.15">18059 2828 0,'0'0'0,"0"-25"0,-24 0 16,24 1-1</inkml:trace>
  <inkml:trace contextRef="#ctx0" brushRef="#br0" timeOffset="87456.09">18109 2902 0,'0'25'16,"0"-50"-16,0 75 0,0-25 15,0 0-15,0 0 16,0-1 0,0 1-1,25-50 32,-25 1-31,25-1-16,24-25 15,-24 25 1,0 25 0,-25-25-1,25 100 1,0-1-1,-1 26 1,-24-26 0,25-49-16</inkml:trace>
  <inkml:trace contextRef="#ctx0" brushRef="#br0" timeOffset="87840.05">18531 2803 0,'0'0'15,"25"-25"1,-25 50 15,0 0-31,24 0 16,1 74-1,-25-24 1,0-51-16,25 1 16,-25 0 15,25-50 0,-25 0-15,49-74-16,1-25 15,-25 50 17,0 74-17,-1-25-15</inkml:trace>
  <inkml:trace contextRef="#ctx0" brushRef="#br0" timeOffset="88255.86">19027 2952 0,'25'0'32,"0"-50"-17,-1 50-15,26-49 16,-25-1-1,-25 25 17,-25 25-17,0 0 1,0 25 0,1-25-16,-26 50 15,0 24 1,26-24-1,24 24 1,49-49 0,1 0-1,-1 0 1,1-25 0,-25 0-1</inkml:trace>
  <inkml:trace contextRef="#ctx0" brushRef="#br0" timeOffset="88692.96">19300 2977 0,'-25'50'0,"50"-100"0,0 25 0,-25-25 31,49 50-15,-24 25 0,-25 25-1,-25 24 1,25-49-1,0 0 1,25-50 0,25 0-1,49-49 1,-25-25 0,-24 24-1,-50 26-15,0 73 47,-25 1-16,25 50-15,25-1 0,0 1-1,-25-1 1,-25-49-1,-25 24 1,1-49 0</inkml:trace>
  <inkml:trace contextRef="#ctx0" brushRef="#br0" timeOffset="89657">19746 3051 0,'25'-24'32,"0"-1"-32,0 25 15,0-25 1,-1-25 0,1 25-1,-25 50 32,-25 0-47,25 25 16,25-1-1,50 1 1,49-25 0,49-25-1,-24 0 1,-50-25-1,-74-99 17,-25-25-17,-25 0 1,1 50 0,-1 99-1,0 50 1,0 49-1,75 25 1,-1-50 0,26-24-1,-1-25 1,-24-25 0,-1-50-1,-24 0 1,0 50 15,-25-24-15,25 48-1,0 1 1,-1-25 0,26 0-1,-25-25 1,-25-24-1,25-1 1,-25 75 31,24 0-31,-24 24-16,25 1 15,99 149 1,-49-75-1,-50 0 1,-25-25 15,-75-74-15,-24-25 0,-25-25-1,25-25 1,49 1-16</inkml:trace>
  <inkml:trace contextRef="#ctx0" brushRef="#br0" timeOffset="92556.36">22674 13073 0,'0'-49'31,"0"24"47,0 50-62,0 0 15,0 24-31,0 1 16,0 0-16,0-1 16,24 50-1,-48 1 1,-1-51-1,0-24-15,-25 0 16</inkml:trace>
  <inkml:trace contextRef="#ctx0" brushRef="#br0" timeOffset="93673.46">6946 14860 0,'0'0'0,"25"0"32,-25-25-17,-25 25 32,-25 25-31,26-1-16,-26 26 15,-25-25-15,-24 99 16,0 0 15,74 25-15,25-50 0,75-49-1,98-50 1,1-25-1,-75 0-15</inkml:trace>
  <inkml:trace contextRef="#ctx0" brushRef="#br0" timeOffset="94006.24">7814 14959 0,'0'0'16,"25"0"-16,-25 25 62,0-1-62,25 1 16,-25 25 0,-25 0-16,25 24 15,-25-24 1,25-26 0,0 1-1</inkml:trace>
  <inkml:trace contextRef="#ctx0" brushRef="#br0" timeOffset="94205.79">7913 14736 0,'0'0'0,"-24"-75"31,-1 50-31,0 25 16</inkml:trace>
  <inkml:trace contextRef="#ctx0" brushRef="#br0" timeOffset="94506.57">8013 14835 0,'0'25'16,"0"-50"-16,0 99 0,0-24 15,0 24 1,49-24 0,50-50-1,-24 25 1,-1 0-1,-74-1 1,0 26 0,-49 0-1,-1-1 1,0-49-16,-24 25 16,49-25-1</inkml:trace>
  <inkml:trace contextRef="#ctx0" brushRef="#br0" timeOffset="96473.14">10543 14959 0,'0'0'0,"0"-25"31,0 0-31,-25 50 31,0-25-31,1 25 16,-26 24-16,-24 76 16,-1-26-1,50 25 1,75-50-1,99-49 1,49-50 15,25-24-15,-74-51 0,-74 51-1,-50-26 1,-75 51 15,-25 48-15,51 1-16,-26 25 15,25 24 1,25 1 0,75-51-1,-26 1 1,26-50-1,-50 1 17,-1-26-17,-24 0 1,0-24 0,0 24-1,25-24 1,0 49-1,49 25 1,1 25 0,-26 25-1,-24 24 1,0 0 0,-25-49-1,0 0 16,50-99-15,-1-1 15,-24 26-31,25-1 16,-26 50 0,26 0-1,-25 50 1,0 49-1,24-50 1,1 1 0,24-50-1,-49-25-15</inkml:trace>
  <inkml:trace contextRef="#ctx0" brushRef="#br0" timeOffset="96723.2">12205 14959 0,'0'0'15,"0"-25"-15,-25 25 32,-24 50-17,24-1 1,25 26 0,49-1-1,1-24 1,0-1-1,-50-24 1,-25 25 0,-25-25-1,-24-25 1</inkml:trace>
  <inkml:trace contextRef="#ctx0" brushRef="#br0" timeOffset="96989.91">12577 14810 0,'0'0'0,"25"-25"32,0 25-32,-25 25 15,0 25 1,-25 24-1,25 75 1,0-75-16,25 75 16,0-25-1,-25-25 1,0-74 0</inkml:trace>
  <inkml:trace contextRef="#ctx0" brushRef="#br0" timeOffset="97940.84">12528 15306 0,'0'0'0,"0"-25"0,-25 25 16,25-24 0,49-1-1,51 0 1,73 0-1,-49 25 1,-25-25 0,-74 25-1,-50 0 17,1 0-32,-51 25 15,26 25 1,24-25-1,25 24 1,0 1-16,49-25 31,26-50-15,-1-25 0,25-49-1,1 0 1,-26 74-1,-49 99 17,-25-49-32,25 50 15,0-51 1,-1 1 0,51-25-1,-26-25 16,51-49-15,-26 24 0,-74 26-1,50 24 17,-26 24-17,26 51 1,-25-50-16,25-1 15,74 26 1,-50-25 0,-24-50-1,24-49 1,-49-26 0,24-98 15,-24-1-31,0 75 15,0 100 17,-25 48-1,0 76-15,0 48-1,0 26 1,25-50-1,-25-74-15,24 24 16,1-74 0</inkml:trace>
  <inkml:trace contextRef="#ctx0" brushRef="#br0" timeOffset="98095.1">14314 15083 0,'0'-25'15,"0"50"-15,0-75 16,0 25 15,74 1-15</inkml:trace>
  <inkml:trace contextRef="#ctx0" brushRef="#br0" timeOffset="98808.11">16918 15207 0,'0'0'15,"0"-25"-15,25 0 32,-50 25-1,1 0-31,-1 25 16,-50 50-1,51-26-15,-1 1 16,25-25-16,-25 24 15,75-24 1,-1-25-16,1 0 16,74-50-1,0-74 1,-124 25 0,-25 25-1,-25 49 1,-24 25 15,49 0-31</inkml:trace>
  <inkml:trace contextRef="#ctx0" brushRef="#br0" timeOffset="99174.91">17836 14909 0,'50'-25'0,"-100"50"0,125-74 16,-75 24-16,0 0 15,-25 0 1,0 25 0,-49 25-1,-1 49 1,-24 1 15,74-26-31,0 1 16,1 99-1,-1-75 1,25 125 0,25-75-1,-25-25 1,0-25-1,0-49-15</inkml:trace>
  <inkml:trace contextRef="#ctx0" brushRef="#br0" timeOffset="99341.2">17365 15505 0,'-25'0'0,"50"0"0,-50-25 15,25 0 1,25 0 0,0 25-16,99-25 15,-50 1-15</inkml:trace>
  <inkml:trace contextRef="#ctx0" brushRef="#br0" timeOffset="99889.98">19846 15058 0,'0'-25'32,"0"50"-1,-25 0-31,25 74 15,-25 50 17,0 0-17,-24 24 1,24-73 0,25-26-1</inkml:trace>
  <inkml:trace contextRef="#ctx0" brushRef="#br0" timeOffset="100174.06">19722 15306 0,'0'0'0,"24"-74"16,1-1-16,50-49 16,-26 0-1,26 25 16,-26 74-31,-24 0 16,25 25-16,-26 0 16,51 50-1,-75 74 1,0-50 0,-75 150-1,-24-125 1,50-74-1</inkml:trace>
  <inkml:trace contextRef="#ctx0" brushRef="#br0" timeOffset="100474.23">20317 15083 0,'0'0'0,"25"0"15,0 0 1,-1 0-16,1 74 31,-25 1-15,-25 24 0,1-74-1,24-50 16,24 0-31,1-24 16,74-75 0,1 24-1,-76 75-15</inkml:trace>
  <inkml:trace contextRef="#ctx0" brushRef="#br0" timeOffset="100759.17">20813 15133 0,'0'0'15,"0"24"-15,0 1 16,-25 0-16,25 0 16,-25 24-1,50 1 1,25-50-1,-25 25-15,24-50 16,1 0 0,-50 0-1,25-74 1,-75 50 0,25 24-1</inkml:trace>
  <inkml:trace contextRef="#ctx0" brushRef="#br0" timeOffset="101291.07">21284 15033 0,'0'0'16,"25"0"-16,-25 50 15,0 0 1,0-1-16,0 1 15,-25 74 1,1 25 0,-1-1-1,0-24 1,0-74 0,25-25-1,0-50 16,25-25-15,-25-24 0,25-75-1,0 75-15,-1-1 16,51-73 0,-50 98-16,24-74 15,26 0 1,-1 49-1,-49 51 1,24 24 0,-49 74-1,-24 75 1,-26 0 0,0-100-1,50 1-15,0 0 16,25-50-1</inkml:trace>
  <inkml:trace contextRef="#ctx0" brushRef="#br0" timeOffset="101591.05">22004 15207 0,'0'0'0,"25"0"16,-1-25-1,-73 25 16,-26 50-15,26-1 0,49 1-1,0-25 1,49 0 0,-24-25-1,25 0 1,-25-25-16,-25-50 31,-25 1-15,0 24-1,50 26-15</inkml:trace>
  <inkml:trace contextRef="#ctx0" brushRef="#br0" timeOffset="101807.06">22177 15133 0,'0'0'0,"75"0"15,-26 49 1,-24 50 15,-25-74-15,0 0 0,-25-25-1,100-50 16,24-24-31,-49 0 16</inkml:trace>
  <inkml:trace contextRef="#ctx0" brushRef="#br0" timeOffset="101974.14">22872 14860 0,'0'-25'15,"25"25"1,0 0-1,-25 25 1,0 24-16,0 50 16,0 50-1,-50-25 1</inkml:trace>
  <inkml:trace contextRef="#ctx0" brushRef="#br0" timeOffset="102391.14">22822 15281 0,'0'-24'16,"-24"24"-16,24-25 16,0 0-1,49 0 1,-24 25-1,74-25 1,25 1 0,-24-1-1,-26 0 1,-49 0 0,24 25-1,-49 25 16,0 0-15,25 0 0,-25 49-1,25 0 1,49-74 0,1 25-1,-50-25-15</inkml:trace>
  <inkml:trace contextRef="#ctx0" brushRef="#br0" timeOffset="103743.46">23815 15232 0,'99'-50'16,"-198"100"0,198-125-16,-99 51 15,-50 24 1,25 0 0,-24 24-1,-26 51 16,75-50-15,-24-25 0,24 24-1,24-48 1,51-1 0,24-25-1,0 25 1,-24 1-1,-26 48 1,-49 1 0,0 0-16,50 0 31,0 0-15,24-25-1,25-25 1,0 0-1,-49 0 17,-25 25-17,-25 25 48,25-25-48,0 0-15,24 0 0,-24 0 16,74-25 0,-24-24-1,24-26 1,0-49 0,0 0-1,-49 25 1,-25 24 15,-25 51-15,-25 24-1,0 49 1,-49 75 0,49 0-1,0 0 1,0-24-1,0-76 1,50 1 0,25-25-1,49-49 1,-74 24 0,24-25-16,76-74 15,-1 0 16,-50 50-31,-49 49 16,24-25-16,-24 50 31,-74 50-15,-1 24 0,-24 1-1,49 24 1,0-50-1,50-49 1,24 0 0,26-24-1,-50-26-15,24 25 16,1-24-16,-1-1 16,75-49 15,-99 99-31,-25-25 31,0 50-15,-49 49-1,-26 1 1,26 24 0,-1 25-1,-49 124 1,0-74-1,49-75 1,-49 99 0,49-148-16,0 24 15,1-49-15,-1 0 16,-24-50 0</inkml:trace>
  <inkml:trace contextRef="#ctx0" brushRef="#br0" timeOffset="104117.5">25477 14289 0,'0'0'16,"-99"-25"-16,-50-49 16</inkml:trace>
  <inkml:trace contextRef="#ctx0" brushRef="#br0" timeOffset="105907.57">28305 14984 0,'0'-50'15,"-25"25"-15,25-24 16,-50 24 0,1-25-1,-26 50 1,-24 25-1,-25 99 1,25 25 0,74-50-1,25-74-15,99-25 16,25 0 0,0-50-1,0-24 1,-74-1 15,-25 75-15,-25 75 15,-25 24-15,0-49-1,25-25 1,75-25-1</inkml:trace>
  <inkml:trace contextRef="#ctx0" brushRef="#br0" timeOffset="106190.11">28677 14934 0,'0'0'0,"25"0"47,-50 50-47,25-26 0,-25 51 15,25-25 17,25-26-17,49-24 1,125-74 0,-75 24-1,-50 50 1,50 0-1,0 0 1,-25 0-16</inkml:trace>
  <inkml:trace contextRef="#ctx0" brushRef="#br0" timeOffset="106557.39">30215 14884 0,'0'0'0,"74"-24"16,-99 24-1,-173 49 17,49 26-17,50 24 1,74 0 0,25-49-1,75-25 1,24-25-1,0-50 1,25-24 0,-25-100-1,1-74 1,-51-75 0,-24 1-1,-50 297 1,-24 50 15,-76 99-31</inkml:trace>
  <inkml:trace contextRef="#ctx0" brushRef="#br0" timeOffset="109541.72">8062 16819 0,'-25'0'31,"25"25"-15,0 0-16,0 0 16,0 24-1,0 51 1,0-1 0,-24 25-1,24-99 1,0-50 15,0 0-15,24-74-1,1-25 1,25 25 0,-1 24-1,-24 50 1,0 25-1,0 75 17,25 74-17,-50-75 1,0-49 0,0 0-1,0-75 1,24-24-1,1-50 1,25 49 0,-1 50-1,1 25 1,-25 50 0,0 24-1,-1 100 1,-24-99-1</inkml:trace>
  <inkml:trace contextRef="#ctx0" brushRef="#br0" timeOffset="110925.18">8881 17018 0,'25'0'16,"0"25"15,-1-50-15,26 0-1,24-25 1,-24 1-1,-25-26 17,0 51-17,-25-1 1,-75 25 0,1 49-1,-1 51 1,51-51-16,-1 50 15,25 1 1,25-51 0,24 1-1,26-50 1,-1 0 0,50-25-1,-25-24 1,0-1-1,-24 0 17,-26 1-17,-24-1 1,0 0 0,-25 26-16,-25-1 15,0 0 16,-24 25-15,49-25 109,-25 25-94,0 25-31,0 25 16,1-26-16,24 51 16,-25 24-1,0-24 1,50-51-1,24-24 1,1-49 0,24-26-1,-24-24 1,-50 0 0,25 74-1,-25 0 16,-25 50-31,25 49 32,25 1-17,0-1 1,0 1 0,24-26-1,1-49 1,24-24-1,1-26 1,-26-25 0,-24 26-16,0-26 15,0 1 1,-1 24 0,1 50-1,25-24 1,-1 48 15,1 26-15,0 24-1,-25 1 1,-25-1 0,-25-24-1,-25 0 1,-24-50-1,49-50 1</inkml:trace>
  <inkml:trace contextRef="#ctx0" brushRef="#br0" timeOffset="111757.23">10394 16894 0,'0'-25'16,"25"25"0,-25 25-1,0 0 1,0 24 0,25 1-16,-25-1 15,25-24 1,-1 0-1,26-25 1,0-50 0,-1-24-1,1-25 1,-1 0 0,-24 74-1,0 25 16,0 49 1,0-24-32,-1 50 15,1-51 1,0 1 15,-25-74-15,50-26-1,49-49 1,0 75 0,-49 24-1,-25 0 1,24 50 0,-49 49-1,25-49-15,0 49 16,0-49 15,24 0-15,26-25-1,24-25 1,-25-24 0,1-1-1,-51-24 1,1 24-1,-74 50 17,-1 50-17,25-1-15,-24 26 16,49-1 0,74-49-1</inkml:trace>
  <inkml:trace contextRef="#ctx0" brushRef="#br0" timeOffset="112207.77">12776 16745 0,'0'0'16,"-50"-25"-1,25 25-15,0 0 16,-24 0-1,-1 25-15,-24 25 16,-1 24 0,50 25-1,1-49 1,48-25 0,26-25-1,49-75 16,-74 50-31,50-74 16,-51 25 0,51-174-1,-75 124 1,25-124 0,-25 223-1,0 0 1,-25 99-1,0 50 1,0 25 0,0-49-16</inkml:trace>
  <inkml:trace contextRef="#ctx0" brushRef="#br0" timeOffset="112894.85">15157 16968 0,'0'-25'0,"0"1"15,-25 48 48,25 1-63,0 25 15,0-1-15,-25 1 16,25-25 0,0 49-1,0-24 1,0-25-16</inkml:trace>
  <inkml:trace contextRef="#ctx0" brushRef="#br0" timeOffset="113053.06">15157 16795 0,'25'-50'0,"-50"100"0,50-125 16,-25 50-16,0 1 15</inkml:trace>
  <inkml:trace contextRef="#ctx0" brushRef="#br0" timeOffset="113391.1">15331 17092 0,'0'25'15,"0"-50"-15,0 75 0,0-25 47,0-50-31,0 0-16,25-25 0,74-123 31,-25 123-15,-24 25-1,-25 50 1,-1 74 0,26 75-1,-50-99-15</inkml:trace>
  <inkml:trace contextRef="#ctx0" brushRef="#br0" timeOffset="113908.93">17911 16770 0,'0'0'15,"0"25"1,-25-1 0,25 26-16,0 0 15,-25 24 1,0 75 0,0-50-1,25-49-15,-24-25 16</inkml:trace>
  <inkml:trace contextRef="#ctx0" brushRef="#br0" timeOffset="114125.21">17935 16745 0,'25'-25'15,"-50"50"-15,50-75 0,-25 26 16,0-1 0,25 0-1,74 0 1,50-24 0,-74 49-16,73-25 15</inkml:trace>
  <inkml:trace contextRef="#ctx0" brushRef="#br0" timeOffset="114292.72">17960 16993 0,'0'25'16,"25"-25"-1,0 0-15,24 0 16</inkml:trace>
  <inkml:trace contextRef="#ctx0" brushRef="#br0" timeOffset="114842.62">18977 17043 0,'0'-25'31,"0"0"-15,-24 25 0,-26-25-1,25 25-15,-25-25 16,-49 75 0,0 0-1,49-1-15,1 1 16,24-25-16,25 24 15,0 1 1,74-50 0,26-25-1,24-49 1,-25 24 15,-25 25-15,-49 25-1,-25 25 1,25 25 0,-50-1-1,25-24-15,-25 0 0</inkml:trace>
  <inkml:trace contextRef="#ctx0" brushRef="#br0" timeOffset="118375.04">19573 16919 0,'-25'0'31,"25"-25"-31,25 0 16,-25 0 15,24 25 63,1 25-78,25 0-16,-25 0 15,0 24-15,-1 1 16,26 74-1,-25 0 1,-50-50 0,0 1-1,-24-50 1,73-50 15,-24-25-15,25-49-16,50-124 31,-26 123-31,75-123 16,-49 99-1,-51 75 1,1 73 15</inkml:trace>
  <inkml:trace contextRef="#ctx0" brushRef="#br0" timeOffset="119092.27">20788 17018 0,'0'0'0,"0"-25"0,0 0 16,0 0-1,0 1 1,0-1 0,0 0 15,-25 25-16,1 0 1,-51 0 0,50 0-16,-49 25 15,-25 74 1,24 0 0,51 1-1,48-26 1,26-74-1,24-50 1,-24-24 0,-25 24-1,-25 25 17,25 25-17,-25 75 1,24 24-1,26-24-15,24-75 32,75-25-17,-50 0-15</inkml:trace>
  <inkml:trace contextRef="#ctx0" brushRef="#br0" timeOffset="119494.88">21483 16919 0,'25'-100'16,"-75"76"-1,-24 24 1,173 124-16,-273-174 16,75 174-1,25 25 1,49-25 0,25-74-1,0-1 1,49-24-1,26-25 1,-1-74 0,1-50-1,-26-100 1,-49-49 0,0 0-1,0 125 1,-25 123-1,-24 99 1,49 1-16,-25 24 16,25 149-1,50 74 1,49-197 0</inkml:trace>
  <inkml:trace contextRef="#ctx0" brushRef="#br0" timeOffset="119776.32">22128 16968 0,'0'0'0,"25"-74"16,-50 74 0,-25 0-1,50 74 1,25-49-1,0 25-15,24-1 16,51 100 0,-76-74-1,-48-1 1,-51-24 0,26-1-1,24-49 1</inkml:trace>
  <inkml:trace contextRef="#ctx0" brushRef="#br0" timeOffset="120024.83">22574 17291 0,'0'0'15,"25"0"-15,-25-25 94,25 50-78,0-25-1,0-25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8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6 219,'-4'-13,"3"8,15 7,62 16,1-4,1-3,0-3,105-4,318-41,360-85,-682 93,153-30,-276 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9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9 120,'-9'-2,"11"-3,16-6,28-8,0 3,1 2,78-13,-116 25,29-6,1 1,46-1,-75 8,-1-1,0 2,1-1,-1 1,0 1,1-1,-1 2,0-1,0 1,-1 1,1-1,-1 1,1 1,-1 0,8 6,-12-7,-1-1,0 1,0 0,0 0,-1 0,0 0,1 0,-1 1,0-1,-1 1,1-1,-1 1,0 0,0-1,-1 1,1 0,-1 0,0 0,0-1,-1 1,0 0,1 0,-2-1,1 1,-3 6,-2 6,-1 0,-1-1,0 0,-2 0,-16 21,-92 101,82-99,32-35,1 0,-1 0,1 0,0 1,-3 7,5-11,1-1,0 0,0 1,0-1,0 1,0-1,0 1,0-1,0 1,0-1,0 1,0-1,0 1,0-1,0 1,0-1,0 1,1-1,-1 0,0 1,0-1,0 1,1-1,-1 1,0-1,1 0,-1 1,0-1,1 0,-1 1,1-1,-1 0,0 0,1 1,-1-1,1 0,-1 0,1 0,-1 0,1 1,-1-1,1 0,-1 0,0 0,2 0,26 0,-24 0,118-13,-76 7,0 2,1 1,67 6,-106-2,1 1,0 0,-1 0,1 0,-1 1,1 1,-1 0,-1 0,1 0,0 1,12 10,-17-12,-1-1,1 1,-1 0,1 0,-1 0,0 0,-1 0,1 1,0-1,-1 1,0-1,0 1,0-1,0 1,0 0,-1-1,0 1,1 0,-1-1,-1 1,1 0,0 0,-1-1,0 1,0-1,0 1,0 0,-1-1,0 0,-2 5,-3 4,-1-1,0 0,0-1,-1 0,-1-1,1 0,-1 0,-1-1,-15 10,-12 5,-59 25,-40 8,45-21,39-12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10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1654 181,'-10'-6,"0"-1,0 0,1 0,-11-11,-24-18,21 22,0 1,0 2,-1 0,0 1,-1 2,0 0,-28-4,16 7,0 1,0 1,0 2,-56 6,31 4,0 2,1 3,1 3,0 2,-98 46,110-41,2 1,0 2,1 3,-58 49,75-53,1 1,2 0,1 2,1 1,1 1,2 1,-18 37,14-16,3 0,2 2,2 0,3 1,3 1,-6 69,11-28,3 0,21 179,-11-215,4 0,2-1,3 0,2-1,48 102,-47-124,1-1,3-1,1-1,1 0,2-2,1-2,2 0,1-2,50 37,-35-36,2-1,2-3,0-2,1-2,2-2,0-3,0-2,70 11,-22-12,0-5,0-4,169-13,-190 2,1-4,-1-3,-1-4,0-3,-2-4,0-3,113-57,-132 52,-2-2,96-76,-123 84,-1 0,-1-2,-2-1,0-1,-2-1,24-44,-25 34,-2-2,-2 0,-2 0,-1-2,-3 0,-2 0,-1-1,-3 0,-1-1,-3 1,-4-52,-1 57,-2-1,-2 2,-2-1,-1 1,-2 0,-2 1,-2 0,-1 1,-2 1,-1 1,-2 1,-45-54,30 48,-3 2,-1 2,-2 2,-1 2,-2 1,0 3,-3 2,0 1,-54-18,-22-1,-2 5,-212-37,242 62,0 4,0 4,-1 5,-150 15,224-10,-1 1,1 1,0 1,-29 11,2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55:41.2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6400 1811 0,'0'-25'15,"0"0"-15,0 1 32,0-1-17,0 0 1,-49 0-1,-1 25 1,0-25 0,-74 50-1,75 0-15,-75 49 16,49 26 0,50-26-1,25 0 1,75-24-1,49 0 1,0-26 0,-25 26-1,-49 0 1,-50 24 0,-99 1 15,-25-1-16,-25 0 1,124-74 0,-25 0-1,50-49 1,25-26 0,25 1-1,-1-1 1,26 26-1,-26 24 1,-24 25-16</inkml:trace>
  <inkml:trace contextRef="#ctx0" brushRef="#br0" timeOffset="300.22">6623 2133 0,'0'0'0,"25"0"16,0 25 0,-25 0 15,25 0-31,-25 0 15,0 49 1,0 1 0,0-51-16,0 26 15,0-25 1</inkml:trace>
  <inkml:trace contextRef="#ctx0" brushRef="#br0" timeOffset="833.36">7070 2034 0,'0'0'0,"0"124"31,-25-99-31,25 0 16,0 0-1,-25-1 1,25-48 15,25-1-15,0-25 0,-25 1-1,50 24 1,-26 25-1,1 49 1,25 1 0,-1 24-1,-24 1 1,0-1 0,0-74 15,0 25-31</inkml:trace>
  <inkml:trace contextRef="#ctx0" brushRef="#br0" timeOffset="1150.16">7715 2133 0,'0'0'0,"25"-24"15,-25-1 1,-25 25 31,25 25-32,-25-25 1,25 24-16,-49 76 31,49-51-15,24 1-1,26-25 1,24-25 0,26 0-1,-76-25-15</inkml:trace>
  <inkml:trace contextRef="#ctx0" brushRef="#br0" timeOffset="1483.62">8161 2208 0,'25'-25'31,"0"25"-31,0-25 16,0 0-16,24 1 16,26-26 15,-75 25-16,-25 25 1,-25 0 0,26 25-1,-51 25 1,75 24 0,25-49-1,49 0 1,1-1-16,49-48 15,-75 24 1</inkml:trace>
  <inkml:trace contextRef="#ctx0" brushRef="#br0" timeOffset="1803.16">6921 1563 0,'-25'0'31,"25"-25"-31,-24 25 16,24 25 15,0 0-15,24-1-1,1 1 1</inkml:trace>
  <inkml:trace contextRef="#ctx0" brushRef="#br0" timeOffset="5170.63">12776 1811 0,'24'0'63,"1"0"30,-25-25-77,0 0 46,0 1 17,0-1 139,0 0-186,25 25-17,-25-25 1,0 0 31,25 25-32,-50 25 282,25 0-281,0 0-1,0 0-15,-25-1 16,25 1 0,0 0-16,-25 49 15,1-74 1,-1 50 0,25 0-1,-25-1 1,0 26-1,25-26 1,-25 26 0,25-26-1,-24 1 1,24 0 0,-25-26-1,25 26 1,0-25-1,0 0 1,-25 24 15,25-24-15,0 0 0</inkml:trace>
  <inkml:trace contextRef="#ctx0" brushRef="#br0" timeOffset="5933.44">12379 2803 0,'0'-25'78,"24"25"-62,1 0-1,0 0-15,0-24 16,25 24-16,-1-25 16,26 25-1,73-50 1,-73 25 0,-50 25 30,-50 0-46,-50 25 16,-24 0 0,-25 0-1,25 0 1,49-1 0,25-24 15,1 0-16,73 0 1,1-24 0,49-26-1,0 50 1,-24-25 0</inkml:trace>
  <inkml:trace contextRef="#ctx0" brushRef="#br0" timeOffset="6651.7">12528 1637 0,'0'-25'15,"24"25"32,26-24-31,-25 24-16,49-25 15,1 25 1,73-25 0,1-25-1,-50 50 1,-74-24 0,0 24-1,-50 0 16,-24 24-31,-51-24 16,1 25 0,0 0-1,25 0 17,49-25-32,0 0 31,50 0-16,99-50 1,-75 50 0,1-25-16,0 25 15,-26 0 1</inkml:trace>
  <inkml:trace contextRef="#ctx0" brushRef="#br0" timeOffset="7418.65">13842 1687 0,'-25'0'78,"1"0"-78,-1 25 16,0 0-16,0-1 16,-24 1-16,-1 74 15,-24 50 1,24 0 15,25 25-15,75-25-1,49-50 1,0 0 0,0-49-1,-74-50 1,0 24-16</inkml:trace>
  <inkml:trace contextRef="#ctx0" brushRef="#br0" timeOffset="13600.43">14388 1811 0,'0'0'16,"0"-25"-16,0 0 62,0 75 1,0-25-63,0 0 16,0 24-16,0 1 15,-25-25-15,25 99 16,-25-25-1,1-25 1,48 1 0,1-1-1,25-24 1,24-50 0,25 0 15,-49 0-16,-25-25-15</inkml:trace>
  <inkml:trace contextRef="#ctx0" brushRef="#br0" timeOffset="13850.33">14239 2183 0,'0'-25'0,"0"0"16,25 1 0,0 24-16,49-25 31,25 0-16,-49 25-15,0-25 0</inkml:trace>
  <inkml:trace contextRef="#ctx0" brushRef="#br0" timeOffset="14284.25">15008 1761 0,'0'-24'0,"-25"24"16,25-25 31,0 50-32,25-1 1,0 1-16,-25 0 16,50 74-1,-1 25 1,-24 0 0,0 25-1,-25-25 1,-50-25-1,25 1 1,25-76-16,-49 26 16,24-25-1</inkml:trace>
  <inkml:trace contextRef="#ctx0" brushRef="#br0" timeOffset="14635.48">15827 2183 0,'0'0'0,"25"-25"79,24 25-64,1-25-15,-1 25 16,26-24-1,24-1 1,-24 0 0,-51 25-1</inkml:trace>
  <inkml:trace contextRef="#ctx0" brushRef="#br0" timeOffset="14850.77">15802 2406 0,'0'0'0,"-25"25"15,0-25 17,75 0-17,0 0 1,49 0-16,99-25 15,1 1 1</inkml:trace>
  <inkml:trace contextRef="#ctx0" brushRef="#br0" timeOffset="16184.95">18035 1910 0,'0'-25'78,"0"1"-78,-25 24 16,25-25-16,-25 25 15,-49-25 1,-26 50 0,1 0-1,-25 24 1,50 26-1,49-1 1,25 0 0,74 1-1,26-50 1,-26-25 0,25 0 15,-74 0-31,25-50 15,24-49 1,-24-50 0,-26-49-1,1-26 1,0 51 0,-25 49-1,-25 49 1,0 100 31,1 25-47,-1-1 15,0 1-15,25 99 32,-25-1-17,50 1 1,0 0-1,24-50 1,1 1 0,25-76-1,24 1 1,-25 0 0,-24-50-16</inkml:trace>
  <inkml:trace contextRef="#ctx0" brushRef="#br0" timeOffset="16837.31">18878 1513 0,'0'0'0,"0"-25"0,0 1 15,0-1 1,-25 25 0,25-25-1,-49 25 1,-1 50 0,25-26-16,-24 76 15,-1-1 1,25 25-1,25-25 1,0 25 0,25-49 15,25-1-15,24-49-1,0 0 1,-24-50-1,74-25 1,-49-24 0,-1-25-1,-49-1 1,0 1 0,-25 0-1,0 24 1,0 1-1,-50 0 1,0 49 15,26 25-31,-26-25 0,-49 25 16,-1 25 15,26 49-15,74 1-1</inkml:trace>
  <inkml:trace contextRef="#ctx0" brushRef="#br0" timeOffset="17236.9">19002 1935 0,'0'0'15,"-25"0"-15,1 0 16,24-25 0,24 25-1,26 0 17,24 0-17,1 25 1,-26 25-1,-24 24 1,-25 0 0,25-49-16,-25 0 15,0 25 1,99-26 0,50-24-1,-25 0 1,-25-24 15,-49-26-31</inkml:trace>
  <inkml:trace contextRef="#ctx0" brushRef="#br0" timeOffset="17701.34">17365 2754 0,'-50'0'32,"50"24"-32,25 1 31,25-25-31,123 0 16,75 25 15,75-25-16,49 25 1,0-25 0,-198-25-16,123 25 15,-123-25 1,-50 0 0,-99 25-1</inkml:trace>
  <inkml:trace contextRef="#ctx0" brushRef="#br0" timeOffset="18500.81">18432 3498 0,'24'0'15,"-48"0"16,-1 0-31,-25 0 16,-49 0 0,0 49-1,24-49-15,-24 50 16,0 24 15,24 1-15,51-1-1,24 1 1,49-50 0,26-1-1,49-48 1,-25-26 0,-25-24-1,1-75 1,-26-99-1,-24 74 1,-25 25 0,0 25 15,0 74-31,0 26 31,0 48 0,25 76-15,0 24 0,0 25-1,-25 49 1,0 0 0,-25-123-16,0 74 15,25-50 1,0-25-1,0-24 1</inkml:trace>
  <inkml:trace contextRef="#ctx0" brushRef="#br0" timeOffset="18834.75">18977 3473 0,'0'0'0,"25"-74"16,0 24 0,-25 25-16,0 0 31,0 50-15,0 0-1,-25 74 1,25 25-1,25 0 1,-25 0 0,25 0-1,-25-24 1,74-51 15,25-24-15,1-75-16</inkml:trace>
  <inkml:trace contextRef="#ctx0" brushRef="#br0" timeOffset="19067.25">19027 3647 0,'0'0'16,"-50"0"-16,26 0 0,-1 0 16,74 0 15,1 0-31,124-25 16,-1 0 15</inkml:trace>
  <inkml:trace contextRef="#ctx0" brushRef="#br0" timeOffset="66654.12">2530 6078 0,'-24'0'63,"24"-25"-48,0 50 48,0 24-48,0 1-15,0 0 16,-25 24-16,0 0 16,0 1-1,0 49 1,0-50-1,1-49-15,24 0 16,24-25 0,51 0-1,49-50 1,0-24 0,0-25-1,-50 24 1,-74 50-1,25 25 17,-25-24-17,0 48 17,25 26-17,-25 25 1,25 24-1,-25-25 1,25 1 0,-1-51-1,1-24-15</inkml:trace>
  <inkml:trace contextRef="#ctx0" brushRef="#br0" timeOffset="67420.37">3002 5458 0,'0'0'0,"-100"-75"31,51 50-31,24 25 16,-99-24-1,0 48 1,-50 26 0,1 74-1,98-50-15,-74 100 16,25 25-1,75 49 1,49 0 15,49 25-15,51-25 0,73-25-1,50 0 1,50-49-1,-25-50 1,-24-99 0,-26-75-1,-99-24-15,75-75 16,-25-25 0,-75 1-1,-24-51 1,-25-24-1,-25-25 17,-50 50-17,-74 25 1,-74 24 0,-26 50-1,1 49 1,49 26-1,100 49-15,-50-25 16,25 99 0,24 26-1,26 49 1,74-25 0</inkml:trace>
  <inkml:trace contextRef="#ctx0" brushRef="#br0" timeOffset="69204.33">6127 5979 0,'0'-25'16,"-24"0"-1,-1 75 64,25-26-64,-25 51 1,25-1-16,0 25 15,0 1-15,-25-1 16,0 75 0,-24-26-1,49-98-15,-25 24 16,25-49 0,0 0 15</inkml:trace>
  <inkml:trace contextRef="#ctx0" brushRef="#br0" timeOffset="69753.5">6648 5929 0,'0'0'0,"0"-25"31,0 50-15,-25 0-16,-24 49 15,-75 25 1,-50 50-1,-24-25 1,74-49 15,74-50-15,25-1 0,50-24-1,25-24 1,49 24-1,-25 0 1,50 49 0,-24 1-1,-1 24 1,-25-24 0,-24-25-1,-1-1 1,-24 1-1</inkml:trace>
  <inkml:trace contextRef="#ctx0" brushRef="#br0" timeOffset="70670.91">7120 6500 0,'0'24'94,"0"1"-78,0 0-16,0 0 15,-25 0-15,25 24 16,-25 1-1,25-1 1,0-24 0,0 0 15,0-50-15</inkml:trace>
  <inkml:trace contextRef="#ctx0" brushRef="#br0" timeOffset="70837.73">7020 6227 0,'0'0'0,"0"-50"15,-24-24 1,-1 24 0,0 0-1,50 50 1,0-24-16</inkml:trace>
  <inkml:trace contextRef="#ctx0" brushRef="#br0" timeOffset="71188.14">7392 6475 0,'0'0'0,"25"25"0,-25-1 16,0 26-16,-25 0 31,25-26-15,0 1 0,0-99-1,25-50 1,25 0-1,0 24 1,-1 26 0,-24 74-16,25-25 15,-26 50 1,26 49 0,-25-24-1</inkml:trace>
  <inkml:trace contextRef="#ctx0" brushRef="#br0" timeOffset="71888.24">8161 6326 0,'0'-25'32,"0"0"-1,-24 25 0,-1 0-15,25-25 203,-25 25-173,0 25-46,0-25 0,-24 25 32,-1 74-17,25 1 1,1-1 0,24 0-1,74-49 1,25-50-1,50 0 1,-50-25 0,-24 0-1</inkml:trace>
  <inkml:trace contextRef="#ctx0" brushRef="#br0" timeOffset="72654.57">8682 5855 0,'0'0'0,"0"-25"32,0 0-32,-24 50 46,24 0-46,0 24 16,-25 125 0,25-1-1,0 1 1,0-75 0,0-24-1,25-75 32,-25-25-47,74-74 31,0-1-15,51 26 0,-76 74-1,1 50 1,-1 49-1,-24 50 1,0-50 0,25-25-1,-50-49-15</inkml:trace>
  <inkml:trace contextRef="#ctx0" brushRef="#br0" timeOffset="73153.94">9451 5929 0,'0'0'0,"25"-25"16,-25 0 15,0 50-31,0 0 15,25 99 1,-25 50 0,-25-1-1,-24-49 1,49-74 0,0-25-1,24-100 1,51-24-1,-1 25 1,-24 49 15,-25 25-15,24 49 0,-49 51-1,25-1 1,0-25-1,-25-24 1</inkml:trace>
  <inkml:trace contextRef="#ctx0" brushRef="#br0" timeOffset="73638.12">10345 6251 0,'0'0'15,"0"-24"-15,-25 24 47,0 24-31,0 1-1,0 25-15,0-25 16,1 99 0,-1-25-1,0 25 1,25-74-1,50-26 1,24-24 15,1-49-15,-26 24-16,26-74 16,-75 0-1,-25-1 1,-50 1-1,1 74 1,-1 25 0,1 0-1</inkml:trace>
  <inkml:trace contextRef="#ctx0" brushRef="#br0" timeOffset="74437.2">11634 5879 0,'0'0'0,"0"-24"0,0-1 16,0 0 0,0 0-16,-24 0 15,-26 1 1,0 24 0,-49-25-1,0 50 1,0-1-1,49 26 17,25 24-17,50 26 1,0 48 0,0 1-1,0 0 1,-25 99-1,0-124 1,0-25 0,-25-24-1,25-50 1</inkml:trace>
  <inkml:trace contextRef="#ctx0" brushRef="#br0" timeOffset="74621.09">11039 6648 0,'0'0'0,"0"-49"16,-25 24-1,50 0 1,-25-24-1,75 24 1,49-25 0</inkml:trace>
  <inkml:trace contextRef="#ctx0" brushRef="#br0" timeOffset="75038.5">12304 6028 0,'0'0'0,"-25"-25"47,1 25-47,-1 25 15,-74-25 1,-1 50-1,26 24 1,0 1 0,24 24-1,50 25 1,0 0 0,0-74-16,25 74 15,0-50 1,-25 25-1,-25-24 17,0-26-17,25 1 1</inkml:trace>
  <inkml:trace contextRef="#ctx0" brushRef="#br0" timeOffset="75238.64">11758 6772 0,'0'0'0,"0"-74"16,0 49-1,0 0 1,0 1-1,25-1-15,75-25 16</inkml:trace>
  <inkml:trace contextRef="#ctx0" brushRef="#br0" timeOffset="75538.13">12552 5681 0,'0'0'0,"0"-25"16,0 0-16,0 0 15,25 1 1,0-1-1,0 50 17,0 49-17,-25 25 1,-50-49-16</inkml:trace>
  <inkml:trace contextRef="#ctx0" brushRef="#br0" timeOffset="76488.14">13272 6177 0,'0'-25'47,"-25"25"-47,-25 0 16,25 0 0,-24 25-16,-1-25 15,25 50 1,1-26-16,24 51 15,24-1 1,51 1 0,24-1-1,-24-24 1,-51-1 0,-48-24-1,-51 25 1,-74-25-1,50-25 1</inkml:trace>
  <inkml:trace contextRef="#ctx0" brushRef="#br0" timeOffset="77888.2">15281 6127 0,'0'0'0,"25"0"15,-25-24 1,0-1 15,25 25-31,0 0 16,-1 25-1,26 99 1,0 24 0,-1 26-1,1-50 1,-25-25-1,-25-74-15,24-25 32,1-25-17,0-74 1,49-99 0,-24-50-1,0 24 1,-26 125-1,1 50 1,0 49 0,0 0-16</inkml:trace>
  <inkml:trace contextRef="#ctx0" brushRef="#br0" timeOffset="78238.2">16397 6301 0,'-24'25'31,"-1"0"-15,0-1-16,0 1 16,0 25-1,25 24 1,25-24-1,25-50 1,-1 0 0,1-25-16,0-24 15,-26-1 1,-48-49 0,-26-1-1,0 51 1,1 24-1</inkml:trace>
  <inkml:trace contextRef="#ctx0" brushRef="#br0" timeOffset="78538.84">16794 6028 0,'0'0'0,"50"-49"16,-50-1-1,0 25 1,0 75 15,0-25-15,0 24-16,0 26 15,0-1 1,0 75 0,0 0-1,25-25 1,-25-99-16,25 24 16</inkml:trace>
  <inkml:trace contextRef="#ctx0" brushRef="#br0" timeOffset="78821.61">17414 6003 0,'0'0'16,"25"-24"-16,-25-1 0,0 0 16,0 50 15,0 24-31,-25 75 15,1 25 17,24 25-17,49-75 1,26-24 0,24-51-1,-74 1-15</inkml:trace>
  <inkml:trace contextRef="#ctx0" brushRef="#br0" timeOffset="78955.87">17439 6425 0,'0'0'0,"-25"-25"16,1 25-16,24-25 16,-25 1-16,50-1 15,99 25 1</inkml:trace>
  <inkml:trace contextRef="#ctx0" brushRef="#br0" timeOffset="79655.56">18184 6177 0,'0'0'0,"-25"0"16,-25-25-1,-49 25 1,24 25-1,51 49 1,24 50 0,49-99-1,50 0 1,-24-50 0,-1-24-1,-49-1 1,0-24-1,-50 98 32,50 1-31,25 25 0,49-1-1,50-49 1,-75 0-16,75-24 15,-100-51 1,-24 1 0,-50 24-1,1 50 17,24 50-17,-25 24 1,0 50-1,0 50 17,0 49-17,-24 25 1,24-148-16,-25 48 16,-24-98-1,0-50 1,24-124-1,50-75 1,50 1 0,49-25-1,0 49 1</inkml:trace>
  <inkml:trace contextRef="#ctx0" brushRef="#br0" timeOffset="80038.16">19201 6276 0,'0'0'0,"24"25"16,1-25-16,0-25 15,49 25 1,1-25-1,24-24 1,-49-1 0,-26-49-1,-24 74-15,-24 0 16,-100 1 0,-25 98-1,74 25 1,51 50-1,24-25 17,49-25-17,50-24 1,25-50-16</inkml:trace>
  <inkml:trace contextRef="#ctx0" brushRef="#br0" timeOffset="80939.5">22177 5656 0,'0'50'47,"0"-1"-47,0 1 16,-24 49-16,24 0 16,-75 100-1,26 24 1,24-99-1,25-25 1,49-74 0,75-25-1,50-25 1,25 1 0,-100-1-16,25 0 15</inkml:trace>
  <inkml:trace contextRef="#ctx0" brushRef="#br0" timeOffset="81288.17">22996 6375 0,'25'-49'16,"-50"98"-16,25-222 15,-74 123 1,-75 50 0,25 25-1,49 49 1,51 1-1,73 49 1,-24-124 0,49 0-16,26 0 15,-1-50 1,-50 1 0,-24 49-1,-50 74 16,25 25 1,25 1-17,0-26 1,-25-49-16</inkml:trace>
  <inkml:trace contextRef="#ctx0" brushRef="#br0" timeOffset="81821.22">23319 6227 0,'0'0'0,"24"-75"32,-24 50-17,0 50 1,-24 0-16,-1 99 15,25 0 17,0-25-17,25-74 1,24-50 0,50-49-1,-24-25 1,-1-1-1,-74 76 1,25 24 0,-25 74-1,25 25 1,74-24 0,25-26-1,-25-49 1,-49 0-16,24-74 15,-49-50 17,-25-25-17,0 50 1,-25 24 0</inkml:trace>
  <inkml:trace contextRef="#ctx0" brushRef="#br0" timeOffset="82221.73">25576 5482 0,'0'0'0,"0"-49"31,-25 49-31,0 25 16,-99 74-1,0 75 1,-25 198 0,149-124-1,50-25 1,49-49 0,1-100-1,-1-24 1,-50-50-1</inkml:trace>
  <inkml:trace contextRef="#ctx0" brushRef="#br0" timeOffset="82571.31">26047 5780 0,'0'0'0,"0"-74"15,0 49 32,-25 25-47,25 74 16,-24 26-1,24 48 17,-25 26-17,25 24 1,0-98 0,-25-75-1</inkml:trace>
  <inkml:trace contextRef="#ctx0" brushRef="#br0" timeOffset="82955.39">26543 5929 0,'0'0'15,"0"-25"-15,25 0 16,-25 1-1,-49 24 1,-51 24 0,-48 26-1,48 24 1,51-24 0,49-25-1,0 0 1,25 24-1,49-24 1,0 49 0,1 1-1,-26-1 1,26 26 0,-50-76-1,24-24 1</inkml:trace>
  <inkml:trace contextRef="#ctx0" brushRef="#br0" timeOffset="83522.46">26965 5904 0,'0'0'0,"0"-49"15,-25 24 1,25-25-1,0 100 17,0-25-17,25 24 1,0 125 0,0-1-1,-25-73-15,25 49 16,-1-75-1,-24-49 1,0 0 0,25-50-1,25-74 1,24-26 0,1-48-1,24-1 1,-74 50-1,-1 50 17,1 49-17,-25-25 1</inkml:trace>
  <inkml:trace contextRef="#ctx0" brushRef="#br0" timeOffset="84354.87">27759 5830 0,'25'0'15,"-25"-25"-15,0 0 31,0 0 79,0 50-110,0-50 31,0 50 32,0 0-48,0 25 1,-25-1-16,25 26 15,0-1-15,0 0 16,-25 1-16,25 74 16,-25-50-1,1 0 1,24-49 0,0-25-1,24-1 48,26-48-48,74 24 1,0-25 0,-25 25-1,-74-25-15,25 25 16,-1 0-1,-24 0 1</inkml:trace>
  <inkml:trace contextRef="#ctx0" brushRef="#br0" timeOffset="84805.22">28478 5532 0,'0'0'0,"0"-50"16,-24 1 0,24 24-1,0 50 16,24 24-15,26 75 0,24 1-1,1-1 1,-26 24 0,1 26-1,-25 0 1,-25 49 15,-25-124-15,25-49-1,-25-1 1</inkml:trace>
  <inkml:trace contextRef="#ctx0" brushRef="#br0" timeOffset="85238.96">29644 6648 0,'0'0'16,"25"0"0,-25-24-1,0-1 1,-49 25 0,24 0-1,0 25 1,25 24-1,0-24 1,0 0 0,50-25-1,-50-25 1,0-25 0,24 26-1,-24-1 1,-24 0-1</inkml:trace>
  <inkml:trace contextRef="#ctx0" brushRef="#br0" timeOffset="88155.38">6003 8658 0,'0'-25'31,"0"50"141,0 0-156,0-1-16,-25 26 15,25 24 1,-49 50 0,-1 25-1,-24-25 1,24-24-1,1-26 1,49-49-16,-25-25 47,50-25-47</inkml:trace>
  <inkml:trace contextRef="#ctx0" brushRef="#br0" timeOffset="88871.93">6425 8608 0,'0'0'15,"25"-25"1,-25 50-1,0 25 1,-25 74 0,0 25-1,-24 0 1,24-50 0,0-74-1,25-1 16,25-73-15,24 24 0,26-74-1,-26 49-15,26-24 16,-50 49 0,-1 50-1,1 24 1,-25 51-1,25 24 1,0-75 0,49-24-1,26-50 1,24 0 0,-50-49-1,-49 0 1,-50 24 15,-49 50-15,24 25-1,-24 49 1,74 1 0,24 24-1,51-50 1,-1-49-1,1 0 1,-51 0-16</inkml:trace>
  <inkml:trace contextRef="#ctx0" brushRef="#br0" timeOffset="89222.17">5582 8286 0,'0'0'0,"-25"-25"16,25 0-1,0 0 1,25 25-16,99-49 16,74-1-1,1 25 1,-51 0 0,-73 25-1,-50 0 1</inkml:trace>
  <inkml:trace contextRef="#ctx0" brushRef="#br0" timeOffset="90255.79">9526 8509 0,'0'0'0,"25"-25"32,-1 25-32,1 50 31,-25-1-15,50 100-1,-25 25 1,-25-25-1,25-75-15,-25-24 16,24-50 0,1 0-1,0-75 1,25-49 0,-1-25-1,-24 25 1,0 25 15,-25 50-15</inkml:trace>
  <inkml:trace contextRef="#ctx0" brushRef="#br0" timeOffset="90622.9">10196 8782 0,'0'25'16,"0"-1"-1,-25 1-15,25 25 16,-25 24 0,25 1-1,0-1 1,50-74 15,24 0-15,-24-74-1,-25-1 1,-25 1 0,-50-1-1,-25 1 1,26 49-1,-1 25 1,25 25 0</inkml:trace>
  <inkml:trace contextRef="#ctx0" brushRef="#br0" timeOffset="90906.23">10717 8484 0,'0'0'0,"24"-49"16,-24 24-1,-24 25 17,24 49-17,-25 75 1,-25 75-1,25-1 1,25-74 0,25-99-1,0-25-15</inkml:trace>
  <inkml:trace contextRef="#ctx0" brushRef="#br0" timeOffset="91155.56">11287 8360 0,'0'0'0,"25"-25"16,0-24-1,-50 98 17,-25 75-17,26 50 1,24 24-1,0-98-15,24 24 16,51-50 0,-1-49-1,-24-25 1</inkml:trace>
  <inkml:trace contextRef="#ctx0" brushRef="#br0" timeOffset="92006.19">11312 8856 0,'0'0'0,"-50"0"16,26-25-1,48 25 17,76 0-17,98-24 1,0-1-1,-24-50 1,-99 26 0,-100 24-1,-74 0 1,-50 75 0,25 24-1,74 25 1,50 1-1,50-76 17,-1 1-32,75-74 15,-24-1 1,-26-49 0,-49 24-1,-25 26 1,-25 49-1,-25 74 1,50 1 0,25 24-1,74-50 1,50-49 0,25-49-1,-100-1 16,-49-24-15,-75-1 0,1 75-1,24 25 1,0 25 0,25 74-1,25 25 1,0 0-1,0 49 1,-50-24 0,-25-1-1,1-98-15,-51-1 16,-24-74 0,75-74-1,49-150 1,49 1-1,75 0 17,25 49-32</inkml:trace>
  <inkml:trace contextRef="#ctx0" brushRef="#br0" timeOffset="92456.41">13148 8807 0,'0'0'0,"24"0"31,1 0-15,0 0-16,50 0 15,24-25 1,0-50 15,-49 1-15,-26 0-1,-24 24 1,-99 25 0,-74 124-1,48 1 1,51 48-1,49-24 1,75-24 0,49-51-1,25-24 1,-25-25 0,1-25-1,-51 1 1</inkml:trace>
  <inkml:trace contextRef="#ctx0" brushRef="#br0" timeOffset="94339.52">15827 8112 0,'-50'0'63,"25"0"-63,1 50 15,-1-26-15,-25 26 16,1 24-16,-26 150 15,26 49 17,49-25-17,74-25 1,50-74 0,-50-75-16,75 25 15,-74-24 1,-26-50-16</inkml:trace>
  <inkml:trace contextRef="#ctx0" brushRef="#br0" timeOffset="94806.33">16918 8310 0,'0'-24'16,"-24"48"15,24 26-15,-25 25-16,25 98 31,-50 26-15,25-1-1,1-74 1,-1-25 0,0-74-1</inkml:trace>
  <inkml:trace contextRef="#ctx0" brushRef="#br0" timeOffset="94989.29">16521 8931 0,'0'0'0,"0"-25"0,-24 0 16,24 0 0,49-24-1,75-1 16,50-24-15,-100 49-16</inkml:trace>
  <inkml:trace contextRef="#ctx0" brushRef="#br0" timeOffset="95539.17">17092 8534 0,'50'0'15,"-50"-25"17,-75 75-32,100-75 0,0 0 31,-25 50-31,-25 24 15,25 1-15,-25 99 16,0 24 0,25-73-1,-24-26 1,48-99 31,-24-24-47,50-75 15,24 49 17,-49 50-17,0 25 1,0 50 0,-25-25-16,49 49 15,26-24 1,49-50-1,-25-25 1,0-25 0,-49-49-1,-25 0 1,-75 25 0,1 74-1,-26 49 1,50 50 15,50 50-15,99-74-1,25-26 1,-50-49-16</inkml:trace>
  <inkml:trace contextRef="#ctx0" brushRef="#br0" timeOffset="96824.17">19473 8856 0,'0'25'16,"0"0"15,25-25-15,0 25 0,25-50-1,-1 25-15,1-25 16,49-49-1,-24 24 1,-75 0 0,0 1-1,-75 24 1,-24 25 0,-25 74-1,49-24-15,-24 74 31,50 0-15,24-49 0,74-1-1,100-49 1,25-50 0,0-25-1,-125 1-15</inkml:trace>
  <inkml:trace contextRef="#ctx0" brushRef="#br0" timeOffset="97009.79">20391 8856 0,'0'0'0</inkml:trace>
  <inkml:trace contextRef="#ctx0" brushRef="#br0" timeOffset="97755.91">20788 8782 0,'25'0'16,"-50"-25"0,25 50 15,0 0-31,0-1 15,0 100 1,0-49 0,0-50-1,0 0 1,-25-25 0,50-50-1,0-74 1,25 25 15,-1 24-15,-24 75-16,49 0 15,-24 50 1,-50 24 0,0 1-1,0-51 1,0-24 15,50-49-15,24-50-1,25 24 1,-49 50 0,0 25-1,-26 25-15,26 25 31,-25 49-15,-25-49 0,0-26-1</inkml:trace>
  <inkml:trace contextRef="#ctx0" brushRef="#br0" timeOffset="97955.07">22029 8807 0,'24'0'62,"1"0"-62,-25 24 16,25-24-16</inkml:trace>
  <inkml:trace contextRef="#ctx0" brushRef="#br0" timeOffset="98390.14">22723 8385 0,'0'0'0,"25"-99"16,-25 74 0,0 0-1,-25 25-15,-24 0 16,-51 25 0,51 24-1,-1 1 1,0 25 15,50 24-15,0 0-1,25 0 1,-25 25 0,25-74-16,-25 74 15,25-25 1,-25 0-1,0-49 1,0-25 0,-25 0-1</inkml:trace>
  <inkml:trace contextRef="#ctx0" brushRef="#br0" timeOffset="98573.23">22376 9104 0,'0'0'0,"0"-24"15,-25 24-15,25-25 16,0-25 0,74 25-1,26-24 1</inkml:trace>
  <inkml:trace contextRef="#ctx0" brushRef="#br0" timeOffset="99006.39">23095 8261 0,'0'0'15,"0"-25"1,0 0 0,25 25-1,25 0 1,-25 25 0,49 49-1,0 26 1,1 49-1,-50 49 1,-1 0 0,-98 75-1,-25-124 1,24-50 0,26-49-1,49-25 1,-25-25 15,0 0-15</inkml:trace>
  <inkml:trace contextRef="#ctx0" brushRef="#br0" timeOffset="99856.27">25005 8658 0,'0'0'0,"25"-25"16,0 75 31,-25-26-32,0 26-15,-25 24 16,25 50 0,-25 1-1,25-51 1,-24-24-1</inkml:trace>
  <inkml:trace contextRef="#ctx0" brushRef="#br0" timeOffset="99989.79">25080 8583 0,'0'0'0,"0"-49"0,0 24 15,0-25 1,0 26-16</inkml:trace>
  <inkml:trace contextRef="#ctx0" brushRef="#br0" timeOffset="100539.48">25378 8757 0,'0'0'0,"24"74"15,-48-49-15,-1 74 16,25-49 0,-25-25 15,50-75-16,-25 1 1,74-51 0,1 26-1,-1 49 1,0 25 0,-74 75-1,0 24 1,-24-25-1,48-74 17,1-25-32,-25 1 15,75-76 1,-1 26 0,-24 24-1,-1 26 1,-24 48 15,0 100-15,0-24-1,-25-26 1</inkml:trace>
  <inkml:trace contextRef="#ctx0" brushRef="#br0" timeOffset="100822.64">26345 8559 0,'0'0'15,"50"-75"1,-50 50-16,0 1 31,0 98-15,0 50 15,24 99-15,-24 25-1,0-49 1,-24-26 0,-1-49-1,0-124 1</inkml:trace>
  <inkml:trace contextRef="#ctx0" brushRef="#br0" timeOffset="101140.18">26444 8980 0,'0'0'0,"0"-124"31,25 75-31,-25-1 0,25-24 31,24 24-15,-24 25-1,50 50 1,-26 25 0,-49 98-1,0 1 1,-25-74-16,-24 24 15,-1-49 1,25-50 0,1 0-1</inkml:trace>
  <inkml:trace contextRef="#ctx0" brushRef="#br0" timeOffset="101440.19">26891 8732 0,'0'0'0,"25"-25"31,-1 25-31,-24 25 16,0 50-1,-24-1 1,24-99 31,24 0-47,1-24 15,50-50 1,-26 24 0,1 75-1</inkml:trace>
  <inkml:trace contextRef="#ctx0" brushRef="#br0" timeOffset="101773.23">27288 8757 0,'0'0'0,"49"0"32,26-25-17,-26 0 1,-24-24-1,-25 24 1,-25 0 0,-24 25-1,-51 50 1,51 24 0,-1 50-1,50-49 1,50-26 15,24 1-15,25-50-1,1 0 1</inkml:trace>
  <inkml:trace contextRef="#ctx0" brushRef="#br0" timeOffset="102107.48">27933 8534 0,'0'0'0,"24"-50"31,-24 25-31,-24 25 16,-1 50-1,25 49 1,0 0 15,25-24-15,24-1-1,-24-24 1,0-25 0,-75-1-1,-24 1 1,24-50-1,100-49 1</inkml:trace>
  <inkml:trace contextRef="#ctx0" brushRef="#br0" timeOffset="102390.33">28032 8683 0,'0'0'0,"74"-50"16,-49 25 0,-25 50 15,0 25 0,25 24-15,0 0-1,0 26 1,49 24 0,-49-75-1,-25-24 1,-50 0-1,-24-25 1,24-25 0,25 0-16</inkml:trace>
  <inkml:trace contextRef="#ctx0" brushRef="#br0" timeOffset="102706.83">28528 8856 0,'50'-25'15,"-26"1"1,51-1 0,-1-25-1,-49 1 1,0 49-1,-50-25 1,-49 50 0,-1-1-1,26 51 1,24-26 0,99 26-1,-24-75 1</inkml:trace>
  <inkml:trace contextRef="#ctx0" brushRef="#br0" timeOffset="103307.5">29545 8683 0,'0'0'0,"25"0"0,0-25 15,-50 25 48,0 0-63,0 0 15,-24 49-15,-1-24 16,25 50 0,25-26-1,25 1 16,49-25-15,26-25 0,-1 0-1,-49-25 1,-26-50 0,1-73-1,-25-26 1,0-99-1,0 149 1,-25 74 0,1 26-1,-1 24 17,25 24-32,-25 100 15,25 0 1,25 50 15,0-25-15,-25-25-1,0-25 1,24 0 0,-24-74-16</inkml:trace>
  <inkml:trace contextRef="#ctx0" brushRef="#br0" timeOffset="104823.87">31728 8385 0,'0'0'16,"-25"0"46,0 25-46,-24-25-16,-1 25 16,1 24-16,-1 1 15,-24 49 1,74-49-16,49 24 16,50-24-1,25-26 16,-24-24-15,-51-49 0,-24-26-1,-50-24 1,-49 0 0,-1 49-1,51 26 1</inkml:trace>
  <inkml:trace contextRef="#ctx0" brushRef="#br0" timeOffset="105256.26">32199 8534 0,'0'0'16,"25"0"-1,-25 25 1,0-1 0,25 1-1,-50 50 1,25-26 0,0-24 15,0-75-16,50-24 1,24-25 0,1 24-1,-26 51 1,1 48 0,-25 51-1,0 24 16,-25 25-15,-25 0 0,25-74-16</inkml:trace>
  <inkml:trace contextRef="#ctx0" brushRef="#br0" timeOffset="106423.02">6450 11188 0,'0'0'16,"25"-25"-16,-25 1 0,0-1 31,0 0-31,0-25 15,-25 1 1,-50 24 0,1 25-1,-50 74 1,0 75 0,25 25-1,74-25 1,99-100 15,26-49-15,24-25-1,-75-24-15,50-75 16,-24 0 0,-50 0-1,-25 49 1,0 125 15,0 99-15,0 24-1,49-24 1,26 0 0</inkml:trace>
  <inkml:trace contextRef="#ctx0" brushRef="#br0" timeOffset="106828.28">8707 10990 0,'0'0'0,"-99"-50"31,49 25-31,-24 25 0,-25 25 16,-25 49 15,24 51-15,76-1-1,24 0 1,74-25 0,25-74-1,50-1 1,-74-48-16</inkml:trace>
  <inkml:trace contextRef="#ctx0" brushRef="#br0" timeOffset="107075.77">8856 10742 0,'0'-25'0,"0"50"0,0-75 16,-25 50-1,25 25 1,-25 24 0,1 100-1,-1 50 1,25-100-16,-25 0 16,50 75-1,24-149 1</inkml:trace>
  <inkml:trace contextRef="#ctx0" brushRef="#br0" timeOffset="107391.47">9129 11139 0,'0'0'0,"0"-25"31,0 50-31,-50 49 16,26 25 15,24 25-15,24-74-16,26-1 15,24-24 1,1-50 0,-26-24-1,-49-26 1,0-24-1,-49 25 1,-1 49 0,50 0-1</inkml:trace>
  <inkml:trace contextRef="#ctx0" brushRef="#br0" timeOffset="107657.48">9575 11014 0,'0'0'16,"0"-24"-16,25 48 31,-50 51-15,1-1 0,48 1-1,1-1 1,0 25-1,-25-74 1,-25 50 0,-24-51-1,-1 1-15</inkml:trace>
  <inkml:trace contextRef="#ctx0" brushRef="#br0" timeOffset="107957.75">9948 11263 0,'0'0'0,"74"0"16,-49-25 0,0 25-16,24-25 15,-24 0 1,25-24-1,-50 24 1,-100 25 0,1 49-1,50 1 1,24 49 15,50-49-15,99-25-16</inkml:trace>
  <inkml:trace contextRef="#ctx0" brushRef="#br0" timeOffset="108407.98">11039 11114 0,'0'0'16,"-25"-75"-1,-24 75 1,-1 0-1,0 50 1,26 24 0,-1 26-1,25-1 1,25-50 0,49-49-1,0-24 16,1-51-15,-25-24 0,-26 0-16,1-1 15,-25 1-15,0-149 16,0 25 0,0 124-1,0 74 1,-25 99 15,25 75-15,0 50-1,-24 24 1</inkml:trace>
  <inkml:trace contextRef="#ctx0" brushRef="#br0" timeOffset="109056.96">13942 10494 0,'0'-25'15,"0"0"-15,0 75 47,-25-26-47,25 51 16,-25-1-16,-25 149 31,25-49-15,50-99-16,0-26 15,74 1 1,174-75 0,-198 0-1</inkml:trace>
  <inkml:trace contextRef="#ctx0" brushRef="#br0" timeOffset="109408.19">14636 10841 0,'0'0'0,"0"-50"15,-25 25 1,0 25 0,-24 25-1,-1 74 16,25 1-15,25-51-16,25 26 16,0-50-1,99-1 1,-25-48 0,-49-1-1,-50-50 1,-50 1-1,-24-1 1,49 51 0,0 24-16,0 0 15</inkml:trace>
  <inkml:trace contextRef="#ctx0" brushRef="#br0" timeOffset="109724.85">15157 10866 0,'0'0'0,"50"-25"16,-75 50 15,0-25-15,-49 49 0,49 26-1,25-26-15,0-24 16,74 50-1,50-51 1,0-48 0,-99-26 15,-25 0-31,0 25 0,-49-49 16,-26 0-1,25 74 16,50-25-15</inkml:trace>
  <inkml:trace contextRef="#ctx0" brushRef="#br0" timeOffset="110008.3">15678 10766 0,'25'-24'0,"-50"48"0,75-48 16,-50-1-16,24 50 31,-24 74-15,25 50-1,0 49 1,-25 50 0,-50 25 15,1-50-16,24-148-15,0-1 16,25-49 0,-25-25-16</inkml:trace>
  <inkml:trace contextRef="#ctx0" brushRef="#br0" timeOffset="110259.72">15802 11238 0,'0'-75'0,"0"150"0,0-224 16,0 99-16,25-49 16,24 0-1,51 74 1,-26 0 15,1 50-31,-51 74 31,-48 50-15,-26-74-16,-74 98 16,-25-74-1</inkml:trace>
  <inkml:trace contextRef="#ctx0" brushRef="#br0" timeOffset="110808.08">18828 10642 0,'-24'0'16,"48"0"-16,-73 0 0,24 0 31,25 25-31,-25 25 31,25 24-15,0 25 0,0-49-16,0 0 15,0 24 1,0-49 0,0 0-1</inkml:trace>
  <inkml:trace contextRef="#ctx0" brushRef="#br0" timeOffset="110980.13">18853 10444 0,'0'-25'16,"0"50"-16,0-75 0</inkml:trace>
  <inkml:trace contextRef="#ctx0" brushRef="#br0" timeOffset="111227.67">19126 10494 0,'0'99'15,"0"-198"-15,0 247 16,0-98-16,25 0 16,-25-1-16,74 26 15,26-26 1,-76 26 0,-24-26 15,-49 1-16,-75-25 1,74 0-16</inkml:trace>
  <inkml:trace contextRef="#ctx0" brushRef="#br0" timeOffset="112059.8">20987 10890 0,'0'-24'15,"24"24"1,1 0-1,0-25 1,0 0-16,0 25 16,0-25-16,-1 25 15,-24-49 1,0 24 0,-24 25-16,-51 0 31,1 49-16,-1 26 1,75 24 0,75-49-1,148-26 1,174-48 0,-273-1-1,50-25 1,-125-24-1,-49 49-15,-124-25 16,-50 50 0,50 25-1,75 50 17,49-1-17,74 25 1,1 1-1,-26 48 1,-24 26 0,-25-100-16,0 1 15,-25 74 1,25-100-16,0 1 16,0-25-1</inkml:trace>
  <inkml:trace contextRef="#ctx0" brushRef="#br0" timeOffset="113058.3">22004 10940 0,'0'0'0,"0"-25"16,0 0-1,0 1 1,0 73 0,-25 26-1,25 24 1,50-25 0,-1-74-1,26 0 1,-26-49-1,26-26 1,-51 1 0,-24 123 31,25-24-47,99 75 31,25-76-16,0-24 1,-50-24 0,-24-26-1,-75-25 1,-75 51 0,-49-1-1,50 50 1,49-1-1,25 26 1,50-25 0,24-25-1,-49 0-15,74 0 16,-49-25 0,-26 0-1,1 25 16,0 25-15,0 50 0,49-1-1,-24-24 1,24-26 0,1-24-1,-26-24 1,1-51-1,-25-148 1,-25 0 0,-25-1-1,0 75 1,0 75 0,-24 74 15,24 25-16,25 99 1,25 50 0,49-1-1,1 1 1,-26-50 0,-24-50-16,0 1 15</inkml:trace>
  <inkml:trace contextRef="#ctx0" brushRef="#br0" timeOffset="114157.34">25849 10618 0,'0'-25'16,"0"0"-1,-25 25 17,25 50-17,-25-26-15,0 51 16,25-1-16,-24 100 15,-1 0 1,25-26 0,0-73-1,0-26 1</inkml:trace>
  <inkml:trace contextRef="#ctx0" brushRef="#br0" timeOffset="114590.94">25626 11114 0,'0'0'0,"-25"-75"31,74 75-15,75-49 0,50-1-1,0 0 1,-75 50-1,-99-24 1,-25 24 0,-49 24-1,-1 26 1,26 49 0,49 1-1,74-51 16,1-49-31,49 0 16,-50-25 0,-49-24-1,-50-51 1,-49 1 0,-1 25-1,26 49 1</inkml:trace>
  <inkml:trace contextRef="#ctx0" brushRef="#br0" timeOffset="114907.42">28230 10494 0,'0'0'0,"0"-25"16,-49 25-1,24 25 1,0-1 0,25 76-1,0 48 1,0 51-1,25-1 1,-25-123-16,0 49 16,-25-99-1</inkml:trace>
  <inkml:trace contextRef="#ctx0" brushRef="#br0" timeOffset="115607.49">28032 10990 0,'0'0'16,"25"-75"0,-25 26-1,74-1 1,25 0 0,50 1-1,-99 24 1,-50 0 15,-25 75-15,-25 74-1,50 0 1,-24-25 0,24-24-1,0-51 16,24-24-15,51-74 0,-1-25-1,-24 49-15,-25 25 16,24 0 0,-24 75-1,0 24 1,24 1-1,51-50 1,24-25 0,0 0-1,-25-50 1,-25-49 0,-49 0-1,-25 24 16,-25 50-31,-24 50 16,-75 25 0,49 24-1,75 25 1,50 1 0,74-51-1,74-24 1,-24-25-1,-99-25-15</inkml:trace>
  <inkml:trace contextRef="#ctx0" brushRef="#br0" timeOffset="116893.17">6872 13098 0,'0'-49'31,"-25"49"-31,0 0 16,-50 24 0,-24 51-1,25 49 1,24-50-16,25 50 16,75-49-1,24-26 16,1-24-15,-26 0 0,-49 0-1,-24 24 1,-26 26 0,-24-25-1,-75-26 1,74-48-1,51-51 1,-1-24 0,50-25-1</inkml:trace>
  <inkml:trace contextRef="#ctx0" brushRef="#br0" timeOffset="117274.34">7095 13421 0,'0'0'15,"0"49"1,0-24-16,0 74 15,0 1 1,25-26 0,24-24-1,26-50 1,24-25 0,-50-25 15,1-24-16,-50-1 1,-50 1 0,50 49-16,-49 0 15,24 25-15</inkml:trace>
  <inkml:trace contextRef="#ctx0" brushRef="#br0" timeOffset="117891.01">7665 13545 0,'25'0'15,"-25"25"1,25 49-1,-25 0 1,0-24 0,0-25-1,25-25 1,-25-50 0,49-24-1,26-25 1,-1 24-1,1 50 1,-51 25 0,1 50-1,0 24 1,-25-49-16,25 25 16,-25-25 15,49-100 0,1 1-15,49-1-1,-24 51 1,-26-1 0,-24 50-1,0 49 1,0 0-1,0 26 1,-25-76-16,24 26 16,-24-25-1</inkml:trace>
  <inkml:trace contextRef="#ctx0" brushRef="#br0" timeOffset="119124.16">11486 13173 0,'0'0'0,"0"-25"16,-25 50 15,25 0-15,-25 24-16,0 26 16,0 49-1,25-50 16,25-24-15,50-26 0,-1-24-1,0-49 1,-49-26 0,-25 1-1,-25 24-15,-24-24 16,-50 49-1,24 0 1,26 50 0</inkml:trace>
  <inkml:trace contextRef="#ctx0" brushRef="#br0" timeOffset="119541.14">12428 12900 0,'0'0'0,"0"-25"0,-25 25 16,1-25-1,-26 0 1,-24 50-1,24 25 1,0 24 0,26-24-1,-1 49 1,25 0 0,25 25-1,-25 50 16,0-100-31,0 75 16,0-25 0,0 0-1,0-49 1,0-1 0</inkml:trace>
  <inkml:trace contextRef="#ctx0" brushRef="#br0" timeOffset="119724.19">11907 13768 0,'0'0'0,"0"-74"31,25 49-31,0 0 16,25 25-1,98-25-15</inkml:trace>
  <inkml:trace contextRef="#ctx0" brushRef="#br0" timeOffset="120058.15">14041 13098 0,'0'0'0,"0"-25"0,0 1 32,-25 24-32,25-25 31,-25 74-16,0 51 1,1 24 0,24 25-1,0-1 1,0 1 0,24-74-16</inkml:trace>
  <inkml:trace contextRef="#ctx0" brushRef="#br0" timeOffset="120607.81">14016 13322 0,'50'-50'32,"-26"50"-32,1 0 0,0 0 15,-25 50 1,25 24-1,-25 50 1,-25 0 0,25-50-1,0-49 1,25-50 15,0 1-15,-1-26-16,51-74 15,-1 50 1,-49 49 0,25 25-1,-26 49 1,1 51 0,25-1-1,-1-25 1,26-49-1,-1-25-15</inkml:trace>
  <inkml:trace contextRef="#ctx0" brushRef="#br0" timeOffset="120908.04">15083 13520 0,'0'0'0,"0"-25"31,0-24-15,24 24 0,-24 0-1,0 0 1,-49 50 0,24-25-1,-25 74 1,26 26-1,48 48 1,100-123 0,0-25-1,25-25 1</inkml:trace>
  <inkml:trace contextRef="#ctx0" brushRef="#br0" timeOffset="121791.34">18035 13024 0,'0'0'0,"0"-50"16,24 50 15,-24 25-31,0 0 16,0 74-1,0 25 1,25 0 0,-25-25-1,25-74-15,0-25 16,0-25 0,24-49 15,1-50-16,0-25 1,-50 0 0,0 75-1,0 49 1,24 50 0</inkml:trace>
  <inkml:trace contextRef="#ctx0" brushRef="#br0" timeOffset="122141.49">18680 13173 0,'0'0'0,"-25"25"16,0-1-1,0 1-15,0 74 31,1 1-15,48-51 0,26-24-1,24-50 1,1-24 0,-50 24-16,-1-74 15,-48-1 1,-1 1-1,-50 74 1,1 25 0,49 0-1</inkml:trace>
  <inkml:trace contextRef="#ctx0" brushRef="#br0" timeOffset="122424.12">19151 12850 0,'0'0'16,"0"-49"0,0 73 15,0 26-16,-25 0-15,25 24 16,-25 75 0,1 25-1,24-26 1,24-48 0</inkml:trace>
  <inkml:trace contextRef="#ctx0" brushRef="#br0" timeOffset="122690.85">19597 12949 0,'0'0'0,"50"-99"31,-50 74-15,0 50-1,-25 0-15,25 25 16,-25 98 0,1 26-1,24-99-15,24 49 16,1-50 0,0-49-1</inkml:trace>
  <inkml:trace contextRef="#ctx0" brushRef="#br0" timeOffset="123591.2">19672 13396 0,'0'0'0,"-25"-50"16,-25 26 0,50-26 15,50 50-16,149-25 1,-26 0 0,-74-24-1,-24-1 1,-75 25 0,-99 25-1,-1 25 16,1 25-15,25 49 0,49-25-1,50-24 1,49-50 0,-49 0-16,74-50 15,-49-24 1,-25 0-1,-25 49 1,-25 50 15,25 49-15,25 25 15,49-24-31,50-51 31,25-24-15,-25 0 0,-74-24-16,-26-26 15,-24 0 1,-49-24 0,49 24-1,-25 50 1,0 50 15,50 24-15,-25 26-1,25 24 1,-25 24 0,-25 26-1,-25-75 1,-24 50-1,-25-50 1,24-74 0,50-25-1,1-99 1,24-75 0,74-49-1,50 0 1,-49 148-16</inkml:trace>
  <inkml:trace contextRef="#ctx0" brushRef="#br0" timeOffset="123975.59">21260 13297 0,'0'0'16,"0"-25"-16,24-25 0,1 1 15,50-1 1,-26-24 0,-24-1-1,-75 50 1,-98 75-1,-1 49 1,25 50 0,74-25-1,50-25 17,50-24-17,99-50 1,-1-25-1,1-50-15</inkml:trace>
  <inkml:trace contextRef="#ctx0" brushRef="#br0" timeOffset="124960.03">24410 13123 0,'0'-25'0,"0"50"0,-25-50 16,25 0-1,-25 1 1,-49 24-1,24 0-15,-74 0 16,-24 49 0,-1 26-1,25 49 1,74-25 0,50-49 15,99-26-16,50-24 1,-25-49 0,-49-50-1,-26-25 1,-49-149 0,0 198-1,-25-148 1,25 198-1,0 0 1,-24 75 0,-1 49 15,25 50-31,0 25 31,49-25-15,51-50-16</inkml:trace>
  <inkml:trace contextRef="#ctx0" brushRef="#br0" timeOffset="125293.12">24509 13123 0,'0'0'0,"25"-25"0,0 25 46,-25 25-46,50 25 16,-50 24 0,0 1-1,-25-51 1,25 1 0,25-50-1,-1-74 16,76-99-15,-26 98 0,0 51-1,-49 49 1,0 25 0</inkml:trace>
  <inkml:trace contextRef="#ctx0" brushRef="#br0" timeOffset="125592.83">25030 13123 0,'0'0'0,"25"0"16,-25 25 0,0 25-1,0 49 17,0-50-17,50 1 1,-1-50-1,26-25 1,-51 0 0,-24-49-1,-49-25 1,-1 49 0,50 25-1,-25 25 1,75 0-1</inkml:trace>
  <inkml:trace contextRef="#ctx0" brushRef="#br0" timeOffset="125858.08">25477 13024 0,'25'-25'0,"-100"99"16,125-123-16,24-1 0,-49 50 16,-25 25 15,0 25-16,0-1 1,-25 100 0,0 50-1,1-100-15,-26 25 16,0 99 0,1-49-1,24-50 1</inkml:trace>
  <inkml:trace contextRef="#ctx0" brushRef="#br0" timeOffset="126175.78">25700 13322 0,'0'-50'16,"0"100"-16,25-150 0,-25 51 16,49-26-1,-24 50 1,0 1-16,25-26 16,-1 50-1,1 0 1,-25 74-1,-50 26 1,-50 49 0,-24-25-1,50-50 17,24-74-32</inkml:trace>
  <inkml:trace contextRef="#ctx0" brushRef="#br0" timeOffset="126542.75">26618 12974 0,'0'-25'15,"0"50"-15,0-74 16,-25 49-1,0 0-15,0 24 16,1 1 0,24 0-16,-25 49 15,50 1 1,-1-1 15,1-24-31,0 0 16,-25-1-1,-50 1 1,26-1 0,-76-49-1,26 25 1,0-25 0</inkml:trace>
  <inkml:trace contextRef="#ctx0" brushRef="#br0" timeOffset="128208.38">28305 13272 0,'0'0'0,"25"-25"0,-1 0 16,1 25-1,0-24 1,-25-1 0,0 0 15,0 0-16,0 0 1,0 0-16,-50-24 16,1 24-1,-26 0 1,1 75 0,-25 74 15,49 25-16,25 0 1,75-50 0,49-74-1,-24-50 1,24-50 0,-50 26-16,1-75 15,-25 0 1,0 99-1,-25 0 1,0 75 0,-25 49-1,0 0 1,50 0 0,0-49 15,-1-25-31</inkml:trace>
  <inkml:trace contextRef="#ctx0" brushRef="#br0" timeOffset="128491.84">28950 13123 0,'0'0'0,"49"-99"15,-49 74 1,0 0-1,-49 25 1,-1 50 0,-24 49-1,24 25 1,50-25 0,25-24-1,24-26 1,51 1-1,-1-50 1,-49 0-16</inkml:trace>
  <inkml:trace contextRef="#ctx0" brushRef="#br0" timeOffset="128791.98">29322 13148 0,'0'0'16,"25"-25"-16,-25 0 15,24 0 1,-24 75 0,25 49-1,0-49-15,-25 74 16,-25-50 0,25-49 15,0-50-16,25-49 1,0-50 0,49 0-1,1 25 1,-50 74-16</inkml:trace>
  <inkml:trace contextRef="#ctx0" brushRef="#br0" timeOffset="129091.25">29768 13098 0,'0'25'0,"0"0"31,-24 0-31,24 0 16,-25 24-16,25 50 31,25-24-16,-1-50 1,26-25 0,24-25-1,1-25 1,-75-49 0,0 49-16,-25-24 15,0 49 1,25-25-1</inkml:trace>
  <inkml:trace contextRef="#ctx0" brushRef="#br0" timeOffset="129375.06">30289 13024 0,'0'0'0,"-25"0"31,25 25-16,-24 24 1,24 51 0,49-51-16,51 50 15,-26 1 1,-49-51 0,-25-24-1,-99 0 1,-1 0-1,75-25 1,25-25 0</inkml:trace>
  <inkml:trace contextRef="#ctx0" brushRef="#br0" timeOffset="129625.13">30810 13173 0,'50'-50'16,"-100"100"-16,100-125 15,-50 75 1,-75 25 0,26 50-1,24-1 1,50 50 0,49-50-1,-49 1 1,-25-50-1,-74-1 1,-50 1 0</inkml:trace>
  <inkml:trace contextRef="#ctx0" brushRef="#br0" timeOffset="130509.38">6946 14984 0,'0'0'16,"0"-25"-1,0 0 17,-25 25-17,25 50-15,-25 74 16,25 49-1,-24 1 1,48-25 0,-24-100-16</inkml:trace>
  <inkml:trace contextRef="#ctx0" brushRef="#br0" timeOffset="130691.7">6772 15306 0,'0'0'0,"0"-25"15,0 1 1,25 24-16,50 0 16,49-25-1</inkml:trace>
  <inkml:trace contextRef="#ctx0" brushRef="#br0" timeOffset="131074.82">7244 14909 0,'0'0'0,"0"-25"31,0 75-15,24 24-1,-24 51 1,25-51-16,-25 75 15,25-25 1,-25-75 0,25-98 15,24-50-15,1-1 15,-25 26-16,0 74 1,0 50 0,24 24-1,-24 25 1,0 0 0,0-49-16,-1-25 15,1-25-15</inkml:trace>
  <inkml:trace contextRef="#ctx0" brushRef="#br0" timeOffset="131425.25">8087 15306 0,'0'0'0,"25"0"15,0-25 16,-1 25-15,51-49 0,-25-1-16,24-24 15,-49-1 1,-25 26 0,-75 49-1,1 74 1,-25 50-1,74 25 1,25-25 0,74-50-1,75-49 1,-50 0 0</inkml:trace>
  <inkml:trace contextRef="#ctx0" brushRef="#br0" timeOffset="132810.1">11039 15281 0,'25'-24'16,"-25"-1"0,-25 25-1,0 0 1,0 25-1,-49 49 1,24-24-16,26-1 16,24 125-1,99-125 1,25-49 0,-25-49 15,-24-26-16,-26 1 1,-74-25 0,-49 0-1,-25 49 1,24 50 0,1 25-1</inkml:trace>
  <inkml:trace contextRef="#ctx0" brushRef="#br0" timeOffset="133076">11833 14984 0,'25'-25'16,"-50"50"-16,25-25 31,0 49-15,0 1-16,-25 0 15,25 24-15,0 0 16,25 1-16,-25 98 16,25-49-1,-50-74 1</inkml:trace>
  <inkml:trace contextRef="#ctx0" brushRef="#br0" timeOffset="133592.04">11659 15480 0,'0'0'16,"0"-50"-1,25 25 1,25-49-1,49 0 1,-25 49-16,26-50 16,-26 1-1,-74 49 1,25 50 15,-50 0-15,25 99-1,0 0 1,0 0 0,0-25-1,25-124 17,24-74-1,1 0-16,24 49 1,-49 50 0,0 25-1,25 74 1,-26 25 0,1 0-1,0-74 1,0-50-16</inkml:trace>
  <inkml:trace contextRef="#ctx0" brushRef="#br0" timeOffset="133909.04">12800 15430 0,'0'0'0,"25"-25"15,-25 1 1,25-1-1,0-25 1,0 1 0,-25 24-1,0 0 1,-50 25 0,-49 25-1,0 124 1,74-50-1,50-25 1,49-49 0,50-25-1,-74-25 1</inkml:trace>
  <inkml:trace contextRef="#ctx0" brushRef="#br0" timeOffset="134159.06">13172 15281 0,'0'0'0,"25"0"16,0 0-1,25 50 1,-50 0-16,0 24 16,-25 25-1,25-49 1,-25-50-1,50-50 1,49-99 0,26 1-1,-1 48 1</inkml:trace>
  <inkml:trace contextRef="#ctx0" brushRef="#br0" timeOffset="135092.04">16050 15653 0,'0'0'0,"-74"-24"31,98 24 16,26 0-32,0-25-15,-1-25 16,1 25-16,24-49 16,-49 24 15,-25 26-16,-25-1 1,-49 50 0,-25 49-1,24 50 1,50-25 0,50 0-1,75-49 1,-26-50-16,124-25 15,-24-49 1,-50-50 0,-74-25-1,-25-49 1,-50-26 0,0 100 15,0 99-16,0 50 1,0 99 0,1 50-1,48 0 1,-24-75-16,0 99 16,50-99-1,0-74 1,-1-25-1</inkml:trace>
  <inkml:trace contextRef="#ctx0" brushRef="#br0" timeOffset="135375.17">17067 15529 0,'0'0'0,"25"-24"31,25-1-15,-1 0-1,-24 0-15,0-24 16,-25 24 0,-25 0-1,-49 75 1,-1 24 0,50 50-1,25-25 1,75-49-1,24-50 1,0-25 0</inkml:trace>
  <inkml:trace contextRef="#ctx0" brushRef="#br0" timeOffset="135860.09">17563 15405 0,'25'-24'16,"-50"48"-16,100-48 15,-50 73 1,-1 50 0,-48 1-1,-1-26 1,25-49 0,0-50-1,25-25 1,24-49-1,50 0 1,-24 74 0,-50 75-1,-25 24 1,0 1 0,0-51 15,0 1-16,49-74 1,26-51 0,24 26-1,-74 49 1,-25 50 0,25 49-1,-25 50 1,24-74-16,1 24 15,50-74 1</inkml:trace>
  <inkml:trace contextRef="#ctx0" brushRef="#br0" timeOffset="136759.62">18580 15554 0,'0'-49'31,"25"24"-16,-25 0 1,25 25 0,-25-25-1,-25 25-15,0 0 16,1 0-16,-51 75 16,26 24-1,24-25 1,0-49-1,75 0 1,24-50 0,25-25-1,0-49 1,-24 0 15,-50 49-15,-1 75 15,-24 25-31,0 24 16,0 1-1,0-51 1,25-24 0,50-49-1,-1-26 1,1 1-1,-75 49 1,24 25 0,-24 25-1,25 49 1,0 26 15,-25-76-15,50-48-1,24-1 1,25-50 0,0-73-1,25-26 1,-24-25 0,-75 125-1,24 49 1,-49 75 15,25 74-15,0-50-16,24 100 15,26 49 17,-26 0-17,1-49 1,-25-75-1,0-99 1,-1-24 0,-24-26-16</inkml:trace>
  <inkml:trace contextRef="#ctx0" brushRef="#br0" timeOffset="137213.1">19994 15480 0,'0'0'0,"-24"-25"31,24 0-15,24 0-1,1 25-15,50-24 16,49 24 15,25-25-15,-1 0-1,-48-25 1,-51 50-16,-74 0 31,25 25-15,-49 0-16,24 74 16,25-24-1,0-1 1,25 0-1,0-24 1,-25-25 0,0 0 15,-25-1-31,-50 1 16,1 25-1,24-50 1,-24 0-1</inkml:trace>
  <inkml:trace contextRef="#ctx0" brushRef="#br0" timeOffset="138626.13">23492 15405 0,'0'0'0,"-25"0"0,-148 50 32,148-25-17,-74 49 1,49 50-1,50-25 1,99-49 0,1-25-1,-1-50 1,-50-49 0,-24-1-1,-74 1 1,-1-25-1,-24 49 1,49 50-16,0 0 16</inkml:trace>
  <inkml:trace contextRef="#ctx0" brushRef="#br0" timeOffset="138977.01">24112 15108 0,'0'0'0,"25"-75"31,-50 50-15,1 25-16,-26 25 15,25 0 1,0 0-16,-24 74 15,24 25 1,25 0 0,25 25-1,0 25 1,-1-1 15,-24 1-15,25 24-1,-50-148-15</inkml:trace>
  <inkml:trace contextRef="#ctx0" brushRef="#br0" timeOffset="139143.42">23790 15951 0,'0'0'0,"0"-49"31,25 49-15,49-25-1,1 25-15</inkml:trace>
  <inkml:trace contextRef="#ctx0" brushRef="#br0" timeOffset="139493.31">25824 15232 0,'0'0'0,"25"-25"15,-25 0 17,-25 75-17,25 49 1,-25 25-1,50 50 1,-25-26 0</inkml:trace>
  <inkml:trace contextRef="#ctx0" brushRef="#br0" timeOffset="140176.28">26072 15356 0,'0'0'0,"50"-50"15,-50 75 32,0 0-31,0 24-16,0 1 16,25 49-1,-25-24 1,0-51-16,0 1 31,49-74-15,1-51-1,-25 51 1,-1 49 0,1 25 15,0 24-16,25 26 1,24-51 0,25-24-1,-49-24-15,24-51 16,-24-24 0,-50 0-1,-25 74 1,-25 25-1,-24 50 1,24 74 0,26 0-1,24-25 1,74-25 0</inkml:trace>
  <inkml:trace contextRef="#ctx0" brushRef="#br0" timeOffset="140692.56">28875 15133 0,'0'0'0,"-25"0"16,25 24-1,0 1-15,-24 25 16,24 24-16,-25 75 16,25 25-1,25-50 1,-1-25 15,26-99-31</inkml:trace>
  <inkml:trace contextRef="#ctx0" brushRef="#br0" timeOffset="141009.25">29223 15579 0,'0'0'0,"24"-25"0,-24 0 16,-49 25 15,24 25-31,0 50 16,25 24-1,25-50 1,49-49 0,1 0-1,-26-49 1,-49-26 15,-24-24-15,-26 50-1,-24 24 1,49 25 0</inkml:trace>
  <inkml:trace contextRef="#ctx0" brushRef="#br0" timeOffset="141342.18">29644 15505 0,'0'0'0,"0"-25"0,0 0 31,-49 50-15,49 0-1,-25 24-15,0 50 16,50-24 0,25-26 15,24-49-16,-49-24-15,24-1 16,-24-50 0,-25 1-1,-49-25 1,-26 74 0,1 0-1,24 50 1,25 25-1</inkml:trace>
  <inkml:trace contextRef="#ctx0" brushRef="#br0" timeOffset="141835.82">30364 15281 0,'-25'-24'15,"0"24"32,25 24-31,0 1-16,-25 25 16,25 24-16,0 75 31,-25 49-16,25-24 1,0 0 0,-24-25-1,24-75 1,-25-24 0,25-26-1,0 1 16</inkml:trace>
  <inkml:trace contextRef="#ctx0" brushRef="#br0" timeOffset="142210.07">30438 15703 0,'0'0'0,"0"-74"15,0 24 1,0-24 0,25 24-1,-25 25-15,25 0 16,49 25 0,1 0-1,24 25 1,-25 50-1,-49-26 1,-50 26 0,-49-1-1,-25-24 1,-50-1 15,0-24-15,74-25-16</inkml:trace>
  <inkml:trace contextRef="#ctx0" brushRef="#br0" timeOffset="142842.38">31207 16001 0,'0'-25'0,"-25"25"31,1-25-31,-1 50 31,25 0-15,25-25 15,-1 0 0,-48-25 1,-1 0-17,0 25 1,0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14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0,'4'1,"-1"-1,1 1,-1-1,1 1,-1 0,1 1,4 1,16 6,53 6,115 8,-131-18,523 18,2-41,-170 3,283-27,-638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15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26,'-1'-24,"1"24,-1 0,1 0,0 0,0 0,0 1,0-1,0 0,0 0,0 0,0 0,0 0,0 0,0 0,-1 0,1 0,0 0,0 0,0 0,0 0,0 0,0 0,0 0,0 0,0 0,0-1,0 1,-1 0,1 0,0 0,0 0,0 0,0 0,0 0,0 0,0 0,0 0,0 0,0 0,0 0,0 0,0 0,0-1,0 1,0 0,0 0,0 0,0 0,0 0,0 0,0 0,0 0,0 0,0 0,0 0,0-1,-10 36,5-13,-13 48,-28 125,41-168,2-1,1 1,1 0,1-1,6 39,-5-57,1 1,0 0,1 0,0-1,0 1,1-1,0 0,0 0,1 0,0-1,1 0,11 13,-8-12,0-1,0 0,1 0,0-1,0-1,0 0,1 0,0-1,21 6,-5-4,0-1,1-2,-1 0,1-2,0-1,0-1,-1-2,1 0,-1-2,0-1,0-1,37-15,-35 10,-1-1,-1-2,-1 0,0-2,-1 0,0-2,-2-1,0-1,-1 0,-2-2,20-26,89-163,-199 555,54-259,8-46,1 1,2 1,0 53,9-40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43:51.4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5954 1737 0,'24'0'140,"1"0"-124,0 0 0,0 0-1,0 0-15,0 0 31,-1 0-31,26 0 16,-25 0 0,0 0-16,-1 0 0,1 0 31,25 0-15,-1 24-1,26-24 1,-26 0-1,26 0 1,-26 0 0,51 0-1,-26 0 1,1 0 0,-1 0-1,25 0 1,-24-24 15,-1 24-31,0 0 16,-24 0 15,0 0-15,-1 0-1,1 0 1,24 0-1,1 0 1,-1 0 0,1 0-1,24 0 1,-25 0 0,25 0-1,-24 0 1,-26 0-1,26 0 1,-25 0 15,-1 0-15,26-25 0,-1 25-1,25 0 1,-24 0-1,73 0 1,-73 0 0,-1 0-1,-24 0 1,49-25 0,-24 25-1,-1 0 1,0 0 15,1 0-31,-26 0 16,1 0 15,49-25-15,-74 25-1,0 0-15,0 0 16,24 0-16,1 0 15,0 0 1,24 0 0,-24 0-1,24-25 1,0 25 0,1 0-1,-1 0 1,-49 0-1,0 0-15,0 0 16,24-25-16,26 25 31,-1 0-15,25 0 0,1-24-1,-26 24 1,-24 0-1,-26 0 1,26 0 0,-25 0-1,49-25 1,-24 25 0,0 25-1,-1-25 1,1 0-1,-50 24 329,0 1-313,0 0-15,-25-25-16,25 25 16,-25 0-1,25 0 1,-25 24 0,25-24-1,-24 25 1,-1-1-1,25 1 1,0-1 0,-25 1-1,25 0 17,-25-1-17,25 1 1,-25 24-1,25-49-15,-25 25 16,25-1 0,0 1-1,0 24 1,0-24 0,-24-25-1,24 49 1,-25-24-1,25-1 1,-25 1 0,25 0-1,-25 24 17,0-49-17,25 25 1,0-26-1,0 1 1,0 0 0,0 0-1,-24 0 1,24 24 0,0-24-1,0 0 1,0 0 15,0-1-15,0 1 249,-25-25-249,0 25-16,-25-25 16,26 25-1,-51 0 1,26-1-1,-26 1 1,50-25 0,25 25 15,25-25 16,0 25-32,0-25 1,24 0-16,1 25 16,24-25-1,1 24 1,-1-24 15,-49 25-15,0-25-1,0 25 1,-1-25 0,-24 25-1,0 0 1,-24-1 0,-1-24-1,-25 25 1,25 0-1,-24 0 1,24 0 0,-25 0-1,26-1 1,-1 1 0,-25 25-1,25-25 1,1-1-1,-1-24 1,25 25 0,0 0 15,25-25-15,-1 0-1,26 25 1,0-25-1,24 25 1,-49-25-16,0 0 31,-1 0 1,-24 24-17,-24 1 16,24 0-15,-25-25 0,0 25-1,-25 24 1,-24-49 0,24 50-1,1-50-15,-26 25 16,26 0-1,24-1 17,0 1-17,25 0 32,50 0-31,-25 0-1,-1-25 1,1 0 0,25 25-1,-25-1-15,24-24 16,1 25 0,-25-25 30,-25 25-30,0 0 31,-25 0-31,0-1-1,0 1 1,25 0-1,-25-25-15,1 25 16,24 0 15,0-1-15,24-24 0,1 0-1,0 25 1,25 0-1,-26-25 1,-24 25 15,0 0 1,0-1-1,0 1-31,0 0 15,0 25 1,-24-1 0,24 1-1,-25 0 1,25-1 0,-25 1-1,25-1 1,0 1-1,0 24 1,0-49 0,0 0-1,0 25 17,0-26-17,0 26 1,0-25-1,0 0 1,0-1 0,0 1-1,0 0 1,0 0 15,0 0-15,0 0 15,0-1-31,0 1 16,0 0-1,0 0 17,-25 0-17,25 24 1,0-24-1,0 0 1,0 0 0,0 24-1,0 1 1,0-25 0,0-1-1,-25 26 1,25-25-1,0 0 1,0 24 0,0-24-1,0 0 17,0 24-17,0-24 1,0 0-1,0 0-15,0 25 32,0-26 15,0 1-1,-24-25-14,-1 0-17,0 0 1,0 25 0,-24-25 15,24 0-31,0 0 15,-25 25 1,1-25 0,-1 0-1,-24 25 1,-1-25 0,1 24-1,24-24 1,-24 25-1,-25-25 1,-1 0 0,26 25-1,-25-25 17,24 25-17,1-25 1,-1 0-1,-24 25 1,25-25 0,-1 0-1,1 0 1,0 0 0,24 0-1,0 0 1,25 0-1,1 0 1,-1 0 0,0-25-1,-25 25 17,1 0-17,24 0 1,0 0-1,0 0 1,1 0 0,-1 0-1,0 0 48,0 0-32,25-25 157,25 25 30,0 0-171,-25 25 172,0 0-188,0-1-15,25-24-16,-25 25 15,24 0 1,1 0 0,0-25-1,0 0 17,0-50-17,-25 25 1,0 1-16,0-1 15,0 0 1,-25 25 0,25-25-1,-25 25 17,0 25-17,25 0 1,0 0 46,25-50-30,-25 0-32,25 25 15,-25-25 16,-25 25 1,0 0-17,25 25 48,0 0-63,25-25 47,-25-25 0,0 0-32,-25 25 16,0 0-15,50 0 62</inkml:trace>
  <inkml:trace contextRef="#ctx0" brushRef="#br0" timeOffset="1591.05">7690 6797 0,'-25'0'31,"50"0"-31,-50 0 47,25 25-32,-24 0 1,24 0 0,-25-1-1,50 26 1,24-50-1,1 0 1,-1 0 0,-49-25-1,25 0 1,-25-24 0,-25 24-1,-24 25 1,24 0 15,0 0-31,0 0 31,25 25-15,0 0 0,25-1-1,0-24 1,0-24-1,0-1 17,-25 0-17,-25 25 32,0 0-47,25 25 16,-25-25-1,25 25 1,0-50 109</inkml:trace>
  <inkml:trace contextRef="#ctx0" brushRef="#br0" timeOffset="3336.53">8558 6748 0,'0'-25'203,"0"0"-187,-24 0 0,24 0-1,-25 1 1,0-1-16,0 0 15,25 0 1,-25 0-16,1-24 16,-26 24-1,25-25 17,-24 1-17,24-1 1,0 25-1,0 0 1,25 1 0,-25 24-1,25-25 1,-25 25 62</inkml:trace>
  <inkml:trace contextRef="#ctx0" brushRef="#br0" timeOffset="5601.65">6028 1811 0,'-25'0'15,"0"50"173,25-26-173,0 1 1,0 0-16,0 25 16,0-26-16,0 1 15,0 25 1,0-1-1,0 26 1,0-26 0,25 26-1,-25 24 1,0-24 0,0-1-1,-25 0 1,25-24-1,0 0-15,0 24 16,-24 0 0,48 1-1,-24-1 17,0-24-17,0 24 1,0-24-1,0 0 1,0-1 0,0-24-1,0 25 1,0-1 0,0-24-16,0 0 15,0 0 1,0 24-1,0-24 1,-24 0 0,24 24-1,-25 1 17,25 0-17,0-25 1,0-1-1,0 1 17,-25 0-32,25 0 15,0 24 1,0-24 0,0 0-1,0 0 1,0 0 46</inkml:trace>
  <inkml:trace contextRef="#ctx0" brushRef="#br0" timeOffset="6470.99">5259 4391 0,'25'-25'15,"-50"25"1,0 0 62,0 0-47,1 0-15,-1-25 0,50 25 62,24 0-78,1 0 15,24 0-15,1-25 16,-1 25-16,25 0 16,1-24-16,98 24 15,1 0 1,-26-25-1,-24 25 1,-50 0 0,0 0-1,1 0 17,-26 0-17,-49 0 1,25 0-1,-75 0 48</inkml:trace>
  <inkml:trace contextRef="#ctx0" brushRef="#br0" timeOffset="7022.55">5582 4713 0,'0'0'0,"24"-24"32,1 24-17,0 0-15,0 0 16,24 0-1,26 0 1,-1-25 0,1 25-1,-51 0 1,1 0 0</inkml:trace>
  <inkml:trace contextRef="#ctx0" brushRef="#br0" timeOffset="7579.73">5036 5086 0,'-25'0'15,"50"0"48,24 0-47,-24 0-16,25 0 15,-1 0-15,26 0 16,24 0-1,100 0 1,49-25 0,-100 25-16,150-25 15,-50 0 1,-99 25 0,-99 0-1,-26 0 1,-48 0 31,-1 0-32,0 25-15</inkml:trace>
  <inkml:trace contextRef="#ctx0" brushRef="#br0" timeOffset="8279.23">5681 5482 0,'-25'0'31,"0"0"47,50 0 32,0 0-110,0 0 15,24 0-15,-24 0 16,25 0-1,49-24 1,-50 24 0,-24 0-1,-25-25 48,0 0-48</inkml:trace>
  <inkml:trace contextRef="#ctx0" brushRef="#br0" timeOffset="9359.52">5358 5879 0,'50'25'32,"0"-25"-32,-1-25 15,26 25-15,98-24 16,26-1-1,-50 25 1,-75-25 0,-49 25-1,0 0 17</inkml:trace>
  <inkml:trace contextRef="#ctx0" brushRef="#br0" timeOffset="11208.39">5780 5830 0,'0'-25'47,"-25"25"-16,50 25 78,-25 0-93,0-1 0,0 1-1,0 0 1,0 0-1,0 0 1,0-1 0,25-24-16,-25 25 15,0 0 1,0 0 0,0 0-16,0-1 15,0 1 1,25 0-1,-25 0-15,0 0 16,24-1 0,-24 26 15,0-25-15,0 0-1,25 24 1,-25-24-1,0 0 1,0 0 0,0 0-1,25-1 1,-25 1 0,0 0-1,0 0 1,0 0-1,25-1 1,-25 1 31,25-25-31,-25 25-1,0 0 1,0 0-1,0-1 17,24-24 155,1 0-171,25 0-1,-25 0 17,0 0-32,-1-24 15,1 24-15,0 0 16,25-25 0,24 25-1,-24-25 1,24 25-1,-24 0 1,-26 0 0,26 0 15,-25 0-31,0 0 16,24-25-1,-24 25 1,0 0-1,0 0 1,-1 0 47,1 0-32</inkml:trace>
  <inkml:trace contextRef="#ctx0" brushRef="#br0" timeOffset="13207.65">5954 6723 0,'0'25'78,"24"-25"-63,-24 24 1,0 1-16,25 0 31,0-25 0,0 0-15,0 0 0,0 0-16,24-25 15,26 25 17,-1-25-17,-24 25 1,-1 0-1,1 0 1,24 0 0,-24 0-1,24 0 1,-49 0 0,0 0-16,0 0 15,24 0 1,26 0-1,-1 25 1,-49-25 0,0 0 15,0 0 0,-1 0-15,1 0-1,0 0 1,0 0 0,0 0 15,-1 0 0,1 0 0,25-25-15,-25 25 0,-1 0-1,1 0 32,0 0-47,0 0 31,0 0-15,-1 0 0,1 0-1,0 0 1,0 0 0,0 0-1,0 0 16,-1 0 32,-24 25-47,25-25-1,0 0 1,-25 25-1,50-25 1,-26 0 15,1 0 94</inkml:trace>
  <inkml:trace contextRef="#ctx0" brushRef="#br0" timeOffset="16713.54">12577 3895 0,'25'0'0,"-25"-25"31,-25 50 63,25 0-94,-25 24 16,25-24-16,-24 25 15,-1 49 1,-25 0-1,0-25 1,26-24 0,-1-25-1</inkml:trace>
  <inkml:trace contextRef="#ctx0" brushRef="#br0" timeOffset="17296.78">12726 3746 0,'0'0'0,"25"-124"16,0 74-1,49-24 1,0 24 0,26 1-1,-26 24 1,0 0 0,-24 50-1,-50 24 1,-50 1-16,-49 49 15,-50 0 1,25-49 0,50 0 15,24-50-15,26 0-1,24 25 16,0 24-15,0 1 0,24 24-1,-24-24-15,25-1 16,-25-24-16,25 50 16,0-26-1,-25-24 1,49 0-1,-24-25 1</inkml:trace>
  <inkml:trace contextRef="#ctx0" brushRef="#br0" timeOffset="18163.91">12974 4044 0,'0'24'125,"0"1"-94,25-25 0,0 25-15,-1-25-16,1 0 15,25-25-15,-25 25 16,24 0 0,1-25-1,-25 1 1,0-1-1,-1 0 1,-24-25 0,-49 50-1,-1-24 1,0 24 0,1 24-1,24 1 1,0 0-16,0 25 15,1 24 1,24-24 0,0-26 15,24 26-15,26-25-1,0-25 1,-1 0-1,1-25 1</inkml:trace>
  <inkml:trace contextRef="#ctx0" brushRef="#br0" timeOffset="18864.08">13793 3870 0,'0'-25'15,"0"0"17,-25 25 30,0 0-62,-25 25 16,26-25-16,-1 25 15,25 0 1,-25 24 0,50 1-1,24 0 1,1-26-1,-25 26 1,0-25 0,-25 24-1,-25-24 1,-50 0 0,51 0-1,-1-25-15,0 0 0,0 0 16,0 0-1,50-50 17,0 1-17,74-1 1,25 0 0,-74 26-16</inkml:trace>
  <inkml:trace contextRef="#ctx0" brushRef="#br0" timeOffset="19080.37">14066 3994 0,'24'0'15,"-48"0"-15,73 0 47,-49 25-31,0 0 0,0-1-1,0 1-15,-25 25 16,25-1-1,0-24 17,0 0-17,-24-25-15</inkml:trace>
  <inkml:trace contextRef="#ctx0" brushRef="#br0" timeOffset="19247.3">14314 3796 0,'0'0'0,"0"-50"31</inkml:trace>
  <inkml:trace contextRef="#ctx0" brushRef="#br0" timeOffset="19565.07">14487 3845 0,'0'0'15,"-25"25"1,25 0-16,-24-25 15,-1 74 1,50-24 0,-1-1-1,1 1 1,0-25 0,-25 24-1,-50-24 1,26-25-1,-76 25 1,76-25-16,-26-25 16</inkml:trace>
  <inkml:trace contextRef="#ctx0" brushRef="#br0" timeOffset="19897.29">14959 3746 0,'0'0'15,"24"-25"1,-48 50 15,-1 0-15,25 24-1,-25 26-15,0-26 0,-49 75 32,24-49-17,50-1 1,0-49 0,75 0-1,-26-25 1,-24 0-16</inkml:trace>
  <inkml:trace contextRef="#ctx0" brushRef="#br0" timeOffset="20397.93">14835 4044 0,'0'0'0,"0"-25"15,0 0 1,24 25-1,1-25 1,0 25-16,49 0 31,-24 25-15,-25-25 0,0 0-1,-25 25 16,-25 0-15,25 49 0,0-49-1,0 0-15,25-1 16,24 1 0,26-25-1,-26-25 1,1 1 15,-25-51-31,-25 1 16,-25 24 15,-25 25-15,25 25-1,1-24 1,-1 24-16</inkml:trace>
  <inkml:trace contextRef="#ctx0" brushRef="#br0" timeOffset="20731.03">15480 3994 0,'0'0'0,"24"0"31,1-25-15,0 25-16,0 0 16,0 25-1,-1 25 1,-48 24 0,-1-24-1,0-26 1,0-24-1,50-24 1,74-51 0,0 1-1,1-1 1,-26 26 0</inkml:trace>
  <inkml:trace contextRef="#ctx0" brushRef="#br0" timeOffset="22532.63">7715 7790 0,'0'-25'110,"25"25"-95,-25-25 1,25 25-16,-25-25 15,24 0 1,-24 0 0,0 1-1,-49 24 1,-26 24 0,1 26-1,24 0 1,26 24-1,48-24 17,-24-25-32,25-25 15,0 49 1,0 26 0,0-1-1,-25 0 1,-25-24-1,-99 0 1,49-50 0,26-25-1,-1 0 1,25-49 0,25-1-1,50 1 1,-25 49-1</inkml:trace>
  <inkml:trace contextRef="#ctx0" brushRef="#br0" timeOffset="23097.16">7889 7938 0,'0'0'0,"24"0"0,1 0 32,-25 25-17,0 0 1,0 0-16,0 0 16,-25 24-1,25-24 1,25 0-1,25-25 1,-25 0-16,24-50 31,1 25-15,-50 1 0,25-1-1,-25 74 16,24-24-15,1 25 0,0-25-1,0-1 1,25-24 0,-26-24-1,1-1-15,0-50 16,-25-24-1,25 25 1,-25 49 31</inkml:trace>
  <inkml:trace contextRef="#ctx0" brushRef="#br0" timeOffset="23414.48">8633 7938 0,'25'0'31,"-25"25"-16,-25-25-15,25 25 16,0 0-16,0 0 16,-25 24 15,25 1-15,0-25-1,0-1 1,0 1-1</inkml:trace>
  <inkml:trace contextRef="#ctx0" brushRef="#br0" timeOffset="23748.55">9104 7641 0,'0'0'0,"0"-25"15,0 50 17,-25 24-17,1 51 1,-1-1-1,0 25 1,0-25 0,50-49-1,0-26 1,24 1 0,1-25-1</inkml:trace>
  <inkml:trace contextRef="#ctx0" brushRef="#br0" timeOffset="24197.63">9104 8013 0,'-25'0'16,"25"-25"-1,25 25 1,0 0-1,49-25 1,26 25 0,-1 0-1,0 0 1,-74 0 0,-25-25-1,-25 25 16,0 0-15,-24 25 0,24 25-1,0-1 1,0 1 0,50 24-1,-25-49 1,50 0-1,24-25 1,0-25 0,-24 0-1</inkml:trace>
  <inkml:trace contextRef="#ctx0" brushRef="#br0" timeOffset="24581.44">9774 7715 0,'50'-50'0,"-100"100"0,100-124 15,-26 74 1,-24 24 0,0 51 15,0 24-15,-24 25-1,-26-25 1,50-74-1,0 0 1,74-75 0,26 26-1,-26-1 1,-24 25 0,-1 25-1,26-25 1,-51 24-1,-48-48 32,-1 24-47</inkml:trace>
  <inkml:trace contextRef="#ctx0" brushRef="#br0" timeOffset="25054.88">8732 7591 0,'0'-25'0,"-25"25"47,25 25-15,0 0-17</inkml:trace>
  <inkml:trace contextRef="#ctx0" brushRef="#br0" timeOffset="25980.37">7789 6797 0,'0'0'0,"-24"0"15,-1 0 17,0 0-1,0 0-15,25 25-1,-25-25 1,25 25-1,0 0 1,50-25 0,-25 0-1,0-25 1,-25 0 0,-25 25-1,0 0 1,-25 0-1,26 25 1,24 0 0,0-1 15,24 1-15,1-25-1,0 25 1,0-25-1,-25-25 1,0 0 0,-25 1-1</inkml:trace>
  <inkml:trace contextRef="#ctx0" brushRef="#br0" timeOffset="27703.49">6400 3820 0,'0'0'16,"0"-24"15,-25 24 94,25-25-47,50 25 78,-25 0-140,24 0-16,1 0 16,0-25-16,-1 25 15,1 0 1,-1 0 0,-24 0-1,0 0 63</inkml:trace>
  <inkml:trace contextRef="#ctx0" brushRef="#br0" timeOffset="28064.16">6698 3572 0,'0'-25'31,"0"1"-31,0-1 47,0 50-31,0-1-16,-25 1 15,25 25 1,-25 24 0,0 1-1,25-26-15,0 1 16,0 0-1,0-1 1,0-24 0</inkml:trace>
  <inkml:trace contextRef="#ctx0" brushRef="#br0" timeOffset="29264.58">6078 6078 0,'0'25'15,"-25"-25"1,25-25 47,25 25-63,0 0 15,24 0-15,-24-25 16,25 25-16,74-25 15,-25 25 1,-74 0 15,-1 0-15,1 0 0,-99 0-1,-25 25 1,-1 0-1,26 0 1,49-25 0,50-25 15,0 25-15,24-25-1,-24 25 1</inkml:trace>
  <inkml:trace contextRef="#ctx0" brushRef="#br0" timeOffset="33798.81">4292 10245 0,'24'0'16,"-24"-24"15,-24 48 16,24 1-32,-25 0-15,25 25 16,-25-26-16,0 26 16,-24 49-1,49-24 1,0-50 0,74-25-1,25 0 1,25-50-1,-99 25-15,25 0 16</inkml:trace>
  <inkml:trace contextRef="#ctx0" brushRef="#br0" timeOffset="34164.53">4366 10121 0,'0'-24'47,"25"24"-32,0 0-15,-1 0 16,26-25 0,49 25-1,-49-25 1,-25 25-1,0-25 1</inkml:trace>
  <inkml:trace contextRef="#ctx0" brushRef="#br0" timeOffset="34398.29">4316 10469 0,'0'0'0,"-49"0"32,74 0-1,-1-25-15,51 0-1,-1 25 1,-49-25-16,0 0 0</inkml:trace>
  <inkml:trace contextRef="#ctx0" brushRef="#br0" timeOffset="34665.31">4937 10047 0,'0'0'0,"0"-25"15,0 50 32,-25 25-31,0 24 0,-25 25-1,50 0 1,0-49-1,0-25 1</inkml:trace>
  <inkml:trace contextRef="#ctx0" brushRef="#br0" timeOffset="35064.85">5110 10394 0,'25'0'16,"-25"-25"0,25 25-16,0 0 15,-25-24 1,24-1 0,26 25-1,-50-25 1,0 0-1,-25 25 1,0 0 0,1 25-1,-26 25 1,25-1 0,0-49-16,25 50 15,50-50 1,24 25-1,26-50 1,-51 25 0</inkml:trace>
  <inkml:trace contextRef="#ctx0" brushRef="#br0" timeOffset="35348.39">5706 10245 0,'0'-24'31,"-25"24"-15,0 0-1,-25 24 1,1 26 0,-1 0-1,25-1 1,25 1-1,25-25 1,25 0 15,24-25-15,1 0-16</inkml:trace>
  <inkml:trace contextRef="#ctx0" brushRef="#br0" timeOffset="35598.58">6028 9849 0,'0'0'15,"0"-25"1,-25 25 15,25 25-15,-25-1-16,-24 100 15,49 0 1,-25-24 15,50-1-15,-25-74-16,0 24 16</inkml:trace>
  <inkml:trace contextRef="#ctx0" brushRef="#br0" timeOffset="35947.51">5954 10295 0,'0'0'0,"0"-50"16,24 26-1,-24-1 1,25 0 0,25 25-1,-25 50 1,0-1-1,-25 1-15,-25-1 16,50-73 31,-25-1-31,24-74-1,26-1 1,0 1-1,-1 50 1,-24 49 0</inkml:trace>
  <inkml:trace contextRef="#ctx0" brushRef="#br0" timeOffset="36180.72">6400 10146 0,'0'0'0,"25"0"15,-25 25 17,25 0-17,-25 0 1,0 24 0,0 1-1,0-25 1,0 24-1</inkml:trace>
  <inkml:trace contextRef="#ctx0" brushRef="#br0" timeOffset="36335.29">6425 10022 0,'0'0'0,"-25"-25"32,25 1-32</inkml:trace>
  <inkml:trace contextRef="#ctx0" brushRef="#br0" timeOffset="36598.62">6673 10072 0,'0'0'0,"-25"25"32,0-1-17,1 1 1,-1 25-16,25-1 15,0-24-15,0 50 16,25-26 15,24-24-15,-24-25-16,74 25 16</inkml:trace>
  <inkml:trace contextRef="#ctx0" brushRef="#br0" timeOffset="37133.32">8211 10097 0,'0'0'0,"-25"-50"31,0 50-15,-24 0 0,-1 25-1,1 49 1,-1 1-1,0-1 1,50 0 15,25-24-15,25-25 0,49 0-1,-25-50-15</inkml:trace>
  <inkml:trace contextRef="#ctx0" brushRef="#br0" timeOffset="37399.98">8484 10196 0,'-25'-25'15,"50"50"-15,-50-25 47,25 25-31,-25-1-1,25 1 1,0 50 0,-24-51-16,24 1 15,0 0 1</inkml:trace>
  <inkml:trace contextRef="#ctx0" brushRef="#br0" timeOffset="37565.41">8509 9997 0,'0'0'0,"0"-24"15,0-1-15,0 0 32,25 25-32</inkml:trace>
  <inkml:trace contextRef="#ctx0" brushRef="#br0" timeOffset="37831.69">8658 10097 0,'0'0'0,"0"24"16,0 26-1,0 0 1,0-26 0,0 1-1,0-50 32,0 1-47,24-1 16,51-74-1,-50 74 17,-1 0-17</inkml:trace>
  <inkml:trace contextRef="#ctx0" brushRef="#br0" timeOffset="38131.9">9079 10072 0,'0'0'0,"25"0"47,-50 0-47,1 25 15,-1-1-15,0 26 16,-25 0-1,26 24 17,24-24-17,24-50 1,1 24 0,50-24-1,-1-24-15</inkml:trace>
  <inkml:trace contextRef="#ctx0" brushRef="#br0" timeOffset="38783.12">9402 10121 0,'0'0'0,"0"25"63,-25 0-63,25 25 15,-25 24 1,25-24 15,25-1-15,25-49 0,24 0-1,0-25 1,-49 25-16,0-74 15,0 0 1,0 24 0,0 50-1,-50 25 17,25 24-17,-25 26 1,25-26-1,25 1 1,0-50 15,99-25-15,-25-24 0,-50-51-1,1 26 1,-25 49-1,-50 50 32,25 0-31,0 49 0,0-49-16,0 49 31,25-49-31,-25 0 15</inkml:trace>
  <inkml:trace contextRef="#ctx0" brushRef="#br0" timeOffset="39082.31">10568 9774 0,'0'0'0,"25"-25"32,-25 0-17,-25 75 1,0 49 0,0-24-16,0 98 15,-24-49 1,24 0-1,50-49 1,0-25 15,49-50-31</inkml:trace>
  <inkml:trace contextRef="#ctx0" brushRef="#br0" timeOffset="39265.4">10593 10121 0,'0'0'0,"0"-49"31,24 24-15,1 25-16,25-25 15,49 0 1</inkml:trace>
  <inkml:trace contextRef="#ctx0" brushRef="#br0" timeOffset="39575.37">10022 9675 0,'0'0'16,"-50"-25"-1,26 25 1,48-25 62</inkml:trace>
  <inkml:trace contextRef="#ctx0" brushRef="#br0" timeOffset="44695.41">18804 1116 0,'0'-24'0,"-25"24"94,25 24-78,-25 1-1,25 0-15,-25 25 16,25-1-16,-25 26 16,1 49-1,24-25 1,-25-25-1,25-49 1</inkml:trace>
  <inkml:trace contextRef="#ctx0" brushRef="#br0" timeOffset="44999">18332 1836 0,'-24'25'31,"48"-25"0,1 0-31,25 0 16,49-25-16,0 0 16,100 0-1,-26-24 1,-123 49-16,0 0 16</inkml:trace>
  <inkml:trace contextRef="#ctx0" brushRef="#br0" timeOffset="45314.72">18506 1216 0,'0'0'0,"0"-25"16,0 0 0,0 0-1,50 0 1,49 1 0,50-1-1,-25 0 1,-50 0-1</inkml:trace>
  <inkml:trace contextRef="#ctx0" brushRef="#br0" timeOffset="45765.42">19746 1042 0,'0'0'0,"-24"-25"31,-1 25-31,0-25 31,0 50-15,0-25-1,0 50 1,1 24 0,-26 25-1,50 50 1,-50 0-1,50 0 1,0 0 0,25-25-1,0-25 1,-25-49 0,0-26-1</inkml:trace>
  <inkml:trace contextRef="#ctx0" brushRef="#br0" timeOffset="45915.45">19449 1836 0,'0'0'0,"0"-25"15,24 25 1,1-50-1,25 50-15</inkml:trace>
  <inkml:trace contextRef="#ctx0" brushRef="#br0" timeOffset="56266.66">21433 1240 0,'-25'25'109,"1"0"-109,-1 25 16,-25-1-16,25 1 15,25-1-15,-24 1 16,24 0 0,49-50-1,-24 0-15,49 0 16,26-50 0,-26-24-1,-24-1 1,-26 50 15,1 25 0,0 50-15,0 24 0,25-24-1,-1-25 1,1 0-1,-25-50-15,24 0 16,1-49 0,-25-26-1,-1 1 1,1 25 0,-25 49-1</inkml:trace>
  <inkml:trace contextRef="#ctx0" brushRef="#br0" timeOffset="56751.22">22252 1464 0,'0'0'0,"25"0"31,-1 0-31,-24-25 15,50 0 1,0 0 0,-26-24-1,1 24 1,0 0 15,-25 0-31,0 0 16,0 1 15,-50 24-15,1 0-1,-26 0 1,1 49 0,24 26-1,1-1 1,24 0-1,25-49-15,0 0 16,74 0 0,75 0 15,-99-25-31,-25-25 16,-1 25-16</inkml:trace>
  <inkml:trace contextRef="#ctx0" brushRef="#br0" timeOffset="57283.52">25129 1141 0,'0'0'0,"0"-25"0,-24 25 15,-1-24 1,-50-1 0,1 25-1,24 0-15,-74 49 16,0 26-1,0-1 1,75 1 0,49-1-1,49-24 1,51-26 0,48 1-1,-24-50 1,-74 25-1</inkml:trace>
  <inkml:trace contextRef="#ctx0" brushRef="#br0" timeOffset="57567.54">25378 719 0,'0'0'0,"24"-24"0,-24-1 15,0 0 1,-24 25 15,24 25-31,-50 24 16,25 75 0,-25 50-1,1-25 1,49-25-1,0-50 17,25-49-32,24 0 15</inkml:trace>
  <inkml:trace contextRef="#ctx0" brushRef="#br0" timeOffset="58866.65">25551 1166 0,'0'0'0,"0"-25"0,25 0 16,-25 1 15,25 24 0,-25-25 344,0 50-359,-25-1-1,25 1 1,0 0 0,-25 0-16,25 0 15,-25 24-15,25 1 16,25-25 0,0 24-1,-25-24 1,25 0 15,0-25 188,-1 0-204,1 0 48,25 0-16,-50-25-32,0 0 1,25 25-16,-25-25 31,24 1-31,-24-1 16,0 0 0,0 0-1,0 0-15,-24 1 16,-26-1 15,-24 0-15,24 25-1,0 0 1,26 0 0</inkml:trace>
  <inkml:trace contextRef="#ctx0" brushRef="#br0" timeOffset="59232.66">26196 1116 0,'0'0'0,"0"-24"15,-25 24 32,25 24-31,0 1-1,-24 50 1,48-26 0,1 1-1,-25-25 1,0-1-1,0 1-15,-49-25 32,-1 0-17,0 0 1</inkml:trace>
  <inkml:trace contextRef="#ctx0" brushRef="#br0" timeOffset="59666.7">26667 1315 0,'25'0'31,"-25"-25"-31,25 25 15,25 0 1,-1-25 0,51 25-1,-51-25 1,-24-49 0,-25 24-1,-25 26 1,0-1 15,-74 25-15,50 25-16,-1 49 15,0 25 1,25-24 0,50 24-1,25-50 1,74 1-1,-50-25-15</inkml:trace>
  <inkml:trace contextRef="#ctx0" brushRef="#br0" timeOffset="60050.47">29446 868 0,'0'0'0,"25"-25"31,-25 1-15,0 73-1,-25 50 1,-25 26 0,50 23-1,-25-48 1,25-1 15,0-50-31</inkml:trace>
  <inkml:trace contextRef="#ctx0" brushRef="#br0" timeOffset="60634.44">29148 1290 0,'0'0'0,"-49"-50"31,73 50 0,1 0-31,99-24 16,25 24 0,-25-50-1,-49 0 1,-26-49 15,-24 49-15,0 26-1,-50 48 17,25 76-17,0-1 1,0 0-1,-25-24 1,25-26 0,0-24 31,0-50-47,50-24 15,24-1 1,-24 25 15,-1 25-15,-24 25-1,0 0 1,0 24 0,0 1-1,24-25-15</inkml:trace>
  <inkml:trace contextRef="#ctx0" brushRef="#br0" timeOffset="60984.31">30364 1364 0,'0'-24'16,"0"48"-16,25-48 0,-25-1 15,24 0-15,51 0 16,-1 0 15,25-24-15,-49 24-1,-50 0 1,-50 0 0,26 25-16,-26 0 15,-74 50 1,74 24-1,26 26 1,73-1 0,1-74-16,74 49 15,25-74 1,-100 25 0</inkml:trace>
  <inkml:trace contextRef="#ctx0" brushRef="#br0" timeOffset="62169.06">17985 2828 0,'-50'0'31,"26"25"-15,-26 0-16,0-1 15,26 1-15,-51 50 16,50-1 0,50-24-1,25-1 16,49 1-31,-25 0 32,-74-26-32,0 1 15,0 0-15,0 0 16,-74 0 0,-124 24-1,49-74 1,49 25-1,76-24 1</inkml:trace>
  <inkml:trace contextRef="#ctx0" brushRef="#br0" timeOffset="62701.15">18208 3076 0,'0'25'31,"-24"-25"-31,24 25 16,-50 24 0,50 1-1,0 24 1,0-49-1,74-25 1,1-25 0,-1 1-1,-24-26 1,-50 25 0,0 50 15,25 25-16,-25-26 1,49 1 0,26 0-1,-26-25 1,26-50 0,-51 1-1,-24-26 1,0 26-1,0 24-15,0 0 16,0 0 0</inkml:trace>
  <inkml:trace contextRef="#ctx0" brushRef="#br0" timeOffset="62953.12">18977 3076 0,'0'0'0,"0"25"47,0 0-31,-24 0-16,24 24 15,0-24-15,0 0 16,-25 0-16,25 24 16,25-24-1</inkml:trace>
  <inkml:trace contextRef="#ctx0" brushRef="#br0" timeOffset="63249.98">19424 2803 0,'0'0'15,"25"0"-15,-25-25 16,-25 25 0,25 50-1,-25 24 1,0 51-1,-24-1 1,24 0 0,0-25-1,25-50 1</inkml:trace>
  <inkml:trace contextRef="#ctx0" brushRef="#br0" timeOffset="63424.83">19250 3275 0,'0'-25'15,"25"0"1,25 0-1,-1 25-15,1-25 16,-1 1 0</inkml:trace>
  <inkml:trace contextRef="#ctx0" brushRef="#br0" timeOffset="63700.53">19697 3101 0,'0'25'47,"-25"-25"-31,0 25-16,0-1 16,0 26-1,1 24 1,24-49-1,49 0 1,26-25 0,24 0-1</inkml:trace>
  <inkml:trace contextRef="#ctx0" brushRef="#br0" timeOffset="64067.11">20069 2778 0,'0'0'0,"25"-49"0,-25 74 47,-25-1-31,0 76 0,25 49-1,-25-100-15,25 26 16,0 24-1,0-74 1,25-1 0,25-48-1,24-26 1,-24 50 0,-26 0 15,26 25-16,-25 24 1,0 1 0,-25-25-16</inkml:trace>
  <inkml:trace contextRef="#ctx0" brushRef="#br0" timeOffset="64527.32">18853 2729 0,'0'0'0,"-25"-25"31,50 25 110</inkml:trace>
  <inkml:trace contextRef="#ctx0" brushRef="#br0" timeOffset="65516.65">20887 3597 0,'0'0'0,"50"-25"32,-25 0-32,-25 50 15,0 0 1,-25 74 0,-49 1-1,49-51 1</inkml:trace>
  <inkml:trace contextRef="#ctx0" brushRef="#br0" timeOffset="66134.47">22649 3076 0,'0'0'16,"0"-74"0,-25 49-16,25 0 0,-50-25 15,-49 50 16,-50 75-15,25 49 0,50 0-1,74-25 1,49-74 0,26-25-1,24-50 1,-49-24-1,-1 0 1,-24-1 0,0 100 15,-25 49-15,0 26-1,0-26 1,25-49 15,49 0-15,1-75-1,-1 0 1,-49-49 0,0 50-1,-1 24-15</inkml:trace>
  <inkml:trace contextRef="#ctx0" brushRef="#br0" timeOffset="66702.78">24807 3002 0,'0'0'15,"0"-50"1,-25 25-1,-24 25 17,-26 25-17,-74 74 1,50 1 0,74 24-1,25-75 1,25-24-16,0 0 15,99 0 1,99-25 0,-148-25-1</inkml:trace>
  <inkml:trace contextRef="#ctx0" brushRef="#br0" timeOffset="67783.98">25154 3027 0,'0'-25'16,"0"50"-16,0-75 31,0 75-15,0 0-16,-25 74 16,25-50-1,-24 51 1,48-51-1,26 1 1,-25-75 0,49-25 15,-24-24-31,0-25 16,-26 24-1,1 51 1,-25 48 31,0 1-47,0 0 15,25 49 1,0 26 0,24-26-1,1-49 1,24-25-1,26-25 1,-26-25 0,0-24-1,-49-50 1,-25 0 0,-25 49 15,1 51-31,-1 24 31,0 24-15,50 1-1,24 50 1,1-26 0,0 26-1,-26-1 1,-24 25-1,-24-24 1,-1-1 0,50-49 15,74-50-15,-25-24-1,26-75 1,-51-25 15,-49 74-31,25-24 16,-25 74-1,-25 0 1,0 50 0,25 0-1,0 50 1,50 24-1,-50-50 1,25-24-16,-25 25 16,25 74 15,-1-75-31,1 1 16,50-25 15,-1-25-16,-24-25-15</inkml:trace>
  <inkml:trace contextRef="#ctx0" brushRef="#br0" timeOffset="68184.27">26841 3250 0,'0'-25'16,"25"25"-16,-25-25 15,25 25-15,24-25 16,-24-24 0,-50 24 15,1 0-16,-26 25 1,25 0-16,-24 25 16,-51 49-1,51 26 1,73-51 0,26-24-1,-25 0-15,124-25 16,-25 0-1,-25-25 1,-74 0 0</inkml:trace>
  <inkml:trace contextRef="#ctx0" brushRef="#br0" timeOffset="68784.3">27337 3101 0,'25'-25'15,"-50"50"-15,75-50 16,-50 50-1,0 0 1,-25 74 0,0-25-1,25-24 1,0-25 15,0-50-31,25 0 16,49-49-1,26-1 1,-26 26 0,-49 49-1,0 25 1,-25 24 0,25 26-1,24 24 16,26-74-15,49-25 0,-75-25-1,26-50 1,-1-49 0,-24-74-1,24-1 1,-49 125-16,0 0 15,-25 49 17,-50 74-17,1 100 1,24 0 15,0 0-31,25-50 31,25 0-31</inkml:trace>
  <inkml:trace contextRef="#ctx0" brushRef="#br0" timeOffset="68968.14">28156 3027 0,'0'-25'0,"0"50"0,0-75 16,0 25-16,25 0 16,24 0-1,1 25 1</inkml:trace>
  <inkml:trace contextRef="#ctx0" brushRef="#br0" timeOffset="69483.92">29967 2853 0,'0'0'0,"-25"-25"0,25 0 15,-25 50 63,25 25-62,-25-1-16,1 26 16,-1-1-16,0 1 15,-25 49 1,26-25-1,-1-74-15,25 24 16,0-24 0,0 0-1,0 0 17</inkml:trace>
  <inkml:trace contextRef="#ctx0" brushRef="#br0" timeOffset="69785.03">29396 3597 0,'0'0'15,"-25"0"-15,50 0 31,0 0-31,0 0 16,24 0-16,51-25 16,-26 25-1,-24 0-15,-1-25 16,1 25-16,49-24 16,-24-1 15,-1 0-16,-49 0-15</inkml:trace>
  <inkml:trace contextRef="#ctx0" brushRef="#br0" timeOffset="70617.21">29967 2803 0,'0'0'16,"-25"-25"15,25 1-15,50-1-1,-26 25 1,26 0-16,0 0 16,74-25-1,0 25 1,-174 0 15,-49 0-15,-25 0-1,49 0 1,51 0 0,-1 0-1,25 25 32,25-25-31,-1 25-1,1-25-15,0 24 16,74 1 0,-74-25 15,-50 0-15,-24 0-1,-26-25 1,1 25-1,24 0 1,75 0 31,0 0-47,74 0 16,0 0 15,-74 0-31,0 0 31,-75-24-15,-24 24-1,49-25 1,0 25 0,0 0-16</inkml:trace>
  <inkml:trace contextRef="#ctx0" brushRef="#br0" timeOffset="71518.67">30140 2679 0,'0'-25'15,"-24"25"1,-1 0-16,-25 0 31,-99 25-15,50-25-1,25 25 1,24-25 0,75 0 15,0 0-16,74 25 1,25-25 0,-50 25-1,-49-25 1,0 0 0,-50 0-1</inkml:trace>
  <inkml:trace contextRef="#ctx0" brushRef="#br0" timeOffset="72868.07">30860 2778 0,'0'-24'16,"0"-1"-16,0 0 62,0 0 1,-25 25-48,0 0-15,0 25 16,1-25-16,-26 25 16,0 49-1,26-49-15,-26 25 16,0 49-1,1-25 1,49-49 0,-25 50-1,0 49 17,0-50-17,1 0 1,24 1-1,0-26 1,24 1 0,26-25-1,24 0 1,-24-25 0</inkml:trace>
  <inkml:trace contextRef="#ctx0" brushRef="#br0" timeOffset="73418.35">31232 2952 0,'0'0'0,"0"-25"16,25 25-1,-25-25 48,0 50-32,-25 0-15,0 0-16,0 0 15,25 24-15,-49 26 31,24 24-15,0-74-16,0 74 16,25-25-1,0-24 1,25 0 0,25-26-1,-1 1 1,1-25-1,-50-25-15</inkml:trace>
  <inkml:trace contextRef="#ctx0" brushRef="#br0" timeOffset="73817.28">31058 3275 0,'0'0'0,"-49"0"16,49-25-1,-25 25 1,75-25 0,-26 25-1,76 0 1,24 0-1,-75 0 1,-74 0 15,1-25-31,-26 25 16,-24 0-16,-1 0 16,26 0-1,24 0 32,74 25-31,51 0-16</inkml:trace>
  <inkml:trace contextRef="#ctx0" brushRef="#br0" timeOffset="74318.33">31728 2803 0,'0'-25'15,"25"25"17,0 0-32,0 25 15,-1-25 1,-24 25 0,75 49-1,-50-24-15,24 49 16,26 1-1,-51-1 1,-24 25 0,-24-25-1,-26 0 1,-24-24 0,24-26-1,25-24 1,0 0 15,25 0-15,-24-25-16</inkml:trace>
  <inkml:trace contextRef="#ctx0" brushRef="#br0" timeOffset="81284.81">17315 5259 0,'0'-25'16,"0"1"31,0 48-32,-25 1-15,1 25 16,-51 24-1,50-24-15,1 24 16,24-24 0,49-50-1,50 0 1,1-50 0,-1-24 15,-49 24-16,-26 25 1,-24 50 15,-24 50-15,24-26 0,0-24-16,49 0 15,1-25 1,49-25-1,-25-74 1,-49 0 0,0-25-1,0 49 1,-25 50 0,-25 25 30,0 25-46</inkml:trace>
  <inkml:trace contextRef="#ctx0" brushRef="#br0" timeOffset="81551.32">18059 5259 0,'0'0'16,"25"0"-1,-25 25 17,-25 0-32,25 0 15,-24 24 1,24 26 0,0-26-1,0-24 32</inkml:trace>
  <inkml:trace contextRef="#ctx0" brushRef="#br0" timeOffset="81718.14">18134 5086 0,'0'0'16,"25"-50"-16,-25 25 47</inkml:trace>
  <inkml:trace contextRef="#ctx0" brushRef="#br0" timeOffset="82034.83">18456 5011 0,'0'0'0,"0"-25"46,0 50-46,-24 25 16,-1 49 0,25 0-1,-25 0 1,0-24 0,25-50-1,0-1 16</inkml:trace>
  <inkml:trace contextRef="#ctx0" brushRef="#br0" timeOffset="82234.78">18605 5110 0,'0'0'0,"25"-49"15,-25 24 1,0 0 15,0 50-31,-25 49 16,0 50-1,1-24 1,24-1 0</inkml:trace>
  <inkml:trace contextRef="#ctx0" brushRef="#br0" timeOffset="82752.35">20118 5061 0,'0'0'0,"0"-25"16,0 0-16,0 0 16,0 0-1,-24 25 1,-1-24-1,-25-1 1,1 50 0,-1-1-1,0 26 1,26 25 0,-1 24-1,25 0 1,0 25-1,0-25 1,0 0 0,-25-24-1,25-50-15,-25 49 16,0-24 0,1-50-1</inkml:trace>
  <inkml:trace contextRef="#ctx0" brushRef="#br0" timeOffset="82985.2">19573 5582 0,'0'0'0,"0"-50"16,0 25-1,24 0 1,26 1 0,74-1-1,25 0 1,-99 25 0</inkml:trace>
  <inkml:trace contextRef="#ctx0" brushRef="#br0" timeOffset="83256.49">20540 5011 0,'0'0'0,"25"-25"0,-25 0 15,25 25 1,-25-24 0,0 48-1,-25 26 1,0 74-1,-49 25 1,24 0 0,25-25-1,1-50 1,24-24 0,0-25 15</inkml:trace>
  <inkml:trace contextRef="#ctx0" brushRef="#br0" timeOffset="83634.97">20689 5532 0,'0'0'0,"25"0"0,-25-25 16,0 0-1,0 1 1,-25 48-1,25 1 1,-25 50 0,0-26-1,50 1 1,25-25 0,-1-25-1,-24 0 1,25-25-1,-50 0 1,0-49 0,-25-26-1,-25 26 1,1 24 0,24 26-1</inkml:trace>
  <inkml:trace contextRef="#ctx0" brushRef="#br0" timeOffset="84185.13">21235 5334 0,'0'0'15,"49"0"1,-49 24-1,0 26 1,-24-25 0,24 0-1,-25 49 1,25-24 0,25-50-1,-1 0 1,76-25-1,-26-25 1,-49 50 0,-25-25-1,25 50 1,-25 25 0,24-25 15,1 24-16,25-24 1,-1-25 0,1-25-1,25 0 1,-26-74 0,1 50-16,-1-51 15,-24 1 1,0 50-1,-25 24 1</inkml:trace>
  <inkml:trace contextRef="#ctx0" brushRef="#br0" timeOffset="88934.8">23914 5036 0,'0'0'0,"0"-25"31,0 0-31,-25 50 78,25 25-78,0-1 16,-25 26-16,25-26 15,-25 75 1,1-49-1,-1-26-15,25-24 16,-25-25 0</inkml:trace>
  <inkml:trace contextRef="#ctx0" brushRef="#br0" timeOffset="89552.33">23517 5408 0,'0'-25'16,"0"0"-16,25 1 31,49 24-15,75-25-1,0 25 1,-50-50-1,-24 25 1,-51-24 0,1-26-1,0 26 1,-25 24 0,0 50 30,-25 24-30,-74 150 0,49-75-1,26-50 1,24-49 0,0 0-1,24-25 1,26-75-1,24 1 1,1 0 0,-50 49-1,-1 0 1,1 50 0,-25 99 15,25-50-16,-25-24 1,0-25 0</inkml:trace>
  <inkml:trace contextRef="#ctx0" brushRef="#br0" timeOffset="89902.62">24584 5284 0,'0'0'0,"25"-25"16,-1 25 15,-24 25-15,25 25-16,-25 49 31,-25-25-31,25-49 31,0 0-15,25-50 0,0-25-1,25-49 1,24-25 0,0 75-1,-24 24 1,-50 0-16</inkml:trace>
  <inkml:trace contextRef="#ctx0" brushRef="#br0" timeOffset="90268">25105 5284 0,'24'0'31,"-48"25"0,-1 0-15,0 49 0,25 0-1,25-24 1,0-25-16,49 0 16,0-1-1,1-48 1,-25-1-1,-50-50 1,-25-24 0,-50 0-1,1 49 1,24 26 0</inkml:trace>
  <inkml:trace contextRef="#ctx0" brushRef="#br0" timeOffset="91201.97">25551 5234 0,'0'0'0,"0"-24"47,0 73-32,-25-24-15,25 25 16,0 24 0,25-24-1,25-26 1,24-24 0,1-24 15,-51-51-16,1 1 1,0 24 0,-25 25-1,0 50 1,-25 0 0,25 49-1,25-24 1,74 0-1,50-26 1,25-48 0,-1-51-1,-123-49 1,-50 25 0,-25 49 15,-24 50-16,-26 25 1,26 50 0,24 24-1,50-25 1,49-49 0,0-25-1,1-25 1,-26-49-1,-49 49 1,0 50 15,0 24-15,0 1-16,-24 74 16,-1 50 15,0-1-16,-49 51 1,-50-26 0,0-49-1,-1-75 1,76-74-16,-26-24 16,51-101-1,24 51 1,49-124-1,100-26 1,0 51 0,-25 49-1</inkml:trace>
  <inkml:trace contextRef="#ctx0" brushRef="#br0" timeOffset="91752.31">26816 4912 0,'0'-25'31,"0"50"-15,0 0-1,-24-1-15,24 26 16,-25 74 0,-25 50 15,25-100-16,25-49 1,0 0 0,25-25-1,25-50 1,24-24 0,1 49-1,-51 25 1,1-25-1,0 100 1,25-26 0,49 26-1,-74-51 1,-1-24 0</inkml:trace>
  <inkml:trace contextRef="#ctx0" brushRef="#br0" timeOffset="92153.73">28826 4986 0,'24'-25'15,"-48"25"16,24 25-31,-25 0 16,25 0 0,-25 74-1,0 100 1,0-75 0,25-50-1,-24-24 1,-26-26-16</inkml:trace>
  <inkml:trace contextRef="#ctx0" brushRef="#br0" timeOffset="92685.33">28503 5408 0,'0'0'0,"0"-25"0,25-49 31,0 24-16,49 1 1,50-26 0,-74 50-1,-25 25 17,-25 25-32,0 0 15,0 74 1,0 0-1,24-24 1,1-26 0,0-24-1,25-25 1,-1-25 0,-24 1-1,50-76 1,24 1-1,-50 25 1,-24 49 0,0 25-1,-50 74 1,25 26 0,-25-26-1,25 0 1,25-24-1,25-25 1,-1-25-16</inkml:trace>
  <inkml:trace contextRef="#ctx0" brushRef="#br0" timeOffset="93035.35">29719 5482 0,'0'0'0,"25"0"16,-1 0 0,51-24-1,-1-1 1,-24-25 0,-25 1-1,-50-26 1,-74 75-1,-25 25 1,49 49 0,75 1-1,25 24 1,49-25 0,50-24 15,25-25-16,-25 0-15</inkml:trace>
  <inkml:trace contextRef="#ctx0" brushRef="#br0" timeOffset="94703.2">16770 6921 0,'0'0'0,"0"-25"32,24 25-1,1 0-31,-25 25 16,50 0-16,-1 49 31,1 1-16,-25 49 1,-25-25 0,-50-24-1,1-51 1,-1-24 0,25-49-1,25-26 1,75-49-1,49-25 1,74 1 0,-99 98-1</inkml:trace>
  <inkml:trace contextRef="#ctx0" brushRef="#br0" timeOffset="95685.4">17365 7169 0,'49'0'16,"-24"0"-16,50-24 15,-1-1 1,-24-25 0,-25 0-1,-50 1 1,-50 49 0,1 25 15,-25 49-16,24 25 1,50 1 0,50-26-1,74-24 1,-24-50-16,99 0 16,-26-25-1,1-50 1,-74-49-1,-51 25 1,-48 49 0,-26 26-1,0 24 1,26 24 0,24 26 15,49 25-16,50 24 1,-74-25 0,0-24-1,-75-1 1,1-24 0,-1 0-1,25-75 1,25 1-1,75-26 1,24 1 0,25 24-1,-25 26 1,-24-26 0,-50 50 15,-25 25 16,24 0-32,-24 24 1,0 26 0,0-1-1,0-24 1,0-26-1,-24 1 1</inkml:trace>
  <inkml:trace contextRef="#ctx0" brushRef="#br0" timeOffset="95834.79">18432 7120 0,'0'0'0,"0"-75"31,0 50-31,0 1 16</inkml:trace>
  <inkml:trace contextRef="#ctx0" brushRef="#br0" timeOffset="96118.82">18680 7020 0,'24'0'31,"-48"25"-31,24 0 16,0 0-16,0 49 31,24 1-16,26-1 1,-25-24 0,-25-1-1,-50-24 1,-24-25 0,24-25-1</inkml:trace>
  <inkml:trace contextRef="#ctx0" brushRef="#br0" timeOffset="96418.72">19300 6946 0,'0'0'0,"0"-50"15,25 50 1,-1 25 15,-24 50-15,-24 24-1,48 25 1,-24-25 0,25-24-1,0-26 1,25-24-1,-26 0 1</inkml:trace>
  <inkml:trace contextRef="#ctx0" brushRef="#br0" timeOffset="96986.18">19300 7219 0,'0'0'0,"-25"-25"15,25 0 1,0 1 0,25 24-1,74 0 1,0 0 0,25 0-1,-24 0 1,-1 0-1,-25 0 1,25-25 0,-74 25 15,-50 25 0,1-25-15,-1 74-1,-25 0 1,25 26 0,50-26-1,-25-24-15,75-1 16,-51-49 0,100 0-1,-74-49 1,-50-26-1,0 1 1,-25-1 0,-24 26 15,24 24-15</inkml:trace>
  <inkml:trace contextRef="#ctx0" brushRef="#br0" timeOffset="97288.79">20367 7194 0,'0'0'15,"24"0"-15,26 0 16,0 25 0,-1 25-1,-24-1 1,0 50-1,-50-24 1,25-50 0,0-50 31,25 0-32,0-25-15,-1 26 16,26-76-1,24 1 1</inkml:trace>
  <inkml:trace contextRef="#ctx0" brushRef="#br0" timeOffset="97636.81">21309 7715 0,'0'0'0,"25"25"15,-50 0 1,0 0 0,25-1-16,-24-24 15,-26 50 1,25 0 0,-49 24-1,24-49-15</inkml:trace>
  <inkml:trace contextRef="#ctx0" brushRef="#br0" timeOffset="99519.83">23070 7417 0,'25'-74'31,"-50"74"-15,1-25-16,-1 0 31,0 1-31,-74 48 16,49 1-1,-99 50 1,75 24-1,49 25 1,124-99 0,25-25-1,0-25 1,-24 0 0,-76-49-1,1 24 1,-25 25-1,-25 75 17,-24 99-1,24-50-15,0-49-16,50-1 31</inkml:trace>
  <inkml:trace contextRef="#ctx0" brushRef="#br0" timeOffset="99906.11">23294 7492 0,'0'0'0,"25"-25"0,-25 0 15,-25 75 32,25-1-47,0 51 16,0-1-1,0-74 17,25-25-17,-1-25 1,1-25-1,25-49 1,24 25 0,-49 49-1,25 0 1,-50 99 0,0-49-1,24 25-15,1-1 16,50-24-1</inkml:trace>
  <inkml:trace contextRef="#ctx0" brushRef="#br0" timeOffset="100368.76">24385 7492 0,'25'-50'15,"-50"100"-15,75-149 16,-50 74-16,-50 25 15,25 0 1,-24 0-16,-50 0 16,24 49-1,26 26 1,24-26 0,25 1-1,25-25 1,49 0-1,25-50 1,-49 0 0,-1-49-1,-49-125 17,-24 26-17,-1 24 1,25 74-1,-50 75 17,25 75-17,1 49 1,24 49 0,24-24-1</inkml:trace>
  <inkml:trace contextRef="#ctx0" brushRef="#br0" timeOffset="100671.16">25601 7194 0,'0'-49'15,"0"98"-15,25-123 0,-25 49 32,0 50-1,-25 0-31,0 24 16,25 1-16,-25-1 15,25 1-15,-25 74 16,25-50-1,-24 26 1</inkml:trace>
  <inkml:trace contextRef="#ctx0" brushRef="#br0" timeOffset="101237.11">25303 7492 0,'0'-50'15,"0"100"-15,0-125 0,0 51 0,25-1 16,0 25 0,0-25-1,24 25-15,50-25 16,1 25 0,-1-49-1,-50 24 1,1-25-1,-25 25 17,-25 50-17,-25 50 17,0 24-17,0 0 1,25-25-1,0-49 1,50 0 0,0-50-1,-26 0-15,51-49 16,24 0 0,-49 24-1,-25 75 16,-1 24-15,-24 26 0,25-26 15,0-24-31,25-25 16,-26 0-16</inkml:trace>
  <inkml:trace contextRef="#ctx0" brushRef="#br0" timeOffset="101453.46">26519 7393 0,'0'0'15,"24"0"17,-48 0-32,24 24 15,-50 1 1,25 50-1,25-26 1,-25 26 0,25-51-1</inkml:trace>
  <inkml:trace contextRef="#ctx0" brushRef="#br0" timeOffset="101623.19">26543 7244 0,'0'0'0,"0"-50"31,0 25 0</inkml:trace>
  <inkml:trace contextRef="#ctx0" brushRef="#br0" timeOffset="101870.22">26792 7293 0,'0'25'16,"-25"0"-16,0 25 31,0-1-15,25 26-1,25-26 1,0 1 0,-25-25-16,0-1 15,-50 1 1,0-25 0,1 0-16</inkml:trace>
  <inkml:trace contextRef="#ctx0" brushRef="#br0" timeOffset="102420.07">27809 7517 0,'0'0'0,"0"-25"0,24 25 31,-73 0-15,49 25-16,0-1 15,-25 76 1,50-51 0,0-24-1,24-25 1,1-25-1,-1-24 1,-24-1 0,-25 25 15,0 50-15,0 0-1,25 0-15,0 49 16,24-24-1,26-25 1,-25-25 0,-26-50-1,1-25 1,-25-49 0,75-24-1,-75 123 1,24 0-1,1 25-15</inkml:trace>
  <inkml:trace contextRef="#ctx0" brushRef="#br0" timeOffset="102636.83">28602 7442 0,'0'0'15,"25"0"-15,-25 50 47,0-25-31,0-1-16,0 1 15,0 50 1,-25-1 0,25-49-1,0 0-15</inkml:trace>
  <inkml:trace contextRef="#ctx0" brushRef="#br0" timeOffset="102814.37">28751 7244 0,'0'0'15,"25"-99"1,-50 99-1,25-25 1,0 50 15</inkml:trace>
  <inkml:trace contextRef="#ctx0" brushRef="#br0" timeOffset="103087.16">29247 7169 0,'25'0'16,"-25"25"15,-25 0-31,25 25 16,0-1-1,0 1-15,-24-1 16,-1 100 0,50-99-1,-25-25-15</inkml:trace>
  <inkml:trace contextRef="#ctx0" brushRef="#br0" timeOffset="103337.97">29644 7219 0,'0'-50'15,"0"100"-15,25-149 0,-25 74 47,0 50-47,0 0 16,0 24-16,0 1 15,-25 74 1,50 0 0,-25-25-1,25-49 1</inkml:trace>
  <inkml:trace contextRef="#ctx0" brushRef="#br0" timeOffset="106503.2">16869 9352 0,'0'0'0,"-25"0"0,0-24 16,0 24-1,1 0 17,24-25-17,-25 25 17,0 0-32,0 0 15,-99 49 1,0 1-1,0 74 1,50-50 0,98-24-1,100 0 1,-24-26-16,98 1 31,1 0-15</inkml:trace>
  <inkml:trace contextRef="#ctx0" brushRef="#br0" timeOffset="107656.23">17563 9476 0,'0'0'16,"-24"-24"-16,-1 24 16,0 0-1,0 0-15,-74 0 32,0 24-17,-25 1 1,0 50-1,49-1 1,75-49-16,0 24 16,25-24-16,25 0 15,74-25 1,74-50 0,-124 1-1,-24-26 1,-25 1-1,-50 49 1,25 50 15,-25 49 1,25-24-32,25 0 15,-25-1-15,25-24 16,0 25-1,99-75 1,-50-25 0,1-49-1,-26-50 1,1 25 0,-25 50-1,-50 99 32,25 24-31,0 1-16,0 74 15,0-99 1,25 49 0,-25-49-1,24 0 1,1-25-16,50-50 15,-26-24 1,1-26 0,-25 26-1,0 49 1,-25 50 15,24 0-15,-24 0-16,25-1 15,25 26 1,24-50 0,-24 0-16,49 0 15,-49-50 17,-1-24-17,1 24 1,-1 26-1,-24 48 1,25 1 0,-25 50-1,-25-1 1,-25-24 0,-25-26-1,-24 1 1,-1-25-1</inkml:trace>
  <inkml:trace contextRef="#ctx0" brushRef="#br0" timeOffset="108003.52">19151 9476 0,'0'0'0,"50"0"32,-50-24-32,24 24 15,26-25-15,0 0 16,-1-25 0,-24 1-1,-75-1 1,-24 50-1,0 50 1,-1-1 0,50 51-1,50-51 1,50 1 15,-1-25-31</inkml:trace>
  <inkml:trace contextRef="#ctx0" brushRef="#br0" timeOffset="108720.25">21260 9625 0,'24'-74'15,"-24"49"1,0 0-16,0 0 16,0-24-1,-24 24 1,-51 0-1,-24 25 1,-25 50 0,0 24-1,99-49-15,0 74 32,100-49-17,73-25 1,1-50-1,-25-25 1,-24-24 0,-76 24-1,1 25 1,-25 75 15,25-25-15,25 49-1,-26-24-15,26-25 16,24-1 0,-49-24-1,0 0 1</inkml:trace>
  <inkml:trace contextRef="#ctx0" brushRef="#br0" timeOffset="111520.18">23393 9278 0,'0'-25'125,"0"0"-47,25 25 47,-25 25-109,25 0-16,-25 0 16,49 0-16,-49 24 15,25 1 1,0-1-16,24 75 15,-49-24 1,25-1 0,-50-49-1,25-26 1,25-48 31,-25-1-47,50-25 15,-1-74 1,26-25 0,-1 0-1,-49 100-15,25-50 16,-50 74 31</inkml:trace>
  <inkml:trace contextRef="#ctx0" brushRef="#br0" timeOffset="111953.85">24137 9501 0,'0'0'0,"25"-25"16,-50 50 47,0 0-63,25 25 15,-24-26-15,24 26 16,0-25-1,24 24 1,26-49 0,24 0-1,1-24 1,-50-51 0,-1 50-16,-24-74 15,-49 25 1,-1 24-1,1 25 1,24 25 0,0 0-1</inkml:trace>
  <inkml:trace contextRef="#ctx0" brushRef="#br0" timeOffset="112303.13">24857 9179 0,'0'0'15,"0"-25"-15,0 0 16,0 50 31,0 25-32,-25-1 1,25 1-16,-25 49 31,0 0-15,0 50-1,25-50 1,-24-49 0</inkml:trace>
  <inkml:trace contextRef="#ctx0" brushRef="#br0" timeOffset="112620.61">25303 9080 0,'0'0'0,"0"-25"0,25 0 15,-25 0 17,-25 50-17,25 49 1,-25 50-1,25 50 1,-25-50 0,50-25-1,0-49 1,0-25 0</inkml:trace>
  <inkml:trace contextRef="#ctx0" brushRef="#br0" timeOffset="113170.24">25303 9526 0,'0'0'15,"-25"-25"-15,25-24 32,0 24-17,75 0 1,24 25-1,50 0 1,-25-25 0,-25 25-1,-99-25 1,0 1 0,-25 24-16,-24-25 15,-26 50 1,-24 24-1,49 26 1,26-1 0,48 0-1,26-49 1,0 0 15,24-75-15,-49 1-1,0-50 1,-1 49 0,-24 25-16,0 50 31,-24 74-15,24 0-1,74-24 1,25-50-1,25-25 1</inkml:trace>
  <inkml:trace contextRef="#ctx0" brushRef="#br0" timeOffset="113603.95">26246 9526 0,'25'-74'16,"-50"148"-16,74-198 0,-49 99 15,0 0 1,-24 25-16,-1 25 15,0 25 1,0 24 0,50 1-1,0-51 1,24-24 0,1 0-1,-25 0 1,0 0-1,-25 50 1,0 74 0,-100 124-1,1-25 17,-25-74-17,25-99 1,49-50-1,25-75 1,25-98 0,100-50-1,49 49 1,-75 99-16</inkml:trace>
  <inkml:trace contextRef="#ctx0" brushRef="#br0" timeOffset="113920.21">26767 9675 0,'0'0'16,"49"0"-16,1-25 31,0 0-15,-1 0-1,-24-24 1,-50 49 0,-49 25-1,-25 24 1,49 50 0,25-49-16,25 25 15,75-1 1,73-49-1,51 0 1</inkml:trace>
  <inkml:trace contextRef="#ctx0" brushRef="#br0" timeOffset="114553.14">28801 9625 0,'0'0'0,"0"-25"0,-25 1 16,-25-1 15,26 25-15,-1 0-16,-74 25 15,-1-1 1,51 51 15,49-50-31,-25 49 16,75-24-1,-1-25 1,50-25 0,-24-25-1,-50-75 1,24-73 0,-24-26-1,0-49 1,0 75-1,-25 73 1,0 125 15,0 25-31,-25 74 16,50 25 15,-25 0-15,24-1-1,1-48 1,0-51-16</inkml:trace>
  <inkml:trace contextRef="#ctx0" brushRef="#br0" timeOffset="114886.68">29123 9551 0,'0'0'15,"0"-25"-15,25 25 16,-25-25-16,25 25 16,-25 50-1,0 24 1,-50 25 15,1-24-15,24-75-1,75-25 1,-26-25 0,26 26-1,49-76 1,0 1 0,-74 74-16,0 1 15,0 24 1</inkml:trace>
  <inkml:trace contextRef="#ctx0" brushRef="#br0" timeOffset="115220.32">29570 9526 0,'25'0'32,"-50"0"-17,0 25 1,0 0-1,0 24 1,1 50 0,24-74-16,24 25 15,1-25 1,25-25 0,0-25-1,-26-50 1,-24-24-1,-24 25 1,-1 24 0</inkml:trace>
  <inkml:trace contextRef="#ctx0" brushRef="#br0" timeOffset="115586.55">30190 9501 0,'0'0'0,"25"-99"31,-25 74-15,0 50 30,0 25-46,0-1 16,-25 50 0,0 100-1,-24-50 1,-26 24 15,26-24-15,-1-74-1,50-51 1,-25 1 0</inkml:trace>
  <inkml:trace contextRef="#ctx0" brushRef="#br0" timeOffset="116420.55">30240 9724 0,'0'0'0,"0"-24"16,0-1 140,24 25-16,-24-25-124,25 25 0,0-25-1,0 25 1,0-25 0,0 25-16,-1 0 15,26-24 1,24-1-1,-24 25 1,0 25 0,24-25-1,-24 24 1,-1 1 15,1 0-15,-50 0-16,25 0 15,-25 24 1,0 1 0,-75-25-1,1-25 1,-1 25 0,26-1-1,-26-24 1,1 0-1,49 0-15</inkml:trace>
  <inkml:trace contextRef="#ctx0" brushRef="#br0" timeOffset="128604.04">31282 10295 0,'24'0'62,"-24"-25"95,0 50-111,0 0-30,0 0 0,0-1-16,0 1 15,-24-25 1,-1 25-16</inkml:trace>
  <inkml:trace contextRef="#ctx0" brushRef="#br0" timeOffset="129704.66">15951 10791 0,'0'-25'31,"0"1"31,0 48-46,0 1-16,0 25 16,-25-25-16,0 24 15,0 1-15,-24 49 16,-1-24-1,50-26 1,-25-49 0</inkml:trace>
  <inkml:trace contextRef="#ctx0" brushRef="#br0" timeOffset="129887.09">16000 10618 0,'0'0'0,"0"-75"31,0 50-15</inkml:trace>
  <inkml:trace contextRef="#ctx0" brushRef="#br0" timeOffset="130154.56">16249 10990 0,'0'0'0,"0"24"47,24-24-16,1 0-15,0 0-16,0 0 15,24 0 1</inkml:trace>
  <inkml:trace contextRef="#ctx0" brushRef="#br0" timeOffset="130754.3">16621 10990 0,'0'0'16,"24"0"15,1 0-15,50-25-1,24 25 1,-25-25-1,1-25 1,-50 1 0,-1 24-1,-73-25 1,-1 50 0,-49 25-1,49 25-15,-24 49 16,49 25-1,25-25 1,75-24 0,24-26-1,50-24 17,-50-50-17,-50 1-15</inkml:trace>
  <inkml:trace contextRef="#ctx0" brushRef="#br0" timeOffset="132138.39">19994 10816 0,'0'0'0,"-24"0"47,-1 0-31,25 25-16,-25 24 15,-25 100 1,1 25 0,-26-25-1,51-50 1</inkml:trace>
  <inkml:trace contextRef="#ctx0" brushRef="#br0" timeOffset="132704.95">19597 11238 0,'0'0'0,"25"-50"16,25 25 0,74-49-1,50 24 1,-50-24 0,-25 24-1,-124 75 32,0 25-47,-49 49 16,24 25-1,1-25 17,49-24-17,-25-75 1,25 24-1,25-48 1,49-51 0,25 1-1,-49 49 1,-1 25 0,-24 25-1,0 49 1,25-24-1,-1-25 1,1-1 0,0-48-1</inkml:trace>
  <inkml:trace contextRef="#ctx0" brushRef="#br0" timeOffset="133005.15">20714 11238 0,'0'0'16,"25"-25"0,-25 0-1,24 0-15,-24 1 16,0-1 15,-24 50-15,-51 24-1,1 50 1,49-24 0,50-1-1,74-74 17,50 25-17,-50-25-15</inkml:trace>
  <inkml:trace contextRef="#ctx0" brushRef="#br0" timeOffset="133738.35">22996 11312 0,'25'0'31,"0"25"-15,24-25-16,1 0 15,0 0 1,49 0-1,-50-25 1,-24 0 0,-25 1-1,-74-1 1,-25 25 0,-75 49-1,50 51 1,74-26-1,50 0 1,75-49 0,73-25-1,26-25 17,-25-24-32</inkml:trace>
  <inkml:trace contextRef="#ctx0" brushRef="#br0" timeOffset="134004.57">23815 10816 0,'0'0'0,"-25"-50"31,25 75-15,-25 0-1,0 25-15,0 98 16,-24 1 0,24-25 15,25-24-15,25-51-1,-25-24-15</inkml:trace>
  <inkml:trace contextRef="#ctx0" brushRef="#br0" timeOffset="134372.04">23939 11362 0,'25'0'15,"-25"-25"1,24 25-16,1-25 15,25 0 1,-25-24 0,-25 24-1,0 0 17,-25 25-32,-50 0 15,1 50 1,49 24-1,0 1 1,25-1 0,50-24-1,74-26 1,0 1 0,-74-50-16</inkml:trace>
  <inkml:trace contextRef="#ctx0" brushRef="#br0" timeOffset="134622.32">24584 11312 0,'0'0'16,"0"-25"-16,0 1 31,-50 24-15,25 0-1,-24 49 1,-1 26-1,25-1 1,50-24 0,49-1-1,26-49 1,24 0 0,-75 0-16</inkml:trace>
  <inkml:trace contextRef="#ctx0" brushRef="#br0" timeOffset="134871.64">25204 10965 0,'0'0'16,"0"-75"0,-25 75-1,0 25 1,0 0-1,1 25 1,-1 74 0,-25 99-1,25-99 1,25-25 0,0-49-1</inkml:trace>
  <inkml:trace contextRef="#ctx0" brushRef="#br0" timeOffset="135205.17">24981 11411 0,'0'0'0,"49"-99"32,1 99-17,-25 0 1,49 0-1,-49 25-15,0 49 16,-25 26 0,-25-26-1,0-49 1,50-50 15,24-49-15,26-50-1,49 24 1,-50 26 0,-49 74-1</inkml:trace>
  <inkml:trace contextRef="#ctx0" brushRef="#br0" timeOffset="135422.32">25750 11387 0,'0'0'0,"0"24"32,-25-24-17,25 50 1,-25 0 0,0 24-1,25-24 1,0-26-1,25-24 1</inkml:trace>
  <inkml:trace contextRef="#ctx0" brushRef="#br0" timeOffset="135905.32">26221 11362 0,'0'0'0,"25"-25"0,-25 0 16,0 0 15,0 1 32,-25 24 46,0 24-93,0-24-1,1 0 1,-1 25-16,0 0 16,0 49-1,0 1 1,50-26 0,50 1-1,-1-25 1,-24-25-1</inkml:trace>
  <inkml:trace contextRef="#ctx0" brushRef="#br0" timeOffset="136104.04">26022 10915 0,'0'0'0,"-99"-49"32,74 24-32,25 0 15</inkml:trace>
  <inkml:trace contextRef="#ctx0" brushRef="#br0" timeOffset="136887.46">27610 11387 0,'0'0'0,"-25"0"31,1 0-31,-1 49 16,0 50 15,-25 50-15,-24 25-1,-1 0 1,1-50-1,0-50 1,49-24 0,0-50-1,25-25 1,25-50 0,24-73-1,1 73-15,49-123 16,0-1-1,1 26 17,-1 49-32,-25 24 31,1 51-15,-1 24-1,-49 25-15,0 25 16,0 0-16,-25 74 15,0 25 1,-75 0 0,-24 0-1,0-75 1,49 1 0</inkml:trace>
  <inkml:trace contextRef="#ctx0" brushRef="#br0" timeOffset="137456.25">28404 11535 0,'0'0'0,"0"-24"47,-25 24-47,0 0 16,1 24 0,-26 1-1,-24 50 1,49-1-1,0 1 1,25-26 0,25 1-1,49-50 1,-24-25 0,-1 0-16,-24 0 15,25-124 1,-50 50-1,-25 25 17,0 49-32</inkml:trace>
  <inkml:trace contextRef="#ctx0" brushRef="#br0" timeOffset="137823.23">29123 11337 0,'25'-25'15,"-50"50"-15,75-75 0,-50 26 16,0 48 31,0 26-32,-25-25 1,-24 99 0,-1 0-1,25-75-15,0 76 16,1-101-1,-1 51 1,25-26 0,49-49-1</inkml:trace>
  <inkml:trace contextRef="#ctx0" brushRef="#br0" timeOffset="138623.1">29074 11659 0,'0'0'0,"-25"0"31,50 0-15,24 0-16,1 0 15,49 25 1,-24 0-1,-1-25 1,-24-25 0,-26-24-1,1-1 1,0 25 0,-50-24-1,-24 73 1,-51 1-1,26 74 17,49-74-32,25 25 15,0 24 1,25 1 0,49-50-1,1-25 1,-26-25-1,26-25 1,24-24 0,0 24-1,-49 50 1,-25 0 0,-25 25 15,-25 49-31,25-49 15,-25 0-15,25 0 32,0 0-17,50-25 1,24-50 0,25 0-1,1 1 1,-26 24-1,-49 25 1,-25 25 0,25 49-1,-1 1 1,1-75 0</inkml:trace>
  <inkml:trace contextRef="#ctx0" brushRef="#br0" timeOffset="138872.23">30711 11511 0,'0'0'16,"50"-75"-16,-26 50 16,1-24-1,0 49 1,-25 25-1,-25-1-15,0 76 16,1-1 0,-1 25-1,0-25 1,0-24 0,25-51-1</inkml:trace>
  <inkml:trace contextRef="#ctx0" brushRef="#br0" timeOffset="139191.6">30612 11808 0,'0'0'0,"25"0"0,-1-24 15,1-1-15,0 0 16,74 25-1,0 0 1,1 0 0,-51 0-1,-24 0 17,-25 25-32,0 0 15,0-1 1,-25 51-1,-24-26 1,49-24 15</inkml:trace>
  <inkml:trace contextRef="#ctx0" brushRef="#br0" timeOffset="140105.72">31579 11659 0,'0'0'0,"25"0"0,-50-24 47,-24 48-47,-1 1 15,0 0 1,1 0-16,24 0 16,0 24-1,25 1 1,50-25 0,-1-25-1,26-25 1,-26-25-1,1 1 1,-50 24 15,25 0-15,-25 50 15,0 25-15,0-1-1,49-24 1,51 25 0,-1-26-1,0-48 1,-24-1 0,24-50-1,0-49 1,0 0-1,1-49 17,-76 98-32,1 1 15,-25-1 1,0 51 0,-49 48-1,-26 51 1,1 74-1,24-1 1,25 1 0,0-25-1,1-24 1,-1-51 0</inkml:trace>
  <inkml:trace contextRef="#ctx0" brushRef="#br0" timeOffset="143189.43">1885 14363 0,'0'0'0,"0"-24"63,0-1-48,-24 0 1,-1 25-16,0 0 16,-50 0-1,1 74 1,49-24-16,-24 25 16,24-26-16,-25 75 15,50-74 1,50-25-1,-1-75 1,51-49 0,-1-25 15,-25 24-15,-49 26-1,-25 49 1,-25 50 15,25 0-31,0 24 16,0-24-16,0 75 15,25-26 1,0-24 0,25-26-1,49-24 1,0-49-1,0-50 1,-24-50 0,-26-25 15,-24-24-15,-50 24-1,0 0 1,1 149-1,-1 100 17,25 74-17,25 0 1,-25 24 0,24 1-1,26-25 1,-25-75-1,25-49 1,-26-25 0</inkml:trace>
  <inkml:trace contextRef="#ctx0" brushRef="#br0" timeOffset="143368.1">2282 14140 0,'75'0'31,"-1"-25"-31</inkml:trace>
  <inkml:trace contextRef="#ctx0" brushRef="#br0" timeOffset="143739.32">3696 13718 0,'0'0'0,"0"-24"16,0-1 0,-25 25-1,1 74 1,-1 26-1,25 24 1,-25 49 0,25 1 15,-25 0-15,0-100-16</inkml:trace>
  <inkml:trace contextRef="#ctx0" brushRef="#br0" timeOffset="144272.23">3820 13818 0,'0'25'31,"0"24"-31,0 1 0,-25 24 16,25 75 0,0-50-1,0-24 1,0-51 0,25-73-1,0 24 1,0-74-1,0 24 1,-1 51 0,1 48 15,0 76-15,0-1-1,0-25 1,0-49-16</inkml:trace>
  <inkml:trace contextRef="#ctx0" brushRef="#br0" timeOffset="144572.25">4490 14115 0,'25'0'31,"-25"-24"0,25-1-31,-1 0 16,1 25 0,-25-25-1,25 25 1,0 0-1,25 25 1,-26-25 0</inkml:trace>
  <inkml:trace contextRef="#ctx0" brushRef="#br0" timeOffset="145223.21">4316 14215 0,'-24'0'31,"24"24"-15,24-24-1,1 0 1,25 0 0,-1 0-16,26-49 15,-26 24 1,-24 0-1,-25 0 1,-25 25 0,-49-24-1,24 48 1,-24 1 0,49 50-1,50 24 1,74-25-1,50-49 1,0 0 15,-99-50-31,-1 0 16</inkml:trace>
  <inkml:trace contextRef="#ctx0" brushRef="#br0" timeOffset="145689.06">3126 14115 0,'0'-24'31,"24"24"-15,1 0 0,0 0-16,50 0 15,49-25 16,24 25-15,-24-25-16,-24 50 16</inkml:trace>
  <inkml:trace contextRef="#ctx0" brushRef="#br0" timeOffset="146505.95">7492 13818 0,'0'0'0,"0"-25"0,-25 0 15,25 0 16,-25 75-15,25-25-16,-50 99 16,26 25 15,24-1-15,-25-48-1,25-26 1</inkml:trace>
  <inkml:trace contextRef="#ctx0" brushRef="#br0" timeOffset="147174.56">7144 14264 0,'0'0'16,"-24"-49"-1,-1 49-15,50 0 31,-1 0-15,26 0-16,99 0 16,25-25 15,-26-25-15,1-24-1,-124 49 1,0 25-1,-25 25 1,-25 0 0,0 49-1,0 25 1,25-24 0,0-51-1,25-24 1,50-24-1,-1-26 1,-49-24 0,0 24 15,-25 75 0,49 24-15,1-24-1,24-25 1,1-25 0,-26 1-1,1-26 1,-50-24 0,0-26-1,-50 26 1,50 49-1,-24 25 1</inkml:trace>
  <inkml:trace contextRef="#ctx0" brushRef="#br0" timeOffset="147623.23">8782 14016 0,'0'0'0,"24"-25"16,-24 1 0,-24 24 46,-1 24-46,25 1-16,0 0 15,-25 0-15,25 49 16,0 1 15,50-1-15,49-24 0,0-50-1,0-25 1,1-25-1,-76-49 1,-24 25 0,-74-1-1,-50 26 1,-25 24 0,99 50-1</inkml:trace>
  <inkml:trace contextRef="#ctx0" brushRef="#br0" timeOffset="157156.85">10915 14140 0,'-25'0'31,"0"0"-15,50 0 172,0 0-188,25 0 15,-1 0-15,1-25 16,0 25-1,-1-24-15,50-1 16,-24 0 15,-50 25 407,-1 0-235,-24-25-187,25 25-16,-25-25 15,0 1 1,25 24-16,-25-25 31,0 0-31,0 0 0,0 0 31,-50 1-15,-49-1 0,-25 25-1,25 25 1,74 24-16,-25-24 15,1 99 1,24 0 0,75-25-1,49-49 1,75-25 0,24-25-1,0-75 16,-148 26-31</inkml:trace>
  <inkml:trace contextRef="#ctx0" brushRef="#br0" timeOffset="157590.87">11858 13942 0,'0'0'0,"0"25"0,0 24 16,0 26-1,0-1 1,0-24 0,0-26 30,25-73-30,24-26 0,-24 1-1,25 24 1,-1 50 0,-24 0-1,25 25 1,-1 25-1,-24-1 1,0 1 0,-25 0-1,0-26-15,0 1 16</inkml:trace>
  <inkml:trace contextRef="#ctx0" brushRef="#br0" timeOffset="158144.12">12776 13967 0,'0'0'0,"24"-25"31,-48 25-31,-1 0 16,-50 0-1,-24 25 1,25 24 0,49 26-1,0-1 1,50-24 0,25-1-1,24-49 1,25-25-1,-24-24 17,-51-1-32,1-74 15,0 50 1,-25-199 0,-25 74-1,0 100 1,25 74-1,0 1 1,0 73 0,-24 75-1,-1 50 1,25-25 0,25 0-1,-25-50 16</inkml:trace>
  <inkml:trace contextRef="#ctx0" brushRef="#br0" timeOffset="158490.4">13222 13867 0,'0'0'0,"0"-24"0,0-1 16,0 0 0,-50 25-1,1 74 1,49-49-16,0 50 16,49-1 15,1 0-16,0-49 1,-50 25 0,-50-25 15,-74-25-15,50 24-16</inkml:trace>
  <inkml:trace contextRef="#ctx0" brushRef="#br0" timeOffset="159207.73">15405 13991 0,'0'0'16,"0"-24"-16,0-1 0,-25 0 31,1 25-15,24 25-1,-75 24 1,1 51-1,24-1 1,50 0 0,74-74-1,51-25 1,23-25 0,-24-49-1,-74-26 1,-50-24-1,-50 75 1,-49-1 0,25 1-1,49 49 1</inkml:trace>
  <inkml:trace contextRef="#ctx0" brushRef="#br0" timeOffset="159639.94">16571 13545 0,'0'0'0,"25"-25"0,0-25 15,-25 26-15,0-26 16,-25 50-1,-25-25 1,-24 25 15,-1 50-15,1 24 0,49 1-1,-24 49 1,49 0-1,-25 49 1,25 1 0,0 24-1,0-123-15,0 24 16,25-49 0,-25-25-1,-25-25 1</inkml:trace>
  <inkml:trace contextRef="#ctx0" brushRef="#br0" timeOffset="159840.15">15951 14289 0,'0'0'0,"0"-74"31,25 49-31,-1 0 16,125-25 0,75 26-1,-125 24 1</inkml:trace>
  <inkml:trace contextRef="#ctx0" brushRef="#br0" timeOffset="160156.6">17935 13619 0,'0'0'0,"0"-49"15,0 24 1,-24 25-1,-1 25 1,0 74 0,0 50-1,0 0 1,1-1 0,-26-48-1,50-26 1</inkml:trace>
  <inkml:trace contextRef="#ctx0" brushRef="#br0" timeOffset="160740.28">17613 14041 0,'0'0'0,"0"-50"31,0 26-16,25 24-15,24-25 16,26 0 0,24 0-1,0-24 1,-24-1 0,-26-25-1,-49 51-15,25-1 16,-25 0 15,25 75 0,-50 49-15,25 0 0,-25 25-1,0-49 1,50-51-1,-25 1 1,25-50 0,0 1-1,25-26-15,49-24 16,-25 24 0,-24 25-1,-25 25 1,-25 25-1,24 25 1,1 24 15,-25 0-15,50-24 0,-25-25-16</inkml:trace>
  <inkml:trace contextRef="#ctx0" brushRef="#br0" timeOffset="161106.88">19027 14066 0,'25'-25'16,"-25"0"-1,25 25-15,-1-25 16,51 1-1,-26-26 1,1-24 15,-25 49-15,-75 0 0,25 25-16,-49 25 15,-25 24 1,0 51-1,49-26 1,25 0 0,25 1-1,50-50 1,24-1 0</inkml:trace>
  <inkml:trace contextRef="#ctx0" brushRef="#br0" timeOffset="162174.03">20887 13917 0,'0'0'0,"25"0"16,0-25-1,0 50 1,24 0-16,-24 0 16,0-1-1,25 76 1,-50-1 0,0-50-16,-25 26 15,25-50 1,-25-1-1,25-73 17,50-50-17,-1-25 1,26 0 0,-1 24-1,-24 51 1,-25 24-1,-1 25-15,1 0 16</inkml:trace>
  <inkml:trace contextRef="#ctx0" brushRef="#br0" timeOffset="162590.26">21508 14115 0,'24'0'16,"1"0"-16,0 0 15,25-24 1,-1-1 0,1 0-1,-50 0-15,25-24 16,-25 24-1,-50 0 17,0 25-17,-24 50 1,0 24 0,49 0-1,25 1 1,25-26-1,49 1 1,100-25 0,-50-50-1,-50 0 1</inkml:trace>
  <inkml:trace contextRef="#ctx0" brushRef="#br0" timeOffset="162906.57">22153 13917 0,'-50'0'31,"25"0"-31,0 25 16,25 0 0,25 49-1,25 0 1,24-24-1,-24-25-15,-25 49 16,-25-49 0,-50 0-1,0 0 1,1-25 0,-1-50-1,50 25 1,0 0-1</inkml:trace>
  <inkml:trace contextRef="#ctx0" brushRef="#br0" timeOffset="163156.51">22500 14041 0,'0'-25'16,"0"50"15,-25 0-15,25 0-16,0 24 15,0 26 1,0-1 0,25-24-1,-25-26 1</inkml:trace>
  <inkml:trace contextRef="#ctx0" brushRef="#br0" timeOffset="163457.07">22897 13991 0,'0'0'0,"-50"-24"15,25 24 1,1 0 0,-1 49-1,50 26 1,-1-1 0,26 25-1,-25-99 1,-50 50-1,-25-50 1,-24 0 15,49-25-31</inkml:trace>
  <inkml:trace contextRef="#ctx0" brushRef="#br0" timeOffset="163706.41">23294 13917 0,'0'0'0,"25"-25"15,-25 0-15,0 50 32,0 0-17,0 25-15,0 74 16,0 0-1,0 0 1,0-25 15</inkml:trace>
  <inkml:trace contextRef="#ctx0" brushRef="#br0" timeOffset="164174.14">23269 14215 0,'0'-25'0,"25"25"15,-25-25 1,49 25-16,26-25 16,49 25-1,-25-25 1,-49 25-1,-26 0 32,-73 0-31,-1 0 0,25 25-16,-24 50 15,24-1 1,25-24-1,50-1 1,24-49 0,-24 25-1,-1-50 1,-49-49 0,0-25-1,-25 24 1,25 50-1,0 1 1</inkml:trace>
  <inkml:trace contextRef="#ctx0" brushRef="#br0" timeOffset="164440.5">23889 14115 0,'0'0'0,"50"0"16,24 25-1,-24 0 1,-25 25 0,-50 24-1,0 0 1,0-49 15,50-74-15,25-26-1,24-49 1,-24-25 0</inkml:trace>
  <inkml:trace contextRef="#ctx0" brushRef="#br0" timeOffset="164848.07">22177 13446 0,'0'0'0,"0"-25"16,0 0-1,0 0 1,-24 25 0,24 25-1,0 0 1,0 0 62</inkml:trace>
  <inkml:trace contextRef="#ctx0" brushRef="#br0" timeOffset="166167.09">26022 14190 0,'0'0'15,"0"-25"1,0 0-16,25 25 15,-50 25 17,25 49-17,-24 1 1,48-26 0,1-24-1,50-25 1,-1-49-1,1 24 1,-51-50 15,-24 51-15,25 48 0,-25 1-1,75 25 1,-1-25-1,0-1 1,1-48 0,-26-26-1,-24-24 1,0-50 0,-50 49-1,25 26 1,0 24 15</inkml:trace>
  <inkml:trace contextRef="#ctx0" brushRef="#br0" timeOffset="166424.29">27164 14115 0,'0'0'0,"24"0"47,-48 25-47,-1 0 16,25 25 0,-25 24-1,25-49-15,0 24 16,0-24 15</inkml:trace>
  <inkml:trace contextRef="#ctx0" brushRef="#br0" timeOffset="166575.39">27139 13991 0,'0'0'0,"-50"-49"16</inkml:trace>
  <inkml:trace contextRef="#ctx0" brushRef="#br0" timeOffset="166908.15">27387 13967 0,'0'0'16,"25"0"30,-25 24-30,24 26 0,-24-25-16,0 74 15,0 0 1,-24 0 0,24-74-1,0 0 1,24 50-1,-24-51-15</inkml:trace>
  <inkml:trace contextRef="#ctx0" brushRef="#br0" timeOffset="167193.56">27759 13991 0,'25'-49'15,"-50"98"-15,50-123 0,-25 49 32,0 50-1,-25 0-31,25 0 16,0 74-1,0 50 16,0-50-15,0-25 0,0-24-1</inkml:trace>
  <inkml:trace contextRef="#ctx0" brushRef="#br0" timeOffset="167741.04">29446 13967 0,'0'-25'16,"0"50"-16,25-50 0,-25 0 31,-25 75-15,25-26-1,-25 125 1,0-74 0,0-26-1,25-24 1,0 0-1,75-50 1,-50 0 0,49-24-16,25-26 15,-24 26 1,-1 49 0,-49 0-1,0 74 1,-50 0 15,0-24-15,-24 0-1,-1-26 1,-24-24 0,-1-24-16</inkml:trace>
  <inkml:trace contextRef="#ctx0" brushRef="#br0" timeOffset="168175.33">30041 14239 0,'0'0'0,"25"0"16,25-24-1,-26 24 1,1 0 0,25 0-16,24-25 15,1 25 1,-1-25 0,-24-25-1,-25 1 1,-25-1-1,-75 50 1,-24 0 0,-25 50-1,49 24 1,1 75 0,74-99-1,99 49 16,0-74-15,1-25 0</inkml:trace>
  <inkml:trace contextRef="#ctx0" brushRef="#br0" timeOffset="175324.07">2158 16224 0,'25'-25'0,"-25"0"63,-25 1 62,0 24-125,1 0 16,-1 0-16,0-25 15,-25 25-15,-24 0 16,-25 0-1,49 25 17,-24 24-17,-1 26 1,26-1 0,-1 0-1,25 1 1,50-1-1,25-24 1,24-25 0,25-50-1,25-49 1,-24-51 0,-1-73-1,-50-25 1,-24 124-16,-25-75 31,-25 99-15,25 51 15,0 98-15,-24 100-1,24 49 1,0-25-1,24-74 1,26-49 0,-50-50-16</inkml:trace>
  <inkml:trace contextRef="#ctx0" brushRef="#br0" timeOffset="175607.65">2580 16174 0,'0'0'15,"0"-24"1,0 48 31,0 1-47,0 25 15,-25 24 1,25 25 0,0-74-16,0 25 15</inkml:trace>
  <inkml:trace contextRef="#ctx0" brushRef="#br0" timeOffset="175742.19">2506 16050 0,'0'0'16,"0"-24"0,0-1-16,-25 25 15</inkml:trace>
  <inkml:trace contextRef="#ctx0" brushRef="#br0" timeOffset="176274.57">2778 15802 0,'0'0'0,"25"-25"31,-25 50-15,0 0 0,0 25-1,0 24-15,0 100 16,0 74 0,-25-25-1,1-24 1,-1-51-1,0-73 1,50-50 0,0-25-1,49-75 1,-24-24 0,-1-25-1,-24 25 1,-75-25 15,1 49-15,-1 26-1,1 24 1,24 0 0,25 0-1,0-24 1,25 24-16</inkml:trace>
  <inkml:trace contextRef="#ctx0" brushRef="#br0" timeOffset="176809.14">3150 15976 0,'0'0'0,"25"-25"0,-25 0 16,25 25-16,-25 50 47,0 0-32,25 98 1,-25 100 0,-25 1-1,0-26 1,-24-50-1,49-98 1,24-50 0,51-100-1,-1-24 1,-24-50 0,-25 25-1,-50 25 1,-25 49-1,1 1 17,-1-1-17,50 25 1,-25-24 0,25-1-1,0 25-15,50-24 16,0-1-1,24 50 1,-24-25-16</inkml:trace>
  <inkml:trace contextRef="#ctx0" brushRef="#br0" timeOffset="177342.09">3721 16323 0,'0'0'0,"25"0"62,0 0-46,-1 0-16,-24 25 15,50-50-15,-25 25 16,74 0 0,-49-49-1,24 24 1,-74-25 0,25 25-1,-25 1 1,-25-1-1,-24 50 17,-1 24-17,0 26 1,1-1 0,49 0-1,0 1 1,24-25-1,26-26 1,-25-24 0,25 0-1,-1-24-15</inkml:trace>
  <inkml:trace contextRef="#ctx0" brushRef="#br0" timeOffset="178708.33">4440 16323 0,'0'-25'16,"0"1"31,25 24-47,0 0 0,0 0 15,0 24 1,-1-24-1,1 75 1,-25-26-16,0 26 16,-25-1-1,1-49 1,24 0 0,0-99 15,24-75-16,51 0 17,24 25-17,-24 49-15</inkml:trace>
  <inkml:trace contextRef="#ctx0" brushRef="#br0" timeOffset="179075.18">4961 16422 0,'50'25'31,"-25"-50"-15,0 1-1,-1-1-15,26-25 16,-50 1-1,0 24 17,-25 25-17,0 0-15,-24 74 16,-26-24 0,51 49-1,-1-24 1,74-26-1,1-24 1,24-25 0,-24-25-1</inkml:trace>
  <inkml:trace contextRef="#ctx0" brushRef="#br0" timeOffset="179474.11">5383 16323 0,'0'0'15,"0"-25"1,0 50 0,0 0-1,0 49 1,-25 1 0,25-25-1,25-75 16,0-25-15,49-49 0,1 0-1,-26 49 1,-24 50-16,25 0 16,-25 0-1,-1 50 1,-24 49 15,25-50-15,-25 1-1</inkml:trace>
  <inkml:trace contextRef="#ctx0" brushRef="#br0" timeOffset="179791.2">6375 15728 0,'0'0'0,"0"-25"31,-24 25-31,24 25 16,-25 24-16,0 51 15,0 24 17,0 25-17,-24-25 1,24 0 0,0-50-1,50-49-15,0-25 16,24 25-1,-24-25-15</inkml:trace>
  <inkml:trace contextRef="#ctx0" brushRef="#br0" timeOffset="180025.04">6202 16125 0,'0'0'0,"-50"-25"31,25 25-31,25-25 16,25 0 0,25 25-1,49-24 1,25-26-1</inkml:trace>
  <inkml:trace contextRef="#ctx0" brushRef="#br0" timeOffset="181091.51">7343 16671 0,'0'0'16,"0"24"-1,0 1 95,-25 0-110,0 0 15,25 24-15,-25 1 16,-24 24 0,-1 26-1,25-51-15</inkml:trace>
  <inkml:trace contextRef="#ctx0" brushRef="#br0" timeOffset="181925.13">8831 16026 0,'0'0'0,"25"-25"0,-25 0 15,0 0 17,0 75-17,-25 49 1,-24 50 0,-1 0-1,0-25 1,26-25 15,-1-49-31</inkml:trace>
  <inkml:trace contextRef="#ctx0" brushRef="#br0" timeOffset="182142.5">8583 16422 0,'0'-49'31,"0"24"-31,50 0 31,-25 25-31,24-25 16,75-49 0,0 0-1,-74 49-15</inkml:trace>
  <inkml:trace contextRef="#ctx0" brushRef="#br0" timeOffset="182492.08">9055 16050 0,'24'-24'16,"-24"-1"0,-24 74-16,73-98 15,-74 74 1,1 74 0,-26 25-1,25 0 1,25-50-1,-25-49 1,50-25 0,25-25-1,24-74 1,-24 49-16,24-24 16,-24 24-1,-25 50 1,24 25 15,-24 50-15,0-1-1,-25-24 1,25-26 0,-1-24-16</inkml:trace>
  <inkml:trace contextRef="#ctx0" brushRef="#br0" timeOffset="182712.33">9675 16174 0,'0'0'0,"0"-24"0,25 24 16,-50 0 0,25 24-1,-25 51 1,25-1-1,-25 1 17,25-1-17,0-49 1</inkml:trace>
  <inkml:trace contextRef="#ctx0" brushRef="#br0" timeOffset="182896.25">9724 15902 0,'0'0'0,"-24"-25"47,24 50-16,0-1-31,24 1 15</inkml:trace>
  <inkml:trace contextRef="#ctx0" brushRef="#br0" timeOffset="183125.21">9873 16100 0,'75'74'16,"-75"-49"-1,24 0 1,-24 25-1,0-26 1,-24 26 0,-26-25-1,25 24 1,0-24 0,1-25-1</inkml:trace>
  <inkml:trace contextRef="#ctx0" brushRef="#br0" timeOffset="185880.03">12205 16075 0,'0'-25'32,"-25"25"-32,25-24 31,0-1 578,0 50-609,0-50 235,0 0-188,0 50 78,0 0-125,-25 24 15,25 1-15,0 24 16,-24 75-1,-1 25 1,-25-25 0,25-50-1,1-25 1,24-24 0</inkml:trace>
  <inkml:trace contextRef="#ctx0" brushRef="#br0" timeOffset="186242.13">12230 16026 0,'0'0'0,"25"-149"15,-25 99 1,49-24 0,26 24-1,-26 25 1,1 0 0,24 25-1,1 100 1,-50-1 15,-50 25-15,-50-25-1,-24 0 1,-25-49 0,50 0-1</inkml:trace>
  <inkml:trace contextRef="#ctx0" brushRef="#br0" timeOffset="186625.68">12701 16125 0,'0'0'0,"25"0"31,-25 25 0,0-1-15,-25 1-1,25 50 1,0-51 0,25 1-1,25-25 1,-1-49-1,-24 24-15,0-25 16,-25-24 0,-50-1-1,1 1 1,24 49 0</inkml:trace>
  <inkml:trace contextRef="#ctx0" brushRef="#br0" timeOffset="186944.06">13545 15604 0,'24'-25'0,"-48"50"0,48-75 15,-24 25 32,0 50-47,-24 74 16,-26 50-1,0 50 1,26-26 0,-1-24-1,74-74 1,26-26-1,49-49 17,-99-25-32</inkml:trace>
  <inkml:trace contextRef="#ctx0" brushRef="#br0" timeOffset="187128.04">13520 15926 0,'0'0'0,"-25"0"16,0 0-1,75 25 1,49-25 15,50 0-31</inkml:trace>
  <inkml:trace contextRef="#ctx0" brushRef="#br0" timeOffset="187475.89">13966 15951 0,'25'0'62,"0"0"-62,0 0 16,-25-25-1,-25 1 17,0 24-32,-49 0 15,-26 24 1,26 51 0,49 49-1,25-25 16,50-25-15,24-49 0,1 0-1,24-50 1,-74 0-16,24 1 16</inkml:trace>
  <inkml:trace contextRef="#ctx0" brushRef="#br0" timeOffset="187842.13">14264 16026 0,'25'-50'16,"-25"25"-1,0 0 1,-25 125-16,75-150 31,-26 124-15,1-24 0,-25 0-16,-25 24 15,25-49 1,50-75 31,24-49-32,1 0 1,-1 24 0,-24 51-1,-50 73 1,25 50-1,-25 25 1,0-24 0,49-76-1</inkml:trace>
  <inkml:trace contextRef="#ctx0" brushRef="#br0" timeOffset="188110.19">15157 15703 0,'0'0'0,"25"-25"31,-25 0-31,-25 25 16,25 25-1,0 74 1,25 50-1,-50 0 1,25 0 0,-25-25-1,0-74 1,1-50 0</inkml:trace>
  <inkml:trace contextRef="#ctx0" brushRef="#br0" timeOffset="188475.8">15008 16174 0,'0'0'0,"0"-24"15,0-1 1,-25 0 0,50 25-1,50-50 1,24 50-1,0-24 1,-24 48 0,-51-24-1,1 0 1,0 50 0,-25-25-1,0 24 16,0 26-15,0-26 0,0 26-1,0-26 1</inkml:trace>
  <inkml:trace contextRef="#ctx0" brushRef="#br0" timeOffset="188630.73">15504 15976 0,'0'0'0,"25"-50"16,-50 26-16,1 24 16,-1 0 15</inkml:trace>
  <inkml:trace contextRef="#ctx0" brushRef="#br0" timeOffset="189392.29">15802 16050 0,'0'0'0,"50"-24"16,-50-1 15,-25 25-15,-25 74-1,1-24 1,24 24 0,0-24-1,50-25 1,24-25 15,26 0-15,-1-100-1,-24 1 1,-50 25 0,0 49 15,0 50-31,0 0 15,0 49 1,25 0 0,-1 1-1,51-26 1,49-49 0,-25-24-1,-49 24-15,49-50 16,-25-49 15,-24-25-15,0-50-1,-26 25 1,-24 50 0,0 74 15,0 50-16,-24 74 1,-1 50 0,0 25-1,0-100-15,-24 75 16,24-75 0,0-49-1,25 0 1</inkml:trace>
  <inkml:trace contextRef="#ctx0" brushRef="#br0" timeOffset="190492.03">19151 16323 0,'0'-25'31,"25"1"-15,-25-1-16,-25 25 31,0-25-31,0 25 16,-99 0-1,50 25 1,24 24 15,25 1-15,75 0-1,49-50 1,1 0 0,24-50-1,-50-24 1,-49-1-1,0-74 1,-25 1 0,-25-26-1,0 124-15,0 25 16,0 50 15,-24 50-15,24 49-1,25 25 17,50-25-17,-26-25 1,26 0 0,0-74-16</inkml:trace>
  <inkml:trace contextRef="#ctx0" brushRef="#br0" timeOffset="190758.88">19622 16050 0,'0'0'0,"25"-49"16,-25 24-1,-25 25 1,25 25-1,0 0 1,-25 49 0,1 25-1,24 0 1,0-24 0,0-50-16,0-1 15</inkml:trace>
  <inkml:trace contextRef="#ctx0" brushRef="#br0" timeOffset="190895.81">19672 15827 0,'0'0'0,"0"-74"31</inkml:trace>
  <inkml:trace contextRef="#ctx0" brushRef="#br0" timeOffset="191375.64">19895 15678 0,'25'25'32,"-25"0"-32,0 24 15,0 1-15,-25 25 16,0 123 0,-49 50-1,24-149-15,1 100 16,24-75 15,25-75-15,25-24-1,74-50 1,25-49 0,-50-25-1,-24-50 1,-50 0-1,-74 50 1,-26 49 0,51-24-1,24 74-15,0-50 16,25 25 0,50 1-1</inkml:trace>
  <inkml:trace contextRef="#ctx0" brushRef="#br0" timeOffset="191842.32">20317 15777 0,'0'0'0,"0"25"16,0 25-16,-25 0 15,0 24-15,-24 100 16,-1 49 0,0-25-1,50-98 1,50-51 0,0-24-1,49-50 1,-49 0 15,-26-49-15,-24 0-1,-24-51 1,-1 26 0,0 50-16,-25-1 15,25 25 1,1 0-1,24 1 1,49-1 0,26 25-1,-26-25 1</inkml:trace>
  <inkml:trace contextRef="#ctx0" brushRef="#br0" timeOffset="192175.61">20763 16249 0,'0'0'0,"25"0"16,25 0 0,-25-25-16,-1 25 15,26-50 1,-25 1-1,-50-1 1,-25 25 0,-49 50-1,25 25 1,-1 49 0,75 0-1,25-74-15,25 49 16,24-74 15,-49 0-31</inkml:trace>
  <inkml:trace contextRef="#ctx0" brushRef="#br0" timeOffset="192475.59">21260 16199 0,'0'0'0,"0"25"31,0 25-31,0-26 0,-50 26 16,25-25 0,25-50 15,50-49 0,49-26-15,0 26-1,-24 0 1</inkml:trace>
  <inkml:trace contextRef="#ctx0" brushRef="#br0" timeOffset="193125.96">21557 16224 0,'0'0'0,"25"25"15,0-50 1,0 25-16,-1-25 16,-24 0-1,-24 1 1,-51 24 15,26 49-15,-1 1-1,25 24 1,25 1 0,25-51-16,49 1 15,1-25 1,-26 0-1,26-74 1,-1-25 0,1 49-1,-50 25 1,-1 0 0,1 75-1,-50 74 16,1-74-15,-26 49 0,75-99 15,49-50-15,25-24-1,25-1 1,-24 26-1,-76 49 1,1 25 0,-25 49-1,-25 0 1,50 1 0,0-75-1</inkml:trace>
  <inkml:trace contextRef="#ctx0" brushRef="#br0" timeOffset="193409.32">22773 16224 0,'0'-25'15,"-25"25"-15,0 0 16,0 0-16,1 25 15,-26 25 1,0-1 0,50 1-16,-24-1 15,48 26 1,26-50 0,24 0-1,1-25 1,24-25-1</inkml:trace>
  <inkml:trace contextRef="#ctx0" brushRef="#br0" timeOffset="193760.88">23170 16398 0,'-25'0'31,"25"-25"-16,0 0 1,25 25-16,24-25 16,26 0-1,-26-24 1,-24-1 0,-25 25 15,-49 25-16,-26 25 1,-24 25 0,49-1-16,-24 26 15,49-1 1,25-24 0,0-25-1,74-25 1</inkml:trace>
  <inkml:trace contextRef="#ctx0" brushRef="#br0" timeOffset="194793.01">25626 16150 0,'0'-25'15,"-25"0"17,-25 25-32,-24 0 15,-1 50 1,-24-1 0,25 26-1,74-1 1,24 0 15,51-49-15,24-25-1,0-25 1,-49-24 0,-50 24-16,-25-49 15,-24-50 1,-26 49-1,26 50 1</inkml:trace>
  <inkml:trace contextRef="#ctx0" brushRef="#br0" timeOffset="195126.16">25824 16050 0,'0'0'0,"25"0"16,0 0-1,-1 50 1,1 49 0,0 0-1,-50 1 1,25-76-1,-25 1 1,50-50 0,0-24-1,74-50 1,75-50 0,0 25-1,-125 74-15</inkml:trace>
  <inkml:trace contextRef="#ctx0" brushRef="#br0" timeOffset="195826.27">27709 16199 0,'0'0'0,"0"-25"15,0 1-15,25 24 16,-25-25 15,0 74-31,25 51 16,-25 24 15,25 0-15,-25-50-1,0-49 1,25-25 0,-1-25-1,51-74 1,24-25-1,-25 0 1,-24 49 0,-50 51-1</inkml:trace>
  <inkml:trace contextRef="#ctx0" brushRef="#br0" timeOffset="196158.93">28255 16348 0,'-25'0'15,"1"25"1,-26 0-16,25-1 16,-25 51-1,26-1 1,24-24-1,74-50 1,1 0 0,-1-50-1,-49 1 1,0-51 0,-25 1-1,0 50-15,0 24 16</inkml:trace>
  <inkml:trace contextRef="#ctx0" brushRef="#br0" timeOffset="196425.51">28776 16150 0,'0'-25'16,"25"25"0,-50 0-1,0 74 1,-24 25 0,-1 50-1,25-25 1,25-49 15,0-50-31</inkml:trace>
  <inkml:trace contextRef="#ctx0" brushRef="#br0" timeOffset="196709.32">29297 16150 0,'0'0'0,"0"-50"32,-25 50-17,0 25 1,1 0-16,-26 99 16,25 0-1,0 25 16,25-25-15,0-50 0,25-49-1</inkml:trace>
  <inkml:trace contextRef="#ctx0" brushRef="#br0" timeOffset="197496.1">29024 16621 0,'-25'-25'16,"50"50"-16,-50-75 0,50 26 15,0 24 1,74-25 0,50 0-1,25 0 1,-75 25 0,-49-25-1,-1 0 1,-49 1-1,-49-1 1,-26 25 0,-24 49-1,24 26 1,51 24 0,48-49-1,26-25 1,49-1-1,1-48 1,-51-1-16,1-25 16,-1-24-1,-24-1 1,-25 75 15,0 50 0,25 0-15,74-1 0,50-24-1,-50-50 1,-24-24 0,-51-26-1,1 25 1,-25 75 15,0 0-15,0 25-16,0 74 15,0 25 17,-25-1-17,-49 1-15,-50-49 31,-25-51-15,50-49 0,49-74-1,75-50 1,124-25 0,223-124-1</inkml:trace>
  <inkml:trace contextRef="#ctx0" brushRef="#br0" timeOffset="197843.19">30810 16571 0,'0'0'0,"50"0"16,-25 0-1,49-24 1,-49 24 0,0-25-16,24-50 15,-49 26 1,-74 49 0,-25 24-1,-1 26 1,51 49-1,49 1 1,25-26 0,49 0-1,0-49 1</inkml:trace>
  <inkml:trace contextRef="#ctx0" brushRef="#br0" timeOffset="200209.5">11287 17712 0,'0'0'0,"0"-24"46,-25-1-14,1 25-17,-1 0 1,-50 0-16,-49 25 16,0 49-1,0 25 16,75 1-15,49-51-16,49-24 16,100-25-1,25-25 1,-25-49 0,-75-25-1,-49-50 1,-25 0-1,0-50 1,-25 75 0,25 75-1,-25 74 17,25 49-32,25 75 31,-25 49-16,25-24 1,-25-25 0,25-75-1,-1-49 1</inkml:trace>
  <inkml:trace contextRef="#ctx0" brushRef="#br0" timeOffset="200542.71">11560 17787 0,'0'0'0,"25"0"0,0-50 15,-1 25 1,1 25 0,-25 25-1,0 50 1,0-1 15,0-49-15,0 0-1,25-50 1,0 0 0,74-99-1,0 25 1,-49 49-16,0-24 15,-26 74 1</inkml:trace>
  <inkml:trace contextRef="#ctx0" brushRef="#br0" timeOffset="200893.44">12255 17613 0,'0'25'31,"0"0"-15,-25 0 0,0 24-1,0 26 1,0-50-16,50 24 16,25-24-1,24-50 1,25-24-1,-49-26 1,0 1 0,-50-1-1,-50 26 1,0 49 0,1 24-1,24 1 1</inkml:trace>
  <inkml:trace contextRef="#ctx0" brushRef="#br0" timeOffset="201209.02">12726 17564 0,'0'0'0,"99"-25"16,-74 25-1,-25-25 32,0 50-47,0 49 16,0 25-1,-50 50 1,1-25 0,49-49-16,-25 74 15,25-1 16,0-73-15,0-50 0</inkml:trace>
  <inkml:trace contextRef="#ctx0" brushRef="#br0" timeOffset="201676.53">13024 17638 0,'0'0'16,"-25"-50"-1,25 1 1,25-1 0,-1 1-1,51-1 1,-26 0 0,26 26-1,24-1 1,-74 25-16,74 0 15,0 49 1,-74 26 0,-25 24-1,-49 0 1,-75-24 0,0-1-1,-25-49 16,49 0-15,26-25-16</inkml:trace>
  <inkml:trace contextRef="#ctx0" brushRef="#br0" timeOffset="203776.8">16075 17514 0,'0'0'0,"-124"-25"31,74 25-31,1 0 15,-51 50 1,-24 49 0,75 0-1,49-24 1,25-1 0,99-24-1,99-50 16,50-25-15,-50-25 0,-99 1-1,-74-26 1,-50 1 0,-50 49-1,-24 25-15,-50 25 16,-25 49-1,74 50 1,51-24 0,98-51-1,50-24 1,-25-75 0,25-24-1,-49-25 16,-26-1-15,-49 125 15,-25 75-15,1 24 0,24-50-1,0-49 1,24 0-16</inkml:trace>
  <inkml:trace contextRef="#ctx0" brushRef="#br0" timeOffset="204076.48">16968 17837 0,'-25'49'31,"0"1"-31,1-25 16,24 24 0,0-24-1,24-50 1,51-49 0,24-50-1,-25 49 1,-49 50-1,0 50 1,25 75 0,-26-51-16</inkml:trace>
  <inkml:trace contextRef="#ctx0" brushRef="#br0" timeOffset="204510.95">18704 17514 0,'0'0'0,"25"-25"0,-74 25 31,49 25-31,-25 0 16,0 99-1,25 0 1,0-25 0,25-99-1,24-25 1,51-24 0,-1 24-1,-74 0 1,24 75 15,-73 24-15,-51 1-1,-24-1 1,24-49 0,26-25-1,49-75 1</inkml:trace>
  <inkml:trace contextRef="#ctx0" brushRef="#br0" timeOffset="204826.05">19250 17812 0,'0'0'0,"75"0"31,-26-25-31,1 25 16,-25-50 0,24 1-1,-49-26 1,0 50-16,-99 25 16,-25 50-1,0 49 1,74 50-1,100-50 1,49-24 0,0-50-16</inkml:trace>
  <inkml:trace contextRef="#ctx0" brushRef="#br0" timeOffset="205909.9">21508 17663 0,'0'-25'16,"0"0"46,0 50-62,0 25 16,0-26-1,0 26-15,-25 0 16,25 24 0,-50 1-1,1-1 1,24-74-1,50-25 17,-1 0-32,51-74 15,24 0 1,0 49 0,-24 25-1,-50 25 16,-25 75-15,-50 49 0,0-25-1,50-74 1,0-50 0,25-24-1,50-51 1,24 1-1,0 25 1,-49 49 0,-26 50-1,1 49 1,-50 1 0,1 24-1,24-25 16,0-49-31</inkml:trace>
  <inkml:trace contextRef="#ctx0" brushRef="#br0" timeOffset="207077.96">22500 17961 0,'0'0'0,"50"-25"16,-26 0-1,1 0 1,25-24 0,-50 24-1,0 0 1,-25 0 0,0 50-16,-49 0 15,-26 49 16,51-24-15,49 24 0,49-24-1,125-50 1,25 0 0,24-50-1,-49 1 1,-50-26-1,-75 1 1,-148 49 0,-25 50-1,0 49 1,49 25 0,26-24-1,49-26 16,25-24-15,24-50 0,26-24-1,24-26 1,-49-24 0,-26 25-1,-24 99 16,-24 74-15,-1 0 0,50-25-1,49-24 1,25-25 0,25-50-1,0-25 16,-74 26-31,24-100 16,-24 24 0,-25 26-16,-1-50 15,-24 49 1,-24 75 0,-51 0-1,26 50 1,24 0-1,25 24 1,25-24 0,24-1-1,1-24 1,-25 25 0,24-50 15,-49 25-16,0-1 1,0 1 15,0 0-15,-25 0 0,1 0-1,-1-1 1,0-24-1,0-24 1,25-1 0,-25 0-1,50-25-15</inkml:trace>
  <inkml:trace contextRef="#ctx0" brushRef="#br0" timeOffset="207810.95">24162 17787 0,'0'-25'15,"0"50"-15,25-50 0,-25 50 63,-25 25-48,25-26-15,-25 26 16,25 0-16,-25-1 31,50-24-15,0-25-1,25-25 1,-26 0-16,1 1 16,0-1-16,0-25 15,24-49 1,-24 49 0,0 50 15,-25 50-16,-25 24 1,50-24 0,-25-25-1,25-25 1,24 0 15,-24 0-31,0-25 16,25 0-16,49-49 15,25 24 1,-50 25 0,-49 25-1,0 0 1,-25 50 0,-25 24-1,0-24 1,25-25-1,50 0 1,0-50 0</inkml:trace>
  <inkml:trace contextRef="#ctx0" brushRef="#br0" timeOffset="208528.64">25154 17886 0,'25'0'16,"0"0"-1,-100 0-15,150-25 0,-26 1 16,-148 73-16,223-123 16,-99 49-1,-25 0-15,0 0 16,-25 0 15,-49 50-15,49 0-16,0-25 15,0 75 1,25-26 0,0-24-16,25-25 15,124 25 17,0-50-17,-25-25 1,50-24-1,-50-25 1,-75 49 0,-24 50-1,-25-25 1,-25 25 0,0 25-16,1 0 15,-26 24 1,0 26-1,26-50 1,98-25 15,-24-25 1,-1-25-32,-24-49 15,49-75 16,26 26-15,-75 73-16,-1 26 16,-24 24-1,25 25 1,-50 25 0,-49 123-1,24-48 1,25 24-1</inkml:trace>
  <inkml:trace contextRef="#ctx0" brushRef="#br0" timeOffset="209977.24">28181 17539 0,'0'0'0,"0"-25"47,0 50-47,-25 49 16,-25 50 15,1 0-16,24-24 1,25-76 0,-25-24-1,50 0 1,74-49 0,50-1-1,0 1 1,-75 49-1,-49 24 1,-50 26-16,-49 49 16,-50-24-1,0-26 1,24-49 0,51 0-1,24-49 16,25-26-15,25 26 0,0 73 15,24 26-15,1 24-1,24-49-15,50 25 16,0-50-1,-24 0 1,-1-75 0,-74 1-1,-1 0 1,1 49 0,-50 99 30,25 1-30,25-1 0,50-49-1,-26 0-15,51-25 16,-26-50 0,0-24-1,-24 24 1,-50 25-1,25 25 1,-25 0 0,-25 50-1,25 74 1,-25 0 0,-24 25-1,24 0 16,0-100-31,-49 50 16,-26-49 0,-24-25-1,0-75 1,99 25-16</inkml:trace>
  <inkml:trace contextRef="#ctx0" brushRef="#br0" timeOffset="210560.09">30364 18159 0,'0'0'15,"49"-25"1,-24-24 0,0 24-1,-25-25 1,-99 50 0,-50 25-1,25 25 1,49-1-1,75 1 1,0-25-16,75-25 16,49 0-1,-25-50 1,0 0 0,-74 26 15,25-1-16,-50 74 1,25 26 0,-1-1-1,26-24 1,24-25 0,1-25-1,-50-25-15,49-25 16,0-49-1,1 0 1,-25 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16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2358 802,'-1'-27,"-1"0,-2 1,-1-1,-1 1,-15-42,1 16,-44-81,48 104,-1 0,-1 2,-2 0,-1 1,0 1,-2 1,-1 1,-1 1,-1 2,-1 0,0 2,-1 0,-1 2,-1 2,0 0,-1 2,-45-11,33 14,0 1,-1 2,0 2,0 2,0 2,0 2,0 2,-60 13,44-3,0 4,1 1,1 4,1 2,-75 44,56-23,2 3,2 3,2 3,-75 78,104-89,2 1,1 2,3 1,2 2,2 1,2 2,-27 68,28-42,3 2,4 1,3 0,4 1,3 1,1 113,11-117,4 0,3-1,3 0,4 0,3-2,52 137,-45-156,3-2,3 0,1-2,4-1,81 93,-66-91,3-3,2-3,1-1,111 67,-120-89,1-1,0-3,2-2,1-2,0-3,1-1,99 10,-51-16,-1-4,1-5,133-18,-158 7,0-3,-1-3,-1-3,0-4,73-35,-30 2,-3-5,126-91,-194 121,0-3,-3-1,-1-2,-2-2,-2-2,-1-1,-3-2,-1-2,-3 0,-2-2,-2-1,19-55,11-56,-6-2,49-300,-89 390,3-116,-14 145,-1 1,-2-1,-20-83,18 108,-1 1,-2 0,1 1,-2 0,0 0,-2 1,0 0,0 1,-2 0,0 2,0-1,-2 2,1 0,-25-16,1 5,-1 1,-1 2,0 2,-2 1,-62-16,-87-11,-200-19,195 44,-300 8,437 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59:14.6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3845 1464 0,'0'0'0,"-25"0"62,25 24-62,0 26 16,-25-25-16,1 24 15,-1 76 1,0-26 0,0-25-16,0 1 15,-24-1 1,24-24 15</inkml:trace>
  <inkml:trace contextRef="#ctx0" brushRef="#br0" timeOffset="533.72">4192 1439 0,'-24'49'31,"24"1"-31,0 0 15,-25-1 1,0 51 0,-25 24-1,1-50 1,24 0 0,25-49 15,25-74-16,24-26 1,51 1 0,-26 24-1,0 25 1,-24 25 0,0 50-1,-1 0 1,-24 24 15,0 0-15,0-24-1,-25-25 1,24-25-16,-24 25 0</inkml:trace>
  <inkml:trace contextRef="#ctx0" brushRef="#br0" timeOffset="917.05">4912 1910 0,'25'-25'63,"-1"1"-63,1-1 15,0 0-15,0 0 16,24 0 0,-49 1-1,0-1 1,-74 25 0,0 49-1,-1 1 1,50 24-1,25-24 1,75-25 0,74-25-1,-1-25 1,-98 25-16</inkml:trace>
  <inkml:trace contextRef="#ctx0" brushRef="#br0" timeOffset="1367.26">3795 1067 0,'0'0'0,"-24"0"31,24-25 0,49 25-15,50 0 0,75-25-1,49 0 1,-24-24 0,-50 24-1,-124 25 1,-1 0-16,-24-25 15,-49 50 1</inkml:trace>
  <inkml:trace contextRef="#ctx0" brushRef="#br0" timeOffset="2867.67">7963 1414 0,'0'0'0,"0"-25"31,0 0-15,-25 1 15,0 24-16,1 24 1,-26-24-16,-49 75 16,-50 24-1,75 0 1,24 25 0,50-24-1,50-51 1,49-24-1,50-25 1,-1-25 0</inkml:trace>
  <inkml:trace contextRef="#ctx0" brushRef="#br0" timeOffset="3350.74">8261 1464 0,'0'0'16,"25"0"-16,-1 0 15,-48 24 17,24 26-32,-25 0 15,0 49 1,0 0-1,50-49 1,0-1 0,24-49-1,1-24 1,0-51 0,-1-24-1,-24 24 1,0 51 15,-25-1-15,25 25-1,-25 74 1,0 26 0,0 24-1,0-75-15,0 26 16,24-26-1,-24-24 1</inkml:trace>
  <inkml:trace contextRef="#ctx0" brushRef="#br0" timeOffset="3753.08">8757 1612 0,'25'-24'0,"-50"48"0,50-73 16,-1 24 0,1 25 15,25 50-15,-25 24-1,-25 25 1,0-24-1,0-26 1,0-24 0,0-50 15,0-74 0,0 50-31,49-76 16,-24 76-1,0-1 1,0 25 0,0 25-1</inkml:trace>
  <inkml:trace contextRef="#ctx0" brushRef="#br0" timeOffset="4052.23">9228 1687 0,'0'50'16,"0"-100"-16,25 124 0,-50-49 16,25 0-16,0 49 31,-25-24-31,50-100 47,-25 1-32,25-1-15,25-99 32,-1 0-17,26 50 1,-51 74-16,1 25 16,0 0-16</inkml:trace>
  <inkml:trace contextRef="#ctx0" brushRef="#br0" timeOffset="4384.72">9675 1712 0,'25'25'31,"-1"-25"-31,1-25 16,0 0-16,0-25 31,0 1-15,-50 24-1,-50 74 1,51-24 0,-26 25-16,25 0 15,0-1-15,25 50 16,25-24-1,74-26 1,1-49 0,-26 0-1</inkml:trace>
  <inkml:trace contextRef="#ctx0" brushRef="#br0" timeOffset="4968.42">10245 1712 0,'0'0'0,"0"-25"0,25 25 31,-25 25-15,0 74-1,-25 0 1,25-49 0,25-50 15,25-25-16,-25 0-15,-1 0 16,26-49 0,0 0-1,-26 49-15,1 25 16,0 25 0,25 99 15,-1-50-31,50-24 31,1-26-15,-1-48-1,0-1 1,-24-74 0,-26-75-1,-24-49 1,0 24-1,0 100 1,-25 74 0,-25 75-1,0 99 1,25 49 15,25 1-31,0-51 31,-25-24-31</inkml:trace>
  <inkml:trace contextRef="#ctx0" brushRef="#br0" timeOffset="5134.18">11138 1662 0,'0'0'0,"0"-25"15,-24 0-15,24 1 32,49 24-17,1-25-15</inkml:trace>
  <inkml:trace contextRef="#ctx0" brushRef="#br0" timeOffset="5468.49">13024 1240 0,'0'0'0,"0"-24"15,0-1 16,0 74-15,0 26 0,-25 49-1,25 25 1,-25 24 15,25-123-31,-25 24 16,25 1-1,-25-50-15</inkml:trace>
  <inkml:trace contextRef="#ctx0" brushRef="#br0" timeOffset="5703.49">12751 1985 0,'0'0'0,"-25"0"0,50 0 47,0-25-47,24 25 15,1-25-15,24 0 16,50 0 0,25-24 15,-99-1-16</inkml:trace>
  <inkml:trace contextRef="#ctx0" brushRef="#br0" timeOffset="5968.73">12676 1340 0,'0'-25'15,"0"50"-15,-24-75 0,-1 0 16,25 26-16,0-1 16,25 0-1,-1 25-15,51-25 32,49 0-32,0 1 15,-75-1 16,-24 50-31</inkml:trace>
  <inkml:trace contextRef="#ctx0" brushRef="#br0" timeOffset="6317.51">13693 1166 0,'25'0'16,"-50"0"-16,75 0 47,-50 25-47,25 0 15,-50 24-15,25 1 16,0 24-16,-25 75 15,-24 25 17,24 24-17,25-148 1,0-25-16,25-1 16,-1-24-16,26 25 15,0-50-15</inkml:trace>
  <inkml:trace contextRef="#ctx0" brushRef="#br0" timeOffset="6619.55">14289 1265 0,'0'-25'0,"0"50"0,0-74 15,0 24-15,0 0 16,-25 50 15,0 74-15,-24 25-1,-1 25 1,25 0 0,25-25-1,0-50 1,50-74-1,24 25 1,-24-25-16</inkml:trace>
  <inkml:trace contextRef="#ctx0" brushRef="#br0" timeOffset="6802.69">14239 1538 0,'0'0'0,"-49"-25"0,24 25 16,25-25 0,0 1-1,99 24 1,0-25 0,-24 0-16</inkml:trace>
  <inkml:trace contextRef="#ctx0" brushRef="#br0" timeOffset="7102.55">14835 1191 0,'0'0'0,"24"-25"32,1 25-32,0 25 15,0 49 1,24 50 15,-24 25-15,-25-75-16,25 26 15,-25 49 1,-25-25 0,-49-25-1,49-74 1,25-1-16,-25-24 15,0 0 1</inkml:trace>
  <inkml:trace contextRef="#ctx0" brushRef="#br0" timeOffset="8318.5">17042 1538 0,'0'0'16,"0"50"-16,0-1 16,0 1-1,0 49 1,-24 0 0,24 1-1,0-76-15</inkml:trace>
  <inkml:trace contextRef="#ctx0" brushRef="#br0" timeOffset="8480.25">17191 1290 0,'0'0'0,"0"-25"15</inkml:trace>
  <inkml:trace contextRef="#ctx0" brushRef="#br0" timeOffset="8869.64">17241 1836 0,'25'25'16,"-50"-50"-16,50 74 15,-25-73 16,74-26-15,0-49 0,26-1-1,-1 76 1,-25 24 0,1 24-1,-26 1-15,-24 25 16,25 74-1,-25-25 1,-1-74-16</inkml:trace>
  <inkml:trace contextRef="#ctx0" brushRef="#br0" timeOffset="9434.12">20019 1439 0,'0'-25'16,"0"50"-16,0-75 0,25 25 16,-25 1-16,-25-26 15,-49 25 1,-25 25 0,-50 75 15,25 24-16,99-50-15,0 1 16,50 0 0,99-50-1,-50-25 1,-24 25-16,0-25 16,-1-25-16,1-24 15,-25 24 1,-1 50-1,-24 25 1,50 50 0,-25 24-1,49-50 1,25 1 0,-74-25-1</inkml:trace>
  <inkml:trace contextRef="#ctx0" brushRef="#br0" timeOffset="9869.18">22550 1067 0,'-25'-25'15,"-25"25"1,-74 50 0,-25 24-1,25 50 1,99 0 0,25 0-1,75-50 1,98-49-1,1-25 1,-99 0-16</inkml:trace>
  <inkml:trace contextRef="#ctx0" brushRef="#br0" timeOffset="10101.1">23021 1166 0,'0'0'0,"25"-25"16,-50 50 31,25 25-47,-25-26 16,0 76-1,25-1 1,25-25-1</inkml:trace>
  <inkml:trace contextRef="#ctx0" brushRef="#br0" timeOffset="10250.7">23145 992 0,'0'0'0,"0"-25"15,-25 1 1,25-26 0</inkml:trace>
  <inkml:trace contextRef="#ctx0" brushRef="#br0" timeOffset="10519.13">23393 1166 0,'0'0'16,"25"149"0,0-100-1,-25-24-15,0 25 16,0-25 15,0-50-15,24 0-1,1-49 1,0-26 0,25 26-1,-1 49-15,1 0 16</inkml:trace>
  <inkml:trace contextRef="#ctx0" brushRef="#br0" timeOffset="10801.57">24112 1166 0,'0'0'0,"0"-25"15,-24 25 17,-1 0-17,-74 75 1,74 24 15,0-25-15,25 25-1,74-49 1,26-25 0,-51 0-16</inkml:trace>
  <inkml:trace contextRef="#ctx0" brushRef="#br0" timeOffset="11217.83">24559 1216 0,'0'0'0,"-25"0"32,0 24-17,0 1-15,1 74 16,-1-24 15,50-26-15,49-24-1,1 0 1,24-50 0,-50-24-1,-24-51 1,0 26-1,-25 49 1,0 50 15,0 0-31,-25 49 16,50 1 0,0-26-1,24-24 1,-24-25-1</inkml:trace>
  <inkml:trace contextRef="#ctx0" brushRef="#br0" timeOffset="11434.66">25303 1216 0,'0'0'15,"0"-25"-15,0 0 16,0 0 15,0 75-15,0 24-1,-25 1 1,50-1 0,-25 0-1</inkml:trace>
  <inkml:trace contextRef="#ctx0" brushRef="#br0" timeOffset="11951.88">25675 943 0,'0'0'15,"0"-25"1,25 25 31</inkml:trace>
  <inkml:trace contextRef="#ctx0" brushRef="#br0" timeOffset="12301">26022 794 0,'0'25'63,"0"24"-47,0 1-16,-24-1 15,24 1-15,-50 124 16,50-25 15,0-25-15,25-50-1,24 0 1,51-74 0,-51 0-16</inkml:trace>
  <inkml:trace contextRef="#ctx0" brushRef="#br0" timeOffset="12487.89">26221 1141 0,'0'0'0,"-50"0"15,75 0 16,0 25-15,25-25 0,-1 25-16</inkml:trace>
  <inkml:trace contextRef="#ctx0" brushRef="#br0" timeOffset="13885.71">28925 1017 0,'0'25'15,"25"0"-15,-50 74 16,0-25 0,0 26-1,-24-76 1,49 1 15,-25-25-15,25-25-1,25 1-15,24-26 16,26-49 0,24 24-1,0 51 1,-49-1-1,-1 74 1,-24 26 0,-25 24-1,-25 0 1,1-49 0,48-75 30,1 0-30,74-74 0,1 25-1,-51 24 1,-24 50 0,-25 25-1,25 74 1,-25-25-1,0 26 1,50-51 0,-26-49-16</inkml:trace>
  <inkml:trace contextRef="#ctx0" brushRef="#br0" timeOffset="14752.01">30116 1340 0,'24'-50'15,"-48"100"-15,48-150 16,-24 51 0,-49 49-1,-50 25 1,24 24 0,26 50-1,49 1 1,24-51-1,125-24 1,-74-25 0,-1-50-1,-24-49 1,-26 25 0,-24 49 15,0 50-16,0 24 1,25-24 0,0 50-1,25-1 1,49-49 0,-49-50-1,-26-25 1,26 1-1,-25-26 1,-25 51 0,25-1-1,-25 74 1,0 1 0,0 24-1,49-24 1,1-50 15,-1 0-15,-24-25-16,50-49 15,-51-1 1,1 26 0,0 49-1,-25-25 1,25 99-1,-25 26 1,0 24 0,25 25-1,-25-1 1,-25 1 0,-25-25-1,1-74-15,-100-1 31,0-24-15,25-25 0,50-25-16</inkml:trace>
  <inkml:trace contextRef="#ctx0" brushRef="#br0" timeOffset="16234.99">3771 3647 0,'0'0'0,"24"-50"31,-24 75 0,-24 24-15,24 26-16,0-1 16,-25 125-1,0 49 1,25-174 0,0-49-1,0 0 16,0-75-15,0 25 0,74-49-1,26 0 1,-1 49 0,-25 25-1,1 49 1,-50 51-1,-1 49 1,-73-50 0,-26-25-1,-24-24 1,0-50 0,24-25-1,1-25 1,74-24 15,25 0-31</inkml:trace>
  <inkml:trace contextRef="#ctx0" brushRef="#br0" timeOffset="16584.89">4341 4391 0,'0'0'0,"75"25"16,-51-25-1,1 0-15,74-25 16,1-25 0,-51 25-1,-24-24 1,-74 24 15,-26 25-15,25 25-16,-49 49 15,25 26 1,49-26 0,50 0-1,74-49 1,25 0-1</inkml:trace>
  <inkml:trace contextRef="#ctx0" brushRef="#br0" timeOffset="17434.84">7492 4168 0,'0'0'0,"0"-25"15,-25 25 1,0 0-1,0 0-15,-74 25 16,0 49 0,24 25-1,1 1 1,49-26 0,50-24-1,49-50 16,26 0-15,-26-50 0,0-49-1,-24-50 1,-25-198 0,0 173-1,-25 99 1,0 51-1,-25 73 1,-25 100 0,1 50-1,49-1 1,0-74 0,49-99-1</inkml:trace>
  <inkml:trace contextRef="#ctx0" brushRef="#br0" timeOffset="17919.7">7765 4416 0,'49'-50'16,"-98"100"-16,148-174 15,-74 49 1,-1 1 0,-24 24-1,-24 75 16,-1 25-31,0-1 16,25 50 0,0 1-1,25-51 1,74-24 0,25-25-1,-50-49 1,75-26-1,0-74 1,-50-74 0,-49 0-1,-50 74 1,-25 99 0,-24 50-1,-1 99 1,0 26-1,50 73 1,-24-24 0,48-26-1,1-73-15,0 24 16,25-49 0</inkml:trace>
  <inkml:trace contextRef="#ctx0" brushRef="#br0" timeOffset="18101.84">8509 4267 0,'0'0'0,"0"-25"0,-25 0 32,0 0-17,50 1 1,0-1-1,49 0-15,1 25 16</inkml:trace>
  <inkml:trace contextRef="#ctx0" brushRef="#br0" timeOffset="18702.18">8931 4316 0,'0'25'63,"24"-25"-47,1 0-1,0 0-15,25 0 16,-26-25-1,76 1 1,-51-26 0,-49 25-16,0-24 15,-25-1 1,-49 50 0,-25 25-1,24 24 1,1 51-1,74-26 1,0 1 0,74-1-1,26-49 1,24-25 0,0-75-1,-75 26 1</inkml:trace>
  <inkml:trace contextRef="#ctx0" brushRef="#br0" timeOffset="18951.66">9427 4292 0,'49'-75'16,"-123"199"-16,99-173 0,49-75 15,-24 99 1,24 25 0,-24 25-1,-25 49 1,-25 25-1,-50-24 1,50-50 0,0-50-1,50-50 1,49-49 0,-25 25-1,-24 49 1</inkml:trace>
  <inkml:trace contextRef="#ctx0" brushRef="#br0" timeOffset="19434.84">10096 4192 0,'0'0'0,"25"25"15,-25 0 1,0 0-16,-25 24 15,-24 1 1,24-25 0,50-50 15,24-25-15,26-24-1,-26 49 16,-24 25-15,0 25 0,-50 49-1,0 1 1,75-100 15,0-25-15,49-24-1,0 24 1,-24 26 0,-51 48-1,1 26 1,-25 0 0,0-26-1</inkml:trace>
  <inkml:trace contextRef="#ctx0" brushRef="#br0" timeOffset="19618.5">10890 4292 0,'0'-25'15,"0"50"-15,25-50 16,-25 50 15,-25 24-15,0 1-1,25 0 1,0-26 0</inkml:trace>
  <inkml:trace contextRef="#ctx0" brushRef="#br0" timeOffset="19767.93">10890 4093 0,'0'0'0,"0"-99"32,0 74-32</inkml:trace>
  <inkml:trace contextRef="#ctx0" brushRef="#br0" timeOffset="20401.74">11114 4192 0,'0'0'0,"0"50"31,-25 0-31,0-26 16,25 1 0,0 0 15,25-50-16,0-49 1,49-1 0,0 26-1,-24 49 1,-25 0 0,-25 25-16,25-1 15,-25 76 1,24-76-16,26 51 15,49-75 1,25 0 0,-25 0-1,-24-25 1,-50 25 0,24-25-1,26 0 16,-1-24-15,-24-1 0,-25 1-1,-125 49 17,51 24-32,-50 1 15,49 50 1,25-26-1,50 1 1,49-25 0,26 0-1,-51-25 1</inkml:trace>
  <inkml:trace contextRef="#ctx0" brushRef="#br0" timeOffset="21868.71">15182 3498 0,'0'0'0,"0"25"16,0-1-16,25 100 16,-50 25-1,0 0 16,25-50-15,-25-24 0,50-100-1,0 0 1,74-49 0,50-25-1,-50 74 1,-74 0-16,0 50 15,0 49 1,-75 50 0,-24-25-1,-1-49 1,1-25 0,24-25 15,25-50-16,25-24 1,-25 74 0,25-25-1,0 50 1,25 49 0,25-49-1,74 0 1,25 0-1,-25-50 1,-25-25 0,-49-49-1,-26 49 1,-24 26 0,0 48 30,25 26-30,-25-25-16,50 49 16,-1-74-1,26 0 1,-25 0 0,-1-49-1,-24-26 1,25 1-1,-50 49 17,0 50 15,0 0-32,24 49-15,1 75 31,-25 0-15,0 74 0,-49 0-1,-51 1 1,-24-51 0,0-74-1,0-74 1,50-50-1,49-123 1,75-76 0</inkml:trace>
  <inkml:trace contextRef="#ctx0" brushRef="#br0" timeOffset="22503.09">19573 3796 0,'0'0'0,"24"49"0,1 1 16,75 24-1,-26 25 1,-74-49 0,-74 0-1,-26-26 16,-24-24-15,0-24 0,99-51-1</inkml:trace>
  <inkml:trace contextRef="#ctx0" brushRef="#br0" timeOffset="22851.83">20193 3895 0,'0'0'16,"-25"0"15,0 0-31,0 25 0,1-1 16,24 51-1,24-50-15,51-1 31,49 1-15,-25-50 0,-24 1-1,-75-51 1,-50 1 0,-24-1-1,-26 26 1,75 49-1</inkml:trace>
  <inkml:trace contextRef="#ctx0" brushRef="#br0" timeOffset="23068.69">20739 3498 0,'0'0'16,"24"-50"-16,-24 25 31,0 75-15,0 0-1,0 74 1,-24 49 0,24 1-1,24-50 1</inkml:trace>
  <inkml:trace contextRef="#ctx0" brushRef="#br0" timeOffset="23368.84">21061 3820 0,'0'0'0,"25"0"31,-50 25-16,25 50 1,25 24 0,25 0-1,24-49 1,-49-50-16,0 0 16,24-50-1,-24-49 1,0 0-1,0-1 1,24 26 0</inkml:trace>
  <inkml:trace contextRef="#ctx0" brushRef="#br0" timeOffset="23552.39">21656 3820 0,'0'0'0,"0"50"31,-24-50-31,24 50 16,-25 24-1,0 0 1,25 26 0,-25-26-1</inkml:trace>
  <inkml:trace contextRef="#ctx0" brushRef="#br0" timeOffset="23685.85">21706 3696 0,'0'0'0,"0"-49"16,25 24-16</inkml:trace>
  <inkml:trace contextRef="#ctx0" brushRef="#br0" timeOffset="24320.62">22004 3944 0,'0'25'15,"0"-50"-15,25 75 0,-25-25 16,0 0-16,-25-1 31,50-48 0,-1-26-31,26-24 16,0 24 0,-26 50 15,1 25-16,-25 24 1,25 26 0,74-1-1,50-49 1,-99-25-16,24 0 16,-24-25-16,-1 0 15,1-74 1,-75 50-1,-24 49 1,24 0 0,25 24 15,0 51-15,49-1 15,-24-24-31,-25 24 15,0 1-15,0-1 16,-74 199 0,-25-99-1,-26-26 1,-23-98 0,-1-50-1,74-25-15</inkml:trace>
  <inkml:trace contextRef="#ctx0" brushRef="#br0" timeOffset="25086.68">19573 3820 0,'0'0'0,"0"-24"31,-25 24-15,25-25-1,0 0 1,-25 0 0,25-25-1,0 1 1,0-1 0,25 25-1,0 25 1,-1 0-16,1-24 15</inkml:trace>
  <inkml:trace contextRef="#ctx0" brushRef="#br0" timeOffset="27052.74">25378 3399 0,'24'0'32,"-48"0"-17,24 24 1,-25 26-16,25 0 15,-25 24 1,0 75 0,25 25-1,-25-50 1,0-25 0,25-74-16</inkml:trace>
  <inkml:trace contextRef="#ctx0" brushRef="#br0" timeOffset="27219.1">25204 3746 0,'0'0'0,"25"0"31,-1-25-31,26 25 15,0 0-15</inkml:trace>
  <inkml:trace contextRef="#ctx0" brushRef="#br0" timeOffset="27669.74">25675 3523 0,'0'0'0,"0"-25"31,25 25-15,-25 25-1,0 24 1,-25 50 0,25 1-1,-25-26 1,25-24 0,0-25-1,0-50 16,25 0-15,50-49 0,-1-1-1,0 50 1,-49 25 0,0 25-1,0 0 1,-25 49-1,0 1 1,0-1 0,0 1-1,25-51 17</inkml:trace>
  <inkml:trace contextRef="#ctx0" brushRef="#br0" timeOffset="28086.13">26419 3870 0,'25'0'16,"0"0"31,0 0-47,0 0 15,-1-25-15,26 25 16,-25-25-16,24 1 16,-49-26-1,-24 50 16,-1-25-15,-50 75 0,-24-1-1,50 51 1,49-26 0,49 0-1,75-24 1,-25-25-16,1-25 15</inkml:trace>
  <inkml:trace contextRef="#ctx0" brushRef="#br0" timeOffset="28719.14">28057 3845 0,'0'0'0,"0"-25"0,-25 25 16,50 0 62,-1 0-78,1 0 15,25 0 1,0 0-16,74-24 16,-50-1-1,0 0 1,-74-50 0,0 26-1,-24-1 1,-76 50-1,-24 25 1,25 25 0,25 24-1,24 25 1,149 50 0,75-99-1,74-25 16,-124-25-31</inkml:trace>
  <inkml:trace contextRef="#ctx0" brushRef="#br0" timeOffset="28985.8">29074 3870 0,'0'-50'16,"0"100"-16,-124-149 16,-25 99-1,25 0 1,74 49-1,50 26 1,75-1 0,-51-24-16,76 49 15,-51 0 1,1 25 0,-25 0-1,0-24 16,-1-51-15,26-24-16</inkml:trace>
  <inkml:trace contextRef="#ctx0" brushRef="#br0" timeOffset="30069.12">29396 3895 0,'0'0'0,"-25"-50"16,25 25 15,0 50-15,0 25-1,-24 74 1,24-25 0,24-49-1,-24-26 1,75-48 0,-26-51-1,26-24 1,-50 49-1,0 50 17,-25 25-32,0 25 15,24 24 1,26 1 0,74-51 15,-25-24-16,0-24 1,-74-1-16,25-74 16,-50 24-1,-25 50 1,-49 25 0,-1 50-1,50 0 1,1 24-1,73-49 1,-24 0-16,25-25 16,24-25-1,0-25 1,-24-74 0,-50 99 15,25 25-16,-25 0 1,0 50 0,0 24-1,49 1 1,1-26 0,49-24-1,25-25 1,-49-25-1,-26-74 1,26-149 0,-26 74-1,-24 50 1,-25 75 0,0 24 30,-25 75-30,1 49 0,-1 50-1,25 24 1,0-49 0,0-24-1,0-51 1</inkml:trace>
  <inkml:trace contextRef="#ctx0" brushRef="#br0" timeOffset="30652">30711 4019 0,'0'0'0,"25"-75"16,0 26 0,24 24 15,1 0-16,-25 25 1,24 25 0,-49 49-1,0 75 1,0-74 0,0-51-1,50 1 1,49-50-1,-24 1 1,-1-51 0,-24 1-1,-26 24 1,-48 25 15,-26 25-15,25 0-16,-49 50 15,49 24 1,0 1 0,75-1-1,-1-49 1,1-25 0,0-25-1,-1-24 1,-49-51-1,25 26 1,-25 49-16,0-24 31</inkml:trace>
  <inkml:trace contextRef="#ctx0" brushRef="#br0" timeOffset="31052.61">31554 3969 0,'50'0'0,"-100"0"0,125 25 16,-50-25-16,-1 0 15,-24 25 1,25 24 0,-25 1-1,-25 0 1,25-26-1,25-48 17,0-1-32,74-25 15,-24-24 1,-26 49 15,-24 25-15,0 25-1,0 24 1,0 1-16,-25-25 16,24 49-1,1-24 1,-25-25 0</inkml:trace>
  <inkml:trace contextRef="#ctx0" brushRef="#br0" timeOffset="34069.89">3895 7145 0,'0'0'0,"0"-25"15,24 25 1,-24-25-1,50 25 1,74 74 0,-49 50-1,-51 50 1,-48-50 0,-1-25 15,0-74-16,0-50 1,0-49 0,50-75-1,25-25 1,74-24 0,25 49-1,-50 75 1</inkml:trace>
  <inkml:trace contextRef="#ctx0" brushRef="#br0" timeOffset="34486.24">4564 7541 0,'0'25'16,"25"-50"-1,0 1 1,50-1 0,24-25-1,-25-24 1,-49 24-1,-25 1 1,-50 49 0,-24 0-1,-25 24 1,24 76 0,50-1 15,25-25-16,25-49-15,99 0 16,-74-25-16</inkml:trace>
  <inkml:trace contextRef="#ctx0" brushRef="#br0" timeOffset="34769.36">5234 7269 0,'0'0'0,"0"-25"16,-25 25-1,1 0 1,-1 49 0,50 1-1,49 24 1,25 1 0,-74-26 15,-25 1-16,-74 0 1,-50-50 0,24 24-1,51-48 1</inkml:trace>
  <inkml:trace contextRef="#ctx0" brushRef="#br0" timeOffset="35219.85">5656 7219 0,'0'-25'16,"25"25"0,-50 0-1,25 25 1,-25 74-1,25 0 1,25-24 0,0-26-1,24-49 1,26-24 0,-26-76-1,-24 51-15,0-75 16,-25 49-1,25 51 1,-25-1 0,0 99-1,0 25 1,0 1 0,49-26 15,1-24-16,-25-50-15</inkml:trace>
  <inkml:trace contextRef="#ctx0" brushRef="#br0" timeOffset="35454.31">6475 6797 0,'0'0'16,"24"-49"-1,-24 24 1,25 50 0,-25 74-1,0 50 1,-25 24 15,25-98-31,25 24 16,-25-49-16</inkml:trace>
  <inkml:trace contextRef="#ctx0" brushRef="#br0" timeOffset="35688.16">6971 6872 0,'0'0'0,"25"-25"0,-25 0 15,0 0 1,0 50-1,-25 49 1,0 125 0,0-125-1,25 1 1,0 24-16,0-25 31</inkml:trace>
  <inkml:trace contextRef="#ctx0" brushRef="#br0" timeOffset="36019.66">6872 7244 0,'0'0'16,"0"-25"-16,0-25 16,49 26-1,100-51 1,0 50-1,-25 0 1,-50 25 0,-49 25-1,-25 25 1,-25 0 15,25 24-15,-25-24-16,50-1 15,-25-24 1,0 25 0</inkml:trace>
  <inkml:trace contextRef="#ctx0" brushRef="#br0" timeOffset="36126.14">7492 6872 0,'0'49'0,"0"-123"0,0 99 0,0-75 16,-25 50-1</inkml:trace>
  <inkml:trace contextRef="#ctx0" brushRef="#br0" timeOffset="36936.28">7789 7020 0,'0'25'15,"0"-50"-15,0 75 0,-24 0 0,24-25 16,0-1 0,0 1 15,24-74-31,1 24 15,74-50 1,-24 1 0,-26 74-1,-24 0 17,0 25-32,0 24 15,24 51 1,51-51-1,24-49 1,49 0 0,-24-49-1,-74-51 1,-51 26 0,-48 24-1,-26 50 1,25 25-1,25 0 1,25 0 15,49-25-31,-24-25 16,-25 0 15,25 25-15,-50 0 15,-25 74-15,0 51-1,25 73 1,-25-99-16,0 199 16,25-174-1,-49 248 1,-26-248-1,-24-74 1,0-50 0,24-75-1,26-74 17,49-49-17,25 0-15</inkml:trace>
  <inkml:trace contextRef="#ctx0" brushRef="#br0" timeOffset="38336.25">12379 6450 0,'0'-25'15,"24"0"-15,-48 75 0,24-125 16,0 51-16,0-1 16,0 0-16,-25 25 15,-25 0 1,-49 50 15,0 74-15,24 0-1,51 25 1,24-1 0,0-73-16,24 74 15,-24 24 1,0 1 0,-49 0-1,-1-50 1,1-99-1</inkml:trace>
  <inkml:trace contextRef="#ctx0" brushRef="#br0" timeOffset="38737.4">11783 7368 0,'0'0'15,"0"-50"-15,0 1 16,25-1-16,0-49 15,49 49 1,50-24 0,25 49-1,-25 25 1,-25 25 0,-49 49-1,0 1 1,-1 24-1,-49 0 1,0-49 15,0-26-15,0-48-16,25-51 16,50-49 15,-1-25-16,0 75 1,-49 49-16</inkml:trace>
  <inkml:trace contextRef="#ctx0" brushRef="#br0" timeOffset="39004.4">12949 7020 0,'0'25'16,"-25"-99"-16,50 123 0,-50 26 15,1-50-15,-1 24 16,25 26-1,25-26 1,49-24 0,50-25-1,-25-25 1,-74-24 15,-25-1-15,-74-24-1,-26-26 1,51 51 0,49 24-16</inkml:trace>
  <inkml:trace contextRef="#ctx0" brushRef="#br0" timeOffset="39486.4">13594 7020 0,'50'25'15,"-100"-50"-15,149 75 0,-74-25 16,-25 25 0,0-26-1,0 1-15,0 50 32,0-51-1,25-73-16,25-26 1,-26 51-16,51-51 16,-25 50-1,-26 50 1,1 50 0,-50 24-1,25-50 1,50-49 15,24-74-15,26-25-1,-1 24 17,-50 50-32,26 25 15,-50 50 1,-1 49-1,-24 25 1,50-49 0</inkml:trace>
  <inkml:trace contextRef="#ctx0" brushRef="#br0" timeOffset="39770.08">15926 6772 0,'0'-24'15,"0"-1"17,0 50-32,0-1 15,0 26 1,25 49-1,0 25 1,-50-24 0,0-1-1,-25-74 1</inkml:trace>
  <inkml:trace contextRef="#ctx0" brushRef="#br0" timeOffset="40403.73">15678 7120 0,'0'0'0,"0"-50"0,0 25 16,74-24 0,1-1-1,49 0 17,-25 1-17,-24 24 1,-51 25-1,1 0 1,-25 50 0,0-1-16,0 1 15,0 99 1,0-124 0,0-1-1,25-24 1,49-49-1,1-1 1,24 0 15,-49 26-15,-1 73 0,1 1-1,49 0 1,25-26-1,-49-24 1,-51 0 0,-24-24-16,0-76 15,-49 26 1,-1 74 0,1 0-1,-1 74 1,50 1-1,0 24 1,25-49 0,49-26-1,50-24 1</inkml:trace>
  <inkml:trace contextRef="#ctx0" brushRef="#br0" timeOffset="41169.71">19473 6698 0,'0'-25'0,"0"50"0,0-75 15,-49 50-15,-100 0 16,-25 75 0,26 49 15,123 0-16,50-75 1,74-24 0,25-74-1,0-1 1,-75 0 0,-24 26-1,-25-1 1,25 99-1,0 25 1,49-24 0,50-1-1,-24-49 1,-76-25 0</inkml:trace>
  <inkml:trace contextRef="#ctx0" brushRef="#br0" timeOffset="41419.66">20019 6673 0,'25'-49'16,"-50"98"-16,50-148 0,-25 49 15,25 75 1,-50 74 0,0 75-1,25 49 1,25 25-1,-25 0 1,0-24 0,0-51-1,-25-148 1</inkml:trace>
  <inkml:trace contextRef="#ctx0" brushRef="#br0" timeOffset="41653.74">20118 7194 0,'0'0'0,"50"-149"15,0 25 1,24 50 0,1 49-1,24 25 1,-50 50-1,-73 98 1,-100 26 0,-1-25-1,101-99-15</inkml:trace>
  <inkml:trace contextRef="#ctx0" brushRef="#br0" timeOffset="41903.86">20664 6772 0,'0'0'0,"50"-49"31,-75 98-15,25 1-1,-25 99 1,0 25-1,1 49 1,24-99-16,0 49 16,-25-73-1,50-75 1</inkml:trace>
  <inkml:trace contextRef="#ctx0" brushRef="#br0" timeOffset="42186.41">20739 7120 0,'0'0'0,"74"-174"31,-49 124-31,0 26 16,49-26-1,-49 50-15,74 25 16,-74 74-1,-25 50 1,-75 25 0,1-75-1,0-25 1,74-123 15</inkml:trace>
  <inkml:trace contextRef="#ctx0" brushRef="#br0" timeOffset="42454.13">21483 6500 0,'0'0'16,"0"-50"-1,0 75 1,0 0-1,-25 99 1,0 49 0,25 1-1,0-25 1,50-50 0,24-74 15,75 0-16</inkml:trace>
  <inkml:trace contextRef="#ctx0" brushRef="#br0" timeOffset="42653.37">22053 6896 0,'0'0'0,"25"-24"16,-25 48 15,0 26-16,-25 24 1,1 51 0,-1-51-1,25-49-15</inkml:trace>
  <inkml:trace contextRef="#ctx0" brushRef="#br0" timeOffset="42803.16">22128 6772 0,'0'0'0,"0"-148"15,0 123 1,-25 25 0</inkml:trace>
  <inkml:trace contextRef="#ctx0" brushRef="#br0" timeOffset="43403.26">22277 6673 0,'0'0'0,"0"25"31,0 25-15,0-26-16,0 76 31,0-1-16,74 0 1,50-49 0,25-25-1,0-50 1,-25 0 0,-99-25-16,-1-24 15,-48 24 1,-26 25-1,-49 50 1,24 25 0,51 24-1,73-24 1,26-50 0,49 0 15,-50-50-16,-49-24 1,0 24 0,-25 25-16,0 50 31,0 25-15,49 24-1,51 1 1,24-50-1,24-1 1,-73-48 0,-26-26-1,-49-25 1</inkml:trace>
  <inkml:trace contextRef="#ctx0" brushRef="#br0" timeOffset="43569.83">23740 6450 0,'50'-99'16,"-100"198"-16,125-273 15,-75 125-15,24 49 16,-48 24 0,-26 76-1,25 98 1,25 1 0,-25-26-1,1-24 1</inkml:trace>
  <inkml:trace contextRef="#ctx0" brushRef="#br0" timeOffset="44473.48">23815 6946 0,'24'-74'16,"-48"148"-16,73-198 0,-49 99 0,25 0 15,-25 1 1,25 24-1,25-25 1,-26 99 0,-24 25-1,0-24 1,0-26-16,-24 26 16,24-50-1,49 0-15,26-25 16,73-25-1,-24-25 1,-49-24 0,-50-26 15,-25 51-15,-50 49-1,-74 49 1,99-24-1,0 50 1,50 24 0,50-49-1,-1-26 1,0-48 0,1-51-1,-1-24 1,26 24-1,-76 51 1,1 48 0,0 76 15,-25-76-15,25 51-16,49-50 31,-49-25-16,49-75 1,-24 1 0,0 24-1,-26 75 17,-24 0-17,25 49 1,0-24-1,49 0 1,1-50 0,-1 0-1,-49-25 1,50-25 0,-26-24-1,-24-1 1,0 50-1,-50 1 1</inkml:trace>
  <inkml:trace contextRef="#ctx0" brushRef="#br0" timeOffset="46454.25">28677 6524 0,'25'0'16,"-50"0"46,-25 25-46,25 25-16,-24-25 15,24 24-15,-25 50 16,50-24 0,50-26 15,74-49-16,-25-24 1,-49-26 0,-25-24-1,-25-1 1,-50 1 0,25 24-16,-49 1 15,24 49 1,25 49 15,125-24-15,73 0-1,1-25 1,-25-25 0,-50-25 15,-74 1-16,-25-26 1,-25 26 0,25 24-16,-50 25 15,-24 49 1,-25 76 0,49 23-1,25 26 1,1 0-1,24-1 1,0 1 0,0-50-1,0 0 1,-25-74 15,25-26-15</inkml:trace>
  <inkml:trace contextRef="#ctx0" brushRef="#br0" timeOffset="46603.25">28801 7293 0,'0'0'0,"0"-49"16,49-26-1,76 26 1,23-1-1,-24 50-15</inkml:trace>
  <inkml:trace contextRef="#ctx0" brushRef="#br0" timeOffset="46837.93">30612 6524 0,'0'0'0,"25"-24"16,-50-1 0,0 50-1,-25 74 1,50 25 0,0 49-1,0 1 1,25-50-1,-50-49-15</inkml:trace>
  <inkml:trace contextRef="#ctx0" brushRef="#br0" timeOffset="47503.61">30438 6946 0,'0'0'0,"124"-99"31,-74 74-31,74-25 16,-75 26-1,26-1 1,-50 25 0,-25 49-1,-25 26 1,0 24-1,25-25 1,-25-49 0,50 0-1,25-25 1,24-50 0,-24-24 15,-1 24-16,-24 26 1,0 48 0,25 51-1,-1-1 1,75-24 0,0-50-1,-25 0 1,-49-50-1,-25-49 1,0 25 0,-25 49-1,-25 25 1,0 25 0,0 74 15,25-50-31,-25 51 15,25-1 1,25-25 0,-25-49-16</inkml:trace>
  <inkml:trace contextRef="#ctx0" brushRef="#br0" timeOffset="50587.81">4490 10022 0,'25'-25'78,"-25"1"-78,-50-1 16,25 25-16,1-25 16,-100 25-1,0 50 1,-25 74 0,49 24-1,76 26 1,48-75-1,76-74 1,-1-74 0,25-51-1,-25-49 1,-49-74 0,-1-199 15,-24 199-16,-50 149 1,25 123 0,0 26-1,-24 173 1,24 0 0,49-50-1,26-98 1,-26-100-16</inkml:trace>
  <inkml:trace contextRef="#ctx0" brushRef="#br0" timeOffset="51456.87">4937 10072 0,'0'0'16,"0"-50"-1,0 25 1,49-24-1,-24-1 1,-25 1 0,-74 148 31,49-50-47,0 75 15,50-24 1,49-51-1,-24-49-15,99-49 16,-25-26 0,0-74-1,-50-49 1,-49-25 15,0 123-15,-25 76-1,-25 148 17,0 99-17,25 75 1,-25 49 0,25-173-16,-24 148 15,24-148 1,24-149-1,51-75 1,49-74 0,-50-75-1,-49 1 1,-50-1 15,-49 51-15,-25 73-1,74 26 1,74-26 0,51 1-1,48 24 1,-24 1 0,-24 24-1,-75 25 1,-1 0-1,-24 74 1,0 1 0,0 98 15,25-123-15,-25 49-1,0-74 1,0 0-1</inkml:trace>
  <inkml:trace contextRef="#ctx0" brushRef="#br0" timeOffset="51571.38">6127 9849 0,'0'0'0,"25"-75"16,-25 1-1,25 24 1</inkml:trace>
  <inkml:trace contextRef="#ctx0" brushRef="#br0" timeOffset="52522.09">6276 9898 0,'25'99'16,"-50"-198"-16,50 223 0,0-74 15,-25-25-15,25-1 16,-25 26-1,24-50 17,-24-25-32,50-24 15,24-51 1,1 1 0,24 50-1,-74 49 1,24 74-1,-24 50 1,0-50 0,25-24-1,49-50 17,25-25-17,-74 0-15,24 1 16,25-51-1,-74 1 1,-50 24 0,0 25-16,-24 25 15,-50 75 1,49-1 0,50 1-1,74-51 1,100 1-1,49-50 1,25 1 0,-148-26 15,-1 25-31,-50 0 16,1-99-1,-124 75 1,-26 49-1,1 74 1,74-24 0,25-1-1,-24 100 1,73-74 0,1-51-1,49-73 1,-25-26-1,-24 1 1,-25 0-16,24-175 16,1-172 15,-25 222-15,-25 150-1,-25 173 16,0 99-15,0 50 0,25 0-1,25-149-15</inkml:trace>
  <inkml:trace contextRef="#ctx0" brushRef="#br0" timeOffset="53722.06">11436 9278 0,'0'-25'16,"25"25"-1,-25 25 16,0 25-31,-25 98 16,25 100 15,-25 25-15,0 25 0,1-75-1,-1-74 1,0-99-1,50-50-15</inkml:trace>
  <inkml:trace contextRef="#ctx0" brushRef="#br0" timeOffset="53972.13">11486 9650 0,'24'-50'0,"-48"100"0,98-124 15,-49 49-15,49 25 16,-24 25 0,-25 74-1,-25 50 17,-25 24-17,-25-24 1,1-99-1,24-50-15</inkml:trace>
  <inkml:trace contextRef="#ctx0" brushRef="#br0" timeOffset="54921.09">12056 9328 0,'25'0'15,"-50"0"-15,50-25 0,0 25 32,-25 49-32,0 51 15,-25 73 1,25 26 15,-25-50-15,25-125-1,25-24 1,0-49-16,24-50 16,51-50-1,-51 25 1,-24 74 0,0 124 15,-25 50-16,0-74 1,0 0-16,49-25 16,26-25 15,-25-75-15,-26 50-1,1-24-15,0-26 16,0 50-1,-50 75 17,25 24-17,50-24 1,-26-25 0,51-25-1,-1-25 1,-49-49-1,0-26 1,0 51 0,-25 24-16,0 0 31,-25 50 0,50 25-15,-25 74-1,24 25 1,1 49 0,-25 75-1,-25 0 1,-49-25 0,-50-99-1,50-125-15,-26-24 16,26-124-1,74-99 1,50-50 0,49 0-1,50 75 17,-1 74-32</inkml:trace>
  <inkml:trace contextRef="#ctx0" brushRef="#br0" timeOffset="55254.57">13470 9600 0,'0'0'0,"25"-24"15,-25-1 1,-50 25 0,-24 74-1,24 1 1,75 24-1,50 0 1,24 0 0,-25-24-1,-49-1 17,-25-24-17,-74-50 1,-26 0-1,26-25 1,74-25 0,50 1-16</inkml:trace>
  <inkml:trace contextRef="#ctx0" brushRef="#br0" timeOffset="55454.29">13942 9849 0,'24'-25'16,"-48"50"-16,73-50 15,-24 25 1,-25 49 0,0 26-1,25 49 1,-25-25 15,0-49-31,25-26 16,-1-24-16</inkml:trace>
  <inkml:trace contextRef="#ctx0" brushRef="#br0" timeOffset="55621.55">14115 9625 0,'0'0'0,"0"-49"15,-25 24-15,1 0 16,-1 25 15,50 25-15</inkml:trace>
  <inkml:trace contextRef="#ctx0" brushRef="#br0" timeOffset="56337.61">14239 9700 0,'0'0'16,"0"49"-1,0 26 1,0-1 0,75 1-1,98-1 1,75-49 0,0 0-1,0-75 1,-198-24-1,-50-1 1,-99 50 0,-50 25-1,25 25 1,99 25 15,50-1-15,74-49-1,50-24 1,-50-26 0,-24 25-1,-75 25 17,25 50-17,-1 24 1,76 1-1,-26-51 1,0 1 0,-49-50-1,0-49 1,0-50 15,0-99-15,-1-50-1,1 25 1,-25 198-16,25 1 16,-50 73-1,-24 100 1,-1 75 0,25 49-1,-24 0 1,24-149-16</inkml:trace>
  <inkml:trace contextRef="#ctx0" brushRef="#br0" timeOffset="57104.36">17935 9154 0,'0'0'0,"25"-25"16,0 0 0,-25 75-1,-50 0 1,-24 98-1,0 76 1,74-26 0,49-74-1,174-74 1,75-50 0,-25-75-1,-174 51-15,25-101 16,-99 26-1,-99 50 1,-100 49 0,0 49-1,50 50 1,100-24 15,98-25-15,100-50-1,24-50 1,-99-25 0,-24 26-1,-75 24 1,-25 75 0,25 74-1,25 25 1,24-50-1,51-50 1</inkml:trace>
  <inkml:trace contextRef="#ctx0" brushRef="#br0" timeOffset="57921.61">19349 9625 0,'0'0'0,"0"-74"31,25 74-15,-50 74 0,25 50-1,25-24 1,25-26 0,-1-74-1,26-25 1,-26-74-1,-24 0 1,0 24 0,-25 50-1,0 50 1,0 50 15,25-26-31,0 75 16,0-49-1,24-75 1,1-25 0,-1-74-1,1-1 1,-25 1 0,0 74-1,-25 50 1,24 50-1,1 24 1,99 0 0,0-99-1,-24-49 17,-26-51-17,-49-49 1,-25 25-1,-50 75 1,-24 49 0,24 49-1,75 51 1,49-1 0,1 25-1,-1 25 1,-49-50-1,-50-49 1,-49-26 0,-1 1-1,51-50 1,24-24 0</inkml:trace>
  <inkml:trace contextRef="#ctx0" brushRef="#br0" timeOffset="58237.3">21136 9898 0,'0'0'0,"0"25"0,0 0 31,0 0-16,-25-1 1,25 1-16,0 0 31,25-25-15,24-25 0,-49 0-1,25 1 1,-25-1-1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01:41.1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2158 1364 0,'0'-24'15,"0"-1"32,0 50 0,0-1-31,0 1-16,-25 25 15,25-1-15,-24 75 16,-1 1 0,0-26-1,0 0 16,25-25-15,50-49 0,24 0-1,75-25 1,25-50 0,-25 1-1,-50-1 1,-50 25-1</inkml:trace>
  <inkml:trace contextRef="#ctx0" brushRef="#br0" timeOffset="348.92">2233 1364 0,'0'0'0,"-25"0"0,0 0 16,25-24-1,25 24 1,24-25-1,51 25 1,24-25 0,0 0-1,-25 0 1,-49 1 0</inkml:trace>
  <inkml:trace contextRef="#ctx0" brushRef="#br0" timeOffset="582.89">2208 1662 0,'25'25'31,"-1"-50"-31,26 25 16,24 0-1,-24-25-15,124 0 16,-50 1 0</inkml:trace>
  <inkml:trace contextRef="#ctx0" brushRef="#br0" timeOffset="866.4">3399 1414 0,'24'-25'31,"-48"0"-15,-26 50-1,25 0-15,0 25 16,-49 49 0,-25 50-1,49-75-15,-24 50 16,24-49 0,25-75 15</inkml:trace>
  <inkml:trace contextRef="#ctx0" brushRef="#br0" timeOffset="1116.7">2977 1563 0,'0'0'0,"25"-50"15,-25 25 1,0 50 31,0 25-47,49 49 15,1 25 1,-1 0 0,1-49-1,-25-1 1</inkml:trace>
  <inkml:trace contextRef="#ctx0" brushRef="#br0" timeOffset="1616.87">3671 1563 0,'0'0'16,"25"-25"-1,-25 50 17,-25 0-32,1 99 15,-1 0 1,0-25 0,0-74-1,25 0 16,25-50-15,0-74 0,0 24-16,24-74 15,1 0 1,24 50 0,-49 25-1,0 74 1,0 25-1,-1 49 1,1 25 0,0 50-1,0-50 1,-25 1 0,-25-51-1,0-24 1</inkml:trace>
  <inkml:trace contextRef="#ctx0" brushRef="#br0" timeOffset="2482.98">3696 1885 0,'0'0'0,"0"-24"16,-25-1-1,1-25 1,24 25-1,49-24 1,50-26 0,25 26-1,25-26 1,-74 26 0,-26 49 15,-49-25-16,25 25 1,0 74 15,-25-49-15,-25 74 0,25 1-1,0 24 1,0-75-1,0-24 1,0 0 0,0-75-1,25-49 1,0-50 0,49 25-1,-24 25 16,-25 74-15,-1 25 0,1 0-1,0 50 1,-25-1-16,0 1 16,25 74-1,0-74 1,-1-50-1,1 0 1,50-75 0,24-24-1,0 0 1,-49-1 0,-25 100 15,-1 0-16,-24 50 1,0 74 0,0 75-1,0-100 1,25-25 0,-25-49-1</inkml:trace>
  <inkml:trace contextRef="#ctx0" brushRef="#br0" timeOffset="2732.95">5309 1364 0,'0'0'0,"24"-24"0,-24-1 16,0 0-1,0 50 16,25 0-15,-25 99 0,-25 49-1,25 1 1,-49 0 0,24-75-1,25-50 1</inkml:trace>
  <inkml:trace contextRef="#ctx0" brushRef="#br0" timeOffset="3049.4">5309 1364 0,'0'0'16,"24"-99"-1,1 50-15,-25 24 16,25-50 0,25 75-1,-1 0 1,26 25 0,-50 74-1,-50 75 1,-50 24-1,-49-24 1,124-149 0</inkml:trace>
  <inkml:trace contextRef="#ctx0" brushRef="#br0" timeOffset="3333.22">5755 1315 0,'0'0'0,"50"-50"31,-50 75 1,0 0-32,0 49 15,0 50 1,0 25-1,25-25 1,-25-74 0,24-25-1,51-25 1,-50 0 0</inkml:trace>
  <inkml:trace contextRef="#ctx0" brushRef="#br0" timeOffset="3616.91">6450 1488 0,'25'-49'16,"-50"98"-16,50-123 15,-1 49-15,-24 75 47,-24-25-47,-1 49 16,0 50-1,0 0 1,25-25 0,25-49-1,49-25 1,50-50 0,-24 0-1,-51 0 1</inkml:trace>
  <inkml:trace contextRef="#ctx0" brushRef="#br0" timeOffset="3833.55">6648 1315 0,'0'0'0,"0"-50"15,-25 25 1,25 1-1,0-1 1,25 0 0,74 25-1,-49-25-15,25 0 16,-51 25 0</inkml:trace>
  <inkml:trace contextRef="#ctx0" brushRef="#br0" timeOffset="4033.39">6623 1464 0,'0'0'0,"-49"24"16,98-24 31,-24 0-47,25-24 15,-1-1-15,26 0 16,-75 0 0</inkml:trace>
  <inkml:trace contextRef="#ctx0" brushRef="#br0" timeOffset="4383.32">7343 1464 0,'0'0'0,"0"24"63,-25-24-48,25 25-15,0 0 16,0 0-16,25-25 16,0 25-1,-1-25 1,1-25 0,-25-25-1,0 25 16,-25 25-31</inkml:trace>
  <inkml:trace contextRef="#ctx0" brushRef="#br0" timeOffset="4666.93">7566 1861 0,'0'0'16,"0"24"0,0 1-1,0 0 1,0 0 0,25-25-1,0 0-15,0 0 16,24 0-1,-49-50 1,-49 25 0,-1 1-16</inkml:trace>
  <inkml:trace contextRef="#ctx0" brushRef="#br0" timeOffset="5778.06">1985 2605 0,'-25'0'16,"25"25"0,25-25-1,-1 49 1,26-49-1,24 25 1,50-25 0,25 0-1,50 0 1,24-25 0,0 25-1,-24-25 16,-1 25-15,1-24 0,-100 24-16,99-25 15,26 25 1,24-25 0,-25 25-1,0 0 1,-24-25-1,-26 25 1,1 0 0,-50-25-1,25 25 1,0-24 0,99 24 15,-124 0-16,25 0 1,-25 0 0,0-25-1,-25 25 1,-25 0 0,-24-25-1,-25 25 16,-50 25 1</inkml:trace>
  <inkml:trace contextRef="#ctx0" brushRef="#br0" timeOffset="7583.13">9824 1191 0,'0'-25'15,"-25"25"1,25 25 47,-25 0-48,25 24-15,-25 26 16,25-1-16,-25 0 15,-24 125 1,-1-25 0,0-50-1,26 0 1,-1-75 0</inkml:trace>
  <inkml:trace contextRef="#ctx0" brushRef="#br0" timeOffset="8183.58">9700 1389 0,'0'0'0,"0"-49"0,0 24 16,0-74-1,0 24 1,24 1 0,26 24-1,0 25-15,49 0 16,25 1 0,-25 24 15,0 49-16,-74 51 1,-25 24 0,-74 24-1,-50 1 1,-25-50 0,50-24-1,49-75 1,25 25-1,50 0 32,-25-1-31,50 1-16,-1 50 16,50 49-1,1 0 16,-26-25-15,0-50 0,-49-24-1,0-25-15</inkml:trace>
  <inkml:trace contextRef="#ctx0" brushRef="#br0" timeOffset="8818.18">10865 1141 0,'0'0'16,"0"-25"-16,0 1 31,0 48 16,0 1-32,0 0-15,0 25 16,0 49 0,0 50-1,-24 24 1,-1 1 0,25-75-1,0 25 1,-25-25-1,25-49 1,0 0 0,0-26 31,25-24-32,0-24 1,74-1-1,25 25 1,0-25 0,-74 25-16,-1-25 15,-24 25 1</inkml:trace>
  <inkml:trace contextRef="#ctx0" brushRef="#br0" timeOffset="9099.48">11634 1861 0,'0'0'0,"-24"-25"16,48 25 31,26 0-47,0 0 15,24-25-15,50 25 16,-49-25 0</inkml:trace>
  <inkml:trace contextRef="#ctx0" brushRef="#br0" timeOffset="9983.7">13917 1265 0,'0'0'0,"25"0"16,-25-25 0,-25 25 30,0 0-30,-25 0 0,-49 25-1,49 0-15,-74 25 16,25 49 0,25 0 15,49 0-16,25 1 1,74-1 0,26-50-1,48-49 1,1 0 0,-25-24-1,-24-1 1</inkml:trace>
  <inkml:trace contextRef="#ctx0" brushRef="#br0" timeOffset="10300.12">14586 1439 0,'0'0'0,"0"-25"16,-24 25 0,24 25 15,0 0-31,0-1 16,-25 51-1,25-1 1,0 1-1,0-26 1,0-24 0</inkml:trace>
  <inkml:trace contextRef="#ctx0" brushRef="#br0" timeOffset="10473.53">14537 1290 0,'0'0'0,"-50"-99"31,25 74-31,25 0 16</inkml:trace>
  <inkml:trace contextRef="#ctx0" brushRef="#br0" timeOffset="10801.83">14884 1389 0,'0'0'0,"50"75"31,-25-26-31,-25 1 16,0 49 0,-25-49-1,50-50 17,-1-25-17,1-99 1,50 25-1,24-1 1,-25 26 0,-49 74-16,0-25 15</inkml:trace>
  <inkml:trace contextRef="#ctx0" brushRef="#br0" timeOffset="11101.35">15752 1389 0,'0'-25'15,"0"50"-15,0-74 0,0 24 16,-24 25 15,-1 0-31,-25 49 16,-24 51-1,-1 24 1,51-25 0,73-25-1,50-24 1,50-50 0,0-25-1</inkml:trace>
  <inkml:trace contextRef="#ctx0" brushRef="#br0" timeOffset="11551.71">16348 1364 0,'0'0'16,"0"-24"15,-25 24-31,-25 24 16,1 51-1,24 24 1,25-25 0,50-24-1,-26-25 1,26-25 0,49 0-1,-24 0-15,-26-25 16,50-99-1,-49 0 1,-25 50 0,-25 123 31,25-24-47,-25 25 15,0 49 1,25-25-1,-1-24-15,26-50 16,-25 25 0,24-50-1</inkml:trace>
  <inkml:trace contextRef="#ctx0" brushRef="#br0" timeOffset="11768.77">17266 1364 0,'0'0'0,"24"-49"15,-24 24 1,0 0 0,0 50-1,-24 49 1,24 1 0,-25 24-1,25-49-15,25-26 16,-25 1-1,0 0 1</inkml:trace>
  <inkml:trace contextRef="#ctx0" brushRef="#br0" timeOffset="12100.76">17836 1092 0,'0'-50'16,"0"100"-16,25-125 0,-25 50 47,0 50-47,0 0 16,-25 74-1,0 25 1,25-49-16,-24 49 15,24 0 1,-25 0 0,50-50-1,-1 1 1,51-75 15,-26 24-31</inkml:trace>
  <inkml:trace contextRef="#ctx0" brushRef="#br0" timeOffset="12300.68">17911 1488 0,'0'0'16,"-25"-24"-1,25-1 1,25 25-16,-1-25 15,76 0 1,-26 25 0,-49-25-1</inkml:trace>
  <inkml:trace contextRef="#ctx0" brushRef="#br0" timeOffset="12619.84">17266 868 0,'0'0'16,"-25"0"-16,0 0 15,0 0 1,50 0 15,0 0 0,0 0-15,-25-25-16,0 1 31,-25-1-15,25 0-1</inkml:trace>
  <inkml:trace contextRef="#ctx0" brushRef="#br0" timeOffset="14217.54">8782 2729 0,'0'0'0,"0"-25"31,24 25-15,1 25-1,0-25-15,74 0 16,25 25 0,0-25-1,25 0 1,25 0 0,24 0 15,26-25-16,-125 25-15,99 0 16,1-25 0,-1 25-1,1-25 1,24 25 0,0-25-1,25 25 1,0 0-1,25 0 1,-25-24 0,100 24 15,-125 0-15,0 0-1,0-25 1,-24 25-1,24 0 1,0 0 0,-24 0-1,24 0 1,-25-25 0,-24 25-1,25 0 1,73 0-1,-98 0 1,0 0 0,-1 0 15,1 0-15,-25-25-16,0 25 31,0 0-16,-1 0 1,-24-25 0,25 25-1,-49 0 1,48 0 0,-48 0-1,24 0 1,24-24-1,-73 24 1,-25 0 0,-1 0-1,26 0 1,-26 0 0,1-25 15,-1 25-16,1 0 1,0 0 0,-26 0-1,26 0 1</inkml:trace>
  <inkml:trace contextRef="#ctx0" brushRef="#br0" timeOffset="32947.12">24013 1985 0,'-25'0'109,"25"-25"-77,0 0-32,0 0 15,0 0 1,0-49-1,0 0 1,0 24 0,25 0-16,-25-24 15,0 49 1,0-25 0,0 1-16,0-26 15,0 26 1,0-26-1,0 51 17,0-26-32,25 25 15,-50-24 17,25 24-17,0-25 1,0 25-1,0 0 1,0 1 0,0-1-1,0 0 1,0 0 0,0 0-1,0-24 1,0 24 15,0 0-15,0 0 15,0 1 31,25 24 79,0 24-110,0-24-31,-1 0 0,1 0 16,0 0-16,49 0 16,-24 0 15,24 25-16,1-25 1,-26 0 0,1 0-1,25 25 1,24-25 0,-74 0-16,74 25 15,-74-25 1,49 0 15,0 0-31,-24 25 16,24-25-1,1 24 1,-1-24 15,1 0-15,-1 0-1,25 0 1,25 0 0,0 25-1,-24-25 1,-26 0 0,0-25-1,1 25 1,-1 0-1,-49 0 17,0 0-32,0 0 47,0 0 15,-50 0-62,25 25 234,-25-25-234,25 25 47,-25-25-15,25-25 46,25 0-63,0 1-15,0-1 16,24-25-16,-24 25 16,0-24-1,24-1 1,-24 25-1,0 25 1,-25-24 0,0 48 31,0 1-47,0 25 15,0-25 1,-25 24-1,25 1-15,25-1 32,-25 26-17,25-50-15,0-1 16,-25 1 15,24-25 0,1-25-15,-25 1 0,25-1-1,0 0-15,0 0 16,-25 0 0,49-24-1,1-1 1,-25 25-1,0 1 1,-1 24 93,-24 24-93,25-24-16,-25 25 16,75 25-1,-26-1 1,1 26 0,-25-50-1,-1-1 1,1-24 46,0-24-46,0-1 0,0 0-1,-25 0-15,24 0 16,1 1-16,0-26 15,25 0 1,-50 26 0,24-1-1,1 25 1,0 25 62,-25-1-62,0 1-1,25 0-15,-25 49 32,25-24-17,-1 0 1,-24-26-1,0 1 1,0 0 0,25-25 31,0-25-47,0 0 15,0-24 1,24-26-1,1-24 1,-50 50-16,25-26 16,24 26-1,-49-1 1,25 50 15,-25-25 0,0 75-15,-25-50 0,25 74-1,0 1 1,0 24 0,25-25-1,-25-49-15,0 25 16,25-26 15,-25 26-31,25-50 47,0 25-47,-1-50 31,1 25-15,0-25-1,0 25 1,0 0 0,-1-25-1,26 25 1,0 0 0,-1 0-1,1 0 1,24 0-1,1 0 1,-26 0 0,1 0-1,0 25 1,-1-25 15,26 25-15,-1-25-1,0 0 1,-24 0 0,24 0-1,1 0 1,-25 0 0,24 0-1,-24 25 1,24-25-1,-24 0 1,-1 0 0,26 0-1,-1 0 1,-49 0 15,24 0-15,-24 0-1,25 0 1,-25 0 0,0 0-1,-1 0 32,-24 25 31,0 0-62,0-1 0,0 1-1,0 0 1,0 25-1,-24-1 1,-1 1 0,25-1-1,-25 26 1,0-1 0,0 1-1,0-51-15,25 51 16,-24-1-1,24-24 1,-25-25 0,0 24-1,25 1 1,0-25 15,0 24-15,-25 1-1,0 0 1,25-1 0,-24 26-1,24-51 1,0 1 0,0 25-1,0 0 1,-25 24-1,50-49 1,-25 24 0,-25 1-1,25 0 17,0-26-17,0 1 1,-25 50-1,25-26 1,0 26 0,0-26-1,-25 1 1,25 24 0,-25-24-1,25 24 1,-24-24-1,-1 0 1,25-1 0,-25 1-1,0 24 17,25-24-17,-25 24 1,1-24-1,-1-25 1,25-1 0,-25-24-1,25 50 1,0-25 0,-25 0-1,25 0 1,0-1-1,0 26 1,-25-25 0,25 0-1,0-1 17,-24 1-17,24 0 1,0 25-1,-25-50 1,25 24 0,-25-24 15,25 25-15,-50-25-1,25 0-15,-49 25 16,-25-25-1,-25-25 1,25 25 0,24 0-1,1 0 1,-25 0 15,24 0-15,-24 0-1,24 0 1,1 0 0,-25 0-1,24-25 1,26 25 0,-26 25-1,26-25 1,-26-25-1,26 25 1,-1 0 0,25 0-1,0 0 1,1 0 31,48 0 109,1-24-156,-25-1 31,0 0-31,0 0 32,0 0-32,0 1 15,0-1 1,-25 0-1,1 25 1,-1-25 0,-25 25-1,1-25 1,24 25 0,-25 0-1,1 0 1,24 0-1,0 0-15,-25 25 16,50 0 0,-24 0-1,-1 24 17,0-24-17,0 0 1,0 0-1,25 24 1,0-24 0,0 25-1,25-25 1,-25 24 0,25-24-1,0 0 1,0-25-1,-1 25 1,1-25 0,0 0-1,0 0 17,0-50-1,-1 25-16,-24 0 1,0-24 0,0 24-1,0 0-15,-24 0 16,24 1 0,-25-1-1,0 0 1,0 25-1,25-25 1,-25 0 0,1 1-1,-1-1 32,0 0-31,0 0-1,0 0 1,1 1 0,-1 24-1,-25 0 1,25-25 0,0 25-1,1 0 1,-1 0-1,-25-25 1,25 25 0,-24 0-1,24 25 1,-25 0 15,26-25 0,24 24-31,-25 1 16,-25 0 0,50 25-1,-25-26 1,25 26 0,-24-25-1,24 0 1,0-1-1,0 26 1,0-25-16,0 0 16,0-1 15,24 1 0,1-25-15,-25 25-1,25-25 1,0 0 0,0 0-1,-1 0 1,1 0 0,0 0-1,0 0 1,-25-25-1,25 0 1,-1 25 0,-24-49-1,0 24 17,0 0-17,0 0 1,-24-24-1,24 24 1,-25 0 0,0-24-1,0 49 1,0-25 0,1 0-1,-26 0 1,25 0-1,0 1 1,-24-1 0,24 25-1,-25 0 1,1 0 15,-1 0-15,0 25-1,1-1 1,24-24 0,0 25-1,-24 25 1,24-25 0,0 24-1,25-24 1,-25 0-1,25 24 1,0-24 0,0 0-1,0 0-15,0 0 16,0-1 15,25 1-15,0-25 15,0 25-15,-1-25-1,1 0 17,0 0-1,0 0 16,0 0-32,-25-25-15,24 0 32,-24 1-17,0-1 1,0-25-1,-24 25 1,24-24 0,0 24-1,-25 25 1,25-25 0,-50 0-1,25 25 1,1-24-1,-26 24 1,25 0 0,0-25-1,1 25 1,-26 0 15,25 0-15,0 0-1,1 0 1,-1 25 0,0-25-16,0 0 15,-24 24 1,24-24 0,-25 25-1,25-25 1,-24 0-1,24 0 1,0 0 0,0 0-1,0 25 17,1-25-17,-1 0 1,0 0 15,0 0 47,0 0-47,1 0 1,-1 0-17,0 0-15,0 0 32,0 0-32,-24 25 31,24-25-16,-25 0 1,1 0 0,-1 0-1,1 0 1,24 0 0,0 0-1,-25 0 1,26 0-1,-1 0-15,0 0 16,0 0 0,-25 0-1,1 0 17,24 0-17,0 0 1,0 0-1,1 0 1,-1 0 0,0 0-1,0-25 1,-24 25 0,24 0-1,0 0 1,0 0 15,0 0-15,1 0-1,-1 0 48,0 0-48,0 0 1,25-25 78,0 0-63,0 1-31,0-1 16,0 0-16,25 0 15,-25-24 1,25-1 15,-25 0-15,0 25-16,0-24 15,25-1 1,-25 1 0,24-1-1,-24 25 1,0 0 0,-24-24-1,24 24 1,0-25 15,0 26-15,-25-1 15,25 0-15,0 0-1,0 0 1,0 1 15,0-1 0,-25 25-15,25-25 0,0 0-1,0 0 1,0 1 15,0-1 0,0 0 1,0 0-17,0 0 63,0 0-46,0 1-32,0-1 46,0 0 33,-25 25-33,0 0-30,25 25 0,-24-25-1,-1 0 1,25 25 0,0-1 15,25-24-16,-1 0 1,-24 25-16,25-25 78,-25-25-62,0 1-16,0-1 15,0 0 1,0 0 0,0 0 15,-25 25 0,1 25-15,24 0-1,-25-25 1,25 25 0,25-25-16,-25 25 0,74-25 15,-24 0 1,-26 0 15,-24-50 0,0 25-15,0 0 0,-49-24-1,24 49 1,0 0 0,-24 0-1,49 25-15,-25-1 16,25 1-1,25 0 1,24 0 15,1-25-15,-25 0 15,-25-50-15,0 25-1,-25 25 1,0-24 0,0 48-1</inkml:trace>
  <inkml:trace contextRef="#ctx0" brushRef="#br0" timeOffset="34551.21">24137 2059 0,'-25'-25'31,"25"0"-16,-24 25 17,-1 0-17,0-24 1,0 24 0,0 24-1,1 1 1,-26-25-1,50 25 1,0 0 0,50-25-1,-26 0 1,1 0 15,0-25-15,-25 0-1,25 0 1,-50 1 0,25-1-1,-25 25 1,0-25 0,1 25-1,24 25 1,0 0-1,0-1-15,24 1 16,1-25 0,0 0-1,0 0 32,-25-49-31,-25 49 15,0 0-31,0 0 16,1 0-1,-1 24 1,25 26 0,25-25-1,24 0 1,1-25-1,-1 24 1,-24-24 0,-25-49-1,0-1 17,-25 1-17,-24-1 1,-1 50-1,1 0 1,24 25 0,25 0-16,-25-1 15,50 26 1,24-25 0,26-25-1,-50 0 1,-1-25-1,-24 0 1,0 0 0,-24-24-1,-26 24 17,0 25-17,1 25 1,24 0-1,25-1 1,25 1 0,24-25-1,1 0 1,-25 0 0,-25-49-1,0 24 16</inkml:trace>
  <inkml:trace contextRef="#ctx0" brushRef="#br0" timeOffset="35881.31">28379 0 0,'25'0'31,"-50"25"63,0 0-79,25 24-15,-24 1 16,-1-1-16,-25 75 16,25 1-1,-24-26 1,24-25 15,25-49-15</inkml:trace>
  <inkml:trace contextRef="#ctx0" brushRef="#br0" timeOffset="36568.86">28379 124 0,'0'0'0,"25"-74"31,-25 24-31,25 50 16,0 0-16,49 0 31,0 0-15,26 0-1,-26 0 1,0 0 0,-49 0-16,0 50 15,-75-1 1,-98 26 0,-26-51-1,50 1 1,25 0-1,74-25 1,0 0 15,25 25-15,50-50 15,-25 75-15,24-26-16,26 51 15,24 24 1,0-24 0,0-1-1,-24-49 1,-1-25 0,-24 0-1,-1-75 1,-49 1-1,50 0 1,-50 49 0,0 0-1,0 75 1</inkml:trace>
  <inkml:trace contextRef="#ctx0" brushRef="#br0" timeOffset="37752.64">27238 4813 0,'0'0'0,"0"-25"15,-25 0-15,25 0 78,0 50-62,-25 0-16,25 0 16,-24-1-1,24 26-15,0-25 16,-25 74-1,25 0 1,-25 25 0,0-24-1,0-1 1,25-50 0,0 1-1,0-25 1,25-25 62,0 0-62,25 0-16,24 0 15,75-25 1,0 0-1,-25 0 1,-50 25 0,-49 0-1</inkml:trace>
  <inkml:trace contextRef="#ctx0" brushRef="#br0" timeOffset="39641.67">21954 2183 0,'0'0'0,"0"-25"94,0 50 93,-25 0-171,25 0-16,-24 24 16,-1 1-1,-25 99 1,1-50-1,24-49 1,0-26 0,25 1-1,25 0 32,0-25-31,-1 0-16,26 25 15,49-50 1,-49 25-16,49-25 16,-49 25 15,-26 0-15,-24-25 30</inkml:trace>
  <inkml:trace contextRef="#ctx0" brushRef="#br0" timeOffset="40169.76">21880 2158 0,'0'-25'31,"0"1"-31,0-1 31,49 25-15,-24 0-16,25-25 16,24 0-1,1 25 1,-26 0 15,-24 0-15,0 0 46</inkml:trace>
  <inkml:trace contextRef="#ctx0" brushRef="#br0" timeOffset="40535.76">21830 2332 0,'25'0'47,"0"0"-47,0 25 16,-1-25-16,26 0 15,24 0 1,-24 0 0,-25 0-1,0 0 16</inkml:trace>
  <inkml:trace contextRef="#ctx0" brushRef="#br0" timeOffset="41102.23">22599 2084 0,'0'-25'16,"0"0"0,-25 25 31,1 25-32,-1 0 1,-25 24-1,-24 26 1,24-1 0,25 26-1,0-1 1,25 25 0,25-50-1,25-24 1,-25-25-1,-1-1 1,1-24 0,-25 25 15,25-25-15</inkml:trace>
  <inkml:trace contextRef="#ctx0" brushRef="#br0" timeOffset="42019.67">22847 2084 0,'-25'-25'15,"25"0"141,0 50-124,0 0-17,0 0 1,0-1-16,-24 1 16,24 0-1,0 25-15,0-26 16,-25 1-16,25 50 15,-25-26 1,0 26 0,25-26-1,0-24 17,0 0-17,0 0 16,25-25-15,0 25 0,24-25-1,26 0 1,-50 0-16,-1 0 16,26 0-1,-50-25 1,25 0-1</inkml:trace>
  <inkml:trace contextRef="#ctx0" brushRef="#br0" timeOffset="42602.81">22674 2357 0,'0'-25'63,"-25"25"-48,74 0 17,-24-25-32,0 25 15,25 0-15,-26 0 16,1 0-1,0 0 17,-50 0-17,0 0 1,-49 0 0,0 25-1,49-25 1,25 25-1,25-25 17,24-25-17,26 0 17,-51 25-17,1 0 1</inkml:trace>
  <inkml:trace contextRef="#ctx0" brushRef="#br0" timeOffset="43496.9">23120 1960 0,'0'25'156,"25"-25"-140,-25 24-16,25 1 15,0-25 1,-25 25-16,24 0 15,-24 0 1,25-1 0,0 51-1,0-26 1,24 1 0,-49 25-1,25-26 1,-25 26-1,-25-1 1,1-24 0,-1-1-1,0 1 1,-25-1 15,26-24-31,-51 0 16,25 25-1,1-26 1,24-24 0,0 0-1,25 25 1</inkml:trace>
  <inkml:trace contextRef="#ctx0" brushRef="#br0" timeOffset="55120.44">2506 4316 0,'0'0'0,"24"-24"16,-24-1 46,0 50-15,0 24-31,0-24-16,0 99 15,0 25 17,-24-25-17,-1-25 1,25-74-1,0 0 1,0-50 0,0 0-1,25-99 1,-25-74 0,24 24-1,-24 100-15,0-50 16,25 99-1,-25 0 1,25 75 0,25 98 15,24 26-15,-24-50-1,-1-49 1,1-75-1,-1 0 1,26-100 0,24-123-1,-25 49 1,-24 50 0,-50 100 15,25 48-16,0 76 1,0 48 0,-25 1-1,-25-25 17,25 0-17,25-24 1,-25-51-1,24-24-15</inkml:trace>
  <inkml:trace contextRef="#ctx0" brushRef="#br0" timeOffset="55503.86">3622 4565 0,'0'0'0,"25"-50"31,-25 25 1,-25 50-32,0 74 15,25-24 17,0-26-32,0 1 15,50-25 1,-1-50-1,26-50 1,-51-24 0,-24 25-1,-24-1 1,-26 51 0,-24-1-1,49 25 1</inkml:trace>
  <inkml:trace contextRef="#ctx0" brushRef="#br0" timeOffset="56003.31">4316 4391 0,'0'0'0,"25"0"31,-50 0-31,1 0 16,-26 25 0,-24 0-1,-1 49 1,50 25 0,25-24-1,0-51-15,25-24 16,25 0-1,49-24 1,0-51 0,-24-49 15,-51-74-15,-24-26-1,-24 51 1,-26 98-1,50 51 1,-25 48 0,25 175-1,25-1 1,0-49 0,0-50-1,-1-24 1,1-26-1</inkml:trace>
  <inkml:trace contextRef="#ctx0" brushRef="#br0" timeOffset="56653.82">4813 4441 0,'-25'0'31,"25"24"31,25-24-46,-1 0-16,1 25 16,0-25-16,25 0 15,24-25 1,0 1-1,-24-26 1,0 25 0,-50-25-1,0 1 1,0 24 0,-50 25-1,0 0 1,26 0-16,-51 50 15,26 49 1,-1 0 15,25 0-15,25-24 0,75-26-1,49-49 1,0-24-1,0-1 1,-50-25 0</inkml:trace>
  <inkml:trace contextRef="#ctx0" brushRef="#br0" timeOffset="57453.75">5830 3895 0,'0'0'15,"0"-25"32,0 75-31,0-26-1,0 51-15,0-26 16,0 51 0,0-1-16,0 75 15,49-26 1,26-48-1,24-51 1,0-49 0,-24 0-1,-26-25 1,-24 1-16</inkml:trace>
  <inkml:trace contextRef="#ctx0" brushRef="#br0" timeOffset="58069.71">8236 3920 0,'0'0'0,"25"-75"32,-25 50 15,0 75-32,25 0-15,-25-1 16,0 50-16,0 50 15,0-25 1,-25 0 0,25-49 15</inkml:trace>
  <inkml:trace contextRef="#ctx0" brushRef="#br0" timeOffset="58804.14">8137 4391 0,'0'0'16,"0"-25"-1,-25 25-15,25-25 16,25-24 0,49-1-1,25-24 1,-24-1-1,-26 26 1,-24-1 0,0 50 15,-25-25-15,0 100-1,0 24 1,0 25-1,0-25 1,0-49 0,0-25-1,25-25 1,0-50 0,49-49-1,0 24 1,-49 50-1,0 1 1,25 48 0,24 51 15,25-50-15,25-1-1,0-24 1,-49-24-1,-26-26 1,-49-24 0,-49-1-1,-26 50 1,-24 75 0,25 24-1,74-24-15,0 49 16,74 25-1,50-49 1,0 24 0,-49-49-1</inkml:trace>
  <inkml:trace contextRef="#ctx0" brushRef="#br0" timeOffset="59520.5">10766 3870 0,'0'0'0,"0"-50"16,0 26 15,0 73-31,0 26 16,-25 49 15,25 0-15,-24 24-1,-1-48 1,0-51-16,25 26 15,0-100 17,-25-25-17,25-99 1,25-74 0,25 0-1,24 24 1,25 75-1,-24 75 1,-1 24 0,-74 50-1,25 49 1,-75 75 0,-74 50-1,0-51 1,75-73-1,24-50 1,25 24 15,25 1-15,24-1 0,1 26-1,24-25 1,1-26-1,-26 1-15,-24-25 16</inkml:trace>
  <inkml:trace contextRef="#ctx0" brushRef="#br0" timeOffset="59886.65">11362 3845 0,'0'0'0,"-25"-74"31,50 99 16,-25-1-47,0 26 16,24 0-16,-48 98 15,-1 1 1,0-25 0,0-24 15,50-51-15,0-24-1,74-25 1,0-50-1,-49 26-15</inkml:trace>
  <inkml:trace contextRef="#ctx0" brushRef="#br0" timeOffset="60042.07">11932 4267 0,'25'0'31,"0"0"-15,0 0 0,24 0-16,26-25 15</inkml:trace>
  <inkml:trace contextRef="#ctx0" brushRef="#br0" timeOffset="60720.62">13197 3771 0,'0'0'0,"25"0"31,-25-25-31,-25 25 16,0 0 0,-74 50-1,-25 74 1,25 0-1,25 24 1,49-48 0,99-26-1,75-49 1,25-25 0,-1 0-1,-98-25-15</inkml:trace>
  <inkml:trace contextRef="#ctx0" brushRef="#br0" timeOffset="60970.81">13693 4044 0,'0'0'0,"0"-50"31,-24 50-15,-1 25-1,25 0 1,0 49 0,-25-49-16,50 74 15,-25-49 1,0-26 0,0 1-1</inkml:trace>
  <inkml:trace contextRef="#ctx0" brushRef="#br0" timeOffset="61113.51">13669 3845 0,'0'0'0,"-25"-99"31,25 74-31</inkml:trace>
  <inkml:trace contextRef="#ctx0" brushRef="#br0" timeOffset="61403.37">13917 3969 0,'0'0'0,"74"99"31,-74-49-31,25-25 15,-50 24-15,0 1 16,25-25 0,0-50 15,50-25-15,0-49-1,49 0 1,-25 49-1,1 26 1,-51-1-16</inkml:trace>
  <inkml:trace contextRef="#ctx0" brushRef="#br0" timeOffset="61703.86">14711 3994 0,'0'0'15,"24"-25"1,-24 0-16,-24 1 16,-1 24 15,-25 49-15,-24 1-1,49 24 1,0 1-1,75-1 1,-1-24 0,75-26-1,25 1 1,-25-25 0</inkml:trace>
  <inkml:trace contextRef="#ctx0" brushRef="#br0" timeOffset="62138.25">15306 4068 0,'0'-24'0,"0"48"0,0-73 31,0 24-15,-25 50 0,25 0-1,-25 24 1,0 50-1,25-24 1,50-50 0,-25-1-16,49-24 15,1-49 1,-1-26 0,-49-24-1,0 50 1,-25 24-1,0 0 1,0 50 15,25 49-15,-25 1 0,49-1-1,26-24 1,-26-50-1</inkml:trace>
  <inkml:trace contextRef="#ctx0" brushRef="#br0" timeOffset="62353.56">16000 3969 0,'25'-25'16,"-50"50"-16,50-99 15,0 74 1,-25 25 15,0-1-15,0 26-16,25 24 31,0 50-15,-25-99-1,0 0 1</inkml:trace>
  <inkml:trace contextRef="#ctx0" brushRef="#br0" timeOffset="62704.69">16497 3622 0,'0'0'15,"0"-75"1,0 51 0,0 48 15,0 1-15,24 99-1,-48 25 1,24 0-1,24 0 1,-24-50 0,25-25-1,50-24 1,-51-50-16,1 0 16</inkml:trace>
  <inkml:trace contextRef="#ctx0" brushRef="#br0" timeOffset="62904">16720 3944 0,'0'0'16,"-25"-24"-16,25-1 16,0 0-1,25 0 1,49 0-1,50 25 1,-49-24-16</inkml:trace>
  <inkml:trace contextRef="#ctx0" brushRef="#br0" timeOffset="63626.52">15604 3448 0,'0'0'16,"-25"-25"-1,25 1 32,25 24 406</inkml:trace>
  <inkml:trace contextRef="#ctx0" brushRef="#br0" timeOffset="64321.45">16918 4118 0,'25'0'0,"-25"-25"16,0 0 31,-25 25-32,25 25-15,0 0 47,25-25-31</inkml:trace>
  <inkml:trace contextRef="#ctx0" brushRef="#br0" timeOffset="65604.14">18456 3597 0,'0'0'0,"0"-25"32,-24 25-32,-1-25 15,-25 50 1,-49 25-1,25 49 1,24 25 0,50-25-1,99 1 1,25-26 0,-25-24-1,-49-1 1,-50 1-1,0-25-15,-74-1 16,-26 1 0,-24 0 15,25-25-15,74 0-1,25-50 1</inkml:trace>
  <inkml:trace contextRef="#ctx0" brushRef="#br0" timeOffset="65970.69">18779 4118 0,'0'0'0,"25"0"15,-25-25 1,-50 25-1,0 50 1,1-1 15,49 1-15,49 0 0,1-26-1,24-24 1,1 0-1,-50-49 1,-25-1 0,0 1-16,-25-26 15,-25 1 1,25 49 0,25 0-1</inkml:trace>
  <inkml:trace contextRef="#ctx0" brushRef="#br0" timeOffset="66204.11">19250 3746 0,'0'-25'16,"0"50"-16,25-50 0,-25 0 15,25 25 1,-25 25-1,0 25 1,25 99 0,-1-1-1,1-48 1,-25-51-16</inkml:trace>
  <inkml:trace contextRef="#ctx0" brushRef="#br0" timeOffset="66537.5">19597 3969 0,'0'0'0,"0"-49"16,0 24 0,25 25-1,-25 49 1,25 26-1,0 24 1,-25-25 0,25-49-1,0-25 1,-1-49 0,51-51-1,-26-24 1,1 25-1,-25 74-15,0 25 16</inkml:trace>
  <inkml:trace contextRef="#ctx0" brushRef="#br0" timeOffset="66837.38">20019 4044 0,'0'0'0,"50"0"31,-1-25-15,1-25 0,0-24-1,-26 24 1,-48 25 0,-1 1-16,-74 73 15,-1 26 1,51 49-1,49 0 1,74-25 15,75-50-15,25-24 0,-75 0-16</inkml:trace>
  <inkml:trace contextRef="#ctx0" brushRef="#br0" timeOffset="67906.35">2927 5904 0,'0'0'0,"0"-25"31,0 1 0,-25 24 0,25 49-15,0 1-16,-24 24 16,24 25-1,-50 75 1,-24 25-1,-1-1 1,75-173 0</inkml:trace>
  <inkml:trace contextRef="#ctx0" brushRef="#br0" timeOffset="68637.28">2580 6375 0,'0'0'0,"0"-49"15,25 24 1,-25 0 0,25 0-1,74-24 1,-50 24 0,1 0-16,24-24 15,-24-1 1,-25 25-1,0 25 1,-25-25 0,0 75-1,0 74 1,-25 50 0,25-1-1,-25-98 1,25 24-1,0-74 17,25-50-32,-25 0 15,74-99 1,1 0 0,-1 25-1,-49 99 1,25 0-1,-26 74 1,1 1 0,50-26-1,-51-24-15,76-25 16,-26-25 0,50-74-1,-99 25 1,-25-1 15,-50 26-31,-24 73 31,-25 51-15,74 49 0,25-25-1,74 0 1,75-49-1,-50-25-15</inkml:trace>
  <inkml:trace contextRef="#ctx0" brushRef="#br0" timeOffset="69020.53">5061 6177 0,'0'0'0,"0"-25"32,24 25-32,1 0 15,25 25 1,-1 25-1,1 74 1,-50-25 0,-25-74-1,25-50 17,0-25-17,25 1-15,0-100 16,24 50-1,1 24 1</inkml:trace>
  <inkml:trace contextRef="#ctx0" brushRef="#br0" timeOffset="69371.42">5631 6276 0,'0'25'0,"50"-25"16,-25-25-16,-1 0 15,51-24 1,-26-26 0,-24 26-1,-74 24 1,24 25-1,-25 0-15,1 25 16,-51 49 0,51 25-1,49 1 1,25-26 0,49-24-1,50-25 1,-50-25-16</inkml:trace>
  <inkml:trace contextRef="#ctx0" brushRef="#br0" timeOffset="69639.14">6152 6202 0,'0'-50'16,"0"100"-16,0-125 16,-25 75-1,25 25 16,25 25-31,25-1 16,-25 26 15,-1-1-15,-24-24 0,-49 0-1,-1-26-15,25-24 16,-24-24-1,49-1-15</inkml:trace>
  <inkml:trace contextRef="#ctx0" brushRef="#br0" timeOffset="70055.32">6425 6127 0,'0'0'0,"0"-24"16,0 48 15,-25 1-31,25 0 16,0 25-1,0 49 1,25-25 0,0-49-1,24-25 1,-24 0-16,25-99 15,24 0 1,-49-25 0,-25 74-1,0 100 17,0 24-17,25 25 1,0 0-1,24-49 17,-24-50-17,25-25-15</inkml:trace>
  <inkml:trace contextRef="#ctx0" brushRef="#br0" timeOffset="70254.52">6971 6003 0,'25'-74'15,"-50"148"-15,74-173 0,-49 74 16,0 1 0,0 48-1,25 51 1,-25 49 0,25 0-1,25-25 1,-26-74-16</inkml:trace>
  <inkml:trace contextRef="#ctx0" brushRef="#br0" timeOffset="70489.05">7392 5904 0,'25'-49'0,"-50"98"0,75-148 15,-50 74 1,0 50 15,-25 0-31,25 99 16,0-50-1,0 75 1,0 25 0,0-150-1</inkml:trace>
  <inkml:trace contextRef="#ctx0" brushRef="#br0" timeOffset="70788.63">7392 6227 0,'0'-25'16,"0"50"-16,0-75 16,50 25-1,25 0 1,24-24-1,-25 49-15,25-25 16,-24 0 0,-50 75 15,-25-1-15,0 1-1,0 24 1,0-24-1,0-25 1</inkml:trace>
  <inkml:trace contextRef="#ctx0" brushRef="#br0" timeOffset="70907.5">7889 5954 0,'0'0'0,"0"-50"0,0 1 15,0 24 1,0 0 0</inkml:trace>
  <inkml:trace contextRef="#ctx0" brushRef="#br0" timeOffset="71689.61">8062 5954 0,'25'25'0,"-50"-50"0,50 74 15,0 51 17,-50-51-17,25 1 1,0-25 15,50-50-15,-26 0-16,51-49 15,24-1 1,-24 50 0,-26 25-1,-24 50 1,0 24 0,-25-24-1,49-25-15,125 24 31,-50-49-15,-49-24 0,-26-1-16,1-74 15,-25-1 1,-75 51 0,-24 49-1,24 0 1,25 25-1,25-1 1,50-24 0,-25 25-16,-1-25 15,1 0 1,0 50 0,0 24-1,-50-24 1,25-1-16,0 100 31,25 50-15,-50 49-1,-25 0 1,-49-99 0,0-75-1,0-74 1,49-99-1,25-75 1,25-74 0,124-99-1,-74 272 1</inkml:trace>
  <inkml:trace contextRef="#ctx0" brushRef="#br0" timeOffset="72704.72">10940 6078 0,'25'0'62,"-1"0"-62,26 0 0,0 0 16,24-25-16,-24 25 15,-1-25 1,-24 0-16,0-49 31,-50 24-15,-74 26 0,0 48-1,-1 51 1,51 24-1,49 0 1,99-24 0,75-51-1,99-48 1,-25-26 0,-99-24-1,-125-26 1,-123 76-1,-50 48 17,75 1-17,74 50 1,49-1 0,51 50-1,-1 25 1,-49 49-1,-26 1 1,-48-26 0,24-73-1,-25-75-15</inkml:trace>
  <inkml:trace contextRef="#ctx0" brushRef="#br0" timeOffset="74723.66">12230 6028 0,'0'0'16,"25"-49"0,-25 24-16,0 50 31,-25 24-16,25 100 1,25-75 0,24-49-1,-24-50 1,25-24 0,-26-50-1,1 24 1,0 100 31,-25 25-32,124-1 1,25 1 0,25-25-1,-100-50-15,25 0 16,-74-25-1,-25-49 1,-99 50 0,-25 49-1,25 24 1,74 51 0,25-26-1,25-24 1,74-25-1,-25-25 1,1-74 15,-51 50-15,1 49 15,-25 74-15,75 25-1,24-24 1,25-51 0,25-24-1,-25-24 1,-75-51 0,-24-74-1,-25 50-15,25-124 16,-25 74 15,0 75-31,-25 98 47,25 76-31,0 24-1,25 25 1,0-1-1,-25-24 1,0-24 0,-50-100-1,1-25 1,24-50 0,25-24-1,25 25 1,24 24-1,1 25 1,-1 25 15,-24 50-15,0 0 0,-25-1-1,25 26 1,25-26-1,-1-24-15,50-25 16,25-50 0,-24 1-1,-51-26 1,-49 1 0,-25 49-1,-49 25 1,0 25-1,24 25 17,25 24-17,50 0 1,0-49 0,0 0-16,49-25 15,-24-25 1,-1-49-1,1-25 1,49-1 0,-49 51-1,-50 24 1,24 50 0,1 24-1,-25 51 1,0-26-1,0-49 1,25 0 15,25-75-15,24-49 0,25 24-1,-74 51 1,0-1-1,0 74 1,0 26 0,-1-26-1,76 1 1,-1-50 0,0 0-1,-74-99 1,-25 0-1,-25 49 17,50 50 15,-25 25-47,25 0 15,24 49 1,-24-24-1,0-1 1,-25-24 15,-25 0-15,-24-25-16,-26 25 16,-24-25-1</inkml:trace>
  <inkml:trace contextRef="#ctx0" brushRef="#br0" timeOffset="75771.82">18233 5284 0,'0'0'0,"0"-25"0,0 0 16,-25 25-1,-24-24 1,-1 24 15,0 0-15,1 24 0,-26 26-1,26 49 1,24 0-1,25 25 1,25-24 0,24-1-1,-49 50 1,0-75-16,0 50 16,-24-25-1,24-74 1,0 0-1</inkml:trace>
  <inkml:trace contextRef="#ctx0" brushRef="#br0" timeOffset="76421.53">17787 5904 0,'0'0'0,"0"-49"31,24 24-15,1 25-16,74-25 16,25 0-1,1 25 1,-26-25 0,-74 25-1,-1 0 16,-73 25-15,-26 0 15,26 49-15,49-24 0,49 24-1,-24-74-15,74 25 16,-24-50-1,-50 1 1,-1-51 0,26-24-1,49 25 1,0 49 0,1 0-1,-1 50 1,-49 24-1,-26 51 1,-48 24 15,24-100-15,49-48 15,50-51-15,1-49-1,-1 50 1,-50 24 0</inkml:trace>
  <inkml:trace contextRef="#ctx0" brushRef="#br0" timeOffset="77504.57">2630 8162 0,'24'-25'31,"-24"0"-31,-24 0 16,24 0 0,-25 25-1,0 0 1,0 0-1,-49 50 1,-1 24 15,50-24-31,25 24 16,25-24 0,75-50-1,-1-25 1,-25 0-1,-24-24 1,-25-1 0,-25 75 31,0 0-32,24 49 1,1-49-1</inkml:trace>
  <inkml:trace contextRef="#ctx0" brushRef="#br0" timeOffset="77804.75">3026 8013 0,'0'0'0,"25"-50"15,-25 25 1,0 50 15,25 0-15,0 25-16,0 49 16,-1 0-1,1 25 1,-50 0 15,-49-25-31,-25-24 31,49-50-31</inkml:trace>
  <inkml:trace contextRef="#ctx0" brushRef="#br0" timeOffset="78121.67">2133 8013 0,'0'0'0,"-24"-50"15,-1 50 32,0 50-31,0-1-1,0 51 1,25 48 0,0 26-1,25-99 1,0-26-16</inkml:trace>
  <inkml:trace contextRef="#ctx0" brushRef="#br0" timeOffset="79138.72">5358 8286 0,'0'0'0,"0"-25"16,0 0-1,0 0 1,0 0 0,-25 1-1,-24-26 1,-1 25-1,25 25-15,-49 50 16,0 74 0,24 25-1,50-25 1,25-75 0,74-24-1,0-50 1,-49-49-1,-1-25 17,-49-1-17,25 51 1,0 123 15,0 50-15,25 25-1,-1-99-15</inkml:trace>
  <inkml:trace contextRef="#ctx0" brushRef="#br0" timeOffset="79672.24">7839 8013 0,'0'0'16,"0"-25"-16,-25 25 16,0-25-1,-24 25 1,-50 50 0,24 49-1,-24 25 1,74 0-1,25 0 1,75-49 0,73-75-1</inkml:trace>
  <inkml:trace contextRef="#ctx0" brushRef="#br0" timeOffset="80021.92">8310 8162 0,'0'0'0,"-49"-25"16,24 25 0,-25 25-1,-24 24 1,49 26 0,25-1-1,50-24 1,-1-25-1,-24-1-15,50-24 16,-51-24 0,-24-26-1,0-25 1,-49 1 0,-1 49-1,25 0 1,25 1-1</inkml:trace>
  <inkml:trace contextRef="#ctx0" brushRef="#br0" timeOffset="80388.62">8608 8137 0,'0'0'0,"50"0"16,-26 0-1,1 74 1,-50-24 0,25 24-1,0-24 1,0-25 15,0-75-15,25-49-1,25 24 1,24-24 15,-24 99-15,-25 50 0,24-1-1,-24 26 1,50-26-1,-26-49-15</inkml:trace>
  <inkml:trace contextRef="#ctx0" brushRef="#br0" timeOffset="80655.16">9402 8087 0,'0'-25'16,"0"50"-16,0-74 0,0 24 15,-75 25 1,51 49-1,24 1 1,49 24 15,50 1-15,-49-1 0,-25-24-1,-50 0 1,-49-26-1,-1-24 1,75-49 0</inkml:trace>
  <inkml:trace contextRef="#ctx0" brushRef="#br0" timeOffset="80888.85">9873 7914 0,'0'0'15,"50"-25"-15,-25 25 16,-1 25 15,-24 24-15,0 75 0,0 25-1,25-25 1,25-25-1,-50-49-15,0-25 16</inkml:trace>
  <inkml:trace contextRef="#ctx0" brushRef="#br0" timeOffset="81822.28">9873 8360 0,'0'0'0,"-25"-50"15,25 1 1,25 24-1,50 0 1,73 0 15,1 1-15,0 24 0,-99-25-16,-25 25 15,-1 0 1,-73 0-1,-50 25 1,24 24 0,25 1-1,50 24 1,50-49 0,25-25-1,24-50 1,0 26-1,-25-51 1,-49 26 0,25 24-1,-1 25 1,-24 0 0,25 74-1,-25-24 1,-1-1-1,1-24 17,0-74-17,25-26 1,-1 1 0,1 74-1,-25-25-15,0 25 16,-1 50-1,51-1 1,24 1 15,0-25-15,0-25 0,1 0-1,-26-50 1,-74-24-1,25-50 1,-25-124 0,0 198-1,0 25-15,0 0 16,0 50 15,-25 74-15,25 25-1,0 25 1,25 0 15,24-25-15,1-49-16</inkml:trace>
  <inkml:trace contextRef="#ctx0" brushRef="#br0" timeOffset="82004.96">11709 7988 0,'0'-25'0,"0"50"0,-25-50 16,25 0-1,-25 25-15,75-24 16,49 24-1</inkml:trace>
  <inkml:trace contextRef="#ctx0" brushRef="#br0" timeOffset="83222.52">14611 7963 0,'25'25'0,"0"-25"16,25 0-16,74 0 15,24-25 1,-48-24 15,-76-1-15,-48 0 0,-26 26-1,-74 48 1,0 51-1,50 24 1,24 25 0,50-50-1,74-24 1,50-50 0,0 0-1</inkml:trace>
  <inkml:trace contextRef="#ctx0" brushRef="#br0" timeOffset="83388.61">15281 8112 0,'25'0'32,"0"0"-17,-25-25 16,25 25-15</inkml:trace>
  <inkml:trace contextRef="#ctx0" brushRef="#br0" timeOffset="84057.17">15604 7963 0,'0'0'0,"24"-25"31,-24 1-31,0 48 31,25 1-15,-25 25 0,0 24-1,25-24-15,-25 24 16,0-49 31,0-50-47,25-49 15,0-1 1,-1 1 0,51 24-1,-26 50 1,26 0-1,-26 25 17,1 25-17,-25-1 1,0 26 0,0-26-1,-25 1 1,24-75 15,26-24 0,-25 24-31,49-25 16,-24 1 0,-1 24-1,-24 50 1,0 24-1,-25-24 1,0 0 0,0 24-16,0 1 15,0-25-15</inkml:trace>
  <inkml:trace contextRef="#ctx0" brushRef="#br0" timeOffset="84208.27">16844 8211 0,'25'-25'31</inkml:trace>
  <inkml:trace contextRef="#ctx0" brushRef="#br0" timeOffset="84590.21">17563 7790 0,'0'-25'0,"0"50"0,0-100 15,0 50-15,0 0 16,-24 1-1,-26-1 1,0 50 0,-24-1-1,24 1-15,25 25 16,1 49 0,-1 25 15,25 0-31,-25 0 31,25 25-15,0-25-1,-25-25 1,25-24 0,-25-50-1</inkml:trace>
  <inkml:trace contextRef="#ctx0" brushRef="#br0" timeOffset="84805.54">17117 8435 0,'0'0'0,"-25"-25"0,25 0 16,0 0-16,0 0 15,25 25 1,49-49 15,1 49-31</inkml:trace>
  <inkml:trace contextRef="#ctx0" brushRef="#br0" timeOffset="85972.2">2208 9873 0,'0'0'0,"-25"-24"16,25-1 15,0 50-15,-25-1-16,25 76 15,0 48 1,0-24 0,0-49-1,25-75 16,0 0-15,0-50 0,49-49-1,25 0 1,-24 49 0,-50 25-1,24 25 1,-24 75-1,-25-50-15,0 49 16,-25 0 0,-49 1-1,-1-26 1,-24-24 0,49-25-1</inkml:trace>
  <inkml:trace contextRef="#ctx0" brushRef="#br0" timeOffset="86273.19">2729 9873 0,'0'0'0,"25"-49"31,-1 49-15,1 0-16,0 49 16,49 1-1,1 49 1,-26 0 0,-49 25-1,-24-24 1,-76-1-1,-24-25 17,25-49-32</inkml:trace>
  <inkml:trace contextRef="#ctx0" brushRef="#br0" timeOffset="86539.37">1811 10097 0,'0'0'0,"0"-25"31,0 50-15,0-1-1,-25 51-15,25 49 16,0 25-1,25 0 17,25-50-32</inkml:trace>
  <inkml:trace contextRef="#ctx0" brushRef="#br0" timeOffset="87389.66">4937 10097 0,'0'-25'16,"0"0"0,0 0-1,-25 25 1,25-25-16,-50 1 16,-24-26-1,-1 25 1,-49 50-1,25 25 1,25 74 0,74-25-1,49-50 1,75-49 0,25-24-1,-50-51 1,-24-24 15,-75 49-31,25 1 16,-25 24-1,0 99 17,49 50-17,1-24 1,24-1-1,1-50 1</inkml:trace>
  <inkml:trace contextRef="#ctx0" brushRef="#br0" timeOffset="87988.68">6971 9898 0,'0'0'0,"0"-25"32,0 75-17,0 0 1,0 74-1,0 24 1,-25 26 0,0 25-1,0-26 1,1-74 0,24-74-1</inkml:trace>
  <inkml:trace contextRef="#ctx0" brushRef="#br0" timeOffset="88289.84">6971 10270 0,'0'0'0,"0"-74"16,0-1-16,0-24 15,25 0 1,-1 25-1,26 49 1,0 0 0,24 50-1,0 24 1,-24 75 0,-25 25-1,-75-25 1,1-49-1,24-51 1,-25 1 0,25 0-1</inkml:trace>
  <inkml:trace contextRef="#ctx0" brushRef="#br0" timeOffset="88656.33">7467 10171 0,'0'0'0,"25"0"15,0 0-15,-1 0 16,26 0 0,0-74-1,-50 24 1,0 0-1,0 26 17,-75 24-17,1 49 1,24 50 0,25 25-1,25-49 1,75-26-1,-1-24 1,25-25 0,-74-25-16</inkml:trace>
  <inkml:trace contextRef="#ctx0" brushRef="#br0" timeOffset="88988.62">7889 10047 0,'0'0'0,"24"0"0,26-25 15,-25 25 17,24 0-17,-24 75 1,0-1 0,-25 0-1,0-24 1,0-75 15,0-24-31,25-1 16,0-49-1,24 0 1,1 49 0,-25 50-1,0-25 1</inkml:trace>
  <inkml:trace contextRef="#ctx0" brushRef="#br0" timeOffset="89221.85">8509 10022 0,'25'0'16,"-25"50"-1,0-25-15,-25-1 16,25 51 0,0 24-1,25-49 1,-25-26 0</inkml:trace>
  <inkml:trace contextRef="#ctx0" brushRef="#br0" timeOffset="89355.7">8658 9923 0,'0'0'0,"-25"-74"16,25 49 0,0 0-1,-25 25-15</inkml:trace>
  <inkml:trace contextRef="#ctx0" brushRef="#br0" timeOffset="89705.45">8906 9973 0,'0'24'16,"0"1"-1,-25 0-15,-25 49 16,25 1-1,25 24 1,25-49 15,50-26-15,-1-24 0,1-24-1,-26-26 1,-49 0-1,-49-24 1,-1 0 0,0 74-1,50-25-15,-24 25 16</inkml:trace>
  <inkml:trace contextRef="#ctx0" brushRef="#br0" timeOffset="90188.62">9501 10097 0,'0'0'16,"50"-25"-1,-1 25 1,-98 0 15,-1 25-15,0-1-16,1 51 15,49-1 1,25 1 0,49-51-1,50-24 1,-25-49 0,-24-26-1,-50-24 1,-25-25-1,0-74 17,-25 24-17,0 75 1,-25 99 0,26 74-1,-1 75 1,50 0-1,24 0 1,50-50 0,25-49-1,0-50 1</inkml:trace>
  <inkml:trace contextRef="#ctx0" brushRef="#br0" timeOffset="90371.64">10196 10121 0,'0'0'0,"24"-24"16,1-1-1,-50 50 32,25 49-31,25-24 0,0 24-1,0-49 1</inkml:trace>
  <inkml:trace contextRef="#ctx0" brushRef="#br0" timeOffset="90789.15">10717 9873 0,'0'75'16,"-25"-50"-1,0-1-15,0 76 16,0-1 0,25-25-1,50-24 1,24-25-1,1-25 1,24-25 0</inkml:trace>
  <inkml:trace contextRef="#ctx0" brushRef="#br0" timeOffset="91489.58">13842 10072 0,'0'25'31,"25"-25"-16,0 0 1,74-25 0,-24-25-1,-1-24 1,-74 24 0,-50-24-1,-24 74 1,-50 25-1,25 49 1,49 75 0,50-25-1,74-50 1,100-24 0,0-50-1,-125 0 1</inkml:trace>
  <inkml:trace contextRef="#ctx0" brushRef="#br0" timeOffset="91633.44">14487 10121 0,'25'-24'32</inkml:trace>
  <inkml:trace contextRef="#ctx0" brushRef="#br0" timeOffset="92189.49">14859 9948 0,'0'0'0,"25"0"15,-25 25 1,25-1 0,-25 26-1,0 49 1,0-24 0,0-51-1,0 1 1,0-50-1,50-49 1,24 0 0,0 24-1,-24 25 1,-25 50 0,-25 49-1,0-24 1,0-25-1,0 0 1,25-50 15,-1-25-15,26 1-16,25-26 16,-1 50-1,-24 1 1,-26 48-1,26 51 1,-25-1 0,0 1-1,-25-1 1</inkml:trace>
  <inkml:trace contextRef="#ctx0" brushRef="#br0" timeOffset="92355.2">16050 10121 0,'0'0'0,"25"0"31,-25 25-15,-25 0-16</inkml:trace>
  <inkml:trace contextRef="#ctx0" brushRef="#br0" timeOffset="92739.26">16869 9774 0,'0'0'15,"0"-74"1,0 49-16,-75 0 15,1 50 17,-1 0-17,26-1 1,24 1 0,0 50-1,0 24 1,25 25-1,25 25 1,-25 0 0,0-75-16,-25 75 15,1-25 1,-1-25 0,0-24-1,0-75 1</inkml:trace>
  <inkml:trace contextRef="#ctx0" brushRef="#br0" timeOffset="92939.56">16447 10518 0,'0'0'15,"0"-24"1,0-1-16,25 0 31,74 0-15,-25 0-1,26 25 1</inkml:trace>
  <inkml:trace contextRef="#ctx0" brushRef="#br0" timeOffset="99056.53">2133 12354 0,'0'0'0,"0"-25"0,0 0 16,0 1 0,-24 24 30,-1 0-46,-50 0 32,-49 24-17,-25 51 1,75 49 0,24 0-1,150 0 1,73-74-1,-24-26 1,-50 26 0,-49 24-1,-75 26 1,-24-26 0,-51 25-1,-24-49 1,25-25 15,25-25-15,24-50-1,25 25-15,50-24 0</inkml:trace>
  <inkml:trace contextRef="#ctx0" brushRef="#br0" timeOffset="99473.07">2530 12776 0,'0'0'16,"-24"-25"15,-1 25-31,25 25 0,-75 49 31,26 25-15,49 25-1,0 1 1,24-76 0,51-49-1,-1-99 1,-24 0-1,-25 24 1,-25-24 0,-50 49-1,1 26 1,-51 24 0</inkml:trace>
  <inkml:trace contextRef="#ctx0" brushRef="#br0" timeOffset="99772.56">2902 12230 0,'0'0'0,"25"-50"15,-25 26-15,0 48 32,-25 51-17,25 98 1,-24 51 0,24 24-1,-25-75 1,50-73 15</inkml:trace>
  <inkml:trace contextRef="#ctx0" brushRef="#br0" timeOffset="100189.77">3225 12577 0,'0'0'15,"25"25"1,-50 0-16,25 74 16,-25 25-1,50-49 1,0-51 0,49-48-1,1-51 1,-26-24 15,-49 0-15,0 49-1,0 100 1,0-1 0,25 51-1,25 24 1,-1-50-1,26-49 1,-1-25 0,0-50-1,-49 25-15</inkml:trace>
  <inkml:trace contextRef="#ctx0" brushRef="#br0" timeOffset="101190.37">3895 12354 0,'0'-198'0,"0"396"0,24-520 15,-24 297 17,0 74-17,0 1 1,0 99 0,0 99-1,0-25 1,25-49-1,-25-75 1,0-124 15,0-24-31,-25-1 16,25-148 0,25 98-1,0 1 1,25 74 15,-1 0-15,26 75-1,-1 49 1,1 25 0,-51-49-1,26-50 1,24-25-1,1-75 1,-26 26-16,26-51 16,-50 26-1,-25 49 1,-25 25 0,-25 50-1,-24 49 1,24 0 15,50 0-15,25-24-1,25-26 1,-1-49 0,-24 0-1,0-24-15,0-26 16,0-74-1,24 0 1,1 74 0,-25 50-1,-1 50 1,1 24 0,0 50-1,-25-49 1,0-50 15,0-50-15,50-50-1,74-98 1,-50 123 0,-49 50-1,24 25 1,-49 74-1,50 0 1,-50-24 0,0-50-1,74-25 1</inkml:trace>
  <inkml:trace contextRef="#ctx0" brushRef="#br0" timeOffset="101456.54">5656 12652 0,'-25'0'15,"0"0"1,25 25-16,-24-25 16,24 49-1,24-24 1,1-25-1,25 25 1,-50-50 0,25 0-1,-50 0 1,-25 25-16,25 0 16</inkml:trace>
  <inkml:trace contextRef="#ctx0" brushRef="#br0" timeOffset="101789.77">5606 13173 0,'0'0'0,"0"25"15,0-1 1,0 1-1,25-25 1,0 0 0,0-25-1,-25 1 1,0-1 0,-25 25-1,-25 0 1,-49 0 15,-25 25-15,50-1-16</inkml:trace>
  <inkml:trace contextRef="#ctx0" brushRef="#br0" timeOffset="102422.38">1439 14115 0,'0'0'0,"-25"0"15,75 0 48,-26 25-63,26 0 15,0-25-15,49 25 16,174-25 0,148-25-1,150-25 1,-248 26-16,346-76 31,-73 26-15,-75 0-1,-199 74 1,-198-25 0,-99 25-1,0 0 16</inkml:trace>
  <inkml:trace contextRef="#ctx0" brushRef="#br0" timeOffset="114824.64">7541 12652 0,'0'0'0,"-24"-25"15,-1 0 1,25 0 0,-25-24-1,-50 24 1,-24 50 0,-50 24-1,-49 125 1,173-100-1,25-24-15,50 24 16,99 1 0,24-50-1,-49 24 1,-74 26 0,-75 24-1,-25 0 1,-74-24 15,0-1-15,-24-49-1,48-25 1,51-124 0</inkml:trace>
  <inkml:trace contextRef="#ctx0" brushRef="#br0" timeOffset="115158.38">7963 12652 0,'0'0'0,"25"-25"16,-50 25-1,-25 74 1,1-24 0,24 0-16,-49 98 15,24 26 1,25-25 0,50-50-1,0-24 1,49-51-1,-24-24-15,24 0 16,25-74 0</inkml:trace>
  <inkml:trace contextRef="#ctx0" brushRef="#br0" timeOffset="115325.05">7913 13123 0,'-49'25'16,"74"-25"15,-1 0-31,26-25 16</inkml:trace>
  <inkml:trace contextRef="#ctx0" brushRef="#br0" timeOffset="115991.97">8211 13024 0,'0'0'16,"-25"0"-16,0 49 31,1-24-31,73-25 31,-24-25-31,50 1 31,-1-26-15,-24 25 0,-50-24-1,0 24 1,-25 0 15,0 25-15,0 0 46,0 0 63,1 0-109,-1 25 0,0-25-1,0 49 1,0 1-1,-24 24 1,49 26 0,24-26-1,51 1 1,49-26 0,-74-24-1,24-25 1,0 0-16</inkml:trace>
  <inkml:trace contextRef="#ctx0" brushRef="#br0" timeOffset="116274.1">8906 12925 0,'0'0'0,"0"-25"15,0 0 1,-25 25-1,25 25 17,-25 0-32,25 74 15,0 75 1,-25 24 0,25 25-1,-25-24 16,1-50-15,-1-50 0</inkml:trace>
  <inkml:trace contextRef="#ctx0" brushRef="#br0" timeOffset="116609.9">8856 13470 0,'0'-74'0,"0"148"0,0-198 16,0 50-16,0-25 15,25-1 1,25 26 0,24 24 15,25 26-16,-49 24 1,-25 74 0,-50 50-1,-25 0 1,1-74-16,24-1 16,-74 1-1,74-25 1</inkml:trace>
  <inkml:trace contextRef="#ctx0" brushRef="#br0" timeOffset="117274.69">10741 12776 0,'0'0'16,"25"-25"0,-25 0-1,-25 50 32,-49 74-31,-25-24-1,24-1 1,51-74 0,24 25-1,0-50 1,24-74 0,51-50-1,24 0 1,-25 50-1,-49 49 1,0 75 0,-25 50-1,25-1 1,-25 0 0,0 75-1,0 0 1,0-25-1,25-49 1,-25-51-16</inkml:trace>
  <inkml:trace contextRef="#ctx0" brushRef="#br0" timeOffset="117474.7">10667 13297 0,'-25'0'0,"50"0"16,-75 0-16,26 0 16,48 0 15,1-25-31,50 25 16,-26-25-1</inkml:trace>
  <inkml:trace contextRef="#ctx0" brushRef="#br0" timeOffset="118324.36">6549 14041 0,'-25'0'31,"50"25"63,0-25-94,24 0 16,1 25-16,24-25 15,1 0-15,173 0 31,0 0-15,25-25 0,25 25-1,24-25 1,-24 0 0,-50 0-1,0 25 1,-25-24-1,-24-1 1,-1 0 0,-74 25-1,99-25-15,1 25 32,24-25-17,-50 25 1,-24 0-1,-50-24 1,-50 24 0,-49 0-1,0 0 1</inkml:trace>
  <inkml:trace contextRef="#ctx0" brushRef="#br0" timeOffset="119066.61">11585 13421 0,'0'0'0,"0"-25"31,0 50 63,0 0-47,25-50 0,-25 0-47,0 0 78,0 50-62,0 0-1,24-25 32,26-25-16,-50 0-15</inkml:trace>
  <inkml:trace contextRef="#ctx0" brushRef="#br0" timeOffset="119642.38">11734 13694 0,'24'0'16,"-24"24"31,-24 1-31,24 0-16,0 0 31,24-50 16,1 0-32,-25 0 17,0 1-17,0 48 1,-49-24-1,49 25 1,-25-25-16,25 25 31,25-25 1,-1-25-1</inkml:trace>
  <inkml:trace contextRef="#ctx0" brushRef="#br0" timeOffset="121362.36">13048 12875 0,'25'-25'16,"-50"50"-16,50-75 0,-25 26 63,0 73-63,0 1 15,0-1-15,-25 26 16,25 24-1,0-24-15,0 24 16,-24 25 0,24-25-1,0-149 32,0-49-31,-25-74-1,25-1 1,0 25 0,25 25-1,-1 50 1,51-1 15,-50 75-31,-1 25 16,1 0-1,50 173 1,-50-49 0,24-25-1,1-74 1,-25-50 0,-1-25-1,26-50 1,0-73-1,24-51 1,-24 26 0,-1 73-1,-49 75 1,25 25-16,0 0 31,0 75-15,24 24-1,-24 50 1,-25-25 0,0 0-1,0 0 1,0 0 0,0-25-1,0-24 1</inkml:trace>
  <inkml:trace contextRef="#ctx0" brushRef="#br0" timeOffset="121974.52">14512 12875 0,'0'0'0,"0"-25"47,-25 25-31,0 0-1,25 50 1,-49-25-16,24 24 16,0 1-16,-24 74 15,49 0 1,0-74 0,24-26-1,26-24 1,0-74-1,-26-25 1,1-25 0,-25 24-1,-49 51 17,-1 49-32,25-25 0,-74 50 15</inkml:trace>
  <inkml:trace contextRef="#ctx0" brushRef="#br0" timeOffset="122542.4">15132 12999 0,'0'0'16,"0"-25"-1,-25 25-15,1 0 16,-1 0 0,-25 0-16,25 25 15,-24 49 1,24-49-16,0 99 31,25-49-15,25-1-1,0-49 1,49-25 0,1-74-1,-26-1 1,1-74 0,-50-49-1,0-75 1,-25 149-1,0 99 1,0 0 15,-24 75-31,24 49 16,0 50 0,25-50-1,50 0 16,49-24-15,0-50 0,-49-1-16</inkml:trace>
  <inkml:trace contextRef="#ctx0" brushRef="#br0" timeOffset="122809.49">15430 13073 0,'50'0'32,"-26"-24"-17,-98 48 1,148-73-16,-24-1 15,-25 1 1,-25 24 15,-50 25-15,1 49 15,24-24-31,25 25 16,0-25-16,-25 24 15,99 75 1,26-99 0,-1 0-1,0-25 1</inkml:trace>
  <inkml:trace contextRef="#ctx0" brushRef="#br0" timeOffset="123075.31">16025 12652 0,'0'0'0,"0"-50"16,0 1-16,25 24 15,-25 0 1,-25 25 0,25 25-1,-49 74 1,49 50-1,-25 0 1,25-25 0,25-25-1,24-25 1,1-74 0</inkml:trace>
  <inkml:trace contextRef="#ctx0" brushRef="#br0" timeOffset="123325.58">16373 12652 0,'24'-50'16,"-48"100"-16,48-149 0,-24 74 31,-24 50 0,-1 74-15,0 50-1,0-1 1,25-24 0,25-24-1,49-26 1,1-74 0</inkml:trace>
  <inkml:trace contextRef="#ctx0" brushRef="#br0" timeOffset="123524.51">16745 12974 0,'0'-25'0,"0"50"0,0-74 16,0 24 15,0 74-15,0 51-1,-25-1 1,0-25 15,25-24-31</inkml:trace>
  <inkml:trace contextRef="#ctx0" brushRef="#br0" timeOffset="123659.95">16869 12726 0,'25'-25'0,"-50"50"0,74-74 16</inkml:trace>
  <inkml:trace contextRef="#ctx0" brushRef="#br0" timeOffset="124075.28">16943 13073 0,'25'0'15,"-50"0"-15,75 0 47,-25-24-47,-1-26 16,26 0-16,-25 26 15,74-51 1,-25 50 0,-24 25-1,0 0 1,-26 75 0,-24 24-1,25 0 1,25 1 15,24-76-15,50-24-1,0-49 1,-49-1-16</inkml:trace>
  <inkml:trace contextRef="#ctx0" brushRef="#br0" timeOffset="124591.55">18258 12875 0,'99'-74'16,"-198"148"-16,273-198 0,-150 99 15,1-49 1,-50 49 0,-49 25-1,0 0 1,49 50 0,74-50 15,26-25 0,-26 25-15,-24 0-1,-25 25 17,0-1-32,0 1 15,0 74 1,0 25-1,0 25 1,0 25 0,-25-75-16,1 75 15,-1-25 1,-50-25 0,-24-75-1,0-49 16,74-24-15,0-101 0,75-73-1,74-50 1,-25 99 0,-74 99-16</inkml:trace>
  <inkml:trace contextRef="#ctx0" brushRef="#br0" timeOffset="157843.91">5458 14909 0,'24'0'16,"-48"0"-1,24-25-15,-25 25 16,25 25 47,0 0-63,0 0 15,0 0-15,25-1 16,-25 26-1,0 25-15,24 49 16,1 0 0,0 0-1,-25-50 1,0 0 0,25-74-16</inkml:trace>
  <inkml:trace contextRef="#ctx0" brushRef="#br0" timeOffset="158593.34">5482 14884 0,'0'0'0,"0"-24"16,0-1-1,0 0 1,25 25-16,0-25 16,0 25-1,24-25 1,1 1 15,24 48-15,-49 1-1,0 99 1,-25 0 0,-25-24-1,25-51 1,25-49 46,0 0-46,0 0-16,-1 0 16,1 25-16,0 0 15,0 24 1,0 26 15,-50-26-15,0 1-1,0 0 1,-24-26 0,-26 1-1,50-25-15,-24-25 16,-1 1 0,25 24-16</inkml:trace>
  <inkml:trace contextRef="#ctx0" brushRef="#br0" timeOffset="159693.93">7070 14934 0,'0'0'0,"-74"-25"15,98 50 17,-24 0-17,25 99 1,0 0-1,0-50 1,-25-49-16,25 0 16,-1-25-1,51-74 1,-26-50 15,-24 24-15,0 26-1,0 99 17,-25-1-17,25 51 1,24-1 0,26-49-1,-1-25-15,50 0 16,0-74-1,-49-1 1,-75-24 0,-25 25-1,-50 49 17,1 25-17,0 0 1,74 49-1,24 1 1,51 0 0,49-1-1,-75-24-15,75 74 16,-49-24 0,-50-1-1,-25-24 1,-25-1-1,-50-49 1,1-24 0,-75-51-1,100 26 1</inkml:trace>
  <inkml:trace contextRef="#ctx0" brushRef="#br0" timeOffset="160693.72">6127 15157 0,'0'0'16,"-24"25"15,24 0-15,0 0-1,0 0 1,24 24 0,26 1-1,-25-25 1,24-25 0,1-75-1,-25 50-15,-25-49 16,25 24-1,-25 26 1,0 48 31,0 1-31,0 25-1,24 49 1,26 50-1,-25 0 1,24 49 0,-49 1-1,0-100-15,0 74 16,-49-73 0,-1-51-1,1-49 1,-1-99-1,-24-99 1,49-1 0,25 1-1,25 123 1</inkml:trace>
  <inkml:trace contextRef="#ctx0" brushRef="#br0" timeOffset="161161.39">8286 15083 0,'0'0'0,"-25"0"16,0 0 15,25 25 1,0 0-32,0 24 15,0 1 1,0-1-1,0-24-15,0 0 16</inkml:trace>
  <inkml:trace contextRef="#ctx0" brushRef="#br0" timeOffset="161310.54">8161 14884 0,'0'0'16,"-24"-24"-16,24-1 16,0 0-1</inkml:trace>
  <inkml:trace contextRef="#ctx0" brushRef="#br0" timeOffset="162027.82">8484 15133 0,'0'0'0,"0"24"32,0 1-17,0 0 1,0-50-1,0 0 1,0 1 0,0-1-1,50 25 1,-1 25 0,1 24-1,24 26 1,1-51-1,24 1 1,25-50 0,-25-24-1,-24-26 1,-51 1 15,-24 49-15,-24 25-1,-1 50 1,0-1 0,50 51-1,0-1 1,-25 25 0,24 0-1,-48 25 1,-1 24-1,-25-24 1,-24-50 0,-1-49-1,1-50 17,49-50-32,-25-123 15,26-51 1,24 26-1,49 74 1,51 25 0</inkml:trace>
  <inkml:trace contextRef="#ctx0" brushRef="#br0" timeOffset="163094">10965 14636 0,'0'0'0,"0"-49"16,0 24 0,0 0-1,0 75 32,24-25-47,-48 123 16,-1 1-1,25 0 1,25-74 0,24-26-1,51-24 1,24-25 15,24-25-15,-73 0-16,49 1 15,-25-26 1,-74 25 0,-25 0-1,-25 0 1,-25 1 0,-24 24-1,-25 49 1,49 1-1,25 0 1,75-26 0,0 1-1,98-74 17,-48-1-17,-1-25 1,-74 51-1,-25-1 1,25 50 0,-1 49-1,-24 1 1,25-26 0,0-24-16</inkml:trace>
  <inkml:trace contextRef="#ctx0" brushRef="#br0" timeOffset="163561.29">12155 14810 0,'0'0'0,"25"-25"32,-25 75-17,-25 24 1,1 25-1,48-49 1,1-50 0,0 0-1,25-74 1,-1-26 0,-24 76-16,0 24 31,-25 49-16,0 26 1,25-1 0,-25-49-1,49-25 17,1 0-17,-25-75 1,0-49-1,-1 0 1,1 75 0,-25 24-1</inkml:trace>
  <inkml:trace contextRef="#ctx0" brushRef="#br0" timeOffset="163911.48">12850 14686 0,'0'0'0,"25"0"0,24-25 15,-49 50 17,-24 0-32,24 0 15,0 24 1,0-24-16,24 49 15,1 1 1,25-1 0,-1-24-1,-24 0 1,-25-26 0,0 1-1,-49 0 1,-1-25-1,-24 0 1,24-25 0</inkml:trace>
  <inkml:trace contextRef="#ctx0" brushRef="#br0" timeOffset="165672.43">15058 14537 0,'0'-25'31,"25"50"172,-25 0-203,0 25 16,24-1-16,-24 1 15,0 49 1,0-25 0,0 1-1,25-26 1,-25-24 15</inkml:trace>
  <inkml:trace contextRef="#ctx0" brushRef="#br0" timeOffset="166460.84">15256 14041 0,'0'0'0,"-74"-25"16,49 0-1,-49 1 1,-1 24-1,-24 24 1,25 26 0,-26 24-1,51 50 1,-26 25 0,26 0-1,-1 25 1,0 24-1,50-123-15,0 74 16,75-25 0,74 0-1,124-50 17,24-24-17,26-50 1,-50-50-1,-75 0 1,-74-24 0,-74-75-1,-25-149 1,-75 199 0,25-25-16,-99-74 15,-25 24 1,-24 50-1,-1 74 1,25 26 0,25 24 15,25 49-15,0 1-16</inkml:trace>
  <inkml:trace contextRef="#ctx0" brushRef="#br0" timeOffset="168894.66">17712 15033 0,'25'0'94,"-25"25"-94,25 0 16,-25 0-16,-25 0 15,-25 74 1,-49 0-1,25-25 1</inkml:trace>
  <inkml:trace contextRef="#ctx0" brushRef="#br0" timeOffset="169427.46">18580 14488 0,'0'0'0,"25"-25"16,-25 0-16,0-25 16,25 50-1,25-25 1,24 50 15,-49 0-15,0 50-1,-50 73 1,-50-24 0,1 0-1,0-74 1,74-25 0,-25 0-16,74-25 15,51 0 1,48-25-1,1 0 1,-49-25 0,-76 26-1</inkml:trace>
  <inkml:trace contextRef="#ctx0" brushRef="#br0" timeOffset="170311.14">19101 13942 0,'0'0'0,"-99"-75"15,74 75 1,1 0-16,-76 0 16,1 0-1,-25 25 17,-25 0-17,0 49 1,75-49-16,-50 50 15,25 24 1,24 25 0,26 25-1,24 0 1,25-1 0,74 1-1,25 0 1,50 0-1,25-50 1,0-24 0,49-26 15,-74-24-15,24-50-1,-24-24 1,-25-1-1,-49-24 1,24-1 0,-50-24-1,26-25 1,-25-25 0,-26 0-1,-24 25 1,-49-74-1,-1 98 1,-24-24 0,-26 25-1,1 50 17,-50 24-17,1 25 1,-1 25-1,25 24 1,24 1 0,51-1-1,49-24-15</inkml:trace>
  <inkml:trace contextRef="#ctx0" brushRef="#br0" timeOffset="172828.35">21508 14512 0,'0'0'0,"0"-49"31,0 24-31,-25 25 16,0-25 0,-25 25-1,-24 25 1,-25 25 0,0 49-1,24 0 1,75-25-1,25-49 1,99-50 0,0-24 15,-25-50-15,-74 49-16,0 0 15,0 50 1,-25 25-1,-25 50 1,0 24 0,25 0-1,0-49 1</inkml:trace>
  <inkml:trace contextRef="#ctx0" brushRef="#br0" timeOffset="173645.37">21756 14537 0,'0'0'0,"0"-25"16,25 25-1,-25 25 1,24 0-1,1 0 1,-25 0 0,25-50 15,-25 0-31,25-25 16,49-24-1,-49 24 1,25 50-1,-26 25 1,26 50 0,49-26 15,50-49-15,0 0-1,25-25 1,-50-49-1,-75-1 1,-49 51 0,-25-1-1,1 25 1,-1 0-16,-25 0 16,25 49-1,1 1 1,73 25-1,1-51 17,-1 1-17,26-25 1,-1-25 0,-49-99-1,0-49 1,0-100-1,-25-75 1,-25 224 0,25 100-1,-50 24 1,25 124 0,1 99-1,24-25 1,49 1-1,-24-100 1</inkml:trace>
  <inkml:trace contextRef="#ctx0" brushRef="#br0" timeOffset="174379.35">24584 13843 0,'0'0'0,"25"-25"15,-25 0 1,24 25 0,-24 25 15,0 24-31,-24 75 15,24-24 1,24-1 0,100-74-1,25-25 17,-25-50-17,-49-49 1,-26 24-1,-24 26 1,0 49 0,-50 49-1,0 26 1,25-1-16,-25 50 16,25 0-1,0-49 1,25-50-1</inkml:trace>
  <inkml:trace contextRef="#ctx0" brushRef="#br0" timeOffset="175046.01">25378 13222 0,'-25'-74'16,"50"148"-16,-100-198 0,25 75 16,-74-26-1,-24 50 1,-26 50 0,-24 50-1,24 49 1,25 74-1,50 25 1,49-99 0,1 125-1,24-125 1,25 0-16,0 124 16,25 0-1,99-25 1,24-74-1,51-50 1,24-74 0,-24-50-1,-1-24 1,1-26 0,-26-74-1,100-124 1,-149 50 15,-74 124-31,-50-248 16,-75 98 15,-49 51-15,-49 24-1,-1 26 1,0 73-1,-49 75 1,49 50 0,75-1-16</inkml:trace>
  <inkml:trace contextRef="#ctx0" brushRef="#br0" timeOffset="201096.34">4738 16919 0,'0'-25'47,"0"50"172,-25-1 281,25 1-484,0 0-1,0 0 1,0 0-16,0 24 15,0-24 17,0 25-17,0-25 1,0 24 0,0 1-1,0-1 1,0 1-1,0-25 1,0 0 15</inkml:trace>
  <inkml:trace contextRef="#ctx0" brushRef="#br0" timeOffset="202081.38">4738 16869 0,'-25'0'31,"50"0"0,0 0-31,25 0 16,-1 0-16,1 0 15,99-25 1,-50 0 0,-50 1-1,-24 24 17</inkml:trace>
  <inkml:trace contextRef="#ctx0" brushRef="#br0" timeOffset="202434.16">4763 17142 0,'0'25'16,"25"-25"0,24-25-1,1 25 1,0 0-16,49-25 16,-25 0-1,-24 25 1,-1 0 15,-49 25 0,25 0-15</inkml:trace>
  <inkml:trace contextRef="#ctx0" brushRef="#br0" timeOffset="202813.21">5408 17117 0,'0'0'0,"25"-25"31,-25 50 0,25 0-31,-25 25 16,0-1 15,0-24 1,0-50-17,0-24 1,24-51-1,26 51 1,-25-1 0,0 25-1</inkml:trace>
  <inkml:trace contextRef="#ctx0" brushRef="#br0" timeOffset="203163.86">5730 16993 0,'25'25'15,"-25"0"1,0-1 0,0 26-1,0 25 1,50-1-1,-1-24 1,1-50 0,0 0-1,-50-50 1,24-49 0,-48 24-1,-26 26 1,0 24-1,1 25 1,24 25 0</inkml:trace>
  <inkml:trace contextRef="#ctx0" brushRef="#br0" timeOffset="203780.4">6326 17043 0,'0'0'0,"-25"24"32,25 26-32,-25 25 15,25-26 1,0-24-1,25-50 32,0-24-31,0-51 0,24 51-1,-24 24 1,0 50-1,0 49 1,-1 1 0,1-26-1,0-49 17,0-25-32,0 1 15,24-76 1,26 1-1,-26 49 1,1 50 15,-25 25-15,0 0-16,-1 74 16,1 1-1,0-1 1,0-74-1,-25-1 1,25 1 0</inkml:trace>
  <inkml:trace contextRef="#ctx0" brushRef="#br0" timeOffset="205930.39">9303 16819 0,'0'-24'32,"0"-1"14,-25 50-30,25 24-16,0-24 16,-25 25-16,25 24 15,0 25 1,50 1 0,49-76-1,25-24 1,0-49-1,-50-26 1,-24-24 0,-50 49-1,0 26 1,0-1 0,0 99-1,-25 1 1,0-26-16,25 75 15,0-49 1,0-1 15,25-49-31</inkml:trace>
  <inkml:trace contextRef="#ctx0" brushRef="#br0" timeOffset="206580.34">9303 16224 0,'0'0'16,"-50"25"-16,25 0 15,-49 49 1,-50 25 0,25 25-1,24 25 1,50 25-1,25 24 1,25-74-16,25 75 16,74-1-1,25-49 1,74-50 0,0-49-1,0-50 1,-24-74-1,-50-26 17,-50-49-17,-49-24 1,-50-26 0,-149-173-1,-25 174 1,-24 74-1,24 49 1,0 26 0,25 49-1,75 24 1,24 101 0</inkml:trace>
  <inkml:trace contextRef="#ctx0" brushRef="#br0" timeOffset="207080.9">11138 17018 0,'0'0'16,"-74"0"-1,49-25 1,0 25 0,75 0-1,0 25 1,74-25-1,74 0 1,-24 0 0,-26-25-1,-73 0 1,-25 25 0</inkml:trace>
  <inkml:trace contextRef="#ctx0" brushRef="#br0" timeOffset="207397.61">11238 17266 0,'0'0'0,"-75"25"16,75 0-1,-25-25 1,75 24 0,74 1-1,74-25 1,1 0 0,-1-25-1,-49 1 1,-50-1-1,-74 25 1</inkml:trace>
  <inkml:trace contextRef="#ctx0" brushRef="#br0" timeOffset="207847.06">11957 16720 0,'0'0'0,"-25"-25"0,0 1 15,1 24 1,24-25 0,-25 25-1,99 74 1,25 1-1,50-1 1,25-24 15,-100-1-31,50 1 16,-49-1 0,-1-24-1,-49 25 1,-25 0-1,-50 24 1,-24 0 0,0 1-1,-51-1 1,1 1 0,0-26-1</inkml:trace>
  <inkml:trace contextRef="#ctx0" brushRef="#br0" timeOffset="208347.34">12007 16621 0,'0'0'0,"-25"-25"16,25 0 30,25 50-14,-25 25-32,24-1 15,-24 26 1,50 98 0,-50 26-1,25-1 1,-25-49-1,0-50 1,0-49-16,-25 0 16,25-26 46,0-48-62</inkml:trace>
  <inkml:trace contextRef="#ctx0" brushRef="#br0" timeOffset="208498.12">12180 17638 0,'0'-25'16,"-25"0"-16,1 25 15</inkml:trace>
  <inkml:trace contextRef="#ctx0" brushRef="#br0" timeOffset="-208916.47">15331 16745 0,'0'0'0,"-25"0"16,25 25 31,0 0 109,0-1-140,0 1-16,0 0 15,0 0-15,0 0 16,0-1-16,0 1 16,0 74-1,0-49 1,0 25 0,0-26-1,0 26 1,-25-26-1,25 1 17,0-25-17,0-1 1,0 1 0,-25 0-1,25 0 16,0 0 48,25-25-48,25 0-16,-25-25 1,24 25-16,1 0 16,-1 0-1,51-25 1,-26 0 0,-24 25-16,24-25 15,0 25 1,-49 0 15,0-24 16</inkml:trace>
  <inkml:trace contextRef="#ctx0" brushRef="#br0" timeOffset="-207992.21">15281 16695 0,'0'25'16,"-25"-25"15,50 0 63,0 0-78,25 0-16,-1 0 15,1 0-15,99 0 16,-50 0 0,0 0-1,-49 0 1,-26 0-1,26 0 17,-75 0 61</inkml:trace>
  <inkml:trace contextRef="#ctx0" brushRef="#br0" timeOffset="-207360.37">15306 17117 0,'25'0'157,"24"0"-142,1 0-15,0 0 16,-1 0-16,1 0 15,49-25 1,-25 25 0,-24 0-1,-25 0 32,-50 25-16</inkml:trace>
  <inkml:trace contextRef="#ctx0" brushRef="#br0" timeOffset="-205816.52">16447 16646 0,'0'25'32,"0"-50"-1,0 50 125,-25-1-140,0 1-1,1 0 1,24 0-16,-25 0 16,0-1-16,0-24 15,25 25 1,-25 0-16,25 0 15,-24 24 1,-1 1 0,25 0-1,0-1 1,0 26 0,25-26-1,-1 1 1,1 0 15,-25-26-15,25 26-1,0-25 1,24 24 0,-24-24-1,0 0 1,25 0-1,-26 0 1,26-25 0,-25 24-1,0-24 1,-1 0 0,1 25-1,0-25 1,0 0 31</inkml:trace>
  <inkml:trace contextRef="#ctx0" brushRef="#br0" timeOffset="-204798.87">17018 16795 0,'0'-25'62,"0"0"-15,24 25-31,-24-25-1,25 25-15,-25-25 32,0 1-1,0 48 16,0 1-47,0 0 15,0 25-15,0-1 16,0 1 0,-25 49-1,25 0 1,25 25 0,-25-74-1,25 24 1,-25-24-1,0-25 1,25 0 0,0-1-1,-1 1 1,26 0 0,-25 0-1,24-25 1,26 0-1,-50 0 1,24-25 0,1 0-1,-25 0 1,-25 1 0</inkml:trace>
  <inkml:trace contextRef="#ctx0" brushRef="#br0" timeOffset="-204097.78">16918 17117 0,'0'0'0,"-24"-25"16,48 0 93,1 25-93,0 0-16,25 0 15,-1 0 1,75-24 0,-25 24-1,-49-25 1,-75 25 15,0 0-15,-49 25-1,-25-25 1,24 24 0,1-24-1,49 0 17,75 0-1,-25 0-16,-1-24-15,51 24 16</inkml:trace>
  <inkml:trace contextRef="#ctx0" brushRef="#br0" timeOffset="-202784.52">17836 16646 0,'0'-25'94,"0"50"-63,0 0-15,25-25-1,0 24-15,24 26 16,1 0 0,0 24-1,-26-24 1,1-1-1,0 26 17,0 49-17,0-25 1,-25-49-16,25 24 16,-25 0-1,0-24 1,-25 0-1,25-26 1,-25 1 0,0 0-1,0 0 1,-24 0 0,24-1-1,0-24 1,25 25 62,0 0-62</inkml:trace>
  <inkml:trace contextRef="#ctx0" brushRef="#br0" timeOffset="-201791.63">18853 17241 0,'0'-25'16,"-25"25"-1,1 0 17,24-24-17,24 24 63,1 0-62,25 0-16,0 0 16,-1 0-16,26 0 15,73 0 1,1 0 0,-50-25-1,-24 25 1,-50 0-1,-1 0 48,-48 0-47,-1 25-16</inkml:trace>
  <inkml:trace contextRef="#ctx0" brushRef="#br0" timeOffset="-201271.62">18903 17489 0,'0'0'16,"-50"0"-1,25 0 17,50 0 14,25 0-30,-25 0-16,24 0 16,26 0-16,74 0 15,-1-25 1,-24 25 0,-49-24-1,-26 24 1,-24 0 46</inkml:trace>
  <inkml:trace contextRef="#ctx0" brushRef="#br0" timeOffset="-199881.9">20689 16819 0,'0'-24'31,"0"-1"16,25 25 0,-25 25-47,0-1 15,0 1 1,25 25-16,-50 24 16,25 1-1,-25 24 1,0-25 15,25 1-15,25-26-1,-25-24 1,25 0-16,0-25 16,74 0-1,25 0 1,-25-25-1,25 0 1,-49 1 0,-26 24-1,-24 0 17,-25-25-1</inkml:trace>
  <inkml:trace contextRef="#ctx0" brushRef="#br0" timeOffset="-199281.5">20689 16720 0,'0'0'0,"0"-25"16,-25 25 0,25-24 62,25 24-63,25 0-15,-26 0 16,51-25-16,49 25 16,0-25-1,0 25 1,-25-25 15,-74 0-15,0 25-1,0 0 1,-75 25 0,25-25-16</inkml:trace>
  <inkml:trace contextRef="#ctx0" brushRef="#br0" timeOffset="-198914.8">20739 16968 0,'24'0'47,"26"0"-32,-25 0 1,0 0-16,-1-25 15,26 25-15,-25 0 16,74 0 0,0 0-1,-49 0 1,-25 0 0</inkml:trace>
  <inkml:trace contextRef="#ctx0" brushRef="#br0" timeOffset="-197551.33">21756 17192 0,'0'0'0,"0"-25"16,-25 25 0,0 0-1,25 25 1,-25 49-1,25 0 1,-25 26 0,1-1-1,24 0 1,-25 0 0,25-49-1,-25-25 1,25 0 15,25-50 0,-25 0-15,25 0-16,-1-74 16,1 24-1,25-24 1,0 0-1,24 25 1,0-1 0,-24 1-1,24 49 1,-24 0 0,-25 25-1,0 25 16,-75 99-15,-24-25 0,-26 0-1,1-49 1,25-50 0,49 25-1,-25-50 1,75 50 46,0-25-62,0 25 16,49 49 0,-24-49-16,49 49 15,0-24 1,-74 0 15,0-26 0</inkml:trace>
  <inkml:trace contextRef="#ctx0" brushRef="#br0" timeOffset="-196998.41">22798 17167 0,'-25'0'16,"0"-25"-16,0 25 15,25-25 48,25 25-47,0 0-16,0 0 15,-1 0-15,76 0 16,24-25 15,25 0-15,-50 1-1,0-1 1,-74 25 0</inkml:trace>
  <inkml:trace contextRef="#ctx0" brushRef="#br0" timeOffset="-196527.35">23070 16869 0,'0'0'0,"-24"-25"16,24 0-16,0 1 15,0 48 48,24 1-63,1 25 15,-25 49 1,25-25-16,-25 51 16,0 23-1,-25-48 1,25-51 15,0-24-15,0 0-1,25-25 32</inkml:trace>
  <inkml:trace contextRef="#ctx0" brushRef="#br0" timeOffset="-194681.1">24162 16497 0,'0'0'0,"-25"0"172,25 25-156,0 0 0,25 24-16,-25-24 15,0 25-15,0-1 16,0 50-1,25 25 1,-25-49 0,-25-1-1,25-24 1,0 0 0,0-26-1,0 1 1,50 0 15,-1-25-15,1 25-1,49-25 1,0 0 0,1-25-1,-26 25 1,-49-25-1,24 25 1,-49-25 0,0 1-1,-24 24-15</inkml:trace>
  <inkml:trace contextRef="#ctx0" brushRef="#br0" timeOffset="-193930.64">24162 16497 0,'0'-25'31,"0"0"110,25 25-110,24 0-31,1-25 16,24 50-16,-24-25 15,99-25 1,-25 25 0,-50 0-1,-49 0 16,-50-24 16,1 24-47</inkml:trace>
  <inkml:trace contextRef="#ctx0" brushRef="#br0" timeOffset="-193481.23">24162 16795 0,'0'0'16,"-25"0"-16,50 0 15,0 0 17,0 0-17,-1 0 1,1 0-1,25 24 1,24-48 0,1 24-1,-1-25 1,-24 25 0,-1 0-1,-24 0 1,0 0-1,-25 25 1</inkml:trace>
  <inkml:trace contextRef="#ctx0" brushRef="#br0" timeOffset="-191742.94">25105 17142 0,'0'-25'15,"0"0"17,-25 25-32,25-25 93,0 50-61,-25 0-17,25 25-15,0-25 16,25 24-16,-25-24 15,0 49 1,0 1 0,-25-1-1,25 1 1,0-26 0,0-24 15,0 0 0,0 0 47,50-50-15,-26 25-48,26 0-15,24 0 16,-24-25 0,0 25-16,49 0 15,-49-25-15,-26 25 31,1 0 1,0 0 15</inkml:trace>
  <inkml:trace contextRef="#ctx0" brushRef="#br0" timeOffset="-190126.89">26494 16943 0,'-25'0'31,"50"0"32,0 0-48,24 0-15,1 0 16,24 25-16,75-25 16,25 0-1,24 0 16,1 0-15,-1 0 0,1 0-1,-1-25 1,-24 25 0,-1 0-1,-73 25-15,48-25 16,1 0-1,-25 0 1,0 0 0,-49 0-1,-1 0 1,-49 0 46</inkml:trace>
  <inkml:trace contextRef="#ctx0" brushRef="#br0" timeOffset="-189597.21">28850 16621 0,'0'0'16,"-24"-25"-1,24 0-15,-25 25 16,50 0 15,-1 0-15,26 0-1,0 25-15,49 0 16,25 0 0,-25 0-1,-24-1 1,-51-24 0,1 0-1,-25 50 1,-49 24-1,-1 26 1,-24 24 0,-26 49-1,-24 1 1,75-100 0,49-49-1,-25 0 16,0-25-15,25-25-16</inkml:trace>
  <inkml:trace contextRef="#ctx0" brushRef="#br0" timeOffset="-189247.64">28826 16795 0,'0'0'0,"0"-25"31,0 0-31,0 50 62,0 24-62,24 1 16,-24 0 0,0 74-1,0-25 1,0 0 0,25-49-1,-25-25-15,25-1 16,-25 1-1</inkml:trace>
  <inkml:trace contextRef="#ctx0" brushRef="#br0" timeOffset="-188364.17">30513 16621 0,'0'0'0,"0"-50"15,24 50 1,-24-24 15,-49-1-15,24 25-1,-99 0 1,-25 0 0,0 0-1,50 25 16,74-25-31,0 0 16,50 0 15,0 0-15,0 24 0,0 26-1,-1 24 1,-24 1-1,-24-1 1,-1 1 0,0-51-1,25 1-15,25-50 47,24 25-31,26-24-16,24-1 31,-25 0-15,-24 25-1,25 50 1,-26-1 0,-24 26-1,0-1 1,-25 25-1,-50 1 1,-24-51 0,-1 1-1,-24-25 1,-25-1 0,0-48-1,50-1 16,24-50-31</inkml:trace>
  <inkml:trace contextRef="#ctx0" brushRef="#br0" timeOffset="-187397.44">30860 16298 0,'0'0'0,"-50"-148"16,25 123 0,-24-25-16,-26 1 15,-73 24 1,-26 0 15,-25 50-15,100 0-16,-50 24 15,1 26 1,24 49 0,49 0-1,-24 25 1,49 24-1,25-24 1,1 49 0,24-24-1,24 0 1,1-50 0,25-25-1,49 0 16,25-74-15,25 0 0,49-25-1,1-25 1,-50 25 0,0-50-1,-1 1 1,-24-26-1,-49 26 1,74-26 0,-25-24-1,49-74 1,-73 48 0,-51 26-1,1 0 16,-25 25-15,-25-26 0,-25-24-1,-25 25 1,-49 25 0,-25-26-1,0 26 1,0 0-1,49 49-15,-24 0 16,25 0 0,-25 25-1,-25-25 17,-25 50-32,-25-25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06:17.6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7765 1836 0,'-25'0'16,"0"0"31,0 0 47,25 25-79,0-1 1,-25 1-16,1 74 31,-1 25-15,25-74-16,-25 74 15,-25-49 1,50-1 0,-24-24-1,24-26 1,-25 1 0,50-25 62</inkml:trace>
  <inkml:trace contextRef="#ctx0" brushRef="#br0" timeOffset="509.48">7318 2754 0,'-25'0'31,"0"0"-15,50 0 62,0 0-78,25 0 16,24-25-16,1 0 15,-1 0 1,25 25-16,25-49 16,-25 49-1,-74 0 1,-50 0 46</inkml:trace>
  <inkml:trace contextRef="#ctx0" brushRef="#br0" timeOffset="1469.49">7368 1786 0,'0'25'78,"49"-25"-78,-24 0 15,0 25-15,25-50 16,24 25 0,75 0-1,0-25 1,-50 0-1,-50 25 1,-24-24 0</inkml:trace>
  <inkml:trace contextRef="#ctx0" brushRef="#br0" timeOffset="4445.81">6896 2431 0,'0'0'0,"-49"0"94,24 0-78,0 0-16,0 0 15,0 0-15,1 0 16,-1 25-16,-50 0 31,1 49-15,24-24-1,26 49 1,-1-25 0,50 1-1,-1-26 1,26-24 0,24-25-1,-24-25 1,24-24-1,-24-1 1,-25-24 0,0-1-1,0 51-15,-25-76 16,24-24 15,1-25-15,-25 25-1,25 25 1,0 25 0,0-1-1,-25 26 1,0 24 0,-25 50 46,25 24-46,0 1-16,-25 49 15,0 50 1,0-25 15,25 25-15,0-50-1,25 0 1,25 1 0,-1-51-1,26-24 1,-26 0 0,-24-25-16,0 0 15,0-25 1</inkml:trace>
  <inkml:trace contextRef="#ctx0" brushRef="#br0" timeOffset="4995.46">6475 3250 0,'0'25'15,"-25"-25"17,50 0 15,-1 0-47,1 0 15,25 24 1,-1-24-16,100 0 15,75-24 1,48-1 0,76 0-1,-26 0 1,-74 0 0,-74 25-1,-75 0 1,-74 0-1,0 0 1,-50 0 0</inkml:trace>
  <inkml:trace contextRef="#ctx0" brushRef="#br0" timeOffset="5845.31">7194 3771 0,'-25'0'78,"0"0"-62,-24 25-1,24-1-15,-25 1 16,26 0-1,-76 25 1,51 24 0,24 0-1,0 26 1,0-26 0,50-49-1,25 0 1,-25-25-1,-1 0 1,26-25 0,0-50-1,-26 1 1,1-50 15,0 0-15,0 0-1,-25 0 1,-25 0 0,25 74-1,0 25 17,0 50-1,0 25-16,0 49 1,-25 50 0,25 25-1,-25-1 1,1-24 15,24 25-15,0-100-1,0-49-15</inkml:trace>
  <inkml:trace contextRef="#ctx0" brushRef="#br0" timeOffset="6195.34">7715 3746 0,'0'0'15,"0"-25"1,0 50 15,-25 25-15,25 49-1,-49 25 1,24 25 0,25-25-1,25-50 1,24-24 0,50-50-1,25 0 1</inkml:trace>
  <inkml:trace contextRef="#ctx0" brushRef="#br0" timeOffset="6413.18">7591 4143 0,'0'0'0,"-50"0"32,75-25-1,0 0-31,99-24 16</inkml:trace>
  <inkml:trace contextRef="#ctx0" brushRef="#br0" timeOffset="7587.71">5532 2481 0,'-25'-25'31,"0"25"0,25 25-15,0 0-16,-24-25 16,24 24-1,0 51 1,-25-1-1,25 25 1,0 25 0,-25 1-1,25 23 1,-50-24 0,50 0-1,-25-24 1,25-76-16,-24 26 15,24-25 1,24 0 0,1-25 46,0 0-46,25 24-1,49-48 1,25-1 0,0 25-1,-50-25 1,-49 25-16,-25-25 16,25 25 30</inkml:trace>
  <inkml:trace contextRef="#ctx0" brushRef="#br0" timeOffset="8654.12">9600 3101 0,'25'0'156,"0"0"-141,25 0-15,24 0 16,25-25-16,124 0 16,1-24-1,-26 24 1,-74 0 15,-99 25-15,0 0-1,-50 0 48</inkml:trace>
  <inkml:trace contextRef="#ctx0" brushRef="#br0" timeOffset="9129.37">10196 2654 0,'0'0'0,"-25"0"16,0 0 31,0 25-32,25 25-15,0-25 16,0 74-1,0 25 1,25 74 0,-25-74-1,-25 0 1,25-24 15,-25-51-15,25-24 31,0-50-47,25 25 15</inkml:trace>
  <inkml:trace contextRef="#ctx0" brushRef="#br0" timeOffset="10895.86">11982 2208 0,'0'0'0,"0"-25"47,-25 25 0,25 25-47,0 0 15,-25 24-15,0 51 16,-24 24 15,24-50-31,-25 75 16,1-25-1,24-25 1,0-24 0,25-51-1</inkml:trace>
  <inkml:trace contextRef="#ctx0" brushRef="#br0" timeOffset="11580.45">11957 2307 0,'0'0'0,"0"-74"16,25 24-1,0 0 1,-1-24 0,26 0-1,24 24 1,1 25 0,49 0-1,-25 1 1,-49 24-16,-1 49 15,-49 75 1,-49 0 0,-100 25-1,0-25 17,0-49-17,50-26 1,74-24-1,0-25 1,50 25 47,0 0-63,25 24 15,24 26 1,25-1-1,-24 0 1,-1 1 0,-24-50-1,-26 0 1,1-25 15,0-25 0</inkml:trace>
  <inkml:trace contextRef="#ctx0" brushRef="#br0" timeOffset="12112.15">13644 2109 0,'0'0'0,"0"-25"16,-25 25-1,0 0 17,25 25-17,0-1 1,-25 76-1,1 24 1,-26 25 0,50-75-16,-25 0 15,0 1 17,25-50-17,0-1 1,0 1-1</inkml:trace>
  <inkml:trace contextRef="#ctx0" brushRef="#br0" timeOffset="12446.3">13222 2927 0,'0'0'0,"-25"0"16,0 0-16,1 0 31,48 25 0,26-25-15,74 0-1,25 0 1,-25 0 0,-25-25-1,-24 0 1,-26 25-16,1 0 16,-25-24-1</inkml:trace>
  <inkml:trace contextRef="#ctx0" brushRef="#br0" timeOffset="12836.61">13222 1985 0,'0'-25'15,"25"0"16,0 25-15,49 0-16,50-25 16,25 25-1,-50-25 17,-74 25-32,0 0 31,-25 25-16</inkml:trace>
  <inkml:trace contextRef="#ctx0" brushRef="#br0" timeOffset="13395.03">15256 2555 0,'0'-25'32,"25"25"-17,0-24 1,0 24 0,74 0-1,25-25 1,-25 0-1,-24 25 1,-51 0 0</inkml:trace>
  <inkml:trace contextRef="#ctx0" brushRef="#br0" timeOffset="13613.19">15356 2679 0,'0'0'0,"-25"25"31,25 0-15,25 0-1,24-25 1,50 0-1,50 0 1,-99 0-16,49 0 16</inkml:trace>
  <inkml:trace contextRef="#ctx0" brushRef="#br0" timeOffset="14129.38">16645 2282 0,'0'0'0,"0"-49"31,25 49-31,-25-25 62,0 74-46,0-24-16,25 0 16,-25 99-1,-50 0 1,1 50-1,-1-50 1,1-25 0,49-49-16,0-1 15,0-24 17,99 0-17,25-50 1,50 25-1,-50-49 1,-25-26 0,-74 50-16</inkml:trace>
  <inkml:trace contextRef="#ctx0" brushRef="#br0" timeOffset="14468.15">16670 2133 0,'-49'-49'31,"73"49"-15,1 0-16,0-25 16,25 25-1,123-25 1,-73 0 0,-1 1-1,-50 24 1,-24 0 15</inkml:trace>
  <inkml:trace contextRef="#ctx0" brushRef="#br0" timeOffset="14679.59">16621 2506 0,'0'0'0,"-25"0"32,25 24-32,74-24 15,50 25 1,50-25 0,0 0-1</inkml:trace>
  <inkml:trace contextRef="#ctx0" brushRef="#br0" timeOffset="15063.1">17861 2183 0,'0'0'0,"25"-50"31,-25 26-31,0 48 31,0 1-15,-25 50 0,-25 49-1,1 25 1,24-25-1,0 0 1,25-75-16,0 50 16,75-49-1,-1-50 17,25 0-17,-49 0-15</inkml:trace>
  <inkml:trace contextRef="#ctx0" brushRef="#br0" timeOffset="15396.2">18556 2233 0,'0'0'0,"24"-75"31,-24 50-31,0 1 16,0-1 15,0 74-15,-24-24-16,24 74 15,0 26 17,0-1-17,24-25 1,-24 25-1,25-50 1,0-24 0,49-25-1,-24-25-15</inkml:trace>
  <inkml:trace contextRef="#ctx0" brushRef="#br0" timeOffset="15613.62">18506 2481 0,'0'0'0,"-99"-50"16,74 25-16,25 1 31,0-1-15,50 25-1,24-25-15,50 25 16,25-25 0</inkml:trace>
  <inkml:trace contextRef="#ctx0" brushRef="#br0" timeOffset="16013.76">19250 1985 0,'0'0'0,"25"24"62,0 1-46,24 25-16,-24-25 15,0 24-15,0 1 16,24 74 0,-49 25-1,-49 24 1,-75-24 0,0-25-1,49-49 1,26-26-1,24-49 1,0 25-16,0-25 16,1 0-1</inkml:trace>
  <inkml:trace contextRef="#ctx0" brushRef="#br0" timeOffset="19029.14">22103 2729 0,'-25'0'62,"0"0"63,1 0-78,-1 0 0,50 0 250,-1 0-297,1-25 16,0 25-16,0 0 15,0 0 1,-1 0-16,51 0 15,-1 0 1,25 0 0,1 25-1,-1-25 1,25 0 0,0 0-1,-25 0 1,25 0-1,-24 0 1,24 0 0,-25 0-1,0 0 17,-25-25-32,50 25 15,25 0 1,-25-25-1,0 25 1,0 0 0,0 0-1,-49 0 1,-1 0 0,1 0-1,-50 0 1,-1 0-1</inkml:trace>
  <inkml:trace contextRef="#ctx0" brushRef="#br0" timeOffset="19580.32">24708 2307 0,'0'0'0,"-25"-25"0,25 0 31,0 1 16,0 73-31,25-49-16,24 25 15,1 0 1,49 49-1,50-24 1,0 24 0,-50-49-1,-49 0-15,24 0 16,-74 0 0,0-1-1,-25 1 1,-24 25-1,-26-1 1,-24 1 0,0 24 15,49-24-15,-24 25-1,-1-26 1,26-24-16</inkml:trace>
  <inkml:trace contextRef="#ctx0" brushRef="#br0" timeOffset="20046.46">24708 2357 0,'0'0'0,"0"-25"0,0 0 62,-50 75-46,50-25-1,-25 74 1,1 50 0,-1 24-1,0 1 1,50-50-1,-25-50 1,0-49-16,25 25 16,-25-25 15,0-1-15</inkml:trace>
  <inkml:trace contextRef="#ctx0" brushRef="#br0" timeOffset="22680.39">27660 2183 0,'0'-25'0,"0"0"63,-25 25-48,0 0 1,0 0 0,1 0 15,48 0 78,1 0-93,0 0 46,0 0-46,0 0 0,-1 0-1,1 0 32,-50 0 78,1 0-109,-1 0-16,0 0 15,-25 0-15,26 25 16,-1-25 0,-75 25-1,51 0-15,-50 49 16,-1 26 0,26 24-1,49 0 1,25-25-1,50 25 1,74-25 0,25-49 15,-50-25-15,0-25-1,-74 0 1,0-75-1,-50 1 1,-49-1 0,-26 50-1,-49 25 1,25 0 0,50 0-1</inkml:trace>
  <inkml:trace contextRef="#ctx0" brushRef="#br0" timeOffset="23681.28">28106 1662 0,'0'0'0,"0"-25"16,-25 25-16,1-25 15,-26 25 1,-49-24-1,-50-1 1,75 25-16,-75 25 16,-50-1-1,1 51 17,24-1-17,50 26 1,0 24-1,50 24 1,-1 26 0,1 0-1,24-1 1,50-24 0,25-50-16,49 50 15,75-25 1,0 0-1,25-49 1,-1-26 0,26 1-1,-1-25 17,-24-25-17,-50 0 1,25 0-1,-50-50 1,25-24 0,0-75-1,-49 50 1,-26-25 0,1 0-1,-1-25 1,-24 0-1,0 25 1,0 25 0,-25-1 15,0 26-15,0 0-1,-25-1 1,-49 1-1,-50 24 1,-75 1 0,25 24-1,50 0 1,75 25 0,24 0-16</inkml:trace>
  <inkml:trace contextRef="#ctx0" brushRef="#br0" timeOffset="25096.67">4316 1389 0,'0'50'47,"0"-25"-32,-24 24-15,24 1 16,-25 124 0,0 24-1,0 50 1,-24 25-1,24 223 1,-25-173 15,1-1-31,-26-24 32,-24-75-17,49-74 1,1-50-1</inkml:trace>
  <inkml:trace contextRef="#ctx0" brushRef="#br0" timeOffset="26997.51">4118 1240 0,'25'0'47,"0"0"-31,-1 0-16,26 0 15,0 0-15,222 25 32,-48 0-17,-100-25 1,0 0-16,124 0 15,0 0 1,0-25 0,0 25-1,0 0 1,25-25 0,-25 25-1,25 25 1,25-25-1,99 0 17,-149-25-17,0 25 1,-50-24 0,-24 24-1,-1-25 1,-24 0-1,25 0 1,24 25 0,50-25-1,1 1 1,48 24 0,51 0-1,247-25 1,-372 0-1,0 25-15,224-25 16,-1 0 15,1 0-15,49 1 0,0 24-1,-24-25 1,-1 0-1,199 25 1,-447 0 0,-25 0-16,249 25 15,-249-25 1,-24 0-16,25 0 16,272 25-1,-198-1 16,0-24-31,-75 25 16,1-25 15,-75 0-15,0 0 0,0 0-1,0 0 1,-25-25-16,-25 25 15,125 0 1,49 25 0,-75 0-1,1-25 1,25 0 0,24 0-1,-74 25 16,-25-25-31,-75 0 32,1 0-17,-25 0 1,0 0 15,-1 0-15,-24 50-1,25 24 1,0 25 0,-25 25-1,-25 25 1,0 0 0,-24 25-1,-1-75 1,-24 50-1,49-75-15,-49 100 16,-1-25 0,50-75-1,-49 50 1,24 25 0,1-50-1,-1 25 1,25-25-1,0-24 1,1 24 0,-1 0-1,0-24 1,-25 24 0,26 0-1,-1-24 1,-25-1-1,25-74 1,25 25 0</inkml:trace>
  <inkml:trace contextRef="#ctx0" brushRef="#br0" timeOffset="28798.17">3895 4391 0,'-25'0'16,"25"25"0,0 24-1,0 51 1,0 48 0,-25 1-1,25-74-15,0-1 16,-25 25-1,25-24 1,0-50 15,25-25 16,0 0-31,0-25-16,49 25 15,25 0 1,25 0 15,25 0-15,0 0 0,25 0-1,24 0 1,1-25-1,-26 25 1,1-25 0,-100 25-16,100 0 15,0 0 1,24-25 0,1 25-1,-1 0 1,0 0 15,1 0-31,99 0 31,-75 0-15,-99-24 0,248 24-1,-124 0 1,0 0-1,25 0 1,50 0 0,24 24-1,-25 1 1,50-25 0,25 25-1,-198-25 1,222 0-1,-24 25 1,-173-25 0,-26 0-16,199 0 15,25 0 1,-1 0 0,-222 0-16</inkml:trace>
  <inkml:trace contextRef="#ctx0" brushRef="#br0" timeOffset="29380.75">19399 4986 0,'25'0'0,"-50"0"0,124-25 16,-24 25-16,-1 0 15,-24 0-15,-25 0 63,-25-24-32,0-1-15</inkml:trace>
  <inkml:trace contextRef="#ctx0" brushRef="#br0" timeOffset="31581.23">19846 3771 0,'0'0'0,"-50"74"31,50-49-31,-25 74 16,0 25-1,25-74-15,-49 74 16,24 0 0,0 25 15,-25-25-15,26-25-1,-1-25 1,0 1-1,25-50 1,0-1 0,0 1-1,-25 0 1,25 0 46,-25-25 1,1 0-63,-1 0 16,0 0-16,0-25 15,-24 25 1,-51-25-1,-24 25 1,-24 0 0,98-25-16,-99 25 15,25-24 1,25 24 0,-25 0-1,0 0 16,0 0-15,0 0-16,24 0 31,-24 0-15,50 0-16,-50 0 16,25 0-1,-1 0 1,1 24-1,0-24 1,0 0 0,0 0-1,24 0 1,1 0 0,-25 0-1,-26 25 16,76-25-31,-75 0 32,25 0-17,-1 0 1,-24 0 0,0 0-1,25-25 1,-25 25-1,25 0 1,0 0 0,-1 0-1,-24 0 1,-25 0 0,50 0-1,25 25 1,-25-25 15,-1 0-31,26 0 31,0 25-15,24-25 0,0 0-1,1 25 1,-26-25-1,1 25 1,-1-25 0,51 25-1,-76-25 1,26 0 0,0 24-1,-1-24 16,1 0-15,24 25 0,0-25-1,-24 25 1,24-25 0,-24 25-1,24-25 1,-49 0-1,50 0 1,24 0 0,0 0-1,-25 0 1,1 25 0,24-25-1,-25 0 16,1 0-31,-1 24 32,25-24-1,0 0-15,1 0 15</inkml:trace>
  <inkml:trace contextRef="#ctx0" brushRef="#br0" timeOffset="33780.64">3473 7020 0,'0'-24'62,"0"48"-46,0 1-16,-25 25 15,25 0-15,-25 24 16,1 100 0,-1-1-1,25-74 1,49-49-1,51-50 1,73-25 0,-98 0-1,24-49 1,-74 49-16</inkml:trace>
  <inkml:trace contextRef="#ctx0" brushRef="#br0" timeOffset="34114.08">3448 7045 0,'0'0'0,"0"-25"31,25-24-15,0 49 0,24-25-1,51-25 1,-26 1-1,-49 49 1,0 0-16</inkml:trace>
  <inkml:trace contextRef="#ctx0" brushRef="#br0" timeOffset="34314.11">3448 7318 0,'0'0'0,"50"0"47,-25-25-31,99-24-1,-25 24-15</inkml:trace>
  <inkml:trace contextRef="#ctx0" brushRef="#br0" timeOffset="34914.37">4168 7145 0,'-75'24'32,"50"1"-32,-24 0 15,24 0 1,0 24 0,25-24-1,50-25 1,-1-49-1,26-1 1,-26 50 0,-24 0-1,0 50 1,25 49 0,-26 0-1,1 50 1,0-25-1,-25-25 1,0-74-16,0 0 31,0 0-15,25-25 0,-25-50-1,49-49 1,-24-50-1,0 0 1,-25 50 0,0 24-1,0 51 1</inkml:trace>
  <inkml:trace contextRef="#ctx0" brushRef="#br0" timeOffset="35085.98">4961 7616 0,'0'0'0,"0"25"31,-24-25 0</inkml:trace>
  <inkml:trace contextRef="#ctx0" brushRef="#br0" timeOffset="35764.29">5929 7145 0,'0'-25'16,"0"0"-16,-25 25 47,0 0-47,0 25 15,-24 49 1,-1 25 0,25 1-1,25-1 1,25 0-1,0-49 1,25-26 0,-1 1 15,-24-25-15,0 0-1,0 0 1,24-25-1,1 1 1,0-1 0,-26 0-1,1-25 1,-50 1 0,-24 24-1,-51 25 1,-24 0-1,25 25 1,0 24 0,49-49-1,26 25-15</inkml:trace>
  <inkml:trace contextRef="#ctx0" brushRef="#br0" timeOffset="36365.12">5879 6921 0,'0'0'0,"-74"-49"16,49 49-1,0-25-15,-24 50 16,-51-1 0,26 51 15,0 49-15,-1 25-1,25 49 1,26 1-1,73-50 1,51-25 0,73-50-1,1-49 1,-100-25-16,75 0 16,-25-75-1,-49 1 1,-26-75-1,-49-25 1,-25 1 15,-24-1-15,-26 75 0,-24 24-1,0 51 1,-25-1-1,25 50 1</inkml:trace>
  <inkml:trace contextRef="#ctx0" brushRef="#br0" timeOffset="36814.06">8087 7169 0,'25'-24'32,"0"48"14,-1 1-30,-24 25 0,25-25-16,-25-1 15,25 51 1,-25-1 0,25-24-1</inkml:trace>
  <inkml:trace contextRef="#ctx0" brushRef="#br0" timeOffset="36972.48">8161 6971 0,'0'0'15,"-24"-25"-15,24 0 0,-25 0 16,25 1 15</inkml:trace>
  <inkml:trace contextRef="#ctx0" brushRef="#br0" timeOffset="37280.99">8558 7045 0,'0'0'0,"0"50"16,-24-25-16,-1 24 15,25 1 1,0-25-16,49 24 16,75 1-1,0-25 1,-74 24-1,-25-24 1,-100 25 0,-24-25 15,-25-25-31</inkml:trace>
  <inkml:trace contextRef="#ctx0" brushRef="#br0" timeOffset="38148.44">11337 7169 0,'0'-24'0,"0"-1"16,-25-25 0,0 0-1,0 50 1,-49 25-1,-25 50 1,24 24 0,50 25-1,50-25 1,50-74 0,49-25-1,-25-25 1,-74 0-16,49-74 15,-49-25 1,0 50 15,-25 49-15,0 75 15,25 74-15,24 0-1,75-25 1,0-50 0,25-24-1,-74 0 1</inkml:trace>
  <inkml:trace contextRef="#ctx0" brushRef="#br0" timeOffset="38748.31">14338 6748 0,'-24'24'47,"24"1"-47,-25 25 16,25-1-16,-25 1 15,0 99 1,0 0-1,25-25 1,-24-99 0</inkml:trace>
  <inkml:trace contextRef="#ctx0" brushRef="#br0" timeOffset="39048.01">14214 6648 0,'0'0'0,"0"-24"16,25 24-1,-25-25-15,99-25 16,1 25 0,-1-24 15,-25 24-15,-49 25-1</inkml:trace>
  <inkml:trace contextRef="#ctx0" brushRef="#br0" timeOffset="39298.3">14264 7120 0,'25'0'16,"0"0"-16,-1-25 15,51 0 1,49-25 0,-75 26-16</inkml:trace>
  <inkml:trace contextRef="#ctx0" brushRef="#br0" timeOffset="39566.81">14934 7045 0,'0'25'46,"0"0"-30,-25 0-16,25 0 16,0-1-16,-25 51 31,25-1-15,0-49-16,0 0 15,0 0 1</inkml:trace>
  <inkml:trace contextRef="#ctx0" brushRef="#br0" timeOffset="39934.36">15182 7020 0,'0'0'16,"25"50"-16,-1 0 0,-24-1 15,-24 1 1,24-25-1,0 0 1,0-50 0,24-50-1,26 1 1,-25 24 0,0 1-16,0-1 15</inkml:trace>
  <inkml:trace contextRef="#ctx0" brushRef="#br0" timeOffset="40231.23">15678 6921 0,'-25'0'31,"-24"25"-16,49 0 1,0 0-16,0-1 16,24 1-16,26 50 15,24-1 1,-74-24 0,-24-1-1,-26 1 1,-24-50-1,49-25 1</inkml:trace>
  <inkml:trace contextRef="#ctx0" brushRef="#br0" timeOffset="40482.26">16199 6723 0,'0'0'15,"25"-25"-15,0 25 0,-50 25 47,0 0-47,25 24 16,0 75 0,25 0-1,24-24 1,26-26-1,-1-49 1</inkml:trace>
  <inkml:trace contextRef="#ctx0" brushRef="#br0" timeOffset="40630.98">16373 7070 0,'0'0'0,"0"-50"31,24 26-31,1-1 16,0 0-16</inkml:trace>
  <inkml:trace contextRef="#ctx0" brushRef="#br0" timeOffset="40848.25">15430 6574 0,'0'0'0,"-74"0"16,-26-25 0,51 25-1,49-25 1,24 1-1,1 24-15</inkml:trace>
  <inkml:trace contextRef="#ctx0" brushRef="#br0" timeOffset="41714.6">18704 6896 0,'0'-24'16,"-24"24"15,-1 0-31,-25 24 15,-24 26 1,-25 0 15,49 49-15,50 0 0,74 25-1,50-99 1,0-25-1,-24-50 1,-76-49 0,-24-25-1,-49 25 1,-75 49 0,25 1-1,74 24 1</inkml:trace>
  <inkml:trace contextRef="#ctx0" brushRef="#br0" timeOffset="42048.43">18928 6896 0,'0'0'0,"74"0"16,-49 0-1,49 25 1,1 0 0,-50 49-1,-25 1 1,0-1 0,0-49-1,0-50 16,24-74-15,51-25 15,-1 50-15,-24 49 0,-25 0-16</inkml:trace>
  <inkml:trace contextRef="#ctx0" brushRef="#br0" timeOffset="42698.15">19970 6921 0,'0'-25'0,"0"1"15,-50 24 16,0 24-15,1 1 0,-1 25-1,25 24 1,25 1 0,50-26-1,49-24 1,0-25-1,1-25 1,-76-49 0,1-50 15,-50-50-15,1-148-1,-1 173 1,0 74-1,25 51 1,0 48 0,-25 76-1,25 49 1,25-1 0,25-48-1,49-26 1</inkml:trace>
  <inkml:trace contextRef="#ctx0" brushRef="#br0" timeOffset="43300.12">20391 6921 0,'0'0'0,"25"0"16,25 0 0,-1-25-1,26 1 1,-1-26-1,-49 0 1,-25 1 0,0-1-1,-50 50 1,26 0 0,-26 50-1,25 49 1,50-49-1,25-1 1,24-49 15,0 0-15,26-25 0,-1-24-1,0 24 1,0 0-1,-24 50 1,-50 0 0,-25 49-1,-50 25 1,25-74 0,75-50 30,-25-24-46,74-75 16,0 0 15,0 25-15,-24 24 0,-51 75-16</inkml:trace>
  <inkml:trace contextRef="#ctx0" brushRef="#br0" timeOffset="43965.09">23319 6177 0,'0'0'0,"0"-25"31,0 0-15,0 75-1,-25 24 1,0 50-1,0 50 1,25-25 0,0-25-1,50-25 1,49-49 0,0-25-1,100-25 1,-150-25-1</inkml:trace>
  <inkml:trace contextRef="#ctx0" brushRef="#br0" timeOffset="44164.77">23889 6673 0,'0'0'16,"0"-25"-1,0 1 1,0 48-1,0 1 1,-25 50 0,25-51-16,0 26 15,0 49 1,0-74 0</inkml:trace>
  <inkml:trace contextRef="#ctx0" brushRef="#br0" timeOffset="44631.94">24112 6723 0,'0'0'0,"50"25"0,-50 24 15,-25-24 1,25 0-16,25-50 47,0 0-32,24-74 1,1 74 0,-25-24-16,24 24 15,-24 25 1,25 0-1,-25 74 1,-1 1 0,-24 49-1</inkml:trace>
  <inkml:trace contextRef="#ctx0" brushRef="#br0" timeOffset="45598.29">24857 6872 0,'0'0'0,"74"-50"15,-49 25 1,49-49 0,-49-1-1,0 26 1,-50 49-1,-25 0 1,-24 25 0,0 24-1,24 1 1,25 24 0,25-49-16,50 25 15,74-26 1,25-24-1,-25 0 1,-50-49 15,-49-26-15,0-24 0,-50 50-1,0 24 1,-25 25-1,1 25 1,24 49 0,0 0-1,25-49-15,25 25 16,49-25 0,1-25-1,-1-25 1,1-50-1,-50-24 1,-1 25 15,1 49 1,0 99-17,0 1 1,24-1-1,-24-49-15,50 25 16,-1-26 0,-24-48-1,24-1 1,50-50 0,0 26-1,-49 24 1,-51 25-1,26 25 1,-25 49 15,24 25-15,26-24 0,49-26-1,-25-49 1,-74-24-1,-100-76 1</inkml:trace>
  <inkml:trace contextRef="#ctx0" brushRef="#br0" timeOffset="45831.13">24509 6152 0,'0'0'0,"-25"0"15,1 0-15,24-25 16,-25 25 0,74 0 15</inkml:trace>
  <inkml:trace contextRef="#ctx0" brushRef="#br0" timeOffset="46681.31">28875 6549 0,'0'0'16,"0"-25"-1,-49 25 17,24 0-32,-50 25 15,1 50 1,0 24-1,49 0 1,50-25 15,74-24-15,25-25 0,-50-25-16,50-25 15,-24-25 1,-76-49-1,-24-25 1,-49 25 0,-50 0-1,-1 74 1,51 25 0,24 0-16</inkml:trace>
  <inkml:trace contextRef="#ctx0" brushRef="#br0" timeOffset="49036.68">29570 6648 0,'25'25'31,"0"-25"-15,-1-25-16</inkml:trace>
  <inkml:trace contextRef="#ctx0" brushRef="#br0" timeOffset="49342.17">29620 6648 0,'24'0'31,"-48"0"-31,-1 0 78</inkml:trace>
  <inkml:trace contextRef="#ctx0" brushRef="#br0" timeOffset="50182.49">29570 6475 0,'25'0'32,"-50"0"-17,25 25 1,0-1-16,-25 1 15,0 50 1,25-1 0,0 25-1,0-74 1,0 0 0</inkml:trace>
  <inkml:trace contextRef="#ctx0" brushRef="#br0" timeOffset="50550.79">29595 6400 0,'0'0'0,"25"-49"16,-25 24-1,0 0-15,24 0 16,26 25 0,24 0-1,1 50 1,-1-1 0,1 51-1,-26-1 1,-24-25-1,-50 1 1,-74-1 15,0-24-15,-50-25 0,50-1-1</inkml:trace>
  <inkml:trace contextRef="#ctx0" brushRef="#br0" timeOffset="50951.34">30612 6475 0,'0'0'0,"25"-25"31,-50 50 16,25 24-47,-50-24 15,50 25-15,-25-1 16,1 26 0,24-26-16,0 26 15,24-1 1,26-49 0,49 0 15,-24-25-31</inkml:trace>
  <inkml:trace contextRef="#ctx0" brushRef="#br0" timeOffset="51249.12">30513 6227 0,'0'0'15,"0"-25"-15,24 0 32,1 25-32,74-25 15,1 25 1,-1 0-1,-25 0 17,-49 0-32</inkml:trace>
  <inkml:trace contextRef="#ctx0" brushRef="#br0" timeOffset="51448.06">30488 6624 0,'0'0'15,"0"24"1,25-24 0,24 0-16,1 0 15,-1 0-15,26 0 16</inkml:trace>
  <inkml:trace contextRef="#ctx0" brushRef="#br0" timeOffset="52134.16">31406 6996 0,'0'0'32,"-25"0"14,25 24-30,-25 1-16,75-25 31,-26 0-15,1 0 0,-25-25-1,25-24 1,-25 24-1,-25 0 1,-24 25 0,24 0-1</inkml:trace>
  <inkml:trace contextRef="#ctx0" brushRef="#br0" timeOffset="55115.45">3845 9526 0,'-25'0'46,"25"-25"-46,0 50 16,0 0 0,25 24-1,-25 26 1,0-26 0,0 1-1,0-25 1</inkml:trace>
  <inkml:trace contextRef="#ctx0" brushRef="#br0" timeOffset="55665.28">4143 9625 0,'0'0'0,"-25"124"16,25-99-1,-25-25-15,0 25 32,50-75-17,-25-24 1,25 24-16,0-49 16,49 25-1,25-1 1,1 50-1,-26 25 1,-24 50 0,-26 49-1,1 25 1,0-74-16</inkml:trace>
  <inkml:trace contextRef="#ctx0" brushRef="#br0" timeOffset="56049.3">6251 9253 0,'0'-25'15,"0"1"17,0 48-17,0 1-15,0 25 16,0 24-1,0 25 17,0 1-17,-24-26 1,24 0 0,-25-49-16</inkml:trace>
  <inkml:trace contextRef="#ctx0" brushRef="#br0" timeOffset="56315.56">6078 9923 0,'0'0'0,"-25"0"15,0 0-15,50 0 31,25-25-15,24 25-16,100-74 31,-1 24-15,-49 0 0,-49 26-1</inkml:trace>
  <inkml:trace contextRef="#ctx0" brushRef="#br0" timeOffset="56666.12">5879 9179 0,'0'0'0,"0"-25"16,-25 25-1,25-25 1,75 0 0,74-24-1,24 24 1,-24 0-1,-74 0 1,-100 50 15,-25 0-15,1-25 0</inkml:trace>
  <inkml:trace contextRef="#ctx0" brushRef="#br0" timeOffset="57082.85">7318 8931 0,'-25'-25'31,"0"50"-15,25-1-1,-24 26-15,-1 74 32,-25 25-17,25 0 1,50 0 0,25-75-1,24-24 1,50-50-1</inkml:trace>
  <inkml:trace contextRef="#ctx0" brushRef="#br0" timeOffset="57382.35">7864 8906 0,'0'0'15,"-25"0"1,25-25-16,0 50 31,-25 49-15,25 26 0,0 24-1,50-25 1,-50-50-16,49 1 15,26-25 1,24 0 0</inkml:trace>
  <inkml:trace contextRef="#ctx0" brushRef="#br0" timeOffset="57549.46">7765 9228 0,'0'0'0,"-50"-24"31,50-1-15,74 0 0,50 0-1</inkml:trace>
  <inkml:trace contextRef="#ctx0" brushRef="#br0" timeOffset="57848.18">8211 8831 0,'0'0'0,"25"25"62,0 0-62,0 0 0,74 74 32,0 50-17,-74 25 1,-25 24 0,-75-24-1,-24-50 1,50-50-1</inkml:trace>
  <inkml:trace contextRef="#ctx0" brushRef="#br0" timeOffset="58199.11">9451 9501 0,'0'0'15,"0"-25"1,0 50 15,0 0-31,0 0 16,0 0-1,50-25 1,-25-25 0,0 25-16,-1-25 15,-24-25 1,-74 26 0,24-1-1,26 0 1</inkml:trace>
  <inkml:trace contextRef="#ctx0" brushRef="#br0" timeOffset="76000.42">2233 11833 0,'0'25'32,"0"0"-17,0-50 32,-25 25-31,25-25 93,25 0-62,-25 1-31,0-1-16,0 0 15,0-50 1,0 1 0,0 0-1,-25 24 1,0 0-1,0 26 17,0 24-32,1-25 15,-1 25 1,-25 0 0,1 49-1,-26 51 1,1-26-1,24 50 1,25-25 0,0 25-1,50 0 1,25-24 0,0-51-1,-1-24-15,26-25 16,-1-25 15,-24-24-15,-1-26-1,-24-24 1,0 0 0,-25-25-1,-25 24 1,0 51-1,25 24 1,0 0 15,0 124-15,25 1 0,0 24-1,24 0 1,-24-25 15,0 0-15,0 0-16</inkml:trace>
  <inkml:trace contextRef="#ctx0" brushRef="#br0" timeOffset="76501.44">2555 11387 0,'0'-25'16,"25"50"47,0-25-63,0 49 15,24-24-15,-24 25 16,49 74-1,1 49 1,-1 26 0,-24-1-1,-50-24 1,0 0 0,-50-75-1,25-25 1,1-24 15,-26-50-15,25 0-1</inkml:trace>
  <inkml:trace contextRef="#ctx0" brushRef="#br0" timeOffset="77254.36">1563 11263 0,'0'-25'47,"-25"25"-47,25 25 16,-50-1-16,1 51 15,-26 49 17,1 25-17,24 49 1,1 1 0,49 24-1,49-25 1,1-49-1,-25-74-15,49-1 16,-24 0 0,-1-24-1,-24-50 1,-25 25 0</inkml:trace>
  <inkml:trace contextRef="#ctx0" brushRef="#br0" timeOffset="78917.64">5482 11684 0,'25'0'46,"-25"25"33,-25 0-64,25 25 1,0-1-16,0 100 31,-24-25-15,-1-25-1,0-24 1,25-26 0,25-24-1,24-25 1,26-25-1,24 0 1,-25 1 0,-24-1-16,24 0 15,-24 0 1,-25 25 0</inkml:trace>
  <inkml:trace contextRef="#ctx0" brushRef="#br0" timeOffset="79383.83">5557 11684 0,'25'0'31,"-25"-25"-15,24 25-1,1-24 1,0 24 0,49-25-1,1 0 1,-1 0-1,-24 0 1,-25 25 0,-1 0-1</inkml:trace>
  <inkml:trace contextRef="#ctx0" brushRef="#br0" timeOffset="79617.98">5557 11957 0,'-25'25'47,"50"-50"-31,24 25-16,1 0 15,24 0 1,-24-25-16,-25 25 16</inkml:trace>
  <inkml:trace contextRef="#ctx0" brushRef="#br0" timeOffset="80033.32">6524 11635 0,'0'-25'16,"0"0"15,0 50-15,-25 0-16,1-1 15,-1 26-15,-50 49 16,26 25 15,24 25-31,25-50 16,25 1 15,24-26-15,-24-49-16,25-25 15,74 0 1,-75 0-16</inkml:trace>
  <inkml:trace contextRef="#ctx0" brushRef="#br0" timeOffset="80366.97">7169 11610 0,'0'-25'31,"0"50"-15,-25 0 0,25 49-1,-24 25 1,-1 1 0,0-1-1,25-25 1,50-24-1,-26-25 1,1-25-16</inkml:trace>
  <inkml:trace contextRef="#ctx0" brushRef="#br0" timeOffset="80618.08">6946 12007 0,'-25'0'16,"50"0"-16,-75-25 0,50 0 31,25 0-31,0 25 16,49-24-1,-24 24-15,24 0 16,-24-25-16</inkml:trace>
  <inkml:trace contextRef="#ctx0" brushRef="#br0" timeOffset="80983.67">7541 11610 0,'0'0'0,"-24"0"0,24-25 47,24 25-47,1 25 16,25 24-1,-1-24-15,26 50 16,-1 24 0,-24 50-1,-50-25 1,-25 25 0,-49-50-1,-1-25 16,75-49-15</inkml:trace>
  <inkml:trace contextRef="#ctx0" brushRef="#br0" timeOffset="81416.87">8806 11982 0,'0'0'0,"0"-25"0,25 25 47,0-25-32,50 25 1,24 0-1,0 0 1,-25-24 0,-24-1-1,-25 25 1</inkml:trace>
  <inkml:trace contextRef="#ctx0" brushRef="#br0" timeOffset="81670.77">8931 12156 0,'0'0'0,"-50"24"16,25-24 0,0 0-1,50 0 16,0 25-31,49-50 16,26 25 0,-51-24-1,50-1 1,75 0 0</inkml:trace>
  <inkml:trace contextRef="#ctx0" brushRef="#br0" timeOffset="82301.03">10146 11610 0,'0'-25'16,"0"50"-16,0-75 15,25 50 63,-25 25-78,25 0 16,-50 24 0,25 26-1,0-1 1,0-24-16,-25 74 15,0-25 1,0-24 0,25-26-1,0-24 1,0 0 15,75-25-15,74-25-1,-25 0 1,-50 0 0,1 1-1,-51 24 1,-24-25 0,0 0-16</inkml:trace>
  <inkml:trace contextRef="#ctx0" brushRef="#br0" timeOffset="82804.87">10047 11511 0,'-25'0'16,"25"-25"31,25 25-47,0 0 16,-1 0-1,26 0 1,49-25-16,1 25 31,-1-25-15,-25 25-1,-24 0 1,-25 0 15,-50 0-31</inkml:trace>
  <inkml:trace contextRef="#ctx0" brushRef="#br0" timeOffset="83085.17">10121 11858 0,'-25'25'16,"50"-50"-16,-25 50 47,25-25-32,0 0 1,24 0-16,-24 0 16,124-25-1,-99 25 1,24-25-1</inkml:trace>
  <inkml:trace contextRef="#ctx0" brushRef="#br0" timeOffset="84100.75">11089 12131 0,'0'-25'47,"-25"25"15,0 0-46,0 25-1,25 0-15,-25-25 16,1 49 0,-1-24-1,0 25 1,0-26 0,25 1-16,0 0 15,25 0 1,25 0 15,-1-1-15,-24-24-1,25 0 1,-25 0 0,24 0-1,-24-24 1,0 24-1,0-50 1,-1 0 0,1 26-1,-25-1 1,0 0 0,0-25 30,0 26-30,-25 24 0,-24-25-1,24 25 1,0 0 0,-24-25-1,24 50 1,0-25-16,-25 25 15,25-1 1</inkml:trace>
  <inkml:trace contextRef="#ctx0" brushRef="#br0" timeOffset="91284.56">4143 14066 0,'-25'25'16,"25"-1"-1,0 26-15,0 0 16,0-1-1,-25 75 1,-24 0 0,49-24-1,-25-26 1</inkml:trace>
  <inkml:trace contextRef="#ctx0" brushRef="#br0" timeOffset="91584.6">4068 14091 0,'0'0'0,"0"-25"16,0 0-1,25 0 1,0 25 0,74-49-1,25 24 1,-25-25 0,-24 25-1,-50 25 1,-1-24-1</inkml:trace>
  <inkml:trace contextRef="#ctx0" brushRef="#br0" timeOffset="91784.17">4192 14438 0,'0'0'0,"-24"25"31,-1-25-31,50-25 16,49-50-1,50 1 1,-25 0 0</inkml:trace>
  <inkml:trace contextRef="#ctx0" brushRef="#br0" timeOffset="92084.21">4564 14339 0,'0'0'0,"25"0"31,0 0-31,-25 24 16,0 51-1,0 24 1,-50-24 15,50-51-15,0-73-1,25 24 1,0-49 0,25-1-1,24 1 1,-74 49-1</inkml:trace>
  <inkml:trace contextRef="#ctx0" brushRef="#br0" timeOffset="92418.32">4912 14363 0,'0'0'15,"-25"50"16,25 0-15,0-25 0,25 49-1,0-74-15,24 25 16,1-25 0,-1-25-1,-24-49 1,-25-26-1,-25 26 1,1 24 0,-26 25-1,-24 25 1,24 25 0</inkml:trace>
  <inkml:trace contextRef="#ctx0" brushRef="#br0" timeOffset="92951.34">5408 14363 0,'25'50'15,"-25"-25"1,0 0-16,-25 0 15,25 24 1,0-74 15,0 1-15,74-101 0,-24 76-1,0 49 16,-1 25-15,1 49 0,-50 25-1,25-49 1,-25-25 0,24-25-1,26-75 1,24-24-1,1 25 1,-50 74-16,24-25 16,1 25-1,-25 74 1,0 1 0,-1-1-1,1-24 1</inkml:trace>
  <inkml:trace contextRef="#ctx0" brushRef="#br0" timeOffset="93434.64">7095 13942 0,'0'-25'47,"0"50"-32,-25 0 1,25 24-16,-25-24 15,0 49 1,1 50 0,-1 0-1,50-74-15,-1 25 16,26-51 0,0-24-1,24 0 1,0-49-1,-74 24 1,-49 0 0,-1 25-1,-49 25 1,25 0 0,49 0-1</inkml:trace>
  <inkml:trace contextRef="#ctx0" brushRef="#br0" timeOffset="94135.36">7268 13594 0,'0'0'0,"-74"-24"31,49 24-31,-49 0 16,49 0-16,-74 49 16,-25 50-1,49 1 16,1 49-15,49-1 0,25 26-1,50 0 1,-1-1 0,26-49-1,-1 0 1,1-74-1,-1-25 1,-24-25-16,49-50 16,50-24-1,-25-1 1,-25-24 0,-49 25 15,-26 24-16,1-49 1,0 0 0,-50-25-1,0 0 1,-49 0 0,-25 24-1,-75 26 1,75 49-1,-25 25 1,-25 50 0,25-1-1</inkml:trace>
  <inkml:trace contextRef="#ctx0" brushRef="#br0" timeOffset="94918.44">9848 14438 0,'-24'0'16,"-1"0"15,50 0 1,-1 0-17,26 0-15,0 0 16,24-25-16,25 25 15,50 0 1,-99 0-16,74-25 16,-75 50-1,-24-25 1</inkml:trace>
  <inkml:trace contextRef="#ctx0" brushRef="#br0" timeOffset="95234.34">9848 14661 0,'0'0'0,"-24"0"16,24 25-1,24 0 1,1-25 0,25 25-16,49-25 15,25 24 1,25-24 0,-25 0-1,0-24 16,-25-1-15,-74 25-16</inkml:trace>
  <inkml:trace contextRef="#ctx0" brushRef="#br0" timeOffset="95651.96">10692 14239 0,'-25'-49'32,"0"49"-32,25-25 15,0 50 17,0 0-17,25-1-15,74 51 31,0-50-15,50 24 0,0-24-1,-50 0 1,-49 25 0,-25-26-1,-75 26 1,-49 24-1,-25 1 1,-25 24 0,50-25-1,49-24 1,25-50-16</inkml:trace>
  <inkml:trace contextRef="#ctx0" brushRef="#br0" timeOffset="96018.36">10766 14215 0,'0'0'0,"-25"-25"31,25 50 16,0 24-31,25 1-16,-25 24 15,25 1-15,-25 123 31,-25 1-15,25-51 0,0-73-1,0-50-15</inkml:trace>
  <inkml:trace contextRef="#ctx0" brushRef="#br0" timeOffset="97185.25">13346 13967 0,'0'-25'15,"0"50"63,0 24-78,0 1 16,0-1-16,0 26 16,0-26-16,-25 75 15,25 1 16,-24-26-15,-1-50 0,25-24-1,0 0 1,25 0 15,49-25-15,50-25-1,-25 25 1,0-25 0,-74 25-1,0 0 1,0 0 0,-25 25-1</inkml:trace>
  <inkml:trace contextRef="#ctx0" brushRef="#br0" timeOffset="98286.08">14959 14115 0,'24'0'16,"-24"-24"-16,0-1 62,-24 25-62,-1 0 16,0 0-1,-49 0 1,-1 0 0,-24 25-1,49-1-15,-49 51 16,49-26-1,26-24-15,-26 50 16,25 24 0,75-25-1,-1-49 1,51 0 15,-26-25-15,25-74-1,1-1 1,-76 25-16,26-24 16,-25-100-1,0-74 1,-50 99 0,0 50-1,25 50 1,0 24-1,0 50 17,0-1-17,0 26-15,25 99 16,0 0 0,-1 24 15,1 26-16,25-100 1,-50-49 0,25-25-16,24 24 15,1-24 1,24-25 0</inkml:trace>
  <inkml:trace contextRef="#ctx0" brushRef="#br0" timeOffset="98653.03">15752 13867 0,'0'-24'0,"-24"-1"16,24 0 0,0 50 15,-25 24-15,25-24-16,0 25 15,-25 49 1,50 0-1,-25 0 1,0 1 0,0-76-1</inkml:trace>
  <inkml:trace contextRef="#ctx0" brushRef="#br0" timeOffset="98902.92">15604 14488 0,'0'0'15,"-50"0"1,50 24 15,25-24-15,0-24-16,24 24 15,26 0-15,24-50 16,0 50 0,-74-25-1,0 0 1</inkml:trace>
  <inkml:trace contextRef="#ctx0" brushRef="#br0" timeOffset="99219.16">15455 13768 0,'0'-25'16,"0"50"-16,0-75 31,25 50-15,-1 0-16,76 0 15,48 0 1,1-24 0,-74 24-1,-51-25 1,1 25-1</inkml:trace>
  <inkml:trace contextRef="#ctx0" brushRef="#br0" timeOffset="99670.96">14388 15008 0,'0'0'15,"0"-24"-15,-25 24 31,0 0-31,50 0 32,50 24-17,24 1 1,99 0 0,100-50-1,49-24 1,-148 24-16,-50-25 15,248-24 1,-249 49 0,-123 25-1,0-25 1,0 25 15</inkml:trace>
  <inkml:trace contextRef="#ctx0" brushRef="#br0" timeOffset="100368.9">15480 15455 0,'-25'0'0,"50"0"0,-100 0 15,26-25 1,-26 50 15,1 0-31,-50 49 31,24 1-15,26-26-16,-25 26 16,0 24-1,99-74 1,0 99 0,49-75-1,50-49 1,-24 25-1,-26-50 1,1-74 0,0-25-1,-1-74 1,1-1 0,-25 50 15,-1 25-16,-24 100 17,0 48-17,0 51 1,-24 98 0,-1 1-1,0 24 1,0 1-1,0-50 1,1-100-16</inkml:trace>
  <inkml:trace contextRef="#ctx0" brushRef="#br0" timeOffset="100719.07">15628 15505 0,'0'-25'0,"0"50"0,0-25 47,-24 49-31,24 1-16,-25 74 15,25-50 1,-25 1 0,0 49-1,25-25-15,0-25 16,25-49 15,25 0-15,-1-50-1,26-24-15</inkml:trace>
  <inkml:trace contextRef="#ctx0" brushRef="#br0" timeOffset="101053.79">15529 15902 0,'-25'0'31,"25"-25"-15,50 0-1,-25 25-15,24-25 16,1 0-16,0 0 16,24-49-1</inkml:trace>
  <inkml:trace contextRef="#ctx0" brushRef="#br0" timeOffset="104568.3">17439 14661 0,'-25'0'0,"50"0"110,25 0-95,0 0-15,24 0 16,25 0-16,-24 0 15,148-25 1,-74 25 0,-50-24-1,-74 24 1,0 0 0,-1 0-1</inkml:trace>
  <inkml:trace contextRef="#ctx0" brushRef="#br0" timeOffset="105028.3">17836 14314 0,'0'0'0,"0"-25"16,0 75 46,0-26-62,0 51 16,0-25-16,0 24 16,0 0-16,0 75 15,0 0 1,0-50 0,25-24 15,-25-50-16,0-1 1</inkml:trace>
  <inkml:trace contextRef="#ctx0" brushRef="#br0" timeOffset="106919.16">19225 13991 0,'0'0'16,"25"0"-16,-25-24 15,0-1 48,0 50-47,0-1-1,-25 26-15,25 0 16,-24-1-16,24 100 15,-25 25 1,0-1 0,0-24-1,25-50 1,0-74 0</inkml:trace>
  <inkml:trace contextRef="#ctx0" brushRef="#br0" timeOffset="107485.5">19201 14091 0,'0'0'0,"0"-75"31,0 26-31,24 24 0,1-25 16,50-24-1,24 24 1,0 0 0,0 26 15,-24 24-16,-50 74 1,-50 100 0,-50-25-1,-24-25 1,-25-50 0,25-24-1,74-50 1,0 24-1,25 1 1,25 0 0,49 50-1,26-1 1,24-24 0,49 74 15,-73-75-16,-26 1 1,-24-1 0</inkml:trace>
  <inkml:trace contextRef="#ctx0" brushRef="#br0" timeOffset="107852.81">20689 13867 0,'0'0'0,"0"-24"31,0 48 0,0 1-15,0 0-16,0 25 15,0 49 1,0 0 0,0 0-1,-25 0 1,25-49-1,0-25-15,0 0 16</inkml:trace>
  <inkml:trace contextRef="#ctx0" brushRef="#br0" timeOffset="108148.78">20590 14587 0,'-25'0'16,"0"0"-16,0 0 15,75 0 17,-25 0-17,74 0 1,25-25-1,-50 0 1,1 25 0</inkml:trace>
  <inkml:trace contextRef="#ctx0" brushRef="#br0" timeOffset="108468.56">20565 13694 0,'0'-25'31,"0"0"-15,25 25-1,0 25 1,-1-25-16,51 0 16,24 0 15,-49 0-31,24-25 15,-24 25-15</inkml:trace>
  <inkml:trace contextRef="#ctx0" brushRef="#br0" timeOffset="108785.53">21607 14239 0,'25'0'32,"-1"0"-17,1 0-15,0 0 16,25 0-1,74 0 1,0-24 0,-25 24-1,-25-25 1</inkml:trace>
  <inkml:trace contextRef="#ctx0" brushRef="#br0" timeOffset="109002.11">21855 14438 0,'0'0'0,"-74"25"32,49-25-17,50 0 16,24 0-15,75 0 0,25-25-16</inkml:trace>
  <inkml:trace contextRef="#ctx0" brushRef="#br0" timeOffset="109669.63">23070 13843 0,'0'0'16,"25"-50"-1,-25 25 1,0 75 15,25-25-15,-25 49-1,0 50 1,-25-25 0,0 25-1,-24 0 1,49-74 0,0 0-1,49-50 1,51 24-1,24-48 1,25 24 0,-50-25-1,-50 0-15,-24 0 16,-25 0 0</inkml:trace>
  <inkml:trace contextRef="#ctx0" brushRef="#br0" timeOffset="110036.23">23145 13867 0,'0'0'0,"-25"-24"32,25-1-17,25 25 1,0-25-16,49 25 16,50-25 15,0 0-16,-25 0 1,1 25 0,-76-24-1,1 24 1</inkml:trace>
  <inkml:trace contextRef="#ctx0" brushRef="#br0" timeOffset="110235.76">23095 14115 0,'0'0'0,"-49"25"31,98-25 0,-24 25-15,124-25-1,25 0 1,-100 0-16</inkml:trace>
  <inkml:trace contextRef="#ctx0" brushRef="#br0" timeOffset="110653.25">24137 14438 0,'-25'0'63,"25"25"-63,-24 0 15,-1-1 1,-25 51-1,25-1 1,25-24 0,25-1-1,25-24 1,-1 0 0,26-50-1,-1-24 1,-24-75-1,-25 0 1,-50 49 0,-198 1-1,74 74 1</inkml:trace>
  <inkml:trace contextRef="#ctx0" brushRef="#br0" timeOffset="111652.67">25923 14165 0,'0'25'15,"25"-25"48,0 0-48,0 0-15,-1 0 16,51 0-16,-25 25 16,148-25-1,50-25 1,75 25 0,49-25-1,0 0 1,-75 25-1,-73-25 1,-51 1 0,-123 24-16,0 0 15,-26-25 1</inkml:trace>
  <inkml:trace contextRef="#ctx0" brushRef="#br0" timeOffset="112019.18">28131 13743 0,'0'0'0,"-25"-25"16,25 1-1,25 24 16,0 24-31,74 26 16,25 0 0,25 24-1,-50-24 1,-49-1 0,-25 1 15,-50 24-16,-74 1 1,-1-26 0,-24 1-1,50-25-15</inkml:trace>
  <inkml:trace contextRef="#ctx0" brushRef="#br0" timeOffset="112319.16">28057 13793 0,'0'0'0,"0"-25"16,0 0-1,0 75 32,24 49-31,-24 25-1,0 0 1,0 0 0,0 0-1,25-99-15</inkml:trace>
  <inkml:trace contextRef="#ctx0" brushRef="#br0" timeOffset="113151.95">29843 13743 0,'-25'-25'16,"75"25"47,-26-24-63,26 24 15,24 0-15,-24-25 16,24 0-1,26 0 1,-26 25 0,-49 0-1,-25 25 1,0 99 0,-25 25-1,0 25 1,0-1-1,1-24 1,24-50 0,0-74-1</inkml:trace>
  <inkml:trace contextRef="#ctx0" brushRef="#br0" timeOffset="113386.49">30016 14264 0,'0'0'0,"0"-25"16,-24 25-1,73-24 1,1 24-1,123 0 1,26-25 0,-100 0-1</inkml:trace>
  <inkml:trace contextRef="#ctx0" brushRef="#br0" timeOffset="114019.17">30612 13173 0,'74'49'0,"-148"-98"0,-1-1 0,1 25 15,-125 25 1,26 0-1,-26 50 1,26 24 0,98 1-16,-98 98 15,49 26 1,24 24 0,76 25 15,-1-25-16,124 26 1,50-26 0,99-25-1,25-74 1,-124-99-16,-25 0 16,173-25-1,-49-25 1,75-99-1,-100-25 1,0-49 0,-99-25-1,-124-26 1,-124-23 0,-99-26 15,-50 75-16,-24 49 1,-26 50 0,25 99-1,75 75-15</inkml:trace>
  <inkml:trace contextRef="#ctx0" brushRef="#br0" timeOffset="137973.26">10196 17588 0,'0'0'0,"0"25"31,24-25 141,1 0-172,0 0 16,0 0-16,25 0 15,-26 0-15,76 0 16,-1 0-1,0-25 1,0 25 0,0-24-1,-74 24 17,0 0-17,0 0 16,-50 0-15</inkml:trace>
  <inkml:trace contextRef="#ctx0" brushRef="#br0" timeOffset="138420.67">10245 17886 0,'0'0'0,"50"0"47,-25 0-47,24 0 15,-24 0 1,99 0 0,0 0-1,25 0 1,-25 0-1,-50 25 1,-24-25 0,0 0-1</inkml:trace>
  <inkml:trace contextRef="#ctx0" brushRef="#br0" timeOffset="139604.88">10940 17539 0,'25'0'156,"-25"25"-156,24-25 16,26 24-1,-25 1-15,25-25 16,-1 25-16,100 0 16,-25 24-1,-25-24 17,-49 0-17,-25-25 1,-1 0-1,-48 25 32,-26-25-31,25 25 0,0-25-16,-24 25 15,-75 24 1,25 1-1,-25-25 1,49-1 0,25 1-1,26-25 17,-1 0-17,50-25 79,-25 1-78,0-1-16,0 0 15,24-25-15,-24 26 16,0-26-16,25-25 15,-50-24 1,25 25 0,0 24-1,0 25 63,-24 75 63</inkml:trace>
  <inkml:trace contextRef="#ctx0" brushRef="#br0" timeOffset="143171.6">15504 17167 0,'-49'0'16,"24"0"0,25-25 187,-25 25-188,0 0 17,1 0-17,-1-25 17,-25 25-17,25 0 1,0 0-1,1 25 1,-1-25-16,0 0 16,-49 50-1,24-26 1,0 1 0,26 0-1,-1 25 1,25-26-16,0 1 15,25 25 1,24-1 0,1-24-1,24 0 17,1-25-17,-26-25 1,1 0-1,0 1 1,-26-51 0,1 1-1,-50-100 1,25 50 0,-24 0-1,24 50 1,0-1-1,-25 50 1,25 1 0,0 48 46,0 26-46,-25 49-1,50 25 1,-25-74-16,0 74 16,25-25-1,-1 0 1,1-49 0,25 0-1,-1-1 1,1-49-1,0 25 1,-1-50 0,1 25 15,-25-25-15,-1 25-16</inkml:trace>
  <inkml:trace contextRef="#ctx0" brushRef="#br0" timeOffset="143684.93">15976 16844 0,'0'0'0,"0"-25"15,0 50 64,0 25-64,0-25-15,24 24 16,-24 1-16,0 74 15,25-50 1,-25 1 0,0-50 15,0-1-15,25-24-1</inkml:trace>
  <inkml:trace contextRef="#ctx0" brushRef="#br0" timeOffset="144038.31">15876 17390 0,'0'25'62,"25"-25"-46,0 0 0,0 0-16,24 0 15,-24 0 1,50 0-1,-1-25 1,-49 25-16,0 0 16,0 0-1</inkml:trace>
  <inkml:trace contextRef="#ctx0" brushRef="#br0" timeOffset="144504.4">15827 16646 0,'0'-25'31,"-25"25"-16,50 25 32,0-25-47,-1 0 16,26 25 0,49-25-1,1 24 1,-26-48-1,-49 24 1,24 0 0</inkml:trace>
  <inkml:trace contextRef="#ctx0" brushRef="#br0" timeOffset="145071.4">14884 17688 0,'0'0'0,"-25"0"16,75 0 46,0 0-46,-26 0 0,100 24-1,75-24 1,49 25-1,50-25 1,-125-25-16,150 25 16,-75-24-1,-50 24 1,-123-25 0,-50 25-1,-1 0-15</inkml:trace>
  <inkml:trace contextRef="#ctx0" brushRef="#br0" timeOffset="145838.32">15752 18134 0,'-24'0'31,"-1"0"0,0 0-31,0 0 16,0 0-16,-49 25 16,-25 0-1,-25 0 17,24 24-17,51 1 1,-1-1-1,25 1 1,50 0 0,25-26-1,24 1 1,-24-25 0,24 0-1,-49-25 1,0 1-16,0-51 15,0-24 1,-25-25 0,0 0-1,0 25 17,-25 49-17,25 1 1,-25 73 31,25 1-32,0 25-15,-25 74 16,25 0 0,0 0-1,0 0 1,25-50-1</inkml:trace>
  <inkml:trace contextRef="#ctx0" brushRef="#br0" timeOffset="146205.09">16050 18010 0,'0'0'15,"-25"0"1,0 25 0,1 25-1,24 24 1,-25 25-1,25 25 1,0-49 0,25 49 15,-25-99-15,49-1-1,-24-24-15,74 0 16,-49 0-16</inkml:trace>
  <inkml:trace contextRef="#ctx0" brushRef="#br0" timeOffset="146454.54">16000 18333 0,'0'0'16,"-24"-25"-16,-1 25 16,0 0-16,50 0 31,0 0-15,49-25-1,75 25 1,-75 0-16</inkml:trace>
  <inkml:trace contextRef="#ctx0" brushRef="#br0" timeOffset="146855.32">17737 17737 0,'0'0'0,"-25"0"15,50 0 32,0 0-31,0 0-1,-1 0-15,51 0 16,-1 0 0,1 0-1,-1-49 1,-24 49-1,-25-25 1</inkml:trace>
  <inkml:trace contextRef="#ctx0" brushRef="#br0" timeOffset="147155.15">17960 17588 0,'-25'-24'16,"25"-1"0,-24 25-1,24-25 17,24 75-32,1-50 15,0 74 1,0 0-1,-25 51 1,-25-51 0,25 25-1,25-49 1</inkml:trace>
  <inkml:trace contextRef="#ctx0" brushRef="#br0" timeOffset="148288.4">19374 16770 0,'0'-25'15,"-25"50"17,25 0-32,0 24 15,-24 1 1,24 49-1,-25 25 1,25 0 0,0 0-1,0-99 1,-25 0 0,25-50 15,0-25-31,-25-74 15,50-49 1,0 24 0,0 0-1,49 25 17,0 0-17,50 49 1,-24 26-1,-75 49-15,49 0 16,-49 49 0,0 51-1,-50 24 1,-50-25 0,-24 0-1,0-49 1,49-50-1,25 25 1,1-25 0,24 49 31,24 50-32,26-24 1,24 24-1,26-49 1,24-1 0,-25 1-1,-25-50 1,-49 0-16</inkml:trace>
  <inkml:trace contextRef="#ctx0" brushRef="#br0" timeOffset="148638.9">19027 17588 0,'0'0'0,"-25"0"0,0 0 16,75 25 15,0-25-15,123 0 0,75 0-1,75 0 1,-150-25-16,175 1 15,-125-1 1,-124 25 0</inkml:trace>
  <inkml:trace contextRef="#ctx0" brushRef="#br0" timeOffset="149155.18">19672 17886 0,'-25'0'62,"25"25"-30,0 0-17,0 0-15,0-1 16,25 1-16,-25 0 16,0 25-1,25 24 1,-50 25-1,25-49-15,-25 24 16,25-24 0,0-25-1,0-1 17,25-24-17,49-24 1,50 24-1,25-25 1,-25 25 0,-49 0 15,-26 0-31</inkml:trace>
  <inkml:trace contextRef="#ctx0" brushRef="#br0" timeOffset="149773">21830 16919 0,'0'0'0,"-25"0"31,25-25-31,-24 25 15,24 25 32,0-1-31,0 76 0,-25-1-1,25 25 1,0 0-1,-25-74 1,25-1 0,0-24-1,0 0 1</inkml:trace>
  <inkml:trace contextRef="#ctx0" brushRef="#br0" timeOffset="150055.25">21582 17712 0,'-25'0'32,"50"0"-1,0 0-31,24 0 15,76-24 1,23 24 0,-48-25-1,-51 25 1,-24 0 0</inkml:trace>
  <inkml:trace contextRef="#ctx0" brushRef="#br0" timeOffset="150388.6">21756 16819 0,'0'0'0,"-25"-24"32,25-1-32,50 25 15,-1-25 1,50 25-1,-24 0 1,-50-25-16,24 50 16</inkml:trace>
  <inkml:trace contextRef="#ctx0" brushRef="#br0" timeOffset="150755.29">22723 17390 0,'-49'-25'31,"98"0"1,-24 25-32,0 0 15,24 0 1,26-24-1,24-1 1,-49 25 0</inkml:trace>
  <inkml:trace contextRef="#ctx0" brushRef="#br0" timeOffset="150956.29">22723 17613 0,'0'0'16,"-25"0"-1,1 25-15,48-25 32,26 0-17,0 0 1,24 0-16,25 0 0</inkml:trace>
  <inkml:trace contextRef="#ctx0" brushRef="#br0" timeOffset="151622.24">24236 16646 0,'0'0'0,"-24"0"16,24-25-16,24 25 47,1 0-32,-25 74 1,25 26-1,-50 24 1,25 0 0,-25-25-1,50 0 1,-25-74 0,50 0-1,-1-25-15,75 0 16,1-25-1,-51 0 1,-49-24 0</inkml:trace>
  <inkml:trace contextRef="#ctx0" brushRef="#br0" timeOffset="151972.51">24261 16646 0,'0'0'0,"25"-25"16,-50 0 0,50 0-1,0 25 1,0 0 0,74-24-1,0 24 1,-24-25-1,-51 25-15,26 0 16</inkml:trace>
  <inkml:trace contextRef="#ctx0" brushRef="#br0" timeOffset="152205.5">24162 16919 0,'0'0'0,"0"24"47,25-24-47,24 0 16,51 0-1,24-24 1,-75 24-16</inkml:trace>
  <inkml:trace contextRef="#ctx0" brushRef="#br0" timeOffset="152605.57">25105 17142 0,'24'-25'31,"-48"25"-31,-1 0 47,0 25-31,0-25-16,0 25 15,1 24 1,-1 26-1,25-50 1,49-1 0,1-24-1,49-24 1,-49-51 0,-25 1-1,-1 49-15,-73-25 16,-1 25-1,1 25 1</inkml:trace>
  <inkml:trace contextRef="#ctx0" brushRef="#br0" timeOffset="152988.78">23988 17638 0,'0'0'0,"-24"0"16,48 0 31,51 0-32,-26 0-15,150 0 16,74 0 0,74-25-1,-25 25 17,-49-25-17,-99 1 1,-75 24-1,-74 0 1,-50 0-16</inkml:trace>
  <inkml:trace contextRef="#ctx0" brushRef="#br0" timeOffset="153621.1">24906 17861 0,'0'0'0,"0"-24"31,0 48 47,0 1-78,0 0 16,-25 25-1,25-26-15,0 1 16,-24 25-1,24 24 1,0-49 0,0 25 15,24-50 47,26 0-62,24 0-16,1 0 15,24 0-15,0-25 16,75 25 0,-75-25-1,-74 25-15,0 0 16</inkml:trace>
  <inkml:trace contextRef="#ctx0" brushRef="#br0" timeOffset="155855.64">27238 17539 0,'0'0'0,"-25"0"15,50 0 48,0 0-48,0 0-15,24 0 16,26 0 0,123 0-1,25 25 1,1-25-1,24 24 1,0-24 0,-25 25-1,-124-25-15,75 0 16,-75 0 0,-24 0-1,-26 0 1</inkml:trace>
  <inkml:trace contextRef="#ctx0" brushRef="#br0" timeOffset="156305.53">29173 17365 0,'0'0'0,"-25"-25"15,25 1 1,25 24 46,49 24-62,-24 1 16,24 0-16,75 0 16,-74 0 15,-50-1-15,-1 1-1,-48 0 1,-51 49-1,-24 26 1,0-1 0,24-25-1,26-24 1,24-50 0,25 25-16</inkml:trace>
  <inkml:trace contextRef="#ctx0" brushRef="#br0" timeOffset="156622.4">29148 17464 0,'0'0'0,"-49"-49"15,49 24 1,-25 25 15,25 25-31,-25 24 16,25 26 0,0 98-1,25-73 1,24-26-1,1-24 1,24-25 0</inkml:trace>
  <inkml:trace contextRef="#ctx0" brushRef="#br0" timeOffset="157305.79">30637 17539 0,'0'0'0,"0"-50"31,24 25-15,-24 1-16,25-1 31,25-50-15,-25 1-1,-1 0 1,-24-1-1,-49 50 1,-26 25 0,1 25-1,24 25 1,50-1 0,50 51-1,49-26 1,0 25-1,-49-49 1,-25 24 0,-25-49 15,-50 0-15,25 0-16,-24-25 15,-1 0 1,1 0-1,24 0 1,25-50 0,25 0-1,-1 1 1,51-1 0,-1-24-1</inkml:trace>
  <inkml:trace contextRef="#ctx0" brushRef="#br0" timeOffset="157922">31133 16919 0,'0'0'0,"-50"-75"16,-24 50-1,-50 25 1,-25 0 0,0 25-1,-25 50 1,25 24 0,1 25-1,98-50-15,-24 125 16,49-50-1,50-1 1,74-23 0,50-51 15,49-49-15,1 0-1,-26-25 1,1-25-1,-25 0 1,24-49 0,51-75-1,-175 49 1,-24-24 0,-50-24-1,-49 24 1,-50-25-1,-25 49 1,-49 1 0,-1 50 15,1 24-15,98 50-16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08:59.7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8806 1786 0,'0'0'16,"0"-25"15</inkml:trace>
  <inkml:trace contextRef="#ctx0" brushRef="#br0" timeOffset="2023.5">8831 1712 0,'0'25'1156,"0"-1"-1156,-25 1 16,25 25-16,-24 49 16,-1 25 15,0-50-15,25-24-1,-25 0 1,25-26-16,0 51 15,-25-25 1,25-26 0,25-24 46</inkml:trace>
  <inkml:trace contextRef="#ctx0" brushRef="#br0" timeOffset="2426.58">8484 2580 0,'0'0'0,"-25"0"31,0 0-15,50 0 31,0 0-32,25 0-15,74 0 16,49-50 0,-49 1 15,0 24-15,-74 25-1,-50-25 1,25 0-1</inkml:trace>
  <inkml:trace contextRef="#ctx0" brushRef="#br0" timeOffset="2743.28">8608 1687 0,'0'0'0,"0"-25"16,25 25 0,-25-25-1,25 25 1,24-25-1,50 1 1,1-1 0,-26 0-16,1 25 15</inkml:trace>
  <inkml:trace contextRef="#ctx0" brushRef="#br0" timeOffset="2993.79">9203 2208 0,'0'0'0,"0"25"15,0-1 1,0 1-16,-24 0 15,24 25 1,0-25 0,0-1-1</inkml:trace>
  <inkml:trace contextRef="#ctx0" brushRef="#br0" timeOffset="3677.6">9948 1612 0,'0'0'0,"-25"0"0,0 25 47,0 25-47,0 49 15,1 25 1,-1 25 0,0 0 15,0-25-15,0-50-1,25-24 1,0-25-16</inkml:trace>
  <inkml:trace contextRef="#ctx0" brushRef="#br0" timeOffset="3960.06">9948 1588 0,'0'-25'16,"0"0"-16,0 0 47,49 25-32,-24 0-15,99-25 16,-25 1-1,-24 24 1</inkml:trace>
  <inkml:trace contextRef="#ctx0" brushRef="#br0" timeOffset="4160.04">9724 2059 0,'0'0'0,"-74"74"32,74-49-32,0 0 15,25-25 1,24 0 0,125-25-1,-75 25-15</inkml:trace>
  <inkml:trace contextRef="#ctx0" brushRef="#br0" timeOffset="5260.75">12255 2034 0,'0'-25'31,"0"50"-15,0 0-1,0 25-15,0-1 16,0 1-16,24 74 15,26-50 1,24-24 0,51-50-1,-26-25 1,0-49 0,-25-50-1,-24-25 1,24-25-1,-49 25 17,0 75-17,-25 99 17,0 0-17,0 24-15,0 75 16,0 25-1,0-25 1,0-25 0,25-24-1,0-50 1,49-25 0,0 0-1,26-100 1,-26-73-1,1-26 17,-51 50-17,-24 125-15,0-26 16,0 75 15,-24 74-15,-1 50-1,0 24 1,50-24 0,0 0-1,49-50 1,0-74-16</inkml:trace>
  <inkml:trace contextRef="#ctx0" brushRef="#br0" timeOffset="5627.78">14388 1513 0,'0'0'0,"-25"-25"15,25 1 1,-25 24 0,1 0-1,24 49-15,-25 26 16,0 74 0,0-1-1,25 26 1,25 0-1,25-50 17,-1-50-17,50-24 1,-49-50-16</inkml:trace>
  <inkml:trace contextRef="#ctx0" brushRef="#br0" timeOffset="5928.76">15182 1637 0,'0'0'0,"-25"-74"32,25 99-1,-25-1-16,25 26-15,-25 74 16,1 25 15,24-25-15,24 25 0,1-50-1,-25-49-15,50-1 16,24-24-1</inkml:trace>
  <inkml:trace contextRef="#ctx0" brushRef="#br0" timeOffset="6143.81">15008 2009 0,'0'0'0,"-49"-24"32,24 24-17,99-25 1,100 0 0,-100 25-16</inkml:trace>
  <inkml:trace contextRef="#ctx0" brushRef="#br0" timeOffset="6427.64">15703 1588 0,'25'-25'31,"-25"50"-31,24-1 0,-24 1 16,25 25-16,0 74 15,-25 0 17,0 25-17,-50 0 1,1-25 0,-26-50-1,1 1 1,49-51-16</inkml:trace>
  <inkml:trace contextRef="#ctx0" brushRef="#br0" timeOffset="6710.41">16472 2208 0,'25'-25'47,"-1"25"-31,1 0-16,25 0 15,-25 0 1,49 0-1,1 0 1</inkml:trace>
  <inkml:trace contextRef="#ctx0" brushRef="#br0" timeOffset="6877.69">16521 2382 0,'0'0'0,"-74"49"15,0-49 1,74 25 15,0 0-15,74-25-16</inkml:trace>
  <inkml:trace contextRef="#ctx0" brushRef="#br0" timeOffset="7643.95">18208 2183 0,'25'0'47,"0"0"-32,0 0-15,24 25 16,1-25-16,74-25 15,-25 0 1,0-24 0,-49-1 15,-50-49-15,0 24-1,-25 26 1,-24 24-1,-51 25 1,-24 25 0,0 49-1,25 25 1,50-49-16,-26 74 16,50 0-1,25 25 1,25-25-1,124-25 17,0-49-17,0-1 1,-1-49 0,-48-24-16</inkml:trace>
  <inkml:trace contextRef="#ctx0" brushRef="#br0" timeOffset="8445.68">19746 124 0,'0'0'0,"0"-25"15,-24 25 1,-1 0 0,-25 25 15,0 0-15,-24 24-1,24 26 1,1 24-1,24 25 1,0 25 0,50-25-1,25-25 1,-1 0 0,-24 1-1,0-26 1,-25-49-16,0 25 15,-25 24 17,0-24-17,-24-1 1,-1 1 0,-24-25-1,-26-25 1,1 24-1</inkml:trace>
  <inkml:trace contextRef="#ctx0" brushRef="#br0" timeOffset="9460.79">20019 670 0,'0'-25'16,"-25"25"15,1 25-15,-1 0-16,25 24 15,-50 75 1,50 0 0,-25-49-1,1-1 1,24-24 0,0-25-1,0-1 1,0-48 15,24-1-15,1-74-1,0-50 1,25 25 0,24 0-1,-24 24 1,-1 1-1,1 25 1,24 24 0,-24 25-1,-25 0-15,0 1 16,-1 24 0,26 0-1,-25 24 1,24 76-1,-49-1 1,-49 0 15,-26-24-15,-24-26 0,0-49-1,49 25 1,25-25-16,1 0 15,24-25 1</inkml:trace>
  <inkml:trace contextRef="#ctx0" brushRef="#br0" timeOffset="9811.82">21036 422 0,'0'0'15,"0"-25"17,-25 25-32,1 25 15,-1 0 1,-74 123-1,49-48 1,0-1 0,50 0-1,0-25 1,50 1 0,49-25-1,0-26 1,-49-48-1</inkml:trace>
  <inkml:trace contextRef="#ctx0" brushRef="#br0" timeOffset="10130.09">21557 496 0,'0'-25'0,"0"50"0,25-74 15,-25 24 1,-25 50 31,25-1-47,-25 1 16,1 74-1,-1 1 1,0-51-1,25 50 1,25-74 0,-25 25-16,25-1 15,24 1 1,-24-50-16</inkml:trace>
  <inkml:trace contextRef="#ctx0" brushRef="#br0" timeOffset="10328.77">21508 695 0,'0'0'0,"-25"-25"0,25 0 16,49 0 15,26 25-16,-26 0 1</inkml:trace>
  <inkml:trace contextRef="#ctx0" brushRef="#br0" timeOffset="10577.25">22004 347 0,'0'0'0,"0"25"31,0 0-31,0 25 16,25-1-16,-50 75 16,0 0-1,-25 0 1,1-25-1,-26-24 1</inkml:trace>
  <inkml:trace contextRef="#ctx0" brushRef="#br0" timeOffset="11480.25">23095 719 0,'0'0'0,"-25"-24"16,-24-1-1,24 25 1,0-25-1,-49 25 1,49 0 0,-74 25-1,24 24 1,26 26 0,24-1-1,50 25 1,24-49-1,51 0 1,-26-50 0,0 0-1,-49-50 1,0-24 0,0-150-1,24 26 1,-24 24-1,0 50 17,0 50-17,-25 99 17,0-1-17,-25 100 1,25 25-1,25 0 1,0 0 0,24 25-1</inkml:trace>
  <inkml:trace contextRef="#ctx0" brushRef="#br0" timeOffset="11911.74">23591 174 0,'-24'0'47,"24"49"-31,-25-24-16,0 49 16,-25 26-1,26 49 1,-1-25-1,25 0 17,0 0-17,25-25 1,49-49 0,-49-26-16,99 26 15,-75-50-15</inkml:trace>
  <inkml:trace contextRef="#ctx0" brushRef="#br0" timeOffset="12144.79">23443 620 0,'0'0'0,"0"-25"32,49 25-1,-24 0-31,0 25 16,74 0-1</inkml:trace>
  <inkml:trace contextRef="#ctx0" brushRef="#br0" timeOffset="14527.06">16397 5631 0,'25'0'109,"0"0"-93,0 0-16,24 0 15,26 0-15,-1 0 16,50-25 0,0 25-1,-99-24-15,25 24 16</inkml:trace>
  <inkml:trace contextRef="#ctx0" brushRef="#br0" timeOffset="14744.73">16422 5929 0,'0'0'0,"-25"0"31,75 0-16,49-25 1,25 25 0,25 0-1,-25-25 1</inkml:trace>
  <inkml:trace contextRef="#ctx0" brushRef="#br0" timeOffset="16495.07">18382 5557 0,'0'0'0,"-25"0"63,0 25-32,25-1-16,0 1 1,25-25-16,0 0 16,0 25-16,0-25 15,99 0 1,-25-25 0,0 25-1,-49-49 1,-1 24-1,1-25 1,-50 25 0,50-49-1,-50 0 1,0 24 0,-50 0-1,25 26 1,-49 24-1,-26 0 1,1 49 0,0 1-1,0 49 1,24 0 0,1 0-1,49-49-15,0 49 16,25 1-1,50-26 17,24 0-17,50-49 1,50 0 0,24 0-1,1-25 1,-50-25-1,-25 0 1,-50 0 0,-74 1-1,0-1-15,-25 0 16</inkml:trace>
  <inkml:trace contextRef="#ctx0" brushRef="#br0" timeOffset="18794.71">19473 3374 0,'0'0'16,"0"-50"-1,-24 50 1,-1 0 0,-25 0-1,1 25 1,-1 49-1,0 26 1,26-1 0,-1 25-1,0-74-15,25 74 16,0 0 0,0 0-1,25-25 1,0 0-1,-1 0 17,-24-24-17,0-1 1,0-24 0,0 24-1,0-24 1,-24 24-1,24-49 17,-50 0-17,-24-25 1,-26 0 0,26-25-1,49 0 1</inkml:trace>
  <inkml:trace contextRef="#ctx0" brushRef="#br0" timeOffset="19911.48">20391 3374 0,'0'25'172,"0"-50"-172,-24 25 219,24 25-204,0-1-15,-25 26 16,25-25-16,-25 99 15,-25-25 1,1 0 15,24-24-15,0-26 0,25-24-1</inkml:trace>
  <inkml:trace contextRef="#ctx0" brushRef="#br0" timeOffset="20444.83">20491 3324 0,'0'0'0,"0"-25"16,0 1 0,24-1-1,-24 0 1,25 0 0,0 0-1,49 1 1,-24 24-1,24 24 1,-24 1 0,-50 50-1,-74-1 1,-50-24 0,0 24-1,74-49-15,-24 24 16,49 1-1,0 0 17,25-1-17,0-24 1,50 25 0,-26-1-1,26-24 1,-25 0-1</inkml:trace>
  <inkml:trace contextRef="#ctx0" brushRef="#br0" timeOffset="20778.66">20838 3920 0,'0'-25'32,"-25"50"-32,0-1 15,0 1-15,1 0 16,-51 49-1,-24 1 1,-25-1 0,25 25-1,-1-24 1,26-25 0,24-26-1</inkml:trace>
  <inkml:trace contextRef="#ctx0" brushRef="#br0" timeOffset="21161.68">20689 4316 0,'0'0'0,"25"0"15,-25-24-15,0 73 63,0-24-63,0 0 16,-50 25-1,25 24 1,-24-24-1,24-26 17,25 1-32,25 0 31,49-25-15,25 0-1,-49 0-15</inkml:trace>
  <inkml:trace contextRef="#ctx0" brushRef="#br0" timeOffset="21879.94">22103 3721 0,'0'0'0,"0"-25"31,0 0-16,-25 25-15,0 0 16,-49 0 0,0 0-1,24 25-15,-24 50 16,24-1 0,50 1-1,25-1 1,49-49-1,1-25 17,-1 0-17,-49-25 1,0-49 0,-1-50-1,1-50 1,25-74-1,-50 149 1,-25 74 0,25 50 31,-25 24-47,25 75 15,0 25 1,0 0-1,25 0 17,-50-50-17,25 0 1,0 0 0</inkml:trace>
  <inkml:trace contextRef="#ctx0" brushRef="#br0" timeOffset="22211.7">22574 3547 0,'0'0'0,"-24"-24"15,24-1 16,0 50-15,0-1 0,-25 1-16,0 74 15,0 50 1,25-25 0,0 0-1,25-49 1,25-1-1,-1-49 1,26 0 0</inkml:trace>
  <inkml:trace contextRef="#ctx0" brushRef="#br0" timeOffset="22378.69">22599 3944 0,'0'0'15,"-25"-24"17,50 24-17,0 0 1,0 0 0</inkml:trace>
  <inkml:trace contextRef="#ctx0" brushRef="#br0" timeOffset="22928.81">23914 5606 0,'0'0'0,"0"-24"15,25-1 32,24 25-31,26 0 0,24-25-1,0 0 1,-49 25-1</inkml:trace>
  <inkml:trace contextRef="#ctx0" brushRef="#br0" timeOffset="23111.89">23839 5830 0,'0'0'0,"-24"0"31,48 0-15,76-25-1,73 0 1</inkml:trace>
  <inkml:trace contextRef="#ctx0" brushRef="#br0" timeOffset="23644.74">25328 5408 0,'-25'0'15,"50"25"-15,0-25 16,0 25 0,74-25-1,25 0 1,-25-25 0,-74 0-1,0-25 1,-1-49-1,-48 25 1,-1 24 0,-50 50-1,1 0-15,-50 25 16,0 74 0,25 25-1,49 0 1,50 0 15,74 0-15,51-49-1,48-26 1,1-24 0,-1-25-16</inkml:trace>
  <inkml:trace contextRef="#ctx0" brushRef="#br0" timeOffset="24161.89">26444 3721 0,'0'0'0,"-25"-25"47,25 50-47,0 0 15,-24 25 1,-1 24-1,25 0 1,-50 50 0,25 0-1,1-24 1,-1-26 0,25-49-1</inkml:trace>
  <inkml:trace contextRef="#ctx0" brushRef="#br0" timeOffset="24711.87">26494 3845 0,'0'0'0,"0"-25"0,0-24 15,25-1 17,-25 25-17,24 0 1,1 1 0,25-1-1,24 25 1,-24 0-1,0 25 1,-26 24 0,-48 51-1,-26-26 1,-49 0 0,-25-24-1,49 0 1,50-50-1,1 0 17,-1 24-17,25 26 1,25 0 0,-1 24-1,26-24 1,49-1-1,-74-24 1,0-25-16</inkml:trace>
  <inkml:trace contextRef="#ctx0" brushRef="#br0" timeOffset="25079.79">25948 4639 0,'25'0'31,"0"0"-15,24 0-16,26 0 15,-1 0-15,1 0 16,98 25 0,-24-50-1,-25 25 1,-74 0-1,-1-25 1</inkml:trace>
  <inkml:trace contextRef="#ctx0" brushRef="#br0" timeOffset="25511.92">26271 4763 0,'0'0'0,"-25"0"16,25 25 0,25 0-1,-25 24 1,24 1-1,-24-1 17,-24 1-17,-1 25 1,25-51 0,0 1-1,25 0 1,74-25-1,50 0 1,-25-25 0,-75 25-16,1 0 15,-25 0 1</inkml:trace>
  <inkml:trace contextRef="#ctx0" brushRef="#br0" timeOffset="26228.9">27635 4242 0,'0'-25'16,"0"0"46,0 50-46,-25 0-16,25 0 15,-25 74 1,1 0 0,24 1-1,24-26 1,1 0-1,74-49 1,1 0 0,-26-25-1</inkml:trace>
  <inkml:trace contextRef="#ctx0" brushRef="#br0" timeOffset="26479.66">27436 4515 0,'0'0'0,"-24"0"0,-1 0 31,50 0-16,24 0-15,1 0 16,49 25 0,-49-25-16,49 0 15</inkml:trace>
  <inkml:trace contextRef="#ctx0" brushRef="#br0" timeOffset="27928.94">3399 9576 0,'0'0'0,"24"24"78,26-24-62,-25 25-16,0-25 15,24 0-15,1 0 16,24 0 0,1-25-1,-26 1 1,-24 24-16</inkml:trace>
  <inkml:trace contextRef="#ctx0" brushRef="#br0" timeOffset="28195.37">3423 9774 0,'0'0'0,"0"25"16,0 0-1,75-25 1,49 0 0,0 0-1,0 25 1,-50-25-1,-49 0-15</inkml:trace>
  <inkml:trace contextRef="#ctx0" brushRef="#br0" timeOffset="28613.31">4093 9476 0,'0'0'16,"0"-24"0,0 48 46,25-24-62,-25 25 16,25 0-16,74 0 15,-49 0 1,-1-1-16,26 1 16,-51 25-1,-24-1 1,-24 1 0,-76 49 15,1-24-31,-25 24 15,75-49 17,24-26-32,0-24 15</inkml:trace>
  <inkml:trace contextRef="#ctx0" brushRef="#br0" timeOffset="28945.54">4044 9526 0,'0'0'0,"-25"-50"31,25 26 16,0 73-47,-25-24 16,25 49-1,-25 75 1,25 25 0,0-25-1,-25-25 1,0-75-1</inkml:trace>
  <inkml:trace contextRef="#ctx0" brushRef="#br0" timeOffset="31562.09">7988 9923 0,'0'-25'31,"0"50"16,0 0-31,25-25-1,-1 25-15,1-25 16,74 0 0,26-25-1,-1-50 1,-25 26 0,-50 24-16,1-50 15,-25 26 1,-50-1 15,-25-24-15,-24 49-1,-25 0 1,0 50 0,49 0-16,0 0 15,-74 74 1,0 99-1,75-49 1,49-25 0,74-25-1,0-49 17,50-25-17,25-50-15,0 0 31,-99 0-31</inkml:trace>
  <inkml:trace contextRef="#ctx0" brushRef="#br0" timeOffset="32746.47">8931 8360 0,'0'0'0,"0"-25"79,-25 75-79,25-25 15,-25 0 1,25 24-16,-25 50 15,0-49-15,25 0 16,-25 74 0,25-75-1,-24-49-15,24 25 32,0-50-1,0 0-16,24-99-15,-24-24 32,25-1-17,0 25 1,-25 49 0,25 50-16,-25-24 15,50-1 1,-1 1-1,26 24 1,-1 0 0,-24 50-1,-50 24 17,0 51-32,-50-1 15,0-25 1,1 1 15,24-75-15,0 25-1,0 49 17,25-24-17,0-26 1,0 1-1,75 0 1,-26-25 0,1 25-1,-25-25 1</inkml:trace>
  <inkml:trace contextRef="#ctx0" brushRef="#br0" timeOffset="33066.76">9625 8484 0,'0'0'0,"-25"0"0,-24 25 15,24 0 1,0 0-16,-25 24 16,-24 50-1,24-24-15,1-26 16,-100 150 15,75-100-31,49-49 16,-50 49 15</inkml:trace>
  <inkml:trace contextRef="#ctx0" brushRef="#br0" timeOffset="33429.44">9402 9030 0,'25'0'15,"-25"-25"1,0 50-16,-25-25 16,25 25-16,-50 49 15,1 25 1,-1-24 15,25-26-15,25-24-1,-25 0 1,50-25 0,25 0-16,-25 0 15,123-25 1,-98 25-1</inkml:trace>
  <inkml:trace contextRef="#ctx0" brushRef="#br0" timeOffset="34629.51">11163 9675 0,'0'0'0,"0"-50"31,-25 25 0,1 25-15,-26 0-16,0 25 16,-49 50-1,49-26-15,1 51 16,24-26 0,50 0-1,49-49 1,25-25 15,1-25-15,-1-74-1,-25 0 1,-24-75 0,-25-24-1,0-25 1,-25 24-1,0 75 1,-25 74 0,0 26-1,0 98 1,25 75 0,-25 25-1,25-1 1,0 26 15,0-51-15,0-48-1,0-26 1</inkml:trace>
  <inkml:trace contextRef="#ctx0" brushRef="#br0" timeOffset="34945.66">11808 9228 0,'0'0'0,"0"-24"16,0 48 15,0 1-15,-25 25-1,25-1-15,-25 75 16,25-24 0,-24-1-1,24-25 1,-25-24-1,25-25-15</inkml:trace>
  <inkml:trace contextRef="#ctx0" brushRef="#br0" timeOffset="35179">11510 9948 0,'0'0'0,"-24"0"32,48 0-17,1 0 1,74-25 0,25-25-1,1-24 1,-51 49-1</inkml:trace>
  <inkml:trace contextRef="#ctx0" brushRef="#br0" timeOffset="35462.74">11808 9055 0,'0'0'0,"-25"-25"31,25 0-15,25 25-16,0-25 15,74 25 1,25-25-1,-49 25 1,-51 0-16</inkml:trace>
  <inkml:trace contextRef="#ctx0" brushRef="#br0" timeOffset="35845.89">10642 10469 0,'0'0'32,"50"0"-32,-1 0 15,75-25 1,100 25 0,24-25-1,74 0 1,1 25-1,-75-25 17,-149 50-32</inkml:trace>
  <inkml:trace contextRef="#ctx0" brushRef="#br0" timeOffset="36495.82">11486 10866 0,'-25'-25'62,"0"25"-62,0 25 16,0-25-16,-24 24 16,-50 26-1,-25 49 1,24-24 0,51-1-1,24-24 1,25 24-1,25-49 1,49 0 0,1-75-1,-1 1 1,-24-1-16,49-99 16,-50-25-1,-24-49 1,25 74 15,-50 50-15,0 74 15,0 100-15,-25 49-1,25 49 1,-25 51-1,-24 24 1,24-149-16,0 50 16,0-75-1</inkml:trace>
  <inkml:trace contextRef="#ctx0" brushRef="#br0" timeOffset="36812.85">11907 10816 0,'0'0'16,"0"-25"15,25 25-31,-25 25 15,-25 0-15,1 0 16,-1 99 0,0 0-1,25 0 1,25-25 0,49-49-1,1-50 1,-1-25-1</inkml:trace>
  <inkml:trace contextRef="#ctx0" brushRef="#br0" timeOffset="37012.4">11982 11014 0,'0'0'0,"-25"0"31,0 0-31,25-24 16,50 24-1,74-25 1,-50 25-16</inkml:trace>
  <inkml:trace contextRef="#ctx0" brushRef="#br0" timeOffset="37679.57">13172 10369 0,'-24'0'16,"48"0"62,1 0-62,25 0-16,24 0 15,1-24 1,98-1 0,-49 25-1,-49-25 1,-50 25 0,-1 0-1</inkml:trace>
  <inkml:trace contextRef="#ctx0" brushRef="#br0" timeOffset="38029.78">13421 10121 0,'0'0'0,"-25"-24"16,25-1-1,0 50 17,-25-1-17,25 51 1,0 24-1,0 25 1,0 25 0,-25-25-1,-24 0 1,24-74 0,25-26-1</inkml:trace>
  <inkml:trace contextRef="#ctx0" brushRef="#br0" timeOffset="39112.92">14760 9352 0,'0'0'0,"0"-49"15,0 24 32,-25 50-31,25 0-16,-24-1 15,24 51 1,-50 49 0,25 49-1,0-48 1,0-1 0,1-75-1,24-74 16,0-24-15,24-50 0,26-75-1,-25-25 1,49 26 0,-24 24-1,49 25 1,-24 25 15,24 24-15,0 50-1,-74 25-15,0 25 16,-25 74 0,-75 50-1,-49-25 1,0-24-1,25-51 1,49-24 0,26 0-1,24 24 1,49 1 0,1 0-1,24 24 1,-24 0 15,-1-49-15,-49 25-1</inkml:trace>
  <inkml:trace contextRef="#ctx0" brushRef="#br0" timeOffset="39463.05">14314 10171 0,'0'0'0,"-25"25"16,25 0-1,49-1 1,-24-24 0,149 25-1,24-50 1,50 25 0,-24 0-1,-75 0 1,-75 0-1,-24 0 1</inkml:trace>
  <inkml:trace contextRef="#ctx0" brushRef="#br0" timeOffset="39895.74">15008 10568 0,'0'25'16,"-25"-25"-1,50 0 32,-25 25-31,25-25-16,-25 24 15,25 26 1,-50 24 0,0 1-1,0 49 1,-49-25 0,24 0-1,50-49 1,50-50 15,0 0-15,24-25-1,0 0-15,100 1 16,-75-1 0,-24 0-1</inkml:trace>
  <inkml:trace contextRef="#ctx0" brushRef="#br0" timeOffset="41045.98">9972 8186 0,'25'0'31,"-50"-24"-31,25-1 78,0 50-62,0-1 0,0 1-16,0 0 15,0 0-15,0 24 16,0 51 0,0-1-1,0 0 1,0 0-1,25-24 1,25-1 0,-1-49-1,26 0 1,24-50 0,-24 0-1,-51 0-15</inkml:trace>
  <inkml:trace contextRef="#ctx0" brushRef="#br0" timeOffset="41396.85">9898 8559 0,'0'0'0,"0"-25"15,25 25 1,0-25 0,49 0-1,-24 0 1,-26 25 0</inkml:trace>
  <inkml:trace contextRef="#ctx0" brushRef="#br0" timeOffset="42779.29">16521 9724 0,'0'0'0,"0"25"47,25 0-32,0-25-15,0 25 16,24-25-16,26-25 16,24-25-1,-24-24 1,-51 0 15,-24-1-15,-74 1-1,0 49 1,-26 25 0,1 74-1,25-24-15,-1 99 16,1 25-1,74-26 1,25-48 0,99-51-1,24-49 1,1-49 0,-74-1-1</inkml:trace>
  <inkml:trace contextRef="#ctx0" brushRef="#br0" timeOffset="43563.26">17166 8360 0,'-24'0'15,"24"25"32,0 0-31,-25 24-16,25-24 15,-25 25-15,25 24 16,-25 25 0,25-24-1,0-26 1,0-24-1,0-50 17,0-24-32,25-1 15,-25 1-15,25-125 16,0 25 0,-1 0-1,1 50 1,25 25 15,-1 24-15,26 25-1,-50 25 1,-1 25 0,-24 49-1,-74 26 1,0-1-1,-1 25 1,50-74 0,1-1-1,24 1 1,49-25 0,26-25-1,24 0 1,-74 0-1</inkml:trace>
  <inkml:trace contextRef="#ctx0" brushRef="#br0" timeOffset="43847.07">17712 8484 0,'0'0'16,"25"0"-1,-50 25-15,-24 0 16,-26 74 0,-24 0-1,24 25 1,26-25 15,-1 1-15,1 24-1</inkml:trace>
  <inkml:trace contextRef="#ctx0" brushRef="#br0" timeOffset="44146.45">17563 9104 0,'0'0'15,"0"-24"1,0 48 15,-24 1-31,-1 25 16,25-1-1,-50 51 1,50-51 0,-25-24-1,50 0 1,50-50 0,24 0-1</inkml:trace>
  <inkml:trace contextRef="#ctx0" brushRef="#br0" timeOffset="44596.82">18432 8211 0,'0'0'0,"0"-25"31,-25 25-15,25 50-16,0-25 15,-25 24-15,0 51 16,25 49 0,0-50-1,50-25 1,-25 1 15,24-51-15,1-24-16</inkml:trace>
  <inkml:trace contextRef="#ctx0" brushRef="#br0" timeOffset="44784.08">18357 8559 0,'0'0'0,"-25"-25"15,50 0 32,50 25-47,-26 0 16</inkml:trace>
  <inkml:trace contextRef="#ctx0" brushRef="#br0" timeOffset="45779.76">19349 9650 0,'0'0'0,"25"-50"16,-25 26 0,0 48 15,0 1-16,0 74 1,-25 26 0,25-1-1,-24 0 1,-1-25 0,-25 0-1</inkml:trace>
  <inkml:trace contextRef="#ctx0" brushRef="#br0" timeOffset="46013.58">19002 10469 0,'-25'0'15,"75"0"16,-25-25-31,24 25 16,75-50 0,50 1-1,-25-26 1,-75 26 0</inkml:trace>
  <inkml:trace contextRef="#ctx0" brushRef="#br0" timeOffset="46247.18">19449 9377 0,'0'0'0,"0"-25"15,0 1-15,0-1 16,24 25-1,1-25 1,74 25 0,50-25-1,-74 25-15</inkml:trace>
  <inkml:trace contextRef="#ctx0" brushRef="#br0" timeOffset="46513.33">20391 9973 0,'0'0'0,"25"0"16,-25-25-1,25 25 1,0 0-16,49 0 16,25-25-1,25 0 1,-24 0 0</inkml:trace>
  <inkml:trace contextRef="#ctx0" brushRef="#br0" timeOffset="46696.67">20441 10171 0,'0'0'0,"0"25"16,-25-25-1,75 0 1,-1 0-1,26 25-15</inkml:trace>
  <inkml:trace contextRef="#ctx0" brushRef="#br0" timeOffset="47429.73">21855 9452 0,'0'0'0,"0"-25"32,0 50 15,-25 24-32,25 1-15,0-1 16,-25 26-16,1 49 31,-1-25-15,25-24-1,49-51 1,26-24 0,49-24-1,25-1 1,-75-25-1</inkml:trace>
  <inkml:trace contextRef="#ctx0" brushRef="#br0" timeOffset="47763.35">21880 9377 0,'0'0'16,"-25"0"-16,25-25 15,25 1 16,24 24-31,1-25 16,74 0 0,0 0-1,-74 0 1</inkml:trace>
  <inkml:trace contextRef="#ctx0" brushRef="#br0" timeOffset="47929.65">21805 9600 0,'0'0'0,"25"50"15,-25-25-15,25-25 16,99 25-1</inkml:trace>
  <inkml:trace contextRef="#ctx0" brushRef="#br0" timeOffset="48330.27">22401 9799 0,'24'0'31,"-48"0"-31,24 25 16,0 0 0,0-1-16,-25 1 15,25 25 1,0-1-1,49-49 1,1 25 0,0-25-1,-25-25-15,-1-24 16,1-1 0,-50-24-1,-24 49 1,-1 0 15,0 25-31</inkml:trace>
  <inkml:trace contextRef="#ctx0" brushRef="#br0" timeOffset="48679.87">21607 10419 0,'25'0'16,"-1"0"-1,1 0 1,99 25 0,75-25-1,98 0 1,-24 0 0,-149 0-16,50 0 15,-100 25 1</inkml:trace>
  <inkml:trace contextRef="#ctx0" brushRef="#br0" timeOffset="49796.73">22128 10866 0,'0'24'78,"0"1"-78,0 0 15,0 49 1,-25 1 0,0 49-1,25-25 1,-25-24 0,1-26-1,24-24 32,0 0 453,0 0-484,-25-1-16,25 1 15,0 0 1,-25 25 0,25-26-16,0 1 15,25-25 32,0 0-31,24 0-16,50-49 15,25 24 1,25-25 0,-25 1-1,-74 24 1</inkml:trace>
  <inkml:trace contextRef="#ctx0" brushRef="#br0" timeOffset="50896.97">23691 10121 0,'-25'0'47,"25"25"47,0 0 78,25 25-157,-1-50 1,1 24-16,25-24 16,-1 0-1,51-24 1,-1-1 0,-74 0-16,49-49 15,-74-26 1,0 1-1,-49 50 1,-51 24 0,1 50-1,-25 24 1,0 50 0,50 1-1,24 48 16,50-48-15,25-1 0,0-49-16,74-26 15,25 1 1,50-50 0,-26 1-1</inkml:trace>
  <inkml:trace contextRef="#ctx0" brushRef="#br0" timeOffset="51746.7">24460 8509 0,'0'0'0,"-25"-25"15,0 25 1,0 0 0,25 25-16,-25 0 15,25 0-15,-24 49 16,-1 50 0,0 0-1,25-25 16,-25 1-15,0-51 0,50-74 15,-25 1-15,0-26-1,25-74 1,25-50-1,-26 100-15,26-75 16,0 50 0,-1 24-1,26 1 1,-26 49 0,1 0-1,-25 25 16,-25 50-15,-50 74 0,-24 0-1,24-25 1,25 25 0,0-74-1,25-25 1,25 24-1,-25-24 1,25 0 0,25 0-1</inkml:trace>
  <inkml:trace contextRef="#ctx0" brushRef="#br0" timeOffset="52047.9">25030 8782 0,'0'-25'15,"-25"50"1,1 0-16,-1-1 15,-50 51 1,-24 49 0,-25 0-1,25 25 1,0-25 0,24-25-1,26-49-15,24-26 31</inkml:trace>
  <inkml:trace contextRef="#ctx0" brushRef="#br0" timeOffset="52429.98">24807 9377 0,'0'0'0,"25"0"16,-25 25 31,-25 0-31,25 0-16,0 24 15,0 1-15,-50 49 31,1-49-15,49-1 0,-25-24-1,50-25 1,24 0 0,51-25-1,-26 0 1,0-24-1</inkml:trace>
  <inkml:trace contextRef="#ctx0" brushRef="#br0" timeOffset="52880.68">25700 8360 0,'0'0'16,"0"-25"-1,-25 50 32,25 0-47,0 0 16,-25 24-16,1 75 16,-1-24-1,0 24 16,25-25-15,0-25 0,25-49-16,49-25 15,25 0 1,1-25 0</inkml:trace>
  <inkml:trace contextRef="#ctx0" brushRef="#br0" timeOffset="53096.76">25526 8633 0,'0'0'0,"-24"0"0,-1 0 15,25-25 1,25 25 15,24-25-31,-24 50 16,74-25-1</inkml:trace>
  <inkml:trace contextRef="#ctx0" brushRef="#br0" timeOffset="54447.98">12602 13991 0,'0'0'0,"25"-24"15,-50 24 48,0 0-48,-24 24-15,-1 1 16,0 0-16,1 0 16,-75 49-1,24 1 1,26-1 0,24 25-1,26-74 1,24 50-1,24-26 1,51-24 0,49-25-1,-25-50 1,25 1 0,-49-1-1,-1-49 1,-49-25-1,0-50 1,-1-99 0,26-124-1,-50 273 1,25 100 0,-50 24 30,-25 99-30,26 74 0,-1 26-1,0 24 1,25-49 0,50-25-1,49-25 1,50-50-1,-50-74 1</inkml:trace>
  <inkml:trace contextRef="#ctx0" brushRef="#br0" timeOffset="54913.7">11783 15008 0,'0'0'16,"-49"0"-16,49 25 16,-25-25-1,25 25-15,-25 0 16,50 0 15,49-25-31,100 25 31,74-50-15,-99 25-16,149 0 16,24-25-1,-74 0 1,-124 0 0,-74 25-1,-75 25 1</inkml:trace>
  <inkml:trace contextRef="#ctx0" brushRef="#br0" timeOffset="55680.67">12652 15703 0,'0'0'0,"-25"0"15,0 0 1,0 25-16,0-25 15,-74 25 1,0 24 0,-75 100-1,50-50 1,25 1 0,49-1-1,50-50 16,25 1-15,25-25 0,49 0-1,-25-50 1,1-25 0,-26-24-1,1-25 1,0-125-1,-26 75 1,1 1 0,0 48-1,-50 26 1,25 49 0,-25 50 15,25 25-16,-49-1 1,24 100 0,-25 25-1,1-1 1,24-73-16,0 48 16,0 1-1,1-49 1,24-26-1</inkml:trace>
  <inkml:trace contextRef="#ctx0" brushRef="#br0" timeOffset="56031.52">12875 15777 0,'0'-24'31,"-25"24"-15,0 49 0,25-24-16,-25 25 15,-24 74 1,24 0-1,0 0 1,0-25 0,25-25-1,50-24 1,24-25 0,-49-25-16,74-25 15</inkml:trace>
  <inkml:trace contextRef="#ctx0" brushRef="#br0" timeOffset="56313.91">12800 16075 0,'0'0'0,"-49"0"31,24 0-31,0 0 16,100-25 0,49-24-1,24-1 1,-98 1-1</inkml:trace>
  <inkml:trace contextRef="#ctx0" brushRef="#br0" timeOffset="56963.96">14760 14016 0,'0'0'15,"0"-25"-15,0 1 16,-25 24 62,25 24-62,-49 26-16,24 0 15,-25 24-15,1 0 16,-26 150 0,26 24-1,24 0 1,0-50 0,75 1-1,24-50 1,25-75-1,1-24 1,24-50 0</inkml:trace>
  <inkml:trace contextRef="#ctx0" brushRef="#br0" timeOffset="57580.59">15331 14760 0,'-25'0'16,"25"25"15,25 0-31,0 0 16,-1 0-1,26-1-15,74-24 16,0-24 0,-50-1 15,-24-50-16,-25 26 1,-25-26 0,-25 26-1,-49 24 1,-26 25 0,51 25-16,-1 0 15,-123 99 1,73 24-1,51 1 1,24-25 0,25-24-1,49-1 1,26-50 0,49 1-1,0-50 16,-25 0-15,-24-25-16</inkml:trace>
  <inkml:trace contextRef="#ctx0" brushRef="#br0" timeOffset="58581.94">15827 13619 0,'0'0'0,"-25"-25"16,0 50 62,25 0-78,0 0 16,-25 24-16,25-24 15,0 25-15,0 49 32,0-24-17,0-1 1,0-24-1,0-26 1,0-73 15,0-1-15,-24-49 0,24 25-16,0 24 15,24-74 1,-24 0-1,25 49 1,0 1 0,0 24-1,24 1 1,1-1 0,24 25 15,-24 1-16,-25 48 1,-25 51 0,-50-1-1,1 25 1,-1-49 0,-24 0-1,24 24 1,25-24-1,0-1 1,50-24 0,0 25-1,49 24 1,-24-24 0,0-25-1,-26-1 16,1-24-31,-25 25 16,25-25-16,-25 25 0</inkml:trace>
  <inkml:trace contextRef="#ctx0" brushRef="#br0" timeOffset="58930.55">16397 13892 0,'0'0'0,"-24"25"31,-1 0-16,0 0 1,-49 74 0,-1 0-1,26 25 1,-26-25 0,25 1-1,26-26 1</inkml:trace>
  <inkml:trace contextRef="#ctx0" brushRef="#br0" timeOffset="59250">16397 14314 0,'25'0'0,"-50"0"0,50-25 15,-25 50 32,-25 0-47,25-1 16,0 51 0,-24-1-1,-1 1 1,25-26-16,-25 1 15,99-25 17,1-50-17,74-25 1</inkml:trace>
  <inkml:trace contextRef="#ctx0" brushRef="#br0" timeOffset="60202.39">16844 13297 0,'0'-25'15,"0"50"-15,0-75 16,0 25 31,25 100-32,-50 24 1,50 50 0,-25 0-1,0-25 1,25-25 0,-1-25-1,26-74 1,24 0-1,50-49 1</inkml:trace>
  <inkml:trace contextRef="#ctx0" brushRef="#br0" timeOffset="60400.95">16869 13619 0,'0'0'16,"-25"-25"-1,50 25 1,74 0 0,25-24-1</inkml:trace>
  <inkml:trace contextRef="#ctx0" brushRef="#br0" timeOffset="60768.76">17737 15182 0,'0'-25'47,"0"50"-16,0 0-31,25-25 31</inkml:trace>
  <inkml:trace contextRef="#ctx0" brushRef="#br0" timeOffset="61164.61">18853 14587 0,'0'-25'15,"0"50"-15,25-50 0,-25 0 16,0 0 31,0 50-32,0 0-15,0 25 16,0 49 0,0 0-1,25 25 1,-25-50 0,25 1-1,-50-1 1</inkml:trace>
  <inkml:trace contextRef="#ctx0" brushRef="#br0" timeOffset="61430.71">18729 15306 0,'0'0'15,"-25"25"-15,1-25 16,73 0 15,1 0-15,-1-25-1,100 0 1,25-24 0,-50-1-1,-50 25 1,-74 1-1</inkml:trace>
  <inkml:trace contextRef="#ctx0" brushRef="#br0" timeOffset="61681.01">18680 14413 0,'0'0'16,"0"-50"-16,-25 26 16,0-26-1,25 25 1,25 25-16,49-25 16,50 1-1,50 24 1,-50 0-1</inkml:trace>
  <inkml:trace contextRef="#ctx0" brushRef="#br0" timeOffset="62048.99">19597 14091 0,'0'-50'16,"0"75"15,25 0-15,0-1-16,-25 26 16,50 49-1,-1 75 1,1 0-1,-25-1 1,0-24 0,-25 25-1,-50-25 1,-24-25 0,49-75-16,-75 50 31,51-24-16</inkml:trace>
  <inkml:trace contextRef="#ctx0" brushRef="#br0" timeOffset="62347.64">20391 14736 0,'0'0'0,"0"-25"15,25 25 17,0-25-17,25 25 1,49-25-1,-25 0 1,-24 25 0</inkml:trace>
  <inkml:trace contextRef="#ctx0" brushRef="#br0" timeOffset="62530.95">20367 14959 0,'0'0'0,"-25"25"16,0-25-16,0 24 16,0-24 15,75 25-31,24-50 16,1 25-1</inkml:trace>
  <inkml:trace contextRef="#ctx0" brushRef="#br0" timeOffset="63280.7">21731 13991 0,'0'0'15,"25"-24"1,-25 48 31,25 1-32,-25 25-15,0-1 16,24 51 0,-48 48-1,-26-23 1,50-1-1,-25-25 1,25-74-16,75-25 16,49 0-1,0-50 1,0 0 0,-75 26-1</inkml:trace>
  <inkml:trace contextRef="#ctx0" brushRef="#br0" timeOffset="63631.44">21830 13917 0,'0'0'0,"0"-25"16,-25 25 0,75-25-1,-25 25 1,24 0-1,51-24 1,-1-1 0,0 25-1,-74 0 1,0 0-16</inkml:trace>
  <inkml:trace contextRef="#ctx0" brushRef="#br0" timeOffset="63814.46">21781 14239 0,'0'0'0,"0"25"16,24 0-16,26 0 15,99-25 16,-75 0-31,1-25 0</inkml:trace>
  <inkml:trace contextRef="#ctx0" brushRef="#br0" timeOffset="64198.81">22500 14388 0,'0'25'16,"0"0"-1,0 0 1,0 0-16,-25 24 16,0 26-1,0-26 16,50 1-15,25-1 0,24-49-1,1-24 1,-26-26 0,-49-24-1,-24-1 1,-51 26-1,-49 49 1</inkml:trace>
  <inkml:trace contextRef="#ctx0" brushRef="#br0" timeOffset="64547.69">21433 15306 0,'0'0'0,"-25"0"32,25 25-17,25-25 1,0 0-16,49 25 15,26-25-15,148 0 16,74 0 0,50-25-1,-49 0 1,-75 0 0,-124 25-1</inkml:trace>
  <inkml:trace contextRef="#ctx0" brushRef="#br0" timeOffset="64997.71">22401 15728 0,'0'25'78,"0"-1"-78,0 1 16,24-25-16,-48 25 15,24 50 1,0 24 0,-25 0-1,-25 0 1,1-24 0,49-26-1,24-49 1,26 0-1,99-25 1,49-24 0,-49-1-1,-50 1 1</inkml:trace>
  <inkml:trace contextRef="#ctx0" brushRef="#br0" timeOffset="66080.82">24534 14661 0,'0'0'0,"-25"25"15,0-25 32,25 25-47,25 0 16,0-25-16,74 24 16,50 1 15,-25-50-16,-74 1-15,-1-26 16,-24-24 0,-25-1-1,-74 1 1,-1 49 0,-49 25-1,0 50 1,0 49-1,25 50 1,25 24 0,74 1-1,74 0 1,50-75 0,75-50 15,-1-24-16,0-74 1,-98-1 0</inkml:trace>
  <inkml:trace contextRef="#ctx0" brushRef="#br0" timeOffset="67048.71">25278 13222 0,'0'-49'16,"0"24"-1,-25 50 16,25 0-15,0 24-16,-24 50 16,-1 25-1,0 0 1,0-24 0,0-51-1,25-24 16,0-50 1,0-74-17,25-75 1,0 1 0,0 24-1,0 50 1,24-1-1,-24 26 1,50 24 0,24-24-1,0 24 1,0 50 0,-49 0 15,-25 25-16,-25 0-15,-75 74 16,-24 25 0,-25 0-1,25-49 1,49-26 0,50-24-1,-25 0 1,25 0-1,25 0 1,25 24 0,24 1-1,1-1 1,-51-24-16,26 0 16,-25 0 15,-25 0-16</inkml:trace>
  <inkml:trace contextRef="#ctx0" brushRef="#br0" timeOffset="67431.41">26147 13396 0,'24'0'0,"-24"-25"16,-24 25-1,-1 0 1,-50 50-1,1 49 1,-1 25 0,-49 25-1,0 0 1,0 24 0,25-73-1,74-76-15,1 1 16,24 0-1</inkml:trace>
  <inkml:trace contextRef="#ctx0" brushRef="#br0" timeOffset="67814.77">26022 13991 0,'0'0'0,"25"0"16,-25-24 0,0 48-1,0 1 1,-25 50 0,1 24-1,-51 0 1,26-25-1,-1 1 1,50-50 0,0 0 15,50-25-31,24 24 16,50-24 15,-25 25-16,-74-25-15,0 0 0</inkml:trace>
  <inkml:trace contextRef="#ctx0" brushRef="#br0" timeOffset="68230.95">27015 13073 0,'0'0'0,"0"-24"31,25 24-15,-25 24-16,0 1 16,0 75-1,0 48 1,-25 1 0,25 25-1,0-25 1,0-50-1,25-49 1,-1-26-16,51-24 16,-26 0-1</inkml:trace>
  <inkml:trace contextRef="#ctx0" brushRef="#br0" timeOffset="68498.08">26891 13446 0,'0'0'0,"-75"-25"31,125 0 0,0 50-15,-1-25-16,75 0 16,-49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10:13.8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6127 1488 0,'0'0'0,"-24"25"78,24 0-62,0 49-1,-25-24-15,25 49 16,-50 50 0,25 0-1,0-50 1,1-74 0</inkml:trace>
  <inkml:trace contextRef="#ctx0" brushRef="#br0" timeOffset="186.84">6127 1315 0,'0'0'15,"0"-50"1,25 25-1,-25 1 1</inkml:trace>
  <inkml:trace contextRef="#ctx0" brushRef="#br0" timeOffset="650.04">6400 1662 0,'0'0'0,"0"50"0,-25-1 16,25 26-16,-24 24 16,-1-25 15,25-49-16,25-50 1,-1 1 0,1-26-16,25-49 15,24-25 1,1 49 0,-1 26-1,-24 24 1,-50 74-1,24 76 1,-24 23 0,0-48-1,0-51 1,0-24 0,50-25 15,-25-25-31</inkml:trace>
  <inkml:trace contextRef="#ctx0" brushRef="#br0" timeOffset="933.58">7219 1290 0,'0'0'0,"49"-99"16,-49 74-1,0 50 1,-24 0-1,-1 99 1,0 49 0,0 1-1,0-75-15,50 25 16,0-49 0,49-26 15,26-49-16,-1-25 1,-49 1-16</inkml:trace>
  <inkml:trace contextRef="#ctx0" brushRef="#br0" timeOffset="1782.95">7591 1761 0,'50'0'31,"-1"0"-31,26-24 0,-26-1 16,75 0-1,-74-25 1,-50 1-1,-50 24 1,-24 25 0,-1 74-1,1 1 1,49-1 0,75 1 15,74-51-16,25-24 1,-1-49 0,-98 24-16,0-49 15,-50-1 1,0 25 0,-25 50-1,0 0 1,0 75-1,25 24 1,25 25 0,0 25-1,-25 25 1,-25-1 0,-25-24 15,-74-25-16,75-99 1,24-50 0,0-74-1,50-75 1,49-24 0,1 24-1,-1 50 1,1 50-16</inkml:trace>
  <inkml:trace contextRef="#ctx0" brushRef="#br0" timeOffset="2083">8484 1712 0,'25'0'16,"-25"25"-16,49-25 15,-24 24 1,-25 1 0,25 25-1,0 24 1,-50-24 0,50-75 30,0 0-46,49-74 16,0 0 0,1 49-1</inkml:trace>
  <inkml:trace contextRef="#ctx0" brushRef="#br0" timeOffset="2449.89">9228 1761 0,'0'0'0,"0"25"47,0 0-31,-25 0-1,25 0 17,25-25-1,0 0-16,0-50 1,-25 25 0</inkml:trace>
  <inkml:trace contextRef="#ctx0" brushRef="#br0" timeOffset="2766.52">9228 2009 0,'0'0'0,"0"25"31,-25 0-15,25 0-1,0 0 1,0-1 0,0-48 31,0-1-32,25 0-15</inkml:trace>
  <inkml:trace contextRef="#ctx0" brushRef="#br0" timeOffset="4351.55">9600 4093 0,'0'0'0,"0"25"47,25-25-31,-25 25-16,25 0 15,25-1-15,-26 1 16,175-25-1,-26-25 1,-73-24 0,-26-1-1,-49-24 1,-25-1 15,-50 26-15,-24 24-1,-50 25 1,-25 50 0,25 74-1,0 24 1,25 1 0,99-74-16,-25 74 15,25-1 1,99-48-1,25-51 1,50-49 0,-25-25 15,-100 1-31</inkml:trace>
  <inkml:trace contextRef="#ctx0" brushRef="#br0" timeOffset="5250.84">10394 2952 0,'0'0'0,"-25"-25"31,25 0-15,-24 25 0,-1 75-1,-25 24 1,25 25 0,0 0-1,1-49 1,24-26-1,0-24 1,0-50 15,0-49-15,0-50 15,24-25-15,1 0-1,25 50 1,0 0 0,24 24-1,25 1 1,-24 49 0,-51 0-1,1 25 1,-50 50-16,-24 49 15,-50 50 1,49-50 0,25-24-1,0-26 17,25 1-17,0-25 16,0-1-15,50-24 0,-25 25-1,24-25 1,26 0 0,-50 25-16,-1-25 15</inkml:trace>
  <inkml:trace contextRef="#ctx0" brushRef="#br0" timeOffset="5599.51">11039 3051 0,'0'0'0,"25"0"15,-50 25 1,0 0 0,-49 49-1,-1 1 1,-24 49-1,0 25 1,0-50 0,74-25-1</inkml:trace>
  <inkml:trace contextRef="#ctx0" brushRef="#br0" timeOffset="5916.75">11064 3498 0,'0'0'0,"0"-25"16,0 50 15,0 0-16,-25 24 1,0 26 0,-24-1-1,49-49-15,0 0 16,24 0 15,51-50-15,49 0-1,-50 0-15</inkml:trace>
  <inkml:trace contextRef="#ctx0" brushRef="#br0" timeOffset="6899.87">11659 2729 0,'0'0'0,"0"-25"78,0 50-62,0 0-16,0 24 15,-25 75 1,1 25-1,-1-25 1,25 0 0,25-74-1,-25-25-15,24-1 16,51 1 15,24-50-15,-49 1-1</inkml:trace>
  <inkml:trace contextRef="#ctx0" brushRef="#br0" timeOffset="7100.04">11560 3200 0,'-25'0'15,"25"-25"-15,25 1 16,25-26 0,49 25-1,-25 25 1</inkml:trace>
  <inkml:trace contextRef="#ctx0" brushRef="#br0" timeOffset="8100.82">13024 4118 0,'0'0'0,"-25"0"0,25-25 16,0-24-1,0-1 1,0 25 0,0 75 31,-25-1-47,25 1 15,-50 74 1,1-25-1,49-49-15,-50 49 16,25 0 0,25-49-1,0-25 1</inkml:trace>
  <inkml:trace contextRef="#ctx0" brushRef="#br0" timeOffset="8366.67">12528 4763 0,'0'0'0,"-25"0"15,50 0 32,-1-25-31,51 25-16,98-25 15,51-24 1,-51 24 0,-24 0-1,-99-24 1</inkml:trace>
  <inkml:trace contextRef="#ctx0" brushRef="#br0" timeOffset="8633.77">12974 3845 0,'0'0'15,"-25"-49"1,0 49-16,25-25 15,0 0 17,25 0-32,50 0 15,24 25 1,-25-25 15,-24 25-15,-25 0-16</inkml:trace>
  <inkml:trace contextRef="#ctx0" brushRef="#br0" timeOffset="9017.35">13718 3895 0,'0'0'0,"0"-25"16,0 0 15,0 50 0,-25 25-31,1-1 16,24 26-1,-50 73 1,0 26 0,26-50-1,48-49 1,1-26 0,25 1-1,-25-50-15</inkml:trace>
  <inkml:trace contextRef="#ctx0" brushRef="#br0" timeOffset="9316.99">14115 3969 0,'0'0'0,"0"-25"0,0 1 16,0-1-1,-25 50 17,25 24-17,0 1 1,-24 24-16,-1 75 16,0-25-1,0 0 1,25-49-1,50-26 1,49-49 0</inkml:trace>
  <inkml:trace contextRef="#ctx0" brushRef="#br0" timeOffset="9516.85">14066 4341 0,'0'0'0,"-75"-25"31,50 1-31,50-1 32,0 25-32,25-25 15,49 25 1</inkml:trace>
  <inkml:trace contextRef="#ctx0" brushRef="#br0" timeOffset="9800.2">14413 4044 0,'0'0'0,"0"-50"31,25 50 0,-25 25-15,49 49 0,-24 50-1,0 0 1,-25 25 0,-50-25-1,-24-25 1,24-49-1</inkml:trace>
  <inkml:trace contextRef="#ctx0" brushRef="#br0" timeOffset="10117.06">15604 4267 0,'0'0'0,"0"25"16,-25-25-16,50 0 46,-1 0-30,1 0-16,50 0 16,-1-25-1,0 25 1,-49-25 0</inkml:trace>
  <inkml:trace contextRef="#ctx0" brushRef="#br0" timeOffset="10317.06">15554 4465 0,'0'0'0,"-50"50"15,100-50 16,0 0-15,-1 0-16,50 0 16</inkml:trace>
  <inkml:trace contextRef="#ctx0" brushRef="#br0" timeOffset="11234.96">17266 3696 0,'0'-25'16,"-25"1"-16,25 48 93,0 1-77,0 0-16,-25 25 16,25-1-16,-25 75 15,0 0 1,1-24 15,-1-26-15,25-24-1,25-26 1,24-24 0,50-24-1,25-1 1,-74 0-16</inkml:trace>
  <inkml:trace contextRef="#ctx0" brushRef="#br0" timeOffset="11634.58">17315 3572 0,'0'-25'31,"0"1"-15,25 24-1,0 0-15,0 0 16,49-25 0,1 0-1,-1 0 1,0 25 15,-49 0-31</inkml:trace>
  <inkml:trace contextRef="#ctx0" brushRef="#br0" timeOffset="11834.07">17067 3994 0,'50'25'32,"-25"-25"-32,24 25 0,26-25 15</inkml:trace>
  <inkml:trace contextRef="#ctx0" brushRef="#br0" timeOffset="12234.04">17811 4093 0,'0'25'31,"0"0"-16,-24 0-15,24-1 16,-25 1-16,25 50 16,0-26-1,25-49 1,49 25 15,0-25-15,-24-25-1,-50-24 1,0-26 0,-50 26-1,-24-1 1,24 50-16,26-25 0</inkml:trace>
  <inkml:trace contextRef="#ctx0" brushRef="#br0" timeOffset="12633.24">16819 4862 0,'0'25'31,"25"-25"-15,0 0-16,24 0 16,100 0-1,99 0 1,100 0-1,-26 0 1,-49-25 0,-99 25-1,-75 0 1</inkml:trace>
  <inkml:trace contextRef="#ctx0" brushRef="#br0" timeOffset="13817.83">17340 5383 0,'0'0'0,"0"-25"31,0 1 16,-25 73-16,25-24-31,-25 25 16,25-1-1,-24 26-15,-1 49 16,-25 49 15,50-98-31,-49 49 16,24-25-1,25-49 1,0-26 0,0 1-1,49-50 1,75 25 0,25-49-1,0 24 1,-25 0-1,-49 0 1,-51 25-16</inkml:trace>
  <inkml:trace contextRef="#ctx0" brushRef="#br0" timeOffset="14426.62">19151 4887 0,'0'-25'16,"0"0"0,0 50 46,-25-25-46,25 25-1,-25-25 79</inkml:trace>
  <inkml:trace contextRef="#ctx0" brushRef="#br0" timeOffset="19150.57">20367 4192 0,'-25'0'32,"0"0"-17,25 25 1,0 0 0,0 0-16,25 0 15,24-25 1,51 24-1,24-48 1,24-1 0,-98-25-1,-25-24 1,-25-25 15,0-1-15,-50 26-1,1 49 1,-51 0 0,-24 50-1,0 50 1,25 24 0,0 25-1,24 0 1,75-50-16,-24 50 15,73-24 1,75-51 0,0-24-1,25 0 17,0-50-17,-25 0 1,-50-24-16</inkml:trace>
  <inkml:trace contextRef="#ctx0" brushRef="#br0" timeOffset="20052.32">21185 2704 0,'0'0'0,"0"-25"31,0 0 250,0 75-218,-25-25-48,1 49-15,24 1 16,-50-1-16,25 25 16,0 25-1,0-74-15,1 24 16,24-49 15</inkml:trace>
  <inkml:trace contextRef="#ctx0" brushRef="#br0" timeOffset="20601.09">21260 2679 0,'0'-25'0,"0"1"15,0-1 1,0 0-1,24 25-15,1-50 16,25 26 0,-1 24-1,1 0 1,-25 24 15,0 51-15,-50-1-1,0-24-15,-74 24 16,-25 1 0,25-26-1,49-24 1,25 0 0,25 25-1,50-1 1,-1-24-1,26 0 1,-26 0 0,-24-1 15</inkml:trace>
  <inkml:trace contextRef="#ctx0" brushRef="#br0" timeOffset="20934.68">21830 2977 0,'0'0'0,"-25"0"31,1 25-31,-51 49 16,1 25-1,-26 1 1,26-1 15,24 0-15,26-49-1,-1-26 1,25 1-16</inkml:trace>
  <inkml:trace contextRef="#ctx0" brushRef="#br0" timeOffset="21351.13">21756 3498 0,'25'-25'31,"-25"0"-15,-25 50-1,25 0 1,-25 0-1,-25 49 1,25-24 0,-24-1-1,49-24-15,0 0 32,25 0-1,24-25-16,-24 0-15,74 0 16,1-25 0,-51 25-1</inkml:trace>
  <inkml:trace contextRef="#ctx0" brushRef="#br0" timeOffset="21867.69">22475 2605 0,'0'0'0,"0"-25"16,0 0-1,0 50 48,0 25-48,0-26-15,-25 26 16,0 49 0,1 0-1,24 1 1,0-26-1,0-24 1,24-25-16,1 24 16,25-49-1,24 25 17,-24-25-32</inkml:trace>
  <inkml:trace contextRef="#ctx0" brushRef="#br0" timeOffset="22101.68">22401 2902 0,'-25'-24'31,"0"24"-15,50-25-16,49 25 16,26-25-1,-26 25 1</inkml:trace>
  <inkml:trace contextRef="#ctx0" brushRef="#br0" timeOffset="22506.69">22698 4465 0,'0'0'0,"-24"0"31,24 25-15,-25-25-1,25 25-15,0 0 16,0 0 0,0-1-1,-25 1 1,25 0 0,-25-25-1</inkml:trace>
  <inkml:trace contextRef="#ctx0" brushRef="#br0" timeOffset="24401.38">24137 3647 0,'0'0'0,"0"-25"16,0 0 0,0 0 15,-25 50 16,25 0-32,-24 24 1,-1 100 0,-50 99-1,51-124 1,-1-24 0,0-51-1,25-24 16,25-25-31,49-25 16,75 0 0,-75 25-1,26-24 1,-51 24 0,-24 0-1,0 0 1,0 0-16</inkml:trace>
  <inkml:trace contextRef="#ctx0" brushRef="#br0" timeOffset="24686.34">23616 4738 0,'0'0'0,"0"25"0,50-25 47,24 25-47,1-25 16,123 0-1,50 25 1,0-50-1,-74 50 1,-100-25 0</inkml:trace>
  <inkml:trace contextRef="#ctx0" brushRef="#br0" timeOffset="24972.1">24187 5259 0,'25'-25'0,"-75"50"0,75-25 0,-50 25 0,25 0 16,0 49 15,-25 1-15,0-26-16,25 26 15,-49 24 1,24 25 0,-49 0-1,24-50 1</inkml:trace>
  <inkml:trace contextRef="#ctx0" brushRef="#br0" timeOffset="25469.42">24212 5458 0,'0'-75'16,"0"150"-16,24-199 0,1 74 0,-25-24 16,25 24-1,25-49 1,24 49-1,25 0 1,-24 26 0,-1 24-1,-49 24-15,-25 51 16,-74 24 0,-75 25-1,0-25 1,50-49-1,74-25 17,25 24-17,0-24 1,99 50 0,-74-51-1,49 26-15,-24-25 16,124 74-1,-75-49 1,-25-25 0,-49-25-1</inkml:trace>
  <inkml:trace contextRef="#ctx0" brushRef="#br0" timeOffset="25935.51">24807 3969 0,'0'-25'0,"0"1"31,0-1-31,-25 25 0,0 0 15,1 0-15,-76 49 32,-49 51-17,-74 24 1,0 0 0,49-25-1,25 0 1,100-74-16,24 0 15,0 0 1,-24-1 0</inkml:trace>
  <inkml:trace contextRef="#ctx0" brushRef="#br0" timeOffset="26667.64">18283 5631 0,'0'0'16,"-25"0"-1,0 0 1,-24 25-16,-1 0 16,-99 49-1,-74 50 1,-50 0-1,50-49 1,74-1 0,99-49-1,25-25 17,25 25-17,0 0 16</inkml:trace>
  <inkml:trace contextRef="#ctx0" brushRef="#br0" timeOffset="27918.87">11560 9129 0,'0'-25'32,"0"50"15,-25 0-32,25 0-15,0 24 16,-25 1-16,1 74 15,-26 25 1,0-50 0,26-25-1,-1-49 17,50-25 14,-25-25-46,24 1 16</inkml:trace>
  <inkml:trace contextRef="#ctx0" brushRef="#br0" timeOffset="29202.45">26816 5061 0,'-24'0'31,"48"0"32,1 0-48,50 0-15,-1 0 16,25 0 0,75 0-1,-1-25 1,-48 25-1,-51-25 1,-49 25 0</inkml:trace>
  <inkml:trace contextRef="#ctx0" brushRef="#br0" timeOffset="29731.24">27312 4738 0,'0'0'16,"0"-25"-16,-24 25 15,24-24 1,-25 24 0,25 24 31,0 1-47,-25 0 15,25 99 1,-25 25-1,0 49 1,1-24 0,-1-100-1,25 50 1,-25-24 0,25-51-1,0-24 48</inkml:trace>
  <inkml:trace contextRef="#ctx0" brushRef="#br0" timeOffset="35752.08">28726 4589 0,'25'0'47,"0"0"-31,0 0-16,0-24 15,-1 24-15,51 0 16,-25-25 0,-1 0 15,1 25-15,-25-25-1,-1 0 1,-48 1-1,-26-1 1,-49 25 0,-1 0-1,1 25 1,0 49 0,0 0-1,0 26 1,49 24-1,25 24 1,75-23 0,-1-51-16,75 50 31,50-25-15,25-24-1,-1-26 1,-24-49-1,-75 25 1,-74-25 0,-1 0-1,-24-25 1,25 0 0</inkml:trace>
  <inkml:trace contextRef="#ctx0" brushRef="#br0" timeOffset="37235.49">11114 9973 0,'-25'0'16,"74"0"62,-24 0-78,25 0 16,24 0-16,1-25 15,24 0 1,99-25-1,-24 1 1,-149 24-16,24 25 16,-49-25-1,25 25 17</inkml:trace>
  <inkml:trace contextRef="#ctx0" brushRef="#br0" timeOffset="37715.12">11337 8782 0,'0'-25'15,"25"0"17,-1 25-17,26-25-15,24 25 16,75-24 0,25-1-1,0 25 1,-75-25-1,-74 25 1,-1 0 0,1 0 15</inkml:trace>
  <inkml:trace contextRef="#ctx0" brushRef="#br0" timeOffset="38435.62">13024 8856 0,'0'-25'46,"-25"25"1,25 25-31,0 0-16,-25 0 16,25 24-1,-25 1-15,-24 74 16,-1 25-1,0 0 1,26 0 0,24-1 15,0-48-15,74-26-1,-49-24-15,99-50 16,0 25-1,-25-50 1,-74 0-16</inkml:trace>
  <inkml:trace contextRef="#ctx0" brushRef="#br0" timeOffset="38786.79">13768 9030 0,'0'0'0,"0"-50"16,0 25 15,0 50-15,0 0-1,0 74 1,-25 1 0,0-1-1,0 0 1,50-25 0,0 1-1,0-26 1,0-24-16,49-25 15</inkml:trace>
  <inkml:trace contextRef="#ctx0" brushRef="#br0" timeOffset="38969.87">13644 9352 0,'0'0'0,"-25"0"32,25-24-17,25 24-15,24-25 16,1 0-16</inkml:trace>
  <inkml:trace contextRef="#ctx0" brushRef="#br0" timeOffset="39301.87">14239 8831 0,'0'-24'16,"0"48"15,0 1-31,0 25 15,25 74 1,0 25 0,-25 49-1,-25 25 1,-25-24 0,-24-50-1,0-25 1,24-50-1</inkml:trace>
  <inkml:trace contextRef="#ctx0" brushRef="#br0" timeOffset="39635.64">15058 9476 0,'0'25'47,"49"-25"-16,-24 0-31,25-25 16,-1 25-1,26-24 1,-1 24 0,1-25-1</inkml:trace>
  <inkml:trace contextRef="#ctx0" brushRef="#br0" timeOffset="39869.46">15083 9774 0,'0'0'0,"-75"25"31,75 0-16,75-25 1,49-25 0,0-25-1,-25 25 17,-49 1-32</inkml:trace>
  <inkml:trace contextRef="#ctx0" brushRef="#br0" timeOffset="41735.83">17018 8856 0,'0'0'0,"0"-25"32,0 75 30,0-25-46,0 49-16,-25-24 15,0 24-15,0 1 16,-24 49 0,24-25-1,25-49 1,0-1-1,74-49 1,50-25 0,0-24-1,0 24 1,-49-25 0</inkml:trace>
  <inkml:trace contextRef="#ctx0" brushRef="#br0" timeOffset="42090.96">16993 8831 0,'0'0'0,"0"-24"16,0-1-1,25 0 17,74 0-17,0 25 1,25-25-1,-25 1 1,-49 24 0</inkml:trace>
  <inkml:trace contextRef="#ctx0" brushRef="#br0" timeOffset="42769.92">17811 9228 0,'0'25'16,"0"0"46,-24 0-46,-1 0-16,0-1 31,0 1-31,25 0 16,0 49-1,50-24 1,24-25-1,25-25 1,1 0 0,-51-50-1,-49 25-15,0 1 16,-25-76 0,-49 26-1,-25 49 1</inkml:trace>
  <inkml:trace contextRef="#ctx0" brushRef="#br0" timeOffset="43152.36">16819 9129 0,'25'0'16,"0"0"0,0 0-1,24 0 1,75-25 0,0 25-1,-25 0 1,-49 25-16</inkml:trace>
  <inkml:trace contextRef="#ctx0" brushRef="#br0" timeOffset="43535.05">16745 10072 0,'-25'0'31,"75"0"-15,-26 25-1,150-50 1,49 25 0,75-25-1,0 25 1,-75 0 0,-49-25-1,-75 25 1</inkml:trace>
  <inkml:trace contextRef="#ctx0" brushRef="#br0" timeOffset="43885.67">17365 10444 0,'0'0'0,"-25"0"31,0 25-31,25 0 16,-25 24 0,25 26-1,-24 24 1,24-50-16,-25 51 15,0 24 1,-25 0 15,1-25-15,24 0 0,0-74-1</inkml:trace>
  <inkml:trace contextRef="#ctx0" brushRef="#br0" timeOffset="44388.85">17290 10766 0,'0'0'0,"50"-124"31,-25 75-31,24-26 16,1-24-1,49 49 1,1 1 0,-1-1 15,-50 50-15,-24 0-1,-50 50 1,-24 49-1,-75 0 1,49-49-16,-49 49 16,50 0-1,-1-49 1,26 24 0,24-24-1,50 0 16,49-1-15,25-24-16,1 25 31,-26-1-15,-24-24 0,-25 50-1,-75-51 1</inkml:trace>
  <inkml:trace contextRef="#ctx0" brushRef="#br0" timeOffset="49453.45">19225 10022 0,'0'0'16,"25"0"-1,0 0 63,0 0-62,0 0-16,24 0 16,1 0-16,24 0 15,25-25 1,100 25 0,-75-24-16,50-1 15,-50 25 1,-100 0-1,1 0 17,-50 25-32</inkml:trace>
  <inkml:trace contextRef="#ctx0" brushRef="#br0" timeOffset="49786.6">19796 9650 0,'0'0'0,"0"-25"16,0 0-1,-25 50 16,25 0-31,0 0 16,25 74 0,0 50-1,0 25 1,-25 24 0,0-24-1,-25-100-15,50 25 16,-1-74-1</inkml:trace>
  <inkml:trace contextRef="#ctx0" brushRef="#br0" timeOffset="50269.57">21929 9427 0,'0'0'0,"0"-25"16,-24 0-1,-1 0 1,-50 25 15,1 50-15,-25 49 0,-1 0-1,26 25 1,24 25-1,50-99-15,25 74 16,74-50 0,50-24-1,0-50 1,-25 0 0,-49-25-1,-26 0 1</inkml:trace>
  <inkml:trace contextRef="#ctx0" brushRef="#br0" timeOffset="50852.69">22748 9923 0,'0'-25'32,"25"25"-32,0 0 15,-1 0 1,51 0 0,49-25-1,0 1 1,-25-26-1,0 0 1,-74 1-16,0-51 31,0 1-15,-50 50 0,-74 24-1,0 25 1,-50 74-1,49 1 1,1 24 0,50 50-1,-1 0 1,50-25 0,25-25-1,0-74-15,99 49 16,49-49-1,75-25 1,0 0 15,-49-25-15,-125-25-16</inkml:trace>
  <inkml:trace contextRef="#ctx0" brushRef="#br0" timeOffset="51419.91">23219 8732 0,'0'-25'16,"0"1"15,25 24-15,25 0-16,-1 0 16,100-25-1,0 25 1,-50-25-1,-74 25 1,-50 0 0,-49 0 15,-50 0-15,74 0-16,-24 0 15,49 0 1,0 0-1,50 0 1</inkml:trace>
  <inkml:trace contextRef="#ctx0" brushRef="#br0" timeOffset="51803.47">24137 8062 0,'0'0'0,"0"25"46,-25 0-30,1 0-16,24 0 16,-25 74-1,0-25 1,25 26 0,-25-26-1,25-49-15,0 24 16,0-24-1</inkml:trace>
  <inkml:trace contextRef="#ctx0" brushRef="#br0" timeOffset="52336.56">24187 8087 0,'0'0'0,"25"-74"31,-1 49-31,1-25 16,50 26-1,-26-1 1,50 0-1,-49 25 1,0 25 15,-50 24-15,-50 26 0,-74-1-1,-25 1 1,75-26-1,49-49-15,25 25 16,-25-25 0,25 25-1,25 24 17,0-24-17,49 50 1,-24-26-1,24-24 1,-49 0 0,0-25-1</inkml:trace>
  <inkml:trace contextRef="#ctx0" brushRef="#br0" timeOffset="52719.95">24906 8435 0,'25'-25'31,"-50"25"-31,0 25 16,1-25-1,-26 74 1,-24 0 0,24 1-1,0 24 1,-24 0-1,24-24 1,25-26 0,1-24-1</inkml:trace>
  <inkml:trace contextRef="#ctx0" brushRef="#br0" timeOffset="53752.98">24981 8881 0,'0'-25'0,"0"0"31,0 1-15,0 48 47,0 1-48,-25 0-15,25 25 16,0-26-16,-25 26 15,25 49 1,0-24 0,0-1-1,-25-24 1,25-25 0,0-1 15,0 1 47,25-25-47,25 0-15,-1 0-16,1 0 15,24 0-15,-24-25 16,49 25 0,-49 0-1</inkml:trace>
  <inkml:trace contextRef="#ctx0" brushRef="#br0" timeOffset="54322.49">25725 8087 0,'0'0'0,"0"-49"16,0 24 46,0 50-46,-25-1-16,25 1 15,-25 25-15,25-25 16,-25 99 0,1-25-1,24 25 1,0-25 0,49-49-1,26-1 1,49-24-1,-75-25 1,1 0 0,-1 0-16,-24-25 0</inkml:trace>
  <inkml:trace contextRef="#ctx0" brushRef="#br0" timeOffset="54887.62">25477 8310 0,'-25'-24'16,"50"-1"47,24 25-48,-24 0-15,50 0 16,-26 0-16,1 0 15,24 25 1,-49-25 0,0 0-1,-50 0-15,-49-25 16,-26 25 0,26 0-1,49 0 1,0 0-1,75 0 17,49 25-17,0-25 1,-74 0 0,0 0 15</inkml:trace>
  <inkml:trace contextRef="#ctx0" brushRef="#br0" timeOffset="58421.72">9799 8559 0,'0'-25'15,"0"74"48,-25 1-63,25 24 16,-25 1-16,0 123 15,1 75 1,-26 0 15,50-124-31,-25 25 0,-74 148 31,-75 199-15,50-199 0,50-49-1,-1-74 1,26-75-1,49-99-15</inkml:trace>
  <inkml:trace contextRef="#ctx0" brushRef="#br0" timeOffset="59170.84">9873 8310 0,'0'0'0,"50"0"31,-25 25-31,24-25 16,1 0 0,123 0-1,51 0 1,24 25 0,25-25-1,0 25 1,-125-25-16,125 0 15,-149 25 1,25-25-16,-25 0 16,174 25-1,-100-25 1,1-25 0,74 25 15,74-25-31,75 25 15,-1 0 17,224 0-17,-446 0 1,223 0 0,-1 0-1,249-25 1,-273 0-1,-223 25-15</inkml:trace>
  <inkml:trace contextRef="#ctx0" brushRef="#br0" timeOffset="60687.12">23964 7442 0,'99'0'15,"-198"0"-15,297 25 0,-124-25 16,1 0-16,24 25 16,100-25-1,24 0 1,-50 0 0,-73 0-16,73 25 15,-24-25 1,0 24-1,0-24 1,0 25 15,-1-25-15,-23 25 0,23-25-1,-24 25 1,0-25-1,-24 25 1,49-25 0,-75 0-1,0-25 1,26 25 0,-1 0-1,0-25 1,-74 25-1,0 0 32,-50 25 0,0 24-31,0 51-1,-49 24 1,49 0 0,-25 49-1,26 26 1,-1-1 0,-50 50-1,1-24 1,-50-1-1,25 0 1,-1-24 15,26-75-31,-25 74 16,0 1 0,-25-26-1,-1-24 1,26 25-1,-25-25 1,25 24 0,0-24-1,24 0 1,-24-25 0,25-25-1,24-24 1,-49 49-1,49-75 17,1 1-17,24 0 1,-25-1 0,50-24-1,-25-25 1,1 25-1,-1-25 1,-25 25-16</inkml:trace>
  <inkml:trace contextRef="#ctx0" brushRef="#br0" timeOffset="63420.81">9129 11585 0,'50'0'63,"-26"25"-48,26-25-15,-25 25 16,24-25-16,1 0 15,24 0-15,50 24 32,50-24-17,0 0 1,-1 0 0,1 25-1,25-25 1,-1 25-1,-24-50 1,-1 25 0,-24 0-1,25 0 1,-1 0 0,-98 0-16,98 0 15,1-25 1,-25 25-1,0 0 1,0-24 15,24 24-15,-49 0 0,25 0-1,-25 0 1,0-25-1,25 25 1,50 0 0,-51 0-1,1 0 1,0 0 0,-25 0-1,50 0 1,-25 0-1,-1 0 17,1 0-17,0 0 1,25-25 0,-25 25-1,-1 0 1,-73 25-16,49-25 15,25 0 1,0 0 0,-25 0-1,0 25 1,0-25 0,25 0-1,-25 24 1,0-24-1,0 0 17,0 0-17,49 0 1,-49 25 0,-24-25-1,24 0 1,0 0-1,0 0 1,0 0 0,-25 0-1,25 0 1,0 0 0,-25 0-1,25 0 1,25-25-1,0 25 1,-25-24 15,0 24-15,0 0 0,25-25-1,-25 25 1,25 0-1,24 0 1,1 0 0,0 0-1,-25-25 1,74 25 0,-74-25-1,-25 0 1,25 25-1,-25 25 1,0-25 15,0-25-15,0 25 0,-25-24-1,25 24 1,0-25-1,25 25 1,49 0 0,-49 0-1,-25 0 1,25 0 0,0 0-1,-25 0 1,25 25-1,-25-25 1,0 0 15,25 0-15,-25 0 0,0 0-1,74 0 1,-49 0-1,-25 0 1,0 0 0,25-25-1,0 50 1,0-25 0,24 0-1,-49 0 1,0 0-1,-24 0 1,24 24 15,0-24-15,-75 0 0,1 0-1,-1 0 16,-24 0-15</inkml:trace>
  <inkml:trace contextRef="#ctx0" brushRef="#br0" timeOffset="64637.33">17365 8286 0,'0'0'0,"49"-25"16,1 25-16,0 0 15,99 0 1,-25 0-1,24 0 1,1 0 0,25-25-1,0 25 1,-26-25 0,26 25-1,0-25 1,-100 25-16,50-24 15,25-1 1,0 25 15,24-25-15,-24 25 0,-25-25-1,25 0 1</inkml:trace>
  <inkml:trace contextRef="#ctx0" brushRef="#br0" timeOffset="66370.32">23964 7566 0,'0'0'0,"-25"0"47,50 0 0,-1-25-31,26 25-1,-50-24-15,74-1 16,-49 25 15,-50 0 1,1 0-17,-26 0 1,0 25-1,-24-25 1,-25 0 0,-1 24-1,-24-24 1,0 25 0,50-25-16,-50 25 15,-25 0 1,25-25-1,-25 25 17,0-1-17,50-24 1,0 25 0,-25-25-1,25 25 1,24 0-1,-24-25 1,-50 25 0,50 0-1,-25-1 1,49-24 0,-24 25-1,0 0 1,25-25-1,-1 25 17,-24-25-17,0 25 1,24-25 0,-24 0-1,-50 24 1,75-24-1,-25 0 1,24 0 0,-24 25-1,0-25 1,24 25 0,-24-25-1,0 25 1,0-25-1,-1 0 17,26 25-17,0-25 1,24 0 0,25 24-1</inkml:trace>
  <inkml:trace contextRef="#ctx0" brushRef="#br0" timeOffset="79487.38">27933 10543 0,'0'0'15,"24"0"95,1 0-110,50 0 15,-1 0-15,25 0 16,125 0 0,24 25-1,-25-25 1,-25 0-1,-98 0 1,-51 0 0</inkml:trace>
  <inkml:trace contextRef="#ctx0" brushRef="#br0" timeOffset="79888.66">29347 10394 0,'-25'-49'16,"25"24"15,25 25 0,24 0-15,1 25-16,99-1 15,-50 26 1,0-25 0,-49 25-1,-50-26 1,0 26-1,-50 0 17,-24-1-17,-1 26 1,1-26 0,24 1-1,25-25-15</inkml:trace>
  <inkml:trace contextRef="#ctx0" brushRef="#br0" timeOffset="80222.02">29471 10394 0,'0'0'0,"0"-25"15,0 1 17,0 48-17,0 1 1,0 0 0,-25 25-16,25 49 15,0 25 1,0 0-1,25 0 1,-25-50 0,0-24-1</inkml:trace>
  <inkml:trace contextRef="#ctx0" brushRef="#br0" timeOffset="80921.75">31331 10369 0,'0'0'16,"25"-49"-1,-25 24 1,0 0-16,0 0 16,25 25-16,-25-24 15,0-26-15,-50 0 16,25 1 15,-74 49-15,-25-25-1,25 75 1,0 24 0,74 25-1,25 0 1,49-24-1,26-25 1,24-50 0,-49 0-16,-1-25 15,1-50 1,0 26 0,-26 24-1,1 50 32,-50 49-31,1 25-1,-1 25 1,0 0 0,0 0-1,25-24 1,0-76-16,0 1 15</inkml:trace>
  <inkml:trace contextRef="#ctx0" brushRef="#br0" timeOffset="81689.75">31331 9452 0,'0'0'0,"-74"-25"0,-1 0 15,-49 0 1,0 0-1,0 75 1,-49 24 0,24 75-1,0 25 1,50 24 0,49 26-1,25-1 1,25-25 15,25-98-31,25 98 16,49-24-1,50-1 1,24-24 0,26-25-1,-50-74 1,49-25-1,-24-25 1,24-25 0,1-74-1,-1-50 1,1-149 0,-175 100-1,1-1 1,-50-24 15,1 24-15,-51 1-1,-24 49 1,-50 25 0,-25 50-1,26 24 1,-1 50-1,-25 0 1,75 25-16</inkml:trace>
  <inkml:trace contextRef="#ctx0" brushRef="#br0" timeOffset="153793.26">3399 12974 0,'0'-25'16,"-25"50"109,25 25-125,-25-1 16,25 26-16,0-25 15,-25-1-15,25 50 32,-25-24-17,25-26 1,0-24-1</inkml:trace>
  <inkml:trace contextRef="#ctx0" brushRef="#br0" timeOffset="154193.26">3101 13545 0,'-25'0'15,"50"0"16,0 0-31,-1 0 16,1-25 0,75 0-1,24 0 1,0 1 0,0-26-1,-75 25 1,-24 25-1</inkml:trace>
  <inkml:trace contextRef="#ctx0" brushRef="#br0" timeOffset="154477.99">3150 12850 0,'0'0'0,"-49"0"31,49-25-31,0 1 15,49-26 1,1 25 0,0 0 15,-1 1-31</inkml:trace>
  <inkml:trace contextRef="#ctx0" brushRef="#br0" timeOffset="154960.56">3746 13024 0,'0'0'0,"-25"74"31,25-49-31,-50 50 16,26-1 0,24-49 15,0-50-15,24 0-1,-24-24 1,50-26-1,-50 25-15,74-24 16,-24 24 0,-25 26-1,24 48 1,-49 26 0,25 49-1,-50-24 1,25-50-1,25-25 17,25-25-17</inkml:trace>
  <inkml:trace contextRef="#ctx0" brushRef="#br0" timeOffset="155227.48">4292 12503 0,'0'-25'16,"0"0"-1,0 50 1,0 74 0,-25 50-1,0 25 1,50-1-1,0-48 1,24-76-16,1 1 16,24-50-1,1-25 17</inkml:trace>
  <inkml:trace contextRef="#ctx0" brushRef="#br0" timeOffset="155427.57">4341 12850 0,'0'0'0,"-25"0"31,1 0-31,48 0 31,1-25-31,74 25 16</inkml:trace>
  <inkml:trace contextRef="#ctx0" brushRef="#br0" timeOffset="155809.68">4689 13049 0,'49'-25'15,"-24"0"1,0-25-16,24 1 16,1-1-1,-50 1 1,0 24-1,-74 50 1,-1-1 0,1 76-1,24-26 17,25 0-17,50-24 1,50-25-1,-26-25-15,75 0 16,-74-25-16</inkml:trace>
  <inkml:trace contextRef="#ctx0" brushRef="#br0" timeOffset="156176.53">5061 12850 0,'0'0'0,"0"-25"16,24 25 15,1 0-15,25 25-1,-1 25 1,-24 24-1,-25 50 1,0-49 0,-25-26-1,25-24 17,25-74-32,-25 24 15,25-99 1,25 0-1,-1 74-15</inkml:trace>
  <inkml:trace contextRef="#ctx0" brushRef="#br0" timeOffset="156710.7">5681 12801 0,'0'0'0,"25"24"15,-25 1 1,0 0 0,24 25-1,-24 24 1,25 75 0,0 0-1,-25 99 1,-25-124-1,25-75 1,0-73 15,0-1-15,0-50 0,-25-98-1,25-50 1,-24 49-1,24 25 1,24 50 0,1 24-1,0 26-15,25 24 16,-1 25 0,1 50-1,-25 98 1,-50 26-1,-25-25 1,25-75 0,25-49-1</inkml:trace>
  <inkml:trace contextRef="#ctx0" brushRef="#br0" timeOffset="157010.57">6177 12825 0,'0'0'15,"50"0"1,-50 25-16,24 25 16,-24 24-1,25 1 1,-50-51-1,25-48 17,25-1-32,0-99 31,25 25-15,-26 49-16,26-24 15,-25 49-15</inkml:trace>
  <inkml:trace contextRef="#ctx0" brushRef="#br0" timeOffset="157360.2">6698 12925 0,'0'0'15,"74"0"1,-74-25-16,25 0 15,25-25 1,-50 26-16,25-26 16,-50 25 15,-50 50-15,1 49-1,-1 1 1,51 24-1,48-49 1,26-1 0,49-49-1,25-49 1,25-26 0</inkml:trace>
  <inkml:trace contextRef="#ctx0" brushRef="#br0" timeOffset="157594.18">7368 12428 0,'0'0'0,"0"-24"0,0-1 16,-25 0 15,0 75-15,0 74-1,25 25 1,25-1-1,0-24 1,24-49 0,26-50-1</inkml:trace>
  <inkml:trace contextRef="#ctx0" brushRef="#br0" timeOffset="157760.56">7368 12776 0,'0'0'0,"-25"-25"0,-25 25 16,75 0 15,25 0-15,-1 0-1,1 0-15</inkml:trace>
  <inkml:trace contextRef="#ctx0" brushRef="#br0" timeOffset="159077.59">7864 12652 0,'0'0'16,"-25"-25"-1,-49 50 1,-26 24 0,26 26-1,49-1 1,50-49-1,25-25 1,49-25 0,0-49 15,-25-50-15,-49 124-1,-25 49 16,0 51-15,75-1 0,-1-25-1,25-49 1,1 0 0,-1-75-1,-50-49 1,1-99-1,0-75 1,-26 149-16,1 0 16,-25 99 15,25 25-15,-75 74-1,26 50 1,-1 75-1,0-1 1,0-49 0,25-75-1,0-49 1,0 0 0,0-25-1,0-25-15,25-74 16,-25 0-1,25 24 1,0 1 0,24 24 15,26 26-15,-1-1-1,0 74 1,-49 51-1,-25 24 1,25-25 0,25-74-1,-25-25-15,99-25 16,-25-25 0,0-49-1,-74 25 1,-50 49-1,-49 25 1,-1 49 0,26 51-1,24-26 17,25-49-17,49 0 1,75-50-1,-49-50 1,24 26 0,-74 24-1,0 50 1,-50 24 0,0 51-1,25-26 1,0-49-1,50-25 1,24-50 0,0-24 15,1-1-15,-50 75-16,0 0 15,-1 25 1,-24 50-1,25-26 1,-25-24 0</inkml:trace>
  <inkml:trace contextRef="#ctx0" brushRef="#br0" timeOffset="159376.1">10270 12677 0,'0'0'0,"0"-25"0,-25 25 31,0 0-31,25 25 32,0 24-17,25-24 1,-25 0-1,25-25 1,0 0 0,-25-25-1,25-25 1</inkml:trace>
  <inkml:trace contextRef="#ctx0" brushRef="#br0" timeOffset="159627.18">10171 12999 0,'0'0'16,"0"25"0,0 0 15,25-25-16,24-50 1,1 25 0,-25-24-1,-75 24 1,0 25 0,1 0-1</inkml:trace>
  <inkml:trace contextRef="#ctx0" brushRef="#br0" timeOffset="160743.32">2902 13892 0,'0'0'0,"-24"-25"32,-1 25-17,50 25 16,24 0-15,75 0 0,50-25 15,99 0-15,24-25-1,-24 0 1,25 25-1,0-25 1,-25 1 0,-1 24-1,-23-25 1,-26 25 0,0 0-1,-74 25-15,149-25 16,-1 0-1,1 0 1,0 0 0,-25 0 15,-25 0-15,0-25-1,-25 25 1,-25 0-1,-24 0 1,0 0 0,123-25-1,-148 25 1,0 0 0,-25 0-1,0-25 1,-25 25-1,-24-25 1,-1 25 0,-49 0 15</inkml:trace>
  <inkml:trace contextRef="#ctx0" brushRef="#br0" timeOffset="161960.25">12106 12801 0,'25'0'78,"-25"24"-78,0 26 16,-25-25-16,25 49 16,-25 75-1,25 0 1,-25-50-1,25-49 1,0-25 15</inkml:trace>
  <inkml:trace contextRef="#ctx0" brushRef="#br0" timeOffset="162327.79">12056 12776 0,'0'0'0,"-25"0"16,75 0 31,-25 0-47,24-25 15,-24 25 1,50 0-1,-1 0 1,0-25 0,-24 0-1</inkml:trace>
  <inkml:trace contextRef="#ctx0" brushRef="#br0" timeOffset="162577.48">12155 13073 0,'0'25'32,"-24"-25"-32,24 25 15,24-25 1,26 0-1,74-50 1,-25 1 0,-74 49-16</inkml:trace>
  <inkml:trace contextRef="#ctx0" brushRef="#br0" timeOffset="163044.2">12577 12999 0,'0'0'0,"25"0"47,-50 25-31,0 0-16,1 49 15,24 1 17,24-1-17,1-49 1,25-25-1,-25 0-15,24-50 16,1-49 0,-25 0-1,24-1 1,26 76 0,-51 24-1,26 49 1,-25 50-1,0 50 1,-1-74 0,1-50 15,0-25-15,0-100-1,24 1 1,1 25-1,25 49 1</inkml:trace>
  <inkml:trace contextRef="#ctx0" brushRef="#br0" timeOffset="163777.56">14314 12652 0,'0'0'0,"0"-25"16,0 50 15,24 24-15,-48 51-1,24 48 1,0 1 0,0-99-16,24 24 15,26-24 1,74-50-1,0-74 1,0 24 0,0-49 15,-49 24-15,-51 1-1,-48 49 1,-100 25-1,74 0 1,-99 74 0,124 26-1,25-51 1,75-24 0,49-25-1,-25-25 1,-49-24-1,-26-1 1,-24 75 31,25 0-31,-25-1-1,25 51 1,-25-25-16</inkml:trace>
  <inkml:trace contextRef="#ctx0" brushRef="#br0" timeOffset="164345.47">15157 12999 0,'0'0'16,"25"-25"-16,0-24 15,-1 49 1,1 0-1,0 74 1,0 0 0,0-24 15,49-25-15,50-75-1,25-24 1,-50-25-1,-24 24 1,-51 26 0,-123 49 31,74 0-47,-24 49 15,24 26 1,50-26-1,0 1-15,24 49 16,1 25 0,-25 25 15,-50 0-15,-74-25-1,-25-75 1,74-49-1,25-74 1,25 0-16,50-1 16,-1-24-16,51-75 15,-26 125 1</inkml:trace>
  <inkml:trace contextRef="#ctx0" brushRef="#br0" timeOffset="164679.35">16149 13198 0,'25'0'0,"-50"0"0,75 24 15,-25-24 1,49 0 0,-24-24-16,24-26 15,-49 25 1,0-49-1,-50-1 1,-25 75 0,-49 50-1,50 24 1,24 26 0,25-1-1,25-50 1,49-24-1,0-50 1</inkml:trace>
  <inkml:trace contextRef="#ctx0" brushRef="#br0" timeOffset="165361.98">18357 12627 0,'0'0'0,"0"-25"31,0 0 1,0 50-32,25 0 15,-50 25 1,25 74 0,0 49-1,0-24 1,0-25-1,25-25 1,0-74-16,49 0 16,-24-25-1,24-25-15,75-24 16,-75-26 0</inkml:trace>
  <inkml:trace contextRef="#ctx0" brushRef="#br0" timeOffset="165579.6">18432 12999 0,'0'0'16,"-25"-25"-16,50 25 46,24 0-30,1-25-16,49 1 16,50-1-1</inkml:trace>
  <inkml:trace contextRef="#ctx0" brushRef="#br0" timeOffset="167127.6">19821 12949 0,'25'0'31,"-25"-24"-31,24 48 31,-24 1-31,0 25 16,0-1 0,0 1-1,0-25 1</inkml:trace>
  <inkml:trace contextRef="#ctx0" brushRef="#br0" timeOffset="167277.43">19870 12850 0,'0'0'16,"25"-49"0,-25-1-1,0 25 1</inkml:trace>
  <inkml:trace contextRef="#ctx0" brushRef="#br0" timeOffset="167452.48">20218 13073 0,'0'0'15,"0"25"17,24-25-32,1 0 15</inkml:trace>
  <inkml:trace contextRef="#ctx0" brushRef="#br0" timeOffset="167761.37">20639 13098 0,'25'-25'0,"-25"1"16,0-1-16,75-25 31,-75 25-31,24-49 16,-73 49-1,-1 25 1,-24 75 15,49-51-31,25 26 16,0 0-16,50 49 16,-1-74-1,26 24-15,24-24 0</inkml:trace>
  <inkml:trace contextRef="#ctx0" brushRef="#br0" timeOffset="168195.52">22574 12577 0,'0'0'0,"0"25"62,-24 25-62,24-1 16,0 1-16,-25 24 16,50 75-1,-1-50 1,51 26 15,-1-101-15,-49-24-16</inkml:trace>
  <inkml:trace contextRef="#ctx0" brushRef="#br0" timeOffset="168428.52">22500 12925 0,'-75'0'0,"150"0"0,-199-25 47,124 0-47,25 25 0,24-25 16,75 25-1,-49 0 1</inkml:trace>
  <inkml:trace contextRef="#ctx0" brushRef="#br0" timeOffset="168893.89">23443 12825 0,'0'0'16,"-25"0"-16,0 0 31,25-24-15,25 24-1,99 0 1,49-25-1,1 0 1,-25 25 0,-50-25-1,-24 25 1,-26-25 0,-24 25-1</inkml:trace>
  <inkml:trace contextRef="#ctx0" brushRef="#br0" timeOffset="169196.42">24286 12577 0,'-25'0'15,"25"-24"32,25 48-47,0-24 16,24 0-16,1 25 15,74 25 1,0-1 0,-49-24-1,-51 0-15,-24 0 16,-99 49-1,-25 1 17,-25-26-17</inkml:trace>
  <inkml:trace contextRef="#ctx0" brushRef="#br0" timeOffset="169478.58">24311 12577 0,'0'0'0,"0"-24"0,0-1 16,0 0 15,25 50-15,-25 24-16,24 51 15,-24-1 1,0 25 15,-24-25-15,24-74-16</inkml:trace>
  <inkml:trace contextRef="#ctx0" brushRef="#br0" timeOffset="170045.69">25849 12801 0,'0'-25'15,"0"-25"1,0 25-1,-25 25-15,-25-24 32,1 48-32,24-24 15,-25 0-15,-24 25 16,49-25 15,50-49-15,0-1-1,24 25 1,1 0 0,-25 25-1,24 75 1,-24-1 0,25 25-1,24-49 1,25-25-1,1-25 1,-75 0 0,-1-25-1,1 0-15,-25-49 16,0-1 0,-25 26-1,-49 24 1,-1 0-1,51 25-15</inkml:trace>
  <inkml:trace contextRef="#ctx0" brushRef="#br0" timeOffset="170279.74">26444 12801 0,'0'0'0,"0"24"0,25 1 16,-25 25 15,0 24-15,-25 1-1,-24-1 1,-1-24-16</inkml:trace>
  <inkml:trace contextRef="#ctx0" brushRef="#br0" timeOffset="174511.49">5681 14810 0,'0'0'16,"-25"50"46,25-26-46,0 26-16,-50 0 16,26-1-16,-26 75 31,0 0-15,26-49-1,-1-26-15</inkml:trace>
  <inkml:trace contextRef="#ctx0" brushRef="#br0" timeOffset="175179.25">5954 14785 0,'24'25'31,"-24"0"-31,-24 24 16,24 1-1,-25 74 1,0-49 0,25-51-1,0 1 1,0-50-1,50-24 1,-26-26 0,26 50-1,-25 1 1,0 24 0,0 49-1,-1 26 1,1-1-1,25-24 1,-1-50 15,1 0-31,24-25 16,1-25 0,-26-24-1,-24 24 1,-25 25-1,0 1 1,-49 48 0,-1 51-1,25-1 1,25 1 0,75-26-1,24-49 1,-50 0-16,51 0 15,-76-24 1</inkml:trace>
  <inkml:trace contextRef="#ctx0" brushRef="#br0" timeOffset="175495.39">5408 14810 0,'-50'-25'16,"75"0"0,25 1-1,-25-1 1,99 0 0,0 0-16</inkml:trace>
  <inkml:trace contextRef="#ctx0" brushRef="#br0" timeOffset="176778.5">8335 14711 0,'0'-25'0,"0"50"62,0 0-62,0 24 16,0 1-16,-25-1 16,25 26-1,0 49 1,25-25 0,25-24-1,-1-75-15,51 24 16,-51-24-16</inkml:trace>
  <inkml:trace contextRef="#ctx0" brushRef="#br0" timeOffset="177461.67">8906 14884 0,'0'0'0,"0"-24"31,-50 48 1,25 1-17,0 25-15,1-1 16,24 26 0,0-25-1,49-50 1,1-25-1,24-50 1,-24-24 0,-25 25-1,-25 49 1,0 50 0,0 24-1,0 26 1,0-26-16,49 1 15,1-25 1,24-50 15,1-25-15,-1-49 0,-49 0-1,-25 49 1,0 75 15,25 0-15,24 24-1,-24-24-15,50 25 16,-51-25 0,-24-1 15,-24 1-16,-26 0 1,25-25 15,0-25-31</inkml:trace>
  <inkml:trace contextRef="#ctx0" brushRef="#br0" timeOffset="177728.57">9799 14587 0,'0'0'16,"25"-25"-16,-1 0 16,1 25-1,-25 50 1,0 49 0,-25 50-1,25 0 1,25-25-1,25-75 1,49-24 0,0-25 15,-74-25-31</inkml:trace>
  <inkml:trace contextRef="#ctx0" brushRef="#br0" timeOffset="177895.49">9948 14835 0,'0'0'0,"-25"-25"16,0 25-1,50 0 1,0 0 0,99-25-1,-25 25 1</inkml:trace>
  <inkml:trace contextRef="#ctx0" brushRef="#br0" timeOffset="178179.56">11486 14537 0,'0'0'0,"24"0"15,-24 25 17,-24 25-32,24-1 15,0 75 1,0 25 0,49-25-1,1-74 1,-25-25-16,49-25 15,0-50 1</inkml:trace>
  <inkml:trace contextRef="#ctx0" brushRef="#br0" timeOffset="178362.68">11560 14835 0,'0'0'0,"-50"0"0,26 0 16,-26 25-16,50-50 31,25 25-15,24-25-16,75-25 16</inkml:trace>
  <inkml:trace contextRef="#ctx0" brushRef="#br0" timeOffset="178945.35">11833 14736 0,'-25'24'16,"25"1"-1,25-25 1,25 0 0,24-25-1,-24 1 1,-26-1-1,-48 25 1,-1 0 0,-50 49-1,26 1 1,24 24 0,25 1-1,25-26 1,49-49-1,1 0 1,-1-24 0,0-26 15,-24-24-15,-25 24-1,0 50-15,-1-25 16,26 25-1,-25 0 1,24 50 0,-24 24-1,-25 25 1,-25-74 0,50-25 15,50-74-16,24-25 1,-25 24 0,-49 50-1</inkml:trace>
  <inkml:trace contextRef="#ctx0" brushRef="#br0" timeOffset="179510.8">12900 14884 0,'0'0'0,"24"0"16,-24 25-16,0 0 15,-24 0 1,-26 0 0,50-1-1,-25 1 1,25-50-1,75-24 1,-26-26 15,-24 51-15,25 24 0,-50 24-1,0 1 1,0 25-1,0-25 17,24-50-17,1 0-15,74-49 16,26-1 0,-51 50-1,0 1 1,-49 48-1,0 1 1,-25 25 0,0-25 15</inkml:trace>
  <inkml:trace contextRef="#ctx0" brushRef="#br0" timeOffset="180362.66">15901 14612 0,'0'0'15,"0"-25"-15,25 0 0,-25 0 16,-25 0-1,-49 1 1,-50 24 15,49 24-31,-24 51 16,25-1 0,74 1-1,99-51 1,50-48-1,-50-26 1,-25 0 0,-49 26-1,0 73 17,0 50-17,0 50 1,-1-74-16,-24 74 15,0-1 1,-24 1 15,-51-50-15,1-49 0,-25-50-1,24-50 1,50-49-1,25-74 1,75-1 0,49 50-1,25-25 1,-50 124 0</inkml:trace>
  <inkml:trace contextRef="#ctx0" brushRef="#br0" timeOffset="180745.74">16422 14736 0,'50'0'31,"-25"0"-15,-50 24 15,25 1-15,-25 25-1,0-25-15,25 74 16,0-25 0,50-24-1,-1-50 1,1 0 0,0-75-1,-50 1 1,0-25-1,-25 49 17,0 25-17,0 25 1,0 25 0,25 0-16</inkml:trace>
  <inkml:trace contextRef="#ctx0" brushRef="#br0" timeOffset="181228.6">16869 14909 0,'0'0'15,"0"-25"-15,25 25 16,-1-24 0,1-26-1,0 0 1,-25 26-1,-25 48 32,0 26-31,25 24 0,50-24-1,0-25 1,24-25-1,0-25 1,26-49 0,24-26-1,0 26 1,-25 74 0,-25 0-1,-49 25 1,-25 24-16,0 51 15,-49 24 1,-1-50 15,25-74-15,0 0-16</inkml:trace>
  <inkml:trace contextRef="#ctx0" brushRef="#br0" timeOffset="181745.56">19573 14463 0,'0'-50'32,"0"25"-17,-25 50 16,25 25-31,0-1 16,0 26-16,25 74 31,24-1-15,-24-24 0,-25-99-16,25 0 0</inkml:trace>
  <inkml:trace contextRef="#ctx0" brushRef="#br0" timeOffset="182145.9">19523 14860 0,'0'0'0,"-50"-25"15,50 0 1,0 0 0,75 0-1,49 1 1,25 24-1,-25 0 17,-99-25-32,-25 25 31,-50 49-15,0 1-1,50 24 1,50-24-1,49-25 1,0-25 0,1-25-1,-76-49 1,-73-26 0,-1 26-1,-74 0 1</inkml:trace>
  <inkml:trace contextRef="#ctx0" brushRef="#br0" timeOffset="182895.67">21284 14488 0,'-24'-50'31,"48"25"-15,51 0-1,24 0 1,-25 25 0,-74 25-1,-24 75 1,-26-1-1,50-50 1,99 1 15,0 0-15,-24 24 0,-50-49-16,0 49 15,-25 1 1,-25-26-1,25 26 1,-50-26 0,0 1-1,-49-25 1,0-25 0,49 25-1,50-75 1</inkml:trace>
  <inkml:trace contextRef="#ctx0" brushRef="#br0" timeOffset="183546.36">22053 14810 0,'25'-25'31,"-25"0"-15,0 1-1,25-1 1,-25 0 0,25 0-1,-50 25 1,-25 0-1,-24 25 17,49 25-17,0-1 1,50 26 0,50-51-1,24 1 1,25-50-1,0-24 1,-25 24 0,-24 0-1,-51 25-15,1 0 16,0 25 0,0 25-1,-25-26 1,0 1 15,25-50 0,49-24-15,25-50 0,0 24-1,-24 26 1,24 24-1,-74 25-15</inkml:trace>
  <inkml:trace contextRef="#ctx0" brushRef="#br0" timeOffset="183862.58">23294 14612 0,'25'24'31,"-50"-48"-31,74 48 31,-73-24-15,24 25-1,-25 0-15,0 25 16,25-1 15,25 1-15,24-25 0,-24-25-16,25-25 15,-50-25 1,25-24-1,-25-1 1,0 51 0,-50-1-1,-24 25 1,24 0 0</inkml:trace>
  <inkml:trace contextRef="#ctx0" brushRef="#br0" timeOffset="184009.72">23591 14711 0,'0'0'0,"25"0"16,-50-25 31</inkml:trace>
  <inkml:trace contextRef="#ctx0" brushRef="#br0" timeOffset="204912.71">23939 14612 0,'-25'0'31,"25"24"31,-25 1-62,25 0 16,0 0 15,-25-25-31,50 25 31,0-25-15,0-25-16,0 25 16,-25-25-1,24 25 1,-24-25 0,0 0 15,0 50 0,-24 0-31,24 0 47,24-25-47,1 0 31,0 0-31,-25-25 16,0 0-1,-25 0 17,0 25-17,1 0 1,24 25 0,0 0-1,24 0 1,1-25-1,0 0 17,-25-25-17,-25 0-15,0 25 16,1-25 0,24 50-1</inkml:trace>
  <inkml:trace contextRef="#ctx0" brushRef="#br0" timeOffset="212247.15">7020 16422 0,'-24'25'94,"24"0"-94,0 25 15,-25 24-15,25-24 16,-25 24 0,0 25-1,25-24 1,-25-50 0</inkml:trace>
  <inkml:trace contextRef="#ctx0" brushRef="#br0" timeOffset="212580.48">6797 16968 0,'-25'0'31,"25"25"-31,50-25 31,-25 0-15,0 0 0,24 0-16,50-25 15,25 0 1,-24 1-1,-26 24 1,-49 0 0</inkml:trace>
  <inkml:trace contextRef="#ctx0" brushRef="#br0" timeOffset="212881.51">6797 16447 0,'0'0'0,"-25"-25"0,25 1 31,25-1-15,25 25-16,-1-25 16,75 0-1,-24-24 1,-26 49 0,-49 0-1</inkml:trace>
  <inkml:trace contextRef="#ctx0" brushRef="#br0" timeOffset="213380.87">7467 16422 0,'25'0'15,"-25"25"1,-25-25-16,25 50 16,-25 24-1,25 1-15,-25 74 16,-24 49 0,-1-24-1,25-1 1,25-73 15,50-51-15,24-74-1,1-24 1,-26-50 0,-49-50-1,-24-25 1,-51 50-1,25 25 1,26 49 0,-1 1-1,50 24 1,24-25 0,26 50-1</inkml:trace>
  <inkml:trace contextRef="#ctx0" brushRef="#br0" timeOffset="-212799.52">9824 16522 0,'0'-25'16,"0"0"-1,0 50 48,0 0-47,-25 0-16,25 24 15,0-24-15,-25 49 16,0 1 15,25-26-15</inkml:trace>
  <inkml:trace contextRef="#ctx0" brushRef="#br0" timeOffset="-212082.09">9551 16894 0,'0'0'0,"-25"0"31,50 0 32,24 0-48,-24 0-15,50-25 16,-26 25-16,75-50 16,0 26-1,-49-26 1,-51 50-1</inkml:trace>
  <inkml:trace contextRef="#ctx0" brushRef="#br0" timeOffset="-211865.7">9824 16398 0,'0'0'16,"0"-25"0,0 0-16,0 0 15,49 0 1,50 1 0,-24 24-1</inkml:trace>
  <inkml:trace contextRef="#ctx0" brushRef="#br0" timeOffset="-211666.69">10320 16646 0,'0'0'0,"0"25"62,0-1-62,25 1 16</inkml:trace>
  <inkml:trace contextRef="#ctx0" brushRef="#br0" timeOffset="-211316.15">11089 16398 0,'0'0'0,"25"-25"15,-50 0 1,0 25-1,-50 0 1,26 50 0,-50 49-1,74-49-15,-50 49 16,75-25 0,25 1-1,74-51 1,25-24 15,-24-24-31</inkml:trace>
  <inkml:trace contextRef="#ctx0" brushRef="#br0" timeOffset="-210882.34">13396 16422 0,'0'0'15,"0"-24"1,-25 24 0,25 24 15,-25 1-31,25 0 15,0 74 1,-25-24 0,25-1-1,-24-49 1</inkml:trace>
  <inkml:trace contextRef="#ctx0" brushRef="#br0" timeOffset="-210716.27">13321 16323 0,'0'0'0,"-24"-49"31,24 24-31</inkml:trace>
  <inkml:trace contextRef="#ctx0" brushRef="#br0" timeOffset="-210432.38">13569 16348 0,'25'50'31,"-50"-26"-31,25 1 16,25 25 0,0-25-1,49 0 1,1-1 0,-50 1-1,-25 25 1,-50-1-1,-49-24 1,74-25-16</inkml:trace>
  <inkml:trace contextRef="#ctx0" brushRef="#br0" timeOffset="-209732.22">16521 16373 0,'0'0'0,"-148"-75"16,98 51-1,25 24-15,-49-25 16,24 50 0,-49 24-1,24 1 16,26-1-15,49 1 0,74-25-1,75-50 1,-50 0-16,50 0 16,-74 1-1,-51-1 1,1 50-1,0 74 1,-25 25 0,-25 50-1,0-1 1,-74-24 0,-25-25-1,25-74 16,25-50-15,24-149 0,100-74-1,74-25 1,49 74 0,1 50-1,-100 74-15</inkml:trace>
  <inkml:trace contextRef="#ctx0" brushRef="#br0" timeOffset="-209548.33">16968 16373 0,'0'0'0,"0"49"16,0-24 0,25 25-1,0 0 16,-25-1-15,0 1 0</inkml:trace>
  <inkml:trace contextRef="#ctx0" brushRef="#br0" timeOffset="-209232.17">17166 16547 0,'0'0'0,"25"0"16,-25-25 0,25 25 15,-25 25-31,50 49 16,-50-49-1,0 0 1,24-25 15,51-75-15,24-24-1,-24 0 1,-26 24 0,-24 75-1</inkml:trace>
  <inkml:trace contextRef="#ctx0" brushRef="#br0" timeOffset="-208665.25">17737 16522 0,'0'0'0,"50"0"0,24-25 16,-24 0 0,-1-49-1,-24 24 16,0 0-15,-100 50 0,1 75-1,24-1 1,26 75 0,24-99-1,74-25 1,0-50-1,50-50 1,25-49 0,-49 50-1,-76 49 1,1 25 0,-25 50-1,-25-1 16,25 1-15,100-50 0,-1-50-1,25 25 1,-50 1 0,1 24-1,-51 0 1,26 24-1,-25-24 1,0 0 0</inkml:trace>
  <inkml:trace contextRef="#ctx0" brushRef="#br0" timeOffset="-208432.38">17663 16001 0,'0'0'0,"-174"-50"15,124 50 1,25 0-16,25-25 15</inkml:trace>
  <inkml:trace contextRef="#ctx0" brushRef="#br0" timeOffset="-207032.28">21632 16050 0,'0'0'0,"24"-24"15,-24-1 1,0 0 31,0 50-16,0 0-31,-24 74 16,24 25-1,-50 0 16,25-25-15,0-24 0,25-51-1</inkml:trace>
  <inkml:trace contextRef="#ctx0" brushRef="#br0" timeOffset="-206749.44">21384 16621 0,'-25'0'32,"74"0"-1,1 0-16,24-25-15,26 25 16,98-25 0,-49 1-1,-50-1 1</inkml:trace>
  <inkml:trace contextRef="#ctx0" brushRef="#br0" timeOffset="-206348.95">21284 15902 0,'25'-25'16,"-50"25"-1,25-25 16,50 25-31,-25 0 16,148-25 0,-73 0-16,98 0 15,-24 1 1,-100-1 0,-49 25-1</inkml:trace>
  <inkml:trace contextRef="#ctx0" brushRef="#br0" timeOffset="-205781.46">22748 15877 0,'0'0'16,"-50"-25"-16,26 0 16,-26 25-1,0 25 1,-24 49 0,24 50-1,1 25 16,49-99-31,0 24 16,49 75 0,75-74-1,0-26 1</inkml:trace>
  <inkml:trace contextRef="#ctx0" brushRef="#br0" timeOffset="-205365.08">23269 16075 0,'0'0'0,"-25"-25"15,0 1-15,-24 24 16,-1 24 15,-24 26-15,24 49-1,25-24 1,25-1 0,50-24-1,24-26 1,1-48-1,24-1 1,-74-74 0,0 49-16,-50-49 15,-25 49 1,1 25 0,24 25-1</inkml:trace>
  <inkml:trace contextRef="#ctx0" brushRef="#br0" timeOffset="-205014.44">23591 15753 0,'0'0'0,"0"-25"31,25 50 0,0-1-15,0 26-16,49 74 31,-24 0-15,-25 50-1,-25-25 1,-25-75-16,25-24 16,-50 24-1,50-49 1</inkml:trace>
  <inkml:trace contextRef="#ctx0" brushRef="#br0" timeOffset="-204731.55">24261 16199 0,'0'0'0,"0"-25"31,25 25 0,49-24-15,26-1-1,-1 25 1,-25-25 0,-49 25-1,-25-25-15</inkml:trace>
  <inkml:trace contextRef="#ctx0" brushRef="#br0" timeOffset="-204547.34">24236 16323 0,'-24'0'16,"48"0"-16,-48 25 0,48 0 47,26-25-32,99-25 1,25 0 0,-75 25-16</inkml:trace>
  <inkml:trace contextRef="#ctx0" brushRef="#br0" timeOffset="-204013.28">25477 16026 0,'25'-25'16,"-50"50"-16,50-75 0,-50 50 16,25-25-16,-25 25 47,0 0-47,-24 0 15,-26 25 1,1 49 15,-1-24-15,50 0-16,1 24 15,24-24 1,-25 24 0,25-24-16,25 24 15,49-49 1,0 0-1,26 0 1,24-25 0,-25-25-1,0-25 1,0-24 15,-49-50-15,0 0-1,-75 0 1,0 99 0,-25 0-16,1 0 15,-1 0-15,-123 25 16,-1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14:10.6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6648 1588 0,'0'-25'32,"-25"0"30,1 25-46,-1 0-16,-25 0 15,1 0-15,-26 50 16,-49-1 0,0 75-1,25 25 1,49-25 0,50 0-1,100-25 1,48-24-1,26-50 1,-50 24 0,-50-49-1,-24 0-15</inkml:trace>
  <inkml:trace contextRef="#ctx0" brushRef="#br0" timeOffset="365.73">7318 2009 0,'0'0'0,"25"0"47,0 0-31,24 0-16,1 25 15,24-25 1,75 0-1,-25 0 1,-49 0 0</inkml:trace>
  <inkml:trace contextRef="#ctx0" brushRef="#br0" timeOffset="548.72">7492 2282 0,'0'0'0,"-25"25"31,0-25-31,25 25 16,50-25-16,74 25 16,74-50-1</inkml:trace>
  <inkml:trace contextRef="#ctx0" brushRef="#br0" timeOffset="967.34">9005 2133 0,'0'0'0,"-25"25"15,0-25 1,1 0 0,48 0-1,26 0 1,74-25 0,0 25-1,-25 0 1,-24 0-1,-26 0 1</inkml:trace>
  <inkml:trace contextRef="#ctx0" brushRef="#br0" timeOffset="1516.21">10245 1364 0,'0'-24'0,"-25"-1"16,25 50 31,0-1-32,0 1-15,0 25 16,0-1-16,-24 26 16,24-1-1,-50 100 1,0-50 0,26-74-16,24 24 15,0-49 1,99 0-1,50-25 1,0-25 0,-25 0-1,-50-25 1</inkml:trace>
  <inkml:trace contextRef="#ctx0" brushRef="#br0" timeOffset="1833.22">10245 1414 0,'-25'-74'31,"25"49"-16,25 0 1,0 25 0,50-50-1,24 26 1,50 24 0,-50-25 15,-25 25-16,-74 25-15</inkml:trace>
  <inkml:trace contextRef="#ctx0" brushRef="#br0" timeOffset="2016.39">10245 1538 0,'0'0'0,"-25"25"16,25 0-1,50-1 1,74-24 0,50 0-1,-100 0-15</inkml:trace>
  <inkml:trace contextRef="#ctx0" brushRef="#br0" timeOffset="2349.01">11114 1712 0,'-25'0'31,"0"25"-31,25-1 16,-25 26-1,0 24 1,25 1-1,75-26 1,24-49 0,0 0-1,-49-24 1,-50-51 0,-25 1 15,-25-1-16,-49 51 1,50 24-16</inkml:trace>
  <inkml:trace contextRef="#ctx0" brushRef="#br0" timeOffset="2666.25">9724 2506 0,'0'0'0,"75"24"15,-1-24 1,25 0-1,174 0 1,25-24 0,74-1-1,-198 0 1,-50 0 0,-99 50-16</inkml:trace>
  <inkml:trace contextRef="#ctx0" brushRef="#br0" timeOffset="2999.53">10518 2977 0,'0'0'0,"-25"0"15,1 25-15,-1 0 16,0-1 0,0 51-1,0 24 1,1 0 0,-1 25-1,-25 25 1,0-25-1,1-49 1,49-26 0</inkml:trace>
  <inkml:trace contextRef="#ctx0" brushRef="#br0" timeOffset="3416.61">10419 3275 0,'0'0'0,"50"-124"16,-26 49 0,51-24-1,-26 0 1,26 24 0,24 50-1,0 25 1,-74 50-1,-124 173 1,-75-74 0,1-25-1,73-25 1,51-74 0,49 0 15,25 0-16,49 24 1,25 1 0,-24 0-1,-1-1 1,0-24 0,-49 0-16</inkml:trace>
  <inkml:trace contextRef="#ctx0" brushRef="#br0" timeOffset="3998.96">5482 6301 0,'0'-25'15,"0"0"17,50 1-17,-25 24 1,49 0-16,-24 0 16,123-25-1,1 25 1,0-25-1,-50 0 1,-50 25 0</inkml:trace>
  <inkml:trace contextRef="#ctx0" brushRef="#br0" timeOffset="4198.95">5706 6450 0,'0'0'0,"-75"50"16,50-26 0,1 1-1,-1 0 1,74-25 0,100-25-1,74 0 1,-24-24-1</inkml:trace>
  <inkml:trace contextRef="#ctx0" brushRef="#br0" timeOffset="4549.34">6400 6028 0,'-25'-49'16,"1"49"15,48 24-15,1-24-1,25 25 1,99 25 0,-50-25-16,75-1 15,-50 26 1,-100 24-1,-73 1 1,-75 49 0,-50 0-1,50-25 1,25-49 0,49-25-1</inkml:trace>
  <inkml:trace contextRef="#ctx0" brushRef="#br0" timeOffset="4799.16">6351 6152 0,'0'0'0,"24"-49"15,-24 24 32,0 50-47,0-1 16,25 100-1,-25 75 1,-49-1 0,-1-24-1</inkml:trace>
  <inkml:trace contextRef="#ctx0" brushRef="#br0" timeOffset="5416.95">10220 6227 0,'0'0'0,"0"-25"15,0 0 1,-24 25 31,24 50-32,0-1 1,-25 100 0,25-25-1,0 0 1,0-74 0,0-25-16,0-1 15</inkml:trace>
  <inkml:trace contextRef="#ctx0" brushRef="#br0" timeOffset="5732.54">9700 7095 0,'0'0'0,"24"-25"47,26 25-32,24 0-15,26 0 16,73-25 0,26 0-1,-50 1 1,-25 24-1,-75-25 1,-49-25 0</inkml:trace>
  <inkml:trace contextRef="#ctx0" brushRef="#br0" timeOffset="6049.99">9824 6177 0,'0'0'0,"49"-74"31,-24 49-31,25 0 15,74-25 1,24 26 0,1-1-1,-99 0-15,0 25 16,-50 50 15</inkml:trace>
  <inkml:trace contextRef="#ctx0" brushRef="#br0" timeOffset="6499.34">11461 6127 0,'0'0'0,"-25"-24"31,0-1-31,0 25 16,1 0 0,-51 49-1,1 100 1,-1 50 0,51-100-16,-26 124 15,50-24 1,50-50-1,24-75 1,50-49 0,0-50-1</inkml:trace>
  <inkml:trace contextRef="#ctx0" brushRef="#br0" timeOffset="6866.41">11858 6202 0,'0'0'16,"0"-50"-1,0 25-15,0 1 16,-25 48-1,25 1 1,-25 74 0,0 50-1,0 25 1,25-25 0,0-100-1,75 51 1,24-76-1,25 1 1,-49-50 0,-26 25-16</inkml:trace>
  <inkml:trace contextRef="#ctx0" brushRef="#br0" timeOffset="7033.13">11833 6648 0,'0'0'16,"-25"0"-16,0 0 0,0 0 16,25-24-1,50-1 1,99 0 0</inkml:trace>
  <inkml:trace contextRef="#ctx0" brushRef="#br0" timeOffset="7349.22">12552 6103 0,'0'0'0,"0"-25"15,0 50 16,25 24-15,0 1-16,49 74 16,-24 50-1,-50 24 1,-74-24 0,-26-1 15,-24-49-16,25-74 1</inkml:trace>
  <inkml:trace contextRef="#ctx0" brushRef="#br0" timeOffset="7652">13272 6524 0,'0'-24'47,"25"24"-47,-1 0 16,1 0-1,50 0-15,24 0 16,25-25 0,-50 0-1,-49 25 1,0 0 0</inkml:trace>
  <inkml:trace contextRef="#ctx0" brushRef="#br0" timeOffset="7850.25">13346 6723 0,'0'0'0,"-25"25"16,-24-1 0,74 1 15,74-50-16,25 25 1,-75 0-16</inkml:trace>
  <inkml:trace contextRef="#ctx0" brushRef="#br0" timeOffset="8633.61">15852 5706 0,'-25'-25'31,"0"25"-31,25 25 47,0 0-31,0 24-16,0 26 15,-25-26-15,0 125 16,-24-1 0,24-49 15,0-24-16,50-75 1,49-1 0,-49-24-16,99-49 15,25-26 1</inkml:trace>
  <inkml:trace contextRef="#ctx0" brushRef="#br0" timeOffset="8983.03">15827 5681 0,'0'0'0,"0"-25"47,49 25-47,-24 0 16,0-25-16,25 25 16,49-25-1,25 1 1,-50 24-1,-49-25 1</inkml:trace>
  <inkml:trace contextRef="#ctx0" brushRef="#br0" timeOffset="9150.12">15728 5979 0,'0'0'15,"0"24"1,0 1 0,74-25-1,50 0 1,25-25 0</inkml:trace>
  <inkml:trace contextRef="#ctx0" brushRef="#br0" timeOffset="9516.58">16472 6251 0,'0'0'0,"0"50"31,-25-25-31,25 0 16,0 24 0,25 1-1,24-25 1,1-25 0,0 0-16,-1-50 15,-24-24 1,-25-26-1,-50 26 1,-24 49 0,0 25-1,24 0 1</inkml:trace>
  <inkml:trace contextRef="#ctx0" brushRef="#br0" timeOffset="9850.03">15430 6971 0,'0'0'15,"-25"0"-15,50 25 31,25-25-15,98 24 0,76 1-1,98-25 1,25 0 0,-49 0 15,-199-25-31,100 50 15,-125-25 1</inkml:trace>
  <inkml:trace contextRef="#ctx0" brushRef="#br0" timeOffset="10533.4">16149 7442 0,'0'0'15,"-49"25"1,24 0-16,0 24 16,25 51 15,0-1-16,0 25 1,0 0 0,-25 0-1,-24-50 1,24-24 0,0-50-1,25 25 1,0-100-1,25 26-15,0-125 16,49-74 0,25 50-1,50 24 1,0 75 0,-25 24 15,-25 51-16,-49 48 1,-50 51 0,-124 74-1,-25 24 1,-74-24 0,148-99-1,51-50 1,24 49-1,49-24 1,50 25 0,25-1-1,25 1 1,-25-25 0</inkml:trace>
  <inkml:trace contextRef="#ctx0" brushRef="#br0" timeOffset="11017.19">18456 6078 0,'0'0'0,"25"-99"31,-25 74-15,-49 25-1,24 25 1,-74 74 0,-25 50-1,-25 74 1,49 25 0,51 25-1,49 0 1,74-50-1,50-49 1,0-75 0,-74-74-16,49 0 15,0-75 1</inkml:trace>
  <inkml:trace contextRef="#ctx0" brushRef="#br0" timeOffset="11349.85">18903 6624 0,'0'0'0,"0"-75"31,-25 100 0,25 25-15,0-1-16,-25 75 15,25 0 1,0 0 15,-25-24-15,25-26-1,-24-49 1</inkml:trace>
  <inkml:trace contextRef="#ctx0" brushRef="#br0" timeOffset="11648.98">19374 7020 0,'0'-24'16,"25"24"-16,-25-25 15,50 25-15,49 0 16,50-25 15,0 0-15,-25 0-1,-50 1 1,-24 24 0</inkml:trace>
  <inkml:trace contextRef="#ctx0" brushRef="#br0" timeOffset="12382.7">20912 6748 0,'25'0'16,"-50"0"-16,25 24 15,25-24 1,25 25-1,49 0 1,50-25 0,0-25-1,-50 0 1,-50-24 0,-49-26-1,-49 1 1,-50 0-1,-1 74 1,-73 74 0,49 25-1,24 50 1,51 25 0,74-25 15,99-25-16,74-50 1,25-49 0,-49-50-1,-25-25-15</inkml:trace>
  <inkml:trace contextRef="#ctx0" brushRef="#br0" timeOffset="13800.62">21557 5879 0,'0'0'0,"-25"0"0,25 25 16,0-50 47,0 1 124,0 48-171,0-48 140,50 24-140,-25 0-1,0-25-15,24 25 16,-24 0-16,0 0 15,0 0 1,0 0 0,-75 0-1,0 0 1,-74 25 0,50-25-1,49 0 1,0 0-1,50 0 1,25 0 0,49-25-1,0 25 1,-74 0 0,0 0-1,0 0-15</inkml:trace>
  <inkml:trace contextRef="#ctx0" brushRef="#br0" timeOffset="15515.97">22376 5160 0,'0'0'0,"25"0"16,-50 0 15,25-25 16,0 50 46,0 0-77,0 0-16,0 24 16,0 1-16,-25-1 15,0 51 1,0-1 0,1-50-1,24 1 1,0-25-1,0 0 32</inkml:trace>
  <inkml:trace contextRef="#ctx0" brushRef="#br0" timeOffset="16083.46">22475 5160 0,'0'-74'31,"0"49"-15,0 0-16,25 0 16,-25 0 15,50 25-15,-50-25-1,24 25-15,26-24 16,24-1-1,-24 25 1,0 49 0,-26 1-1,-48 49 1,-76 25 0,-24-49-1,50-26 1,49-24-1,25 0 1,0 25 15,25-26-15,25 26 0,-26-25 15,1 0-16,0-1-15</inkml:trace>
  <inkml:trace contextRef="#ctx0" brushRef="#br0" timeOffset="16467.22">23170 5606 0,'0'0'0,"0"-24"0,25 24 16,-25-25 15,-25 25-15,0 25-1,-25 24 1,-49 26 0,0 24-1,-25 25 1,74-74-16,-24 74 16,-1-50-1,1 0 1,49-24-1</inkml:trace>
  <inkml:trace contextRef="#ctx0" brushRef="#br0" timeOffset="16867.3">23046 6103 0,'0'0'0,"24"-25"31,-24 0-15,0 50 46,-24 0-62,24-1 16,-25 1-16,25 0 16,-25 25-1,0-1-15,0 1 16,1-1 15,24-24-31,24 0 16,51-25-1,49 25 1,-25-50 0,-24 25-1</inkml:trace>
  <inkml:trace contextRef="#ctx0" brushRef="#br0" timeOffset="17316.96">23839 5284 0,'25'-25'0,"-50"50"0,50-75 47,-25 75-31,0 0-16,-25 49 15,1 50 1,-1 0-1,25 1 1,0-26 0,49 0-1,1-49 1,25-26 0,-1 1 15,-49-25-31</inkml:trace>
  <inkml:trace contextRef="#ctx0" brushRef="#br0" timeOffset="17517.18">23839 5706 0,'0'0'0,"-49"-25"31,24 25-31,25-25 16,74 0 0,26 50-1,-26-25 1</inkml:trace>
  <inkml:trace contextRef="#ctx0" brushRef="#br0" timeOffset="18187.14">24832 5383 0,'-25'0'0,"50"0"0,-50-25 16,0 1-16,25 48 47,0 1-32,25 0-15,-25 25 16,50 24-1,-26 25 1,1 25 0,0 0-1,-25 25 1,-25 0 0,25-75-16,0 1 15,-25 49 1,25 99-1,0-99 17,-24 25-17,-1 0 1,0 25 0,-25-26-1,1 1 1,-26 0-1,1-25 1,-1-25 0,-24-49-1,50-25-15,24 0 16,-74-25 0,24 49-1,75-74 1</inkml:trace>
  <inkml:trace contextRef="#ctx0" brushRef="#br0" timeOffset="18745.79">25626 7715 0,'24'-25'16,"-48"50"-16,73-75 15,-74 75 63,25 0-62,0 0 0,0 0 31,25-50-32,0 0 1,0 25-1,-25-25 1,-25 25 31,50 0 31</inkml:trace>
  <inkml:trace contextRef="#ctx0" brushRef="#br0" timeOffset="29836.2">1464 9476 0,'0'25'63,"24"0"-48,-24 25 1,0-26-16,0 1 15,25 25-15,-25 74 16,0 0 0,0-50-1,0-24 1,-25 49 0,25-49-1,0-75 16,25-49-15,25-50 0,24 24-1,25 26 1,-49 49 0,0 25-16,-25 0 15,24 25 1,-24 0-1,0 49 1,-25 25 0,-50 1 15,1-51-31,-51 26 16,1-26-1,25-49 1,-1 0-1,50-25-15</inkml:trace>
  <inkml:trace contextRef="#ctx0" brushRef="#br0" timeOffset="30201.01">2034 9501 0,'25'-25'15,"-50"50"-15,75-74 16,-50 24 0,25 25-1,-25 25 1,24-1-1,51 76 1,-26-1 0,-24 25-1,-25 0 1,-49 25 0,-26-50-1,26-25-15,-75 1 16,49-50-1</inkml:trace>
  <inkml:trace contextRef="#ctx0" brushRef="#br0" timeOffset="30551.57">1166 9700 0,'0'0'16,"0"-25"0,0 0-16,-25 75 31,25-1-16,0 26-15,-25 123 16,1 1 0,24-26-1,24-73 17,26-51-17,0 1-15</inkml:trace>
  <inkml:trace contextRef="#ctx0" brushRef="#br0" timeOffset="32353.14">4267 9774 0,'25'-25'16,"-1"0"15,-48 50-15,24 0-16,-25 74 31,0 1-31,25-1 16,0-25 15,50-49-15,-26-50-1,51-24 1,-26 24-16,1-25 15,74-74 1,-99 99 15,0 50-15,24 50 0,1-1-1,24-24 1,-24-26-1,0-24 1,-26-24 0,26-51-1,-25-24 17,24-25-17,-24 25 1,-25 74-16,0 0 15</inkml:trace>
  <inkml:trace contextRef="#ctx0" brushRef="#br0" timeOffset="32835.18">5482 9427 0,'0'0'0,"25"-50"0,-25 25 15,0 1 1,0 73 15,0 1-31,0-1 16,-25 125-1,1 25 1,-1-75 0,0-50-1,25-49 17,0-50-32,25 0 15,24-74 1,1 0-1,-25 74-15,0 0 16,24 50 15,1 25-15,-1 24 0,-24 0-1,25-24 1,-1-25 15</inkml:trace>
  <inkml:trace contextRef="#ctx0" brushRef="#br0" timeOffset="33218.83">6127 9898 0,'25'0'16,"-50"0"-16,50-25 0,0 1 15,25-1 1,-1-25 15,1 0-15,-50 1 0,0 24-1,-75 25 1,51 0-16,-26 25 15,-74 49 1,99-24-16,-49 49 16,74-49-1,24 74 1,26-99 0,74-1-1,-25-48 1,1-51-1,24-49 1</inkml:trace>
  <inkml:trace contextRef="#ctx0" brushRef="#br0" timeOffset="33668.87">6549 9749 0,'-25'75'32,"50"-150"-17,-25 100 1,25 0-1,-25 99 1,0-25 0,0-24-1,0-51 1,25-24 0,-1-24-1,26-51 1,-25 26-1,0 24-15,-1 25 16,26 0 15,-25 25-15,74 74 0,25-25-1,-49-49-15,49-25 16,0 0-1,-50-25 1,-74-74 0,0 0-1,-25-25 1,-24 49 0</inkml:trace>
  <inkml:trace contextRef="#ctx0" brushRef="#br0" timeOffset="34367.93">10270 9724 0,'0'0'0,"0"-24"16,0-1 0,0 74 30,-25 51-30,0 24 0,1 25-1,-1-25 1,50-50 15,24-49-15,75-25-1,50-50 1,-50 1 0,-74 24-16,-26 0 0</inkml:trace>
  <inkml:trace contextRef="#ctx0" brushRef="#br0" timeOffset="34701">10270 9600 0,'0'0'0,"-25"-24"16,25-1 15,50 25-15,24-25-1,26 0 1,-1-24 0,0 49-1,-74-25 1,0 25-1</inkml:trace>
  <inkml:trace contextRef="#ctx0" brushRef="#br0" timeOffset="34884.55">10295 9774 0,'0'0'0,"-25"25"31,25 0-31,50-25 16,49 0 0,75-25-1,-75 0-15</inkml:trace>
  <inkml:trace contextRef="#ctx0" brushRef="#br0" timeOffset="36451.18">11312 9427 0,'0'0'0,"25"0"16,-25 25 15,-25-1-15,0 1-1,0 50 1,-24 24-1,24 25 1,25-74-16,-25 24 16,0-24-16,50 74 15,0-25 1,74-25 0,0-49-1,-24-25 1,-26 0-1</inkml:trace>
  <inkml:trace contextRef="#ctx0" brushRef="#br0" timeOffset="36785.58">12081 9650 0,'0'0'0,"0"-25"16,0 0 0,0 1-1,0 48 1,0 51 0,-25 24-1,0 50 1,1-25-1,24-25 1,49-24 0,50-51-1,-24-24-15,24 0 32,-49 0-32</inkml:trace>
  <inkml:trace contextRef="#ctx0" brushRef="#br0" timeOffset="36969.17">12106 9873 0,'0'0'0,"-50"0"0,25 0 16,1-24-1,24-1 1,24 0-1,26 25-15,99-50 16</inkml:trace>
  <inkml:trace contextRef="#ctx0" brushRef="#br0" timeOffset="37284.78">12552 9600 0,'0'0'15,"25"0"1,-25-24-16,25 24 47,0 24-47,0 26 16,-1 0-16,26 99 15,-25-1 1,-25 26-1,0-25 1,-25-50 0,-25-24-1,50-51 17,-24-24-32</inkml:trace>
  <inkml:trace contextRef="#ctx0" brushRef="#br0" timeOffset="37586.18">13470 10047 0,'0'0'16,"25"0"-1,-25-25 1,25 25 0,0 0-16,49-25 15,25 25 17,25 0-17,0-24 1,-99 24-1</inkml:trace>
  <inkml:trace contextRef="#ctx0" brushRef="#br0" timeOffset="37802.04">13520 10171 0,'0'0'0,"-50"0"0,-24 25 31,99-25 1,-1 0-17,26 0 1,49 0 0,25 0-1,0-25 1</inkml:trace>
  <inkml:trace contextRef="#ctx0" brushRef="#br0" timeOffset="39685.6">15802 9675 0,'25'-25'15,"0"0"141,-1 25-109,-24 25-31,0 0-16,0 24 16,0 1-16,-24 0 15,-1 74 1,0 0-1,0-25 1,25-25 0,50-49-1,24-25 1,25 0 0,1-49-1,-26-26 1</inkml:trace>
  <inkml:trace contextRef="#ctx0" brushRef="#br0" timeOffset="40035.33">15901 9675 0,'0'0'0,"-25"-25"15,25 0 17,25 25-32,0-25 15,49 25 1,-24-24-16,49-1 15,1 0 1,-26 25 0,-24-25 15,-26 25-15</inkml:trace>
  <inkml:trace contextRef="#ctx0" brushRef="#br0" timeOffset="40218.28">15777 9873 0,'0'0'0,"-25"25"32,25 0-17,50-25-15,74 0 16,25-25-1,-75 25 1</inkml:trace>
  <inkml:trace contextRef="#ctx0" brushRef="#br0" timeOffset="40618.05">16497 10196 0,'0'0'15,"0"25"1,-25-1 0,0 1 15,25 0-31,-25 0 15,25 0-15,0 24 16,50 1 0,-1-50-1,1 0 17,0-25-17,-26 0-15,-24-24 16,0-51-1,-74 26 1,0 24 0,49 50-16</inkml:trace>
  <inkml:trace contextRef="#ctx0" brushRef="#br0" timeOffset="41768.26">17712 9551 0,'25'0'47,"-25"-25"-15,-25 25-32,0 0 15,1 0-15,-1 0 16,-74 25-1,-1 24 1,26 26 0,24 24-1,50 0 17,75-24-17,74-1 1,-75-49-16,50 25 15,-50 24 1,-49-24 0,-50-1-1,-24-24 1,-50 0 0,-1-25-1,26-50 1,24 1-1,50-26 1,50 1 0,0 49-16,49-49 31,-25 74-31</inkml:trace>
  <inkml:trace contextRef="#ctx0" brushRef="#br0" timeOffset="41985.64">18059 9948 0,'0'0'0,"25"0"0,-25 25 16,0-1-1,0 1 1,25 0 0,-25 25-1,25 24 1,-25-49-16,0 24 15,0-24 1,0 0 0</inkml:trace>
  <inkml:trace contextRef="#ctx0" brushRef="#br0" timeOffset="42136.28">18035 9873 0,'0'0'0,"24"-74"16,-24 49-16,0 0 15,0 0-15</inkml:trace>
  <inkml:trace contextRef="#ctx0" brushRef="#br0" timeOffset="42535.2">18332 10047 0,'0'0'0,"0"74"16,0-24 0,-24-25-1,24 0 1,-25-25-1,25 24 1,25-73 0,-1-50-1,51 24 1,24 26 0,-49 49-1,-1 24 1,-24 51-1,0-1 1,0 25 0,-1-49-1,-24-25 17,0 0-32</inkml:trace>
  <inkml:trace contextRef="#ctx0" brushRef="#br0" timeOffset="43185.75">19151 9997 0,'0'0'0,"0"-49"16,0 74 31,25-1-31,-50 26-1,25-25-15,0 24 16,25 26-1,24-26 1,1-24 0,0-25-1,-1-25 1,1-49 0,-25 0-1,-1 24 1,1 50 15,-25 25-31,0 24 16,25 26 15,0-50-15,49-1-1,1-24 1,-26-24-1,-49-76 1,0-24 0,-24 25-1,24 25 1,0 49-16,0 0 31,-25 25-15</inkml:trace>
  <inkml:trace contextRef="#ctx0" brushRef="#br0" timeOffset="43736.27">20342 9600 0,'0'-49'31,"0"24"-15,0 75 15,0-26-16,-25 76 1,25 49 0,25-1-1,0-24 1,24-24 0,26-51-1,-1-24 1,0-25-1,1-25 1,-50 0-16</inkml:trace>
  <inkml:trace contextRef="#ctx0" brushRef="#br0" timeOffset="43918.22">20391 9923 0,'0'0'0,"-74"-50"32,74 26-17,25 24-15,0 0 16,99 0 0,0 24-1</inkml:trace>
  <inkml:trace contextRef="#ctx0" brushRef="#br0" timeOffset="55902.87">4068 12478 0,'0'-25'15,"-24"25"1,48 25 78,1-25-94,25 0 15,49 25 1,50-25-1,-25 0 1,-25 0 0,0-50-1,-49 25 1</inkml:trace>
  <inkml:trace contextRef="#ctx0" brushRef="#br0" timeOffset="56235.97">4143 12701 0,'0'0'15,"-25"0"-15,0 0 16,25 25 31,25-25-47,25 25 15,74 0 1,0-25 0,24 0-1,1-25 1,-49 25-1,-26-25 1,-49 25 0</inkml:trace>
  <inkml:trace contextRef="#ctx0" brushRef="#br0" timeOffset="56736.13">4887 12354 0,'0'0'0,"-25"0"16,25-25-16,0 0 15,-25 25 1,25 25 15,25 25-15,25-1 15,-1-24-31,75 25 16,25-25-1,-50 0 1,-74-1-1,0-24 1,-25 25 0,-74 25-1,-1 24 1,-24 1 0,0-26-1,24 1 1,26-25-1,24-1 1</inkml:trace>
  <inkml:trace contextRef="#ctx0" brushRef="#br0" timeOffset="57201.96">4788 12304 0,'0'0'0,"-25"-24"31,25-1-31,0 50 47,0-1-32,0 51 1,25 49 0,-25 0-1,-25 0 1,0 0-1,25-50 1,0-24 0,0-25 31,0-50-16</inkml:trace>
  <inkml:trace contextRef="#ctx0" brushRef="#br0" timeOffset="59944.4">8806 12354 0,'0'0'0,"0"-25"62,0 50-15,-24 0-31,24 24-16,-25 1 16,25 0-16,-25-1 15,0 51 1,-24-1-1,24 25 1,25-50 0,-25-49 15,25 0-15,0 0-1,25-25 1,74-25-1,50 0 1,0 0 0,-50 0-1,-49 25 1,-26 0 15,1 0-15,0 0-1</inkml:trace>
  <inkml:trace contextRef="#ctx0" brushRef="#br0" timeOffset="60719.8">10667 12503 0,'0'0'0,"-25"-75"31,25 51-31,-25 24 16,-24-25-1,-1 25 1,-49 25 15,0 24-15,-25 26 0,49-1-1,50 1 1,25-26-1,0-24-15,50 0 16,24 0 0,26-50-1,-1 0 1,-25-25 0,1-74-1,-26-49 1,-24-51-1,0 26 1,0 49 15,-50 75-15,25 24 0,-25 75 15,0 124-16,1 24 1,-1 51 0,25-26-1,0-49 1,25-25 0,24-50-1,1-24 1,-1-25-1,-24-25-15</inkml:trace>
  <inkml:trace contextRef="#ctx0" brushRef="#br0" timeOffset="62770.17">6053 11263 0,'-25'24'47,"25"1"-47,-25 0 16,25 25-16,-25-1 16,1 50-1,-1 1 1,25-26-1,25-49 1,49-25 0,50-25 15,-74 25-31</inkml:trace>
  <inkml:trace contextRef="#ctx0" brushRef="#br0" timeOffset="63070.03">6028 11287 0,'0'0'16,"0"-24"-16,25 24 16,0 0-16,49-50 31,1 25-15,24-24-1,-25 24 1</inkml:trace>
  <inkml:trace contextRef="#ctx0" brushRef="#br0" timeOffset="63253.87">5904 11511 0,'0'0'0,"25"0"32,24 0-32,1-25 15,25 0-15</inkml:trace>
  <inkml:trace contextRef="#ctx0" brushRef="#br0" timeOffset="63736.92">6623 11263 0,'0'0'0,"-49"24"16,24-24 0,-49 25-1,49 25 1,0-50-1,50 25 1,49-50 0,-24 25 15,-1 0-31,1 0 16,-25 49-1,0 26 1,-1-1-1,-24 1 1,0-26 0,0-24-1,0 0 1,25-50 0,25-25-1,0-24 1,-1-50-1,26-25 1,-51 75 0</inkml:trace>
  <inkml:trace contextRef="#ctx0" brushRef="#br0" timeOffset="63896.6">7219 11436 0,'0'0'0,"0"25"31</inkml:trace>
  <inkml:trace contextRef="#ctx0" brushRef="#br0" timeOffset="64353.33">7740 11089 0,'0'0'15,"0"25"17,-25-25-17,25 49-15,-50 26 16,26 49 0,-1-50-1,50 1 1,-1-51-1,1 1 1,25-25 15,-25-25-15,-25 1 0,0-1-1,-25 25 1,25-25-16,-50 25 15,1 0 1,49 25-16</inkml:trace>
  <inkml:trace contextRef="#ctx0" brushRef="#br0" timeOffset="64903.51">7665 10791 0,'0'0'0,"-99"0"31,50 25-31,-1 0 15,-25 49 1,-24 25 0,50 50-1,-1 0 1,50 0 0,0-25-1,74-25 1,50-49-1,-49-25-15,49-25 16,0 0 15,-50-50-15,-24-49 0,-25-25-1,-25-25 1,-75 25-1,26 50 1,-26 24 0,1 50-1,0 25 1,49-25-16</inkml:trace>
  <inkml:trace contextRef="#ctx0" brushRef="#br0" timeOffset="65203.34">8261 11337 0,'25'0'0,"-25"-25"31,24 25 0,1 0-31,25-25 16,-25 25-16,74 0 16,-25-24-1</inkml:trace>
  <inkml:trace contextRef="#ctx0" brushRef="#br0" timeOffset="65420.54">8261 11486 0,'0'0'0,"-25"0"31,0 25-31,50-25 32,0 0-32,0-25 15,74 25 1,25-25 0,-99 25-16</inkml:trace>
  <inkml:trace contextRef="#ctx0" brushRef="#br0" timeOffset="65753.09">8658 11114 0,'-25'25'31,"25"-1"-15,25 1-16,-25 0 16,49 25-1,26 24 1,24-24 0,-74-26-1,-25 1 1,0 25-1,-25-25-15,-50-1 16,1 1 15,0 0-15</inkml:trace>
  <inkml:trace contextRef="#ctx0" brushRef="#br0" timeOffset="66003.52">8558 11213 0,'0'0'0,"25"-50"31,-25 26-31,-25 48 47,25 51-31,0 24-1,0 25 1,0 0 0,0 0-1</inkml:trace>
  <inkml:trace contextRef="#ctx0" brushRef="#br0" timeOffset="66705.07">11114 11858 0,'0'0'0,"24"-25"16,-24 50 46,-24 0-62,24 24 16,0 1-16,0 0 15,0 49 1,0 0 0,0 0-1,0-49 1,0-25-16,0-1 15</inkml:trace>
  <inkml:trace contextRef="#ctx0" brushRef="#br0" timeOffset="66970.06">11014 12652 0,'0'0'0,"25"-25"63,25 25-47,-1 0-16,1-25 15,0 25-15,74-25 16,-75 25-1,-49-24 1</inkml:trace>
  <inkml:trace contextRef="#ctx0" brushRef="#br0" timeOffset="67270.2">11114 11808 0,'0'0'0,"0"-49"16,0 24-1,24 25-15,1 0 16,25 0-1,24 25 1,25-25 0,-24 25 15,-50-50-31</inkml:trace>
  <inkml:trace contextRef="#ctx0" brushRef="#br0" timeOffset="67703.46">9724 13247 0,'25'0'16,"0"0"-1,0 0-15,0 0 16,74 25-1,74 25 1,100-26 0,149 1-1,0 0 1,-75 0 0,-149-25-1,-123 0 1</inkml:trace>
  <inkml:trace contextRef="#ctx0" brushRef="#br0" timeOffset="68370.12">10890 13967 0,'-25'0'16,"-24"0"0,24-25-16,-74 50 15,-25-1 1,0 26-1,0 24 1,49 26 0,1-26 15,74 0-15,0-24-1,49-25 1,51-25-1,-1-25 1,-25-25 0,-49 1-16,25-75 15,-25-75 1,-1-24 0,-24 74-1,0 75 1,0 49 15,0 75 0,-24 98-15,24 51 0,-50 24-1,25-24 1,0-100-16,1 25 15,24-50 1,0-49 0</inkml:trace>
  <inkml:trace contextRef="#ctx0" brushRef="#br0" timeOffset="68703.66">11213 13892 0,'0'0'0,"25"-25"15,-25 1 1,0 48 15,-25 26-31,25 0 16,-25 74-1,-25 0 1,26 24 0,24-73-1,0-25 1,24-26 0,51 1-1,-1-50 1,-24 1-16</inkml:trace>
  <inkml:trace contextRef="#ctx0" brushRef="#br0" timeOffset="68886.92">11312 14239 0,'0'0'0,"-74"-24"16,74-1 15,24 25 0,26-25-31,0 25 16</inkml:trace>
  <inkml:trace contextRef="#ctx0" brushRef="#br0" timeOffset="69570.75">13172 13272 0,'0'0'0,"0"25"63,25-25-48,0 0 1,25 25-16,-1-25 15,26 0-15,49-25 16,-25 25 15,25 0-15,-50-25 0,-49 25-1,0 0 1,0 0-1</inkml:trace>
  <inkml:trace contextRef="#ctx0" brushRef="#br0" timeOffset="70037.37">13594 12999 0,'0'0'0,"0"-25"15,0 50 63,-25-25-78,25 25 16,0 0-16,-24-1 16,24 26-16,0 0 15,0 74 1,0 25 0,0-75-16,0 75 15,0-50 1,0-49-1,0-25 17,24-50 15</inkml:trace>
  <inkml:trace contextRef="#ctx0" brushRef="#br0" timeOffset="71087.03">14859 12304 0,'0'0'0,"0"-24"16,0-1 31,25 74-16,-25-24-16,0 25-15,0-1 16,-25 26-16,1 74 31,-1 0-15,0-25 0,0 0-1,0-50 1,1-24-1</inkml:trace>
  <inkml:trace contextRef="#ctx0" brushRef="#br0" timeOffset="71570.82">14909 12354 0,'0'0'0,"0"-50"16,25 1-1,24-50 1,26 24 0,24 1-1,50 24 1,-75 75-1,-74 49 1,-49 50 0,-75 25-1,0 0 1,24-74 0,76-51-1,24 1 1,-25 0-1,25 0 1,49 24 15,26 51-15,-1-26 0,1-24-1,-26-1 1,-24-24-16</inkml:trace>
  <inkml:trace contextRef="#ctx0" brushRef="#br0" timeOffset="71937.24">16621 12255 0,'0'0'16,"0"-25"0,0 50 15,0 0-16,0 49 1,-25 25 0,25-24-1,0 24 1,0-74-16,0 49 16,-25 1-1,0-51 1</inkml:trace>
  <inkml:trace contextRef="#ctx0" brushRef="#br0" timeOffset="72204.05">16397 13024 0,'0'0'0,"-24"0"15,48 0 48,1 0-63,25 0 15,-1-25-15,100 25 16,-25 0 0,-24-25-1,-51 25 1,-24 0-1</inkml:trace>
  <inkml:trace contextRef="#ctx0" brushRef="#br0" timeOffset="72504.75">16348 12106 0,'0'0'0,"-25"-25"16,25 0 0,50 1 15,-26 24-31,100-25 15,-24 0 1,-1 25 15,-74 25-31</inkml:trace>
  <inkml:trace contextRef="#ctx0" brushRef="#br0" timeOffset="72820.3">17663 12677 0,'24'0'16,"1"0"15,0 0-31,0 0 16,24 0-1,51 0 1,-1 0 0,0-25-1,-49 25 1</inkml:trace>
  <inkml:trace contextRef="#ctx0" brushRef="#br0" timeOffset="73020.7">17836 12900 0,'0'0'0,"-74"49"31,49-49-31,50 25 32,24-25-17,75-25 1,0 25-16</inkml:trace>
  <inkml:trace contextRef="#ctx0" brushRef="#br0" timeOffset="73771.11">19622 12304 0,'0'0'0,"0"-24"16,0-1 31,0 50-32,0-1-15,0 1 16,-25 74 0,25-24-1,-24 49 1,-1-50 0,25 1-1,25-26 1,99-24-1,0-25 1,-25-25 15,0 1-15,-74-1-16</inkml:trace>
  <inkml:trace contextRef="#ctx0" brushRef="#br0" timeOffset="74088.39">19672 12280 0,'0'0'0,"0"-25"15,0 0-15,25 0 16,0 25 15,49-25-15,25 1 0,0-1-1,1 0 1,-76 25-1,1 0 1</inkml:trace>
  <inkml:trace contextRef="#ctx0" brushRef="#br0" timeOffset="74287.09">19573 12379 0,'0'0'0,"-25"25"15,25-1 1,49-24 0,-24 25-1,25-50 1,74 25 0,-74 0-16</inkml:trace>
  <inkml:trace contextRef="#ctx0" brushRef="#br0" timeOffset="75670.37">20466 12776 0,'0'-25'47,"-25"50"0,0-25-31,0 0-16,1 25 15,-1-1-15,0 1 16,0 0 0,0 74-1,50-49 1,25-50 0,-1 25-1,26-25 1,-26-50-1,-24 0 1,0-24 0,-50 24-1,0 1 1,-49-1 0,24 50-1</inkml:trace>
  <inkml:trace contextRef="#ctx0" brushRef="#br0" timeOffset="76937.83">21905 12106 0,'-25'-25'15,"0"25"1,0 0-16,0 25 16,-49 0-1,-1 49 1,26-24-1,24 49 1,50 0 0,49 1-1,50-26 1,-24-24 0,-26-1-1,-49-24 1,-25 25-1,-50-26 1,-24 1 0,-1 0-1,26-25 1,24 0-16,0-25 16,0 0-1,50-49 1,25 0-1,24 24 17,25 0-17,1 26 1,-26 24 0,0 0-1,-49 0 1,-25 49-1,25 1 1,0-1 0,-25 1-1,0 24 1,0-49 15,-25-25-15</inkml:trace>
  <inkml:trace contextRef="#ctx0" brushRef="#br0" timeOffset="77088.03">22177 12428 0,'0'0'15,"-24"-99"1,24 74-16,0 1 15</inkml:trace>
  <inkml:trace contextRef="#ctx0" brushRef="#br0" timeOffset="77489.98">22351 12577 0,'0'0'0,"50"75"16,-50-26-16,24 1 31,-24 24-15,0-49 0,0-50 15,25-49-16,25-50 1,0 74 0,-1 1-1,1 49 1,-25 0 0,24 49-1,-49 26 1,50-1-1,-1 25 17,-49-74-17</inkml:trace>
  <inkml:trace contextRef="#ctx0" brushRef="#br0" timeOffset="78106.23">23170 12627 0,'0'0'15,"25"-50"1,-25 26-16,0 48 47,0 1-47,-25 74 15,25-24 17,0-1-17,49-49 1,1-25 0,24 0-1,-24-50 1,-25-49-1,0 0 1,-25 25 0,0 98 31,24 1-47,1 50 15,25-26 1,-1 1-1,1-50 1,-25 0 15,0-50-15,-1-49 0,-48-25-1,24 25 1,-25 24-1,-25 50 1,25 25 0</inkml:trace>
  <inkml:trace contextRef="#ctx0" brushRef="#br0" timeOffset="78570.92">24088 12156 0,'0'0'0,"0"-25"32,-25 25-17,0 0 1,0 74 0,0 25-1,1 50 1,24 0-1,0-74 1,0 24 0,24 0-1,1-49 1,25-1 0,49-49-1,0 0 1,-74-25-16</inkml:trace>
  <inkml:trace contextRef="#ctx0" brushRef="#br0" timeOffset="78804.08">24038 12553 0,'0'0'0,"-50"-25"15,26 25 1,24-25 0,24 25-1,76 0 1,-1 0 0,0 25-1,-74-25-15</inkml:trace>
  <inkml:trace contextRef="#ctx0" brushRef="#br0" timeOffset="80854.99">7343 15951 0,'0'0'0,"-50"25"16,25 0 0,25 0-1,-49 24 1,-1 26-1,25-1 1,1 25 0,24-24-1,49-26 1,1 1 0,49-50-1,25-25 1,-49-49-1,-51-1 17,1-24-17,-50 25 1,1 49 0,-26-25-1,0 50 1,-24 0-1,24 0 1,50 25-16</inkml:trace>
  <inkml:trace contextRef="#ctx0" brushRef="#br0" timeOffset="81205.07">7789 15951 0,'0'0'0,"25"0"31,0 0-31,0 25 16,0 25 0,24 49-1,-49 0 1,25-25-1,-25-49-15,0 0 32,25-99-17,0-50 1,-1-25 0,51 0-1,-1 74 1,-24 75-1</inkml:trace>
  <inkml:trace contextRef="#ctx0" brushRef="#br0" timeOffset="81955.11">11337 15777 0,'0'0'0,"0"-24"15,0-1-15,0-25 16,0 1 0,-50 49-1,-24-25 1,-25 50-1,-1 49 1,-24 25 0,25 1-1,74 24 1,50-50 0,49-49-1,-24-25-15,74-25 16,-25-49-1,-24-50 17,-26-50-17,-24-49 1,0 24 0,0 100-1,-25 74 1,0 0-1,0 75 1,0 49 0,-25 100-1,0-100-15,0 124 16,1-24 0,-26-51-1,50-73 1</inkml:trace>
  <inkml:trace contextRef="#ctx0" brushRef="#br0" timeOffset="82270.98">12031 15331 0,'0'0'0,"0"-50"15,0 75 17,-24 25-17,24-1-15,-25 51 16,25-1-1,-25 25 17,25-25-17,-25-24 1,0-26-16</inkml:trace>
  <inkml:trace contextRef="#ctx0" brushRef="#br0" timeOffset="82538.19">11709 16026 0,'0'0'16,"-25"0"-16,50 24 78,0-24-78,24 0 15,1 0-15,0 0 16,-1 0 0,1-24-16,74 24 15,-50-25 1,-24 0 0,-25-25-1</inkml:trace>
  <inkml:trace contextRef="#ctx0" brushRef="#br0" timeOffset="82854.09">11907 15182 0,'0'0'15,"0"-49"1,-49 49 0,98-25 15,-24 25-15,99 0-1,25-25 1,-25 0-1,-99 25 1</inkml:trace>
  <inkml:trace contextRef="#ctx0" brushRef="#br0" timeOffset="83321.57">10692 16621 0,'0'25'47,"0"-50"-47,25 25 16,-1 25-16,26-25 15,24 0-15,125-25 16,49 0-1,50-24 17,-1-1-17,-49 25 1,-74 0 0,-124 25-16,24-25 15,-74 50 1</inkml:trace>
  <inkml:trace contextRef="#ctx0" brushRef="#br0" timeOffset="83988.11">11783 17018 0,'0'0'0,"-25"0"16,1 0-16,-1 0 16,-25 0-1,-24 25 1,-50 24-1,0 51 1,0-1 0,49-25-1,26 1 1,24-51 0,50 26-1,0-50-15,99 0 16,24-25 15,-24-49-15,-24-50-1,-51-50 1,1-24 0,-25 74-1,-25 74 1,24 25-1,-24 75 17,-24 49-17,-1-25-15,-50 125 16,1-1 0,0-24-1,-1-25 1,1-25 15,49-50-15,25-49-16</inkml:trace>
  <inkml:trace contextRef="#ctx0" brushRef="#br0" timeOffset="84338.03">12131 16968 0,'0'0'0,"0"-25"16,0 1 15,0 73-31,-25 26 15,-25 49 17,1 25-17,24-25 1,0-75-16,25 26 16,25-26-1,24-24 1,51-25-1,-51-25-15</inkml:trace>
  <inkml:trace contextRef="#ctx0" brushRef="#br0" timeOffset="84571.21">12131 17291 0,'0'0'0,"-25"0"15,0 0 1,50 0 15,0-25-31,49 25 16,-24-25-16</inkml:trace>
  <inkml:trace contextRef="#ctx0" brushRef="#br0" timeOffset="85221.02">13842 16422 0,'0'0'0,"-49"0"15,24 0 1,50 25 62,-1-25-78,26 0 16,25 0-16,49 0 15,24-25 1,-73 1-1,-26-1 1</inkml:trace>
  <inkml:trace contextRef="#ctx0" brushRef="#br0" timeOffset="85505.13">14115 16125 0,'0'-25'31,"-25"50"-15,25 0-16,-24 24 16,24 75-1,-50 50 1,25 0-1,0-26 17,1-73-32,48 49 15,26-99-15</inkml:trace>
  <inkml:trace contextRef="#ctx0" brushRef="#br0" timeOffset="85857.11">15380 15604 0,'0'-25'32,"-24"25"-17,24 25 1,-25 49 0,0 50-1,0 0 1,0 0-1,0-24 1,25-1 0</inkml:trace>
  <inkml:trace contextRef="#ctx0" brushRef="#br0" timeOffset="86437.84">15306 15579 0,'0'0'16,"0"-124"0,0 99-16,0 0 15,0 1 1,74-51-1,26 26 1,-26 24 0,0 0-1,1 0 1,-26 25 0,-24 75-1,-25 24 1,-99 50-1,-25-25 17,0-25-17,50-25 1,24-74-16,75 0 62,-25 25-46,49 0-16,-24 25 16,50 49-1,24 0 1,0-25 0,-25-24-1,-74-25 1</inkml:trace>
  <inkml:trace contextRef="#ctx0" brushRef="#br0" timeOffset="86806.1">14859 16447 0,'-24'0'0,"48"0"0,-73 0 15,24 25 1,0-25-16,50 25 16,99 0-1,99-25 16,75 49-15,74-24 0,-49-25-1,-125 0 1,-99 0 0,-74 0-1</inkml:trace>
  <inkml:trace contextRef="#ctx0" brushRef="#br0" timeOffset="87388.33">15628 16943 0,'0'0'16,"-49"0"0,24-24-1,25 48 32,0 1-31,0 0-16,0 25 15,0 49 1,-25 0 0,25 25-1,-25-25 1,1 1 0,-1-51-1,25-24 16,0 0 1,25-25 15,24 25-32,50-50 1,25 25-1,-49 0 1,-1 0 0,-24 0-1,-1 0 1</inkml:trace>
  <inkml:trace contextRef="#ctx0" brushRef="#br0" timeOffset="88071.08">17414 15902 0,'0'-25'31,"0"0"16,-24 25-47,24 25 16,0 0-16,-25 74 15,0 25 1,0 0-1,0 25 17,25-50-17,0-49-15,-24-1 16,24-24 15</inkml:trace>
  <inkml:trace contextRef="#ctx0" brushRef="#br0" timeOffset="88339.58">17142 16745 0,'0'0'0,"-25"0"15,25 25 16,-25-25-15,50 0 0,24 0-1,1 0-15,124-25 16,-1 25 0,1-25-1,-75 25 1,-24-25-1,-51-24 1</inkml:trace>
  <inkml:trace contextRef="#ctx0" brushRef="#br0" timeOffset="88673.03">17266 15653 0,'-25'-24'16,"50"48"-16,-50-73 0,0 24 15,25 0 1,25 0-1,0 25-15,24 0 16,1 0-16,99-24 16,-100-1-1,100 25 1,-124-25 0,0 50-1</inkml:trace>
  <inkml:trace contextRef="#ctx0" brushRef="#br0" timeOffset="89022.24">18779 16224 0,'25'0'63,"-1"0"-48,26 0-15,0-25 16,24 25 0,25 0-1,-74 0-15</inkml:trace>
  <inkml:trace contextRef="#ctx0" brushRef="#br0" timeOffset="89205.09">18779 16398 0,'0'0'0,"-75"49"16,26-24-1,24-25 1,25 25 0,25-25-1,74 0 1,50-25-1</inkml:trace>
  <inkml:trace contextRef="#ctx0" brushRef="#br0" timeOffset="89872.54">20143 15629 0,'0'-25'16,"25"0"0,-50 50 15,25 24-16,0 1 1,-49 49 0,24 25-1,-25-24 1,50-26 0,0-24-1,75-26 1,49 1-1,99-50 1,-124 1 0,-99-1-1</inkml:trace>
  <inkml:trace contextRef="#ctx0" brushRef="#br0" timeOffset="90172.1">20193 15604 0,'-25'-50'31,"25"25"-16,25 25 1,24 0 0,1-24-16,74-1 15,0 0 1,-49 25 0,-75-25-1</inkml:trace>
  <inkml:trace contextRef="#ctx0" brushRef="#br0" timeOffset="90372.17">20143 15678 0,'0'0'0,"-25"50"16,25-25-1,25-1 1,74-24-1,50-24 1,25 24 0,-100 0-16</inkml:trace>
  <inkml:trace contextRef="#ctx0" brushRef="#br0" timeOffset="90738.57">20987 15976 0,'-25'25'16,"0"-25"0,0 0-16,25 25 15,-25 24 1,1 26-1,24-1 1,24-24 0,26-1-1,0-49 1,24 0 0,-49-25-16,0-49 15,-25 0 1,-25-26 15,-25 51-15,1 49-16</inkml:trace>
  <inkml:trace contextRef="#ctx0" brushRef="#br0" timeOffset="91089.14">19970 16671 0,'0'0'0,"-50"0"16,25 0 15,50 0-15,0 0-16,74 0 31,124 24-15,75-24-1,24 25 1,-24-50 0,-75 25-1,-74-24 1,-124 24-16,0 0 15,-50 0 1</inkml:trace>
  <inkml:trace contextRef="#ctx0" brushRef="#br0" timeOffset="91622.2">20714 16968 0,'-25'0'16,"0"0"-1,25 25 63,0 0-62,0 0-16,-25-1 16,25 26-16,0-25 15,-24 74 1,-1 0 0,0 25-1,-25-49 1,26-1 15,-1-74-31,25 25 16,49-25 15,1 0-15,74-25-1,25 0 1,-25 1-1,-50-1 1,-24-25 0,-25 25-16</inkml:trace>
  <inkml:trace contextRef="#ctx0" brushRef="#br0" timeOffset="92588.22">22922 15902 0,'0'0'15,"0"-50"1,24 50 0,-24-25-1,-49 25 1,-1 50-1,-24 24 1,49 50 0,0 0-1,75-25 1,49 25 0,25-24-1,-50-26 1,-49-24 15,-25-1-15,-49 1-1,-51-50 1,51 25-16,-50-50 16,49 0-1,25-24 1,50-1-1,25-24 1,74 24 0,0 0-1,0 25 1,-25 1 0,-25 24-1,-24 0 1,-25 24-1,0-24 1,-1 50 0,1 25-1,0-26 1,0 26 0,-50-26-1,0-24 16,0-25-31</inkml:trace>
  <inkml:trace contextRef="#ctx0" brushRef="#br0" timeOffset="92722.17">23443 16274 0,'0'-25'0,"0"50"0,24-100 15,-24 50 1,25 1-1,0-1 1</inkml:trace>
  <inkml:trace contextRef="#ctx0" brushRef="#br0" timeOffset="93106.08">23815 16497 0,'0'0'0,"0"50"32,0-26-32,0 1 15,-25-25 1,25 25 15,0-50-31,25-24 16,49-51-1,25 51 17,-49 24-17,-50 0 1,50 25 0,-26 74-1,-24 26 1,0-26-16,0 1 15,0-1 1,0-24 0</inkml:trace>
  <inkml:trace contextRef="#ctx0" brushRef="#br0" timeOffset="93672.1">24509 16422 0,'0'-49'15,"-25"49"1,1 49 0,-26 1-1,50 49 1,0-24-1,25-50 1,0-1 0,24-24-1,1-49 1,24-1 0,26 1 15,-76 24-31,-24 50 47,0 49-32,25 0 1,0-49 0,25-25-1,-1 0 1,-24-49-1,0-51 1,0-24 0,-25 0-1,-25 50 1,25 49 0,-25 0-16,0 25 15</inkml:trace>
  <inkml:trace contextRef="#ctx0" brushRef="#br0" timeOffset="94055.16">25303 16075 0,'0'0'0,"50"-25"0,-25 1 15,-25-26-15,0 25 16,24 25-1,-24 25 17,0 25-32,0 49 15,-24 25 1,24 0 0,-25 0-1,25 0 1,25-50-1,24 1 17,26-75-17,-26 25 1,26-50 0,-26-25-1,-24 25-15</inkml:trace>
  <inkml:trace contextRef="#ctx0" brushRef="#br0" timeOffset="94272.77">25353 16422 0,'0'0'0,"-50"-74"16,25 74-1,25-25 1,50 0 0,-25 25-1,99-24 1,-50-1-16,-24 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15:58.0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5061 1935 0,'24'0'16,"-48"0"31,24 25-47,-25 0 15,0 24-15,0-24 16,-49 99-1,-25 25 1,-1-25 0,26 0-1,-1-50 1,51-74 0</inkml:trace>
  <inkml:trace contextRef="#ctx0" brushRef="#br0" timeOffset="667.72">5458 1910 0,'0'-25'16,"0"50"-1,-25 25-15,-25 74 32,-49 74-32,49-98 15,1-1-15,-26 25 16,50-75 0,1-49 15,24-24-16,74-51 1,0-24 0,-24 49-16,-25 26 15,24-1 1,-24 50 0,0 24-1,25 26 1,24 24-1,1-74 1,24-25 0,-25-25-1,1 0 1,-26-49 15,-24-1-15,-25 26-1,-25 49 1,-24 0 0,24 99-1,25-50 1,74 1 0,25-50-1,1 0 1,-75-25-16</inkml:trace>
  <inkml:trace contextRef="#ctx0" brushRef="#br0" timeOffset="966.48">4837 1637 0,'0'0'0,"-24"0"16,24-25 0,-25 25-16,25-24 15,49-1-15,1 25 16,99-50-1,24 1 1,-24 24 0,-74 0-1</inkml:trace>
  <inkml:trace contextRef="#ctx0" brushRef="#br0" timeOffset="1501.64">8757 1960 0,'-25'-25'15,"50"50"-15,-75-50 0,25 25 0,-49 25 31,-25 0-15,24 49 0,75 0-1,25 1 1,25-26-16,24 1 16,-49 0-1,25 24 1,-100 25-1,-49-49 1,-75 0 0,25-50-1,75 0 17,74-25-32</inkml:trace>
  <inkml:trace contextRef="#ctx0" brushRef="#br0" timeOffset="1836.36">8980 2257 0,'0'0'16,"-25"25"0,1-25-1,-1 25 1,0-25-16,0 75 15,25-1 1,50-24 0,24-1-1,-24-49 1,-1 0 0,-24-25-1,-25-24 1,-25-1-1,-24-24 1,-26-1 0,26 26-1</inkml:trace>
  <inkml:trace contextRef="#ctx0" brushRef="#br0" timeOffset="2134.88">9476 1960 0,'0'0'0,"0"-25"15,25 25 1,-25-25 0,0 50-16,0 0 15,0 24 1,-25 51-1,0 48 1,25-23 0,0-26-1,25-50 1,25-49 0,49-24-1</inkml:trace>
  <inkml:trace contextRef="#ctx0" brushRef="#br0" timeOffset="2550.87">9799 2282 0,'0'-49'16,"0"98"-16,25-98 0,-25 24 0,0 50 47,-25 24-47,25 26 15,0-1 16,25-24-15,49-50 0,-24-25-1,24-25 1,-49 1-16,-25-1 16,25-24-1,-1 49 1,-24 74 15,25 26-15,-25 24-1,50-49 1,-1-1 0,26-49 15,-50 0-31,24-24 15,-24-26-15</inkml:trace>
  <inkml:trace contextRef="#ctx0" brushRef="#br0" timeOffset="3533.56">10642 1836 0,'0'0'0,"25"-75"16,0 51-16,0-1 15,-25 0 1,0 75-1,0 49 1,0 50 0,-25-25-1,25 0 17,-25-50-17,25 1 1,-25-100 15,50-75-15,25 26-1,24 0 1,-24 49 0,-1 25-1,1 0 1,-25 74-1,-1 1 1,-24-1 0,25 1-1,0-51 1,74-24 0,-49 0-1,49-49 1,-24-26-1,-26-24 1,-49 49 0,-49 26-1,-1 48 1,-24 26 0,74 49-1,0-49 1,49 0-1,26-50 1,-1-25 0,0-25 15,-24-24-31,-25 74 16,0 0-1,-25 24 16,24 51-15,1-1 0,0-49-1,25 0 1,-26-50 0,51-49-1,-1-1 1,1 26-1,-50 49 1,-1 49 0,1 26-1,25-1 1,-25-49 0,24 0 15,-24-25-31</inkml:trace>
  <inkml:trace contextRef="#ctx0" brushRef="#br0" timeOffset="4130.57">14140 1960 0,'25'0'0,"-25"25"63,0-1-48,0 26-15,0-25 0,-25 74 31,0-25-15,0-24 0,25 0-1,-24-25 1,48-25 15</inkml:trace>
  <inkml:trace contextRef="#ctx0" brushRef="#br0" timeOffset="4313.66">14190 1836 0,'0'0'16,"-25"-75"0,25 51-16,0-1 0,0 0 31</inkml:trace>
  <inkml:trace contextRef="#ctx0" brushRef="#br0" timeOffset="4600.13">14636 1786 0,'0'0'0,"0"25"16,-25 0-16,0 24 16,25 51-1,50-1 1,49 25 0,-24-50-1,-50-24 16,-50-25-15,-50 0 0,-49-25-1,50 0-15</inkml:trace>
  <inkml:trace contextRef="#ctx0" brushRef="#br0" timeOffset="5950.65">8831 4441 0,'0'0'0,"25"0"31,-25-25 16,0 50-47,0-1 16,-50 51-1,26 24 1,-26 0 0,25 0-1,-24-24 1,49-26-1,-25-24 1,25 0 0</inkml:trace>
  <inkml:trace contextRef="#ctx0" brushRef="#br0" timeOffset="6250.43">8310 5210 0,'0'0'0,"-24"24"31,-1-24-15,25 25 0,25-25-1,74 0 1,50-25-1,49 1 1,-24 24 0,-50-25-1,-75 25-15,-24-25 16,0 0 0</inkml:trace>
  <inkml:trace contextRef="#ctx0" brushRef="#br0" timeOffset="6551.02">8633 4490 0,'0'0'0,"-25"-25"0,25 1 15,-25-26 1,50 50 15,25-25-31,74 25 16,25-25 0,-1 25-1,-73-25 16,-50 25-31</inkml:trace>
  <inkml:trace contextRef="#ctx0" brushRef="#br0" timeOffset="6916.65">9799 4441 0,'0'0'0,"25"0"16,-50 0-1,0 0 1,0 24-1,-49 51 1,49-1-16,-74 50 16,49 50-1,25 0 1,50-50 0,25-50-1,49-49 1,0-25-1</inkml:trace>
  <inkml:trace contextRef="#ctx0" brushRef="#br0" timeOffset="7350.46">10419 4391 0,'0'0'0,"0"-25"15,-25 50 32,25 0-47,-49 74 16,-1 25 0,25 0-1,25 0 16,50-50-15,-1-24 0,51-25-1,-26-25-15</inkml:trace>
  <inkml:trace contextRef="#ctx0" brushRef="#br0" timeOffset="7534.03">10320 4813 0,'0'0'0,"-75"0"15,75-25 1,-25 25-16,50-25 16,50 0-1,74 0 1</inkml:trace>
  <inkml:trace contextRef="#ctx0" brushRef="#br0" timeOffset="7834.08">10940 4441 0,'0'0'0,"25"-25"16,-25 50 31,0-1-47,24 76 15,1 24 1,0 24 0,-50 1-1,-24 0 16,24-50-15,-50-49 0,51-50-1</inkml:trace>
  <inkml:trace contextRef="#ctx0" brushRef="#br0" timeOffset="8100.03">11634 4887 0,'0'0'16,"-24"0"15,48 0 0,1 0-31,25 0 16,24 0 0,26-25-1,-51 25 1</inkml:trace>
  <inkml:trace contextRef="#ctx0" brushRef="#br0" timeOffset="8317.53">11634 5061 0,'0'0'0,"-49"25"15,24-25-15,25 24 16,25-24 0,49 0-1,50 0 16,0 0-15,-74-24-16</inkml:trace>
  <inkml:trace contextRef="#ctx0" brushRef="#br0" timeOffset="9767.12">13743 4639 0,'0'0'0,"25"-25"32,0 25-32,-25 25 62,0 0-46,0 0 31,0-50 15,24 25-62,-24-25 31,0 0 16,0 0-31,0 1-1,0-1 1,-24 25 0,-1 0-1,-25 0 1,-24 25 0,24 24-16,-74 50 15,0 25 1,25 25-1,74 0 1,0-50 0,75 1-1,74-51 1,25-24 0,-25-25-1</inkml:trace>
  <inkml:trace contextRef="#ctx0" brushRef="#br0" timeOffset="10333.92">14661 4937 0,'0'0'0,"-25"0"31,50 0-15,0 0-1,0 0 1,74-25-1,0 0 1,-25-25 0,-24 1-1,-25-26 1,-25 1 0,-50 49-16,25 25 15,-74 0 1,-74 25-1,-51 124 1,125-25 15,25 0-31,74 25 16,24 0 15,51-50-15,74-25-1,24-49 1,-73-25-16,-1 0 16,50-74-16</inkml:trace>
  <inkml:trace contextRef="#ctx0" brushRef="#br0" timeOffset="11451.25">15182 3622 0,'-25'0'31,"50"0"47,0 0-78,-1 0 16,1 0-16,0 0 15,0 0-15,0 0 32,0 0-32</inkml:trace>
  <inkml:trace contextRef="#ctx0" brushRef="#br0" timeOffset="11867.54">15802 3225 0,'-25'0'15,"0"25"17,1-25-17,24 25-15,-25 24 16,0-24-1,-25 99 1,26-25 0,-1-49-1,0 24 1</inkml:trace>
  <inkml:trace contextRef="#ctx0" brushRef="#br0" timeOffset="12738.81">15752 3175 0,'0'0'0,"25"-24"16,-25-1-1,50 25-15,-50-25 16,49 0 0,1 0-1,0 25 1,-26 0-1,1 0 1,0 0-16,0 0 16,-25 50 15,0-25-15,0 0 15,0-1 0,0 1 0,0 0-15,0 0 0,-25-25-1,0 25 1,0-1-16,-24 1 15,-1 0 1,-24-25 0,49 25-1,0-25 1,0 0 0,25 25 93,25-1-93,0 1-1,0 0-15,0 0 16,-1 0-16,1-25 15,0 24 1,0 1 0</inkml:trace>
  <inkml:trace contextRef="#ctx0" brushRef="#br0" timeOffset="13118.52">16373 3498 0,'0'0'0,"0"-25"32,-25 50-1,0 0-31,-25 24 0,26-24 16,-26 25-16,-49 49 15,24 25 16,1-25-15,24-24 0,25-26-1,1-49 1,24 25-16</inkml:trace>
  <inkml:trace contextRef="#ctx0" brushRef="#br0" timeOffset="13517.7">16224 4019 0,'25'-25'31,"-50"50"31,0 0-46,0-1-16,0 1 0,1 25 16,-1-25-1,0 24-15,0-24 16,0-25-1,25 25 1,25-25 0,50 0-1,24 0 1,-25 0 0,-49-25-1</inkml:trace>
  <inkml:trace contextRef="#ctx0" brushRef="#br0" timeOffset="13967.62">17042 3225 0,'0'0'0,"0"-25"15,0 50 32,-24 0-31,24 0-16,0 24 15,-25 26 1,25 24 0,0 0-1,0 0 1,49-49-1,1 0 1,24-26 0,26-48-1</inkml:trace>
  <inkml:trace contextRef="#ctx0" brushRef="#br0" timeOffset="14267.58">16943 3423 0,'0'0'0,"-25"-24"15,1 24 1,48 0 15,1 0-15,25 0-16,49 24 15,-25-24 1,-49 0 0</inkml:trace>
  <inkml:trace contextRef="#ctx0" brushRef="#br0" timeOffset="15202.53">18283 5532 0,'25'0'47,"-1"-25"-31,26 25-16,0 0 16,24 0-16,0 0 15,75 0 1,-25-25-1,-24 25 1,-76-24 0</inkml:trace>
  <inkml:trace contextRef="#ctx0" brushRef="#br0" timeOffset="15467.62">18729 5259 0,'-25'-25'31,"1"50"16,24 25-47,-25-25 16,25 24-16,-25 75 15,0-25 1,0 1 0,1-26-1</inkml:trace>
  <inkml:trace contextRef="#ctx0" brushRef="#br0" timeOffset="15967.67">20416 4267 0,'0'0'0,"25"0"16,-25-25 15,0 50-15,-25 0-1,0 49 1,1 50 0,-1-25-1,-25 25 1,25-49 0,25-26-1,50 1 1,24-25-1,50-25 1,0-25 0,0-25-1</inkml:trace>
  <inkml:trace contextRef="#ctx0" brushRef="#br0" timeOffset="16283.99">20590 4316 0,'0'0'0,"-25"-24"15,0 24 1,25-25-1,0 0 1,25 25-16,25-25 16,24 0-1,25 1 1,0-1 0,-49 25 15,-25 0-31</inkml:trace>
  <inkml:trace contextRef="#ctx0" brushRef="#br0" timeOffset="16467.66">20391 4366 0,'0'0'0,"-49"75"16,49-51-1,25 1 1,74-25 0,25 0-1</inkml:trace>
  <inkml:trace contextRef="#ctx0" brushRef="#br0" timeOffset="16884.79">21061 4565 0,'0'24'31,"-25"-24"-31,25 25 16,-25 0-16,25 0 15,-24 49 1,24 1 0,24-1-1,26-24 1,49-26 0,-24 1 15,-26-50-16,-24-49 1,-50 0 0,-24-1-1,-1 26 1,1 24 0,-1 0-16</inkml:trace>
  <inkml:trace contextRef="#ctx0" brushRef="#br0" timeOffset="17484.58">19523 5631 0,'25'0'78,"0"0"-62,-1 0-16,26 25 15,25-25-15,73 25 31,125-25-15,75 0 0,73-25-1,1 25 1,0-25 0,-50 0-1,-99 1 1,-174-1-16,50 25 15,-50-25 1,-49 25 0</inkml:trace>
  <inkml:trace contextRef="#ctx0" brushRef="#br0" timeOffset="18750.57">19597 6574 0,'0'-25'0,"-24"25"47,24 25-31,-25 0-16,25 0 15,-25 74 1,-25 0-1,26-25 1,-1 26 0,0-26-1,0-24 1</inkml:trace>
  <inkml:trace contextRef="#ctx0" brushRef="#br0" timeOffset="19251.5">19573 6648 0,'0'0'0,"49"-148"15,-24 123 1,50-25-1,-1 0 1,25 50 0,-49 0-1,-25 25 1,-25 50 0,-50-26-16,-99 100 31,0-50-16,25-24 1,75-75 0,49 25-1,-25-25 1,50 0 0,24 24-1,1 26 1,-1 24-1,1 1 1,25 24 0,-51-49-1,26-25 1,-25-1 0</inkml:trace>
  <inkml:trace contextRef="#ctx0" brushRef="#br0" timeOffset="19684.41">20292 6152 0,'0'0'0,"0"-25"16,25 25-1,0 25 1,0 0-1,-25 0 1,24 99 0,-48-25-1,24-49 1,0-25 15,49-50-15,1 25-1,-25-25-15</inkml:trace>
  <inkml:trace contextRef="#ctx0" brushRef="#br0" timeOffset="20234.58">20441 6996 0,'-25'0'32,"50"24"30,0-24-62,0 0 16,24 25-16,26-50 15,-26 25-15,26 0 16,73 0 0,-98 0-1,-25 0 1</inkml:trace>
  <inkml:trace contextRef="#ctx0" brushRef="#br0" timeOffset="20501.23">20689 6822 0,'-25'-25'16,"25"50"15,0 0-31,-25 24 15,25 51 1,-24-1 0,-1 25-1,25-25 1,0-74 0</inkml:trace>
  <inkml:trace contextRef="#ctx0" brushRef="#br0" timeOffset="21118.09">21160 6872 0,'0'0'0,"-24"0"47,24 24-32,-25-24-15,25 75 16,-25-1 0,50-24 15,-25-25-16,25-25-15,24 0 16,1-25 0,24-50-1,-49 1 1,0 24 0,-25 26-1,0 48 16,-25 51-15,50-1 0,24 1-1,51-26 1,24-24 0,-75-50-1,-24-24 16,-25-75-15,0 24 0,0 26-1,-25 24 1,0 50 0</inkml:trace>
  <inkml:trace contextRef="#ctx0" brushRef="#br0" timeOffset="21484.97">21681 6450 0,'0'0'15,"0"-25"1,0 0 0,25 25 15,-25 25-31,25 0 16,-50 25-1,25-1 1,0-24-1,50-25 1,49 0 0,-25-50-1,-49 26 1</inkml:trace>
  <inkml:trace contextRef="#ctx0" brushRef="#br0" timeOffset="22001.75">22425 6648 0,'0'-24'31,"-24"24"0,24 24-31,0 1 16,-25 0-1,25 0-15,-25 74 16,25 25 0,-25 25-1,0 0 1,1-50 0,-1 0-1,25-49 1,49-50-1,51 0 1,24-25 0,-25 0-1,-49-24 1,-26 24 0</inkml:trace>
  <inkml:trace contextRef="#ctx0" brushRef="#br0" timeOffset="22601.52">22698 6127 0,'25'0'62,"-25"25"-62,0 25 16,0-25-1,0-1-15,-25 1 16,25 0 0,25-25 15,0 0-16,74-25 1,0 25 0,-49-25-1</inkml:trace>
  <inkml:trace contextRef="#ctx0" brushRef="#br0" timeOffset="25968.66">24212 4242 0,'0'0'15,"-25"0"-15,25-25 31,-25 25 16,0 0-47,-24 25 16,-1 25 0,-49-1 15,49 1-31,-49 49 15,24 0 1,26 50 0,49 0-1,0 50 1,49-26 0,26-49-1,-1-25 1,-24-24-1,0-50 1,-1-1 0,1-24-16</inkml:trace>
  <inkml:trace contextRef="#ctx0" brushRef="#br0" timeOffset="26335.22">24658 4713 0,'0'-24'16,"0"-1"15,-25 25-31,25 25 16,-24 24-16,-26 26 15,25 24 1,-25 25 0,1-25 15,-1 25-16,1-49 1,24-26 0</inkml:trace>
  <inkml:trace contextRef="#ctx0" brushRef="#br0" timeOffset="26835.48">24708 4689 0,'0'0'0,"25"-100"15,-1 26 1,1 24 0,25 26 15,24-26-16,25 50 1,1 0 0,-51 25-1,-24 0-15,-50 74 16,-74 0 0,-75 0-1,26-24 1,73-26-1,26 1 1,24-1 0,25 1-1,0 25 1,25-26 0,24 1 15,26 24-16,-26-24 1,26-1 0,-51-49-16</inkml:trace>
  <inkml:trace contextRef="#ctx0" brushRef="#br0" timeOffset="27668.68">25874 4664 0,'0'0'0,"-25"0"0,25-25 16,-25 0 0,-25 0-1,-24 75 1,49-25-16,-24 49 15,24 1 1,25 24 0,49 0-1,1-24 17,0-1-17,-50 0 1,0-49-1,-25 25 1,0-25 0,-49-25-1,49 0 1,-25-50 0,50 0-1,50-24 1,-1 24-1,26 26 1,24-1 0,-25 0-1,-24 0 1,0 25 15,-26 0-15,1 25 15,0 25-15,-25-26-16,25 26 15,-25 0 1,0-1 0,0-24-1,0 0 1</inkml:trace>
  <inkml:trace contextRef="#ctx0" brushRef="#br0" timeOffset="27834.33">26047 4887 0,'0'0'0,"0"-50"0,0 1 16,25 24-1,-50 25-15,25-50 16</inkml:trace>
  <inkml:trace contextRef="#ctx0" brushRef="#br0" timeOffset="28284.57">26221 5061 0,'0'0'15,"0"49"1,25 1-16,-25-25 0,0 24 31,0 1-15,0-25 15,0-50 0,25-25-31,-25 1 16,49-26 0,26 1-1,-26 24 1,1 50-1,-1 0 1,-24 0-16,25 75 16,-25 24-1,-1 0 1,-24 0 15,-24-49-15</inkml:trace>
  <inkml:trace contextRef="#ctx0" brushRef="#br0" timeOffset="28835.1">26990 4986 0,'0'0'0,"0"-25"15,-25 1 17,0 48-32,25 1 15,0 25-15,0 24 16,0 1 15,25-26-15,25-49-1,-25 0 1,24-24 0,-24-1-16,25-50 15,-26 26 1,-24 24 15,0 99-15,0 1-1,50-26 1,-25 1 0,24-50-1,-24 0 17,-25-25-32,25-74 31,-25 49-31,-25-99 15,25 50 1,-25 50 0</inkml:trace>
  <inkml:trace contextRef="#ctx0" brushRef="#br0" timeOffset="29169.62">27759 4565 0,'0'-25'15,"0"50"-15,0-75 16,25 50-16,-25 25 31,25 49-15,-25 25-1,-25 25 1,25 50 0,0-25-1,0-50 1,49-24 0,1-26-1,0-49 1,-50-25-1</inkml:trace>
  <inkml:trace contextRef="#ctx0" brushRef="#br0" timeOffset="29351.93">27908 4912 0,'0'0'0,"-50"-75"31,50 51-15,25 24 0,25-25-1,24 25 1</inkml:trace>
  <inkml:trace contextRef="#ctx0" brushRef="#br0" timeOffset="30701.65">28627 5185 0,'-25'0'31,"25"-25"1,25 0 93,25 25-125,-25 0 15,24 0-15,1 0 16,24 0 0,-49-25-1,0 25 1</inkml:trace>
  <inkml:trace contextRef="#ctx0" brushRef="#br0" timeOffset="31402.02">29371 4912 0,'0'-25'15,"-24"50"32,24 0-31,0 24-16,-25 1 16,25 0-16,-25 24 31,25 0-16,25-74 1,-25 25 0,49-25-1,1-25 1,-25-49 0,24 0-1,-24 49 1,-25 50 31,0-1-47,25 26 15,0 0 1,25-26 15,-1-24-15,1-24-1,-25-26 1,-1-49 0,1-1-1,-25 26 1,0 24 0,0 26-1</inkml:trace>
  <inkml:trace contextRef="#ctx0" brushRef="#br0" timeOffset="32135.22">30264 4639 0,'0'-25'0,"0"0"15,0 1 32,0 48 47,0 1-79,0 0-15,0 0 16,0 24-16,0 1 16,-24 49-1,-1 25 1,-25 0 0,-24 0-1,-1-74 1,51 0-1,-1-26 1,25 1 0,49-25-1,51 25 1,24 0 15,-50-25-15,-24 0-1,-25 0 1,-1 0 31</inkml:trace>
  <inkml:trace contextRef="#ctx0" brushRef="#br0" timeOffset="33269.18">30959 4862 0,'0'-25'16,"0"1"-1,-25 24 17,0 24-17,1 1-15,-26 0 16,25 25-16,-49 49 31,49 0-31,25 0 16,50-24 15,24-26-15,50-49-1,-74 25-15</inkml:trace>
  <inkml:trace contextRef="#ctx0" brushRef="#br0" timeOffset="33668.48">31430 5086 0,'0'0'0,"0"-25"15,0 0-15,-24 25 16,-1 0-1,-25 25 1,1 24 15,24 26-15,0-1 0,50 1-1,24-26 1,1-49-1,24 0 1,-24-49 0,-25-26-1,-25 1 1,-25-1 0,25 51-1</inkml:trace>
  <inkml:trace contextRef="#ctx0" brushRef="#br0" timeOffset="33954.48">31778 5036 0,'0'-25'15,"0"50"-15,25-50 0,-50 25 31,0 25-15,25 0-16,-25 0 16,25 24-16,0 1 15,50 24 1,-1 1 0,-24-26-1,0-49 1,-75 25 15,1-25-31,24 0 16</inkml:trace>
  <inkml:trace contextRef="#ctx0" brushRef="#br0" timeOffset="34535.57">32125 5086 0,'0'0'0,"0"-25"16,-50 25 15,50 25-31,-49 49 16,49 25-1,0-24 1,25-51 0,24-24 15,-24 0-31,0-24 16,24-51 15,-49 26-16,25 49-15,-25 24 32,-25 1-17,50 0-15,-25 74 16,50-24 0,-1-51-1,-24 1 1,0-25-1,0-49 1,0-51 0,-25-24-1,-25 0 17,25 100-32,-25-26 15,25 25 1</inkml:trace>
  <inkml:trace contextRef="#ctx0" brushRef="#br0" timeOffset="34836.4">32720 4912 0,'0'0'0,"25"-25"15,0 0-15,-25 0 47,-25 75-47,25-25 16,-25 24 0,25 76-1,-24 98 1,24-74-1,24-50 1,1-50 0,25-24-1</inkml:trace>
  <inkml:trace contextRef="#ctx0" brushRef="#br0" timeOffset="35019.94">32720 5358 0,'0'-24'0,"0"48"0,0-73 0,0 24 16,25 0 15,0 25-15,25 0 0,24 0-1,-24 0-15</inkml:trace>
  <inkml:trace contextRef="#ctx0" brushRef="#br0" timeOffset="35419.82">33018 4540 0,'0'-25'16,"0"50"-16,-25-50 15,25 0-15,25 75 47,0-25-31,24 74-16,26 50 31,-1 24-15,-49 51-1,-25-26 1,-149 100 0,25-149-1,75-75 1,-1-24-16,0 24 16,26-49-1,-1-25 1,0 25-1</inkml:trace>
  <inkml:trace contextRef="#ctx0" brushRef="#br0" timeOffset="36885.37">24286 7839 0,'0'0'0,"-25"0"63,-24-25-48,24 25 1,-25 0 0,-24 0-16,24 0 15,1 0-15,-26 0 16,25 0-1,26 0 1,24 25 78,-25 0-94,25 0 15,-25 0-15,25 24 16,-25 50 0,0 25-1,-24 0 1,49 50 0,-25 0-1,0-25 1,-24 24-1,24-24 1,0 0 0,0-99-1,0 74 1,1-25 0,24-74-1,0 24-15,0 1 16,49-1-1,-24-24 1,49 0 0,-24 0-1,0-25 1,-1-25 0,1 0-1</inkml:trace>
  <inkml:trace contextRef="#ctx0" brushRef="#br0" timeOffset="37370.56">24509 8608 0,'0'0'0,"25"-25"16,-25 50 46,0 0-62,-25 25 16,25 24-16,-49 50 31,24 0-15,0 0-1,0-25 1,25-24-1,25-50 1,0-25-16,24 24 16,51-24-1,-51 0-15,51-24 16,-76 24 0</inkml:trace>
  <inkml:trace contextRef="#ctx0" brushRef="#br0" timeOffset="37587.51">24484 9055 0,'0'0'16,"-24"0"-16,-1 0 16,0 0-1,75-25 32,-1 25-47,1 0 0,0-25 16,49 25-1</inkml:trace>
  <inkml:trace contextRef="#ctx0" brushRef="#br0" timeOffset="37902.53">24906 8955 0,'25'0'16,"0"0"15,0 0-31,-25 25 16,24 0-16,1 25 31,-25-1-15,0-24-16,-25 25 15,1-50 1,24 25 0,24-75 15,51-24-15,-1-1-1,1 50 1</inkml:trace>
  <inkml:trace contextRef="#ctx0" brushRef="#br0" timeOffset="38402.81">25427 8980 0,'25'0'15,"-50"25"1,25 0-1,0 0 1,50 24 0,-1-24-1,1 0 1,24-50 0,-24-24-1,0-26 1,-26 25-1,-24 26-15,25-1 16,-25 74 15,-25 26-15,25 24 15,-24 25-15,-1 0-1,-25 50 1,1-25 0,-26-50-1,1-25 1,-25-24 0,24-100-1,50-74 1</inkml:trace>
  <inkml:trace contextRef="#ctx0" brushRef="#br0" timeOffset="44753.1">27312 8782 0,'0'0'0,"-24"25"47,24-1-32,0 26-15,-25 0 16,25-1-16,0 1 16,25 24-1,-1-49 1,51-25-1,-1-25 1,1-49 0,-50 24-16,24-49 15,-24 49 17,-25 26-17,0 48 16,0 51-15,-25 74 0,25 0-1,-25 49 1,-24 0 0,-51-49-1,-24 0 1,50-124-16,-50 25 15,50-50 1,24-75 0,25-74-1,75 0 1,49 1 15,25 24-15,25 49-1,49 1 1,-24 24 0,24 25-1,-74 1 1,-49-26 0,-50 25-1,0 25 16,-50 25-15,-25 49 0,25 26-1,25-26 1,25-24 15,25-1-15,24-49-1,-24-25 1,-25 1-16,-1-51 16,-48-49-1,-26 50 1,-24 24 0,-26 50-1,26 50 1,24-1-1,50 26 1,50-26 0,-1-24-1,51-25 17,24-49-17,-50-26 1,-49-24-1,0 74 1,-25 50 15,0 25-15,0 24 0,25 0-1,-1 1 1,26-50-1,0-25 1,-1 0 0,-49-25-16,50-50 15,-1-49 17,1 25-17,-50 74 1,25 25 15,-50 50-15,50 49-1,-25-74 1,0 49 0,25-24-1,24 0 1,1-50-16,24 24 15,1-48 1,24-26 0,-74 0-1,24 1 17,1-100-17,-75 74 1,-49 75-1,24 0 1,50 50 0,25 0-1,49 24 1,-49-49-16,0 49 16,-25 1-1,0-26 1,0-24-1,50 0 1,49-50 0,25-24-1,-25-75 17,-24 0-17,-51 49 1,-24 25-1,-49 50 1,49 25 0,0 50-1,25-1 1,-1 1 0,1-1-1,-50-24 1,-24-26-1,-26-24 1,51-24 0,48-26-1,76-24 17,-51 49-32</inkml:trace>
  <inkml:trace contextRef="#ctx0" brushRef="#br0" timeOffset="45220.16">29992 9204 0,'24'0'15,"1"0"1,-124-25-16,149 50 0,24-25 16,-24 0-1,-1-50 1,1 25 0,-25 0-1,-25 1 1,-25 24-1,-25 49 1,25 1 0,1-25-16,24 49 15,49-49 1,26 0 15,-1-50-15,1-50-1,-1-24 1,-24-50 0,-1 75-1,-49 49 1,-49 99 15,24 26-15,0-51-16,25 51 15,50-1 1,24-50 0,-24-49-1</inkml:trace>
  <inkml:trace contextRef="#ctx0" brushRef="#br0" timeOffset="45619.68">31009 8980 0,'49'-74'15,"-98"148"-15,148-223 0,-49 100 16,-26-26 0,-24 51-1,-24-1 1,-26 25 0,-24 25-1,24 49 1,-25 0-1,51 26 1,-1 24 0,25 0-1,0 0 17,0-25-17,-50 25 1,25 0-1,-74 50 1,74-100 0,1-49-1,-1-25 1</inkml:trace>
  <inkml:trace contextRef="#ctx0" brushRef="#br0" timeOffset="45786.74">30686 9526 0,'0'0'0,"0"-74"16,25 24 0,0 0-1,0 26-15,74-1 16,-25 0-16</inkml:trace>
  <inkml:trace contextRef="#ctx0" brushRef="#br0" timeOffset="46404.48">31406 8286 0,'0'0'0,"-25"-25"16,25 0-16,25 0 31,24 0-15,26 1-1,-26 24 1,1 0 0,-25 0-1,24 24 1,-49 1 0,25 74-1,0 26 1,-25-51-16,0 124 15,-25 1 1,-25-25 0,26-1-1,-51-24 17,1 0-17,-1-25 1,26 0-1,-26 0 1,51-25 0,-26-24-1,0 24 1,-24-74 0,-25-1-1,-1-48 1</inkml:trace>
  <inkml:trace contextRef="#ctx0" brushRef="#br0" timeOffset="46577.97">32274 10196 0,'25'-25'16</inkml:trace>
  <inkml:trace contextRef="#ctx0" brushRef="#br0" timeOffset="61003.51">2506 11238 0,'0'25'109,"0"-1"-109,0 26 16,0-25-16,-25 49 15,0-24-15,0 74 16,-25 0 0,26-50-1,-1-24 17</inkml:trace>
  <inkml:trace contextRef="#ctx0" brushRef="#br0" timeOffset="61286.95">2133 11908 0,'0'0'0,"0"24"16,25-24 30,25-24-46,74-1 16,25-50 0,0 26-1,-50 49 17,-74-25-17,24 25 1</inkml:trace>
  <inkml:trace contextRef="#ctx0" brushRef="#br0" timeOffset="61520.56">2282 11287 0,'0'0'0,"-25"-49"16,25 24-16,0-25 16,50 1-1,49-26 17,1 26-17,-51 24-15</inkml:trace>
  <inkml:trace contextRef="#ctx0" brushRef="#br0" timeOffset="62021.54">2828 11659 0,'0'0'0,"0"25"31,0 0-31,-25 0 16,0 25-1,25-26 1,0 1 15,0-50-31,25 1 16,25-51-1,24-24 1,1 49 0,-26 1-1,-24 49 1,0 24-1,-25 1-15,0 50 16,-25 49 0,25-50 15,25-74-15,49 0-1,50-74-15</inkml:trace>
  <inkml:trace contextRef="#ctx0" brushRef="#br0" timeOffset="62270.83">3572 11089 0,'0'0'0,"25"-75"16,-25 100 15,-50 75-15,26 73-1,24 26 1,0-26 0,24-73 15,51-51-15,24-49-1,-25-49-15</inkml:trace>
  <inkml:trace contextRef="#ctx0" brushRef="#br0" timeOffset="62453.84">3572 11461 0,'0'0'0,"-25"0"31,1 0-31,73 0 15,50-50 1,-49 50 0</inkml:trace>
  <inkml:trace contextRef="#ctx0" brushRef="#br0" timeOffset="63020.52">3895 11486 0,'0'0'0,"24"25"31,26-25-15,25-25-1,-1-25 1,0 1 0,-49-26-1,0 50 1,-99 25-1,-26 50 1,26 24 0,24 26 15,50-26-31,0-24 16,50-1-1,24-49 1,50-49-1,0-51 1,-24 26 0,-26 24-1,-24 50 1,-26 25 0,1 25-1,0 24 1,-50 1-1,25-51 1,75-98 31,-1-25-31,1 0-1,24 24-15</inkml:trace>
  <inkml:trace contextRef="#ctx0" brushRef="#br0" timeOffset="63570.82">5234 11362 0,'0'0'0,"25"25"0,-50-1 15,25 1 1,0 50-1,0 24 1,-25 50 0,1 0-1,-1-1 17,-25-48-17,25-51 1,25-74-1,0 1 1,0-125 0,25 0-1,0 0 1,25 25 0,-26 0-1,26 0 1,24 50-1,-49 24 1,0 50 0,0 50 15,-25 74-15,-50 49-1,-24-24 1,49-99-16,-49 24 15,24-49 1</inkml:trace>
  <inkml:trace contextRef="#ctx0" brushRef="#br0" timeOffset="65242.32">5780 11560 0,'-25'0'78,"25"-25"78,-25 25-140,50 0 62,-25-24-62,0 48 109,0-48-110,-25 24 48,50 0 30,0 0-93,0 24 16,0-24-16,-1 25 16,51-25-1,-1-49 1,1 24 0,-26-25-1,-24 1 1,-25 24-1,0 0 1,-49 0 0,24 25 15,-25 25-15,-24-25-1,49 0 1,0 25-1,0 0 1,0-1 15,25 1-15,0 0 0,-24 0 15,24 0-16,0-1 1,-25-24 0,25 25-1</inkml:trace>
  <inkml:trace contextRef="#ctx0" brushRef="#br0" timeOffset="65804.03">5854 11362 0,'0'-50'15,"0"25"1,25 25 46,0 0-62,0 25 16,0-25-16,24 25 16,-24 0-1,50 0 1,-51-1-16,26 51 15,-25-1 1,-25 25 0,-50-24-1,-24-25 1,-1-26 0,26 1-1,-1-74 1,25-26-1,50-49 1,49 0 0,100-74 15,-75 123-15,1 1-1,-76 74 1,1 25-1</inkml:trace>
  <inkml:trace contextRef="#ctx0" brushRef="#br0" timeOffset="66204.5">6375 11560 0,'0'0'16,"0"25"-1,25-25 1,0 0 0,0 0-16,49 0 31,25-25-15,-49-24-1,-25 24 1,-25-25-1,-25 50 1,-49 0 0,24 25-1,-24 25 1,24 74 0,50-50-1,74-24 1,1-25-1,74-50 1,-100 0 0</inkml:trace>
  <inkml:trace contextRef="#ctx0" brushRef="#br0" timeOffset="66521.44">7219 11014 0,'0'0'0,"0"-24"31,0 48 0,-25 26-31,25 74 16,-25 50-1,0-25 1,1-25 0,48-75 15,26-24-15,49-25-1,0-25-15</inkml:trace>
  <inkml:trace contextRef="#ctx0" brushRef="#br0" timeOffset="67105.03">7268 11461 0,'0'0'0,"-49"0"16,24 0-16,75 0 46,-1-25-30,26 25-16,49-25 16,49-49 15,-98 49-15,-50-24-1,-75 49 1,25 0-1,-49 24 1,-1 51 0,51 24-1,-1-25 1,50-24 0,24-25-1,1-25 1,49-124-1,-49 49 1,-26 1 0,-24 99 31,0 24-32,0 1 1,0 49-1,25-24 1,0-1 0,25-74-1,49-25 1</inkml:trace>
  <inkml:trace contextRef="#ctx0" brushRef="#br0" timeOffset="67938.3">8236 11039 0,'0'0'0,"25"-99"16,-25 74 0,0 0 31,0 100-32,0 49 1,0 25-1,-25 24 1,0-73 0,0-51-16,0 26 15,1-51 1,24-73 15,0-26-15,24 1-1,1-25 1,0 49 0,25 1 15,24 24-15,-24 25-1,-25 49 1,-1-24-16,-24 99 15,-24-25 1,24-74 0,49 0-1,75-50 1,25-24 0,-25-26-1,-25 26 1,-74 24-1,-99 25 17,-1 25-1,50-1-31,-24 51 16,24-1-1,25 1 1,25-51-1,24 1 1,51-25 0,-26-49-1,-49-51 1,-25 51 0,-25-26-1,25 1 1,-25 74-1,25-25 1</inkml:trace>
  <inkml:trace contextRef="#ctx0" brushRef="#br0" timeOffset="68338.58">9104 11411 0,'25'0'15,"-50"0"-15,100 25 0,-51-25 16,1 25-1,-25 25 1,0-26 0,0 26-1,-25 0 1,50-125 15,74-24-15,25-25-1,-49 50 17,-26 49-17,1 25 1,-25 25-16,-25-1 16,25 76-1,-25 24 1,-25-50-1,25-49 32</inkml:trace>
  <inkml:trace contextRef="#ctx0" brushRef="#br0" timeOffset="69404.46">1836 12875 0,'0'0'15,"-25"-25"-15,0 25 0,75 0 47,-1 0-31,1 25-1,24-25-15,1 0 16,49 25-16,149-50 16,124 0-1,74 0 1,50 1 0,49-1-1,26 0 1,-26 0 15,-49 0-31,-25 25 16,-99 0 15,-223 0-31,149 25 16,-175-25-1,125 0 1,75 0-1,-150 0 1,-49 0 0,-25 0-1,-75-25 1,-24 25 15</inkml:trace>
  <inkml:trace contextRef="#ctx0" brushRef="#br0" timeOffset="70196.41">10196 11610 0,'0'0'0,"0"-25"15,0 0 48,-25 50-32,25 0 0,25-25 32,-25-25-48,24 0-15,1 25 16,-25-25 0,25 25 46</inkml:trace>
  <inkml:trace contextRef="#ctx0" brushRef="#br0" timeOffset="70523.69">10419 11808 0,'0'0'16,"0"25"-1,-25-25-15,25 25 16,0 0 0,-25 0-1,25-1 1,0 1-1,0-50 64,0 1-79</inkml:trace>
  <inkml:trace contextRef="#ctx0" brushRef="#br0" timeOffset="81273.92">11833 11560 0,'0'-25'62,"0"1"1,0 48-1,-25 1-62,25 0 16,-25 49-16,0-24 15,1 0-15,-51 99 16,-24-25 15,49-50-15,50-24 0,-24-26-1,24-48 1</inkml:trace>
  <inkml:trace contextRef="#ctx0" brushRef="#br0" timeOffset="82089.5">12329 11560 0,'0'0'0,"0"25"31,0 0-31,-25 24 16,-24 51-1,-26-1 1,1 0-1,24-24 1,25-75 0,1 24-1,-1-24 17,50 0-1,-1-24-31,51-26 15,-26 0 1,-24 50-16,50-24 31,-1-1-15,-24-25 0,-1 50-1,-24 0 1,0 25-1,-25 25 1,-25-1 0,25 26-1,0-1 1,50-49 0,49-25-1,0-25 1,0-49-1,-49-1 17,-25 1-17,-75 49 1,25 0 0,1 75-1,24-1 1,49 26-1,50-26 1,-24-24 0,-1-25-1</inkml:trace>
  <inkml:trace contextRef="#ctx0" brushRef="#br0" timeOffset="82455.23">11610 11213 0,'0'0'0,"0"-25"31,24 0-31,76 1 16,73-1 0,26-25-1,-50 25 1,-25 25-1,-75-25 1,-49 50 0</inkml:trace>
  <inkml:trace contextRef="#ctx0" brushRef="#br0" timeOffset="83039.5">15455 11585 0,'0'0'0,"0"-25"16,0-24 0,25 49-1,-25-25 16,24 124-15,-48 25 15,-1 0-15,-25 0 0,1 0-1,24-74 1,50-50-1</inkml:trace>
  <inkml:trace contextRef="#ctx0" brushRef="#br0" timeOffset="83339.44">16050 11610 0,'-25'0'16,"0"0"-1,-24 0-15,-26 74 16,51 1 15,73-1-15,26 25 0,-26-49-1,-24 0 1,-99-26-1,-26 1 1,1-50 0,74 25-16</inkml:trace>
  <inkml:trace contextRef="#ctx0" brushRef="#br0" timeOffset="83622.28">16621 11585 0,'0'0'0,"49"0"15,-49-25 1,-25 25 0,1 99-1,-26 26 1,25-1-1,25 0 1,25-75 0,49-24-1,-24-25 1,-25-25-16</inkml:trace>
  <inkml:trace contextRef="#ctx0" brushRef="#br0" timeOffset="83805.28">16621 11734 0,'0'0'0,"-25"0"15,0 0 1,0 0 0,174 0 15,-50-25-16,1 25-15</inkml:trace>
  <inkml:trace contextRef="#ctx0" brushRef="#br0" timeOffset="84372.5">19225 11287 0,'0'0'16,"25"0"-16,0 0 31,-25-24-15,0 73 0,-50 75-1,1 50 1,-1 0-1,25-75-15,75 50 16,49-75 0,75-74-1,-50-25 1,-99 0 0</inkml:trace>
  <inkml:trace contextRef="#ctx0" brushRef="#br0" timeOffset="84555.68">19225 11734 0,'0'0'0,"-49"0"31,49-25-15,49 25-1,75-25 1,25 0-1,-50 1-15</inkml:trace>
  <inkml:trace contextRef="#ctx0" brushRef="#br0" timeOffset="84889.59">19796 11709 0,'0'0'0,"25"0"31,24 25-15,51-50-1,-26-25 1,-49 50 0,0-49-1,-25-1 1,-75 50 0,-49 25-1,25 49 1,74 1-1,25-1 1,50 1 0,24-26-1,25-24 1,1-25 0,-76-25-16</inkml:trace>
  <inkml:trace contextRef="#ctx0" brushRef="#br0" timeOffset="85156">20491 11734 0,'24'-25'15,"-48"50"-15,98-50 16,-49 25 0,24 25-1,-73 25 1,-26 24-1,-24-24 1,74-26 15,0-48-31,99-51 16,0-24 0,25 24-1,-74 1 1</inkml:trace>
  <inkml:trace contextRef="#ctx0" brushRef="#br0" timeOffset="85822.04">21334 11759 0,'0'0'15,"25"25"-15,0-25 32,-25 24-32,0 1 15,-25 25 1,-25-1 0,1 1-1,73-75 32,26 0-31,0 1-1,24-51 1,-24 50-16,-26 25 16,1 0-1,-25 25 1,0 0-1,-25 25 1,25-26 0,0-48 15,25-1-15,74-74-1,26-1 1,-26 51-1,-25-1 1,-24 50 0,-1 0-1,-24 50 1,0-1 0,0 51-1,-25-26 1,0-49-1,0 24 1</inkml:trace>
  <inkml:trace contextRef="#ctx0" brushRef="#br0" timeOffset="87489.37">24757 11759 0,'0'0'0,"25"-50"16,0 25-16,-50-24 15,0-1 1,-24 25 15,-50 50-15,-26 25 0,26 24-1,50 1 1,73-51-1,100-24 1,25-49 0,-74 24-16,24-50 15,-49 75 1,-50-24 0,0 73-1,0 26 1,49-1-1,26-24 17,24-25-17,0-50 1,-25-50 0,1-49-1,-25-25 1,24 1-1,-74 123 1,0 0 0,0 99-1,0 26 1,0 24 0,0 74-1,-25 25 1,0 1-1,1-1 17,-1-74-17,0-100 1</inkml:trace>
  <inkml:trace contextRef="#ctx0" brushRef="#br0" timeOffset="87739.49">25551 11858 0,'0'0'16,"25"-50"-16,25-49 15,-1 49 1,-24 26 0,0 24-1,0 49 1,-25 75-1,-149 100 17,74-100-17,26-75 1</inkml:trace>
  <inkml:trace contextRef="#ctx0" brushRef="#br0" timeOffset="88021.61">26295 11511 0,'0'0'0,"50"-50"31,-50 25-15,-25 100-1,0 49 1,-24 74-1,-1 25 1,1-24 15,-1-50-15,25-50 0</inkml:trace>
  <inkml:trace contextRef="#ctx0" brushRef="#br0" timeOffset="88289.61">26221 11808 0,'0'0'0,"25"-74"16,24 24-16,26 1 15,-1-1 1,1 50-1,-26 25 1,-49 74 15,-25 50-15,-99 0 0,25-50-1,0-49 1</inkml:trace>
  <inkml:trace contextRef="#ctx0" brushRef="#br0" timeOffset="88606.36">26866 11659 0,'0'0'0,"25"-24"31,-25 73-15,0-24 0,0 25-1,-50 49 1,25-74-16,1 0 16,48-25 15,76-100-16,24 1 1,-25 25 0,-74 24-1,-1 50-15</inkml:trace>
  <inkml:trace contextRef="#ctx0" brushRef="#br0" timeOffset="88890.36">27263 11709 0,'0'0'0,"25"0"0,-25 50 32,-25-1-17,0 1 1,25 24 0,0-24-1,50-25 1,-1-25-1,1-25 1,-25-49 0,-25-1-1,0 1 1,-25 49 0,25 0-1</inkml:trace>
  <inkml:trace contextRef="#ctx0" brushRef="#br0" timeOffset="89556.68">27784 11709 0,'25'-25'0,"-50"50"0,74-50 15,-24 0-15,-25 1 16,0-1 46,25 25 16,-50 0 16,0 0-78,1 25-1,-1-25-15,0 24 0,0 26 16,-24 0 0,49 24-1,24-24 1,26-50 0,0 0-1,-1-50 1,-24-24-1,0 24 1,-25 25 15,0 50-15,-25 25 0,25 24-1,25-24 1,49-50-1,25-25 1</inkml:trace>
  <inkml:trace contextRef="#ctx0" brushRef="#br0" timeOffset="89789.45">28330 11759 0,'0'-75'16,"-50"249"-16,100-273 0,-26-50 16,-48 149 15,-1 25-31,-25 24 15,1 26 17,49 24-17,24-49 1,26-26 0,24-24-1,-24-49 1,24-26-1</inkml:trace>
  <inkml:trace contextRef="#ctx0" brushRef="#br0" timeOffset="90108.37">28553 11535 0,'74'-148'16,"-148"296"-1,173-346-15,-99 173 0,25 25 32,-25 25-32,-25 99 15,0 0 1,0-25-1,1 1 1,24-76 15,49-24 1,26-49-17,24 24 1,-74 0-16,24 25 15,-49 25 1,50 25 0,-50-26-1,0 1 1</inkml:trace>
  <inkml:trace contextRef="#ctx0" brushRef="#br0" timeOffset="90541.46">29272 11734 0,'0'0'0,"25"-25"0,0 0 15,0 0 1,49-49 0,-99 74 15,-24 25-16,24 49 1,0-24 0,25-25-1,50 0 1,-1-25 0,50-25-1,-49 0 1,0 25-16,49-50 15,-25 25 17,-49 50-17,-25 25 1,-25 24 0,-49 1-1,24-50 1</inkml:trace>
  <inkml:trace contextRef="#ctx0" brushRef="#br0" timeOffset="91106.66">31406 11312 0,'0'-25'15,"0"1"1,0-1 31,0 50-31,-25-1-1,25 26-15,-25 0 16,25-1-16,-25 26 15,0-26-15,1 75 16,24-49 0,0-1-1</inkml:trace>
  <inkml:trace contextRef="#ctx0" brushRef="#br0" timeOffset="91374.45">31133 11659 0,'0'0'16,"0"-24"-1,25 24 1,-1-25-1,51 25 1,24 0 0,-25-25-1,1 25 1,-50-25 0</inkml:trace>
  <inkml:trace contextRef="#ctx0" brushRef="#br0" timeOffset="92772.81">31827 11659 0,'0'-24'16,"0"-1"15,0 0 109,-24 25-77,-1 25-47,0-25-1,0 25-15,0-25 16,0 24-16,1 1 15,-1 0 17,0 25-17,25 24 1,25-24 0,-25-25-1,74-1 1,1 1-1,-26 0 1,1-25 0,0 0-1,-1 0 1,-24-25 0,25 0-1,-1-24 1,-24-1-1,-25 1 1,25-1 0,-75-25-1,-24 26 1,-50 24 0,25 0-1,49 25-15</inkml:trace>
  <inkml:trace contextRef="#ctx0" brushRef="#br0" timeOffset="94739.49">3150 13421 0,'-24'0'31,"24"-25"48,24 0-79,26 0 15,0 25-15,-1-24 16,1 24-16,49-25 15,-74 50 1,-25 74 15,-50 25-15,1-50-16,24 1 16,25-26-1,25-24 1,24 0-1,26 0 1,-26 24 0,-24 51-1,-25-26 1,-49 0 0,-75 1-1,0-26 1,-75-24-1,100-74 17,49-51-17,50 1 1,50 50-16</inkml:trace>
  <inkml:trace contextRef="#ctx0" brushRef="#br0" timeOffset="95156.52">3771 13843 0,'0'0'0,"24"0"31,26 0-31,0-25 15,-1 0 17,1-50-17,-25 26 1,-25 24 0,0 0-1,-50 25 1,0 75-1,26-51-15,-26 76 16,50-26 0,25 1-1,24-26 1,26-24 0,-1-25-1,-24 0 1</inkml:trace>
  <inkml:trace contextRef="#ctx0" brushRef="#br0" timeOffset="95456.54">4366 13644 0,'0'0'0,"74"-25"31,-49 25-31,-25 75 15,-25 24 1,1 0 0,-1-49-1,0-50 1,25-25 0,50-99-1,24 25 1,0 24-1,-49 50 17,0 25-32</inkml:trace>
  <inkml:trace contextRef="#ctx0" brushRef="#br0" timeOffset="95890.45">5036 13743 0,'0'-25'15,"0"50"16,0 0-15,-25 0 0,25 25-1,-25 24 1,50-24 0,25-1-1,24-49 1,0-25-1,-24-24 1,-25-26 0,-25 1-1,-50-1 1,1 75-16,-75-24 16,49 24-1</inkml:trace>
  <inkml:trace contextRef="#ctx0" brushRef="#br0" timeOffset="97674.74">8782 13322 0,'0'0'0,"24"-50"31,-24 25-15,0 0 0,0 1-1,-24-1 1,-1 25 0,-25 25-1,1 49 1,-1 50-1,25 25 1,0 49 0,25-49-1,25 0 1,0-75 0,-50 26-1,0-26 1,1-49-1</inkml:trace>
  <inkml:trace contextRef="#ctx0" brushRef="#br0" timeOffset="98322.89">8410 13843 0,'0'0'0,"0"-25"16,0 0-16,24 0 31,26 25-15,24 0-16,100-25 16,0 0-1,-50 1 1,-50-1-1,-99 25 32,-24 25-31,-1 49 0,50 1-1,25-26 1,49-24-1,26 0 1,-26-50 0,-49-25-1,0 1 1,-1 49 0,26-25-1,-25 25 1,-25 25-1,25 24 1,-50-24 15,25 0-15,25-25 0,-1-50-1,51-49 1,24-25-1,25 25 1,-25 49 0</inkml:trace>
  <inkml:trace contextRef="#ctx0" brushRef="#br0" timeOffset="99257.73">12205 13272 0,'0'0'0,"0"-25"15,25 25 1,-75 50-1,1 123 1,-1 1 0,25-25-1,50-50 1,0-99-16,99 0 16,49-25-1,-24-49 1,-25-50-1,-49 25 17,-75 49-17,-50 50 1,1 50 0,-51 24-1,51 0 1,24 1-1,75-50 1,49-50 0,-25-25-1,-24-49 1,-25 74 0,-25 50 15,0 25-16,0 24 17,24 1-17,1-51 1,0-24 0,0 0-16</inkml:trace>
  <inkml:trace contextRef="#ctx0" brushRef="#br0" timeOffset="99774.41">13024 13570 0,'0'0'0,"49"-50"16,1 25 0,-25 25-1,-1 0 1,-24 75 15,-24-51-31,24 26 0,0 0 16,74-26-1,149-73 17,-24-50-17,-50-1 1,-125 51-16,1-1 16,-74 25-1,-26 25 1,-24 25-1,74 25 17,25-1-32,50 51 15,24 48 1,-49-73-16,25 99 31,-50-100-31,0 0 0,-25 1 16,-25-26-16,-49 1 31,0-50-15,49-74-1,75-100 1,99-49 0,50 74-1,-100 99-15</inkml:trace>
  <inkml:trace contextRef="#ctx0" brushRef="#br0" timeOffset="100058.36">14338 13644 0,'0'0'16,"25"0"0,-25-25-1,50 0 1,-50 1-16,25-51 15,-50 50 17,-50 25-17,-24 75 1,50 49 0,49 25-1,24-100-15,76 26 16,-26-50-1,25-25-15</inkml:trace>
  <inkml:trace contextRef="#ctx0" brushRef="#br0" timeOffset="100957.3">16869 13148 0,'0'0'0,"0"-25"47,0 50 31,25 0-63,-25 24-15,0 1 16,-25-25-16,25 49 16,-25 50-1,0 50 1,25-100-16,0 50 16,25-49-1,0-26 1,49-24 15,50-25-15,0-25-16</inkml:trace>
  <inkml:trace contextRef="#ctx0" brushRef="#br0" timeOffset="101190.01">16869 13594 0,'0'0'0,"-50"-24"15,25-1 1,75 0 15,-25 25-31,124-25 16,24 0-1,-74 25 1</inkml:trace>
  <inkml:trace contextRef="#ctx0" brushRef="#br0" timeOffset="102422.55">18828 13743 0,'0'0'16,"25"0"46,-25-25-62,25 25 63,25-24-1,-25 24-46,-25-25 0,24 25-1,-48 25 1,-51-1-1,25 26 1,26-25 0,48-50 46,-24 0-62,25 0 16</inkml:trace>
  <inkml:trace contextRef="#ctx0" brushRef="#br0" timeOffset="118591.24">19970 13495 0,'0'-25'0,"-25"25"78,25 25-62,-25 25-16,25-1 15,-50 26-15,26-26 16,-51 76-1,26-26 1,-1-50 0</inkml:trace>
  <inkml:trace contextRef="#ctx0" brushRef="#br0" timeOffset="119041.36">20466 13222 0,'0'0'0,"25"0"0,-25-24 16,-25 24 0,-25 99-1,-24 25 1,-1 25-1,1-50 1,49-25 0,50-99 15,24 1-15,-24-26-16,75-24 15,-51 49 1,-24 25 15,-25 49-15,0 51-1,0 24 1,0-50 0,0-24-1,25-50 1,24-25-16,1 0 15</inkml:trace>
  <inkml:trace contextRef="#ctx0" brushRef="#br0" timeOffset="119257.93">20962 13545 0,'0'0'0,"0"25"31,0-1-16,0 1 1,-50 50 0,25-1-1,25-24 1,0-25 0,-24-25-16</inkml:trace>
  <inkml:trace contextRef="#ctx0" brushRef="#br0" timeOffset="119402.02">21061 13446 0,'0'0'0,"0"-25"16,-25 0-1</inkml:trace>
  <inkml:trace contextRef="#ctx0" brushRef="#br0" timeOffset="119642.81">21160 13545 0,'0'0'0,"0"74"16,-24-24-1,-1 49 1,74-24-1,26-26 1,-1 1 0,-49-25-1,-75-1 1,-74-24 0,50 0-16,-125-24 15</inkml:trace>
  <inkml:trace contextRef="#ctx0" brushRef="#br0" timeOffset="119859">20044 13073 0,'0'0'0,"0"-49"16,25 24-1,24-25 1,51 26 0,-1-1-16,99 0 15,-98 25 1</inkml:trace>
  <inkml:trace contextRef="#ctx0" brushRef="#br0" timeOffset="120541.35">22922 13718 0,'0'0'0,"0"25"47,24 0-47,-48 25 16,24-25-1,-25 49 1,-25 0 0,1-49-1,73-74 1,26-1 0,99-74-1,0 25 1,-25 49-1,-75 50 1,-49 50 0,-24 49-1,-26-25 1,25-49 0,0-25-1,75-25 16,99-74-15,-75 49-16,50-49 16,-74 74-1,-25 25 1,-25 100 0,-75-1-1,26 25 1,24-74-1</inkml:trace>
  <inkml:trace contextRef="#ctx0" brushRef="#br0" timeOffset="121207.89">24088 13743 0,'0'0'15,"24"-25"16,-24 1-31,25 24 16,-25-25 0,25 0-1,-25 0 1,-50 25 0,-74 25-1,0 74 1,25 1-1,49-26 1,75-24 0,0-50-16,99 0 15,75-25 1,24-25 0,0-24-1,-74-26 1,-223 100 31,-51 50-32,1 25 1,50-1 0,49-24-1,50-50 1,74-25-1,25-25 1,0-24 0,-99 49-1,0 50 17,-50 24-17,25 1-15,0 24 31,-25 1-15,25-50 0</inkml:trace>
  <inkml:trace contextRef="#ctx0" brushRef="#br0" timeOffset="121724.79">25055 13867 0,'0'0'16,"25"0"-16,0 0 31,-25 25-15,-25 0-1,0 25 1,25-26 0,-25 1-1,100-50 16,24-24-15,-50-1-16,51 25 16,-75 25-1,24 0 1,-49 25 0,0 0-1,25 0 1,49-50-1,1 0 1,-26 0 0,-24 25-1,0 0 1,0 50 0,0-25-16,-25 49 15,-25 1 16,-25-1-15,1-74 0,-26 0-1,50-25-15</inkml:trace>
  <inkml:trace contextRef="#ctx0" brushRef="#br0" timeOffset="122060.32">27660 13694 0,'0'0'16,"49"-25"0,-49 50-1,0 24 1,0 51 0,-24 48-1,-1-24 1,0-49-16,-49-26 15,49-24 1</inkml:trace>
  <inkml:trace contextRef="#ctx0" brushRef="#br0" timeOffset="123092.65">27486 14091 0,'0'0'15,"25"-25"-15,-25-25 0,25 25 16,0 1-1,-1-1 1,1 25-16,74-25 16,25 0-1,0 0 1,-24 1 0,-76-1-1,-48 74 16,-26 26-15,25 24 0,0-49-1,75-50 1,-25 0 0,74-25-1,-49 0-15,74-25 31,-99 75 1,-25 25-17,0 24 1,49-24 0,50-50-1,1 0 1,-1-50-1,0-49 1,-74 25 0,0 74-1,-50 0 1,-25 0 0,-24 24-1,49 26-15,25-25 31,50 0-15,24-25 0,25-25-1,1 0 1,-76 0-16,1 25 31,-25 25-15,0 25-1,0-1-15,50 1 16,-1-25 0,51-25-1,-26-25 1,25-74 0,0-50 15,26-50-16,-26 50 1,-25 50 0,-74 74-1,-25 75 17,1 0-32,-1-1 15,0 175 1,-25-76-1,1-48 1,-1-1 0,0-74-1</inkml:trace>
  <inkml:trace contextRef="#ctx0" brushRef="#br0" timeOffset="123261.51">29471 14016 0,'24'-25'16,"-48"50"-16,48-74 16,26 24-1,-25 0-15,74 25 16,0-25 0,-49 25-1</inkml:trace>
  <inkml:trace contextRef="#ctx0" brushRef="#br0" timeOffset="124460.53">3944 15529 0,'0'-24'16,"0"-1"15,25 25-16,-50-25 1,0 0 0,1 25-16,-1-25 15,0 25 1,-25 25-16,-24 50 16,24 49-1,26-25 1,73-50-1,26-49 1,24-99 0,0-25-1,-49 0 1,-50 99 15,0 1-31,0 98 16,-25 75-1,25 0 1,0-25 0,74-75-1</inkml:trace>
  <inkml:trace contextRef="#ctx0" brushRef="#br0" timeOffset="125174.82">4465 15281 0,'0'0'0,"25"-74"32,-25 124-1,0-26-31,-25 150 16,0 49-1,1 25 16,-1 0-15,25-99 0,25-74-1,-1-51 1,51-24 0,-1-99-1,-24-50 1,-50-24-1,-50-1 1,1 124-16,-75 1 16,24 49-1,76-25 1,-1 25 0,74-25-1,51 0 16,73-49-15,1 0 0,0-26-1,-75 1 1,-50 50 0,-49 73 30,0 1-46,-24 99 16,-1 75 0,0-26-1,0-24 1,50-99 0,25-25-1,49-75 16,25-24-31</inkml:trace>
  <inkml:trace contextRef="#ctx0" brushRef="#br0" timeOffset="125358.56">5160 15529 0,'0'0'16,"-25"0"-1,50 0 17,24 0-32,1-24 15,0-1-15</inkml:trace>
  <inkml:trace contextRef="#ctx0" brushRef="#br0" timeOffset="125876.06">5433 15430 0,'0'0'0,"-25"25"16,50-25 15,-25 25-31,25-25 16,-1 0-1,-24 25 32,0-1-47,0 26 16,-24 24-1,48-24 1,1-25-16,50-25 16,24-25-1,25-74 16,-25 0-15,0 49 0,-24 25-1,-50 25 1,-1 25 0,1 74-1,0 0 1,-25 1-1,25-51 1,74-74 0,25-49-1,25-50 1,-100 74 0</inkml:trace>
  <inkml:trace contextRef="#ctx0" brushRef="#br0" timeOffset="127258.76">8732 15232 0,'0'0'0,"-99"-75"16,-25 51 0,49 24-1,1 49 16,0 50-15,49 1 0,25-1-1,25-50-15,74 26 16,0-1 0,-49 1-1,-26-1 1,-73 1-1,-50-26 1,-1-49 0,51-25-1,24-49 1,50-50 0,99 0-1,124 25 16,-99 49-15,-50 25 0,-74 0-1,0 25 1,-50 75 0,0-1-1,0 1 1,25-1-1,25-24 1,0-26 0,24-24-1,1-24 1,-25-26-16,24-49 16,26 0-1,24 49 16,-49 25-15,-1 50 0,-24 74-1,-75 25 1,26-49 0,24-51-1,-25-24 1,124-74-1,50-100 1,-75 125 0,-24 98 15,-50 1-15,0 0-1,25-26 1,24-48 15,51-26-15,-1-24-1,-74 74 1,-25 24 0,0 26-1,0 0 1,49-1-1,1-49 1,49-49 0,25-26-1,-49-49 1,-51 50 0,-73 99 15,24-1-16,-50 51 1,26 24 0,24-49-1,0-1-15,0 26 16,25-51 0,0 1-16</inkml:trace>
  <inkml:trace contextRef="#ctx0" brushRef="#br0" timeOffset="128225.33">11585 15232 0,'0'0'0,"0"-25"0,-25 0 16,25 0 31,25 25 31,-25-24-78,0-1 15,25 25-15,-25-25 78,0 50-31,0 24-47,0 1 16,-25 0-16,25 24 16,-50 0-16,25 50 15,1 0 16,24-49-15,0-50 0,-25-1-1,0-24-15</inkml:trace>
  <inkml:trace contextRef="#ctx0" brushRef="#br0" timeOffset="128575.35">11287 15480 0,'0'0'0,"0"-25"15,-25 25 1,50 0 31,25 0-47,-1 0 15,75 0 1,75-25 0,-1 0-1,1 25 1,-50-24-1,-75 24 1,-49 0 0</inkml:trace>
  <inkml:trace contextRef="#ctx0" brushRef="#br0" timeOffset="128808.58">12453 15381 0,'25'0'32,"-50"0"-17,25 24 1,0 1-16,-25 25 16,0 49-1,1 0 1,-1 0-1,25-74 1</inkml:trace>
  <inkml:trace contextRef="#ctx0" brushRef="#br0" timeOffset="129491.75">12800 15480 0,'0'0'0,"25"74"31,-50-49-31,1 0 32,-1-50-17,50 0 1,-25-24-1,49-51 1,26 51 0,-1 24-1,-24 50 1,-26 49 0,-48 25-1,-1-24 1,25-50-1,0-1 1,25-98 0,74-25-1,0 0 1,0 49 0,-49 50-1,-25 25 1,0 0-1,-25 74 1,24-25 0,-24 1-1,25-26 1,25-24 0</inkml:trace>
  <inkml:trace contextRef="#ctx0" brushRef="#br0" timeOffset="129859.29">14016 15529 0,'50'-24'62,"-1"24"-62,1-25 16,-1 0 0,26 0-1,-50-24 1,-50 24 0,-99 25-1,-25 74 1,50 25-1,74 25 1,0-74-16,50 24 16,49-49-1,-24-25 1</inkml:trace>
  <inkml:trace contextRef="#ctx0" brushRef="#br0" timeOffset="130609.07">16596 15554 0,'0'-25'0,"-25"50"31,25 0-31,-25 25 15,0 98 1,1 1 0,24-49-1,0-51-15</inkml:trace>
  <inkml:trace contextRef="#ctx0" brushRef="#br0" timeOffset="131292.92">16348 15802 0,'-25'-25'15,"50"50"-15,-50-74 16,50 49 0,0 0-16,-1 0 15,100 0 1,0-25-1,-49 0-15,-1-25 16,-24 1 0,-50 24-1,0 50 17,0 49-17,-25 25 16,0-24-15,25-50 0,0 0-1,25-50 1,50-25 0,-26 0-16,50-24 15,-24 24 1,-50 50-1,-1 25 1,-24 50 0,0-26-1,50 1 1,74-50 0,0-50-1,25-49 16,-124 0-15,-50 99 15,25 25-31,-50 74 16,26 50 0,48 0-1,76-50 1,-26-74-1</inkml:trace>
  <inkml:trace contextRef="#ctx0" brushRef="#br0" timeOffset="131827.03">20118 15281 0,'-24'50'16,"-1"0"-16,0-1 15,0 75 1,-24 0-1,24-25 1,0-74 0</inkml:trace>
  <inkml:trace contextRef="#ctx0" brushRef="#br0" timeOffset="132061.07">19647 15951 0,'-50'25'31,"75"-25"0,25 0-31,24 0 16,1-25 0,222-49-1,-123 24 1,-50 0-1,-74 26 1</inkml:trace>
  <inkml:trace contextRef="#ctx0" brushRef="#br0" timeOffset="132276.49">20069 15133 0,'74'-25'16,"-148"50"-16,223-75 0,-75 25 16,1 0-16,-26 25 15,1-25-15</inkml:trace>
  <inkml:trace contextRef="#ctx0" brushRef="#br0" timeOffset="132593.2">20838 15133 0,'0'0'0,"25"-25"47,-25 50-32,-25-1-15,-25 26 16,-24 74 0,-1 50-1,26 24 1,24-74-1,50-74-15,49-1 16,1-49 0,-1 0-16,0-49 15</inkml:trace>
  <inkml:trace contextRef="#ctx0" brushRef="#br0" timeOffset="132908.43">21656 15207 0,'0'-25'16,"0"50"-16,25-75 0,-25 26 31,-25 48-15,1 26-1,-1 0-15,-25 74 16,25 24 0,25-24-1,0-24 1,25-26 0,25-24-1,-25-50 1</inkml:trace>
  <inkml:trace contextRef="#ctx0" brushRef="#br0" timeOffset="133092.62">21532 15579 0,'0'0'0,"-49"-25"15,24 25 16,25-25-31,50 25 16,74 0 0,-50-24-1</inkml:trace>
  <inkml:trace contextRef="#ctx0" brushRef="#br0" timeOffset="133359.47">22301 15232 0,'0'0'0,"25"0"31,0 0-31,0 49 16,0 26 0,-1 74-1,-24 24 1,-49 26-1,-50-26 1,49-123 0,-24 0-16,-1-1 15</inkml:trace>
  <inkml:trace contextRef="#ctx0" brushRef="#br0" timeOffset="134379.13">24236 15480 0,'25'-25'16,"-50"50"-16,50-75 16,-25 25-1,-25 75 1,1 0-1,-51 98 1,50-24 0,75-74-1,24-50 1,-24 0 0,0-25-16,98-124 31,-98 100-16,-50 24 1,-25 124 15,50 0-15,25-74 0,24-25-1,25-49 1,-24-26-1,-50-24 1,-1 49-16,-24 1 16,-24 24-1,-1 25 17,25 50-17</inkml:trace>
  <inkml:trace contextRef="#ctx0" brushRef="#br0" timeOffset="134609.42">25253 15505 0,'0'0'0,"25"0"31,-25 24-15,-25 26-1,25-25-15,0 74 16,0-74 0,-24 24-16,24-24 31</inkml:trace>
  <inkml:trace contextRef="#ctx0" brushRef="#br0" timeOffset="134775.64">25328 15331 0,'0'0'16,"25"-25"-16,-25 0 15,0 1 1,-25 24-16,25-25 16</inkml:trace>
  <inkml:trace contextRef="#ctx0" brushRef="#br0" timeOffset="135211.74">25601 15232 0,'0'0'0,"25"0"15,-25 49 16,-25-24-15,25 99 0,-25 0-1,25-49-15,0 24 16,0-74 0,50-25-1,-26-25 1,26-99-1,24 0 1,-24 25 0,-25 49-1,0 50 17,-25 74-17,24 100 16,-24 0-15,25-125 0,-25 26-16,0 24 15</inkml:trace>
  <inkml:trace contextRef="#ctx0" brushRef="#br0" timeOffset="136127.51">27511 15381 0,'-25'0'16,"25"24"15,0 1 0,25-25-15,0 0-16,24 0 16,1 0-16,99-25 31,-50-24-16,-74 24-15,0 0 16,-1-24 0,-48 24-1,-51 0 1,1 50 0,-25 24-1,24 75 1,50-24-1,25 24 17,25-75-32,0-24 15,25 25-15,24-26 0,75 1 16,-100-25 0</inkml:trace>
  <inkml:trace contextRef="#ctx0" brushRef="#br0" timeOffset="136543.54">28280 15356 0,'0'0'0,"25"-25"0,-25 0 16,25 0 15,-25 50-15,0 25-1,-25 49 1,0-25 0,0-24-16,0 0 15,1-50 1,48-25 0,100-149 15,0 75-16,-49 25 1,-50 74 15,-75 49-15,0 50 0,26 1-1,24-26 1,24-24-1</inkml:trace>
  <inkml:trace contextRef="#ctx0" brushRef="#br0" timeOffset="136842.41">28801 15554 0,'0'-25'0,"0"50"0,0-74 31,25 24-16,-1 0 1,-24-25 0,25 50-1,-50-24 1,1 24-16,-26 24 16,-24 26-1,-1 74 1,75-50-1,50 1 1,49-50 0,50-25-1</inkml:trace>
  <inkml:trace contextRef="#ctx0" brushRef="#br0" timeOffset="137860.47">29421 15480 0,'0'0'15,"25"-25"-15,-25 0 16,-50 0 0,1 25-1,24 0 1,0 25-16,-25 0 16,-24 124-1,74-50 1,50-25-1,49-74 1,0 0 0,0-74-1,-24-25 17,-26 49-17,-49 25-15,25 1 31,-25 48-15,-25 26 0,25 49-1,50-49 1,24-50 0,1-50-1,-1 1 1,1-51-1,-51 26 1,1 74 15,-25 25-15,-25 49 0,1-24-16,24-1 15,0 26 1,74-50-1,25-25 1,25-50 0,-24-74-1,24-74 1,-25 24 0,-50 100-1,-49 49 1,-24 25-1,-76 124 17,26 25-32,49-75 15,25 0-15,0 50 16,50-24 15,49-100-15,25 0-1,-25-75 1,0-24 0,-74 49-1,0 50 1,-50 25 0,25 50-1,0 24 1,25 25-1,25-99 1,-1 0 0,51-50-1,-26-50 1</inkml:trace>
  <inkml:trace contextRef="#ctx0" brushRef="#br0" timeOffset="138075.59">30736 15356 0,'0'0'16,"-50"-25"-1,50 0-15,25 25 16,0-25-1,99 25 1,50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18:20.8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4143 1141 0,'0'-25'31,"0"1"-31,0-1 63,0 74-48,-25-24-15,25 50 16,0-1 0,-50 124-1,1 51 1,-1-51 0,0-49-1,50-75 1</inkml:trace>
  <inkml:trace contextRef="#ctx0" brushRef="#br0" timeOffset="365.44">4019 1364 0,'0'0'15,"-25"-124"1,50 75-16,-25 24 16,25 0-1,-1-49 1,100 24 0,-49 25-1,-1 25 1,1 50-1,-26 49 1,-24 25 0,-25 0-1,-50 0 1,-49-49 0,50-51 15,24-48-31</inkml:trace>
  <inkml:trace contextRef="#ctx0" brushRef="#br0" timeOffset="715.39">4763 1464 0,'0'0'0,"25"0"32,-25 24-32,0 1 15,0 0 1,-25 25-16,-25 24 16,50-49 15,-24-25-16,98-75 1,50-73 0,25-1-1,-50 25 1,-49 74 0,-26 50-16</inkml:trace>
  <inkml:trace contextRef="#ctx0" brushRef="#br0" timeOffset="1565.6">5929 1612 0,'0'-24'15,"0"-1"1,25 0 0,-25 0-16,24 0 15,-24-24 1,25-26-1,-50 51 1,-24-1 0,-75 74-1,0 51 1,0 48 0,99-23-1,25-51 16,99-49-15,-24-25-16,49-50 16,0-49-1,-25 24 1,-74 51 0,-25-1-1,25 50 1,-50 49-1,25 50 1,0-49 0,49-26-1,26-49 1</inkml:trace>
  <inkml:trace contextRef="#ctx0" brushRef="#br0" timeOffset="1799.55">6971 1315 0,'0'0'0,"25"-50"0,-25 25 15,-25 25 1,0 0 0,-49 100-1,-26 73 1,26 1-1,49-25 1,50-75 0,49-49-1,-24-50-15</inkml:trace>
  <inkml:trace contextRef="#ctx0" brushRef="#br0" timeOffset="2015.43">7392 1315 0,'0'0'0,"25"-50"16,-25 25 0,0 50-1,-49 50 1,24 73 0,0 26-1,0-25 1,0-50-1,25-74-15</inkml:trace>
  <inkml:trace contextRef="#ctx0" brushRef="#br0" timeOffset="2332.69">7219 1786 0,'0'0'0,"0"-74"16,0 49-1,49-25 16,51 25-15,49 1 0,-25 24-1,-25-25 1,-50 25 0,-49 25-1,-24 24 1,24 26-1,-25 49 1,-25-25 0,50-49-1,25-26 1,74-24 0</inkml:trace>
  <inkml:trace contextRef="#ctx0" brushRef="#br0" timeOffset="3515.81">8286 1761 0,'49'-49'16,"-98"98"-16,123-123 16,-49 49-16,-50 0 31,-49 50-15,-26 74-1,26-24 1,74-1-1,25-74 1,74 0 0,25-49-1,-25-26 1,-24 26 0,-100 49 30,0 49-30,0 26 0,50 24-1,25-25 1,24-24 0,25-50-1,0-25 1,-49-49-1,25-125 1,24-49 0,0 0-1,-49 149-15,-26-25 16,-98 173 15,-25 125 0,24 49-15,51-24 0,24-50-1,74-100 1,75-49 0,0-49-1,-1-100 1,-48 0-1,-76 74-15,1 26 16,-50 98 15,25 75-15,0 1 0,25-26-1,50-74 16,-1-50-15,1 0 0,-26-49-1,-24 49 1,-25 50 0,0-1-1,0 26 1,25-50-1,49-25 1,25-24 0,-49-1-1,-50 75 32,-25 24-31,0 1-1,-74 148 1,25-98-16,-100 148 16,0 0-1,-24-25 1,0-99 0,-26-49-1,1-51 1,74-98-1,124-1-15</inkml:trace>
  <inkml:trace contextRef="#ctx0" brushRef="#br0" timeOffset="4266.31">14041 1439 0,'0'0'0,"0"-25"15,0 0 1,0 100-1,0-26 1,-50 50-16,-24 125 16,24-51-1,25-98 1,0-50 0,75-50 15,74-74-16,25-25 1,0 24 0,-50 51-1,-74 98 1,-75 224 0,1-99-1,49-50 1,24-74-1,51-50 1</inkml:trace>
  <inkml:trace contextRef="#ctx0" brushRef="#br0" timeOffset="4932.66">15058 1737 0,'0'0'0,"25"-75"31,-25 50-15,-100 100 0,1 49-1,0 25 1,74-50 0,75-74-1,24-25 1,25-75-1,25-49 1,-49 25 0,-50 74-1,-25 50 1,-25 74 0,0 75 15,50-100-16,49-24 1,26-50 0,48-50-1,1-49 1,-50-50 0,-49-24-1,-50 98 1,-99 75-1,0 50 1,74 24 0,0-24-16,75 24 15,24 25 1,-24 1 0,-1 24 15,1-25-16,-1 0 1,1-49 0,-25-50-1,0 0-15</inkml:trace>
  <inkml:trace contextRef="#ctx0" brushRef="#br0" timeOffset="6050.24">16447 1960 0,'0'0'0,"0"-25"0,25 25 31,-25 50-15,-25 49 0,25 0 15,-25-25-16,50-74 1,-25-24 0,50-26-1,24-49 1,0 24 0,-24 51-1,-50 73 1,0 26-1,-25-1 1,0-24 0,25-26-1,50-48 1,74-51 0,0 1 15,-49 24-16,-51 75 1,1 25 0,0 49-1,0-25 1,49-49 0,25-50-1,1-24 1,24-51-1,-75 26 1,-49 49 0,-74 25-1,-1 50 1,26 99 15,49-75-15,74-24-1,26-50 1,-51-25 0,-24-25-1,0-49 1,0 25 0,-1 24-1,1 50 1,50-25-1,-26 50 1,-24 49 0,-25-49-16,-25 50 15,0-51 1,50-24 31,25-49-32,-25 24 1,99-74 0,-25 24-1,-49 51 1,-26 48 0,1 51-1,-25-1 1,25-49-16,0 25 15,24-26 1,26-48 0,-1-26-1</inkml:trace>
  <inkml:trace contextRef="#ctx0" brushRef="#br0" timeOffset="6215.66">18556 2084 0,'99'-50'16,"-198"100"-1,223-100 1,-149 75-1,25 0 1,-25 24 0,0 26-1,25-1 1,0-49-16</inkml:trace>
  <inkml:trace contextRef="#ctx0" brushRef="#br0" timeOffset="6349.06">18729 1935 0,'0'0'0,"0"-99"16,0 74 0,-25 0-1</inkml:trace>
  <inkml:trace contextRef="#ctx0" brushRef="#br0" timeOffset="6582.43">19101 1910 0,'0'0'0,"25"0"16,-25 25 15,-74 49-15,24 26-1,25-1 1,1-25 0,73-24-1,50-50 1,-49 0 0</inkml:trace>
  <inkml:trace contextRef="#ctx0" brushRef="#br0" timeOffset="7265.69">22053 1687 0,'0'0'0,"0"-25"16,0 0 0,-49 25-1,24 25-15,-49 50 16,-1 73 0,26 1 15,49-25-16,49-74 1,26-50 0,24-25-1,-50-49 1,-24 24-16,0-99 16,0 0-1,-50 75 1,25 49 15</inkml:trace>
  <inkml:trace contextRef="#ctx0" brushRef="#br0" timeOffset="7599.87">22698 1662 0,'0'0'0,"50"-74"31,-50 49-31,-25 25 16,-49 0-1,49 49 1,25 51 0,25 24-1,0 0 1,-1-25-1,-24 0 1,-49-49 0,-26-25-1,1-1 1,49-48 0,25-1-16,25 0 15</inkml:trace>
  <inkml:trace contextRef="#ctx0" brushRef="#br0" timeOffset="8032.58">23319 1811 0,'0'0'0,"24"-25"16,-24 0 0,-49 25-1,-50 25 1,-1 50-1,51 24 1,24 0 0,25-49-16,99 24 15,0-49 1,75 0 15,-50-75-15,-50-24-1,-24-1 1,-25 26 0,0 49-1,-25-25 1,0 74 0,0 26-1,0-1 1,0-49-16,49 49 15,1-49 1,-25-25 0</inkml:trace>
  <inkml:trace contextRef="#ctx0" brushRef="#br0" timeOffset="8334.29">24088 1538 0,'0'-25'15,"0"50"-15,0-75 0,-25 26 16,50 24-16,-25-25 16,-25 25-1,0 74 1,-25 75-1,26 50 1,-1-26 0,25-49-1,49-74 1,-24-50 0</inkml:trace>
  <inkml:trace contextRef="#ctx0" brushRef="#br0" timeOffset="8568.36">24410 1588 0,'0'0'0,"50"-50"0,-50 0 15,0 26 1,-25 24 0,-50 99-1,26 50 1,24 49-1,0-24 1,50-125-16,0 26 16,99-1-1,99-74 17</inkml:trace>
  <inkml:trace contextRef="#ctx0" brushRef="#br0" timeOffset="8950.44">24832 2158 0,'0'0'0,"25"-149"15,-25 75 1,-75 49 0,-24 50-1,25 49 1,49 1 0,50-1-1,49-49 1,25-25-1,0-99 17,-49 0-17,-25 24 1,-25 50 0,25 25-1,-50 75 1,25 49-1,25 0 1,-1-50 0,26-49-1,24-25 1,1-50 0</inkml:trace>
  <inkml:trace contextRef="#ctx0" brushRef="#br0" timeOffset="10016.93">25650 1364 0,'50'-99'0,"-100"198"0,100-272 16,-75 173-1,-49 99 17,24 75-17,1 74 1,24-25-1,25-49 1,-25-100 0,25-49-1,0-50 1,50-49 0,49-50-1,0 24 1,-25 51-1,-24 24 1,-25 25 0,0 74-1,-25 26 1,-25 24 0,25-50 15,25-24-16,99-26 1,-50-48 0,25-51-1,-49-24 1,-25 25 0,-50 74-1,0 24 1,-49 51-1,49-1 1,25 25 0,25-74-1,49 0 1,25-50 15,-49 0-31,74-24 16,-25-1-1,-74 25 1,0 50 0,-25 25-1,25 49 1,24-49 0,1-25-1,0-25 1,24-50-1,0-49 1,1-50 0,-50 99-1,-1 75 32,1 0-31,-25 24-1,75 51 1,-26 49 0,1-50-1,-25-25 1,-50 1 0,-50-75-1,26 0-15,-1 0 16,1 0-1,24-75 1</inkml:trace>
  <inkml:trace contextRef="#ctx0" brushRef="#br0" timeOffset="10299.95">27809 2456 0,'0'0'0,"24"0"15,-48 0 1,-1 25 0,0 0-1,0 24 1,25 1-16,25-25 16,0-25-1,0 0 1,-1-50-1,1-24 1,-25 24 0,-25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19:22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47:25.0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2605 1290 0,'0'25'203,"0"24"-187,25 1-16,-25 0 15,0-1-15,0 1 16,24 24-16,-24 50 16,25 0-1,-25-49 1,25-1 0,-25-49-1,25-25 16,-25-50-15,25 26 0,-25-51-1,49-49 1,26-25 0,-51-24-1,1 98-15,0-24 16,0 74-1,-25 0 1</inkml:trace>
  <inkml:trace contextRef="#ctx0" brushRef="#br0" timeOffset="466.09">3498 1488 0,'25'0'15,"-25"-24"-15,-25 24 31,0 24-31,25 26 16,-50 49 0,26 1-1,-1-26 1,50-24 0,24-26 15,26-48-16,-51-1-15,26-25 16,-25-24 0,-25-1-1,-50 1 1,1 24 0,24 25-1,0 25 1</inkml:trace>
  <inkml:trace contextRef="#ctx0" brushRef="#br0" timeOffset="750.07">3870 1216 0,'0'0'16,"25"-25"-1,-25 50 17,0-1-17,-25 76 1,0 24 0,25 24-1,-25-48 1,25-26-1,25-49-15</inkml:trace>
  <inkml:trace contextRef="#ctx0" brushRef="#br0" timeOffset="1032.99">4217 1240 0,'0'0'0,"50"-99"15,-50 74 1,-25 50 15,25 0-15,-50 99 0,50-25-16,-49 50 15,24 0 1,50-50-1,24-49 1,26-50 0,24 0-1</inkml:trace>
  <inkml:trace contextRef="#ctx0" brushRef="#br0" timeOffset="1216.06">4217 1563 0,'0'0'0,"-74"-50"32,74 25-17,0 1 1,25 24 0,24-25-1,1 0 1</inkml:trace>
  <inkml:trace contextRef="#ctx0" brushRef="#br0" timeOffset="1967">4614 1439 0,'25'0'62,"-25"25"-46,0-1-16,0 1 15,0 50-15,0 49 16,-25-25 0,0-49 15,25-26 0,0-73-31,25 24 16,50-99-1,-1 25 1,-24 24 0,-1 50-1,-24 75 1,0 24-1,-50 26 1,25-75-16,0-1 16,0-48 15,50-51-15,24-49 15,0 25-16,-24 24 1,0 75 0,-26 50-1,1 49 1,0 25 0,-25-74-16,0 24 15,0-49-15</inkml:trace>
  <inkml:trace contextRef="#ctx0" brushRef="#br0" timeOffset="2717.11">5606 1588 0,'0'0'0,"50"24"16,24-24 0,1-24-1,-1-26 1,-24 0-1,-25 26 1,-50-26 0,-25 50-1,25 0-15,-24 0 16,-1 74 15,1 26-15,24-1-1,25 25 1,49-74 0,1-26-1,49-24 1,25-24 0,-24-51-1,-76 26-15</inkml:trace>
  <inkml:trace contextRef="#ctx0" brushRef="#br0" timeOffset="2983.28">6524 967 0,'25'-49'0,"-50"98"0,75-123 16,-50 49 0,0 50 15,25 25-16,-25 49 1,-25 50 0,25 24-1,0-24 1,0-50 0,25-49-16,-1 0 15,26-25 1</inkml:trace>
  <inkml:trace contextRef="#ctx0" brushRef="#br0" timeOffset="3168.87">6623 1439 0,'0'0'0,"-24"-25"15,24 0 1,-25 25-16,0 0 15,75-25 17,24 25-17,0-24 1</inkml:trace>
  <inkml:trace contextRef="#ctx0" brushRef="#br0" timeOffset="3567.4">6896 1464 0,'0'0'0,"75"0"31,-26 24-31,-24-48 16,25 24-16,24 0 31,-49-25-31,0 0 15,0-25 1,-50 1 0,0 24-1,0 25 1,-49 50 0,-1 24-1,26 25 1,49-24-1,0-1 1,25-24 0,-1-25-1,76-25 1,-100-25 0</inkml:trace>
  <inkml:trace contextRef="#ctx0" brushRef="#br0" timeOffset="3883.58">7392 1439 0,'25'0'16,"-50"0"-16,100-25 15,-50 25 1,-25 50 0,25 24-1,-50 25 1,25-24-1,0-50-15,0-75 47,25 25-31,-1-49-16,76-75 16,24 50 15,-25-1-16,-25 76 1,1-1-16</inkml:trace>
  <inkml:trace contextRef="#ctx0" brushRef="#br0" timeOffset="4599.88">8682 1761 0,'0'0'0,"-24"25"16,24 0-16,0 0 31,24-25-15,1-25 0,0 0-16,0 0 15,0 1 1,-25-1-1,0 0 1,-75 50 0,50 0-1,25-1 1,0 1 15,0 0-15</inkml:trace>
  <inkml:trace contextRef="#ctx0" brushRef="#br0" timeOffset="17336.25">1960 3349 0,'0'0'16,"0"-25"-1,-25 25 1,25 0 62,-248 844 47</inkml:trace>
  <inkml:trace contextRef="#ctx0" brushRef="#br0" timeOffset="19068.23">1985 3423 0,'0'-24'16,"0"-1"15,0 0-15,24 0 15,-24 0-15,50 1-1,0-1 1,24-25 0,50 50-1,-25-25 1,-24 50 0,-50 50-1,-50 98 1,-50-98-16,-49 73 15,-25-48 1,75-51 0,49-49-1,0 0 1,50-49 15,0-1-15,25 25-1,-1 25 1,1 50 0,-1 49-1,-24 50 1,-50-50 0,-24-24-1,-50-26 1,-1-24-1,1 0 1,0-50 0,24-25-1,51-24 1,-1 24 0</inkml:trace>
  <inkml:trace contextRef="#ctx0" brushRef="#br0" timeOffset="19701.45">3002 3721 0,'0'0'0,"0"-25"16,-25 0-1,-25 1 1,1 24 0,-26 49-1,-24 26 1,49 49 0,26 0-1,24-50 1,49-24-1,-24-25 1,0-25-16,74-50 16,-25-24-1,-24-50 17,0 0-17,-50 49 1,24 50-1,-24 75 17,0 49-17,25-24 1,25-26 0,-50-24-16</inkml:trace>
  <inkml:trace contextRef="#ctx0" brushRef="#br0" timeOffset="20318.05">3523 3523 0,'0'0'0,"24"-50"16,-24 0-16,25 1 31,-50 49-15,-24 25-1,-1 24 1,25 50 0,25-24-1,100 24 1,-51-49 0,1-1-1,-50 26 1,-25-1-1,-74 1 1,24-75 0,1 0-1,49-25 1,25-74 15,75 24-15,-1 1-1,75-1 1,-75 50 0,-24 1-1,-25 24 1,24 24 0,-49 1-1,25 25 1,-25-25-1,25 49 1,0-24 0,-50-25-1,25-1 1</inkml:trace>
  <inkml:trace contextRef="#ctx0" brushRef="#br0" timeOffset="20501.12">3820 3498 0,'0'0'0,"0"-99"32,-25 99-32,25-25 15,0 0 1,-24 0-1</inkml:trace>
  <inkml:trace contextRef="#ctx0" brushRef="#br0" timeOffset="20801.14">4217 3671 0,'25'0'31,"-50"0"-15,0 0-1,1 0-15,-51 75 16,50-1-1,1-24 1,48 24 0,51-49-1,49 0 1</inkml:trace>
  <inkml:trace contextRef="#ctx0" brushRef="#br0" timeOffset="21385.12">5978 3250 0,'0'-25'31,"-24"25"-31,24 50 15,-50 74 1,-24 74 0,24-24-1,25-75 1,25-49 0,0-26-1,50 1 1,24 0-1,25 0 1,-24-25-16</inkml:trace>
  <inkml:trace contextRef="#ctx0" brushRef="#br0" timeOffset="21784.32">6723 3746 0,'0'0'0,"-100"-50"32,51 50-32,-1 0 0,-74 50 15,50 49 1,24-24 15,75-1-15,25-49-1,49-25 1,-25-50 0,1-24-1,-26-1 1,-49 26 0,25 49-1,-25 0 1,25 74-1,-25 1 1,25 24 0,-25-74-1</inkml:trace>
  <inkml:trace contextRef="#ctx0" brushRef="#br0" timeOffset="22284.04">7045 3746 0,'0'0'0,"0"-25"16,0 0-1,-25 25 1,25 25 0,-24 50-1,-1 24 1,25 0-1,25-49 1,24-50 0,1-25-1,-1-25 1,1-49 0,-25 49 15,-25 26-16,25 48 1,-1 26 0,26 0-1,0-1 1,-26-49 0,26 0-1,-25-49 1,0-51-1,-25 1 1,0 49 0,0 26-1</inkml:trace>
  <inkml:trace contextRef="#ctx0" brushRef="#br0" timeOffset="22584.16">7814 3597 0,'0'-25'16,"-25"25"-1,1 0-15,-26 25 16,25 25 0,50 24-1,25 25 1,49-24-1,-50-1 1,-49-49-16,0 0 16,-49 0-1,-26-25 1,1 0 15,74-25-31</inkml:trace>
  <inkml:trace contextRef="#ctx0" brushRef="#br0" timeOffset="23818.16">9104 3721 0,'0'-25'16,"-25"50"31,1 0-47,24 25 15,-25-26-15,25 1 16,0 0 0,74 0-1,-49-25-15,49-50 16,-49 25-1,-25-24 1,-49 24 0,24 0-1,0 25 17,0 0-32</inkml:trace>
  <inkml:trace contextRef="#ctx0" brushRef="#br0" timeOffset="24101.34">9079 4192 0,'0'0'16,"0"25"-16,25-25 15,0 0-15,49 25 16,1-25 0,-50-50-1,-25 26 1,-25-26 15,-50 25-15,26 25-16</inkml:trace>
  <inkml:trace contextRef="#ctx0" brushRef="#br0" timeOffset="25734.81">1488 4912 0,'-24'25'16,"-1"-25"0,25-25 31,25 50 15,-1-25-46,1 24-16,25-24 15,-25 0-15,49 0 16,25 25 0,50-25-1,25-25 1,24 25-1,1 0 1,-1-24 0,25 24-1,1-25 1,-1 25 15,0-25-15,-24 25-1,-100 0-15,124 0 16,-24-25 0,-1 25-1,25 0 1,1 0 0,-26-25-1,0 25 1,-24 0-1,0 0 1,-1-24 0,1 24-1,25 0 1,-100-25-16,74 25 31,1 0-15,-25 0-1,0-25 1,0 25 0,-1-25-1,-24 25 1,1-25 0,-26 25-1,25-24 1,0 24-1,25 0 1,-75 0-16,50 0 16,0 0-1,0 0 1,0 0 15,-25 0-15,1 0-1,-51-25 1,1 25 0,-25 0-1,0 0 1,-1 0 15</inkml:trace>
  <inkml:trace contextRef="#ctx0" brushRef="#br0" timeOffset="29008.08">2133 6326 0,'0'0'0,"-24"0"94,24 25-79,-25 24 1,25 1-16,0 0 16,-25-26-16,25 26 15,-25 24 1,25-49 0,0 0-1</inkml:trace>
  <inkml:trace contextRef="#ctx0" brushRef="#br0" timeOffset="29384.88">2332 6276 0,'0'0'0,"0"25"63,0 0-48,25 0 1,-1-1-16,-24 1 16,25 50-1,-25 24 1,-25-25-1,-24 26 1,-50-26 0</inkml:trace>
  <inkml:trace contextRef="#ctx0" brushRef="#br0" timeOffset="29685.33">1687 6351 0,'-25'-25'31,"0"74"-31,25-24 15,-25 25 1,25 74 0,25-25-1,0 0 1,0-24 0</inkml:trace>
  <inkml:trace contextRef="#ctx0" brushRef="#br0" timeOffset="71488.45">3994 6028 0,'0'25'93,"-25"0"-93,25 49 16,-25-24-16,0 24 16,1 1-16,-26-1 15,-24 125 1,49-125 0,25-24-1,0-26 16</inkml:trace>
  <inkml:trace contextRef="#ctx0" brushRef="#br0" timeOffset="72056.5">4515 6028 0,'0'0'0,"0"50"47,-25-25-47,0-1 15,0 26-15,1 49 32,-26-24-32,25-26 15,-49 100 1,49-124 0,0 25-1,25-26 16,25-73-15,49-26 0,1 1-1,-1 49 1,1 25 0,-51-25-1,1 100 1,0-50-1,-25 24-15,25 26 16,0-26 15,0-24-31,24-25 16,26 0 0</inkml:trace>
  <inkml:trace contextRef="#ctx0" brushRef="#br0" timeOffset="72439.12">5135 6475 0,'0'-25'31,"0"0"-15,74 0-1,-49 0-15,0 1 16,-25-1 0,25-25-1,-50 25 1,-25 25 0,-24 50-1,-25 0 1,74 49-1,25-25 1,74 1 0,26-75-1,-1 25 1,-25-50 0</inkml:trace>
  <inkml:trace contextRef="#ctx0" brushRef="#br0" timeOffset="72976.09">3721 5582 0,'25'0'32,"49"0"-32,1-25 15,-1 25-15,50-25 16,99-25-1,1 1 1,-75 24 0,-75 0-1,-49 25 32,-50 25-31,0-25-1</inkml:trace>
  <inkml:trace contextRef="#ctx0" brushRef="#br0" timeOffset="74121.78">8583 6078 0,'0'-25'15,"0"50"-15,0-75 0,0 25 16,0 1 0,0 48 30,0 51-30,0 74 0,25 49-1,0-24 1,0-25 0,-25-100-1,0-24 1,49-25 15,26-74-15,-26-75-1,26-25 1,-26 25 0,-24 25-1,-25 75 1,0 24-1</inkml:trace>
  <inkml:trace contextRef="#ctx0" brushRef="#br0" timeOffset="74472.5">9278 6301 0,'0'0'15,"25"25"1,-25 0 0,0-1-16,-25 1 15,25 75 1,-25-1 0,50-50-1,24-49 1,1 0-16,0 0 15,-26-24-15,26-1 16,24-99 0,-74 74-1,0 0-15,-49-49 16,-26 50 0,26 24-1,24 0 1</inkml:trace>
  <inkml:trace contextRef="#ctx0" brushRef="#br0" timeOffset="74774.98">9948 5929 0,'0'0'0,"0"-25"16,0 0 15,0 50-15,0 0-16,0 74 16,-25 75-1,0-50 1,0 0-1,25-74 17,25-26-32</inkml:trace>
  <inkml:trace contextRef="#ctx0" brushRef="#br0" timeOffset="75039.96">10419 5904 0,'0'-25'16,"0"50"-16,0-74 0,0 24 31,0 74-15,-25-24-16,0 25 15,1 99 1,-1-25-1,74 0 17,26-50-17,-26-49 1</inkml:trace>
  <inkml:trace contextRef="#ctx0" brushRef="#br0" timeOffset="75505.21">10320 6375 0,'-25'-24'16,"50"48"-16,-75-73 0,25 24 15,50 0 17,0 25-32,99-25 15,0 25 1,25-24 15,-25-1-15,-25-25-1,-74 25 1,-50-24 0,-25 24-1,1 25-15,-1 0 16,1 50-16,-26-1 15,50 1 1,25 24 0,50 1-1,0-75 1,24-25 0,0 0-1,-49-49 1,25-26 15</inkml:trace>
  <inkml:trace contextRef="#ctx0" brushRef="#br0" timeOffset="75664.46">10940 6326 0,'0'0'0,"0"0"15,74 149 16</inkml:trace>
  <inkml:trace contextRef="#ctx0" brushRef="#br0" timeOffset="82055.19">11684 6177 0,'0'-25'16,"25"0"15,-25 1-15,-25-1 15,0 0-16,0 25-15,-24 0 16,-50 25 0,24 0-1,26 24 1,49-24 0,24 0-1,51-25 1,24-25-1,-49 0 17,-26 25-17,-24 25 17,-49 74-17,24 50 1,0 25-1,0-1 1,1 26 0,-26-1-1,-49-24 1,0-50 0,-1-74-1,1-50 1,49-124-1,26-75 17,24 75-32,74-99 15,50 74 1,50 0 0</inkml:trace>
  <inkml:trace contextRef="#ctx0" brushRef="#br0" timeOffset="82471.98">12081 6400 0,'0'0'0,"25"0"31,0-25-31,-1 25 16,26-24 0,24-26-1,1 0 1,-50 1 0,-50 24-1,-50 25 1,-73 50-1,-1 24 1,50 50 0,74-25-1,50-49-15,74 0 16,99-26 0,1-24-1,-150 0 1</inkml:trace>
  <inkml:trace contextRef="#ctx0" brushRef="#br0" timeOffset="84805.35">14686 6276 0,'25'0'16,"-25"-25"-16,0 1 15,0-1 17,0 0-17,-25 25-15,-25 0 16,-49 0 0,0 50-1,-1 24 1,51 25-1,24 1 17,50-26-17,49-49 1,25-75 0,25-24-1,1-75 1,-51-25-1,-49 75-15,0-124 16,-25-1 0,-25 76-1,0 48 1,0 125 15,0 99-15,1 50-1,-1 0 17,50-1-17,24-49 1,-49-74-16</inkml:trace>
  <inkml:trace contextRef="#ctx0" brushRef="#br0" timeOffset="85155.22">15207 6053 0,'24'-25'16,"1"50"15,-25 0-31,-25 49 15,1 25 17,-1-74-32,50-25 31,24-74-15,1-50-1,24-25 1,1 75-1,-50 49 1,-25 0 0,0 50-16</inkml:trace>
  <inkml:trace contextRef="#ctx0" brushRef="#br0" timeOffset="85455.5">15604 6003 0,'0'25'16,"0"0"0,-25 25-1,0-1 1,50 1 0,74-25-1,25-25 1,-25-50-1,-74-24 1,-25-1 0,-50-24-1,1 74-15,-26-24 16,51 49 0,-1 0-1</inkml:trace>
  <inkml:trace contextRef="#ctx0" brushRef="#br0" timeOffset="85788.2">16348 5855 0,'0'0'16,"25"-25"-1,-25 0-15,0 0 16,0 50 15,0 49-15,0 75-1,-25 25 1,25-1 0,-25 26-1,-25-25 1,1-26-1,-1-48 17,1-26-17</inkml:trace>
  <inkml:trace contextRef="#ctx0" brushRef="#br0" timeOffset="86422.33">16298 5979 0,'0'0'0,"25"-75"16,0 50-1,-25 1-15,25-1 32,-25 0-32,24 25 15,-24-25 1,0 0 0,25 25-1,-25-24 1,25-1-1,0 0 1,24 0 0,-24 0-1,50 0 1,-1 25 0,25 0-1,-49 0 1,0 25-1,-50 0 17,49 25-17,-49 24 1,-25-24 0,1-1-1,-76 1 1,-24-25-1,50 0 1,-1-1 0,51 1-1</inkml:trace>
  <inkml:trace contextRef="#ctx0" brushRef="#br0" timeOffset="90023.34">19151 5532 0,'25'0'47,"-25"25"31,0 0-63,0 24 1,0-24-16,0 0 16,-25 25-16,25-1 15,-50 26 1,26 24-1,-1-25 1,0 1 0,0-1-1,0-49 1,50 0 0,0-25-1,99 0 1,0 0 15,-50-25-31,26-25 16,-51 1-1</inkml:trace>
  <inkml:trace contextRef="#ctx0" brushRef="#br0" timeOffset="90588.95">19151 5383 0,'25'0'62,"0"-25"-46,-1 25-16,26 0 15,24 0 1,50-24 0,0-1-1,-49 0 1</inkml:trace>
  <inkml:trace contextRef="#ctx0" brushRef="#br0" timeOffset="91122.08">19151 5855 0,'25'0'79,"0"0"-79,-1 0 15,26 0-15,0 0 16,-1-25-16,26 25 31,-26 0-15,1 0-1,-25 0 17,-1 0-1,-24-25-31,25 25 15,-25-25-15</inkml:trace>
  <inkml:trace contextRef="#ctx0" brushRef="#br0" timeOffset="92089.43">19870 6227 0,'0'0'0,"0"-25"31,-24 25 48,24 25-64,-25 24-15,0-24 0,0 25 16,0-1-16,-24 75 31,-1-24-15,25-26-1,0-24 1,25-26 0</inkml:trace>
  <inkml:trace contextRef="#ctx0" brushRef="#br0" timeOffset="92922.63">19846 6227 0,'0'-50'16,"0"25"-1,49 0 1,1 1 0,-1-1-1,26 0 1,-26 50 0,-24 0-1,-25 49 1,-49 25-1,-51-24 17,51-26-32,-26-24 15,1 25-15,0-50 16,-26 25 0,26-1-1,49-24 1,25-24-1,0-1 1,25 25 0,24 25-1,-24-1 1,25 1 0,49 50 15,-74-51-16,0-24-15,24 50 16,-24-50 0,0 0-16,0 25 15,24 0 1,26-25 0,-50 0-1,24-25 1,-49 0-1,0 0 1,0 0-16,0 1 16,0-1-1,-25 0 1</inkml:trace>
  <inkml:trace contextRef="#ctx0" brushRef="#br0" timeOffset="100240.1">22401 5780 0,'0'0'0,"24"-74"32,-24 49-32,0 0 15,25-25 1,-50 1-1,1-26 1,-51 51 0,1 24-1,-25 24 1,-25 51 0,49 24-1,26 25 1,49-74-1,49 24 1,50-49 0,25 0-1,-24-50 1,-26-25 0,0-24-1,-49-25 1,-25 24-1,25 50 1,-25 50 15,-25 25-15,25 49 0,-25 0-1,25-24 16,50-1-31</inkml:trace>
  <inkml:trace contextRef="#ctx0" brushRef="#br0" timeOffset="100573.46">22996 5557 0,'0'0'0,"-25"-25"15,0 0 1,1 25 0,-26 50-1,-24 24 1,49 26 15,0-26-15,0-24-1,50 24 1,25-49 0,-1 0-16</inkml:trace>
  <inkml:trace contextRef="#ctx0" brushRef="#br0" timeOffset="100923.12">23294 5606 0,'0'0'0,"25"0"16,-25-24-16,24 48 31,-24 26-15,0 0-1,-24-1-15,-1 26 16,25-26 0,-25-49-1,75-74 16,24 0-15,-24-26 0,-1 26-1,-24 49 1</inkml:trace>
  <inkml:trace contextRef="#ctx0" brushRef="#br0" timeOffset="101240.83">23740 5582 0,'-25'49'16,"1"-49"-16,-1 50 16,0 0-1,0-1 1,75 1-1,-25-50 1,49-25 0,-24 0-1,-1-49 1,-49 49-16,0-74 16,-49 24-1,49 50 1</inkml:trace>
  <inkml:trace contextRef="#ctx0" brushRef="#br0" timeOffset="101573.82">24236 5433 0,'0'0'0,"0"-25"15,-24 25 1,24-25-16,-25 25 16,0 50-1,25-1 1,25 51 0,24-26-1,1 1 1,-25-26 15,-25-24-15,-50 0-1,-24 0 1,-1-25 0,51 0-16</inkml:trace>
  <inkml:trace contextRef="#ctx0" brushRef="#br0" timeOffset="101907.05">24906 5433 0,'0'0'0,"0"-25"15,-49 0 1,24 25-16,0 0 31,0 25-15,25 49-1,25-49-15,49 50 16,1-1 0,-50 1-1,-1-26 1,-98-24-1,-50 25 1,-25-26 0,25 1-1</inkml:trace>
  <inkml:trace contextRef="#ctx0" brushRef="#br0" timeOffset="103506.94">27759 5557 0,'0'-25'31,"0"0"-15,0 0 0,-25 25-1,25-24-15,-49-26 16,-51 50 0,1-25-1,-25 75 1,50-1 15,24 51-15,50-26-1,74-24 1,26-25 0,-1-25-1,-25-25 1,-24-25-1,0-24 1,-26 49-16,-24-25 16,25 75 15,-50 49-15,50 26-1,0-1 1,0-25 15,24-49-31</inkml:trace>
  <inkml:trace contextRef="#ctx0" brushRef="#br0" timeOffset="103956.99">28454 5433 0,'24'25'31,"1"-25"-16,0 24-15,0 26 16,-25-25 0,0 24-16,0 51 15,-50-26 1,25-49 0,1-25 15,48-50-16,26-49 1,49-25 0,0 25-1,-24 49 1,-50 25 0,-1 25-16</inkml:trace>
  <inkml:trace contextRef="#ctx0" brushRef="#br0" timeOffset="104306.95">29049 5631 0,'0'0'0,"149"-49"15,-124 24 1,-1 0-16,-24 0 16,0-24-1,-24 24 1,-1 25-16,-25 25 16,-24 24-1,-1 1 1,1 49 15,74-24-15,25-1-1,74-49 1,50 0 0</inkml:trace>
  <inkml:trace contextRef="#ctx0" brushRef="#br0" timeOffset="104573.51">29520 5507 0,'0'-49'0,"0"98"0,25-123 16,-25 99 15,25-25-15,0 49-16,49 26 15,1-1 16,-51-49-31,-24 25 16,0-1 0,-49-24-1,-50-25 1,-1 0 0,75-25-16</inkml:trace>
  <inkml:trace contextRef="#ctx0" brushRef="#br0" timeOffset="104806.9">29967 5582 0,'25'-25'47,"-25"50"-32,0-1 1,0 1-16,0 25 16,0 24-1,-25 1 1,25-50-16</inkml:trace>
  <inkml:trace contextRef="#ctx0" brushRef="#br0" timeOffset="105106.95">30389 5532 0,'0'0'16,"0"-25"-16,0 0 0,-25 25 46,0 25-30,25 25 0,25 24-1,0 1 1,-1-1 0,1-24-1,-74-25 1,-26-1-1</inkml:trace>
  <inkml:trace contextRef="#ctx0" brushRef="#br0" timeOffset="105373.2">30860 5408 0,'0'0'0,"0"-25"16,25 50 15,-50 25-15,25 24 0,0 50-1,25-25 1,-25-24-1,0-26-15</inkml:trace>
  <inkml:trace contextRef="#ctx0" brushRef="#br0" timeOffset="106007.2">30909 5780 0,'0'0'0,"25"-25"0,0 1 16,25-1 0,24 0-1,1 25 1,-26-25 0,-49 0-1,-49 25 1,-26 0-1,26 50 1,24 0 0,25 24-1,25-24 1,49-1 0,-24-49-1,-26 0 16,26-49-15,0-51 0,24 26-1,-24 49-15,24 0 16,0 25 0,-49 0-1,0 75 1,-25-1-1,-25-24 1,0-25 0,25-1-1,25-24 17,50-49-17,-26 24 1,75-74-1,-24-1 1,-76 26 0</inkml:trace>
  <inkml:trace contextRef="#ctx0" brushRef="#br0" timeOffset="106344.37">29793 5061 0,'0'0'0,"-49"-25"31,24 0-31,0 25 94</inkml:trace>
  <inkml:trace contextRef="#ctx0" brushRef="#br0" timeOffset="108240.28">4093 8906 0,'0'-25'31,"0"50"1,0 0-32,0 24 15,0-24-15,-25 99 16,-24-25 0,49-24-1,-25-50 16</inkml:trace>
  <inkml:trace contextRef="#ctx0" brushRef="#br0" timeOffset="108559.87">4068 8509 0,'0'0'0,"-24"25"63,24 0-63,0-1 15,-25-24-15,25 25 16</inkml:trace>
  <inkml:trace contextRef="#ctx0" brushRef="#br0" timeOffset="108923.52">4540 9055 0,'0'0'0,"0"-25"16,-25 25 15,0 0-15,25 25-16,-25 24 15,25 1 1,25-25 0,49 0-1,-49-1 1,-25 1-1,0 0 1,-74 25 0,-25-26-1,24 1 1</inkml:trace>
  <inkml:trace contextRef="#ctx0" brushRef="#br0" timeOffset="109774.72">7591 9104 0,'25'-24'16,"-25"48"0,-25 51-1,0 49 1,0 49 0,1 26-1,24-1 16,0-49-15,0-74 0,0-51-1,0-48 1,0-51 0,24 1-16,-24-150 15,25-48 1,0 24-1,25 24 1,49 75 0,-25 50-1,25 74 1,-49 25 0,-25 100-1,-25 98 16,-50 25-15,-74 25 0,50-173-1</inkml:trace>
  <inkml:trace contextRef="#ctx0" brushRef="#br0" timeOffset="110090.19">8286 9154 0,'0'0'16,"0"25"0,0 0-16,-25 49 15,25-24 1,-25-1-1,25-74 17,25-74-17,24-25 1,26 25 0,-50 49-1,-1 25 1</inkml:trace>
  <inkml:trace contextRef="#ctx0" brushRef="#br0" timeOffset="110356.93">8608 9129 0,'0'0'0,"-25"25"16,25 0-16,0 24 15,25-24 16,49-25-15,26-25 0,-1-49-1,-49 24 1,-75 1 0,-50 24-1,1 0 1</inkml:trace>
  <inkml:trace contextRef="#ctx0" brushRef="#br0" timeOffset="110857.8">9154 8906 0,'0'0'0,"25"25"15,-25-1-15,-25 51 16,25 49 15,25 0-15,-1 99-1,-48 0 1,-1-24 0,0-125-16,-25 26 15,50-76 1,0-98-1,25-100 1,25-49 0,-1-25-1,26 50 1,-50 24 0,24 50-1,1 74 16,-1 1-15,1 73 0,-25 76-1,-25 49 1,-50-1 0,25-48-1,1-26 1,-1-49-1</inkml:trace>
  <inkml:trace contextRef="#ctx0" brushRef="#br0" timeOffset="111541">10022 8955 0,'0'0'0,"-25"0"32,0 25-17,-24 0 1,24 0-16,25 0 15,-25 24-15,25 26 16,25-26 0,25-24-1,24-25 1,0-25 0,-49-24-1,-25-26 16,-49 1-15,-1 24 0,-24 25-1</inkml:trace>
  <inkml:trace contextRef="#ctx0" brushRef="#br0" timeOffset="111807.93">10270 8980 0,'0'0'0,"25"0"0,25 0 16,-1 0-1,-24 25 1,0 25 0,-25 24-1,0-49 16,0-50-15,25 0 0,-1-74-1,51 0 1,-50 49-16</inkml:trace>
  <inkml:trace contextRef="#ctx0" brushRef="#br0" timeOffset="112040.52">11014 8583 0,'0'0'0,"25"-49"16,-25 74 15,0-1-15,25 76-1,-25 73 1,-25-24 0,25 0-1,-25-99-15</inkml:trace>
  <inkml:trace contextRef="#ctx0" brushRef="#br0" timeOffset="112857.69">10940 9055 0,'0'-25'16,"0"50"-16,0-75 16,0 25-16,25 0 15,-1 1-15,51-1 16,24 0 0,-24 25-1,-26 25 16,-24 0-15,-25 24 0,-25 26-1,50-26 1,25-24 0,123-25-1,-49-25 1,-74 25-1,-50-49 1,0 24 0,-50 0-1,25 25 1,1 50 0,24-1 15,0 1-16,49-50 17,1-25-17,24-49 1,26-50 0,-51 74-16,50 0 15,-49 50 1,-25 25-1,-25 50 1,0 49 0,0-50-1,0-24 1,25-50 0,24-25 15,26-49-16,-1-26 1,-24 51 0,-26 49-1,-24 24 1,50 51 0,25-1-1,73-49 1,-48-25-16</inkml:trace>
  <inkml:trace contextRef="#ctx0" brushRef="#br0" timeOffset="113408.47">13073 9030 0,'0'0'0,"0"-99"15,-74 24 1,-25 75 0,-1 25-1,76 49 16,24 1-15,74-50 0,0 0-1,1-50 1,-26-25 0,-24 0-1,-25 26 1,25 48 15,-25 26-31,50 25 16,24-26-1,25-24 1,1-25 0,-26-25 15,-49-74-16,0-75 1,-1-74 0,26 0-1,-25 124 1,-50 124 15,25 50-31,-50 74 16,50 25-1,0-1 1,50 1 0,-50-99-1</inkml:trace>
  <inkml:trace contextRef="#ctx0" brushRef="#br0" timeOffset="114340.96">17365 8459 0,'0'0'16,"0"-24"-16,0-1 31,-25 74-16,25 1 1,-25 74 0,0 25-1,-24 24 1,-1-48 0,1-26-1,24-50-15</inkml:trace>
  <inkml:trace contextRef="#ctx0" brushRef="#br0" timeOffset="114758">17092 9005 0,'0'0'0,"0"-25"16,0 0-16,25 1 15,99-26 16,49 25-15,26 25 0,-75-25-1,-99 25 1,-50 0 0,-124 100-1,100-51 1,49 26-1,74-1 1,75-74 0,-25 0-1,-25 0 1,-49-49 0,-100-51-1,-24 1 16,-1 25-15,50 24-16</inkml:trace>
  <inkml:trace contextRef="#ctx0" brushRef="#br0" timeOffset="115058">19870 8360 0,'0'0'0,"0"-25"16,-24 25-1,24 25 1,-25 50-1,0 49 1,0 24 0,-24 26-1,24-25 1,0-99-16</inkml:trace>
  <inkml:trace contextRef="#ctx0" brushRef="#br0" timeOffset="115541.08">19722 8732 0,'0'0'15,"24"-25"-15,51 1 0,49-76 31,-25 51-15,-49 49 0,-50-25-1,0 25 1,-25 74 0,0 26-1,25 24 1,0-25-1,25-99 17,0 0-17,-1-25-15,76-49 16,-26 24 0,-49 25-1,25 25 16,-50 50-15,24 24 0,26 1-1,24-51-15</inkml:trace>
  <inkml:trace contextRef="#ctx0" brushRef="#br0" timeOffset="115874.26">21086 8757 0,'0'0'0,"74"-25"32,-74 0-32,25 1 15,0-1 1,0-25-1,0 25 1,-75 25 0,-49 50-1,24 24 1,26 1 0,24 24-1,74-49 1,51-1-1,-1-24 1</inkml:trace>
  <inkml:trace contextRef="#ctx0" brushRef="#br0" timeOffset="117173.85">23666 8608 0,'0'0'0,"0"-25"16,0 1 0,0 48 31,-25 1-32,25 74 1,-50 1-1,26-26 1,24-24 0</inkml:trace>
  <inkml:trace contextRef="#ctx0" brushRef="#br0" timeOffset="117324.28">23666 8360 0,'0'0'0,"25"-50"16,-25 26 0,24-26-1</inkml:trace>
  <inkml:trace contextRef="#ctx0" brushRef="#br0" timeOffset="117774.7">23988 8583 0,'0'0'0,"0"75"16,0-26-1,0-24 1,25 0 0,-25-50 15,25-24-16,-25 24-15,50-25 16,-26-24 0,26 49-1,-25 0 1,0 25 15,-1 25-15,1 25-1,-25 24 1,25 50 0,-25-99-1</inkml:trace>
  <inkml:trace contextRef="#ctx0" brushRef="#br0" timeOffset="118108.33">24931 8310 0,'0'0'0,"25"-24"0,-50 24 31,0 0-15,0 24-16,1 26 31,24 25-16,24 24 1,1-25 0,25 1-1,-50-26 1,-25 1 0,-49-50-1,-26 25 1,76-25-16</inkml:trace>
  <inkml:trace contextRef="#ctx0" brushRef="#br0" timeOffset="118374.15">25526 7988 0,'0'0'0,"25"0"16,-25-25 0,0 50-1,0 25 1,0-1 0,0 75-1,0 25 1,0-74-16,-25 49 15,25-50 1</inkml:trace>
  <inkml:trace contextRef="#ctx0" brushRef="#br0" timeOffset="118874.22">25378 8484 0,'0'0'0,"0"-25"32,24 25-32,1-24 15,74-1 1,149 0 0,-99 25-1,-124-25 1,0 0-1,-100 0 1,-24 25 0,-25 50-1,25 0 1,74 24 0,75-24 15,49-25-16,25-1 1,-50-48-16,26 24 16,-51-25-1,-49 0 17,-25 75-17,25 24 1,25-24-1</inkml:trace>
  <inkml:trace contextRef="#ctx0" brushRef="#br0" timeOffset="119274.47">26320 8459 0,'0'0'0,"50"-24"31,-50-1-31,25 25 16,-25 25-1,0 49 1,-25 25 0,25-49-1,25-100 16,-25 25-15,74-99 0,-49 75-16,49-26 15,-49 50 1,0 25 15,0 75-15,-25 24-1,24 0 1,1-49 0,0-25-16</inkml:trace>
  <inkml:trace contextRef="#ctx0" brushRef="#br0" timeOffset="119574.14">27164 7963 0,'0'-25'16,"0"50"15,24 0-31,-24 0 16,0 24-1,25 51 1,-50 24 0,25 0-1,0 0 1,0-75-16,-24 26 16,24-50-16</inkml:trace>
  <inkml:trace contextRef="#ctx0" brushRef="#br0" timeOffset="120041.18">27188 8435 0,'0'0'0,"-24"-50"16,73 25-1,1 0 1,99 0-1,24 1 1,-98 24-16,49-25 16,-99 25-1,-100 0 17,-24 25-17,-25 24 1,74 1-1,50 24 1,100-49 0,24-25-1,0 0 1,-50-25 0,-49 25-16,-25 50 46,-25 0-30,25 24 0,0-24-1</inkml:trace>
  <inkml:trace contextRef="#ctx0" brushRef="#br0" timeOffset="120408.45">28230 8385 0,'0'0'0,"25"-25"31,-50 50-15,25 0 0,0 0-16,-24 74 15,24-50 16,0-24-15,24-50 0,-24 1-1,75-76 1,-1 26 0,-49 49-1,25 25 1,-50 25-16,0 49 15,0 26 1,0-1 0,24-50-1</inkml:trace>
  <inkml:trace contextRef="#ctx0" brushRef="#br0" timeOffset="121775.03">28826 8583 0,'0'0'0,"0"-24"0,24-1 16,26 0-1,25-25 1,-51 26-16,1-26 16,0 25-1,-75 0 1,1 25-1,-26 25 1,26 50 0,24-1-1,25-24 1,74-1 0,75-24-1,25 0 16,-1-50-15,-123 0-16,49-24 16,-74-1-1,0 25 1,-25 0 0,-50 50 15,25 0-16,25 49 1,25-24 0,25 0-1,49-1 1,0-49 0,-74 0-16,25 0 31,-50-49-16,25-1 1,-50-49 0,25 49-1,-25 1 1,-49 24 0,24 25-1,25 49 1,0 1-1,75-25 1,24 0 0,-24-25-16,49 0 15,-24-25 1,-51 0 0,1 25 15,-25 25 0,0 24-15,-25-24-1,50 0 1,0 0 0,0-25-1,24-25 1,-24 25-16,25-74 15,-1-1 1,1 50 0,-50 1-1,25 24 1,-25 24 0,-25 51 15,50-1-16,25 1 1,24-51 0,0-24-1,1-24 1,-26-26 0,1-49-1,24 49 1,1 25-1,-26 1 1,26 24 0,-25 49-1,-1 26 1,-24-1 0,0 0 15,-25 1-16,-75-1 1,-24-74 0,25 25-1</inkml:trace>
  <inkml:trace contextRef="#ctx0" brushRef="#br0" timeOffset="122991.01">4143 11287 0,'-25'-24'15,"0"24"-15,0 0 16,-24 49-1,-26 1 1,26 24 0,-1 25-1,0 1 1,50-1 0,0-74-16,50 24 31,74-24-16,-49-50-15</inkml:trace>
  <inkml:trace contextRef="#ctx0" brushRef="#br0" timeOffset="124024.68">4465 11312 0,'0'75'15,"0"-51"1,0 26-16,-25 49 16,25-24 15,25-51-16,0-24 1,49-49 0,-24-26-1,-25 51-15,0-26 16,24-49 0,-24 49-1,-25 100 32,0-25-47,0 49 16,25 25-1,25-49 1,-1-25 0,1-25-1,24-50 16,-24 0-31,-25-24 16,-1-50 0,1 50-1,25-50 1,-1 99 15,1 74-15,0 26-1,-26 49 1,-24-50 0,0-24-16,25-1 15,-25-73 32,25-26-31,0-24-1,49-26 1,-24 1 0,0 74-1,-1 1 1,-24 24 0,25 49-1,-1 26 1,-24 24-1,0 0 1,-25-25 0,0-49 15,0 0-31,0-75 16,49-74 15,1-49-16,24-1 1,-24 100 0,-25 24-1</inkml:trace>
  <inkml:trace contextRef="#ctx0" brushRef="#br0" timeOffset="124991.51">6400 11362 0,'25'0'15,"0"0"-15,0-25 16,-1 0-1,1-24 1,0-26 0,-25 50-1,-25 1 1,-24 48 0,-26 51-1,75-26-15,-25 51 16,50-26-1,25-24 1,49-26 0,-25-48-1,1-26 1,-1-49 0,1 0 15,-1 49-16,-24 50 1,-1 25 0,-49 49-1,0-24-15,25 24 16,-25-49 0,25-25-1,25-25 1,24-49-1,-24-1 1,24 26 0,-24 49 15,-26 49-15,26 26-1,25 24 16,-1-49-15,-49-50-16,49 0 16,-24-25-1,-1-74 1,26-50 0,-26-75-1,-49 26 1,25 49-1,-25 124 1,-25 1 0,1 98-1,-1 75 1,25 149 0,25-125 15,-1-74-16,1-74-15</inkml:trace>
  <inkml:trace contextRef="#ctx0" brushRef="#br0" timeOffset="125191.72">7913 11089 0,'-24'-50'32,"24"25"-32,0 1 0,24-26 15,76 25 1,-51 25 0</inkml:trace>
  <inkml:trace contextRef="#ctx0" brushRef="#br0" timeOffset="125874.91">11114 10766 0,'0'-24'0,"0"-1"31,0 50 0,-25 49-15,25 25 0,-25 25-1,25-24 1,25-26-1,-25-49 1</inkml:trace>
  <inkml:trace contextRef="#ctx0" brushRef="#br0" timeOffset="126158.42">10816 11387 0,'0'0'0,"0"24"47,25-24-31,24 0-16,26 0 15,123-24 1,50-1-1,-25 0 1,-99 0 0,-99 0-16,0 25 15</inkml:trace>
  <inkml:trace contextRef="#ctx0" brushRef="#br0" timeOffset="126424.95">10865 10642 0,'0'0'0,"-24"-49"15,24 24 1,49 0-1,-24 25-15,99-25 16,25 1 0,0-1-1,24 25 1</inkml:trace>
  <inkml:trace contextRef="#ctx0" brushRef="#br0" timeOffset="126691.88">12701 11089 0,'0'50'31,"-25"-26"-31,25 26 16,-24-25 0,24 0-1,24-25 17,1-25-32</inkml:trace>
  <inkml:trace contextRef="#ctx0" brushRef="#br0" timeOffset="129875">12379 13396 0,'0'0'0,"0"-25"47,-25 25 31,25 25-63,0 0-15,-25 24 16,25 26-16,-50 98 16,1 26 15,24-25-16,-25-26 1,26-73 0,24-50-1,-25-1 1,50-24 187,24 0-187,1-24-16,49 24 15,0 0-15,1 0 16,123-50 0,-74 25-1,-100 25 1</inkml:trace>
  <inkml:trace contextRef="#ctx0" brushRef="#br0" timeOffset="130391.78">12428 13198 0,'0'0'0,"25"0"62,0 0-62,0 0 16,24 0-1,1 0 1,74 0 0,25 0-1,-75 0-15,25-25 16,-49 25-1,-25-25 17</inkml:trace>
  <inkml:trace contextRef="#ctx0" brushRef="#br0" timeOffset="130726.17">12428 13718 0,'-25'25'15,"1"-25"1,48 0-1,1 0 1,75 0 0,24-25-1,-50 1 1,0 24 0,-74 24 15</inkml:trace>
  <inkml:trace contextRef="#ctx0" brushRef="#br0" timeOffset="131695.96">13148 14239 0,'0'0'0,"0"-24"15,-25 48 32,25 1-31,0 0-16,0 25 15,-25 74 1,0 25 0,0-1-1,1-48 1,24-26-1,-25-24 1,25-26 0,0-48 15,0-1-31,0-74 16,0-25 15,25 0-16,-1 0 1,26-1 0,24 51-1,1 0 1,-1 24 0,-24 25-1,-25 0-15,24 25 16,1 50-1,-50 0 1,0 24 0,-50 0-1,-49-24 1,25-25 0,24 0 15,25-25-16,0 0 1,1 0 0,48 49 15,26 26-15,49-1-1,1 1 1,-1-1-1,-50-24 1,-24-26 0,0-24-1,0 0 17,0 0-17</inkml:trace>
  <inkml:trace contextRef="#ctx0" brushRef="#br0" timeOffset="132391.85">14760 13892 0,'-25'0'31,"50"0"0,0 0-31,25 0 16,-1 0-1,75 0 1,0-25 0,-25 1-1,-49 24-15,0-25 16,-25 25-1,-1 0 1</inkml:trace>
  <inkml:trace contextRef="#ctx0" brushRef="#br0" timeOffset="132658.71">14884 14190 0,'0'0'0,"-99"49"32,74-24-32,0-25 15,25 25 1,50 0 0,99-50-1,-25 25 1,-25-25-1,-49 25 1,-26-25 0,26 25-1</inkml:trace>
  <inkml:trace contextRef="#ctx0" brushRef="#br0" timeOffset="136454.71">16670 13272 0,'0'0'0,"0"-25"78,0 0 16,0 1 0,0-1-32,25 25 1,-50 0-48,25-25 32,0 0 31,25 25-62,0 0 62,-50 0-62,25 25 468,0 0-312,-25 0-156,25-1-1,0 1 1,0 0 15,0 0-15,0 0-1,0-1 1,-25 1 0,25 0-1,0 0 1,0 0 0,-24-1 15,24 1-16,0 0 1,0 0 0,-25 24-1,25 1 1,-25 0 0,25-26-16,0 1 15,-25 0 1,0 25-1,1 24 17,24-24-17,-25-1-15,25-24 16,0 0 15,-25 0-15,25 0 15,0-1-15,-25 1-1,25 0 1,0 0 31,0 0-32,0-1 1,-25 1 0,25 0 31,25-50-32</inkml:trace>
  <inkml:trace contextRef="#ctx0" brushRef="#br0" timeOffset="137675.84">16670 13198 0,'0'-25'16,"-25"25"-1,50 0 48,-25-25-63,25 0 15,0 0 1,25 0 0,24 1-1,-24 24-15,-26-25 16,76 50 0,-51-25-1,1 49 1,-1 51-1,-49-26 1,-24 0 0,-51 26-1,-24-26 17,-25 0-17,0 1 1,0-26-1,74-24 1,25-25 15,50-25 1,25 1-17,-25-1 16,-1 50 1,1-1-17,0 1 1,0 0-16,0 74 31,24 1-15,-24-51-16,25 75 15,-25-74 1,-1-25-16,26 49 16,0-74-1,-1 0 1,50-50 0,-24-24-1,-26-25 1,-24 24-1,-25 26 1,0-1 0,-25 50 15,25-25-31</inkml:trace>
  <inkml:trace contextRef="#ctx0" brushRef="#br0" timeOffset="138576.66">18531 13272 0,'0'0'0,"25"-25"0,-25 0 94,-25 50-94,25 0 15,0 25-15,0-1 16,0 1-16,0 74 16,-25-50-1,25 1-15,-50 148 32,26-149-17,24-24-15,0 0 16,-25 74-1,25-100 1,0 1 31,25-50-31,-25 1-16</inkml:trace>
  <inkml:trace contextRef="#ctx0" brushRef="#br0" timeOffset="139094.66">18233 14339 0,'-25'0'47,"1"0"-47,48 0 63,1 0-63,25 0 15,-1 0-15,26 0 16,-26 0-16,75-25 16,-24 25-1,-125 0 32,0 0-31,-99 0-1,0 0 1,25 25 0,74-25-1,0 0 1,50-25 0,49 0-1,-49 0 1,25 25-16</inkml:trace>
  <inkml:trace contextRef="#ctx0" brushRef="#br0" timeOffset="139810.18">18258 13198 0,'-25'-50'31,"50"50"16,25 0-16,-26 0-31,26 0 16,99 0 0,49-25-1,-24 0 1,-50 25-1,-99 0 1,0 0 15,-125 0-15,26 25-16,-149 0 31,123-25-15,76 0-1,-1 0 1,74 0 0,26-25-1,-26 0 1</inkml:trace>
  <inkml:trace contextRef="#ctx0" brushRef="#br0" timeOffset="151822.15">19647 14239 0,'0'0'0,"0"-24"15,25 24 32,-25-25 47,0 0 375,-25 25-219</inkml:trace>
  <inkml:trace contextRef="#ctx0" brushRef="#br0" timeOffset="152927.03">23616 13098 0,'0'-25'31,"-25"50"16,1-25-31,-26 25-16,25 0 15,-24-25-15,-1 25 16,-74 49-1,25 25 1,-1 25 0,26 25-1,24 0 1,26 50 0,24-26-1,24 1 1,26-75-1,49 0 1,1-49 0,-51-50-16,50 25 15,-74-25 1</inkml:trace>
  <inkml:trace contextRef="#ctx0" brushRef="#br0" timeOffset="153959.96">24162 13619 0,'0'0'0,"-25"0"16,25-25 0,-25 25-1,1 0 17,-1 0-32,0 0 15,0 0-15,0 25 16,-24 0-1,-75 49 17,74-24-17,25 0 1,-49 74 0,74-50-1,0 1 1,49-1-1,26-24 1,-1-26 0,26 1-1,-1-50 1,0-24 0,0-75-1,-99 0 1,25 49-1,-99-74 17,24 75-17,-49 74 1,0-25 0,24 50-1,75 0-15</inkml:trace>
  <inkml:trace contextRef="#ctx0" brushRef="#br0" timeOffset="154511.23">24832 13098 0,'0'0'16,"25"-25"-16,-25 1 0,0-1 16,0 0-16,0 50 31,-25 24-15,25 26-1,-50 74 1,1 124-1,49-174 1,0-25-16,-25 26 16,0 48-1,0-98 1,25-25 0,50-50 15,49-74-16,0 0 1,-24 24 15,-26 75-15,-24 0 0,0 0-16,-25 75 15,25 24 1,-25 0-1,-25-49 1</inkml:trace>
  <inkml:trace contextRef="#ctx0" brushRef="#br0" timeOffset="155143.63">25427 13669 0,'0'0'16,"0"25"-1,0-1 1,0 51 0,0-1-1,-25-24 1,25-25-1,0 0 1,0-50 0,25-25-1,25 25 1,-1-49 0,1 49-16,0 0 15,-26 50 16,-24 25-15,0 24 0,-24-24-16,24-25 31,0-1-15,0-48-1,49-26 1,1-49-1,49-1 1,-25 51 0,1 24-1,-50 25 1,-1 50 0,-24 74-1,-24-50 1,24-49-1,0 0 1</inkml:trace>
  <inkml:trace contextRef="#ctx0" brushRef="#br0" timeOffset="155443.46">26320 13024 0,'25'-50'0,"-50"100"0,75-125 15,-25 51-15,-25-1 16,24 0-1,1 50 1,-25 0-16,25 49 16,-50 0-1,-24 1 17,-26-1-32</inkml:trace>
  <inkml:trace contextRef="#ctx0" brushRef="#br0" timeOffset="155826.79">26866 13669 0,'25'0'16,"-50"0"15,0 25-31,0-1 16,25 1-16,0 25 15,0 24 1,50 26-1,0-26 1,-26 0 0,1-24-1,-50 0 1,-74-26 0,-75 1-1</inkml:trace>
  <inkml:trace contextRef="#ctx0" brushRef="#br0" timeOffset="156793.94">28429 13272 0,'0'0'16,"0"-50"0,-25 50-16,25 25 47,-25 25-47,25 99 15,-49 49 1,-1 1-1,0-26 1,50-49 0,50-49-1,74-26 17,25-49-17,49-49 1,1-51-1,-150 51-15,26-50 16,-75 24 0,-99 50-1,-26 25 1,1 50 0,75 49-1,24-24 1,50-51-1,49 1 1,25-50 0,-24 1 15,24-51-15,-99 50-1,25 50 1,-50 25-1,25 49 1,0 0 0,0-49-1,25-25 1</inkml:trace>
  <inkml:trace contextRef="#ctx0" brushRef="#br0" timeOffset="157377.79">29446 13867 0,'0'0'16,"0"-24"-16,25 24 0,-50 0 15,0 24 17,0 51-17,0 24 1,50-25-1,25-49 1,24-25 0,1-25-1,-1-49 1,-49 0 0,0 49-1,-25 50 16,-25-1-31,50 51 16,0-26 0,-1-24-1,26 0 17,0-50-17,-1-49 1,1-25-1,-25 24 1,-25 50 0,0 50-1,0 0 1,0 49 0,24-24-1,1-25 1,25-25-1,-25 0 1</inkml:trace>
  <inkml:trace contextRef="#ctx0" brushRef="#br0" timeOffset="157860.2">30562 13098 0,'0'0'0,"0"-99"16,-25 0 0,1 49-1,24 25 1,0 50 15,0 25-15,49 99-1,50 49 1,25 50 0,-24 100-1,-76-26 17,-48-173-32,-76 124 15,-24-75 1,25-74-1,0-74 1,74-50 0,0 0-1,1 25 17,-1-25-17,0 0 1,-25 0-1</inkml:trace>
  <inkml:trace contextRef="#ctx0" brushRef="#br0" timeOffset="158943.51">5036 16398 0,'0'0'0,"0"-25"0,0 0 47,0 50-32,0 0-15,-25 99 16,-25 49 15,1-24-15,-1 0 0,25-50-16</inkml:trace>
  <inkml:trace contextRef="#ctx0" brushRef="#br0" timeOffset="159477.64">4986 16323 0,'0'0'16,"25"-74"-16,-25-1 0,25-49 15,49 25 1,50 25 15,-25 49-15,1 50 0,-75 74-1,-50 75 1,-50-1-1,26-98-15,-1-26 16,0 1-16,26-25 16,-26 24-1,25-49 17,50 50 14,0-25-30,0 0-16,49 24 16,-24 26-1,-1-26 1,1 1 15,-25-25-15</inkml:trace>
  <inkml:trace contextRef="#ctx0" brushRef="#br0" timeOffset="160210.26">7963 16621 0,'0'0'0,"0"25"62,0 24-46,0-24-16,0 25 16,0-25-16,-25 49 15,25-24 17,-25-26-17</inkml:trace>
  <inkml:trace contextRef="#ctx0" brushRef="#br0" timeOffset="160398.28">7963 16348 0,'0'0'0,"25"-25"31,-25 0-31,-25 25 47</inkml:trace>
  <inkml:trace contextRef="#ctx0" brushRef="#br0" timeOffset="160827.65">8682 16398 0,'0'0'15,"25"0"-15,-25-25 31,-25 50-15,25-1-16,-24 51 16,-1-1-1,74 1 17,1-50-32,74 24 15,-25-24 1,-24-25-1,-75 25 1,-25 24 0,-49 1-1,-1-25 1,1 0 0,-1-1-1</inkml:trace>
  <inkml:trace contextRef="#ctx0" brushRef="#br0" timeOffset="165327.28">11634 16323 0,'0'-25'32,"-24"25"-1,-1 0-15,0 0-16,-25 25 15,1-25 1,-75 50-1,25 24 1,24 26 0,50-51-16,25 50 15,75-24 1,98-50 0,-73-1-1</inkml:trace>
  <inkml:trace contextRef="#ctx0" brushRef="#br0" timeOffset="165678.32">12180 16497 0,'0'0'0,"0"-25"16,-74 0-1,49 50 1,-25 25-1,26 24 1,24 1 0,24-1-1,26-49 1,24-25 0,-24-50-1,-25 1 1,-50-1-1,-25 0 1,-24 1 0,24 24 15,26 25-31</inkml:trace>
  <inkml:trace contextRef="#ctx0" brushRef="#br0" timeOffset="166045.26">12478 16447 0,'0'75'16,"0"-26"0,0 1-16,-25-25 15,25 24 1,0-24-1,0-50 1,25-49 0,25 0-1,-1 24 17,1 50-17,-25 0 1,24 74-1,-24 50 1,25-24 0,-1-26-1,1-74 1</inkml:trace>
  <inkml:trace contextRef="#ctx0" brushRef="#br0" timeOffset="166313.14">13222 16398 0,'0'0'16,"0"-25"-1,-25 25-15,0 25 16,25-1 0,0 1-1,50 50 1,0-50-16,49 49 15,-74-49 1,0 49 0,-100-24-1,-24-25 1,24-25 0</inkml:trace>
  <inkml:trace contextRef="#ctx0" brushRef="#br0" timeOffset="166579.17">13768 16199 0,'25'-25'16,"-50"50"-16,50-74 31,-25 148-16,0 25 1,24 25 0,1 0-1,-25-25 1,25-25 0,-25-74-16</inkml:trace>
  <inkml:trace contextRef="#ctx0" brushRef="#br0" timeOffset="166762.17">13793 16671 0,'0'0'0,"0"-25"16,0 0 0,124 0 15,-50 25-16,1-25-15,-1 25 16,50 0 0</inkml:trace>
  <inkml:trace contextRef="#ctx0" brushRef="#br0" timeOffset="167661.66">14363 16547 0,'-49'0'32,"98"0"-32,-222-25 15,73 74 1,76-24-1,-1 0-15,25 25 16,49-26 0,1-24-1,49-24 17,0-26-17,-24 0 1,-26 50-1,-24-24 1,-25 73 0,25 1-1,0-1 1,-25-24 0,49-25-1,26-49 1,24-51-1,-24 26 17,-26 49-17,-24 50 17,-25 0-17,0 0-15,25-1 16,24 26-1,-24-50 1,0 25-16,25-25 16,-1-50-1,1 1 1,-1-1 0,-49 0-1,25 50 1,-25 25-1,25 25 1,25 24 0,-1-24-1,26-25 17,-1-50-17,-24-25 1,-25-74-1,24-74 1,1-50 0,-25 74-1,-25 124 1,0 125 15,-25 74-15,25 49-1,-25 0 1,0 1 15,0-149-31</inkml:trace>
  <inkml:trace contextRef="#ctx0" brushRef="#br0" timeOffset="167847.5">15604 16323 0,'0'-25'16,"0"50"-16,0-74 0,0 24 16,0 0-1,24 25-15,51-25 16</inkml:trace>
  <inkml:trace contextRef="#ctx0" brushRef="#br0" timeOffset="168812.28">17539 16422 0,'0'-24'0,"0"-1"47,-25 25 16,0 0-48,0 25-15,-25-1 0,1 51 32,-1-25-17,50-26-15,0 1 16,50 25 0,49-50-1,25-25 1,-25-25-1,-49-24 1,-50 24 0,-74 1-1,-1 24 1,26 25-16</inkml:trace>
  <inkml:trace contextRef="#ctx0" brushRef="#br0" timeOffset="169261.12">18506 16174 0,'0'0'0,"50"-74"16,-50 24-1,24 1 1,-48-1 0,-26 50-1,0-25 1,-24 25 0,49 25-16,-49 50 15,49-1 1,-25 50-1,26 25 1,24 25 0,0 24-1,0 0 17,-25-49-17,0-49 1,25-26-1,0-49 1,0 0-16</inkml:trace>
  <inkml:trace contextRef="#ctx0" brushRef="#br0" timeOffset="169460.83">18084 16919 0,'0'0'0,"0"-50"31,0 25-15,25 0 0,50 25-1,-1-24-15</inkml:trace>
  <inkml:trace contextRef="#ctx0" brushRef="#br0" timeOffset="172244.91">20143 16026 0,'0'-25'0,"0"0"16,0 50 62,0 24-63,0 1-15,-25 0 16,25 24-16,-24 25 16,-1-24-16,0 123 31,-25 1-15,1-51-1,24-73 1,25-26-1</inkml:trace>
  <inkml:trace contextRef="#ctx0" brushRef="#br0" timeOffset="172561.72">20118 15976 0,'0'0'0,"0"-74"0,25 24 16,-50 25-16,50-49 15,25 74 17,49-25-17,50 50 1,-75-25-16,26 49 15,-51 51 1,-98 48 0,-51-24-1,-48-24 1,73-51 0</inkml:trace>
  <inkml:trace contextRef="#ctx0" brushRef="#br0" timeOffset="172878.81">20813 16150 0,'0'0'0,"74"-25"15,-74 50 16,0 24-31,-24 26 16,-1 24 0,0-50-1,25-98 17,25 24-32,0-49 15,49-50 1,-24 0-1,-26 74-15,26 25 16</inkml:trace>
  <inkml:trace contextRef="#ctx0" brushRef="#br0" timeOffset="173179.28">21309 16100 0,'0'0'0,"0"25"32,-25-25-32,1 25 15,24-1-15,-25 26 16,25-25-16,0 49 16,49-49-1,1-25 1,0 0-1,-26-50 17,-48 1-17,-1-26 1,0 51-16</inkml:trace>
  <inkml:trace contextRef="#ctx0" brushRef="#br0" timeOffset="173695.51">21706 16174 0,'0'0'0,"25"0"31,-25 25-31,0 25 16,0 49-1,-50 75 1,-24 74-1,-1-25 1,51-149 0,-1 1-1,25-50 17,0-50-32,0 0 15,25-49-15,-1-100 16,26-74-1,0 25 1,24 24 0,-24 50-1,24 50 1,-49 74-16,0 1 16,49-1-1,-49 149 16,-25-50-31,-124 273 32,25-173-17,49-99 1,50-51 0</inkml:trace>
  <inkml:trace contextRef="#ctx0" brushRef="#br0" timeOffset="174028.25">22326 16348 0,'0'0'16,"25"0"-16,-25-25 16,-25 25-1,0 0-15,-24 25 16,-1 74-1,50-24 1,50-26 15,24-24-15,-24-50 0,-25 1-1,-1-26 1,-48-49-1,-1 49-15,0-49 16,0 74 0</inkml:trace>
  <inkml:trace contextRef="#ctx0" brushRef="#br0" timeOffset="174264.16">22649 16249 0,'25'0'15,"-50"0"-15,99 0 0,-49 25 32,-25-1-32,25 1 15,-25 50 1,-75 24 0,51-99 15,24-25-16,124-124 1,-50 50 0</inkml:trace>
  <inkml:trace contextRef="#ctx0" brushRef="#br0" timeOffset="174529.64">23393 15852 0,'0'0'15,"0"25"17,0 0-32,0 24 15,0 100 1,-50 0-1,-24 24 1,0-24 0,-1-99-1</inkml:trace>
  <inkml:trace contextRef="#ctx0" brushRef="#br0" timeOffset="174862.47">23244 16422 0,'0'0'0,"25"-24"0,-25-1 0,25-25 31,24 25-15,51 1 0,-26-1-1,-24 25 1,-26 0-1,-24 49 1,0 1 0,0 0-1,0-1-15,-24-24 16,24 25-16,0-25 16,-25-1-1,25 1 1</inkml:trace>
  <inkml:trace contextRef="#ctx0" brushRef="#br0" timeOffset="175038.05">23715 16125 0,'-24'-25'16,"48"50"-16,-48-75 0,24 25 15,-25 25 1</inkml:trace>
  <inkml:trace contextRef="#ctx0" brushRef="#br0" timeOffset="175379.5">23889 16249 0,'0'0'15,"-25"0"1,-24 25 0,24 24-1,-25 26 1,50-26-16,-25 26 15,25-50 1,25-1 0,50-48-1,-1-26 1,-24-25 0,-25-24-1,-50 25 1,0 24-1,25 25 1</inkml:trace>
  <inkml:trace contextRef="#ctx0" brushRef="#br0" timeOffset="175762.85">24137 16224 0,'0'0'0,"25"25"31,0-25-31,-25 25 0,0-1 16,0 1-1,-25 25 1,25-25 0,0-1-1,25-24 1,24-49-1,125-100 1,-50 75 15,-74 74-15,-1 0 0,-49 74-1,-49 25 1,-1 0-1,0-24 1,50-25 0</inkml:trace>
  <inkml:trace contextRef="#ctx0" brushRef="#br0" timeOffset="176163.52">25129 16323 0,'0'-25'16,"0"50"-16,0-74 0,0 24 0,0-25 31,-24 50-15,-26 0 0,-74 50-1,25 24 1,49-24-1,75-25 1,74-50 0,25 0-1,-25-25 1,-74 26 0,-25 24 15,-25 74-16,1 0 1,24-49 15,-25-25-31</inkml:trace>
  <inkml:trace contextRef="#ctx0" brushRef="#br0" timeOffset="176729.78">25576 15579 0,'25'-25'16,"-25"0"-16,25 25 31,-75 25-31,0 50 15,-49 123 17,25-24-17,49-50 1,0 0 0,75-50-1,-1-24 1,51-25-1</inkml:trace>
  <inkml:trace contextRef="#ctx0" brushRef="#br0" timeOffset="176995.54">25874 16150 0,'0'-25'16,"0"50"-16,0-75 31,-25 75-15,25 0-16,-25 24 31,0 26-15,0-26-1,25 1 1,0-25-1,0-1-15</inkml:trace>
  <inkml:trace contextRef="#ctx0" brushRef="#br0" timeOffset="177279.08">26469 15926 0,'25'-24'16,"-50"48"-16,50-73 0,-25 24 31,0 0-15,0 75 0,-50 49-1,25 50 1,1 49-1,-1-99 1,25-49 0,0-25-16</inkml:trace>
  <inkml:trace contextRef="#ctx0" brushRef="#br0" timeOffset="177946.2">26419 16274 0,'0'-25'0,"0"50"0,25-75 15,0 50 1,49-50 0,1 50-1,-1-24 1,-24 24-1,-25 0 1,-25 49 0,0 1-1,0-1 1,25-49 0,24 25-1,1-25-15,-1-25 16,75-49 15,-99 49-15,-25 0-1,0 50 17,25 0-17,-25 25 1,0-26-1,25 1 1,-25 0 0,25 0-1,-25 0-15,0 24 16,-25 26 0,-25 49-1,25-50-15,-74 75 31,-25 0-15,-25-25-16,25-74 16,25-26 15,0-24-15,49-24-16</inkml:trace>
  <inkml:trace contextRef="#ctx0" brushRef="#br0" timeOffset="178625.51">26072 15604 0,'0'-25'16,"25"25"109,-25-25-110,-25 50 64,25 0-33,25 0-30</inkml:trace>
  <inkml:trace contextRef="#ctx0" brushRef="#br0" timeOffset="180894.93">28553 16323 0,'0'0'15,"0"-25"17,-25 25-32,0 0 15,0 0 1,-49 25 0,-25 25-1,49 24 1,50-49-1,75 0 1,24-50 0,0 0-1,0-49 1,-49 49 0,-25 25-1,-50 25 1,25 49-1,0 1 1</inkml:trace>
  <inkml:trace contextRef="#ctx0" brushRef="#br0" timeOffset="181246.29">29272 16398 0,'0'49'31,"25"-49"-15,0 0 0,0 0-16,49-25 31,0-24-15,-24 49-1,0 0 1,74 25-1,-25-1-15,-25-24 0</inkml:trace>
  <inkml:trace contextRef="#ctx0" brushRef="#br0" timeOffset="181611.9">30339 16447 0,'99'-25'16,"-24"1"-16,-324 73 0,572-148 16,-571 198-16,496-223 15,-273 99 1,-49 1-1,-25 48 1,-1 26 0,75 24 15,25 1-15,0-50-16,75 0 15,-1-1 1,50-24-1,-24-74 1,-26-75 0,0-99-1,1-25 1,-26 99 0,-49 125-1,-24 74 1,-51-1-1</inkml:trace>
  <inkml:trace contextRef="#ctx0" brushRef="#br0" timeOffset="183447.23">9724 17737 0,'-24'-25'0,"24"50"94,-25 0-78,25 0-16,0 0 15,0 0-15,-25 74 16,0 25 15,25-75-15,0-24-16,0 0 16</inkml:trace>
  <inkml:trace contextRef="#ctx0" brushRef="#br0" timeOffset="184080.94">10196 17787 0,'-25'0'31,"0"25"-15,0 0-16,-24-1 16,24 26-1,0 24 1,25-24-1,50-25 1,24-25 0,-49 0-1,0 0 1,-75 49 0,-24-49-1</inkml:trace>
  <inkml:trace contextRef="#ctx0" brushRef="#br0" timeOffset="184480.14">11486 17886 0,'0'-25'0,"0"50"0,0-74 16,-25 24-16,0 25 16,-25 0-1,26 0-15,-76 25 16,76 24-1,-26 1 1,-24 24-16,74 25 31,124-74-15,74-50 0,25-49-1,25-25 1,-148 74-16</inkml:trace>
  <inkml:trace contextRef="#ctx0" brushRef="#br0" timeOffset="185096.32">12131 17861 0,'-50'-24'16,"0"24"-1,-49 0-15,-50 74 16,497-124-16,-820 125 16,472-50-1,25-25 1,99-50 15,-49 25-15,-51 0-16,1 25 15,0 25 1,25 50 0,-1-26-1,26-24 1,-26-25-1,1-25 1,-25 0-16,24-49 16,-49 0-1,25-51 1,-25 26 0,-25 149 15,25 74-16,0 25 17,0-50-17,50-49 1,24-50 0,1-100-1,-1-24 1,-24-25-1,-25 75-15,-25 24 16,0 26-16,0 123 31,-25 25-15,25 50 0,0-75-1,25-50 1</inkml:trace>
  <inkml:trace contextRef="#ctx0" brushRef="#br0" timeOffset="185745.54">13073 17961 0,'0'0'16,"0"-25"-16,25 0 15,-25 0 1,25 0-1,0-24 1,-25 24 0,-25 50-1,0 0 1,25 24 0,0-24-1,74 0 1,1-25-1,-1 0-15,150-25 32,48-74-17,-123 24 1,-99 50 0,-75 25-1,-49 0 1,-50 50-1,74 25 1,25-26 0,25 1-16,-25-25 15,50-1 1,25-24 0,-25 0-16,24-24 15,1-1-15,-25-25 16,74-173 15,-49 24-15,-26 75-1,1 75 1,-25 148 15,-49 25-15,-1 50-1,25-100-15</inkml:trace>
  <inkml:trace contextRef="#ctx0" brushRef="#br0" timeOffset="186429.55">16819 18060 0,'0'0'0,"0"-25"0,-25 0 16,25 0-16,-24 1 15,-1 24-15,-50-25 16,-49 50 15,-49 49-15,24 50 0,50-25-1,99-24 1,99-75-1,-25 0-15,50-50 16,25-49 0,-75 24-1,-49 51 1,0 24 15,-50 74-15,25 0-1,75 26 1,-1-51 15,50-24-15,-25-25-16</inkml:trace>
  <inkml:trace contextRef="#ctx0" brushRef="#br0" timeOffset="187339.83">18605 17663 0</inkml:trace>
  <inkml:trace contextRef="#ctx0" brushRef="#br0" timeOffset="187612.12">18580 17663 0,'25'0'16,"0"25"-1,0-1 1,-25 26 0,0 74-1,-25-25 1,-25-74-1,26 0 1,24 0 0,0-50-1,0-49 1,49-50 0,26-50-1,24 50 1,-25 25-1</inkml:trace>
  <inkml:trace contextRef="#ctx0" brushRef="#br0" timeOffset="188262.73">19151 17812 0,'0'0'0,"25"-25"15,0 0-15,24-25 16,-24 26-1,-25-1 1,0 0 15,-25 50 16,0 0-47,25-1 16,-24 1-1,24 50 1,49-26 0,100-24-1,-75-50-15,100 1 16,-50-51 0,-49 1-1,-51-1 1,1 26-1,0 49 1,0 0 15,49 49-15,-24 1 0,-25 24-1,-25 1 1,-50-26-1,0-24-15,-49-25 16,50 0 0</inkml:trace>
  <inkml:trace contextRef="#ctx0" brushRef="#br0" timeOffset="188512.47">20342 17638 0,'25'0'15,"-50"0"-15,25 25 16,-25 24 0,0 26-1,25-1 1,0 1-1,25-50 1,-25-1-16</inkml:trace>
  <inkml:trace contextRef="#ctx0" brushRef="#br0" timeOffset="188779.16">20739 17737 0,'-25'-49'31,"0"49"-15,0 49-1,50 26 1,25-1 0,-1 1-1,-24-26 1,-25-24-1,-50-25 1,1 0 0,24 0-1</inkml:trace>
  <inkml:trace contextRef="#ctx0" brushRef="#br0" timeOffset="189046.35">21160 17588 0,'0'0'16,"25"-49"-16,25 24 0,-25 25 31,-1-25-15,-24 75 0,0 24-1,0 50 1,-24 25-1,-1-50 1,25-49 0,25-50-1,-1 0-15</inkml:trace>
  <inkml:trace contextRef="#ctx0" brushRef="#br0" timeOffset="189679.35">21334 17837 0,'0'0'0,"0"-25"31,0 0-15,74 0 0,50 0-1,0 0 1,-24-24-1,-75 49-15,-25-25 16,-25 25 0,-50 0-1,26 50 1,-1 24 0,25 1-1,25-26 1,25-49-1,25 0 1,24-25 15,25-74-15,1 25 0,-51 49-16,26 0 15,-26 25 1,-24 50 15,-50 24-15,0-24-1,25-25 1,25-25 15,0-25-31,0 0 16,49-50-1,50-24 1,-74 74-16,-1-24 31,-24 24-15</inkml:trace>
  <inkml:trace contextRef="#ctx0" brushRef="#br0" timeOffset="189902.67">20391 17514 0,'0'0'0,"-74"-25"31,49 25-15,50-25-1</inkml:trace>
  <inkml:trace contextRef="#ctx0" brushRef="#br0" timeOffset="190183.12">22723 18085 0,'25'0'16,"-25"-25"15,0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19:37.6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3647 4689 0,'0'0'0,"24"0"62,-24-25-62,0 50 32,-24-1-32,24 26 15,-25 74 1,0 25-1,0 0 1,0-25 0,50-50-1,25-49-15,49 0 16,124-75 0,1-24-1</inkml:trace>
  <inkml:trace contextRef="#ctx0" brushRef="#br0" timeOffset="316.37">3597 4639 0,'0'0'0,"0"-25"15,25 0 1,24-24 0,51 24-1,-1 0 1,25 0-1,-50 1 17</inkml:trace>
  <inkml:trace contextRef="#ctx0" brushRef="#br0" timeOffset="483.97">3671 4837 0,'0'0'0,"0"25"16,0 0 0,25-25-16,0 0 15,124 0 1,-25-25-16</inkml:trace>
  <inkml:trace contextRef="#ctx0" brushRef="#br0" timeOffset="751.44">4837 4664 0,'0'0'0,"25"0"15,0-25 1,-25 0 15,-25 75-15,-24-1-1,-75 75 1,49-24-16,1-1 16,24 0-16,-24 0 15,-26 25 1,76-49 0</inkml:trace>
  <inkml:trace contextRef="#ctx0" brushRef="#br0" timeOffset="984.87">4341 5036 0,'0'0'0,"50"-50"0,-50-24 32,25 49-32,-25 50 46,24 0-46,-24 24 16,25 1-16,25 24 16,-25 1-16,24 24 15,26-25 1,-26-49 0</inkml:trace>
  <inkml:trace contextRef="#ctx0" brushRef="#br0" timeOffset="1450.39">5333 4912 0,'0'0'15,"25"-50"-15,-25 25 16,25 1 0,-99 197 15,-1 1-16,1-25 1,49-75 0,25-49 15,0-75-31,50-74 16,74-99-1,0-25 1,0 74-1,-50 100 17,-49 49-17,0 50 1,0 25-16,-25 74 16,-25 49-1,0-49 1,0-24-1,0-26 1,1 0 0,-1-24-16</inkml:trace>
  <inkml:trace contextRef="#ctx0" brushRef="#br0" timeOffset="1651.87">5309 5135 0,'0'0'0,"0"-74"32,0 49-17,24 0 1,51 0 0,49-24-1,50-1 1,-75 25-16</inkml:trace>
  <inkml:trace contextRef="#ctx0" brushRef="#br0" timeOffset="2300.54">6103 4738 0,'24'-25'15,"-48"50"-15,48-74 0,-24 73 63,0 26-48,-24 74 1,-26 0 0,25 0-1,-25-49 1,50-51 0,0 1-1,25-124 1,25 0-1,0 24-15,49-98 16,-50 98 0,1 1-1,-25 148 17,24 50-17,-24-49 1,25-26 15,-1-24-31,1-50 31,24-74-15,100-124 0,-75 124-1,-49 49 1,-25 50-1,-25 25 1,0 49 0,0 25-1,-25 50 1,-25-25 0,26-24-1,-1-1 16,0-74-31,25-1 16</inkml:trace>
  <inkml:trace contextRef="#ctx0" brushRef="#br0" timeOffset="2567.92">7219 4614 0,'49'-49'0,"-98"98"0,98-123 16,-24 49-1,0 0 1,-50 75 0,25-25-16,-25 49 15,-49 100 1,-25 173 15,74-223-31,0-25 16,0-24-16,-24 98 31,49-148-15</inkml:trace>
  <inkml:trace contextRef="#ctx0" brushRef="#br0" timeOffset="2867.93">7144 4837 0,'25'-74'16,"-50"148"-16,50-247 0,25 98 16,-25 1-16,-1 0 15,26-1 1,24 25 0,-24 26-16,49 24 31,-74 74-16,-50 75 1,-49 74 0,-50-24-1,25-100 1,74-25 0</inkml:trace>
  <inkml:trace contextRef="#ctx0" brushRef="#br0" timeOffset="3168.38">8013 4515 0,'24'-25'0,"-48"50"0,48-75 16,-24 100 15,-24 0-16,24 24-15,-50 100 32,0-1-17,50-73-15,-24-1 16,24-50 0,74 26-1,0-75 1,26-25-1,-51 0-15</inkml:trace>
  <inkml:trace contextRef="#ctx0" brushRef="#br0" timeOffset="3435.77">8856 4738 0,'0'0'0,"0"-25"15,0 1 17,-25 123-17,0 25 1,1 25 0,-1 0-1,50-75 1,24-24-1,26-50 1,74-50 0</inkml:trace>
  <inkml:trace contextRef="#ctx0" brushRef="#br0" timeOffset="3667.98">9005 4614 0,'-25'0'0,"50"0"0,-75-25 15,50 1 1,25-1 0,0 25-1,99-50 1,25 25-1,-75 1 1</inkml:trace>
  <inkml:trace contextRef="#ctx0" brushRef="#br0" timeOffset="3801.63">8955 4788 0,'-49'25'15,"98"-50"-15,-98 74 0,24 1 31,75-25-15,49-25-16</inkml:trace>
  <inkml:trace contextRef="#ctx0" brushRef="#br0" timeOffset="4104.64">9923 4887 0,'0'0'16,"-25"0"-16,0 0 16,0 0-16,-24 0 15,49 50 1,0 24 0,25-24-1,24-50 1,-24 0-1,0-25 17,-25-25-17,-25 25 1,25 1-16</inkml:trace>
  <inkml:trace contextRef="#ctx0" brushRef="#br0" timeOffset="4418.14">9824 5259 0,'0'0'0,"-25"75"31,25-51-31,0 1 16,-25 0-1,50 0-15,-25 0 16,25-1 0,-1-24-1,1-49 1,0-1 0,0 1-1,-50-26 1,-25 50-1,1 1-15</inkml:trace>
  <inkml:trace contextRef="#ctx0" brushRef="#br0" timeOffset="5496.23">3200 5904 0,'0'0'0,"25"0"16,0 0-1,49 0 1,-24 0-1,24 0 1,125 0 0,-26 25-1,75-25 1,25 0 0,0-25-1,25 25 1,-1-25-1,-24 25 17,0-24-17,25 24 1,-25 0 0,-124 24-16,123-24 15,1 0 1,-49 0-1,-1-24 1,-25 24 0,-24-25-1,0 50 1,-1-50 15,1 25-31,0 0 16,-26 25 15,1-25-15,0 0-1,-74 0-15,73-25 16,1 25 0,-25 25-1,-25-25 1,-24 0-1,-25 0 1,-26 0 0,26 0 15,-75 0 0</inkml:trace>
  <inkml:trace contextRef="#ctx0" brushRef="#br0" timeOffset="6519.69">12255 4565 0,'0'0'0,"0"-25"15,0 0 1,-25 50 15,0 24-15,-49 100-1,49-50 1,-50 100-16,26-100 16,-75 149 15,74-124-31</inkml:trace>
  <inkml:trace contextRef="#ctx0" brushRef="#br0" timeOffset="7034.95">12056 4713 0,'25'-74'15,"-50"148"-15,75-198 0,-25 50 16,-1 0-16,26 24 16,49-49-1,25 24 1,-49 50-16,49 25 31,0 25-31,-99 74 31,-50 100-15,-124-1 0,-50-49-1,51-50 1,-1-49 0,124-50 15,25 25 0,25 0-31,24 24 16,26 26-1,24 74 1,0-25 0,-49 0-1,24-75 16</inkml:trace>
  <inkml:trace contextRef="#ctx0" brushRef="#br0" timeOffset="7601.94">13693 4689 0,'0'0'0,"25"0"31,-25 24-16,0 1-15,-25 0 16,25 0 0,0 0-1,25-50 17,-25 0-17,25-25 1,-50-24-1,-24 49 1,-26 0 0,-49 25-1,50 25-15,-1 25 16,-74 74 0,50 25-1,25 49 1,99 75 15,49-124-15,50-50-1,0-74 1,-25-25-16</inkml:trace>
  <inkml:trace contextRef="#ctx0" brushRef="#br0" timeOffset="7867.66">14115 5234 0,'0'-24'15,"-25"24"-15,50 0 47,0 0-47,49 0 16,-24-25-16,49 25 15,50 0 1,-75-25 0,-49 25-16</inkml:trace>
  <inkml:trace contextRef="#ctx0" brushRef="#br0" timeOffset="10018.4">16670 4788 0,'0'0'0,"0"-25"0,25 25 31,-25-25-15,0 0 15,-25 25 1,-24-24-17,-1 48-15,0 1 16,-98 74-1,-1 50 1,74 99 0,125-124-1,49-49 1,75-50 0,-50-50-1,-50 0 1</inkml:trace>
  <inkml:trace contextRef="#ctx0" brushRef="#br0" timeOffset="10284.04">17241 5011 0,'25'-25'31,"-50"25"-15,25 25 0,0 25-1,-25-25-15,25 74 16,25-25 0,-25-24-1,0-25 1</inkml:trace>
  <inkml:trace contextRef="#ctx0" brushRef="#br0" timeOffset="10434.64">17266 4713 0,'0'0'0,"24"-99"31,-48 74-31</inkml:trace>
  <inkml:trace contextRef="#ctx0" brushRef="#br0" timeOffset="10735.98">17663 5011 0,'0'25'16,"0"-50"-16,0 75 15,-25-25 1,25-1 0,0-73 15,0 24-31,25-25 15,-25 1-15,24 24 16,26-25-16,-25 25 16,49 1-1,-24-1 1,-25 25-16</inkml:trace>
  <inkml:trace contextRef="#ctx0" brushRef="#br0" timeOffset="11034.56">18556 4961 0,'0'0'16,"24"-24"-16,-24-1 16,-24 0-1,-1 25-15,25-25 16,-75 25-1,1 50 1,24-1-16,1 51 16,49-1-1,25-25 1,24-24 15,50 0-15,1-50-16,-1 0 15</inkml:trace>
  <inkml:trace contextRef="#ctx0" brushRef="#br0" timeOffset="11434.68">19077 5036 0,'24'-50'16,"-48"100"-16,48-125 31,-24 100-16,-24 25 1,-1 49 0,0 0-1,75-24 1,-1-26 0,26-49-1,-1-24 16,-49-26-31,49-49 16,-49 49 0,-25 1-1,25 49 1,0 24 0,-25 26-1,24 49 1,26-49-1,0-25 1,24-25 0</inkml:trace>
  <inkml:trace contextRef="#ctx0" brushRef="#br0" timeOffset="11651.84">19970 4887 0,'0'0'0,"24"-25"31,1 25-15,-25 25-1,0 49 1,0 26 0,0 24-1,-25-50 1,25-49-16</inkml:trace>
  <inkml:trace contextRef="#ctx0" brushRef="#br0" timeOffset="11918.16">20615 4614 0,'49'-25'16,"-98"50"-16,98-74 0,-49 73 31,-25 26-15,1 0-1,24 24-15,-25 0 16,-25 75 0,25-49-16,25-51 15,-24 100 1,48-99-1</inkml:trace>
  <inkml:trace contextRef="#ctx0" brushRef="#br0" timeOffset="12119.66">20565 5135 0,'0'-25'0,"0"1"15,0-1 1,25 0 0,24 25-16,-24-25 15,99 0 1,-74 25-16,-1 0 16,26-25-16,-50 25 0</inkml:trace>
  <inkml:trace contextRef="#ctx0" brushRef="#br0" timeOffset="12335.93">19821 4565 0,'-50'-25'15,"100"50"-15,-149-75 0,99 25 16,-25 25 0,25-25-1,25 25-15</inkml:trace>
  <inkml:trace contextRef="#ctx0" brushRef="#br0" timeOffset="14186.17">11188 6078 0,'-25'0'15,"25"25"32,25-25-47,25 0 16,-1 24-16,50 1 31,1-25-15,-26 0-16,25 25 15,25-25 1,50 25 0,0-50-1,49 25 1,0 0-1,25 0 1,0-25 0,-24 25-1,24 0 1,49 0 15,-123-25-15,49 25-16,0-24 31,1 24-15,24-25-1,-50 25 1,1-25 0,123 0-1,-223 25 1,125 0-1,-1-25 1,0 25 0,0-24-1,150 24 1,-125 0 15,0 0-31,-25-25 16,-25 50 15,26-25-15,-1 0-1,25 0 1,-25 0 0,75 24-1,-124-24 1,-100 0-1,25 0-15,75 0 16,0 0 0,-26 0-1,-24 0 1,0 0 15,25 0-15,0 25-1,0-25 1,-25 25 0,25-25-1,-75 0 1,-49 0 0,25 0-1,-25 0 1,-1 0-1,1 0 17</inkml:trace>
  <inkml:trace contextRef="#ctx0" brushRef="#br0" timeOffset="14602.32">21731 5805 0,'0'0'0,"0"-25"31,-25 50 16,25 0-47,0 0 31,-25-1-31,50-24 32,0 0-32,0 0 0,0-24 15,-1 24 1,1-25-1,0 0 1,0 25 0,-50-25 15,0 25-31</inkml:trace>
  <inkml:trace contextRef="#ctx0" brushRef="#br0" timeOffset="14884.97">21905 6078 0,'0'0'0,"-25"49"32,25-24-17,49 0 1,-24 0-1,0-25 1,0 0 0,-25-25 15,0 0-15,0 0-1,-50 25 1</inkml:trace>
  <inkml:trace contextRef="#ctx0" brushRef="#br0" timeOffset="19118.63">25328 6127 0,'25'0'16,"-50"0"-16,25-24 62,-25 24 251,0 24-219,0 1-79,25 0-15,0 0 63,0-50-63,25 0 15,0 0-15,-25-24 16,25 24 0,0 0-16,-25-24 15,0 24 1,-25 0-16,-50 25 31,1 25-15,-25 49-1,74 1 1,0-1 0,75-24-1,24-26 1,25 1-1,-24-50 1,-25 25 0,-50-24-1,0-76 1,-25 26 0,0 49-1,-50 25 1,1 25 15,24 49-15,26 1-1,24-1 1,24 1 0,51-75-1,-26 0 1,1-25-1,0-74 1,-25 24 0,-50 1-1,0 74 1,-50 0 0,51 25-1,-1 24 1,0 1 15,50-25-15,-25-1-1,25-24 1,-1 0 0,-24-24-16</inkml:trace>
  <inkml:trace contextRef="#ctx0" brushRef="#br0" timeOffset="19902.25">25229 7045 0,'-25'25'78,"25"0"-78,-25 0 16,25 0-16,-25-1 15,0 26 1,25 0 0,50-50-1,24 0 1,-24-25-1,0-25 1,-25 1 0,-75 24-1,-25 25 1,1 25 0,24 49-1,50-24 1,25-26 15,25-24-15,-1-24-1,-49-26 1,25 0 0,-50 1-1,1 49 1,-1-25-16</inkml:trace>
  <inkml:trace contextRef="#ctx0" brushRef="#br0" timeOffset="26215.38">25378 5979 0,'0'0'0,"-25"0"15,25-25 63,0 0-62,0 0-16,0 0 16,0 1-1,0-1-15,0 0 16,25 0-16,-25 0 16,0 1-1,24-51 1,-24 50-16,25-49 31,-25 24-15,0-24-1,0-1 1,0 1 0,0 0-1,25 24 1,-25 0-1,0-24 1,0-1 0,-25 51-16,25-51 31,0 1-31,0 49 16,0-25 15,0 26 0,0-1-31,0 0 31,0 0-15,0-24 0,0 24-1,0 0 16,25 25 110,25 0-125,24 25-16,0-25 15,75 25 1,0-25 0,-25 24-1,0-24 1,0 0-1,-25 25 1,-24-25 0,24 0-1,-25 0 1,1 0 0,-50 25-1,24-50 1,1 25-16,-25 0 15,74 0 1,-25 0 0,75 0-1,-50 25 1,25-25 0,-24 0-1,-1 25 1,0-25-1,-74 0-15,0 0 16,49 0 0,-49 0-1,25 0 1,-26 0 15,1 0 0,0 0-31,0 0 16,24 0 0,-24 0 31,-25-25-1,0 0 33,-25 25 233,50-25-156,0 1-156,0-1 16,25-25-16,-1 25 16,1-24-16,-1-1 15,1 25 16,-50 0-15,25 25 31,-25 25 0,0 0-47,25 0 15,-25 0 1,0 0-16,49 49 16,-24-24-1,-25-1 1,25-49 0,-25 25-1,49-50 1,26 0 15,24 1-15,0-26-1,-24 0 1,-50 26 0,-25-1-1,24 25 1,-24 25 15,0 24-15,25-24-1,-25 25-15,50 24 16,-25-24 15,-1-1-15,-24-24-16,25 0 31,0-25-15,0-50-1,49 1 1,1-26 0,-1-24-1,-24 49 1,-1 26-1,-49-1 17,25 25-17,0 49 1,0 26 0,24-1-1,1 1 16,0-51-15,-26 1 0,1-25-1,0 0 1,0-25 0,0 1-16,49-51 15,-24 1 1,-1 24-1,-24 50 1,-25-25 0,0 50 46,0 0-62,-25 49 31,50 50-15,-25-99 0,0 25-16,25-25 15,0-1 17,-1-24-17,1 0 1,0 0-1,49 0 1,-24 0 0,25 0-1,-1 0 1,-24 0-16,-1 0 16,1 0-16,74 25 31,-25-25-16,25 25 1,0-25 0,0 25-1,0-25 1,-25 25 0,-49-1-16,0-24 15,49 0 1,0 25-1,-24-25 1,-51 0 0,26 0-1,-25 0 17,-25 25 77,0 0-93,0 0-16,0 0 15,25-1-15,-25 26 16,24 99-1,1-50 1,0 0 0,-25 0-1,25 26 1,-50-1 0,25 24 15,0-24-16,-25 0 1,25 0 0,-25-49-16,25-1 15,0 1-15,0-26 16,0 26-16,0-26 16,0 26-16,-24 24 15,-1 0 1,0 1-1,0-1 1,25 0 0,-25 25-1,1-25 1,24 0 0,0-24-1,0-1 16,24 1-15,-24-1 0,25 25-1,0-24 1,-25-26 0,0 26-1,0-26 1,0 1-1,0 0 1,0-1 0,0 26-1,0-1 1,-25-24 0,0-1-1,25-24-15,0 0 16,0 25 15,-24-50-15,24 24-1,0 1 32,-25-25 0,25 25 62,0 0-93,0 0 15,0-1-15,-25 1 31,25 0-16,0 0-31,0 0 16,0 0-1,0-1 1,0 1 15,0 0 0,0 0 1,0 0-17,-25-25 1,25 24 0,0 1-1,-25-25 1,25 25-1,-25 0 17,25 0-17,0-1 17,0 1-17,-24-25-15,24 25 31,-25-25-15,25 25 0,0 0-1,-25-1 1,25 1 0,0 0-1,0 0 16,0 0 48,-25-25-64,0 0 1,-24-25-1,24 25 1,-25 0 0,-24 0-1,-25-25 1,0 25 0,-25 0-1,24-25 1,1 25-1,0 0 1,-25-25 0,25 25-1,49 0-15,-49 0 16,24 0 0,-24 0-1,25 0 1,-1-24 15,1 24-15,-1 0-1,1 0 1,24 0 0,26 0-1,-26 0 1,25 0-1,0 0 1,-24 0 0,24 0-1,-50 24 1,51 1 0,-1-25-1,0 0 1,-25 25 15,26-25-15,-26 0-1,25 0 1,0 0 0,1 0-1,-1 0 1</inkml:trace>
  <inkml:trace contextRef="#ctx0" brushRef="#br0" timeOffset="26985.13">29247 8608 0,'0'-49'16,"0"24"46,-24 25-46,24 25-1,0-1 1,-25 26-16,25 0 16,0-1-16,0 1 15,0 74 1,0 0-1,-25 25 1,25-25 0,0 0-1,0-50-15,0 25 16,-25 25 0,0-49-1,25 24 16,-49-24-15,24-1 0,0-24-1,0 24 1,1-49 0,24 24-1,0-24 16,-25-25-31,0 0 79</inkml:trace>
  <inkml:trace contextRef="#ctx0" brushRef="#br0" timeOffset="27751.74">28454 8757 0,'0'0'0,"24"-25"31,1 0-31,-25 1 16,0-1-1,25 25 1,-25-25 0,25 25-1,-25 25 1,0 0-1,-25 74 1,0 25 0,25 50-1,-25-26 1,25 26 0,-24 0-1,24-75 1,0 50-1,-25 0 1,0-25 0,25-25-1,-25-50 1,25 26 0,-25-50-1,25 24 1,0-24-1,0 0 1,0 0 0,-24-25 46</inkml:trace>
  <inkml:trace contextRef="#ctx0" brushRef="#br0" timeOffset="29623.21">28503 9476 0,'25'0'15,"-25"-24"17,0 48-17,-25-24 63,0 0-78,1 0 16,-1 0 0,0 0-1,0 0-15,-49 25 16,-1-50 0,1 25-1,-25 25 16,-1-25-15,1-25 0,50 1-16,-75-1 15,0 25 1,-1-25 0,26 25-1,0-25 1,0 0-1,0 25 1,-1-24 0,26 24-1,-25 0 1,24 0 0,-98 0-1,73 0 16,-24 0-15,0 0 0,-49-25-1,24 25 1,25 0 0,25 0-1,-1 0 1,26 0-1,0 0 1,24 0 0,0 0-1,25 0 32,1 0-16,24-25 79,24-25-95,-24 26 1,25-26-16,-25 25 16,0-24-16,25-51 15,-25 26 1,25 24 0,0-24-1,-25 24 16,25-24-15,-1-1 0,-24 26-1,25-26 1,0 26 0,-25 24-16,0-50 15,25 26 1,0-1-1,-25 1 1,24-1 0,-24 0-1,0 1 1,0 24 0,0-25-1,0 26 16,0-1-15,-24 0 0,24 0-1,0 0 17,0 1-17,24-1 16,-24 0-31,0 0 16,0 0 15,0 0-15,0 1 0,-24-1-1,24 0-15,-25 0 31,25 0-15,-25-24 0,0 49-1,25-25 1,0 0 0,0 0-1</inkml:trace>
  <inkml:trace contextRef="#ctx0" brushRef="#br0" timeOffset="30103.01">26097 6797 0,'25'0'31,"-25"-25"-15,-25 50 15,0 50-15,-25 24-1,1 0 1,24 0 0,0 1-1,50-76 16,25 1-15,74-25 0,0 0-1,-25-25 1,0-24 0,-74 24-16</inkml:trace>
  <inkml:trace contextRef="#ctx0" brushRef="#br0" timeOffset="30418.95">26122 6797 0,'0'0'16,"-25"0"-16,25-25 15,0 1 1,25-1 0,49 0-1,25 0 1,1 0 0,-1 1-1,-25-1 1,-24 25-1</inkml:trace>
  <inkml:trace contextRef="#ctx0" brushRef="#br0" timeOffset="30608.19">26047 6872 0,'0'0'0,"0"24"15,0 1-15,-25-25 16,50 25 0,75-25-1,73 0 1,26-25 0,-125 25-16</inkml:trace>
  <inkml:trace contextRef="#ctx0" brushRef="#br0" timeOffset="30906.39">27040 6648 0,'0'-24'16,"0"48"-16,-25-24 31,0 25-16,0 25-15,0-1 16,-24 26 0,-1-26-16,25 26 15,1 49 1,48 0 0,26-99-1,0 0-15,49-25 16,25 0-1</inkml:trace>
  <inkml:trace contextRef="#ctx0" brushRef="#br0" timeOffset="31203.4">27585 6772 0,'0'0'15,"0"-24"-15,25 24 16,-25-25-16,-25 25 31,-24 25-15,49 24-1,-50 50 1,0-24 0,50 24-1,0-49 1,50-1-1,25-24 1,-26-25 0,-24 0-16,25 0 15</inkml:trace>
  <inkml:trace contextRef="#ctx0" brushRef="#br0" timeOffset="31369.47">27486 6971 0,'-25'0'16,"50"0"-16,-99-25 0,24 25 16,25 0-16,75 0 31,-25-25-15,124 0-1</inkml:trace>
  <inkml:trace contextRef="#ctx0" brushRef="#br0" timeOffset="31618.87">27957 6698 0,'0'-25'31,"25"25"-31,0 25 16,0 49-16,-25 26 31,-25-1-15,-25 0-1,1-24 1,-26-51 0</inkml:trace>
  <inkml:trace contextRef="#ctx0" brushRef="#br0" timeOffset="32335.38">29644 3473 0,'-24'0'0,"-1"-25"31,0 50 32,0 0-47,0 24-16,0 1 15,25 0-15,-24 24 16,-1 1-1,-50 98 1,51-98 0,24-51-1</inkml:trace>
  <inkml:trace contextRef="#ctx0" brushRef="#br0" timeOffset="32953.42">29570 3671 0,'0'0'16,"25"-49"-16,-25 24 0,0 0 15,25-74 1,-1 74 0,1-24-1,50 24 16,24 0-15,-25 0 0,1 25-1,-26 0 1,-49 50 0,-25-25-16,1 24 15,-100 50 1,0-24-1,0-1 1,74-49 0,25 0-1,25 0 48,0 0-48,25-1 1,0 1-16,0 25 16,49 49-1,0 0 1,26-24 0,-1-1-1,-50-74 1,-24 0-1,0-50 1,0-24 0,0 24-1</inkml:trace>
  <inkml:trace contextRef="#ctx0" brushRef="#br0" timeOffset="34103.79">29520 11139 0,'0'0'0,"0"-25"63,0 0-47,-25 0-1,1 25-15,-26 0 16,0-25-1,-98 25 1,-26 25 0,0 25-1,75-1-15,-50 100 16,100-74 0,24 173-1,99-124 1,100-50-1,24-49 1,1-25 0,-50-25-1,-50 0 1,-50 25 0,-24-24-1,-50 24 48,1 0-48,-1 0 1,-25 0-16</inkml:trace>
  <inkml:trace contextRef="#ctx0" brushRef="#br0" timeOffset="36785.94">2902 7938 0,'0'0'0,"0"-24"16,0-1-1,0 74 48,0 1-63,-24 24 16,24-24-16,-25 99 15,25-25 16,-25-74-15,25-26 0,0-48-1,0-76 1,0-49 0,25-49-1,24 0 1,-24 73-1,0 51 1,0 99 0,-25 0-1,74 124 1,-24 24 0,-25-123-16,-1 49 15,1-99 16,25 25-15,0-124 0,49-50-1,25-50 1,-25 50 0,-74 100-1,0 49 1,-1 0-1,-24 99 1,25 124 0,-25-148-1,0 49 1,0-25 0,25-49-1,25-26 16,-26 1-31</inkml:trace>
  <inkml:trace contextRef="#ctx0" brushRef="#br0" timeOffset="37154.49">4019 8013 0,'0'0'0,"0"-25"15,25 25-15,-25-25 16,0 0-1,-25 100 17,0 49-17,25-25 1,50-25 0,-1-49-1,26-25 16,-1-49-15,-24-51 0,-50 1-1,0 0 1,-25 74-16,25 0 16,-25 25-1,0 0 1</inkml:trace>
  <inkml:trace contextRef="#ctx0" brushRef="#br0" timeOffset="37669.87">4912 8038 0,'0'0'0,"74"-25"15,-74 0 16,-25 0-15,1 25-16,-51 25 16,-24 49-1,25 50 1,49-24 0,25-26-1,25-24 1,49-50-1,25-25 1,0-25 0,1-99-1,-51-49 1,-24-50 0,-25 49-1,-25 125 16,25 24-15,-25 50 0,1 75-1,24 49 1,-25 50 0,25-50-1,25 0 1,24-50-1,1-24-15</inkml:trace>
  <inkml:trace contextRef="#ctx0" brushRef="#br0" timeOffset="38153.19">5606 8162 0,'0'-25'32,"25"0"-1,0 25 0,25 0-31,-26-25 16,1 25-16,50-25 15,-26-24 1,-24-26 0,-25 26-1,-25 24 1,-49 25 0,-1 50-1,1 49 16,0 0-15,74 25 0,24-50-1,51 1 1,-26-50-16,100-25 16,0 0-1,-25-75 1,-74 50-16</inkml:trace>
  <inkml:trace contextRef="#ctx0" brushRef="#br0" timeOffset="38419.32">6549 7566 0,'0'0'0,"0"-25"31,0 1 0,-50 123-15,-24 75-1,0-1 1,-1 26 0,75-51-1,25-48 1,49-51-1,75 1 1</inkml:trace>
  <inkml:trace contextRef="#ctx0" brushRef="#br0" timeOffset="38752.87">8534 7765 0,'0'0'0,"24"-50"32,-24 25-17,0 50 16,25 25-31,-25-1 16,25 75 0,-50-24-16,0 24 15,1 24 1,-1-48 0,0-75-1</inkml:trace>
  <inkml:trace contextRef="#ctx0" brushRef="#br0" timeOffset="39504.19">8360 8211 0,'0'0'16,"0"-25"0,0 1-1,0-1 1,25 25-16,24-50 15,51 25 1,-1-24 0,-25-1-1,-24-49 1,-1 25 0,-24 49 30,-25 50-30,25 74 0,-25 50-1,-25 24 1,0-74 0,25-74-1,0-50 1,25 1-1,50-51 1,49-24 0,-25 49-1,-49 50 1,-1 0 0,1 50-1,-1 24 16,1 1-15,0-50-16,49-25 16,25 0-1,-50-50 1,-24-24 0,-50-1-1,-25 1 1,-24 74-1,-26 25 1,25 49 0,26 50-1,24-25 1,24 50 0,-24-74-1</inkml:trace>
  <inkml:trace contextRef="#ctx0" brushRef="#br0" timeOffset="40353.53">11634 7641 0,'0'0'16,"25"-25"-16,25 0 15,-25 0 1,-25 50 15,0 0-15,0 49-16,-25 75 15,-25 25 1,25-1 0,1-49-1,-1-74 1,25-100 15,25-74 0,24-74-15,26-75 0,24 50-1,0 74 1,-24 99-16,49 1 16,0 49-1,-75 25 1,-49 99-1,-74 24 1,-100 26 0,25-50-1,75-74 17,49-25-32,25-1 15,-25-24 1,25 100-1,50-1 1,0-25 0,49 1-1,0-26 1,25 1 0</inkml:trace>
  <inkml:trace contextRef="#ctx0" brushRef="#br0" timeOffset="40672.69">12875 7988 0,'25'-25'16,"-50"50"-16,74-99 0,-24 24 0,0-49 31,0 74-16,-25 0 1,-50 50 0,-49 74-1,-25 25 1,74 0 0,26-49-16,24-26 15,24 50 1,51-49-1,98 25 1</inkml:trace>
  <inkml:trace contextRef="#ctx0" brushRef="#br0" timeOffset="40886.83">13470 8211 0,'0'-25'47,"25"25"-31,0 0-16,49 0 16,50-24-1,-49 24-15</inkml:trace>
  <inkml:trace contextRef="#ctx0" brushRef="#br0" timeOffset="41554.55">15132 7541 0,'0'0'16,"25"-24"-16,-25-1 31,-25 25-31,0 25 15,-99 24 1,0 75 0,25 0-1,74 0 1,25-24 0,50-76-16,74 26 15,50-25 16,-1-50-15,-123 25-16</inkml:trace>
  <inkml:trace contextRef="#ctx0" brushRef="#br0" timeOffset="41803.51">15604 7715 0,'0'0'0,"24"-25"32,-24 0-17,-24 50 1,24 50-16,-25 24 16,0 0-1,25-24 16,25-51-31,-25 1 16</inkml:trace>
  <inkml:trace contextRef="#ctx0" brushRef="#br0" timeOffset="41960.67">15728 7541 0,'0'-74'16,"0"148"-16,-25-173 0,25 74 16,0 1 15</inkml:trace>
  <inkml:trace contextRef="#ctx0" brushRef="#br0" timeOffset="42254.37">15951 7765 0,'0'0'0,"25"74"31,-25-49-31,-25 25 16,25-26 15,0-48-16,25-26-15,-1 0 16,76-49 0,-51 25-1,75-1 1,-74 50-16,24 1 16,-24 24-1</inkml:trace>
  <inkml:trace contextRef="#ctx0" brushRef="#br0" timeOffset="42554.62">16869 7690 0,'25'-25'31,"-25"1"-15,-25 24-16,-25 0 15,-24 49 1,-1 26 0,1-1-1,49 25 1,25-49-16,25 24 16,74-49 15,25 25-16,-25-50 1,1 0 0</inkml:trace>
  <inkml:trace contextRef="#ctx0" brushRef="#br0" timeOffset="42987.38">17315 7839 0,'0'-25'0,"0"50"0,25-50 16,-25 1-16,-25 24 31,-24 74-15,49 0-1,-50 26 1,50-26 0,50-24 15,-1-50-16,50-25 1,-49-50 0,0 26-16,-25-1 15,24-49 1,-24 74 0,-50 75 15,25 49-16,-25-25 1,50 1 0,25-50-1,24-1 1,-24-48 0</inkml:trace>
  <inkml:trace contextRef="#ctx0" brushRef="#br0" timeOffset="43204.81">18084 7790 0,'50'-25'0,"-100"50"0,100-75 16,-50 25-1,0 0 17,0 50-32,-25 0 15,0 74 1,0 0-1,1 1 1,24-26 0,0-49-1</inkml:trace>
  <inkml:trace contextRef="#ctx0" brushRef="#br0" timeOffset="43537.64">18655 7467 0,'25'-25'15,"-50"50"-15,50-75 0,-1 26 16,-24-1 15,-24 50-31,-1-1 16,0 76-1,-25 73 1,-24 1 0,0 49-1,49-124 17,25 1-32,25-76 31,24 1-16,50-25 1</inkml:trace>
  <inkml:trace contextRef="#ctx0" brushRef="#br0" timeOffset="43704.61">18605 8013 0,'0'0'16,"-25"-25"-16,50 0 15,0 25-15,25-25 16,74 1 0,0-1-1</inkml:trace>
  <inkml:trace contextRef="#ctx0" brushRef="#br0" timeOffset="44121.68">17861 7393 0,'0'0'0,"0"-25"0,0 50 78,25-25-62,-25 24-1,25-24 1,-1 0-16,-24-24 16,0-1-1,0 0 1</inkml:trace>
  <inkml:trace contextRef="#ctx0" brushRef="#br0" timeOffset="44904.04">19697 8186 0,'0'0'16,"0"25"-1,25-25 1,-50 0 15,50 0 78</inkml:trace>
  <inkml:trace contextRef="#ctx0" brushRef="#br0" timeOffset="45102.7">19746 8534 0,'-24'25'0,"48"-50"0,-48 74 15,24-24-15,0 0 32,-25-25-17</inkml:trace>
  <inkml:trace contextRef="#ctx0" brushRef="#br0" timeOffset="46954.14">3026 9973 0,'0'0'0,"0"-25"16,25 0-1,0 0-15,-25 0 16,25 1-1,-25-1 1,-50 25 0,-24 25-1,-50 74 1,25 50 15,74-50-15,74 0-1,75-74 1,0 24 0,-74-24-1,-50 50 1,-25-50-16,-49 49 16,-25 0-1,-1-49 1,26 0-1,49-50 1,50-49 0,0 24-1</inkml:trace>
  <inkml:trace contextRef="#ctx0" brushRef="#br0" timeOffset="47304.82">3473 10270 0,'0'25'15,"0"0"1,-25 49 0,0 1-1,25-1 1,50-24-1,24-25 1,1-25 0,-26-25-1,-24-25 1,0-24 0,-75-1-1,-24 50 16,49 25-31,-49-24 16,49 24 0</inkml:trace>
  <inkml:trace contextRef="#ctx0" brushRef="#br0" timeOffset="47569.51">3944 10121 0,'0'0'0,"25"-49"16,-25 24-1,0 50 17,0 0-32,-25 99 31,0 24-16,25-23 1,-24-26 0</inkml:trace>
  <inkml:trace contextRef="#ctx0" brushRef="#br0" timeOffset="47903.66">4192 10320 0,'0'-25'16,"0"0"-16,25 25 15,-25 25 1,0 74 0,0 25-1,0-24 16,0-76-15,50-24 0,-1-49-1,26-50 1,-1-1 0,-24 26-1,-50 49-15,25 0 16,-1 25-1</inkml:trace>
  <inkml:trace contextRef="#ctx0" brushRef="#br0" timeOffset="48170.04">4763 10543 0,'0'0'0,"74"0"16,1-49 15,-1-26-16,-49 1 1,-25 24 0,-74 25-1,-1 100 1,1 24 0,74-25-1,49-24 1,125-25-1,-50 0 1</inkml:trace>
  <inkml:trace contextRef="#ctx0" brushRef="#br0" timeOffset="48437.02">6921 9973 0,'0'0'0,"0"-25"32,0 0-32,-25 25 15,1 50 1,-1 74 0,0 24-1,-25 26 1,1-50-1,-1-25 1</inkml:trace>
  <inkml:trace contextRef="#ctx0" brushRef="#br0" timeOffset="49104.43">6574 10494 0,'0'0'15,"0"-25"1,0 0-1,25 0 1,49-25 0,25 1-1,25-26 1,-49 26 0,-26-1-1,-24 25 1,-25 75 31,-25-25-47,25 24 0,-24 51 15,-1-26 1,25-49 0,25-25 30,49-75-30,0 1 0,-49 49-1,-25 75 1,25-25 0,-25 24-16,25 26 15,74-50 1,0-25-1,25-25 1,-24-25 0,-51-49-1,-24 0 1,-25 74 0,-50 25 15,-24 49-16,49 51 1,0-26 0,1 50-1,48-99 1,1 0 0</inkml:trace>
  <inkml:trace contextRef="#ctx0" brushRef="#br0" timeOffset="50887.43">9898 9923 0,'0'-25'31,"25"25"63,-50 0-94,25-25 218,25 25-30,0 0-188,-1 25 15,26 0-15,-25 0 16,24 24-16,26 75 16,-50 0-1,-25 25 1,-50-49 0,-24-26 15,24-74-16,50 25 1,-25-75 0,50-74-1,74-25 1,50 0 0,-74 75-16,49-50 15,-50 74 1</inkml:trace>
  <inkml:trace contextRef="#ctx0" brushRef="#br0" timeOffset="51270.71">10568 10295 0,'0'25'15,"25"-25"-15,-1-25 16,1 25 0,0-25-16,49-24 15,-24-26 1,-25 1 0,-25 49-1,-50 25 1,-24 50-1,-1 49 1,1 0 0,74 0-1,25-24 1,99-26 15,49-49-15,-98-24-16,49-1 15</inkml:trace>
  <inkml:trace contextRef="#ctx0" brushRef="#br0" timeOffset="51506.9">11188 10320 0,'25'-50'16,"-50"100"-16,75-174 15,-50 99 1,0 50 15,24 0-15,1 49-1,-25-24 1,-25 24 0,1-49-16,-76 25 15,1-26 17,25-24-17,74-24 1</inkml:trace>
  <inkml:trace contextRef="#ctx0" brushRef="#br0" timeOffset="51938.56">11486 10171 0,'24'-25'16,"-48"50"-16,48-75 15,1 50 16,-25 25-31,-25 50 16,50-1 0,0 0-1,25-24 1,-1-50 0,1-25 15,-25 0-16,-1-24-15,-24-1 16,25-49 0,-25 49-16,0 26 15,0 123 17,-25 0-17,25 0 1,50-24-1,25-50 1,24-50 0</inkml:trace>
  <inkml:trace contextRef="#ctx0" brushRef="#br0" timeOffset="52187.83">12403 9873 0,'50'-74'15,"-100"148"-15,125-198 0,-75 99 16,25 1 0,-25 73-1,-25 51 1,0 73 0,25 26-1,0-26 1,0-49-1,0-49 1</inkml:trace>
  <inkml:trace contextRef="#ctx0" brushRef="#br0" timeOffset="52424.41">12974 10022 0,'0'0'0,"50"-74"15,-75 99 32,25-1-47,0 51 16,-25 74 0,0 24-1,-24-24 1,24-50-1,0-49-15,0-25 16</inkml:trace>
  <inkml:trace contextRef="#ctx0" brushRef="#br0" timeOffset="52753.78">12800 10494 0,'25'-50'0,"-50"100"0,50-125 16,-25 50-1,25 0 1,49 1 0,50-1-1,50 25 1,25-25 0,-150 25-16,50 25 15,-49-25 1,-50 49 15,25 1-15,-50 25-1,25-26 1,0-24 0,0 0-1</inkml:trace>
  <inkml:trace contextRef="#ctx0" brushRef="#br0" timeOffset="53605.8">13892 10345 0,'0'0'0,"0"24"31,25-48 0,0-1-15,24 0-16,-24 0 15,25 0 1,-26 25 0,26 0-1,0 50 1,-1 24-1,26-49 1,49 0 0,0-25-1,-50-25 1,1-24 15,-26-75-15,-49 74-1,0 25 1,-49 25 0,24 0-1,-25 50 1,25 49 0,0 0-1,25 1 1,0-26-16,0 25 15,25 100 1,-74 198 15,-51-174-15,1-74-16,25-100 31,49-98 0,25-100-15,25-50 0,0-24-1,24 74 1,1 100-16,-50-1 16</inkml:trace>
  <inkml:trace contextRef="#ctx0" brushRef="#br0" timeOffset="54837.35">16075 10295 0,'50'0'31,"-26"0"-15,26 0-16,0 0 15,-1 0-15,1-25 16,49 0-1,-49-24 1,-26-1 0,-48 1-1,-1 24-15,-50 25 16,-24 25 0,-25 74 15,50 25-16,74-25 1,99 0 0,124-74-1,50-50 1,-50-24 0,-99-1-1,-74-24 1,-124 49-1,-26 74 1,76 1 0,24 74-1,99-25 1,0 25 0,-25 50 15,-49 25-16,-50-51 1,-24-24 0,-1-99-1</inkml:trace>
  <inkml:trace contextRef="#ctx0" brushRef="#br0" timeOffset="56371.16">17439 10196 0,'0'0'0,"0"-25"16,0 50 15,-25 24-31,25 1 16,0 0-1,25-1 1,0-24 0,0-25-16,25-25 15,24-24 1,-24-26 0,-26 26-1,1 49 1,-25 49-1,75 50 1,73-49 0,76-25-1,-26-25 1,-49-50 15,-99-99-15,-100 75-1,-99 74 1,0 0 0,100 50-1,49-26 1,99-24 0,25-24-1,-25-1 1,-24 0-1,-51 0 1,1 25 0,0 99-1,25 1 1,74-26 0,49-49 15,1 0-16,-75-50 1,-49-50 0,-50-49-1,0-124 1,0 25 0,-25 49-1,0 75 1,-24 124-1,24 99 1,0 50 0,75-1-1,-26 1 1,1-25 15,-25-75-15,-25-49-1,1-25 1,-1-50 0,0-49-1,50-25 1,74 0 0,0 99-1,-24 1 1,-26 73-1,-24 50 1,-25 1 0,0-1-1,25-50 1,49-24 15,26-50-15,-1-24-1,-25-26 1,-24-49 0,-75 124 15,0 75-15,25-1-1,25 1 1,25-75-1,24 0 1,0-25 0,1-50-1,-26 1 1,-24 49 0,-25 50 15,25 49-16,25-24 1,-1 0 0,26-26-1,-1-24 1,-24-24 0,24-51-1</inkml:trace>
  <inkml:trace contextRef="#ctx0" brushRef="#br0" timeOffset="56637.16">20962 9923 0,'0'0'0,"25"-25"0,-75 0 15,25 1 1,-24 73 15,24 50-15,50 1-1,49 24 1,-24-25 0,-50 0-1,-25-49 1,-25-25 0,-24-1-1,49-73 1</inkml:trace>
  <inkml:trace contextRef="#ctx0" brushRef="#br0" timeOffset="56803.91">21408 10369 0,'0'0'0,"50"0"0,-25 0 47,0 0-32</inkml:trace>
  <inkml:trace contextRef="#ctx0" brushRef="#br0" timeOffset="57937.7">2381 12156 0,'0'0'0,"0"-50"16,0 25-1,-24 25 17,-1 0-17,-25 25-15,-24 74 16,24 0 0,25-49 15,75-50-16,49-25 1,0-74 0,-24 25-1,-50 24 1,0 50 0,-50 74-1,25 50 1,-25 25-1,25-49 1,0-76 0</inkml:trace>
  <inkml:trace contextRef="#ctx0" brushRef="#br0" timeOffset="58238.21">2754 11932 0,'0'0'0,"24"-49"16,1 49 15,0 25-31,0-1 16,49 76-1,1 24 1,-1 0-1,-49 24 1,-50 1 0,-49-49-1,-50-51 1,49-24 0</inkml:trace>
  <inkml:trace contextRef="#ctx0" brushRef="#br0" timeOffset="58537.33">1761 12131 0,'0'0'15,"0"-50"1,-25 50 0,1 0-16,-1 99 15,0 50 1,0 75 15,25-51-15,25-49-1,25-25-15</inkml:trace>
  <inkml:trace contextRef="#ctx0" brushRef="#br0" timeOffset="59720.68">5606 11982 0,'0'0'0,"-24"-25"15,24 0 1,0 1-16,-50-1 16,0 0-1,-49 99 1,-25 50 15,50 75-15,49-75-1,74-99 1,51-50 0,24-50-1,-25-73 1,-74 48 0,0 26-1,-1 99 1,-24 74-1,25 75 1,0-1 0,99-24-1,-50-99 1</inkml:trace>
  <inkml:trace contextRef="#ctx0" brushRef="#br0" timeOffset="61087.94">8831 11833 0,'0'0'0,"0"-49"16,0 24 0,-25 25-1,1 0 1,-1 25-16,-99 49 16,-75 199 15,125-75-16,74-49 1,149-124 0,49-75-1,1-49 1,-50 0 0,-75 0-1,-74 24 1,-25 75-1,-49 50 1,24 49 0,50 75-1,50-100 1,74-49 0,-50-50 15,-24-25-16,-25-49 1,-25-50 0,24 50-1,26 50 1,0 49 0,24 49-1,-24 75 1,-1 50-1,-24-125 1,-25-73 15,25-1-15,-25-50-16,74-24 31,1 0-15,24 74-1,-49 25 1,-1 99 0,1 1-1,24-26 1,-49-49-16,99-25 16,-25-75-1,-49-24 1,-50 0-1,-25 49 1,0 50 0,1 50-1,48 24 1,76 1 15,-26-1-15,-24 1-1,-50-1 1,-149-24 0,50-75-1,74 0-15</inkml:trace>
  <inkml:trace contextRef="#ctx0" brushRef="#br0" timeOffset="61321.76">10989 11808 0,'0'0'0,"25"-24"31,-25 48-31,0 1 16,0 0-16,0 149 31,25-1-16,25-24 1,24-25 0,1-49-1</inkml:trace>
  <inkml:trace contextRef="#ctx0" brushRef="#br0" timeOffset="62187.66">10915 12379 0,'0'0'0,"-74"-50"16,49 25 0,50 1-1,99-1 1,49 25 15,51-25-15,-26 0-1,-74 25 1,-99 0 0,-50 25-1,-25 0 1,1 24 0,24-24-1,25 0 1,124-50-1,-25-24 1,-24 24 0,-26 0-1,-49 50 1,50 24 15,0 26-15,49-26-1,0-49 1,0-24 0,-24-26-1,-26-49 1,-24 24 0,0 75 15,0 25-16,0 0-15,49 49 16,25-24 0,0-50-1,-24 0 1,-1-50 15,-49-49-15,0-50-1,0-99 1,-25 0 0,24 199-1,-24 73 1,-24 51 0,24 74-1,24 24 1,1 1-1,25 0 1,-25-75 0</inkml:trace>
  <inkml:trace contextRef="#ctx0" brushRef="#br0" timeOffset="62388.38">12999 12081 0,'0'0'0,"-50"-25"31,50 1-31,25-1 32,49 25-32,-24 0 15,24-25-15</inkml:trace>
  <inkml:trace contextRef="#ctx0" brushRef="#br0" timeOffset="63221.82">15752 11957 0,'0'0'0,"25"0"47,-25 25-47,0 0 16,25 0-16,0-25 15,24 24 1,100-24-1,0-24 1,-99-1-16,-25-50 16,-50 26-1,-50 24 1,-49 0 0,0 100-1,0 49 1,75 24-1,49-24 1,99-74 0,74-25-1,1-50 1</inkml:trace>
  <inkml:trace contextRef="#ctx0" brushRef="#br0" timeOffset="63404.13">16645 12081 0,'0'0'0,"25"25"47,-25 0-31,0 0 15</inkml:trace>
  <inkml:trace contextRef="#ctx0" brushRef="#br0" timeOffset="63988.53">17018 11932 0,'0'25'62,"0"0"-62,0 25 16,24-1-16,-24 1 16,0 49-1,0-25 1,25-98 31,-25-26-47,75-49 15,-1 0 1,-24 49 0,-1 50 15,1 50-16,-50 24 1,0 0 0,0-24-1,0-25 1,49-75 0,1-49-1,25 25 1,24 24-1,-25 50 1,-74 25 0,25 49-1,0 1 1,0-1 0</inkml:trace>
  <inkml:trace contextRef="#ctx0" brushRef="#br0" timeOffset="64136.2">18233 12230 0,'0'0'15,"0"25"1,25-25 0,0 0 15</inkml:trace>
  <inkml:trace contextRef="#ctx0" brushRef="#br0" timeOffset="64504.86">19052 11759 0,'0'0'0,"0"-75"15,-25 50 1,-49 1 0,-1 24-1,1 49 1,-1 26 0,50 24-1,25 25 1,0 0-1,0 25 1,25 24 0,-25-98-16,25 49 15,-25-25 1,0-74 15,-25 25-31</inkml:trace>
  <inkml:trace contextRef="#ctx0" brushRef="#br0" timeOffset="64655.78">18531 12528 0,'0'0'0,"0"-25"16,0 0-1,49 0 1,1 25-16,49-25 15</inkml:trace>
  <inkml:trace contextRef="#ctx0" brushRef="#br0" timeOffset="65838.55">2754 13942 0,'0'0'0,"-25"25"0,0 24 15,25-24 1,-25 99-1,25 25 1,-25-25 0,25-25-1,0-74 1,0 0 0,25-75-1,25-49 1,-1 49-16,-24-49 15,25 74 1,-25 25 0,24 25-1,-24 49 1,0 1 15,-25 24-15,-25 0-1,0-49 1,-24-25 0,-1-25-1,25 0-15</inkml:trace>
  <inkml:trace contextRef="#ctx0" brushRef="#br0" timeOffset="66104.87">3299 14016 0,'0'0'0,"50"0"32,-50 25-32,25 0 15,-25 24 1,25 51-1,-1 24 1,-48-50-16,-1 50 16,-25-25-1,-49-24 1,49-50-16</inkml:trace>
  <inkml:trace contextRef="#ctx0" brushRef="#br0" timeOffset="66404.8">2158 14140 0,'-25'-25'0,"1"1"31,24 48-15,-25 26-1,0 99 1,25 49 0,0 26-1,25-51 1,24-24-1</inkml:trace>
  <inkml:trace contextRef="#ctx0" brushRef="#br0" timeOffset="67804.87">5706 14239 0,'0'-24'47,"-25"-1"-32,25 0-15,-25 0 16,-25 25 15,1-25-15,-26 75-1,-49 99 1,50 49 0,49-49-1,75-74 1,-1-75 0,26-25-1,-1-99 1,-49 74-16,0-99 15,0 25 1,-1 50 0,-24 148 15,25 25-15,25 26 15,-1-51-16,26-49 1,24-25-16</inkml:trace>
  <inkml:trace contextRef="#ctx0" brushRef="#br0" timeOffset="69404.89">8732 14289 0,'0'0'0,"0"-25"0,0 75 31,0-25-16,-25 99 1,25 49 0,0 26-1,0-26 1,-25-73 0,25-51-1,-24-73 1,24-1-1,-25-124 1,25-50 0,25 1-1,24 24 1,50 25 15,-49 100-31,25-50 16,-1 49-1,0 50 1,-49 74 0,-25 75-1,-49 25 1,-51 0 0,51-75-1,-26-50 1</inkml:trace>
  <inkml:trace contextRef="#ctx0" brushRef="#br0" timeOffset="69988.77">9303 14488 0,'0'0'15,"24"-25"1,1 0 0,25-25-1,-25-24 1,-1-1 0,-24 26-1,-24 49 1,-51 49-1,26 51 1,24-1 0,74-25-1,51-49 1,-1-50 15,0-24-15,-24-1-1,-51 50 1,-24 25 0,0 0-1,0 24 1,-24-24-16,24 25 16,0-25 15,0-100-16,49-24 1,26 0 0,-1-1-1,0 51 1,-24 24 0</inkml:trace>
  <inkml:trace contextRef="#ctx0" brushRef="#br0" timeOffset="70154.86">10295 14289 0,'0'25'16,"25"0"-16,-25-1 16,0 26-1,0 25 1</inkml:trace>
  <inkml:trace contextRef="#ctx0" brushRef="#br0" timeOffset="70639.99">10568 14314 0,'0'0'0,"-50"124"32,25-99-32,25 24 0,25 26 15,50-26 17,24-49-17,-25-24 1,1-1-1,-75-25-15,0 1 16,-25-26 0,0 50-16,-74-24 15,49 49 1,25 0-16,-24 0 16,49 24-1,0 1-15,49-25 16</inkml:trace>
  <inkml:trace contextRef="#ctx0" brushRef="#br0" timeOffset="71088.57">11386 14363 0,'0'0'0,"100"-74"32,-100 49-17,-25 0 1,-25 50-16,1 0 15,-51 99 1,100-25 0,50-24-1,49-50 1,-24-25 0,24-50-1,-50-49 1,-24-25-1,-25-75 17,-25-24-17,1 99-15,-1 99 32,0 100-17,0 24 1,25 50-1,50 24 1,-25-24 0,24 0-1,-24-124-15</inkml:trace>
  <inkml:trace contextRef="#ctx0" brushRef="#br0" timeOffset="71305.81">11982 14363 0,'0'-24'31,"0"48"-31,25-24 32,-25 25-32,0 25 15,24 0 1,-24 24-1,25-24 1</inkml:trace>
  <inkml:trace contextRef="#ctx0" brushRef="#br0" timeOffset="71422.5">12106 14239 0,'0'0'0,"-25"-24"31</inkml:trace>
  <inkml:trace contextRef="#ctx0" brushRef="#br0" timeOffset="71639.83">12478 14339 0,'0'0'0,"-25"24"62,0 26-62,25-25 16,0 25-16,25 24 16,0-24-1,-25-26 1</inkml:trace>
  <inkml:trace contextRef="#ctx0" brushRef="#br0" timeOffset="71896.39">10146 13818 0,'-25'0'0,"50"0"0,-50-25 16,0 0 15</inkml:trace>
  <inkml:trace contextRef="#ctx0" brushRef="#br0" timeOffset="72639.45">15529 14587 0,'0'25'16,"-25"-25"-1,50 0 1,0 0-16,74-25 16,0 0-1,-24-25 1,-26 1 15,-49-26-15,-49 50-1,-26 25 1,-24 50 0,0 49-1,49 25 1,75-24 0,74-51-1,-24-49-15,74 0 16</inkml:trace>
  <inkml:trace contextRef="#ctx0" brushRef="#br0" timeOffset="72783.85">16323 14711 0,'0'0'0,"25"-25"0,0 25 31,-1 0-16</inkml:trace>
  <inkml:trace contextRef="#ctx0" brushRef="#br0" timeOffset="73355.72">16770 14463 0,'0'25'31,"24"-1"-15,-48 1-16,24 25 16,0-25-1,-25 24 1,25-24-1,25-50 1,24-74 0,26 0-1,-26 49 1,-49 25 0,25 25-1,0 50 1,0 24-1,-25-24 1,24-50 15,-24-25-15,50-24 0,24-51-1,1 75 1,-26 1-1,-24 48 1,0 26 0,0 25-1,0 49 1,-25-75-16</inkml:trace>
  <inkml:trace contextRef="#ctx0" brushRef="#br0" timeOffset="73511.28">17935 14661 0,'0'0'0,"25"0"32,-25 25-1</inkml:trace>
  <inkml:trace contextRef="#ctx0" brushRef="#br0" timeOffset="73921.69">18680 14339 0,'0'0'0,"0"-124"31,-50 99-31,0-25 16,-24 25-1,0 50 17,24 25-17,0 49 1,26 25-1,-1 0 1,50 50 0,-1-1-1,-24-73-15,25 73 16,0-49 0,0-74-1,-50-50 16,0 0-15</inkml:trace>
  <inkml:trace contextRef="#ctx0" brushRef="#br0" timeOffset="74122.07">18134 15182 0,'-25'-49'32,"75"49"-17,-1-25 1,26 25-16,-1-25 16,1 25-16</inkml:trace>
  <inkml:trace contextRef="#ctx0" brushRef="#br0" timeOffset="74280.12">19077 15008 0,'24'0'16,"1"0"15</inkml:trace>
  <inkml:trace contextRef="#ctx0" brushRef="#br0" timeOffset="77655.78">3647 16150 0,'0'0'0,"-25"-50"32,0 25-32,0-24 15,-49 24 1,-1 25-1,-24 0 1,50 25-16,-1 49 16,25 25-1,25 25 17,99-25-17,50-24 1,-50-25-1,-74 24 1,-74-24 0,-51 24-1,-24-49 1,-25 0 0,1-1-1,123-48 1,50-51-1</inkml:trace>
  <inkml:trace contextRef="#ctx0" brushRef="#br0" timeOffset="78022.23">4068 16422 0,'0'0'0,"50"0"32,-75 0-32,0 25 15,-49 50 1,49-1 0,25-24-1,50-25 1,24-50-1,1-50 1,-51 1 0,-24 24-1,-24-24 17,-26 49-17,0 0 1,26 25-16</inkml:trace>
  <inkml:trace contextRef="#ctx0" brushRef="#br0" timeOffset="78472.45">4689 15951 0,'0'0'0,"0"-25"31,-25 75-15,0 0-1,25 24-15,-25 75 16,25 24 0,25-73-1,-25-75 1</inkml:trace>
  <inkml:trace contextRef="#ctx0" brushRef="#br0" timeOffset="79588.77">5110 16199 0,'0'0'0,"0"-25"15,-25 75 1,1-25 0,-1 49-1,25-49-15,25 25 16,24-50-1,26-25 1,-1-25 0,-49-24-1,0 24 17,-25 25-1,0 100-16,0 24 1,49 0 0,26-49-1,-26-25-15,51-25 16,24-75 0,-50-24-1,-24-75 1,-26-49-1,1 0 1,-25 124 0,0 148 31,0 1-32,0 124 1,0-50-16,0 99 15,0-50 1,0-73 0,-25-75-1,50-125 17,0-49-17,25 1 1,-26 24-1,51 74 1,-25 50 0,24 50-1,-74-1 1,25 125 0,-25-75-1,25-49 1,24-50-1,26-50 1,24-49 0,-50 0-1,-24 99 17,-25 74-17,25 25 1,-25-49-1,50-25 1,-26-50-16,26 0 16,0-74 15,-1 49-15,-49 50 15,25 50-16,-25 49 1,25-25 0,0-49-1,0-25-15</inkml:trace>
  <inkml:trace contextRef="#ctx0" brushRef="#br0" timeOffset="79838.92">7244 16100 0,'0'-25'0,"0"50"0,-25-50 32,25 50-32,-25 0 15,0 49 17,25-49-17,25 0 1,0-25-1,0-25 1,-1-25 0,-48 26-1,-1-1-15</inkml:trace>
  <inkml:trace contextRef="#ctx0" brushRef="#br0" timeOffset="80138.94">7169 16547 0,'0'0'0,"25"24"16,-50 1 0,25 0-1,0 25 1,25-26-1,0 1-15,0-25 16,-1-25 0,1-24-1,0-26 1,-25 51 0,-50 24-1,-24 24-15</inkml:trace>
  <inkml:trace contextRef="#ctx0" brushRef="#br0" timeOffset="80855.42">3026 17167 0,'0'0'0,"-49"-25"16,24 25-1,25-25 1,-25 25 0,25 25 15,50 0-15,99 0-1,173-25 1,149-25-1,199 0 1,99-25 0,-49 1-1,-150-1 1,-173 25 15,-174 0-15,-148 1-1,-50 24 1,-25-25 0</inkml:trace>
  <inkml:trace contextRef="#ctx0" brushRef="#br0" timeOffset="86388.75">8931 16224 0,'24'-25'32,"-48"25"15,24 50-32,0-25 1,0 49-16,0-24 15,0 49 1,24-25-16,1 75 16,50-25-1,-1-124 17,-24-25-17,-1-74 1,1-50-1,-25 0 1,-25-24 0,-25 24-1,0 50 1,25 74 0</inkml:trace>
  <inkml:trace contextRef="#ctx0" brushRef="#br0" timeOffset="86939.79">9799 16100 0,'0'-25'15,"-25"50"1,-25 0-1,26 49 1,24 25 0,24-24-1,76-26 1,48-24 0,-73-25-16,24 50 15,-74-50 1,-25 25-1,-50 0 1,-49-1 0,49-24 15,50-49-15,25-1-1,50-49 1,24 24-1,25 26 1,0 49 0,-74 25-1,-26 24 1,1 26 0,0-1-1,-25 1 1,25-26-1,-25-24 1</inkml:trace>
  <inkml:trace contextRef="#ctx0" brushRef="#br0" timeOffset="87063.81">10543 16125 0,'0'0'0,"25"-75"32,-50 75-32</inkml:trace>
  <inkml:trace contextRef="#ctx0" brushRef="#br0" timeOffset="87756.86">10841 16497 0,'0'0'16,"0"25"-1,0 0-15,0-50 32,-25-25-17,50-24 1,-1 24-1,1 50 1,0 25 0,0 24-1,49 26 1,26-25 0,48-50-1,1-25 1,0-50-1,-99 26-15,-26-26 16,-24 50 0,-74 25 15,24 25-15,26 25-1,24-1 1,49 26-1,1 24 1,-1 25 0,-49 50-1,0-1 1,-49 76 0,-50-125-1,24-50 1,26-74-1,-1-74 1,25-150 0,25-49 15,75 75-15,24 49-1,-50 100-15</inkml:trace>
  <inkml:trace contextRef="#ctx0" brushRef="#br0" timeOffset="92639.77">14115 16323 0,'0'0'0,"25"0"15,0 0 1,-25-25 46,-25 1-62,25-1 16,0 0 62,0 50-62,0 0-16,0 24 15,-25 1-15,25-1 16,0 1 0,0 74-1,0-49 1,25-26-16,-25-24 16,0 0 15</inkml:trace>
  <inkml:trace contextRef="#ctx0" brushRef="#br0" timeOffset="93224.09">14264 16026 0,'0'0'0,"-50"-100"32,26 76-32,-26-1 15,0 0 1,-49 25 0,0 50-1,-25 24 1,0 50-1,74 0 1,1 50 0,49-1-1,74 1 17,50-25-17,-50-100-15,100 51 16,-25-51-1,0-24 1,-25-50 0,-25-49-1,-25-75 1,-24-49 0,-50-26-1,-50 26 1,-49 74-1,-50 49 1,50 51 0,25-1-1,24 74 1,1 1 0</inkml:trace>
  <inkml:trace contextRef="#ctx0" brushRef="#br0" timeOffset="93556.51">15852 16695 0,'0'25'16,"-25"25"15,25-25-15,-25 24-1,25 26-15,-50-26 16,26 26-16</inkml:trace>
  <inkml:trace contextRef="#ctx0" brushRef="#br0" timeOffset="94106.86">16770 16199 0,'0'0'0,"-25"-49"31,25 24-31,25-25 16,-1 25 0,76-24-1,-51 49 1,-24 74-1,-50 50 1,0 25 0,25-75 15,75-24-15,24-50-1,-49 0-15,24 25 16,-49 25-1,-25 24 1,-75 0 0,-49 1-1,25-26 1,74-24 0</inkml:trace>
  <inkml:trace contextRef="#ctx0" brushRef="#br0" timeOffset="94640.67">17439 15802 0,'0'0'0,"-149"-124"15,75 99 1,-50 1-1,25-1 1,0 74 0,-25 26-1,-1 74 1,-23 24 0,48 26-1,51-1 1,24-98-16,99 98 15,50-49 1,75-75 0,24-49 15,-49-25-15,-1-50-1,-49-49 1,25-25-1,-25-99 1,-24-25 0,-125 0-1,-124 74 1,25 124-16,-75 1 16,26 24-1,24 50 1</inkml:trace>
  <inkml:trace contextRef="#ctx0" brushRef="#br0" timeOffset="95373.68">19424 16298 0,'0'0'15,"-25"-24"-15,-49 24 16,-26 74-1,26 25 1,49 1 0,25-76-1,75 1 1,49-25 0,0-74-1,-25-1 1,-50 26-1,-49 98 17,0 26-17,-24 24 1,-1-25 0,25-24-16</inkml:trace>
  <inkml:trace contextRef="#ctx0" brushRef="#br0" timeOffset="95725.2">19821 16373 0,'0'0'16,"0"-25"-16,25 25 0,-1 0 15,1 50 1,0 24-1,-25 1 1,-25-51 0,50-48 15,0-1-31,24-99 16,26 24-1,-1 76 1,-49 24 15,0 24-31,-25 76 31,49-51-31,1 26 16,25-50-16,-1-1 0</inkml:trace>
  <inkml:trace contextRef="#ctx0" brushRef="#br0" timeOffset="96157.43">21210 16373 0,'0'0'16,"74"-99"0,-123 74-1,-50 25 1,-1 49 0,26 26-1,49-50 1,0 24-16,0 1 15,50 0 17,50-50-17,-26 0 1,26-100 0,-26-73-1,-24-100 1,-25 25-1,25 74 1,-25 149 0,-25 0-1,-24 149 1,-1 50 0,50-75-16,-25 125 31,25-125-31,0 0 0,25-25 15</inkml:trace>
  <inkml:trace contextRef="#ctx0" brushRef="#br0" timeOffset="96928.76">22748 15827 0,'0'0'16,"25"-25"-16,-25 0 15,0 1 1,0-1 31,25 50-47,-50 74 16,0 25-1,-25 25 1,26-25-1,-1-50 1,74-49 0,75-25 15,-49 0-31,74-25 16,-100 0-1,1-74 1,-25 50-16,-25-26 15,25 50 1,-25 1 0,-25 48-1,-25 51 1,25 49 0,50 0-1,0 25 1,0-25-1,0 0 17</inkml:trace>
  <inkml:trace contextRef="#ctx0" brushRef="#br0" timeOffset="97524.64">23467 15455 0,'-24'-74'15,"48"148"-15,-98-198 0,49 74 16,-24 1-16,-1 24 16,-49 0-1,24 0 1,-98 75-16,98 0 15,-148 98 1,149-48-16,-125 98 31,50 25-15,50 25 0,74 0-1,75 25 1,148-49-1,26-51 1,-1-73 0,99-100-1,-222-25 1,73-50 0,100-198-1,-124 1 1,-75-76-1,-123 1 1,-100 49 15,-99 125-15,49 73 0,1 76-1,-1 48 1,150 26-16</inkml:trace>
  <inkml:trace contextRef="#ctx0" brushRef="#br0" timeOffset="98007.51">24981 16249 0,'0'0'0,"24"0"47,-48 0-47,-1 25 31,25-1 0,0 1 1,49-50-17,-49 1 1,25 24 0,-25-25-1</inkml:trace>
  <inkml:trace contextRef="#ctx0" brushRef="#br0" timeOffset="98254.51">25030 16646 0,'0'0'0,"0"25"16,50-1-16,-75-24 31,25 25 0,0 0 32,0-50-32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21:33.4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7392 1637 0,'0'-25'609,"0"50"-468,-24 0-141,24 25 15,-25-1-15,0 26 16,25-26-16,-50 100 31,1 0-15,-1-50 0,25 1-1,1-51 1,24-24 31</inkml:trace>
  <inkml:trace contextRef="#ctx0" brushRef="#br0" timeOffset="717.53">7417 1712 0,'0'0'0,"0"-75"31,25 50-31,-25 1 16,25-26 0,74 0-1,25 1 1,25-1 0,0 50-1,-50 0 1,-74 75-1,-50-26-15,-49 100 32,-100 0-17,-24-25 1,49-50 0,49-49-1,76-25 1,-1 0-1,50 0 32,-1 25-47,26 0 16,0 49 0,24-24-1,-24 24 1,49 1-1,-25-26 17,-49-24-17,0 0 1,0-25 0,-25-25-1,0 0 1,0 1-1</inkml:trace>
  <inkml:trace contextRef="#ctx0" brushRef="#br0" timeOffset="1184.53">8906 1687 0,'0'0'16,"0"-25"-1,-25 25 32,25 25-47,0 0 16,-25 74 0,25 0-1,-25-24 1,0 24-1,25-50-15,-24 100 32,-1-99-17,0 0 1,25-26 0,25 1-1</inkml:trace>
  <inkml:trace contextRef="#ctx0" brushRef="#br0" timeOffset="1467.52">8558 2530 0,'-24'0'15,"48"0"-15,-48 25 0,-1-25 0,0 0 16,25 25 31,25-25-47,24 0 15,51 0 1,-1-25 0,25 0-1,-50 1 1,1-1-1,-50 25-15</inkml:trace>
  <inkml:trace contextRef="#ctx0" brushRef="#br0" timeOffset="1870.95">8608 1538 0,'0'0'0,"0"-25"16,25 0 31,24 25-32,1 0-15,99 0 16,-25 25 0,-50-25-1,1 0 1,-1 0-1,-74 25 17</inkml:trace>
  <inkml:trace contextRef="#ctx0" brushRef="#br0" timeOffset="2487.83">10245 2183 0,'0'0'15,"-25"0"16,75 0 1,0 0-32,24 0 15,125-25 1,-26 25 0,-24 0-1,-25 0 1,-49 0-1,-51 25 1,1-25 0</inkml:trace>
  <inkml:trace contextRef="#ctx0" brushRef="#br0" timeOffset="2833.33">10766 1960 0,'-25'0'16,"50"0"-16,-50-25 0,1 25 31,24 25-15,-25 24-1,25 75 1,-25 25 0,50 0-1,-25 0 1,25-50 0,-1-24-1,1-26 1</inkml:trace>
  <inkml:trace contextRef="#ctx0" brushRef="#br0" timeOffset="5959.61">12602 1389 0,'0'-25'31,"0"1"47,0 48 0,0 26-62,-25 0-16,25 24 16,0 0-16,-25 75 15,-24 0 1,24-50-1,25-49 17,0-25-17,0 0 1,25-25 46,-25-25-62</inkml:trace>
  <inkml:trace contextRef="#ctx0" brushRef="#br0" timeOffset="6439.54">11957 2257 0,'-25'0'15,"50"0"48,0 0-63,24 0 16,51 25-16,-1-25 15,25 0-15,0 0 16,0 0-16,149 0 15,-50 25 17,-99-25-17,-49 25 1,-51-25 31,-48 0-47</inkml:trace>
  <inkml:trace contextRef="#ctx0" brushRef="#br0" timeOffset="7742.98">12676 2927 0,'-24'0'32,"-1"0"30,25-25 48,0 1-95,-25 24 1,0-25-16,0 25 15,1-25 1,-1 50 0,-50-25-1,1 25 1,-1-1 0,1 51-1,0-25 1,24 24-1,0 25 1,26 0 0,-1-24-1,25-1 1,0-24-16,25 24 16,-1-24-1,51-1 1,-1-24-1,25 0 17,25-25-17,1 0 1,-51 0 0,0-25-1,-49 25 48,-25-25-48</inkml:trace>
  <inkml:trace contextRef="#ctx0" brushRef="#br0" timeOffset="14101.43">14462 1513 0,'0'0'16,"25"-25"0,0 1-1,-25-1 1,-25 25 46,0 0-46,1 25-16,-76 24 16,-24 50-1,25 26 1,25 23 0,24 1-1,50-50 1,50 25-1,24-24 17,50-26-17,25-49 1,0 0 0,74-100-1,-99-24 1,-25-25-1,-24-25 1,-50 0 0,-50 25-1,-25 0 1,1 50 0,-26 49-1,1 0 1,-50 50-1,24 49 1</inkml:trace>
  <inkml:trace contextRef="#ctx0" brushRef="#br0" timeOffset="14568.29">14562 2183 0,'0'0'0,"-25"0"47,50-25-31,-1 0-16,26 1 15,25-1 1,-1 25-1,0 49 17,1 26-17,-50 49 1,-1 0 0,-24-25-1,50 0 1,0-49-1,24-25 1,-24-25-16,-1 25 16,75-50-1,-74 25-15,24-50 16,-74-24 0,0 24-1,0 25 1</inkml:trace>
  <inkml:trace contextRef="#ctx0" brushRef="#br0" timeOffset="16280.39">16819 2009 0,'0'0'15,"0"-24"1,0-1 78,25 25-79,0 0-15,49 0 16,1-25-16,24 25 16,74-25-1,-24 0 1,-25 25-1,-99 0 1,0 0-16,-25 25 63</inkml:trace>
  <inkml:trace contextRef="#ctx0" brushRef="#br0" timeOffset="16552.05">17067 2183 0,'0'25'16,"0"-50"-16,-49 50 0,73-25 31,26 25-31,0-25 15,123-25 1,-24 25 0,0 0-1,-124 0 1,0 0 0,-1 0-1</inkml:trace>
  <inkml:trace contextRef="#ctx0" brushRef="#br0" timeOffset="18852.33">18928 1786 0,'0'0'0,"0"-25"62,-25 25-30,25-24 280,0-1-296,0 0 15,0 0-15,25 0-1,-25 0 1,25 25 0,-25-24-1,0 48 1,-25 76-1,-25 49 1,-49 24 0,24-49-1,51-25 1,24-49 0,24-25-1,100 0 1,25-50-1,-25-25 1</inkml:trace>
  <inkml:trace contextRef="#ctx0" brushRef="#br0" timeOffset="19168.43">18878 1637 0,'0'0'0,"0"-25"16,0 1-1,0-1 1,25 0-1,0 25-15,49-25 32,-24 0-32,49 25 15,0-24 1,-24 24 0</inkml:trace>
  <inkml:trace contextRef="#ctx0" brushRef="#br0" timeOffset="19385.34">18779 1811 0,'0'0'0,"-25"25"0,0 0 16,25-1-16,0 1 15,50 0 1,74-25 15,0-25-15,0 25-1,-74-25-15</inkml:trace>
  <inkml:trace contextRef="#ctx0" brushRef="#br0" timeOffset="19719.46">19846 1588 0,'0'0'0,"0"-25"32,24 0-32,-73 75 46,24-1-46,-49 75 32,-1 50-17,1-25 1,49 0 0,25-25-1,25-50 1,49-24-1,-49-50-15,99 0 16</inkml:trace>
  <inkml:trace contextRef="#ctx0" brushRef="#br0" timeOffset="20035.4">20515 1712 0,'0'0'0,"50"-100"31,-50 76-15,-25 48 15,25 1-31,0 25 16,-74 74-1,49 25 1,0-25-1,25-25 1,50-25 0,-25-49-1,24 0 1,26-75 0</inkml:trace>
  <inkml:trace contextRef="#ctx0" brushRef="#br0" timeOffset="20235.41">20416 1985 0,'0'0'0,"-74"-25"16,74 0 15,49 25-15,1-25-16,0 25 15,98-25 1,-73 1-16</inkml:trace>
  <inkml:trace contextRef="#ctx0" brushRef="#br0" timeOffset="20655.97">20962 1538 0,'0'0'16,"0"-25"-16,0 0 47,0 50-32,25 25 1,24 74 0,26 25-1,-26 0 1,-24 24-1,-50 1 1,-49-25 0,-25-25-1,74-99-15,-50 24 16,51-24 0,24 0-1,-25-25 32</inkml:trace>
  <inkml:trace contextRef="#ctx0" brushRef="#br0" timeOffset="66505.14">5879 5805 0,'0'0'0,"0"-50"31,25 50-31,-25-24 15,-25 24 1,-24 0 0,-51 24-1,-48 76 1,73-51-16,-24 50 31,74 1-15,25-26-1,99 0 1,50 1 0,0-1-1,-75 50 1,-49 0 0,-99-24-1,-50-1 1,-25-50-1,25-24 1,99-25-16,-25-49 16,50-75-1,75 0 1,74 0 15,24 49-15,1 25-1,-25 26 1,-50 48 0,-24 51-1,-51-1 1,-24 26 0,0-1-1,0-74 16,-24-25-15,-51-25 0,50 0-1</inkml:trace>
  <inkml:trace contextRef="#ctx0" brushRef="#br0" timeOffset="66639.78">6326 6177 0,'0'0'0,"25"-25"0,-1 0 16,-24 1-1,50-1 1</inkml:trace>
  <inkml:trace contextRef="#ctx0" brushRef="#br0" timeOffset="67040.25">6648 6425 0,'0'0'0,"25"124"16,-25-74 0,-25-25-1,0-1-15,1-24 31,24-24-15,24-51 0,26-24-1,0 49 1,-1 50 0,26 0-1,-26 50 1,-49-25-16,25 24 15,0 26 1,-25-1 0,25-49 15,24-25-15,1-25-16</inkml:trace>
  <inkml:trace contextRef="#ctx0" brushRef="#br0" timeOffset="67272.32">7293 6375 0,'0'0'0,"25"-49"16,-25 24-1,-25 25 1,0 50 0,1-26-16,24 26 15,-25 99 1,50-75-1,24 1 1,50-50 0,-24-25 15,-25 0-31</inkml:trace>
  <inkml:trace contextRef="#ctx0" brushRef="#br0" timeOffset="67605.32">7814 6524 0,'0'0'0,"25"0"16,49-49-1,26 24 1,-51-25 0,26-24-1,-51 24 1,-73 25-1,-75 50 1,-50 50 15,50 74-15,75-25-16,49-25 31,74-25-15,50-49-1,-50-25-15,-24 25 16,24-50-16</inkml:trace>
  <inkml:trace contextRef="#ctx0" brushRef="#br0" timeOffset="69888.35">13024 6127 0,'0'-24'31,"-25"24"-16,0 24 95,25 26-110,-25 0 15,0 24-15,1 0 16,-1 100 0,-25-25-1,1-50 1,24-24 15,25-51-15,0-48 31,0-1-32</inkml:trace>
  <inkml:trace contextRef="#ctx0" brushRef="#br0" timeOffset="70239.39">12602 6896 0,'-25'25'16,"50"-25"62,0 0-78,24 0 16,26 0-16,-1-25 15,75 25 1,0-24 0,-50-1-1,-74 25 1,0 0-1,-25-25 1,-25 0 0</inkml:trace>
  <inkml:trace contextRef="#ctx0" brushRef="#br0" timeOffset="70623.59">12800 6053 0,'0'0'0,"-24"-25"31,24 0-15,24 1 15,1 24-31,74 0 16,25-25 15,25 25-15,-74-25-1,-26 25 1,-24 0 0</inkml:trace>
  <inkml:trace contextRef="#ctx0" brushRef="#br0" timeOffset="70942.87">13693 6400 0,'0'0'0,"25"0"47,0 0-32,0 0-15,0-25 16,74 25 0,0-24-1,0 24 1,-49-25 0,-25 25 15,-50 0-31</inkml:trace>
  <inkml:trace contextRef="#ctx0" brushRef="#br0" timeOffset="71171.97">13867 6549 0,'0'0'0,"-25"25"16,25 0-1,25-25 1,0 0 0,74 0-1,50 0 1,0 0 0,0-25-1</inkml:trace>
  <inkml:trace contextRef="#ctx0" brushRef="#br0" timeOffset="72172.02">15777 6028 0,'0'0'16,"25"-25"-16,-25 1 0,0-1 16,-25 0 15,0 25-15,1 0-16,-26 0 15,-49 25 1,-25 0-1,49 49 1,1 25 0,49 0-1,25 1 1,50-26 15,49-49-15,-49-25-16,24 25 15,0-50 1,-24-74 0,0-25-1,-1-75 1,1-24 0,-1 49-1,-24 50 1,-25 25-1,-25 49 1,1 50 15,-51 174-15,50 0 15,1-1-15,24 26-1,24-26 1,1-24 0,-25 25-1,0-75 1,25-49 0,25-50-1</inkml:trace>
  <inkml:trace contextRef="#ctx0" brushRef="#br0" timeOffset="72772.28">16621 5805 0,'0'0'16,"0"-50"-1,0 26 1,-25 24 0,-25 24-1,1 26 1,-51 24 0,76-24-16,-1 74 15,0 0 1,50-25-1,24 0 1,51-24 0,-1-25-1,0-26 1,0-48 15,-24-51-15,24-49-1,-49-25 1,-26 25 0,-48-25-1,-26 50 1,0 50 0,1-1-1,-26 25 1,-24 50-1,49 0 1,26 24 0,-1 26-1,50 24 1</inkml:trace>
  <inkml:trace contextRef="#ctx0" brushRef="#br0" timeOffset="73105.88">16844 6177 0,'0'0'0,"25"0"16,24 0 0,1 25-1,-25 0 1,24 49-1,-24 0 1,0 26 0,0-1-1,0-25 1,49-49 15,25 0-15,25-25-1,-24-25 1,-26-24 0</inkml:trace>
  <inkml:trace contextRef="#ctx0" brushRef="#br0" timeOffset="73606.14">15107 6946 0,'-24'25'31,"24"0"-15,24-25-1,1 24-15,99 1 16,124 0-1,124-25 1,125 25 0,-26-25-1,-49 0 1,-149-25 15,-100 0-15,-98 0-1,-100 25 1,-50 0-16</inkml:trace>
  <inkml:trace contextRef="#ctx0" brushRef="#br0" timeOffset="74344.25">16050 7765 0,'25'0'16,"0"0"-1,-25-25 1,-50 25 0,0 0-1,-49 25 1,0 24 0,-25 1-1,25 49 1,24 0-1,75 1 1,50-1 0,49-25-1,-24-49 1,-26-50 15,1-24-15,-1-75-1,51-100 1,-26-24 0,1 25-1,-75 99 1,0 25 0,0 74-1,0 50 16,-25 24-31,-25 125 16,25 74 0,25-25-1,-25-49 1,25-25 15,25-50-15,-25-49-1,25-25 1</inkml:trace>
  <inkml:trace contextRef="#ctx0" brushRef="#br0" timeOffset="74722.53">16794 7591 0,'0'0'0,"25"-74"31,-25 49 1,-25 74-17,25 75 1,-24 50-1,24 25 1,0-51 0,0-73-16,24 24 15,1-49 1,50-25 0,24-1-1,25-48 1,-50-1-1,-49 0 1</inkml:trace>
  <inkml:trace contextRef="#ctx0" brushRef="#br0" timeOffset="75122.23">16621 8038 0,'0'0'0,"-25"-25"31,0 25-31,25-25 16,50 25-1,-1-25 1,75 25-1,25 0 1,-74 0 0,-75 0-1,-75 0 1,-49 25 15,25-25-15,74 25-1,50-50 17,0 25-32</inkml:trace>
  <inkml:trace contextRef="#ctx0" brushRef="#br0" timeOffset="99341.24">11312 9898 0,'-25'0'0,"0"25"31,1-25-31,24 25 16,-50 24-1,-24 26 1,-1 24-1,1 25 1,-1-25 0,50 25-1,1 0 1,24 0 0,49-24-1,26-26 1,24-49-1,-25 0-15,26-1 16,-1-48 0,25-1 15,0-50-15,-25-24-1,0 25 1,-24-25-1,-1-25 1,-24-1 0,-25 26-1,-1 25 1,-48-25 0,-51-25-1,26 74 1,-26 0-1,-24 26 1,0-1 0,-25 50 15,24 24-15,1 26-1,25-1 1,24 25-1,50-24-15</inkml:trace>
  <inkml:trace contextRef="#ctx0" brushRef="#br0" timeOffset="99740.48">11486 10494 0,'0'-25'15,"24"25"17,1 0-32,25 25 15,-1-25-15,-24 24 16,50 26-1,-51 74 1,-48 0 0,-1 0-1,25-50 1,25-24 0,49-50-1,25 25 1,25-50-1,-24 25 1,-76 0 0</inkml:trace>
  <inkml:trace contextRef="#ctx0" brushRef="#br0" timeOffset="100140.33">12751 10072 0,'0'0'0,"0"-25"31,0 0-16,-25 75 1,0 24 0,-24 50 15,-26 25-15,26 0-1,24 0 1,25-25-1,25-25 1,-1-25 0,1-49-1,25-25-15</inkml:trace>
  <inkml:trace contextRef="#ctx0" brushRef="#br0" timeOffset="100473.67">13396 10171 0,'0'0'0,"0"-74"31,0 49-15,0 50-1,0-1 1,-25 26 0,25 24-16,-50 75 15,26 0 1,24-50 0,0 1-1,49-26 1,26-49-1,-1 0 1</inkml:trace>
  <inkml:trace contextRef="#ctx0" brushRef="#br0" timeOffset="100674.43">13371 10593 0,'0'0'0,"-50"0"16,26-25 0,24 0-1,24 25 1,76-25 0,-26 25-16</inkml:trace>
  <inkml:trace contextRef="#ctx0" brushRef="#br0" timeOffset="101007.48">13817 10121 0,'0'0'0,"0"-24"16,25 24-1,0 24 1,25 1 0,-25 74-1,-1 25 1,1 25 0,-74 25-1,24 0 1,-25-50-1,25-75-15,0 26 16,25-50 15</inkml:trace>
  <inkml:trace contextRef="#ctx0" brushRef="#br0" timeOffset="101291.04">14810 10642 0,'0'0'0,"25"0"47,-1 0-16,1 0-31,74-24 16,1 24 15,-1-25-15,-50 25-16</inkml:trace>
  <inkml:trace contextRef="#ctx0" brushRef="#br0" timeOffset="101441.39">14735 10890 0,'0'0'0,"0"25"0,25-25 31,25-25-31</inkml:trace>
  <inkml:trace contextRef="#ctx0" brushRef="#br0" timeOffset="102391.24">8583 8906 0,'0'0'0,"0"-25"16,-25 0 0,1 25-16,-1 0 15,-74 25 1,-25 49 0,49-24-16,-99 74 15,1 25 1,-1 25-1,25 24 1,50 25 0,49-49 15,26 0-15,48-26-1,51-48 1,49-26-1,0-49 1,0 0 0,-74-25-16,24 0 15,-24 0 1</inkml:trace>
  <inkml:trace contextRef="#ctx0" brushRef="#br0" timeOffset="103646.52">8186 10245 0,'0'0'0,"0"-24"16,-25 24 0,50 0 15,0 24-16,99 1 1,0 0 0,0 0-1,-49 0 1,-51-25 0,1 24 30,-50-24-30,1 25 0,-1 0-16,-50 50 31,26-51-31,-26 51 16,1 24-1,0-25 1,24-24-1,25-50 1,0 0 0,0 0 15,1-50-15,-1-24-1,50 0 1,-1-26-1,-24 51-15,50-75 16,-25 24 0,0 51 15,-25 24 0,0 50-15,0 0 15,-25-1-15,25 1 15,0 0-15,0 0-1,50 0 1,-1-25-1,26 0 1,-51 0 0,1 0-1,0 0 17,-50 49-17,-49 1 1,24 0-1,1-1 1,24-24 0,50-25 15,24-25-15,1 0-16,24-24 15,-99 49 16,1 0-15,-1 25-16,-74 24 16,49 1 15,25-25-15,25-1-1,25-73 1,25 24-16,-26 0 15,26-24 1,-25 24 0,-25 50 15</inkml:trace>
  <inkml:trace contextRef="#ctx0" brushRef="#br0" timeOffset="107274.93">17142 9824 0,'0'0'0,"0"-50"15,0 25 1,-25-24 0,25 24-1,-50 0 1,-24 50 0,-1 0-1,1 49 1,0 25-1,49-49-15,0 99 16,25 0 15,50-1-15,-1 1 0,50 25-1,1 0 1,-1-1-1,-25-24 1,1 0 0,-51-25-1,-24-25 1,-24 50 0,-26-74-1,0-26 1,-49 1-1,0-25 1,0-1 15,0-48-15,24 24-16</inkml:trace>
  <inkml:trace contextRef="#ctx0" brushRef="#br0" timeOffset="107773.95">18903 10320 0,'0'0'0,"0"-25"15,0 0 32,0 75-47,0-25 16,-25 49 0,25 50-1,-25 25 1,0-25-1,25-25 1,-24-49 0</inkml:trace>
  <inkml:trace contextRef="#ctx0" brushRef="#br0" timeOffset="108041.31">18580 11014 0,'0'0'0,"-49"0"31,74 0 0,24 0-15,1-24-16,24 24 15,25 0-15,100-25 16,-25 25 15,-100-25-15,-49 0 0</inkml:trace>
  <inkml:trace contextRef="#ctx0" brushRef="#br0" timeOffset="108307.84">18655 10171 0,'0'0'0,"-25"-25"0,25 0 16,0 1-1,25 24 1,24 0-16,75-25 16,1 25 15,-1 0-15,-75 0-1,-24 0-15</inkml:trace>
  <inkml:trace contextRef="#ctx0" brushRef="#br0" timeOffset="108691.6">19796 10245 0,'0'0'0,"25"-24"31,-25 48 16,0 26-31,-25 0-16,25-1 15,-25 26-15,25-26 16,0 100 0,0-25-1,0-49 1,0-1 0,50-49-1,49 0 1</inkml:trace>
  <inkml:trace contextRef="#ctx0" brushRef="#br0" timeOffset="109008.42">20515 10245 0,'0'0'0,"0"-49"15,0 24 17,-24 50-17,-1 24 1,0 75 0,0 1-1,25-26 1,25 0-1,-25-49-15,25 24 16,0-49 15</inkml:trace>
  <inkml:trace contextRef="#ctx0" brushRef="#br0" timeOffset="109224.73">20416 10618 0,'0'0'0,"-49"-25"16,24 0-1,0 0 1,25 0-16,50 25 16,49 25-1,50-25 1,-25 0-1,-100 0 1</inkml:trace>
  <inkml:trace contextRef="#ctx0" brushRef="#br0" timeOffset="109541.39">20937 10221 0,'0'0'0,"0"-25"16,25 0 0,0 50-1,-1 0 1,1 49 0,0 50-1,-25 25 1,0 0-1,-25 0 1,-49-25 15,-1-50-15,51-49 0,-1-25-16</inkml:trace>
  <inkml:trace contextRef="#ctx0" brushRef="#br0" timeOffset="110440.99">22525 10345 0,'-25'-50'32,"25"25"-17,-25 0 1,-25 25-1,1 25 1,-50 25 0,-1 24-1,51 26 1,49 48 0,99-98-1,50-25 1,-25-25-1,-74-25 1,-26-74 0,-24-75 15,0-74-15,0 25-1,0 74 1,0 74-1,0 51 1,0 148 0,0 49-1,0 51 1,0-51 0,50-49-1,-25-49 1</inkml:trace>
  <inkml:trace contextRef="#ctx0" brushRef="#br0" timeOffset="110808.66">23070 9997 0,'0'0'0,"25"-99"31,-25 124 0,0 25-31,25 24 16,-50 100 0,0-1-1,1 26 1,24-26-1,49-24 1,-24-50 0,99 1 15,-49-100-15,49-25-1,-100-25-15</inkml:trace>
  <inkml:trace contextRef="#ctx0" brushRef="#br0" timeOffset="111041.44">23070 10494 0,'0'0'0,"-49"0"31,24-25-31,0 25 0,25-25 31,50 25-31,49 0 16,25-25 15,0 25-15,-74 0-1</inkml:trace>
  <inkml:trace contextRef="#ctx0" brushRef="#br0" timeOffset="117508.01">22475 2208 0,'0'0'0,"0"-25"15,-25 25 1,0 0-1,50 0 64,0-25-79,25 25 15,-1 0-15,26 0 16,-1 0-16,125-25 15,49 1 1,25 24 0,-25-25 15,-25 0-15,-25 25-1,1-25 1,-26 25-1,-73-25-15,98 25 16,-24-24 0,-50 24-1,0 0 1,25-25 0,-25 25-1,-25 0 1,-25 0-1</inkml:trace>
  <inkml:trace contextRef="#ctx0" brushRef="#br0" timeOffset="118058.39">25378 1588 0,'0'0'0,"0"-25"62,24 50-46,26-25-16,0 24 16,98 1-1,26 25 1,0 0-1,-50-26 1,-50 1 0,-49 0-1,-25 0 32,-50 0-47,-49 24 16,-25 26-1,-25-1 1,50-24 15,25-1-15,49-24 0,0 0-1</inkml:trace>
  <inkml:trace contextRef="#ctx0" brushRef="#br0" timeOffset="118606.7">25452 1563 0,'0'0'0,"0"-25"31,-25 25-16,25 25 64,-25 0-79,25 24 15,-24 1-15,24 0 16,0-1-16,0 75 15,0-25 1,24 1 0,-24-26 15,0-49-15,0 0-1,0-1 1,0-48 31</inkml:trace>
  <inkml:trace contextRef="#ctx0" brushRef="#br0" timeOffset="119508.7">28379 1464 0,'0'-25'15,"0"0"16,0 50 1,-25 0-17,1-1-15,-1 26 16,-74 74 0,24-25-1,-24 1 1,24-26-1,51-49 1,-1-25 15,25 25-31</inkml:trace>
  <inkml:trace contextRef="#ctx0" brushRef="#br0" timeOffset="119842.29">28032 1513 0,'0'0'16,"25"-49"0,-1 49 30,-24 24-46,25 26 16,0-25-16,0 24 16,25 51-1,24-1 1,-24-25 0,24-24-1,-49-50 1,-25 25-1</inkml:trace>
  <inkml:trace contextRef="#ctx0" brushRef="#br0" timeOffset="120059.4">27982 1737 0,'0'0'0,"-25"-25"32,50 0-17,0 25 1,25 0 0,99 0-1,-50 0 1</inkml:trace>
  <inkml:trace contextRef="#ctx0" brushRef="#br0" timeOffset="120759.26">28751 1116 0,'0'0'15,"-99"-74"1,25 49 0,24 25-1,-99-25 1,0 25-1,50 0-15,-99 50 16,-26 24 0,1 75-1,49 25 1,26 24 0,73 1-1,75 24 1,75-49-1,98-1 1,100 1 15,25-75-15,24-49 0,-173-50-16,149-25 15,-50-74 1,-50-75-1,-49-49 1,-99-25 0,-50 0-1,-174 49 1,-49 26 0,-25 49-1,25 74 1,49 25-1,50 25 17,0 99-17,99-49-15</inkml:trace>
  <inkml:trace contextRef="#ctx0" brushRef="#br0" timeOffset="122382.9">24807 10890 0,'-25'0'0,"25"-24"78,25 24 16,25 0-94,49 0 15,25 0-15,0 0 16,25 0-16,173 24 16,1-24-1,-75 25 1,-75 0-1,-73 0 1,-51-25 15,-24 0-15,-50 0 93</inkml:trace>
  <inkml:trace contextRef="#ctx0" brushRef="#br0" timeOffset="125309.3">26667 10593 0,'0'25'110,"50"-1"-79,-25 1-31,0 0 16,24 0-16,1 0 15,74 24 1,-25 1 0,0-25-1,-49-1 1,-75-24 46,0 25-46,1-25-16,-26 25 16,0 0-16,-74 24 15,0 51 1,50-26-1,24-24 1,1-1 15,49-24-15,-25-25 0,25-25 15,-25 1-16,50-51 1,0 1 0,-1-26-1,-24 51-15,50-50 16,-25-1 0,0 1-1,-25 50 1,0 24-1,0 0 32,0 50-31,0 0 0,0-1-1,0 1-15</inkml:trace>
  <inkml:trace contextRef="#ctx0" brushRef="#br0" timeOffset="125760.32">28528 10791 0,'0'0'0,"0"-25"0,0 1 47,-25 24-31,0 24-1,1 1 1,-26 74 0,-24 1-1,24-1 1,0 0-1,1-49 1,49-25 0,-25-1-1,0-24 1</inkml:trace>
  <inkml:trace contextRef="#ctx0" brushRef="#br0" timeOffset="126042.46">28230 10841 0,'0'0'0,"0"-75"15,25 75 32,-25 25-47,0 25 16,0-25-16,25 74 15,25 0 1,-1-24 15,-24-26-15,0-49 0,-25 25-16</inkml:trace>
  <inkml:trace contextRef="#ctx0" brushRef="#br0" timeOffset="126242.5">28106 11039 0,'0'0'0,"0"-25"16,-25 25-16,25-24 15,25 24 16,25 0-31,74 0 16,-25 0 0</inkml:trace>
  <inkml:trace contextRef="#ctx0" brushRef="#br0" timeOffset="126543.32">29421 10742 0,'25'-50'16,"-25"25"15,-25 50-31,0 0 15,-49 49 17,24 25-17,1-24 1,24-26-16,-50 26 16,26-25-1</inkml:trace>
  <inkml:trace contextRef="#ctx0" brushRef="#br0" timeOffset="126809.55">29074 10791 0,'0'0'0,"25"-25"16,-1 25-1,-24-24 17,25 73-17,0 26 1,0-1 0,24 0-1,-49-49 1</inkml:trace>
  <inkml:trace contextRef="#ctx0" brushRef="#br0" timeOffset="127025.77">29148 10940 0,'0'-25'15,"0"0"16,25 25-15,0 25 0,49 0-1,25 0 1,25 0 0</inkml:trace>
  <inkml:trace contextRef="#ctx0" brushRef="#br0" timeOffset="127376.4">29694 10444 0,'0'-25'16,"0"0"0,0 50-1,25 0 1,24 49 0,26 50-1,-1 25 1,1 0-1,-75-75-15,0 100 16,-100-25 0,1-99-1</inkml:trace>
  <inkml:trace contextRef="#ctx0" brushRef="#br0" timeOffset="127859.34">27759 10345 0,'0'0'15,"25"0"1,-25 24 0,-25 1-1,-49 50 1,24 74 0,25 24-1,25 26 1,50-26-1,49 1 1,-25-100-16</inkml:trace>
  <inkml:trace contextRef="#ctx0" brushRef="#br0" timeOffset="129460.31">4813 13570 0,'0'-50'31,"0"75"-15,0 0 0,0 24-16,0 26 15,-25 49 1,25 25 0,-25-25-1,0-25 1,25-50-1</inkml:trace>
  <inkml:trace contextRef="#ctx0" brushRef="#br0" timeOffset="129776.13">4738 13644 0,'0'-50'15,"0"100"-15,0-174 0,25 74 0,0 1 16,24-75 0,51 25-1,-1 24 1,-25 50 0,-49 75-1,0 24 1,-25 100-1,0-100 1,-50 100 0,-24-50-1,24-74 1,25-25-16</inkml:trace>
  <inkml:trace contextRef="#ctx0" brushRef="#br0" timeOffset="130692.44">5333 13619 0,'25'0'15,"-25"25"1,-25 25-16,25 49 15,25-25 17,0-24-17,25-50 1,24-25 0,-24-49-1,-25-50 1,-1 0-1,-24 24 1,0 76 0,0 73-1,0 26 1,0 73 0,25-23-1,0-26 1,49-50-1,1-24 17,24-50-17,-25-74 1,-49-75 0,0-74-1,-50 50 1,25 124-16,-25-1 15,1 50 1,24 50 0,-25 74-1,25 100 1,0 49 0,49-74-1,26-50 1,49-100 15,0-48-15,0-76-1,-50-222 1,-49 49 0,-50 74-1,25 125 1,-24 148 15,48 100-15,-24 74-1,0 0 1,25-49 0,-25-75-1,25-75-15,-25-24 16</inkml:trace>
  <inkml:trace contextRef="#ctx0" brushRef="#br0" timeOffset="131075.38">6152 13694 0,'0'0'0,"-25"-25"15,1 0-15,24 0 16,-25 25-1,25-25 1,74 25 0,100-24-1,49 24 1,-49 24 0,-100-24-16,25 0 15,-74 25 1,0 25-1,-50 24 17,25-24-17,-25 0 1,25-26 0,0 1-1</inkml:trace>
  <inkml:trace contextRef="#ctx0" brushRef="#br0" timeOffset="131192.75">6847 13421 0,'0'0'0,"0"-25"15,0 0-15,0 0 16</inkml:trace>
  <inkml:trace contextRef="#ctx0" brushRef="#br0" timeOffset="131860.13">7070 13694 0,'0'0'16,"50"149"-1,-50-125 1,0 1-16,24-50 31,1 1-15,25-76-1,-1 26 1,1 49 0,0 50-1,-26 0 1,26 74-1,25-25 17,-1-49-17,-24 0-15,74-50 16,-25-24 0,-25-51-1,-74 26 1,0 49-1,-25 25 1,-24 25 0,49 74-1,-25 0 1,25 50 0,0 0-1,0 25 1,-50 24 15,50-99-31,-74 75 16,-25-50-1,49-74 1,1-100 0,24-99-1,25-124 1,74 0-1,50 75 1,0 49 0</inkml:trace>
  <inkml:trace contextRef="#ctx0" brushRef="#br0" timeOffset="132310.71">9972 13470 0,'0'0'0,"0"-24"31,25 24-31,0 0 16,-50 49-1,0 50 17,-49 50-17,24 0 1,-24-25 0,49-49-1,-24-75 1</inkml:trace>
  <inkml:trace contextRef="#ctx0" brushRef="#br0" timeOffset="132543.31">9824 13520 0,'0'0'0,"0"-25"0,24 50 46,1 0-46,0 99 16,49 25 15,1 24-15,-50-123 0,-1-50-1</inkml:trace>
  <inkml:trace contextRef="#ctx0" brushRef="#br0" timeOffset="132727.47">9948 13867 0,'0'0'0,"-25"-24"32,25-1-32,25 25 31,24 0-16,26 0 1,98 0 0</inkml:trace>
  <inkml:trace contextRef="#ctx0" brushRef="#br0" timeOffset="133026.45">11064 13545 0,'0'0'0,"0"-25"31,0 0-15,0 50 0,-25 49-1,-49 26 1,24 24-1,-24-25 17,24-25-17,50-49 1</inkml:trace>
  <inkml:trace contextRef="#ctx0" brushRef="#br0" timeOffset="133260.21">10816 13669 0,'0'0'0,"0"-25"15,0 0 17,0 50-32,25 25 15,-25 49 1,24 0-1,-24 0 17,0-24-17,-24-50-15</inkml:trace>
  <inkml:trace contextRef="#ctx0" brushRef="#br0" timeOffset="133426.39">10816 13843 0,'0'0'0,"0"-25"16,0 0 15,25 50-31,24-25 16,75 0-1</inkml:trace>
  <inkml:trace contextRef="#ctx0" brushRef="#br0" timeOffset="133726.79">11411 13346 0,'0'-24'0,"0"48"31,25 26-15,0 0-16,0-1 15,24 75 1,-49 25 0,-25 0-1,-74 0 1,-25-25-1,25-50 1,-100 1-16</inkml:trace>
  <inkml:trace contextRef="#ctx0" brushRef="#br0" timeOffset="134094.01">8955 13322 0,'0'0'0,"0"-25"16,25 25 0,-25 49-1,0 51 1,0 73 0,0 26-1,25-1 1,74-24-1,75-25 1</inkml:trace>
  <inkml:trace contextRef="#ctx0" brushRef="#br0" timeOffset="134760.34">13272 13520 0,'0'0'0,"25"0"15,-50 25 17,25 0-17,-25 74 1,50 25-1,-25-74-15,0 49 32,0-50-17</inkml:trace>
  <inkml:trace contextRef="#ctx0" brushRef="#br0" timeOffset="134896.43">13321 13346 0,'0'0'0,"0"-99"31,0 74-31</inkml:trace>
  <inkml:trace contextRef="#ctx0" brushRef="#br0" timeOffset="135310.79">13619 13743 0,'0'0'0,"0"25"15,0 0 1,0 0-1,0-50 17,0 0-32,25-74 15,49 24 1,-24 26 0,-1 49-1,1 25 1,-25 74-1,0 25 17,24 50-17,-24-75 1,0-50 0,25-49-1,-1-49 1,-24-1-16</inkml:trace>
  <inkml:trace contextRef="#ctx0" brushRef="#br0" timeOffset="135543.53">14289 13322 0,'0'-50'15,"0"100"-15,25-174 16,-1 124 0,1 0-1,-25 74 1,25 75 15,0 24-15,0 1-1,-1 25 1,-24-125 0</inkml:trace>
  <inkml:trace contextRef="#ctx0" brushRef="#br0" timeOffset="135944.72">14289 13818 0,'0'0'16,"-25"-50"-16,0 25 15,25 0 1,25 1 0,74-1-1,25 0 1,25 25 15,-99 25-15,-50 24-1,-25 26 1,0-1 0,0 26-1,50-26 1,50-49-1,49 0 1,-50-75 0,-49 0-1,0 1-15,-25-75 16,-50 0 15,-24 24-31,24 100 16</inkml:trace>
  <inkml:trace contextRef="#ctx0" brushRef="#br0" timeOffset="136542.32">17191 13446 0,'0'0'0,"0"-25"16,0 0-1,0 50 16,-25 0-15,-24 99 0,-26 0-1,1 25 1,49-75 0</inkml:trace>
  <inkml:trace contextRef="#ctx0" brushRef="#br0" timeOffset="136809.93">17018 13470 0,'0'0'0,"0"-24"15,24 24 1,1 24-1,25 51 17,-1 49-17,-24 0 1,0-50 0,0-24-1</inkml:trace>
  <inkml:trace contextRef="#ctx0" brushRef="#br0" timeOffset="137010.04">16943 13669 0,'0'0'0,"-25"-25"31,25 0-15,50 25-1,-25 25-15,74 0 32,25 0-17,-50-25-15</inkml:trace>
  <inkml:trace contextRef="#ctx0" brushRef="#br0" timeOffset="137309.99">17687 13297 0,'0'0'0,"0"25"47,25-1-32,0 26-15,0 0 16,0-1 0,-1 100-1,-24 0 1,-74 0 0,-75-50-1,50-49-15</inkml:trace>
  <inkml:trace contextRef="#ctx0" brushRef="#br0" timeOffset="137643.31">16497 13222 0,'0'0'0,"24"0"15,-48 25 1,-1 25 0,-25 74-1,1 25 1,24-1-1,25-23 1,49-26 0,26-50-1,-50-49-15</inkml:trace>
  <inkml:trace contextRef="#ctx0" brushRef="#br0" timeOffset="138643.88">5408 16224 0,'0'0'0,"50"0"79,-26 0-79,1 25 15,25-25-15,-1 0 16,75 0-1,-24 0 1,-26 0 0,-49-25-1,0 25-15</inkml:trace>
  <inkml:trace contextRef="#ctx0" brushRef="#br0" timeOffset="138893.22">5557 16422 0,'0'0'0,"0"25"0,-25-25 16,25 25-1,25 0 1,49-25-1,50 0 1,0-25 0,-49 25-1,-26 0 1</inkml:trace>
  <inkml:trace contextRef="#ctx0" brushRef="#br0" timeOffset="139310.16">6078 16174 0,'0'0'0,"-25"-24"32,25-1-32,-25 25 15,25 25 1,0-1-1,50 26 1,-25-25-16,99 24 16,0 1-1,24 0 1,-73-26 0,-26 1-1,-49 0 1,-49 25 15,-50-1-15,-50 1-1,0 0 1,25-1 0,74-24-1,50 0-15</inkml:trace>
  <inkml:trace contextRef="#ctx0" brushRef="#br0" timeOffset="139576.79">6103 16150 0,'0'0'0,"0"-25"31,0 74 0,0-24-15,0 50-16,0-26 16,0 100-1,0-25 1,0-49-1</inkml:trace>
  <inkml:trace contextRef="#ctx0" brushRef="#br0" timeOffset="140377.37">8360 16224 0,'0'0'0,"25"0"16,-50 25 31,25 24-31,0 75-1,-50 50 1,1 0-1,-1-1 1,25-49 0,25-99-16</inkml:trace>
  <inkml:trace contextRef="#ctx0" brushRef="#br0" timeOffset="140910.94">8385 16547 0,'0'0'0,"49"-199"15,-49 125 1,25-50 0,25 24-1,24 26 1,-24 24-1,24 26 1,1 24 0,-26 74-1,-24 25 1,-50 50 0,-49-25-1,-100 50 1,50-125 15,25-49-15,49 0-1,26 0 1,24-24 15,24 48-31,1 1 16,50 50-1,24 49 1,-50-75-16,1 26 16,49 49-1,-24-25 1,-51-49-16</inkml:trace>
  <inkml:trace contextRef="#ctx0" brushRef="#br0" timeOffset="141276">9824 16373 0,'0'0'0,"0"-25"31,-25 25-31,25-25 16,-25 50 0,25 49-1,0 26 1,-25 24-1,0 25 17,1-25-17,-1-25 1</inkml:trace>
  <inkml:trace contextRef="#ctx0" brushRef="#br0" timeOffset="141527.32">9476 17216 0,'0'0'0,"0"25"32,25-25-1,0 0-31,99-25 15,25 1 17,-25-1-17,0-25 1,-99 25-16</inkml:trace>
  <inkml:trace contextRef="#ctx0" brushRef="#br0" timeOffset="141861.85">9402 16298 0,'0'0'15,"0"-24"-15,0-1 16,25 0 0,-1 25-1,100-25 1,25 25 0,-25-25-1,-49 25 1,-50 0-1,-1 0-15,1 0 16</inkml:trace>
  <inkml:trace contextRef="#ctx0" brushRef="#br0" timeOffset="142343.7">10841 16919 0,'0'0'0,"-25"0"16,0 0-1,25-25 1,25 25 0,49-25-1,-24 25-15,99-25 16,0-24 0,-50 49-1,-50 0 1,-24 0-1,0 0-15</inkml:trace>
  <inkml:trace contextRef="#ctx0" brushRef="#br0" timeOffset="142644.07">11287 16547 0,'0'0'0,"-25"0"16,1-25 0,-1 25-1,25 25 17,0-1-32,0 26 15,0 49 1,25 50-1,-25 25 1,-25-25 0,0-25-1,25-100-15,0 26 16</inkml:trace>
  <inkml:trace contextRef="#ctx0" brushRef="#br0" timeOffset="144615.54">13222 16050 0,'0'0'0,"0"-24"16,0-1 46,0 50-62,0-50 16,-25 50 93,25-1-109,-25 26 16,25 24-16,-24-24 15,-1 99 1,0-50 0,0-24-1,25-51 1</inkml:trace>
  <inkml:trace contextRef="#ctx0" brushRef="#br0" timeOffset="145010.82">12652 16795 0,'0'0'0,"-25"0"31,50 24-15,24-24 0,1 25-1,99-25 1,-75 0-16,149-25 16,25 1-1,-99-1 1,-74 25 15,-51 25 0,-48-25-31</inkml:trace>
  <inkml:trace contextRef="#ctx0" brushRef="#br0" timeOffset="145494.66">13396 17390 0,'0'0'0,"25"-25"16,-1 25 15,-24-25 0,-24 1-31,-1-1 16,0 25 0,-49 0-1,-51 25 1,1 49-1,50 25 1,24 25 0,50-25-1,50 1 1,49-26 0,0-24-1,26-50 1,-51 0 15,-24 0-15</inkml:trace>
  <inkml:trace contextRef="#ctx0" brushRef="#br0" timeOffset="146393.95">14983 15554 0,'0'0'15,"-24"-25"-15,-1 25 16,-50 0 0,1 0-1,24 50 1,1 49-1,24-49-15,0 99 16,25 0 0,0-1-1,25 26 1,0 25 0,24-1-1,26-49 1,-1 0 15,-24-25-15,-25-25-1,-1-49 1,-48-1 0,24-24-1,-50 0 1,-24 0-1,-50-50 1,24 25 0,1-50-1,49 25-15</inkml:trace>
  <inkml:trace contextRef="#ctx0" brushRef="#br0" timeOffset="147199.14">16050 16150 0,'0'-25'31,"0"50"63,0-1-94,0 26 15,0 24-15,-25-24 16,25 24-16,-25 75 16,1-25-1,-1-24 1,25-76 0,0 1 30</inkml:trace>
  <inkml:trace contextRef="#ctx0" brushRef="#br0" timeOffset="147509.94">15827 16844 0,'0'0'15,"-25"0"17,25 25-17,50-25-15,-1 0 16,75 0 0,50-25-1,-25 0 1,0 25-1,-75-24 17</inkml:trace>
  <inkml:trace contextRef="#ctx0" brushRef="#br0" timeOffset="147860.79">16000 16125 0,'0'0'0,"0"-25"47,25 25-32,25 0-15,0 25 16,-1-25-16,1-25 16,49 25-1,0-25 1,-74 25-1,0-25 1,0 25-16</inkml:trace>
  <inkml:trace contextRef="#ctx0" brushRef="#br0" timeOffset="148377.21">17067 16125 0,'0'-25'31,"0"0"-16,0 50 1,-25 0 0,25 0-1,-24 74 1,-1 0 0,0-25-16,25 51 15,25-1 1,0 0-1,24-75 1,26-24 0,49-25-1</inkml:trace>
  <inkml:trace contextRef="#ctx0" brushRef="#br0" timeOffset="148727.13">17737 16174 0,'0'0'0,"25"0"16,-25-24-1,-25 48 32,25 1-47,0 25 16,-25 49-1,25 0 1,0 1 0,25-1-1,0 0 1,0-74-1,24 0 17</inkml:trace>
  <inkml:trace contextRef="#ctx0" brushRef="#br0" timeOffset="148944.23">17613 16547 0,'-50'0'31,"75"0"1,25 0-32,-1 0 15,1 0-15,74-25 16</inkml:trace>
  <inkml:trace contextRef="#ctx0" brushRef="#br0" timeOffset="149260.72">18134 16125 0,'25'-25'31,"0"25"-15,-25 25-16,49 49 15,-24 25 1,25 1 0,-26 49-1,-24-25 1,-24 0 15,-26-25-15,25-74-1</inkml:trace>
  <inkml:trace contextRef="#ctx0" brushRef="#br0" timeOffset="150427.6">19449 16447 0,'24'0'0,"-24"-25"16,0 1 31,-24 24-32,-1 0-15,0-25 16,-25 50-16,26-25 16,-26 24-1,-74 51 1,99-25-16,-49 49 15,74 0 1,49-25 0,26-24-1,24-50 1,-25-50 0,1-24-1,-50-75 16,-1-25-15,1-49 0,0 25-1,0 49 1,-25 124-16,0 0 16,-25 100 15,25 74-16,-25 74 1,25 0 0,25-49-1,-25-25 1,25-75 0,0-49-1</inkml:trace>
  <inkml:trace contextRef="#ctx0" brushRef="#br0" timeOffset="150761.06">20069 16125 0,'0'0'0,"25"-50"31,-25 25-15,0 75-16,-25-25 16,25 99-1,-25 25 1,0-25 0,50 0-1,-25-75-15,25 1 16,24-25 15,26-25-15,49 0-1,-74-50-15</inkml:trace>
  <inkml:trace contextRef="#ctx0" brushRef="#br0" timeOffset="150944.38">20242 16373 0,'0'0'0,"-49"0"16,24-25-1,0 25 1,50 0 15,0 0-31,124-25 16</inkml:trace>
  <inkml:trace contextRef="#ctx0" brushRef="#br0" timeOffset="151260.24">21532 16249 0,'-24'25'0,"-1"-25"15,50 0 32,-1-25-31,26 25-16,0 0 15,24-25 1,25 25 0,-24-25-1</inkml:trace>
  <inkml:trace contextRef="#ctx0" brushRef="#br0" timeOffset="151444.13">21433 16497 0,'0'0'16,"-25"0"0,1 0-16,-1 0 15,25 25 1,49-25 0,51 0-1,24-25 1</inkml:trace>
  <inkml:trace contextRef="#ctx0" brushRef="#br0" timeOffset="152060.76">22922 16050 0,'0'0'0,"0"-24"31,-25 48 1,25 26-17,0-25-15,-25 49 16,25-24-16,-25 99 16,0 0-1,1-25 1,24-25 15,49-50-15,50-49-1,75-24 1,0-1 0,-25-25-1,-100 1-15</inkml:trace>
  <inkml:trace contextRef="#ctx0" brushRef="#br0" timeOffset="152360.73">23120 16100 0,'0'0'0,"-50"-50"16,50 26 0,-24 24-1,24-25 1,24 25 0,76-25-1,24 0 1,0 0-1,-25 25 1,-74-24 0</inkml:trace>
  <inkml:trace contextRef="#ctx0" brushRef="#br0" timeOffset="152579.74">22971 16224 0,'0'0'0,"-74"50"32,74-26-1,25-24-31,49 0 16,75 0-1,25-24 1,-75 24-16</inkml:trace>
  <inkml:trace contextRef="#ctx0" brushRef="#br0" timeOffset="152894.67">24236 15976 0,'0'0'0,"0"-25"47,0 50-31,-49 0-16,49 24 16,-25 1-16,0 0 15,-24 98 1,24-24-1,0 25 1,50-49 0,0-51-1,-1-24-15,51 0 16</inkml:trace>
  <inkml:trace contextRef="#ctx0" brushRef="#br0" timeOffset="153294.29">24906 15976 0,'0'0'0,"0"-74"31,-25 74 1,25 24-17,-24 26-15,-1 74 16,0 0 0,-25 25-1,26-50 1,-1-24 15,25-1-15,99-49-1,50-25 1,24-25 0,-98 0-16,-1 25 0</inkml:trace>
  <inkml:trace contextRef="#ctx0" brushRef="#br0" timeOffset="153544.7">24807 16274 0,'0'0'0,"-50"0"16,75-25 31,25 25-47,24 0 16,50 0-1</inkml:trace>
  <inkml:trace contextRef="#ctx0" brushRef="#br0" timeOffset="153927.76">25601 15951 0,'0'-25'47,"0"50"-31,25 0-1,-25 25 1,24-26-16,1 26 16,0 49-1,0 0 1,-25 1-1,-25 24 1,-74-25 0,24-25-1,51-49-15,-1 0 16,0-25 0</inkml:trace>
  <inkml:trace contextRef="#ctx0" brushRef="#br0" timeOffset="158778.1">26692 16422 0,'0'0'0,"-99"-24"16,74 24-1,0 0 1,1 24 0,-1-24-1,50 25 32,24-25-31,1 0-16,24 0 15,150 0 1,24 0 0,-124 0-16,149 0 15,-25 0 1,-75 0 15,-24 25-15,-50-25-1,-74 0 1,0 0 0</inkml:trace>
  <inkml:trace contextRef="#ctx0" brushRef="#br0" timeOffset="159178.1">28206 16174 0,'0'0'0,"-50"-24"31,50-1-31,25 25 47,24 25-47,-24 24 15,50-24 1,73 25 0,-24 24-1,-24-49 1,-76 0-16,1-1 15,-74 26 1,-26 25 0,-74-26-1,1 26 1,48-26 0,76-49-1</inkml:trace>
  <inkml:trace contextRef="#ctx0" brushRef="#br0" timeOffset="159461.26">28305 16150 0,'0'0'15,"0"-25"1,-25 0 0,0 75-1,0-26 1,25 26-16,0 74 16,0 0-1,0-25 16,0-24-31</inkml:trace>
  <inkml:trace contextRef="#ctx0" brushRef="#br0" timeOffset="159845.23">30041 16224 0,'0'0'16,"-25"-25"-16,1 25 47,-1 25-47,0 0 15,-25 24 1,-24 51 0,24-26-1,1 1 1,-1-26-1,1 1 1</inkml:trace>
  <inkml:trace contextRef="#ctx0" brushRef="#br0" timeOffset="160127.85">29570 16398 0,'0'0'0,"50"-75"15,-50 50 1,24 25 0,-24-24-1,25 24 1,-25 24 0,25 51-1,0-1 1,0-24-16,24 24 15,-24-49 1,0 0 0</inkml:trace>
  <inkml:trace contextRef="#ctx0" brushRef="#br0" timeOffset="160328.73">29719 16522 0,'0'0'0,"0"-50"16,-25 50-1,50-25 17,74 25-17,25 25 1,0-25-1</inkml:trace>
  <inkml:trace contextRef="#ctx0" brushRef="#br0" timeOffset="160744.94">30736 16373 0,'0'-25'32,"-25"50"15,25 0-47,-50-1 15,50 1-15,-74 75 16,0-51 15,24 26-15,-24-51-1</inkml:trace>
  <inkml:trace contextRef="#ctx0" brushRef="#br0" timeOffset="161011.57">30413 16447 0,'0'-25'0,"0"50"0,0-74 16,25 49 31,-25 24-32,25 1 1,0 50-1,0-1 1,24-24 0,1-25-1</inkml:trace>
  <inkml:trace contextRef="#ctx0" brushRef="#br0" timeOffset="161227.99">30438 16571 0,'0'0'0,"-25"0"16,25-24 15,25 24-15,0 0-16,74 24 15,25-24 1,0 25 15,-74-25-31</inkml:trace>
  <inkml:trace contextRef="#ctx0" brushRef="#br0" timeOffset="161528.09">31530 16274 0,'0'-25'15,"-25"25"17,25 25-17,-25-1-15,0 26 31,-24 49-15,24-74-16,-50 74 16,1-24-1,24-26 1</inkml:trace>
  <inkml:trace contextRef="#ctx0" brushRef="#br0" timeOffset="161811.64">31306 16472 0,'0'0'15,"0"-99"1,25 74 0,-25 50 30,25 0-30,-25 49 0,0 1-1,0-1 1,25-24 0,-25-26-1</inkml:trace>
  <inkml:trace contextRef="#ctx0" brushRef="#br0" timeOffset="162011.21">31257 16522 0,'0'0'0,"-25"-25"15,0 25 1,50 0-1,0 0 1,24 0 0,75 0-1,-49 0-15</inkml:trace>
  <inkml:trace contextRef="#ctx0" brushRef="#br0" timeOffset="162328.2">31852 16150 0,'0'0'0,"0"-25"31,25 25-15,-25 49-1,50-24 1,-26 74 0,51 50-1,-26-25 1,-49-49-16,25 49 16,-74 0-1,-51 0 1,-73-50-1</inkml:trace>
  <inkml:trace contextRef="#ctx0" brushRef="#br0" timeOffset="162978.15">29495 16001 0,'25'0'16,"-50"-25"-1,1 25 1,-26 50-1,0 49 1,-24 50 0,49-50-16,-24 99 15,98 1 1,50-26 0,50 1-1,25-50 16,-50-74-15,-99-50-16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24:43.8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4837 1092 0,'0'0'0,"0"-25"31,-24 25 31,24 25-46,-25 24-16,25 26 16,-25-1-1,0 0-15,0 75 16,-24 0 0,49-74-1,-50 24 1,25 0-1,25-74-15</inkml:trace>
  <inkml:trace contextRef="#ctx0" brushRef="#br0" timeOffset="333.46">4416 1092 0,'0'0'0,"0"-25"31,0 0-31,24 25 15,51-25 1,49-25 0,50-24-1,-26 24 1,-48 1 0,-76 49-1</inkml:trace>
  <inkml:trace contextRef="#ctx0" brushRef="#br0" timeOffset="850.17">5383 1513 0,'0'0'0,"0"-99"32,0 74-32,-25 25 15,25-25 1,-49 25-16,-26 25 16,1 99-1,-1 0 1,75-24-1,25-76 1,25-24 0,24-49-1,25-26 1,-49-49 15,0 50-15,-50 24-1,0 100 17,-25 49-17,25 0 1,0-24 0,0-26-1</inkml:trace>
  <inkml:trace contextRef="#ctx0" brushRef="#br0" timeOffset="1117.74">5830 1116 0,'0'0'0,"24"-74"16,-24 49-1,0 75 17,0-1-17,-24 100 1,-1 0 0,0 0-1,-25-50 1,50-74-16</inkml:trace>
  <inkml:trace contextRef="#ctx0" brushRef="#br0" timeOffset="1617.21">6152 1191 0,'0'0'0,"25"-50"31,-50 50-31,0 25 16,1 0 0,-101 49-1,26 25 1,25-24 0,49-26-1,25 1 1,0-25-16,74-25 15,50 25 1,25-25 0,25-50-1,-50 0 1,-50 1 15,-49 49-15,0 0-1,-25-25 1,0 75 0,0-1-1,0 75 1,0-49 0,0-26-1</inkml:trace>
  <inkml:trace contextRef="#ctx0" brushRef="#br0" timeOffset="1734.18">6648 1265 0,'0'0'0,"0"-25"0,25 1 15,-25-1 1,25 0-16</inkml:trace>
  <inkml:trace contextRef="#ctx0" brushRef="#br0" timeOffset="2401.01">6847 1389 0,'0'0'0,"0"50"16,0 24-1,-25 1 1,75-125 31,-50 25-32,49-24-15,1-1 16,-1 50 15,-24 0-31,0 74 16,-25 26-1,50-26 1,74-49 0,0-50-1,0-49 1,0-26 0,-75-24-1,-24 50 1,-74 74-1,-1 25 1,-24 99 0,74-25-1,0 25 1,0 0 15,0 25-15,-50 25-1,-25-26 1,1-23 0,0-51-1,24-74 1,25-74 0,0-75-1,100-174 1,-1 150-1,25 73 1,-49 51 0</inkml:trace>
  <inkml:trace contextRef="#ctx0" brushRef="#br0" timeOffset="3900.9">10072 1141 0,'0'0'15,"24"-25"-15,-24 1 16,0-1 0,0 0-1,-49 25 1,-1 0-1,-49 74 1,-25 50 0,25 25-1,49-74-15,50 24 32,0-50-17,75-49 1,24-24-1,25-51 1,-25-74 0,-25-49-1,-49-1 1,-25 26 0,-25 74-1,25 74 16,-24 74-15,-1 100 0,0-50-16,0 75 15,25-50 1,75-25 15,-1-49-15,25-25-1,-24 0 1,-1-25 0,25-25-1,-49-25 1,0-24 0,-1-25-1,-49 49 1,0 25-1,-49 25 1,-26 75 0,50 24-1,1-25 1,73-24 15,26-25-15,24-25-1,0-25 1,-49 0 0,-26 25-1,26 74 1,-50-49 0,0 0-1,0 0 16,25-75-15,24-24 0,26-25-1,24-1 1,-24 51 15,-26 24-15,-24 25-1,-25 25 1,25 0 0,0-1-1,-25 26 1,24 0 0,-24-1-1,0 26 1,0-26-1,0-24 17</inkml:trace>
  <inkml:trace contextRef="#ctx0" brushRef="#br0" timeOffset="4768.45">11560 1340 0,'0'-25'0,"25"25"31,-25 25-15,0-1-16,0 1 15,49 50 1,1-51 0,0-24-1,24-24 1,-24-51-1,-25-24 1,24 0 0,-24 24-16,0 26 15,0 49 1,-25 25 15,74 24-15,0 26-1,1-26 1,-50-24 0,-1-25-1,-123 0 1,0 25 0,74 0-1,0 24 1,75-49-1,49 0 1,0-49 0,-49 24-1,-25 25 1,24 0 15,-49 25-15,25-1-16,25 51 15,0-50 1,49-1 0,50-48-1,-75-51 1,-24-74 0,-1-24-1,1-1 1,-25 100-1,-25 49 1,0 74 15,-25 75-15,25 50 15,0-99-31,25 49 16,-25-75-1,0 75 1,-25-124-16</inkml:trace>
  <inkml:trace contextRef="#ctx0" brushRef="#br0" timeOffset="5350.7">12974 1414 0,'25'-25'16,"-50"50"-16,75-124 15,-26 24 1,26 26-1,-25 49-15,24-25 32,1 0-17,-25 50-15,0 74 32,24-49-17,26-25 1,24-1-1,25-48 1,-50-26 0,-24-24-1,-25 24 1,-50 75 15,-25 49-15,50-49-1,0 25-15,50-26 16,0 1 0,24-50-1,1-24 17,-51-26-17,-24 26 1,25 49-1,-25-25 1,-25 99 0,25 1-1,-24 24 1,48-25 0,1 1-1,0-75 1</inkml:trace>
  <inkml:trace contextRef="#ctx0" brushRef="#br0" timeOffset="6800.94">16249 1092 0,'0'0'0,"0"-25"63,0 50-48,-25-1 1,0 26-16,25-25 15,-25 24-15,0 1 16,1 24 0,-1 1-1,74-50 1,1-1 0,24-24-1,1-24 1,-26-1-1,-24-50 1,0 51 0,-25-1-16,25-25 31,-50 25-31,25 1 16,0-1-1,-25-25 1,-24 50-1,-1 0 1,-24-25 0,-1 50-1,50-25 1</inkml:trace>
  <inkml:trace contextRef="#ctx0" brushRef="#br0" timeOffset="7334.98">16720 1191 0,'0'0'0,"0"-25"16,0 50 31,0 0-47,0-1 15,0 51 1,0-26-1,0-24 17,0-50-17,25-49 1,24-25 15,51 24-15,-26 26-1,0 49 1,-24 25 0,-25 49-1,0 50 1,-25-74-16,24 24 16,26-74-1</inkml:trace>
  <inkml:trace contextRef="#ctx0" brushRef="#br0" timeOffset="7868.09">18605 719 0,'0'0'15,"-25"-24"17,25 73-17,-24-24-15,24 99 16,0 25 0,24-50-1,-24-24 1,0-51-1,0 1 17,0-50-32,75-49 15,-1 0 1,25 24 15,-49 50-15,-25 25-1,-25 0-15,-25 74 16,0-25 0,-49-24-1,-25-25 1,24-25 0,26-25-1,24-25 1,50-24-1</inkml:trace>
  <inkml:trace contextRef="#ctx0" brushRef="#br0" timeOffset="8217.32">19176 1017 0,'0'0'0,"25"0"32,-50 0-32,25 25 15,-25 49 1,25 1 0,25-1-1,24-49 1,1 0-1,0-50 1,-26-49 0,-48-26-1,-1 26 1,0 49 15</inkml:trace>
  <inkml:trace contextRef="#ctx0" brushRef="#br0" timeOffset="8501.52">19722 819 0,'0'0'0,"24"-25"15,-24 0-15,25 25 32,-25 25-17,-25 0 1,25 24-16,-24 50 31,-1 26-15,0-26-1,50-50-15</inkml:trace>
  <inkml:trace contextRef="#ctx0" brushRef="#br0" timeOffset="8935.37">19697 1017 0,'0'0'0,"0"-25"16,0 0-16,49 1 15,1-1 1,0 0 0,-26 25-1,1 50 17,-25 24-17,-25 1 1,25-51-16,0 26 15,25-50 1,50-25 0,-1-24-1,25-26 1,-74 50 0,0 0-1,0 50 1,-25 50-1,24-1 1,1 1 0,25-51 15,-25 1-31,0-25 0</inkml:trace>
  <inkml:trace contextRef="#ctx0" brushRef="#br0" timeOffset="9700.94">21905 670 0,'0'0'0,"0"-25"15,0 0-15,-25 25 16,0 0 0,-74 50-1,49-1-15,25 51 16,50-1-1,74 0 1,1-24 0,-51-26-1,-49 26 1,-99-26 15,-25-24-15,49-25-1,75-50 1,75-49 0,74-25-1,-25 74-15,49 1 16,-73 24 0,-51 25-1,-24 50 1,0 24-1,-25 25 1,-25 1 0,25-51-1,0-24 17,25 0-32</inkml:trace>
  <inkml:trace contextRef="#ctx0" brushRef="#br0" timeOffset="9834.44">22599 819 0,'0'0'0,"25"-25"15,-25 0 1,0 0 0</inkml:trace>
  <inkml:trace contextRef="#ctx0" brushRef="#br0" timeOffset="10268.17">22971 943 0,'0'0'0,"-25"24"0,-24-24 15,-1 25 1,-24 25-1,49 49 1,25-24 0,0-26-1,50-49 1,-1 0 0,1-25-1,-25-74 1,24-75-1,-24-24 1,0 99-16,0-50 16,-1 75-1,-48 74 1,-1 99 15,-25 25-15,25 25-1,25-1 1,50-73 0</inkml:trace>
  <inkml:trace contextRef="#ctx0" brushRef="#br0" timeOffset="10734.36">23443 1067 0,'0'0'0,"99"-50"31,-74 0-31,-1 1 16,-24 24 15,0 50-15,-24 0-1,-26 74 1,50-25-1,25-24 1,24-50 0,26 0-1,-26 0-15,26-50 16,24-24 0,25-25-1,0 49 1,-25 50-1,-49 25 1,-50 24 0,0 51-1,-74-26 1,-1 1 15,1-51-15,24-24-16</inkml:trace>
  <inkml:trace contextRef="#ctx0" brushRef="#br0" timeOffset="11617.91">25626 744 0,'-25'0'32,"0"25"-32,-25-25 0,1 25 15,-1 24 1,25 26-1,50-26 1,0-49-16,74 25 16,0-50-1,-24 1 1,-50-51 15,-1 1-15,-48-1-1,-26 51 1,25 24 0,0 24-1,50 1 1,50 25 0,123-1-1,-49-73 1,-50-1-1,-74-74 1,0-1 0,-50 51-1,0-1 17,-49 50-17,-26 75 1,26 24-1,24 50 1,26-1 0,-1 76-1,50-75 1,-50-25 0,25 0-1,-25-25 1,0-49-1</inkml:trace>
  <inkml:trace contextRef="#ctx0" brushRef="#br0" timeOffset="11784.2">25874 1563 0,'0'0'0,"0"-25"15,0 0 1,0 0-1,49 1 1,26 24 0,49 0-1</inkml:trace>
  <inkml:trace contextRef="#ctx0" brushRef="#br0" timeOffset="12318.27">27734 794 0,'0'0'0,"-25"25"31,25-1-15,0 1-1,-24 74 1,24 26-1,24-51 1,1-24 0,25-26-1,24-24 1,-24 0-16</inkml:trace>
  <inkml:trace contextRef="#ctx0" brushRef="#br0" timeOffset="12551.67">28131 595 0,'0'0'0,"-25"0"16,0 0-1,50 0 1,0-24-1,0 48 1,74-24 0,-49 0-16,-1-24 15</inkml:trace>
  <inkml:trace contextRef="#ctx0" brushRef="#br0" timeOffset="12717.92">27685 868 0,'0'0'0,"74"50"31,-24-50-31,-1 0 16,26 0-1,24-25-15</inkml:trace>
  <inkml:trace contextRef="#ctx0" brushRef="#br0" timeOffset="13069.99">28330 794 0,'0'0'0,"-100"0"15,76 49 1,24 1 0,74 0-1,0-1 1,1 1-1,-26 24 1,1 26 0,-50-1-1,25-25 1,-25-49 0,25 0-1,-25 0 16,49-100-15,1 1 0,24-75-1,25 25 1,-49 0 0</inkml:trace>
  <inkml:trace contextRef="#ctx0" brushRef="#br0" timeOffset="13207.34">29099 1191 0,'0'0'0,"0"25"16</inkml:trace>
  <inkml:trace contextRef="#ctx0" brushRef="#br0" timeOffset="13718.32">30240 819 0,'0'-25'31,"-25"25"0,0 0-31,25 25 16,-25 24-16,0 50 16,-24 1-1,24-1 17,0-25-17,0-49-15</inkml:trace>
  <inkml:trace contextRef="#ctx0" brushRef="#br0" timeOffset="13952.54">29917 1116 0,'25'-49'15,"-50"98"-15,75-198 16,-50 125 0,25 24-1,-25-25 1,0 50-1,49 49 1,1 1 0,-1 24-1,1 0 1,-25-99 0</inkml:trace>
  <inkml:trace contextRef="#ctx0" brushRef="#br0" timeOffset="14101.77">30091 1116 0,'-25'-24'31,"75"-1"-15,-1 50-1,75-25 1</inkml:trace>
  <inkml:trace contextRef="#ctx0" brushRef="#br0" timeOffset="14352.66">31108 819 0,'0'0'0,"-25"-25"31,0 50-15,25-1-1,-49 51 1,24-26-16,0 1 16,0-25-16,-24 49 15,-1-49 1</inkml:trace>
  <inkml:trace contextRef="#ctx0" brushRef="#br0" timeOffset="14570.39">30909 893 0,'0'0'15,"25"-25"-15,-25 0 31,0 50-15,0 25 0,0 49-1,0 25 1,25-25 0</inkml:trace>
  <inkml:trace contextRef="#ctx0" brushRef="#br0" timeOffset="14752.39">30934 1067 0,'0'-25'0,"0"50"0,-25-50 16,25 0-16,25 25 31,25 0-16,-25 25-15</inkml:trace>
  <inkml:trace contextRef="#ctx0" brushRef="#br0" timeOffset="15001.61">31852 893 0,'0'0'0,"-25"25"47,1-25-47,-1 74 32,-25 1-17,0-1 1,-24 1-1,49-51-15</inkml:trace>
  <inkml:trace contextRef="#ctx0" brushRef="#br0" timeOffset="15235.7">31604 1092 0,'0'0'16,"25"-50"-1,-25 25-15,0 50 47,0 0-31,0 74 0,25 0-1,-1-49 1,-24-25-16</inkml:trace>
  <inkml:trace contextRef="#ctx0" brushRef="#br0" timeOffset="15384.84">31554 1166 0,'0'0'0,"0"-25"0,0-24 15,25 49 1,50-25-1,49 25 1</inkml:trace>
  <inkml:trace contextRef="#ctx0" brushRef="#br0" timeOffset="15635.11">32299 719 0,'-25'0'31,"25"25"-31,0 25 16,0 24 0,25 75-1,-25 0 1,0 25-1,-75-50 1</inkml:trace>
  <inkml:trace contextRef="#ctx0" brushRef="#br0" timeOffset="16101.94">29843 769 0,'0'-25'16,"-25"25"15,0 25-31,0 0 16,-49 74-1,24 50 1,26 0 0,24 0-1,49-25 1</inkml:trace>
  <inkml:trace contextRef="#ctx0" brushRef="#br0" timeOffset="17250.98">4366 3250 0,'0'-25'16,"-25"25"31,25 25-47,-25 0 15,1 99 1,-1 0 0,0-50-1,75-49 1,24-75-1,50 1 1,-74-26 0,-26 75-1,-24-25 1,25 50 0,-25 25-1,25 24 1,25-24-1,49-50 1,-49-25 0,-50-25 15,0-49-15,0 25-1,-25 24 1</inkml:trace>
  <inkml:trace contextRef="#ctx0" brushRef="#br0" timeOffset="17456.59">5185 3448 0,'0'0'0,"24"0"15,1 0 64,0 0-79</inkml:trace>
  <inkml:trace contextRef="#ctx0" brushRef="#br0" timeOffset="17752.71">5681 3498 0,'0'0'0,"0"25"31,0-1-15,0 1-16,0 0 31,0-50 1,0 0-17,25-49 1,-1 24-16,51-24 15,-1 0 1</inkml:trace>
  <inkml:trace contextRef="#ctx0" brushRef="#br0" timeOffset="17904.41">6326 3523 0,'0'0'0,"0"24"15</inkml:trace>
  <inkml:trace contextRef="#ctx0" brushRef="#br0" timeOffset="18184.86">6847 3076 0,'0'0'0,"25"-25"16,-25 1 0,0 48-1,24 51 1,-24 49-1,0 74 1,50-123 0,24-26-1,26-24 1</inkml:trace>
  <inkml:trace contextRef="#ctx0" brushRef="#br0" timeOffset="18351.7">6996 3448 0,'0'0'0,"-25"-25"16,25 1-16,0-1 16,49-25-1,75 25 1</inkml:trace>
  <inkml:trace contextRef="#ctx0" brushRef="#br0" timeOffset="18901.61">8955 3002 0,'0'0'0,"-24"0"0,24-25 15,-25 0 1,25-25-1,-25 75 1,25 25 0,25 49-1,0 50 1,-1-25 0,26 0-1,24-50 1,1-49-1,24-25 1,-49 0-16</inkml:trace>
  <inkml:trace contextRef="#ctx0" brushRef="#br0" timeOffset="19068.72">9055 3374 0,'0'0'0,"-25"0"0,0 0 16,0-25 0,25 0-1,25 0 1,49 25-16</inkml:trace>
  <inkml:trace contextRef="#ctx0" brushRef="#br0" timeOffset="19407.98">9675 3324 0,'0'0'16,"25"0"62,-1 0-31,1 0-32,-25-25 1,0 1 31</inkml:trace>
  <inkml:trace contextRef="#ctx0" brushRef="#br0" timeOffset="19635">9898 3622 0,'0'0'0,"0"25"16,25-1 0,-25 1-1,0 25 1,-25 0-1,0-26 1</inkml:trace>
  <inkml:trace contextRef="#ctx0" brushRef="#br0" timeOffset="23418.65">5482 5979 0,'0'0'0,"0"-25"63,0 50-63,-24-1 16,24 26-16,0 0 15,-50 24-15,25 75 16,-49 25-1,-1-26 1,1-24 0,74-99-1</inkml:trace>
  <inkml:trace contextRef="#ctx0" brushRef="#br0" timeOffset="24051.97">5358 5979 0,'0'0'0,"25"-100"31,-25 76-31,25-51 15,25 26 1,49 24 0,25 0-1,0 25 17,-50 74-17,-24-24-15,-50 74 16,-50 50-1,-24-26 1,-50-48 0,25-26-1,24-49 1,50-25 15,1 0-15,48 25 15,1 0-15,0-1-16,25 51 15,24-26 17,25 1-17,-24 0 1,-51-26-1,1-24 1,0 0 0,0-24-1,0-1 1</inkml:trace>
  <inkml:trace contextRef="#ctx0" brushRef="#br0" timeOffset="24786.89">7467 6177 0,'-25'-25'15,"50"50"-15,-50-75 0,25 26 16,-25 24-16,25-25 16,-25 25-16,1 0 15,-76 25 1,1 24-1,-25 50 17,50 50-17,24-25 1,75-49 0,25-26-1,49-49 1,0-24-1,25-51 1,-74-24 0,-26-25-1,-24-75 1,25-24 0,0 25-1,-25 49 1,0 99-1,0 25 17,-25 50-17,0 99 1,1 174 0,24-100-1,24-49 1,1-25-1,0-24 1,0-26 0,-25-49-1</inkml:trace>
  <inkml:trace contextRef="#ctx0" brushRef="#br0" timeOffset="25101.44">8112 5780 0,'0'0'0,"0"-25"16,0 1 15,0 48-16,0 1-15,0 25 16,-25 49 0,25-25-1,0 50 1,0-24 0,0-1-1,-25-25 1</inkml:trace>
  <inkml:trace contextRef="#ctx0" brushRef="#br0" timeOffset="25336.91">7988 6475 0,'0'25'16,"-50"-25"15,75 0 0,0 0-15,24 0-16,1-25 15,99 0 1,-75-25 0,-74 1-1</inkml:trace>
  <inkml:trace contextRef="#ctx0" brushRef="#br0" timeOffset="25652.94">7963 5582 0,'-25'-25'15,"50"50"-15,-75-50 16,50 0-16,-24 25 16,48 0 15,1-25-31,99 25 16,25 0-1,0 0 1,-75 0-1,-49 0 17,-25 25-32,-25-25 0</inkml:trace>
  <inkml:trace contextRef="#ctx0" brushRef="#br0" timeOffset="26019.33">6896 7095 0,'0'0'15,"25"-25"1,25 25-1,-25 0-15,24 0 16,125 0 15,49 0-15,75 0 0,-1-25-1,-48 0 1,-51 1-1,-74-1 1,-50 25 0</inkml:trace>
  <inkml:trace contextRef="#ctx0" brushRef="#br0" timeOffset="26669.81">8137 7690 0,'-50'0'15,"100"0"-15,-125 0 0,26 0 0,-1 0 16,-24 25-1,-1 0-15,26 0 16,-100 49 0,25 1-1,0 73 1,49-48 0,50-1-1,50-50 1,50-49-1,24-24 1,25-26 15,0-49-15,-50 0 0,-24-75-1,-25-49 1,0 49-1,-25 100-15,24-26 16,-24 76 0,25 73 15,-25 26-15,-25 123-1,-24 75 1,24-149-1,-25 0-15,1 50 16,24-75 15,25-74-31</inkml:trace>
  <inkml:trace contextRef="#ctx0" brushRef="#br0" timeOffset="27003.18">8534 7492 0,'0'-25'16,"0"50"-16,24-75 15,-48 100 1,-1 49-1,0 50 1,25-75 0,-25 75-1,0-25 1,1-25 0,48-49-1,51-50 1,24 0-1,-49-25-15</inkml:trace>
  <inkml:trace contextRef="#ctx0" brushRef="#br0" timeOffset="27203.63">8484 7938 0,'0'0'0,"-50"-24"31,26 24-31,24-25 31,24 25-31,51-25 32,-1 25-32</inkml:trace>
  <inkml:trace contextRef="#ctx0" brushRef="#br0" timeOffset="27569.06">10121 6996 0,'0'0'16,"-25"0"-1,25-25 1,50 25-1,-25 0-15,24-25 16,100 0 0,0 0-1,-50 25 1,-49 0-16</inkml:trace>
  <inkml:trace contextRef="#ctx0" brushRef="#br0" timeOffset="27836.94">10469 6748 0,'-25'0'16,"50"0"-16,-75-25 15,25 25 1,25 25-1,-25 49 1,50 50 0,-25 0-1,25 25 1,-25 0 0,0-75-16</inkml:trace>
  <inkml:trace contextRef="#ctx0" brushRef="#br0" timeOffset="29473.54">12503 5780 0,'-25'0'47,"25"-25"109,0 50 141,-25 0-282,25 25-15,0 24 16,-25 0-16,25 50 16,-49-24-1,49-26 1,0-49-1,0 0 32,0-1 0,24-24-47,1 0 16</inkml:trace>
  <inkml:trace contextRef="#ctx0" brushRef="#br0" timeOffset="29903.12">12056 6524 0,'25'0'94,"0"0"-94,24 0 16,26 0-16,24-24 15,100 24 1,-1-25 0,-49 0-1,-75 0 1,-49 25-1,-25-25 1,-25 25 0</inkml:trace>
  <inkml:trace contextRef="#ctx0" brushRef="#br0" timeOffset="30256.46">12428 5606 0,'0'0'0,"-49"-49"31,24 49-31,25-25 0,0 0 15,49 0 1,76 1 0,-1-1-1,0 0 17,-50 25-17,-74 25 16</inkml:trace>
  <inkml:trace contextRef="#ctx0" brushRef="#br0" timeOffset="30703.28">13346 5606 0,'0'0'0,"25"0"32,-50 0-17,0 25 1,25 0-16,-24 0 16,-1 74-1,0 50 1,0-25-1,0 0 1,50-25 0,25-49 15,-25-25-15,99-1-1</inkml:trace>
  <inkml:trace contextRef="#ctx0" brushRef="#br0" timeOffset="31036.2">13867 5681 0,'0'0'0,"0"-25"15,0 0-15,0 0 47,0 50-31,0 0-16,0 74 31,0 1-15,0 24-1,0-25 1,0-25-1,0 1 1,25-51 0,25-24-1</inkml:trace>
  <inkml:trace contextRef="#ctx0" brushRef="#br0" timeOffset="31218.97">13817 6127 0,'0'0'16,"-24"-49"0,24 24-16,0 0 31,24 0-15,26 1-1,49-1-15</inkml:trace>
  <inkml:trace contextRef="#ctx0" brushRef="#br0" timeOffset="31503.16">14165 5681 0,'0'0'0,"0"-50"15,25 25 16,-1 50-31,1 0 16,25 50 0,-25 24 15,-1 25-15,-24 0-1,-24 25 1,-26-50-1,0-50-15,1 1 0</inkml:trace>
  <inkml:trace contextRef="#ctx0" brushRef="#br0" timeOffset="31902.28">12155 6772 0,'0'0'0,"50"0"31,-25 0-15,24 0-16,1 25 16,173-25-1,75 25 1,74-25 0,-25 25-1,-74-50 1,-99 0-1,-100 25 1</inkml:trace>
  <inkml:trace contextRef="#ctx0" brushRef="#br0" timeOffset="32402.12">13272 7492 0,'0'0'0,"49"-50"31,-24 25-31,-25 1 15,-49-1 1,-26 0 0,-49 75 15,-50-1-15,50 26-1,50 73 1,24 1-1,26 0 1,73 0 0,26-50-1,24-49 1,-25-50-16,25 0 16,-24 0-1,-50 0 1,-1 0-1</inkml:trace>
  <inkml:trace contextRef="#ctx0" brushRef="#br0" timeOffset="33086.44">16943 6450 0,'-25'-50'31,"1"50"-31,24-25 47,49 25-47,-24 0 16,74 0-1,25-24 1,25 24 0,-25-25-1,-49 25 1,-51 0 0</inkml:trace>
  <inkml:trace contextRef="#ctx0" brushRef="#br0" timeOffset="33270">17042 6648 0,'0'0'0,"-24"25"16,24 0 0,0 0-1,74 0 1,75-50-1,99 0 1,-124 25-16</inkml:trace>
  <inkml:trace contextRef="#ctx0" brushRef="#br0" timeOffset="34019.33">19325 6227 0,'0'0'0,"24"-25"31,-24 0-31,0 0 16,-49 0 0,-26 1-1,-49 24 1,-24 49 0,48 1-1,51 49 1,49 0-1,49-24 1,26-1 0,49-49 15,-75-25-31,-24 0 16,74-50-1,-74-49 1,0-25-1,0-74 1,24-26 0,-24 1-1,0 99 1,0 50 0,-25 98 15,-25 1-16,25 50-15,-25-26 16,25 224 0,25-99 15,0-25-15,0-25-1,-1-50 1,26-24-1,0-25 1</inkml:trace>
  <inkml:trace contextRef="#ctx0" brushRef="#br0" timeOffset="34442.19">20218 5805 0,'0'0'0,"0"-25"16,-25 25 15,25 25-15,-25 74-1,-25 25 1,1 50 0,24-25-1,25-50 1,0-25-1,25-24 1,74-50 0,0 0 15,-49-25-31,49-24 16</inkml:trace>
  <inkml:trace contextRef="#ctx0" brushRef="#br0" timeOffset="34720.35">20193 5780 0,'0'-25'16,"0"50"-16,0-74 0,-25 49 15,25-25-15,25 0 32,0 25-32,49-25 31,25 25-15,-49-25-16,24 25 15,-24 0 1</inkml:trace>
  <inkml:trace contextRef="#ctx0" brushRef="#br0" timeOffset="34905.75">20044 6078 0,'0'0'0,"-25"25"16,25-1-16,0 1 0,25 0 15,25-25-15,74 0 32,25 25-17</inkml:trace>
  <inkml:trace contextRef="#ctx0" brushRef="#br0" timeOffset="35353.93">18680 7145 0,'0'0'15,"-25"0"-15,74 0 32,-24 0-32,25 0 15,124 24 1,-50-24-16,24 0 15,398 0 1,-149-24 0,-74-1-1,-100 0 1,-124 25 0,-74-25-1</inkml:trace>
  <inkml:trace contextRef="#ctx0" brushRef="#br0" timeOffset="36024.64">19746 7864 0,'0'25'0,"-24"-25"16,-1 0 0,-25 0-1,25 0 1,-24 25-16,-26-1 15,26 1 1,-100 74-16,25-24 16,25 98 15,99-73-15,49-51-1,50-49 1,-24 0-1,24-49 1,-49-26 0,24-24-1,0-99 1,26-26 0,-1-73 15,-99 222-31,0 50 15,-25 75 32,-24 74-31,-1 75 0,0-1-1,1-49 1,24 0-1,25-75 1,25-49-16,-1 0 16</inkml:trace>
  <inkml:trace contextRef="#ctx0" brushRef="#br0" timeOffset="36354.04">20367 7715 0,'0'0'0,"0"-50"31,0 26-15,-25 73 0,25-24-1,-50 99 1,25 25-1,0-99-15,1 74 16,-1-75 0,25 1-16,0 49 15,49-24 1,1-51 0,49-24-1,-49 0 1</inkml:trace>
  <inkml:trace contextRef="#ctx0" brushRef="#br0" timeOffset="36569.66">20416 8013 0,'-25'0'16,"50"0"-16,-99-25 0,49 0 15,75 25 17,-1-25-17,75 25 1,-25 25 0</inkml:trace>
  <inkml:trace contextRef="#ctx0" brushRef="#br0" timeOffset="52647.6">23021 7070 0,'-25'0'16,"50"0"62,0 0-62,-1 0-16,1 0 15,25 0-15,74 0 16,25-25 15,49 25-15,50 0 0,50 0-1,-124 0-15,173 25 16,-25-25-1,-98 25 1,-75-50 0,-75 25-1,-49 0 17</inkml:trace>
  <inkml:trace contextRef="#ctx0" brushRef="#br0" timeOffset="53386.95">25452 6624 0,'0'-25'31,"-25"25"-15,50 0 31,25 25-32,24-1 1,75 26 0,49 24-1,-24-24 1,-75 0-1,-74-50 1,-25 24-16,-25 1 16,-124 25-1,0-1 1,25 1 0,50-25-1,24-25 1,50 25-1</inkml:trace>
  <inkml:trace contextRef="#ctx0" brushRef="#br0" timeOffset="53671.77">25576 6549 0,'0'0'0,"0"-25"15,-25 25 1,0 0 0,25 25-1,-24 74 1,48 50-1,1-25 1,-25 25 15,0-99-31,25 74 16</inkml:trace>
  <inkml:trace contextRef="#ctx0" brushRef="#br0" timeOffset="54071.16">27734 6599 0,'0'0'0,"25"0"16,-25-25 0,-25 25-1,0 25 1,1 49-1,-26 1 1,25-1 0,0-24-1,-24-1 1,24-49 0,0 0-16</inkml:trace>
  <inkml:trace contextRef="#ctx0" brushRef="#br0" timeOffset="54304.5">27436 6822 0,'0'0'0,"-24"-99"16,48 24 15,-24 51-15,0 48 15,25 1-15,99 124-1,-24-50 1,-26-49 0,-49-25-1</inkml:trace>
  <inkml:trace contextRef="#ctx0" brushRef="#br0" timeOffset="54471.95">27436 6797 0,'0'0'0,"-24"-25"0,48 25 31,1 0-15,99 0-1,-49-24-15</inkml:trace>
  <inkml:trace contextRef="#ctx0" brushRef="#br0" timeOffset="54738.95">28627 6673 0,'0'0'0,"0"-25"15,0 50 32,-25 0-31,1 0-16,-1 49 15,-25-24 1,1-1 0,-1-24-1,0-25 1</inkml:trace>
  <inkml:trace contextRef="#ctx0" brushRef="#br0" timeOffset="54937.49">28330 6896 0,'0'-49'32,"0"-1"-32,24 1 15,-24-1-15,-24 248 0,73-421 0,-49 198 16,25 1 0,25 73 15,-1 50 0,1-24-31,-1 24 31,1-49-15</inkml:trace>
  <inkml:trace contextRef="#ctx0" brushRef="#br0" timeOffset="55104.08">28404 6847 0,'-25'0'0,"50"0"0,-50-25 15,0 25-15,25-25 32,50 25-32,49 0 15,0 0 1</inkml:trace>
  <inkml:trace contextRef="#ctx0" brushRef="#br0" timeOffset="55337.83">29421 6673 0,'0'0'0,"0"-25"46,0 50-46,-25 0 16,-24 25 0,-1 24-1,-24 0 1,24-49 0,25 0-1</inkml:trace>
  <inkml:trace contextRef="#ctx0" brushRef="#br0" timeOffset="55570.32">29173 6648 0,'0'0'0,"25"-74"32,-25 49-1,25 100-16,-1 24 1,1 0 0,0-25-1,0-24 1,0-50 0</inkml:trace>
  <inkml:trace contextRef="#ctx0" brushRef="#br0" timeOffset="55737.18">29074 6797 0,'0'0'0,"-25"0"15,25-25 17,50 25-17,49 0 1,50 25-1</inkml:trace>
  <inkml:trace contextRef="#ctx0" brushRef="#br0" timeOffset="56004.65">30116 6648 0,'0'0'0,"24"-24"31,-48 24-15,24 24 0,-25 1-1,0 25 1,-49 24 0,24-24-1,-24-1 1,74-24-1,-25-25 1</inkml:trace>
  <inkml:trace contextRef="#ctx0" brushRef="#br0" timeOffset="56221.3">29868 6723 0,'0'0'16,"49"-75"-16,-49 51 15,0-1 16,25 74-15,0 26 15,-25 24-15,25 0 0,-25-49-1,24-25-15</inkml:trace>
  <inkml:trace contextRef="#ctx0" brushRef="#br0" timeOffset="56404.26">29818 6822 0,'0'0'0,"0"-25"16,-25 25-16,25-25 31,75 25-16,24 25 1,-25-25 0</inkml:trace>
  <inkml:trace contextRef="#ctx0" brushRef="#br0" timeOffset="56804.3">30413 6127 0,'0'0'16,"0"-24"0,0-1-1,0 50 1,25 24-1,25 75 1,-1 25 15,-49-74-31,25 98 16,-74 26 0,-26-1-1,-24-49 1,0-50-1,49-49 1,0-25 0,1-25-1,24 0-15</inkml:trace>
  <inkml:trace contextRef="#ctx0" brushRef="#br0" timeOffset="57470.77">26965 6375 0,'0'-24'16,"25"24"0,-50 24-1,0 1 1,1 50-16,-51 74 16,1 49-1,49 0 1,25 1-1,50-75 1,24-50 15,25-24-15,-24-25 0,-51-25-1,1 0-15,-25-25 0</inkml:trace>
  <inkml:trace contextRef="#ctx0" brushRef="#br0" timeOffset="61609.4">3820 11014 0,'0'0'0,"25"0"93,0 25-77,24 0-16,-24-25 16,25 0-16,24 25 15,26-50 1,-1 25 0,-50-25-1,-24 25 16</inkml:trace>
  <inkml:trace contextRef="#ctx0" brushRef="#br0" timeOffset="61872.25">3895 11263 0,'0'0'0,"-25"24"15,50 1 17,24-25-17,-24 0 1,99 25 0,0-50-1,25 25 1,-99 0-16,49 0 15</inkml:trace>
  <inkml:trace contextRef="#ctx0" brushRef="#br0" timeOffset="62255.64">4540 10965 0,'0'0'0,"0"-50"32,0 25 15,24 25-47,1 25 15,25 0-15,49 25 16,0-1-1,1 1 1,-51 0 15,-49 24-15,0 0 0,-74 1-1,-1-50-15,26 24 16,-50 1-1,-26-25 1</inkml:trace>
  <inkml:trace contextRef="#ctx0" brushRef="#br0" timeOffset="62520.96">4540 10965 0,'0'0'0,"0"-25"0,0 0 16,-25 25-1,0 25 17,25 99-17,25 0 1,-50 25-1,0-25 1,25 0 0</inkml:trace>
  <inkml:trace contextRef="#ctx0" brushRef="#br0" timeOffset="63554.73">7889 10965 0,'0'0'0,"0"-25"0,0 0 31,0 0-16,-25 25 1,0 0 0,-74 0-1,-25 75 1,-25 24 0,25 50-1,74-25 1,50-25-1,149-49 1,0-50 0,0-50-1,-75-49 1,-24-50 0,-25-49-1,-1-50 1,1 49-1,0 75 1,0 99 15,-25 0-15,0 50-16,-25 0 16,25 50-16,-50 98 15,26 50 1,-1 1-1,25-75 1,-25-25 0,25-75-1</inkml:trace>
  <inkml:trace contextRef="#ctx0" brushRef="#br0" timeOffset="63879.68">8658 10494 0,'0'0'0,"0"-25"46,0 50-30,0-1-16,0 1 16,-25 74-1,25 25 1,-25 0 0,25 0-1,-25 1 1</inkml:trace>
  <inkml:trace contextRef="#ctx0" brushRef="#br0" timeOffset="64121.72">8335 11188 0,'0'0'0,"-49"25"16,49 0-1,-25-25 1,25 25 15,49-25-31,51 0 16,24-25 0,0 25-1,0-50 1,-50 25-1</inkml:trace>
  <inkml:trace contextRef="#ctx0" brushRef="#br0" timeOffset="64439.83">8434 10320 0,'0'0'15,"-24"-25"-15,-1 25 16,25-25 0,25 25-1,-1 0-15,100 0 16,50 0-1,-50 0 17,-49 0-17,-51 0-15,-24 25 16</inkml:trace>
  <inkml:trace contextRef="#ctx0" brushRef="#br0" timeOffset="64838.55">7020 11759 0,'0'0'0,"25"0"0,0 0 15,25 0 1,24 0 0,100 49-1,99-49 1,-100 25-16,26-25 15,222 25 1,-222-25-16,-26 25 16,125-50-1,-124 25 17,-224 25-17</inkml:trace>
  <inkml:trace contextRef="#ctx0" brushRef="#br0" timeOffset="65472.85">8087 12577 0,'0'0'0,"-25"-24"0,0 24 16,1 0-16,-26 0 15,25 0-15,-99 24 16,0 26 0,-49 49-1,-1-24 1,50 24 15,74-25-15,75 1-1,49-51 1,75-24 0,25 0-1,-50-49 1,-50 24-16,1-74 15,-50-75 1,-1-74 0,1 50-1,0 74 1,-25 99 0,0 74 30,0 1-46,-25 124 16,25-75 0,-99 248-1,25-148 1,24-50 0,50-75-1</inkml:trace>
  <inkml:trace contextRef="#ctx0" brushRef="#br0" timeOffset="65772.75">8509 12478 0,'0'0'0,"25"-25"15,-1 0-15,-48 50 47,-1 99-31,-25 75-1,1-26 1,24-24 0,0-49-1,50-51 1,49-49-1,25-25 1,-49 1-16,24-26 16</inkml:trace>
  <inkml:trace contextRef="#ctx0" brushRef="#br0" timeOffset="65956.2">8583 12875 0,'0'0'15,"-25"0"-15,1 0 0,-51 0 32,100-25-1,25 25-31,-1-25 16,50 1-16</inkml:trace>
  <inkml:trace contextRef="#ctx0" brushRef="#br0" timeOffset="66337.97">10444 11932 0,'0'0'0,"-25"0"16,25-24-16,-25 24 31,50-25 0,25 25-31,98 0 16,26 0 0,-25-25-1,-75 25 1,-49-25 0</inkml:trace>
  <inkml:trace contextRef="#ctx0" brushRef="#br0" timeOffset="66639.6">10741 11659 0,'0'0'15,"0"-24"-15,-24 24 31,-1 0-31,25 24 16,0 1 0,0 75-1,25-26-15,-25 0 16,0 50 0,-25 100-1,0-175 1,-74 125 15,74-149-31</inkml:trace>
  <inkml:trace contextRef="#ctx0" brushRef="#br0" timeOffset="67840.23">12900 10866 0,'0'-25'47,"0"74"-16,-25 1-16,0 0-15,25 49 16,-25 0-16,25 0 16,-25 75-1,1-75 1,24-49 0,-25-25-16</inkml:trace>
  <inkml:trace contextRef="#ctx0" brushRef="#br0" timeOffset="68155">12205 11784 0,'0'24'0,"-25"1"16,50 0 15,25-25-31,98 0 16,125 0 0,99-25-1,1 25 1,-101 0-1,-148 0 17,-99 25-32</inkml:trace>
  <inkml:trace contextRef="#ctx0" brushRef="#br0" timeOffset="68521.47">12056 12652 0,'0'0'0,"0"-25"47,0 75-32,0-26-15,0 1 16,0 25-16,0-1 16,-49 75-1,24 0 1,-25 25-1,1-74 1,49-50-16</inkml:trace>
  <inkml:trace contextRef="#ctx0" brushRef="#br0" timeOffset="69038.73">12031 12751 0,'0'50'0,"0"-100"0,25 0 16,-25-24 0,50 24-16,-1-49 15,26 0 1,24 24 0,-25 26-1,1 24 1,-25 25-1,-26 74 1,-24 26 0,-74 24-1,-25-25 1,-50 0 0,-25-49-1,149-25 1,50-25 31,0 24-32,49 1 1,-24 25 0,49 74-1,0 0 1,-24-25-1,-25 0 1,-50-74 0,49-25-1</inkml:trace>
  <inkml:trace contextRef="#ctx0" brushRef="#br0" timeOffset="69521.67">13396 12751 0,'0'0'15,"25"-50"1,-50 26-16,25-1 16,-25 0 15,0 25-31,-49 0 16,-26 50-1,-24 49 1,25 50-1,50-1 17,73 1-17,76-74 1,-26-26-16,50-24 16,0 0-1,-74-25 1,-25 0-1,-1 0 1,-24-50 0</inkml:trace>
  <inkml:trace contextRef="#ctx0" brushRef="#br0" timeOffset="70304.27">15182 11089 0,'0'0'0,"0"-25"15,25 25 17,-25 25-17,0 25 1,0-1 0,0 100-1,0 25 1,-25-26-1,25-73-15,-25-1 16</inkml:trace>
  <inkml:trace contextRef="#ctx0" brushRef="#br0" timeOffset="70572.08">14983 11982 0,'0'0'0,"-24"0"15,48 0 17,1 0-17,99-25 1,25 0-1,-25-24 1,-49 24 0,-51 0-1,1 25 1,-50-25-16</inkml:trace>
  <inkml:trace contextRef="#ctx0" brushRef="#br0" timeOffset="70855.28">15182 11064 0,'0'0'0,"-25"-50"31,25 26 0,50 24-15,-26 0-16,51-25 15,74-25 1,-25 25 0,-50 25-1</inkml:trace>
  <inkml:trace contextRef="#ctx0" brushRef="#br0" timeOffset="71771.78">17712 11486 0,'0'0'16,"-25"0"-1,25-25 32,25 25-31,25 25-1,-1-25 1,51-25 0,48 0-1,-48 25 1,-75 0-1,-1 0 17</inkml:trace>
  <inkml:trace contextRef="#ctx0" brushRef="#br0" timeOffset="71988.17">17712 11759 0,'-25'0'0,"50"0"0,-50 25 0,1-25 16,48 24 15,26-48-15,0 24 0,74 0-1,49-25 1,-24 0-1</inkml:trace>
  <inkml:trace contextRef="#ctx0" brushRef="#br0" timeOffset="72721.83">19722 10965 0,'0'0'0,"0"-25"16,0 0-16,0 0 31,24 50 32,-24 0-48,0 25 1,0-1-16,0-24 15,-24 99 1,24-49 0,0-1-16,-25 100 15,0-50 1,25-25 0,0-49-1</inkml:trace>
  <inkml:trace contextRef="#ctx0" brushRef="#br0" timeOffset="72988.96">19325 11808 0,'0'0'16,"-50"0"-1,75 0 1,49 0 0,25 0-1,199-24 1,25-1 0,-50 0-1,-125 0 1,-123 50-16</inkml:trace>
  <inkml:trace contextRef="#ctx0" brushRef="#br0" timeOffset="73279.97">19821 12329 0,'0'0'0,"-50"0"16,25 25 0,1 25-1,-1 24 1,25 50 0,-25 25-1,-25 0 1,1 49-1,-1-123 1,25-75 15</inkml:trace>
  <inkml:trace contextRef="#ctx0" brushRef="#br0" timeOffset="73738.75">19722 12701 0,'0'0'0,"24"-148"16,-24 73 0,25-99-1,25 26 1,-25 98-16,74-24 16,25 24-1,0 50 1,-50 25-1,-49 49 1,-99 75 0,-100 25-1,0-25 1,50-75 0,124-49 30,25 0-30,25 24 0,49 1-1,-25-1 1,-24 1 0,0 0-1,-26-50 1,1 0-16</inkml:trace>
  <inkml:trace contextRef="#ctx0" brushRef="#br0" timeOffset="74638.75">22301 11014 0,'0'0'16,"0"-24"0,-24-1-1,-26 0 1,25 25-1,-49 0-15,-1 0 16,-98 74 0,-1 26-1,75-1 1,74 25 0,99-25-1,75-49 1,0-25-1,-50-50 17,-24-50-17,-1-49 1,-49 25-16,25-124 16,-1-50-1,-49 50 1,25 99-1,0 74 1,-50 174 15,0 75-15,0 24 0,25 25-1,0-50 1,0-49 15,25-74-31</inkml:trace>
  <inkml:trace contextRef="#ctx0" brushRef="#br0" timeOffset="74955.17">22847 10841 0,'0'0'0,"25"-25"16,-25 50 15,-25 0-31,25 24 16,0 1-16,-25 74 15,50 0 1,-25-25-1,50-24 17,24-26-17,50-49 1,25-25 0,-25-74-1</inkml:trace>
  <inkml:trace contextRef="#ctx0" brushRef="#br0" timeOffset="75205.92">23021 10742 0,'0'0'0,"-25"-50"16,25 25-1,25 25 1,0-25 0,74 1-1,25-1 1,-25 0 0,-49 25-16</inkml:trace>
  <inkml:trace contextRef="#ctx0" brushRef="#br0" timeOffset="75372.07">22922 10841 0,'0'0'0,"-25"25"16,25-1 0,49-24-1,100 0 1,-49 0-1</inkml:trace>
  <inkml:trace contextRef="#ctx0" brushRef="#br0" timeOffset="75722.05">21706 11808 0,'0'0'16,"50"0"-1,24 0 1,1 25-16,148-25 15,-74-25 1,198 50 0,75-25-1,-25 25 1,-100-25 0,-173 0-1</inkml:trace>
  <inkml:trace contextRef="#ctx0" brushRef="#br0" timeOffset="76322.14">22773 12428 0,'-25'0'16,"0"25"0,-24-25-16,-26 25 15,1 0 1,-75 49 0,0 1-1,25-1 1,50 25-1,49-24 1,25-1 0,25-49-16,24 0 15,50 0 1,1-50 0,-26-50-1,0-73 1,-24-51 15,-25-49-15,0 99-1,-25 124 1,0 1 0,-25 98 15,0 0-31,0 100 15,0 49 1,-24-49 0,24 0-1,0-75 1,25-74 0</inkml:trace>
  <inkml:trace contextRef="#ctx0" brushRef="#br0" timeOffset="76638.87">23219 12304 0,'0'0'0,"25"-24"31,-25 48 0,0 1-31,0 50 16,-25 74 0,25 24-1,0-24 1,0-25 0,25-50-1,0 1 1,25-75-1,-1 0 1,1 0-16</inkml:trace>
  <inkml:trace contextRef="#ctx0" brushRef="#br0" timeOffset="76838.96">23294 12726 0,'0'0'0,"-25"0"0,0 0 16,0 0 0,75-25-1,0 25 1,98-49 0,-73 49-16,-1-25 15</inkml:trace>
  <inkml:trace contextRef="#ctx0" brushRef="#br0" timeOffset="78172.77">6475 10469 0,'0'-25'16,"0"0"0,24 25-1,-48 25 17,24 0-17,-50 49 1,25 75-1,0 74 1,1 75 0,24-149-16,24 198 15,51 25 1,-26 25 0,-24-25-1,-25-49 1,-25-75 15,-24-75-15,24-98-1,0-75-15</inkml:trace>
  <inkml:trace contextRef="#ctx0" brushRef="#br0" timeOffset="80572.6">6673 10196 0,'0'0'16,"0"-25"46,25 25-62,0 25 16,24-25-16,1 0 15,99-25 1,0 25 0,-1-25-1,26 25 1,49-25 0,1 1-1,-26 24 1,50-25-1,-49 0 1,-26 25 0,1-25-1,-25 25 1,49-25 0,-99 25-16,75 0 15,25 0 1,-1 0 15,0 0-15,51-24-1,23 24 1,-24 0 0,1 0-1,-26 24 1,25-24-1,-25 0 1,-124 0-16,125 0 16,-26 0-1,1 0 1,-26 0 0,1 0-1,24-24 1,1 24-1,-26 0 17,1 0-17,-25 0 1,25 0 0,24 0-1,124-25 1,-98 25-1,24 0 1,0 0 0,25 0-1,0 0 1,24 0 0,1-25-1,-25 25 1,0 0 15,-25 0-15,25 0-1,99 0 1,-124 0 0,-25 0-1,25 0 1,-25 0-1,1 0 1,-1-25 0,-25 25-1,1 0 1,-25 0 0,-26 0-1,76 0 16,-76 0-15,1-25 0,25 25-1,-50 0 1,25 0 0,-25 0-1,50 0 1,-26 0-1,26 0 1,0 0 0,-1 25-1,26-25 1,74 25 0,-100-25-1,-24 25 1,-25-25-1,25 0 17,-25 25-17,0-25 1,0 0 0,-74 0-1,-1 0 1,1 0-1,0 0 1,74 0 0,-50 0-1,0 24 1,1-24 0,-1 25-1,26-25 1,-26 0 15,0 25-15,-24-25-1,-25 0 17,-25 50-17,25-26 1,-1 26-1,-24 24 1,-24 26 0,24-1-1,-25 25 1,25 25 0,0 0-1,0-25 1,0 49-1,0-24 17,25 0-17,-25-25 1,0-74-16,-25 74 16,-25-25-1,50 0 1,-25-74-1,1 49 1,-26-24 0,50-25-1,0 0 17</inkml:trace>
  <inkml:trace contextRef="#ctx0" brushRef="#br0" timeOffset="83208.13">6425 13793 0,'25'0'47,"0"0"-47,-1 0 16,1 0-1,74 25 1,25-25 0,50 25-1,25-25 1,-75 0 0,-25 0-16,248 0 31,-148 0-16,-26 0 1,1-25 0,24 25-1,1 0 1,-1-25 0,26 25-1,24-25 1,-124 25-16,0 0 15,273-25 1,-249 25 0,150 0-1,-174 0-15,174 0 16,-25-25 15,0 25-15,-1 0-1,1 0 1,-25 0 0,-24 0-1,-1 0 1,0 25 0,25-25-1,0 0 1,-24 0-1,173 0 1,-125 25 0,26-25-1,-25 0 1,25 0 0,-1 0-1,1 0 1,0 0 15,-1 0-15,-173 25-16,149-25 15,0 25 1,-149-25 0,0 0-16,149 0 15,-25 25 1,0-25-1,-24 0 1,-1 0 0,0 0-1,0 0 1,25 0 0,0 24 15,0-24-16,125 0 1,-101 25 0,1-25-1,0 0 1,0 25 0,0-25-1,-25 0 1,0 0-1,25 0 1,-50 0 0,25 0-1,75-25 17,-224 25-32,199 0 31,-100 0-16,-49-25 1,0 25 0,-50-24-1,0 24 1,-49-25 0,0 25-1,-26 0 1,76-25-1,-1 25 1,-25-25 0,-49 25-1,0-25 1,0 25 0,-25-25-1,0 1 16,0-26-15,-25 0 0,0-24-1,25 0 1,0-26 0,0 51-16,0-50 15,0-1 1,-25 1-1,25 0 1,0 0 0,25-1-1,0 26 1,0 24 0,-25-24-1,24 24 1,1-24 15,-25 24-31,0 25 16,-25-24-1,25 24 1,0 0 0</inkml:trace>
  <inkml:trace contextRef="#ctx0" brushRef="#br0" timeOffset="84089.65">25948 12081 0,'25'0'94,"0"0"-94,-1 0 15,26 25 1,49-25-1,50 0 1,25 0 0,-1-25-1,26 25 1,-1 0 0,-98 0-16,73 0 15,-74 0 1,125 0-1,-100 0 1,-25 0 0,-49-25-1,-1 1 1,-49-1 15</inkml:trace>
  <inkml:trace contextRef="#ctx0" brushRef="#br0" timeOffset="84440.03">27933 11808 0,'0'0'0,"24"0"78,-24 25-78,50-25 16,-25 25 0,24 0-16,26 24 15,-1 1 1,-49-25 0,-25 0-1,-74 49 16,24-49-31,0 24 16,-123 26 0,98-50-1,51-1 1,-1-24 0</inkml:trace>
  <inkml:trace contextRef="#ctx0" brushRef="#br0" timeOffset="84672.94">27734 11932 0,'0'0'15,"25"-24"-15,-25-1 16,0 0 0,0 50 15,25 24-16,-25 51 1,25-1 0,-25 25-1,24-75-15</inkml:trace>
  <inkml:trace contextRef="#ctx0" brushRef="#br0" timeOffset="87023.87">30091 11461 0,'-25'0'172,"50"-25"-110,-50 25 329,25-25-313,0 50-16,0 0-62,25 0 16,-25 49 0,0-24-16,25 49 15,-1 0 16,1-24-15,-25-1 0,25-24-1,0-25 1,-25-1 0,0 1-1,25-25 48,-25-25-48,0 1-15,24-26 16,26-74 0,0 0-1,-1 0 1,-24 0 15,0 49-15,0 26-1,-25 24 1,25 50 78</inkml:trace>
  <inkml:trace contextRef="#ctx0" brushRef="#br0" timeOffset="87406.92">31034 11535 0,'0'0'0,"24"0"16,-24-24-1,-24 48 48,24 1-48,-25 0-15,0 25 16,0-1-16,-49 51 16,24-1-1,0-25 1,1-24 15,49-25-15,-25-25-16</inkml:trace>
  <inkml:trace contextRef="#ctx0" brushRef="#br0" timeOffset="87756">30835 11535 0,'0'0'0,"0"-24"0,0-1 16,0 0-1,0 50 48,25 0-63,-25 24 15,25 26 1,-25 24 0,24 0-1,26 0 1,-25-24 0,0-50-1,-25-1 1</inkml:trace>
  <inkml:trace contextRef="#ctx0" brushRef="#br0" timeOffset="88006.79">30835 11858 0,'0'0'15,"-25"-25"1,0 0-16,1 25 31,24-24-15,24 24-1,51-25 1,49 25 0,25 0-1,-50 0 1,-49 0-16,-26-25 15,1 25-15</inkml:trace>
  <inkml:trace contextRef="#ctx0" brushRef="#br0" timeOffset="88390.11">31306 11188 0,'0'0'0,"0"-25"0,0 1 15,50 24 32,24 74-31,1 25-1,24 50 1,-25 0 0,-49 25-1,-74-1 1,-75 1 0,0-50-1,0-50 1,49-49 15,26-25-31</inkml:trace>
  <inkml:trace contextRef="#ctx0" brushRef="#br0" timeOffset="88889.92">29843 11362 0,'0'-50'31,"-25"50"-15,0 0-16,-24 25 16,24 25-1,-50 98 1,1 51-1,49-1 1,25 1 0,50-50-1,24-25 1,-24-75-16,-1 1 16,-24-50-1,-25 0 32,-25 0-47</inkml:trace>
  <inkml:trace contextRef="#ctx0" brushRef="#br0" timeOffset="92140.01">2555 15703 0,'25'-25'16,"-25"0"15,0 1-15,0-1 0,-25 0-1,25 0-15,0 0 16,0 1-1,0-26 1,-49 25 0,-1 0-1,-49 1 1,24 98 0,-24 75-1,25 0 1,49 0 15,25-50-15,74-74-1,1-25 1,24-50 0,0-49-1,-24-25 1,-26-25-1,-24 74 1,-25 51 15,0 48-31,25 51 16,0 24 0,-1 50-1,-24 0 1,25-50 15,-50-74-31</inkml:trace>
  <inkml:trace contextRef="#ctx0" brushRef="#br0" timeOffset="92473.21">2853 15182 0,'0'0'0,"25"-25"16,-25 1-1,24 24 17,-24 24-17,25 26-15,50 49 31,-26 25-15,-24 25 0,-25 124-1,-25-99 1,-74-1 0,-25-49-1,50-74-15</inkml:trace>
  <inkml:trace contextRef="#ctx0" brushRef="#br0" timeOffset="92823.45">1712 15430 0,'0'0'0,"-25"-25"15,25 1 1,-25 48 15,25 26-31,0 0 16,0 98-1,0 51 1,0-1 0,25 1-1,-25-100-15,49 50 16,1-99 0</inkml:trace>
  <inkml:trace contextRef="#ctx0" brushRef="#br0" timeOffset="93389.88">5557 15331 0,'0'0'16,"25"0"0,-1 0-1,-48 50 1,24-26-1,-25 100 1,25 25 0,-25 50-1,25-75 1,25-50 0,24-49-1,51-25 1,-1-50 15,-25 1-31</inkml:trace>
  <inkml:trace contextRef="#ctx0" brushRef="#br0" timeOffset="93783.35">5582 15306 0,'24'-25'16</inkml:trace>
  <inkml:trace contextRef="#ctx0" brushRef="#br0" timeOffset="94290.91">5557 15381 0,'0'-25'62,"0"0"-46,0 0-1,0 0 1,25 25 0,-1-24-1,1-1-15,74-25 31,1 25-15,-1 25 0,-25 0-1,-49 25 1,-25 25 0,-25-1-16,0 51 15,-49-1 1,-50-25-1,50-24 1,24-25 0,25-25-1</inkml:trace>
  <inkml:trace contextRef="#ctx0" brushRef="#br0" timeOffset="94539.43">6301 15604 0,'0'0'0,"0"25"46,-25-25-46</inkml:trace>
  <inkml:trace contextRef="#ctx0" brushRef="#br0" timeOffset="94973.07">6698 15480 0,'0'0'0,"0"-25"32,25 25-32,-1 25 15,26-50 1,25 25-1,-1-25 1,0-24 0,-74 24-1,0 0-15,-49 0 16,-26 25 0,1 50-1,-25 24 16,49 75-15,0 25 0,50-50-1,50-25 1,24-49 0,26-50-1,-1-25 1</inkml:trace>
  <inkml:trace contextRef="#ctx0" brushRef="#br0" timeOffset="95173.31">7318 15728 0,'0'25'62,"0"-1"-62,0 1 16</inkml:trace>
  <inkml:trace contextRef="#ctx0" brushRef="#br0" timeOffset="95574.85">7988 15232 0,'0'0'0,"0"-25"31,25 25-15,-50 0 46</inkml:trace>
  <inkml:trace contextRef="#ctx0" brushRef="#br0" timeOffset="97073.39">6574 15455 0,'25'0'32,"-25"-25"15,-25 25-1,25 25-30,0 0 0,25-25-16,-25 74 15,49 25 1,-24 1 0,0 24-1,0-25 16,-1-49-15,-24-26 0,0 1-16,0-74 47,0 24-32,25-25 1,-25-49-1,50 0 1,-25-25 0,24 24-1,1 1 1,0 25 0,-1 24-1,-24 50-15,0-25 31,0 25-15,24 50 0,-24 49-1,0 25 1,0 25 0,-25-25-1,-25-25 1,0-49-1,25-25 1,25-50 15,-25-74-15,74-100 0,-24 125-1,-1-25 16,1 24-15,0 26 0,-1 49-1,1 0 1,-25 0 0,0 74-1,-25 25 1,24 0-1,-24-49-15,0 24 16,-24-24 0,24-25-1,0 0 1</inkml:trace>
  <inkml:trace contextRef="#ctx0" brushRef="#br0" timeOffset="97540.33">8459 15108 0,'0'0'15,"0"-25"-15,0 0 0,0 0 16,0 0 0,-25 1-1,1 24 1,-26 74 0,-24 1-1,49 49 16,-25 0-15,25 0 0,25-50-16,0 50 15,-25-25 1,25 25 0,-24 0-1,-26-24 1,25-1-1,0-50 1,1-49 0,-1 0-1</inkml:trace>
  <inkml:trace contextRef="#ctx0" brushRef="#br0" timeOffset="97723.98">7988 15926 0,'0'0'0,"0"-49"16,0 24-1,25 0 1,24 0 0,26-49-1,-26 49-15</inkml:trace>
  <inkml:trace contextRef="#ctx0" brushRef="#br0" timeOffset="98257.6">9625 15405 0,'0'0'0,"-25"0"16,50 0 46,0 0-46,25 0-16,-1 0 16,50-24-1,1 24 1,-26 0-1,-74-25 1</inkml:trace>
  <inkml:trace contextRef="#ctx0" brushRef="#br0" timeOffset="98490.28">9600 15728 0,'0'0'0,"-49"25"16,24-1 0,0-24-1,75 0 1,49-24 0,0-1-1,25 0 1,-49 0-1</inkml:trace>
  <inkml:trace contextRef="#ctx0" brushRef="#br0" timeOffset="99240.88">11461 15455 0,'0'0'0,"25"-50"16,-25 26 0,0 48 31,0 1-32,-25 25-15,0 99 31,-25 24-15,26-24 0,24-50-1,24-74 1,76-25 0,-26-25-16,75-24 15,-25 24 1,-25 0-1</inkml:trace>
  <inkml:trace contextRef="#ctx0" brushRef="#br0" timeOffset="99573.89">11560 15430 0,'0'0'0,"-25"-25"15,0 1 1,25-1 15,25 25-15,25 0-16,-25-25 15,99 0 1,0 0 0,-50 1-1,-49 24 1</inkml:trace>
  <inkml:trace contextRef="#ctx0" brushRef="#br0" timeOffset="99773.69">11461 15604 0,'0'0'0,"0"25"31,25-25-15,24 0-16,1 0 15,74-25 1,-75 25-16</inkml:trace>
  <inkml:trace contextRef="#ctx0" brushRef="#br0" timeOffset="100239.89">12428 15777 0,'0'0'16,"-25"25"31,25 0-47,0 0 15,-24 25 1,24-26-16,-25 26 16,50 24-1,-1-24 1,1-25 0,50-25-1,-1-25 16,1-25-15,-26 1 0,-49-26-1,-25 26 1,-24-1 0,-26 25-1,-24 25 1,49 0-16</inkml:trace>
  <inkml:trace contextRef="#ctx0" brushRef="#br0" timeOffset="105393.42">15132 16373 0,'0'-25'31,"0"0"-15,0 0-16,0 1 31,0-1-15,-25 25-1,25-25-15,-49 25 16,24-25 0,-25 0 15,1 25-16,-26 25 1,26-25-16,-1 25 16,-24 25-1,-1 24 1,26 50 0,24-25-1,74-24 1,51-50-1,24-1 1,0-48 0,-25-26-1,-25-24 1,-24-26 0,-25-49 15,0-49-16,-25-25 1,0 24 0,0 50-1,-25 75 1,0 124 31,25 98-32,-25 76 1,25-1 0,25-25-1,-25-49 1,25-25 0,0-49 15,-25-50-31,24-1 15,1 1 1,0-25 0</inkml:trace>
  <inkml:trace contextRef="#ctx0" brushRef="#br0" timeOffset="105826.36">15852 15926 0,'0'-24'15,"0"48"-15,0-73 16,-25 74 47,25-1-63,-25 1 15,25 25-15,0-1 16,-25 1-16,25 0 15,-25 74 1,25 0 15,25-50-15,-25-49 0,0 0-16</inkml:trace>
  <inkml:trace contextRef="#ctx0" brushRef="#br0" timeOffset="106140.91">15579 16522 0,'0'0'0,"-25"0"0,0 0 0,25 25 15,-25-25 1,25 24-1,-24-24 1,73 25 0,50-50-1,25 1 1,124-26 15,-223 50-15,0 0-1,0 0 1,-25-25-16</inkml:trace>
  <inkml:trace contextRef="#ctx0" brushRef="#br0" timeOffset="106491.89">15604 15653 0,'0'0'0,"0"-24"15,24 24 1,1 0 0,0 0-1,49-25 1,1 25 0,24 0-1,-25-25 1,-49 25-16,0 0 15</inkml:trace>
  <inkml:trace contextRef="#ctx0" brushRef="#br0" timeOffset="108193.43">8509 17390 0,'25'0'31,"-50"25"-15,25 0-1,0-1-15,0 26 16,0-25 0,49 0 15,-24-25-16,-25-25-15,25 0 16,-25-49 0,0 49-1,-50 25 1,1 0 0</inkml:trace>
  <inkml:trace contextRef="#ctx0" brushRef="#br0" timeOffset="108578.13">8137 17663 0,'0'25'16,"0"24"15,0-24-31,0 0 0,24-25 16,1 25-1,0-25 1,0 0-16,-25-25 15,25 0 1,0-25 0,-75 26 15,0-1-15,1 25-16</inkml:trace>
  <inkml:trace contextRef="#ctx0" brushRef="#br0" timeOffset="108959.69">8261 17092 0,'-25'0'16,"25"25"-16,0 0 16,0 0-16,25 0 31,0-1-16,-1-24 1,1-24 0,-50-1-1,25 0 1,-24 0 0,-1 25-16,0-25 15</inkml:trace>
  <inkml:trace contextRef="#ctx0" brushRef="#br0" timeOffset="109859.32">14562 17192 0,'-25'0'0,"50"0"63,24 0-47,1 0-16,24 0 15,298 0 1,-223 0-1,25 0-15,198-25 16,-25 0 15,-74 0-31,-124 25 16,-99-25 15,-75 25-15</inkml:trace>
  <inkml:trace contextRef="#ctx0" brushRef="#br0" timeOffset="110624.72">15455 17762 0,'-25'0'62,"-25"0"-46,1 25-1,-1-25 1,0 25-16,1 0 16,-75 49-1,25 0 1,24 1-1,50-1 1,25 1 0,75-26-1,-26-49 1,51 0 15,-76-25-31,51 1 16,-50-76-1,24 1 1,-24-50 0,-25 25-1,25-25 1,0 1 0,-25 73-1,0 26 1,0 24 15,-25 99-15,0 125-1,0-26 17,0 1-17,1-50 1,24-25-1,0-24 1</inkml:trace>
  <inkml:trace contextRef="#ctx0" brushRef="#br0" timeOffset="111008.19">15901 17663 0,'25'-25'15,"-50"50"-15,50-75 0,-25 25 32,0 75-17,-25-25 1,25 24-1,-25 76 1,1-1 0,-1 0-1,0 0 1,25-75-16,25-24 16,24 25-1,1-50 1,49-50-1,-24 25 1</inkml:trace>
  <inkml:trace contextRef="#ctx0" brushRef="#br0" timeOffset="111258.5">15876 17911 0,'-24'0'0,"48"0"0,-73 0 31,24 0-31,50-25 31,24 25-31,1-25 16,74 1-1,75-1 1</inkml:trace>
  <inkml:trace contextRef="#ctx0" brushRef="#br0" timeOffset="111879.73">17340 16943 0,'-25'0'0,"0"-24"31,1 24 0,24 24-15,49-24-16,26 25 16,74-25-1,24-25 1,-24-24 15,-75 24-15,-24 25-1,-50-25 1</inkml:trace>
  <inkml:trace contextRef="#ctx0" brushRef="#br0" timeOffset="112242.56">17663 16695 0,'0'-24'15,"0"48"-15,-25-48 16,0 24-16,25 24 47,-25 1-32,50 124 1,-25-75 0,25 1-16,-25 74 15,0-25 1,0-50 0,-25-24-1,25-25 1</inkml:trace>
  <inkml:trace contextRef="#ctx0" brushRef="#br0" timeOffset="113024.85">19399 16199 0,'0'0'15,"0"-25"-15,0 1 16,0 73 46,0-24-46,0 25 0,0-1-16,0 75 15,0-24 1,-25-1-1,25-50 1,-25 1 0</inkml:trace>
  <inkml:trace contextRef="#ctx0" brushRef="#br0" timeOffset="113359.46">18977 16919 0,'0'0'0,"25"0"15,0 0-15,49 0 16,26 0-16,123-50 16,-99 50-1,-25-25-15,124 0 16,-49 25 15,-149 0-15</inkml:trace>
  <inkml:trace contextRef="#ctx0" brushRef="#br0" timeOffset="114190.98">19250 17340 0,'-25'0'31,"25"25"-15,-24 0 0,-1 0-1,25 49 1,-25 25-1,25 1 1,-25-1 0,-24 0-1,24 0 1,25-74 0,0-50 15,0 1-31,25-26 15,-1-124 1,1 50 0,25 0-1,-1 25 1,26-25 0,24 25-1,0 24 16,25 26-15,-74 49 0,-25 0-1,0 24-15,-50 51 16,0 24 0,-25-74-1,25 25-15,-74-1 16,25 1-1,24-25 1,1-1 0,49 26-1,0 0 1,24-1 0,1 1 15,50-1-16,-1 1 1,-24 25 0,-26-26-1,1-24-15,0-25 16</inkml:trace>
  <inkml:trace contextRef="#ctx0" brushRef="#br0" timeOffset="114709.08">20267 17514 0,'0'-25'15,"-25"0"48,1 50-48,-26-25-15,25 25 16,-24 0-16,24 0 16,-50 49-1,51-24-15,-1 24 16,25 25 0,74-24 15,25-26-16,25-24 1,-24 0 0,-51-25-1,-24 0 1,25 0 0</inkml:trace>
  <inkml:trace contextRef="#ctx0" brushRef="#br0" timeOffset="115409.37">21582 16373 0,'0'0'0,"0"-25"15,0 0 1,0 50 31,25 0-32,-25 24-15,-25 76 16,25-51 0,-25 50-1,0-74 1,1 49-1,24-74 1,-50-1 0</inkml:trace>
  <inkml:trace contextRef="#ctx0" brushRef="#br0" timeOffset="115712.71">21235 17043 0,'0'0'16,"49"0"31,-24 0-32,50 0 1,49 0-1,24-25 1,1 25 0,-25-25-1,-99 25 1,-25-25 15,-25 25-31</inkml:trace>
  <inkml:trace contextRef="#ctx0" brushRef="#br0" timeOffset="116128.26">21384 16150 0,'0'0'0,"0"-25"32,24 0-17,1 25 1,25-25-16,49 0 15,25 25 1,-99 0 0,0 0 15,-50 0-31,-74 25 16,-1 0 15,51 0-16,24 0 1</inkml:trace>
  <inkml:trace contextRef="#ctx0" brushRef="#br0" timeOffset="116741.86">23120 16770 0,'-25'0'15,"50"0"-15,-50-25 47,25 0-16,25 25-31,25 0 16,-1 0-16,1-25 16,0 25-16,24 0 15,50-24 1,-74-1-16,-1 25 16,26-25-1,-51 25 16</inkml:trace>
  <inkml:trace contextRef="#ctx0" brushRef="#br0" timeOffset="116975.79">23269 16943 0,'25'-24'0,"-75"48"16,75-24-16,-50 25 0,0-25 15,25 25 1,25-25 0,50 25-1,24-25 1,50-25 0,-25 25-1,-75-25-15,1 25 16</inkml:trace>
  <inkml:trace contextRef="#ctx0" brushRef="#br0" timeOffset="146344.07">24832 16472 0,'0'25'15,"0"-50"-15,0 0 16,0 0-1,0 1 17,0-1-1,0 0-15,-25 25-1,-25 0 1,26-25-1,24 0-15,-25 25 16,-25 0 0,1 0-1,24 0 1,-25 25 0,0 0-1,1 0 1,-1 0-1,1-1 1,-1 26 0,0 25-1,1 24 17,-1-25-17,25-24 1,25-1-1,-24 1 1,24 0 0,0-1-1,24 1 1,1-1 0,0 26-1,25-25 1,24-1-1,0 1 1,1-25 0,-26-1-1,1 1 17,25-25-17,-26 25 1,26-50-1,-1 25 1,0-25 0,1 1-1,-26-1 1,1 0 0,0 0-1,-26 0-15,1-24 16,25-26-1,-1 1 1,-24-25 0,0 49-1,0-24 17,-25 24-17,25 25 1,-25-49-1,0 24 1,0 1 0,-25-26-1,25 50 1,0-24 0,-25 49-1,0-25 1,0 0-1,1 0 1,-1 0 0,-25 1-1,25-1 17,-24 0-17,-1 25 1,-24-25-1,24 25 1,1 0 15,24 0-15,0 0 0,-25-25-1,26 25 1,-26 0-1,0 0 1,26 0 0,-26 0-1,25 0 17,0 25-32,-24 0 15,-1 0 1</inkml:trace>
  <inkml:trace contextRef="#ctx0" brushRef="#br0" timeOffset="147743.51">24609 16174 0,'-25'0'16,"0"0"-16,0 0 15,0 0 1,25 25 0,-25-25-1,1 0 1,-1 25-1,0 0 1,0 0-16,0-25 16,1 49-1,-1-24 17,0 0-17,0 24 1,0-24-1,1 25 1,24 0 0,-25-50-1,25 24 32</inkml:trace>
  <inkml:trace contextRef="#ctx0" brushRef="#br0" timeOffset="165060.67">12949 15505 0,'-25'0'16,"1"0"0,48 0 46,1 0-46,0 0-16,0 0 15,24 0-15,1 0 16,24-25 0,-24 25 15</inkml:trace>
  <inkml:trace contextRef="#ctx0" brushRef="#br0" timeOffset="165313.75">12924 15653 0,'0'0'15,"-24"0"-15,48 25 31,1-25-31,74 0 16,50-25 15,-74 25-15,-50-24 0</inkml:trace>
  <inkml:trace contextRef="#ctx0" brushRef="#br0" timeOffset="165696.73">13619 15331 0,'0'0'0,"0"-25"0,-25 25 31,25 25-31,-25 25 31,25-1-15,-24 26 0,-1 24-1,25-25 1,0 1-1,25-26 1,49-49 0,50-25-1,-50 1 1,-24-1-16,0-25 16</inkml:trace>
  <inkml:trace contextRef="#ctx0" brushRef="#br0" timeOffset="166027.54">13669 15232 0,'0'0'0,"0"-25"47,24 25-47,1-25 15,25 25-15,24-25 16,26 1 15,-76-1-31</inkml:trace>
  <inkml:trace contextRef="#ctx0" brushRef="#br0" timeOffset="166229.5">13644 15356 0,'0'-25'0,"-25"75"0,50-75 16,-75 50-16,50-1 16,25-24-1,0 0-15,24 25 16,51-50 0,24 25-1,-25-24 1</inkml:trace>
  <inkml:trace contextRef="#ctx0" brushRef="#br0" timeOffset="166513.46">14388 15133 0,'25'-25'16,"-50"50"31,0-1-47,25 1 15,-25 25-15,1-25 16,-1 49 0,25 0-1,25-49 1,24 0 15,1 0-31</inkml:trace>
  <inkml:trace contextRef="#ctx0" brushRef="#br0" timeOffset="166827.91">14884 14909 0,'0'-25'31,"-25"50"-15,1 0-16,-1 49 15,0 26 1,0-26-1,25 1 17,0-26-17,25-24-15,-25 0 16</inkml:trace>
  <inkml:trace contextRef="#ctx0" brushRef="#br0" timeOffset="167011.2">14735 15207 0,'0'0'0,"-24"-25"16,-1 25-1,50-25 16,24 25-15,-24-24-16</inkml:trace>
  <inkml:trace contextRef="#ctx0" brushRef="#br0" timeOffset="167295.04">15107 14934 0,'0'-25'16,"25"25"15,0 0-31,0 0 16,0 25 0,-1-25-16,-24 25 15,25 49 1,-25 26-1,-25-26 1,-49 0 0,49-49-1,-24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27:16.6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6078 1786 0,'0'-25'62,"0"50"-46,-25 0 0,25 0-16,0 24 15,-50-24 1,1 99-1,-26 0 1,26 0 0,24-49-1,74-26 1,51-24 0,-26-25-16,100 0 15,-25-25 1,-75-49-1</inkml:trace>
  <inkml:trace contextRef="#ctx0" brushRef="#br0" timeOffset="316.95">6003 1811 0,'0'0'0,"0"-25"31,0 0-31,0 1 16,25 24-1,50-25 1,24 25-1,25-25 1,0 0 0,-75 0-1</inkml:trace>
  <inkml:trace contextRef="#ctx0" brushRef="#br0" timeOffset="500.57">5978 1910 0,'0'0'0,"-74"99"31,49-74-31,25 25 16,50-25 0,49-1-1,50-24 1,0-24-1</inkml:trace>
  <inkml:trace contextRef="#ctx0" brushRef="#br0" timeOffset="819.81">7070 1761 0,'25'-24'32,"-50"24"-17,25 24 1,-25 26-16,-24 49 16,24-49-1,25 24-15,-25 25 31,0 1-31,50-26 32,25-24-17,74-25 1,-75-50-16</inkml:trace>
  <inkml:trace contextRef="#ctx0" brushRef="#br0" timeOffset="1120.61">7864 1861 0,'0'-50'32,"-25"100"-1,0-1-31,25 1 15,-25-1-15,-24 75 32,49-49-32,-25-26 15,25 51 1,25-26 0,24-49-1,26 0 1,24-50-1</inkml:trace>
  <inkml:trace contextRef="#ctx0" brushRef="#br0" timeOffset="1301.75">7740 2257 0,'0'0'0,"-25"-24"0,0 24 16,0 0-1,50 0 1,25-25 0,-1 25-1,26-25-15</inkml:trace>
  <inkml:trace contextRef="#ctx0" brushRef="#br0" timeOffset="1585.42">8236 1861 0,'0'0'0,"0"-25"47,25 74-31,-25-24-16,25 0 15,-1 25-15,1 74 31,0-75-31,-25 26 0,0-1 16,-50 50 15,-49 25-15,25-99 0,49-26-1</inkml:trace>
  <inkml:trace contextRef="#ctx0" brushRef="#br0" timeOffset="1901.72">8980 2084 0,'-25'0'32,"50"0"-1,0 25-31,0-25 16,24 0-1,51-25 1,-51 25-16,1 0 15,24-25 1</inkml:trace>
  <inkml:trace contextRef="#ctx0" brushRef="#br0" timeOffset="2083.78">8931 2282 0,'-25'0'16,"50"0"-16,-75 25 0,25-25 15,0 0 1,25 25 15,75-25-15,49 0 0,25-25-16</inkml:trace>
  <inkml:trace contextRef="#ctx0" brushRef="#br0" timeOffset="2868.42">10369 1687 0,'0'0'0,"-24"25"78,24 24-62,-25-24-16,25 50 15,-25-26-15,-25 100 31,1-75-31,24-24 0,0 49 16,25-24 15,50-26-15,99-49 0,49-24-1,-24-26 1,-125 25-16</inkml:trace>
  <inkml:trace contextRef="#ctx0" brushRef="#br0" timeOffset="3151.38">10394 1712 0,'0'0'0,"0"-25"16,0 0-16,25 25 15,0-25 1,0 25-16,24-25 16,50 1-1,25-1 1,0-25-1,-99 50 1</inkml:trace>
  <inkml:trace contextRef="#ctx0" brushRef="#br0" timeOffset="3334.42">10345 1935 0,'0'0'0,"-50"50"0,0-26 15,50 1 1,75 0 15,74-25-15,-75 0 0,0 0-16</inkml:trace>
  <inkml:trace contextRef="#ctx0" brushRef="#br0" timeOffset="3684.37">11114 2257 0,'0'0'0,"0"25"16,-25 0 0,0 0-1,0 25 1,25 24-1,25-49 1,0 0 0,24-1-1,26-48 1,-26 24 0,1-25-1,-25-25 1,-75-24-1,-24-1 1,-1 50 0,26 1-1,24 24 1</inkml:trace>
  <inkml:trace contextRef="#ctx0" brushRef="#br0" timeOffset="3918.25">11833 2406 0,'0'0'0,"25"0"16,0 25 0,-1 0-16,-24 49 31,0 26-16,0 24 1,-49 0 0,24-75-16</inkml:trace>
  <inkml:trace contextRef="#ctx0" brushRef="#br0" timeOffset="4867.6">16050 2133 0,'0'0'0,"0"-24"16,0-1 15,-25 25-15,0 0-16,1 0 16,-1 0-16,-25 0 15,-74 49 1,-25 1-1,25 99 17,124-124-32,0 24 15,50 26 1,24-26 0,26-49-1,-1 0 1,-25-74-1,-24-25 1,-1-100 0,-24 100-16,0-25 15,0-124 1,0 99 0,-25 50-1,0 74 1,-50 75-1,0 74 1,1 49 15,49 26-15,0-50 0,0-25-1,25-25 1,-1-49-16</inkml:trace>
  <inkml:trace contextRef="#ctx0" brushRef="#br0" timeOffset="5218.45">16794 1885 0,'25'-24'15,"-50"48"-15,50-73 32,-25 74-17,-25 24-15,25 1 16,-24-1 0,-26 100-1,25-99-15,25 99 16,-25-100-1,25 26 1,0-50-16,75 24 16,-1-24-1,75-50 1,0-24 0,-50-51-1</inkml:trace>
  <inkml:trace contextRef="#ctx0" brushRef="#br0" timeOffset="5501.1">16819 1786 0,'0'0'16,"-25"-25"-16,25 1 15,-24 24 1,73-25 0,1 0-1,74 0 1,-75 0-16,1 25 16,49-25-1,-24 25 1</inkml:trace>
  <inkml:trace contextRef="#ctx0" brushRef="#br0" timeOffset="5651.53">16794 1985 0,'0'0'0,"0"24"16,50-24-1,24 0 1,100 0 0</inkml:trace>
  <inkml:trace contextRef="#ctx0" brushRef="#br0" timeOffset="6034">15480 2927 0,'0'0'16,"-25"0"-16,50 0 31,-1 25-31,26-25 16,99 0-1,99 0 1,248 0 0,-149 25-1,-24-25 1,-75-25-1,-99 25 1,-124 0 0</inkml:trace>
  <inkml:trace contextRef="#ctx0" brushRef="#br0" timeOffset="6617">16348 3597 0,'0'0'0,"-50"0"15,1 25 1,-26-25-16,-49 49 15,0 26 1,25-1 0,24 1 15,26-1-15,49-24-1,0-25-15,74-25 16,1 0-1,49-50 1,0-49 0,0-75-1,-25-24 1,-25 24 0,-49 100-1,0 49 1,-25 0-1,-25 99 17,25-24-17,-25 99 1,1 0 0,-1 0-1,0-50 1,0-50-1</inkml:trace>
  <inkml:trace contextRef="#ctx0" brushRef="#br0" timeOffset="7017.39">17042 3275 0,'25'-25'15,"-25"0"1,0 50 47,0 0-63,-25-1 15,1 1 1,24 25-1,-50 24 1,-24 50 0,-1 0-1,26 0 1,24-74-16,25 49 16,0-24-1,49-51 1,1 1-1,-25-25 1</inkml:trace>
  <inkml:trace contextRef="#ctx0" brushRef="#br0" timeOffset="7217.92">16770 3771 0,'0'0'16,"-50"-75"0,25 75-16,25-25 15,50 1 1,74-1 0,74-50-1</inkml:trace>
  <inkml:trace contextRef="#ctx0" brushRef="#br0" timeOffset="7517.49">18134 2927 0,'25'-25'0,"-25"1"16,0-1 15,25 25-31,24 0 16,-24-25 0,99 25-1,-25 0 1,-24-25-1,-51 25-15</inkml:trace>
  <inkml:trace contextRef="#ctx0" brushRef="#br0" timeOffset="7684.17">18159 3051 0,'0'0'0,"-25"0"0,0 0 31,75 0-15,-1 0-16,1 0 15,24 0-15</inkml:trace>
  <inkml:trace contextRef="#ctx0" brushRef="#br0" timeOffset="8450.92">19647 2481 0,'0'0'0,"0"-25"16,0 0-16,0 0 16,-25 25-1,0-24 1,1 24-16,-26 0 16,-24 24-1,24 26 1,-24 49-1,-1 0 1,1 25 0,49 0 15,0 1-15,50-26-1,0 0 1,49-49-1,25-26 1,75 1 0,-50-25-1,-25-49 1,-24 24 0,-26-50-1,1-24 1,0 25-1,-26-26 1,-24 1 0,0 0 15,-49 0-15,24 24-1,-25 51-15,1-26 16,24 25-1,-49 0 1,-1 1 0,-49 24-1,-50 24 1,50-24-16</inkml:trace>
  <inkml:trace contextRef="#ctx0" brushRef="#br0" timeOffset="19184.82">6028 6872 0,'-25'0'47,"50"0"0,0 0-32,0 0-15,24 24 16,26-48-16,-26 24 16,26 0-1,24 0 1,-49 0-16,-1 0 15,-24-25-15,25 25 16,-26 0 0</inkml:trace>
  <inkml:trace contextRef="#ctx0" brushRef="#br0" timeOffset="19500.95">6053 7169 0,'0'0'0,"0"-24"62,25 24-62,24 0 16,-24 0-16,50 0 16,49 0-1,24-25 1,-48 25 0,-1 0-1,-50-25 1</inkml:trace>
  <inkml:trace contextRef="#ctx0" brushRef="#br0" timeOffset="19919.11">6747 6822 0,'0'-25'15,"0"0"-15,0 50 79,25-25-64,0 25-15,50 0 16,-26 0-16,75 24 15,-25-24 1,-49 0 15,-25 0-15,0-1 0,-75 1-1,-24 50 1,-50-1-1,24-24 1,26-1 0,24-24-1,25-25-15</inkml:trace>
  <inkml:trace contextRef="#ctx0" brushRef="#br0" timeOffset="20334.86">6673 6896 0,'0'-24'31,"0"-1"0,0 50-15,0-1-16,0 1 15,0 50 1,0 24 0,0 0-1,0 0 1,25 1-1,-25-51 1,0-24 15</inkml:trace>
  <inkml:trace contextRef="#ctx0" brushRef="#br0" timeOffset="29119.98">13098 7269 0,'0'-25'31,"0"0"32,-25 0-63,25 0 16,-25 1-16,1 24 15,-76-25 1,1 0-1,-25 25 1,-25 25 0,0 24-1,50 51 1,25 24 0,49-75-16,25 75 15,50-25 1,-1-24-1,50-50 17,1-25-17,24-75 1,-25 1 0,-25-50-1,1-50 1,-26-24-1,1-26 1,0-73 0,-50 198-1,0 24 1,0 100 31,0 25-47,-50 123 15,25 1 17,-24 24-17,24-24 1,25-50 0,25 0-1,-1-50 1,1-49-16,0 25 15</inkml:trace>
  <inkml:trace contextRef="#ctx0" brushRef="#br0" timeOffset="29585.9">13817 6847 0,'0'0'0,"25"0"16,-25-25 15,-25 75 16,1-26-47,24 51 16,-25 24-1,-25 25 1,1 0-1,49-74-15,-25 24 32,0-24-17,0-25 1,25-1 0</inkml:trace>
  <inkml:trace contextRef="#ctx0" brushRef="#br0" timeOffset="29903.02">13396 7665 0,'0'0'0,"-25"50"31,0-50-31,75 0 47,-25 0-32,49-25 1,50 0 0,0 1-1,-50-1 1,-24 25-1,-25-50 1,-25 25-16</inkml:trace>
  <inkml:trace contextRef="#ctx0" brushRef="#br0" timeOffset="30403.05">13545 6698 0,'0'-25'15,"0"0"16,0 1-15,49 24 0,-24 0-16,25 0 15,74-25 1,25 0 0,-50 25-1,-74 0 1,-1 0-1,-73 0 17,-1 0-17,-74 25 1,99-25-16,-49 25 16,99-25 15,-1-25-16,51 25 1,-1-25 0</inkml:trace>
  <inkml:trace contextRef="#ctx0" brushRef="#br0" timeOffset="31368.87">12056 8385 0,'-25'-25'15,"1"25"1,24-25-1,24 25 17,1 0-17,99-25 1,99 25 0,75 0-1,124 0 1,49 25-1,-74 0 17,-124-25-17,-124 25 1,-124-25-16,-1 0 16,-48 0 15,-51 0-16</inkml:trace>
  <inkml:trace contextRef="#ctx0" brushRef="#br0" timeOffset="31818.98">12949 9253 0,'0'0'0,"25"0"0,-25-25 31,0 1 16,-25 48-47,25 26 16,0-25-16,0 24 15,-25 1-15,25 24 16,-99 125 0,50-50-1,24-75 1,0-49-1,25 0 1,25-25 31,-25-25-47</inkml:trace>
  <inkml:trace contextRef="#ctx0" brushRef="#br0" timeOffset="32186.43">12453 10196 0,'-25'0'0,"50"0"0,-25 0 63,50 0-48,-1 0-15,1 0 16,24 0 0,75-25-1,0 25 1,-75 0-16,26-25 15,-26 25 1,-49-25 15,-50-24-15</inkml:trace>
  <inkml:trace contextRef="#ctx0" brushRef="#br0" timeOffset="32569.53">12602 9204 0,'25'24'0,"-50"-73"0,25 74 0,0-75 16,0 25-1,25 25 32,0-25-47,24 25 16,75-24 0,0-1-1,0 25 1,-99-25-1,0 25 1,0 0 15,-75 25-15,25-25-16</inkml:trace>
  <inkml:trace contextRef="#ctx0" brushRef="#br0" timeOffset="33153.46">15876 8385 0,'0'-25'16,"25"0"-16,-25 0 16,0 1 15,25 24-16,25 0 1,-1 0 0,75-25-1,0 25 1,0-25 0,-24 0-1,-51 25-15,-24 0 16,0 0 15,-50 0-31</inkml:trace>
  <inkml:trace contextRef="#ctx0" brushRef="#br0" timeOffset="33452.32">15976 8608 0,'0'0'0,"0"25"0,0 0 31,49-25-15,75-25-1,25 25 1,25 0-1,-50 0 1,-25 0 0,-74 0-1,0 0 1</inkml:trace>
  <inkml:trace contextRef="#ctx0" brushRef="#br0" timeOffset="34512.65">18134 8360 0,'-25'0'0,"0"0"15,25-25 17,25 25-17,25-25-15,-1 25 16,100-24-1,25-1 1,-1 0 0,-49 0-1,-49 0 1,-50 25 0</inkml:trace>
  <inkml:trace contextRef="#ctx0" brushRef="#br0" timeOffset="36436.23">21011 7715 0,'0'0'0,"0"-25"0,25 25 16,-25-25 0,-25 1-1,25-1 32,-24 25-31,-1 0 15,25-25 188,-25 25-204,0-25 1,0 25 0,1 0-16,-1-25 15,0 1-15,-74 24 16,24 0 0,-24 24-1,0 51 1,25 24-1,24 25 17,50-25-17,50-24 1,24-26 0,0-49-1,-24 0-15,49-24 16,0-51-1,1-24 1,-51-25 0,-24-50-1,0-24 1,0 24 0,-1 25-1,-24 50 1,25 49 15,-25 26-15,0-1-1,0 74 1,-25 125 0,1 25-1,-1 24 1,0 0-1,25-74 1,0-50 0,25-49-1,-25-25 1</inkml:trace>
  <inkml:trace contextRef="#ctx0" brushRef="#br0" timeOffset="36819.8">21632 7120 0,'0'0'0,"0"-50"16,0 75 31,-25 25-47,25-1 15,-50 100 1,50-75-16,-49 100 16,24-25-1,0-50 1,50-24-1,0-51 17,74-24-17,25-24 1,0-26-16</inkml:trace>
  <inkml:trace contextRef="#ctx0" brushRef="#br0" timeOffset="37019.8">21532 7591 0,'0'0'0,"-24"0"16,-1 0-16,50 0 31,-1-25-31,100 25 15,-24-25 1</inkml:trace>
  <inkml:trace contextRef="#ctx0" brushRef="#br0" timeOffset="37419.6">20292 8310 0,'0'0'0,"-25"25"15,25 0 1,25-25-1,0 25-15,99-25 32,74 25-17,-74-50-15,149 25 16,75 0 0,-26 0-1,-74 0 1,-74-25-1,-100 25 1,-123 0 0</inkml:trace>
  <inkml:trace contextRef="#ctx0" brushRef="#br0" timeOffset="37735.78">20887 9080 0,'0'0'0,"-49"24"15,-26 1 1,26 25-1,-1 24 1,25 25 0,1 1-1,-26 24 1,50-50-16,-74 25 16,24 1-1,50-51 1</inkml:trace>
  <inkml:trace contextRef="#ctx0" brushRef="#br0" timeOffset="38252.56">20689 9204 0,'0'0'15,"50"-75"-15,-26 26 16,51-51-1,-1 1 1,100-25 0,-100 124-1,26-25 1,-51 50 0,-24 49-1,-75 26 1,-74 24-1,0-25 17,25-49-17,25-26 1,49-24 0,25 25 15,0 0-16,49 0 1,26 24 0,-1 26-1,26-1 1,-1 25 0,-50-49-1,-24 0 1,0-50-1</inkml:trace>
  <inkml:trace contextRef="#ctx0" brushRef="#br0" timeOffset="38719.3">22351 9104 0,'0'0'0,"25"-49"16,-25 24-16,0 0 16,-25 25-1,0-25 1,-24 25-16,-26 25 31,-49 25-15,0 24-1,0 50 1,50 25 0,49 0-1,75-25 1,74-25-1,24-74 1,1 0 0,-74-50-1,-51 25 1,1-25-16,0 25 16,-50-25-1</inkml:trace>
  <inkml:trace contextRef="#ctx0" brushRef="#br0" timeOffset="41370.1">11883 12205 0,'0'0'15,"0"-25"1,-25 25-16,25-24 47,0 48-32,0 1 1,0 25 0,0-1-16,0 100 15,-25 0 1,0 0 0,0-25-1,25-25 1,0-24-1</inkml:trace>
  <inkml:trace contextRef="#ctx0" brushRef="#br0" timeOffset="41920.58">12131 12701 0,'0'0'0,"24"-24"15,-24-1 1,25 25 15,-25 25-31,0-1 16,0 76 0,0-51-16,0 1 15,0 24 1,0-49-1,0-50 17,25 0-32,-25-24 15,25-1-15,49-24 16,-24 49 0,-50 0-1,25 25 16,-1 50-15,1-1 0,25 26-1,0-1 1,49-24 0,0-50-1,25 0 1,-99-50-1,0-49 1,-50 25 0,25 49-1</inkml:trace>
  <inkml:trace contextRef="#ctx0" brushRef="#br0" timeOffset="42336.55">14090 12404 0,'0'-25'16,"0"0"-16,0 75 47,0-26-47,25 26 15,-25 0-15,-25-1 16,25 51 0,0-1-1,25 0 1,-50-49 0,25-1-1</inkml:trace>
  <inkml:trace contextRef="#ctx0" brushRef="#br0" timeOffset="42653.45">13867 13073 0,'0'0'0,"-25"0"0,0 0 15,1 0 1,48 0 31,1 0-47,50 0 15,49-24 1,-25-1 0,0 0-1,-24 0 1,-51 25-1,1 0 1</inkml:trace>
  <inkml:trace contextRef="#ctx0" brushRef="#br0" timeOffset="42969.88">13644 12180 0,'0'0'0,"0"-24"16,-25 24-16,25-25 46,50 25-46,49-25 16,25 25 0,50-25-1,-50 25 1,0 0 0,-50 25-1</inkml:trace>
  <inkml:trace contextRef="#ctx0" brushRef="#br0" timeOffset="43367.49">15653 12726 0,'25'-25'62,"25"50"-46,-1-25-16,26 0 15,49 0 1,-25-25 0,-49 25-1,-26 0 16</inkml:trace>
  <inkml:trace contextRef="#ctx0" brushRef="#br0" timeOffset="43604.31">15703 13024 0,'-25'25'16,"50"-50"-16,-75 50 0,75-25 47,0 0-32,74 0 1,-49 0-16,-1-25 16,26 25-1,-26 0-15</inkml:trace>
  <inkml:trace contextRef="#ctx0" brushRef="#br0" timeOffset="49219.8">17390 12825 0,'24'0'94,"1"0"-94,25 0 15,0 0-15,24 25 16,0-50-16,75 25 15,-50-24 17,-74 24-17,-74 0 1,24 0 0,-99 24-1,-25-24 1,50 25-1,74-25 1,0 0 0,75 0-1,-25 0 1,74-25 0,-25 1-1</inkml:trace>
  <inkml:trace contextRef="#ctx0" brushRef="#br0" timeOffset="49853.75">18878 12081 0,'0'0'0,"0"-25"16,0 1-1,0-1 48,0 74-48,0-24-15,0 74 16,0 75 0,-50-25-1,50 0 1,-24-50-1,24-25 17,24-49-17,26-25 1,74-25 0,25-49-1,-75 24-15</inkml:trace>
  <inkml:trace contextRef="#ctx0" brushRef="#br0" timeOffset="50104.42">18729 12453 0,'0'0'0,"-25"-25"15,50 25 32,0 0-47,25-24 16,74 24 0,25 0-1,-75 24 1</inkml:trace>
  <inkml:trace contextRef="#ctx0" brushRef="#br0" timeOffset="50470.96">18432 13073 0,'0'0'0,"-25"25"16,50 0 0,24-25-1,50 25 1,100-25-1,99 0 1,-1 0 0,-24-25-1,-124 25 1,-99-25 0,-26 25-1</inkml:trace>
  <inkml:trace contextRef="#ctx0" brushRef="#br0" timeOffset="50803.22">19002 13570 0,'0'0'0,"-49"0"16,49 24 15,-25 1-31,0 50 16,0 24 0,0 0-1,0 25 1,1-25 15,-1 1-15,0-26-1,-25 0-15</inkml:trace>
  <inkml:trace contextRef="#ctx0" brushRef="#br0" timeOffset="51253.78">18903 13892 0,'0'0'0,"50"-223"15,-26 148 1,26 26-16,24-75 16,26 49-1,-1 26 1,-25 49 15,-24 49-15,-75 75-1,-74 25 1,-50 0 0,75-74-16,-26-1 15,51-74 1,24 25-1,25 0 1,50-1 0,24 26-1,25-25 1,-24 24 0,-1-24-1,-24 25 1,-26-25-1</inkml:trace>
  <inkml:trace contextRef="#ctx0" brushRef="#br0" timeOffset="51588.17">20044 13793 0,'0'0'0,"0"-50"16,0 25-16,0 1 15,-25 24 1,0 0 0,-74 99-1,0 0 1,49 25 15,50-25-15,0 1-1,75-51 1,74-24 0,-75-25-16</inkml:trace>
  <inkml:trace contextRef="#ctx0" brushRef="#br0" timeOffset="51971.39">21632 13073 0,'0'-24'31,"0"-1"0,49 25-15,1 0-16,24-25 16,1 25-16,123 0 15,-24-50 1,-100 26 0,-49-1-1</inkml:trace>
  <inkml:trace contextRef="#ctx0" brushRef="#br0" timeOffset="52237.23">22078 12751 0,'0'0'16,"-25"0"-16,1 0 15,24-25 1,0 75-1,0 24 1,0 75 0,24 0-1,-24-50 1,25-24-16,-25-1 16,0 0-16,25 1 15,0-50 1</inkml:trace>
  <inkml:trace contextRef="#ctx0" brushRef="#br0" timeOffset="52654.12">23542 12553 0,'0'0'0,"49"-100"16,-49 75 0,0 1-1,-24 24 1,-125 74 0,0 75-1,0 0 16,75 24-15,74-49 0,49 1-1,26-101-15,-1 1 16,125 0 0,-51 0-1,-48-50 1,-51 0-1,-24 0 1,-25 1 0</inkml:trace>
  <inkml:trace contextRef="#ctx0" brushRef="#br0" timeOffset="53837.67">12403 16026 0,'0'0'0,"0"-25"32,0 0-17,0 50 1,0 24-16,-24 75 16,24 0-1,0 25 16,-25 25-15,0-50 0,0-50-1,0-24 1,25-25 0</inkml:trace>
  <inkml:trace contextRef="#ctx0" brushRef="#br0" timeOffset="54153.95">12106 16919 0,'-25'0'16,"50"0"15,24 0-15,1-25-1,99 0 1,-75 0-16,50 0 16,-49 1-1,-26 24 1,-49-25-1</inkml:trace>
  <inkml:trace contextRef="#ctx0" brushRef="#br0" timeOffset="54519.38">12131 15976 0,'0'0'0,"0"-25"31,24 0-31,1 25 16,25-24 0,49-1-1,50 0 1,-50 25 0,-24 0-1,-51 0-15,-24 25 47</inkml:trace>
  <inkml:trace contextRef="#ctx0" brushRef="#br0" timeOffset="54953.91">13297 16026 0,'0'0'0,"0"-25"47,-25 50-31,25-1-16,-25 26 15,0-25 1,-25 99 0,1 25-1,24 0 1,0-75-16,50 50 15,0-25 1,74-24 0,-24-26-1,49-49 1,-75-25 0</inkml:trace>
  <inkml:trace contextRef="#ctx0" brushRef="#br0" timeOffset="55320.65">13966 16100 0,'0'0'0,"25"-50"31,-25 26-15,-25 24 0,25 24-16,0 1 15,-24 74 1,24 25 0,-25 0-1,25-24 1,0-1 15,25-74-31,-25 24 16,49-24-1,26-25 1,-51 0-16</inkml:trace>
  <inkml:trace contextRef="#ctx0" brushRef="#br0" timeOffset="55570.88">13793 16472 0,'0'0'0,"-50"0"16,50-25 15,50 25-16,-26 0 1,26-25 0,74 1-1,-49-1 1,-51 0-16</inkml:trace>
  <inkml:trace contextRef="#ctx0" brushRef="#br0" timeOffset="55888.2">14289 16150 0,'0'-25'16,"0"0"0,25 50 15,-1 0-16,1 24 1,25 50 0,-1 50-1,-24 0 1,-25 25 0,-49-25-1,-1-50 1,-24 0-1,49-99 1</inkml:trace>
  <inkml:trace contextRef="#ctx0" brushRef="#br0" timeOffset="56220.97">15231 16571 0,'0'0'0,"0"-24"47,25 24-47,25 0 16,49 0-1,25-25 1,-49 25 0,-26-25-1,-24 25 1,0-25 0</inkml:trace>
  <inkml:trace contextRef="#ctx0" brushRef="#br0" timeOffset="56487.62">15380 16770 0,'0'0'0,"-49"0"31,74 0 0,-1 0-15,26 0-16,-25-25 15,49 25 1,-24-25 0,24 0-1,-49 1 1</inkml:trace>
  <inkml:trace contextRef="#ctx0" brushRef="#br0" timeOffset="57921.37">17315 16844 0,'0'0'0,"0"-25"31,0 50 47,0 0-78,25 0 16,0 0-16,0-1 15,74 1 1,25 0 0,25-25-1,-25-25 1,-25-24 0,0-26-1,-49 26 1,-25-26 15,0-24-15,-25 25-1,-25-1 1,-25 50 0,-74 0-1,0 25 1,0 25-1,-25 25 1,50 49 0,49-49-16,-24 74 15,49 25 1,25-25 0,25 0-1,49-25 1,50-25 15,50-49-15,0 0-1,49-25 1,-25-25 0,-24-24-1,-75 24 1,-24-25-1,-51 25 1,-24-24 0</inkml:trace>
  <inkml:trace contextRef="#ctx0" brushRef="#br0" timeOffset="59271.72">18233 15604 0,'-25'25'16,"50"-50"31,0 25-31,25 0-16,-1 0 15,1-25-15,-1 25 16,51-25-1,-1 0 1,-74 25 31,-50 0-47,-50 25 16,-24 0-1,50-25 16,24 0-15,50 0 0</inkml:trace>
  <inkml:trace contextRef="#ctx0" brushRef="#br0" timeOffset="60104.7">19325 15033 0,'0'-25'31,"24"25"-31,-24 25 79,0 0-79,0 25 15,0-1-15,25 1 16,-50 0-16,25 49 31,0-25-15,25 1-1,0-51 1,0 1-16,49-25 16,25-25-1,-49-24 1</inkml:trace>
  <inkml:trace contextRef="#ctx0" brushRef="#br0" timeOffset="60370.89">19300 15356 0,'0'0'0,"-25"0"16,25-25 0,0 0-1,25 25 1,24 0 0,51-25-1,-26 1 1,-24 24-1</inkml:trace>
  <inkml:trace contextRef="#ctx0" brushRef="#br0" timeOffset="60704.7">20069 15381 0,'25'-25'31,"-1"25"-31,-48 0 16,-26 25 0,-49 24-1,0 1 1,-1 49-1,-24 25 1,-25 25 0,100-75-16,-50 26 15,49-76 1</inkml:trace>
  <inkml:trace contextRef="#ctx0" brushRef="#br0" timeOffset="61421.53">20143 15753 0,'0'0'0,"0"-25"16,-25 25-1,1-25 1,-1 75 0,0 24-1,-25 1 1,1 49 0,24-50-1,-25-24 1,50-26 15,0-48 0,50-76-15,-25-48 0,49 23-1,1 26 1,24 50-1,0-1 1,-24 25 0,-51 25-1,1 25 1,-50 25 0,-99 49-1,0 0 1,50-49 15,49-25-31,0-25 16,0 0-1,25 24 17,50 1-17,24 0 1,26 25-1,-1-26 1,-49 1 0,-50 0-16</inkml:trace>
  <inkml:trace contextRef="#ctx0" brushRef="#br0" timeOffset="61804.87">21011 15703 0,'0'0'0,"0"-50"31,-24 26-15,-1 24-16,0 0 16,0 0-16,-49 49 15,-25 26 1,24 24 0,26 25-1,24-25 16,50-24-15,49-51 0,0 1-1,-24-25-15</inkml:trace>
  <inkml:trace contextRef="#ctx0" brushRef="#br0" timeOffset="63771.55">16621 16472 0,'24'0'31,"-24"25"-15,0 0 0,-24 0-1,24-1 1,0 1 31,24-50-32,-24-24 1,0 24 0,25 25 30,-50 0 1,25 25 16,0-50-48,0 0-15,25 25 16,-25-25-16,0 0 16,0-24-1,0 24 1,0 0 0,-25 0-1,1 25 1,-26 0-1,0 0 1,1 25 0,-26 25-1,1-1 1,0 26 0,49-25-16,-50 49 15,26 0 16,-1 0-15,0 0 0,26 1-1,24-1 1,0 0 0,49-24-1,1-26 1,24-49-1,50 0 1,50-25 0,-100 1-1,-24 24 1,-25 0 0,-25-25-1,25 0 16,-25-25-15</inkml:trace>
  <inkml:trace contextRef="#ctx0" brushRef="#br0" timeOffset="66255.24">10766 15579 0,'0'0'0,"25"0"47,-25 25-47,-25 24 15,25 100 1,-49 99-1,-26 75 1,1 74 0,-25 25-1,24-26 1,1-73 0,24-50-1,25-75 1,25-148-1</inkml:trace>
  <inkml:trace contextRef="#ctx0" brushRef="#br0" timeOffset="69703.14">10791 15207 0,'25'-25'16,"-25"0"-1,25 25 16,-1 0-31,1 0 16,25 0-16,49-24 16,25 24-1,50-25 1,24 25 0,25 0 15,26-25-16,-1 0 1,0 0 0,0 25-1,-25 0 1,0 0 0,50 0-1,-124 0-15,124-25 16,0 25-1,-25 0 1,-25 0 0,-24 0-1,-1 0 1,0 25 0,26-25-1,-26 0 16,25 0-15,-24 0 0,24 0-1,-124 0-15,100 0 16,-50-25 0,24 25-1,-49-24 1,0 24-1,-24-25 1,-1 0 0,0 0-1,50 0 1,-25-24 0,0 24 15,50 0-16,-75-24 1,25 24 0,25 0-1,-25 0 1,0 0 0,-25 25-1,25-24 1,0 24-1,25-25 1,0 25 0,24 0-1,1 0 1,-99 0-16,98 25 16,-24-25-1,0 0 16,25 24-15,-50-24 0,24 0-1,-24 0 1,0 0 0,0 0-1,1 25 1,-1-25-1,0 0 1,-50 25-16,50-25 16,25 0-1,0 25 1,0-25 0,-1 25 15,-48-25-16,-1 0 1,-25 0 0,-49 24-1,0-24 1,-25 25 31,0 25-32,-25 49 1,-25 0 0,-24 25-1,24 50 1,-24 24 0,0 50-1,-1-24 16,50 24-15,1 0 0,24 25-1,-25-149-15,50 124 16,-25-25 0,0-49-1,-25-25 1,25-25-1,-25-50 1,25-24 0,0-25-1,-25-25 1,25 24 46,-25-24-46,-24 0 0,-1 25-1,-24-25 1,-1-25 0,-24 25-1,-25 0 1,0 0-1,50 0 1,-75 0 0,-25 25-1,-24-25 1,74 0-16,-124 0 16,-25-25-1,0 25 16,-25-24-15,-24 24 0,-1-25-1,1 25 1,49-25 0,-25 25-1,0 0 1,1 0-1,-100 0 1,124 0 0,25-25-1,-25 25 1,0 25 0,25-25-1,0 0 16,25 0-15,-25 0 0,24-25-1,26 25 1,-1 0 0,-49 0-1,75 0 1,24 0-1,0 25 1,-25-25 0,26 0-1,-1 0 1,-25 0 0,25 25-1,-24-25 16,24 25-15,-25-25 0,-74 0-1,99 0 1,0 0 0,0 0-1,50 0 1,0 0-1,0 0 1,24 24 0,26-24-1,-1 0 1,1 0 15,24 0 0,0 0-15,0 25 0,0-25-1,-24 25 1,24-25 0,-50 25-1,26-25 1,-1 0-1,25 0 1,-24 0 0,-26 0-1,26 0 1,24 25-16,0-25 16,-24 0 15,-1 0-16,0 0 1,26 24 0,-1-24-1,-25 0 1,25 0 0,0 0-1,1 0 1,-1 0-1,0 0 17,0 25-17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5:28:33.9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3324 1389 0,'0'0'0,"-25"0"31,25-25-31,-24 25 16,24-24 0,-25 24-1,0 0 1,-25 0-1,-74 49 1,-25 50 0,1 50-1,24 25 1,99-25 0,25-25-1,49-75 1,51 26-1,73-50 1,-24-50 0,-75 25-16</inkml:trace>
  <inkml:trace contextRef="#ctx0" brushRef="#br0" timeOffset="516.23">3919 1612 0,'0'0'0,"0"-24"32,-24-1-32,-26 25 31,0 0-16,-49 74 1,-25 50 0,0 50-1,75-75 1,49-24 0,74-51-1,50-48 1,25-51-1,-100 26-15,51-75 16,-51 24 0,-24 100-1,-50 100 17,0 48-17,25-48 16,25-26-15,25-49 0,24-25-1,1-50-15</inkml:trace>
  <inkml:trace contextRef="#ctx0" brushRef="#br0" timeOffset="766.96">4366 1861 0,'25'-75'15,"-50"150"-15,50-224 16,-25 124 15,0 50-15,25 0-16,-1 49 15,26 0 1,0 1 0,-26-1-1,-24-24 16,-49-1-15,-26 1 0,26-50-16,-1-25 15,50 0-15</inkml:trace>
  <inkml:trace contextRef="#ctx0" brushRef="#br0" timeOffset="1083.63">4664 1885 0,'49'0'31,"-24"0"-31,0 0 16,25-24-16,-1-26 16,1 0 15,-25 1-31,-1-1 15,-24 25 1,-74 50 0,-25 50-1,24 49 1,51 0 0,24-50-1,49-49 1,50 0-1</inkml:trace>
  <inkml:trace contextRef="#ctx0" brushRef="#br0" timeOffset="1700.05">6103 1315 0,'0'0'0,"0"-25"16,-25 50 15,25 0-15,-25 49-16,0 75 15,0 49 1,0-24 0,1-75-1,24-74 16,0 0-15,24-50 0,76-74-1,24 0 1,-25 24 0,-49 75-16,-1-25 15,1 50 1,-25 50-1,-25-1 1,-25 0 0,-50 1-1,-49-50 1,-24-1 0,23-48 15,1-26-31</inkml:trace>
  <inkml:trace contextRef="#ctx0" brushRef="#br0" timeOffset="2250.11">2952 2530 0,'0'0'0,"-25"0"16,0 25-1,1-25 1,48 25 15,26-25-15,124 25-1,148-25 1,125 0 0,49 0-1,-248 0-15,273 25 16,-75-25 0,-49 24 15,-99-24-16,-100 25 1,-74-50 0,-24 1-1</inkml:trace>
  <inkml:trace contextRef="#ctx0" brushRef="#br0" timeOffset="2533.96">7616 2208 0,'0'-25'16,"0"50"30,-25 0-30,25-1 0,0 1-1</inkml:trace>
  <inkml:trace contextRef="#ctx0" brushRef="#br0" timeOffset="2716.41">7591 2530 0,'0'0'0,"-50"50"16,26-25 0,24 0 15</inkml:trace>
  <inkml:trace contextRef="#ctx0" brushRef="#br0" timeOffset="3533.79">10518 1960 0,'0'0'0,"0"-25"47,0 75-32,0-26-15,0 26 16,-25 24-16,-24 75 16,24-25 15,25-24-16,0-51 1,50-24 0,49-25-1,25-50 1,-75 26-16</inkml:trace>
  <inkml:trace contextRef="#ctx0" brushRef="#br0" timeOffset="3816.08">10469 1985 0,'0'0'0,"0"-25"15,0 0 1,24 25 0,76-50-1,-1 26 1,0-1 0,-25 0-1</inkml:trace>
  <inkml:trace contextRef="#ctx0" brushRef="#br0" timeOffset="3983.79">10369 2158 0,'0'0'0,"-24"50"16,24-25-1,24-1 1,26-24-1,74-24 1,-50 24-16</inkml:trace>
  <inkml:trace contextRef="#ctx0" brushRef="#br0" timeOffset="4285.42">11535 1910 0,'0'0'0,"0"-25"31,-25 50 1,25 0-32,-49 74 31,-1 25-16,25 0 1,25 0 0,25-24-1,50-51 1,73-49 0</inkml:trace>
  <inkml:trace contextRef="#ctx0" brushRef="#br0" timeOffset="4552.1">12255 1885 0,'0'0'16,"0"-24"-16,24 24 0,-24-25 16,-24 25 15,24 49-16,-25 51 1,0 24 0,25-50-16,25 25 15,-25-49 1,25 0-16,-1-1 16,26-24-1</inkml:trace>
  <inkml:trace contextRef="#ctx0" brushRef="#br0" timeOffset="4717.17">12279 2233 0,'-24'0'16,"24"-25"-1,24 25 1,1-50-1,25 50-15</inkml:trace>
  <inkml:trace contextRef="#ctx0" brushRef="#br0" timeOffset="4968.64">12751 1910 0,'0'-25'16,"0"50"-16,25-50 15,-1 50 1,1 0 0,0 74-16,-25 50 15,25-75 1,-50 1-16,0 49 31,-24-25-15,-1-49-1</inkml:trace>
  <inkml:trace contextRef="#ctx0" brushRef="#br0" timeOffset="5166.67">13172 2307 0,'0'0'0,"25"0"16,0 0 0,0-25-1,25 25-15,49 0 16,-50 0 0</inkml:trace>
  <inkml:trace contextRef="#ctx0" brushRef="#br0" timeOffset="5319.44">13247 2481 0,'0'0'15,"-50"25"1,25-25 0,75 0 15,-25-25-31</inkml:trace>
  <inkml:trace contextRef="#ctx0" brushRef="#br0" timeOffset="5918.56">14711 1885 0,'0'0'15,"0"-24"-15,0 48 47,-25 26-31,0 0-16,0-1 16,-25 100-1,1 0 1,24-25-1,0-99-15,50 24 32,0-24-32,198-25 15,-124-25 1,25 1 0</inkml:trace>
  <inkml:trace contextRef="#ctx0" brushRef="#br0" timeOffset="6216.78">14686 1910 0,'0'0'0,"-25"-25"31,25 1-31,0-1 16,74 0-1,26 0 1,-1 25 0,25-25 15,-75 25-16</inkml:trace>
  <inkml:trace contextRef="#ctx0" brushRef="#br0" timeOffset="6400.53">14661 2034 0,'0'0'0,"-25"25"16,0-25-1,50 25 1,50 0 0,73-25-1,-48 24 1</inkml:trace>
  <inkml:trace contextRef="#ctx0" brushRef="#br0" timeOffset="6751.95">15405 2456 0,'0'0'0,"0"25"15,-25 0 1,25-1-16,-24 51 15,24-1 1,24-24 0,26-1-1,24-49 1,1-24 0,-26-1 15,-24-50-16,-50 1 1,1 24-16,-76 26 16,26-1-1</inkml:trace>
  <inkml:trace contextRef="#ctx0" brushRef="#br0" timeOffset="8550.49">17092 1910 0,'25'0'16,"-25"-25"15,0 50 32,0 0-16,25-25 15,-25-25-31,24 25-15,-24-25 203,25 25-204,-25-24 1,0-1 0,0 0-16,0 0 15,0 0 1,-49 1 0,-26 24-1,-49 74 1,25 0-1,25 50 1,74-24 0,124 48-1,24-73 1,-24-25 0,-49 24 15,-50-24-16,-50-1 1,-74-24 0,-25 25-1,24-50 1,51-25 0,49-25-1,0 1-15,25 24 16,24-50-16,100 1 15,25-1 1,-26 51 0,-23-1-1,-51 25 1,-49 0 0,0 25 15,-25-1-16,0 26 1,0 0 0,0-1-1,0-24-15,0 0 32,-25-25-32</inkml:trace>
  <inkml:trace contextRef="#ctx0" brushRef="#br0" timeOffset="8683.96">17687 2034 0,'0'0'0,"0"-25"0,25-24 16,-25 24 0,0 0-1</inkml:trace>
  <inkml:trace contextRef="#ctx0" brushRef="#br0" timeOffset="9050.6">18010 2282 0,'0'0'0,"25"75"31,-25-26-31,0 1 16,0-75 31,24 0-47,1-24 15,50-75 1,24 49 0,-49 50-1,-1 1 1,-24 24-1,25 49 1,-26 26 0,1 24-1,0 0 1,-50-49 0,25-25-1</inkml:trace>
  <inkml:trace contextRef="#ctx0" brushRef="#br0" timeOffset="9566.99">18729 2158 0,'0'0'0,"0"-25"16,25 25 15,-25 25-15,-25 25-1,25 49 1,25-24 0,0-1-1,24-74 1,1 0 0,25-74-1,-26-26 1,-24 75-16,0-49 15,-25 99 32,0 0-47,0 49 16,49 1 0,1-51 15,49-24-16,-24 0 1,-51-49 0,1-51-1,0-24 1,-25 75-16,0-26 16,0 26-1,0 24 1</inkml:trace>
  <inkml:trace contextRef="#ctx0" brushRef="#br0" timeOffset="9900.5">19846 1737 0,'0'0'0,"24"-50"16,1 50-1,-25-25 1,0 50 0,0 99-1,-25 25 1,1 24 0,-1-24-1,50-25 1,24-49-1,26-26 1,24-24 0,0-74-1,-74 24-15</inkml:trace>
  <inkml:trace contextRef="#ctx0" brushRef="#br0" timeOffset="10133.79">20019 2009 0,'0'0'0,"-74"0"0,24-24 15,-24 24 1,49 0 0,50 0 15,74 0-16,50 0 1,24 0 0,-73 0-16</inkml:trace>
  <inkml:trace contextRef="#ctx0" brushRef="#br0" timeOffset="10317.69">21235 1910 0,'25'25'31,"-1"-25"0,-24 25-15</inkml:trace>
  <inkml:trace contextRef="#ctx0" brushRef="#br0" timeOffset="17217.93">9898 5036 0,'0'-50'16,"-25"25"30,0 25-30,1 0 0,-1-24-16,-25 24 15,-24 24 1,-26 1 0,1 50-1,0 24 1,74 25-1,25-25 1,25-74-16,25 25 16,74-26-1,0-24 1,25-99 15,-100 0-15,1-50-1,-25-49 1,-1-1 0,1 1-1,-25 74 1,-25 24 0,25 76-1,-24 98 16,-26 75-15,-24 223 0,49-149-1,25-49 1,0-25 15,25-75-15,-1-24-1,51-50-15</inkml:trace>
  <inkml:trace contextRef="#ctx0" brushRef="#br0" timeOffset="17534.96">10766 4689 0,'0'0'0,"25"-50"15,-50 75 17,25 0-17,0 24 1,-25 26-1,25 49 1,-24-25 0,-1 0-1,0 0 1,25-74 0</inkml:trace>
  <inkml:trace contextRef="#ctx0" brushRef="#br0" timeOffset="17784.86">10469 5358 0,'0'0'0,"-25"0"32,0 0-17,50 0 1,0 0-1,148 0 1,1-49 0,-1 24-1,-48-25 1,-76 50-16</inkml:trace>
  <inkml:trace contextRef="#ctx0" brushRef="#br0" timeOffset="18051.62">10692 4490 0,'0'0'0,"-50"-74"31,75 49-16,0 25 1,74-25 0,50 25-1,25 0 1,-50 0 0,-100 25-1</inkml:trace>
  <inkml:trace contextRef="#ctx0" brushRef="#br0" timeOffset="18485.24">9278 6003 0,'0'-24'47,"49"48"-47,51-24 15,98 0 1,100 0 0,49-24-1,25-1 1,-25 25 15,-98-25-15,-76 25-1,-98 25 1,-75 0-16</inkml:trace>
  <inkml:trace contextRef="#ctx0" brushRef="#br0" timeOffset="19102.23">10568 6574 0,'-25'25'0,"0"-25"16,-24 0 0,24 0-1,-74 25 1,49-1-16,-49 26 15,-1 24 1,26 1 0,0-1-1,24 1 1,50-26 0,50-24-1,24 0 1,50-50-1,-50 0 1,1-74 0,-25-25-1,-50 25-15,24-149 32,1 74-17,0 75 1,-25 124 31,0 24-47,0 26 15,0 98 1,-25 1 0,0 0-1,1-26 1,-1-48-1,25-75-15,25-25 16</inkml:trace>
  <inkml:trace contextRef="#ctx0" brushRef="#br0" timeOffset="19419.09">10965 6425 0,'0'0'0,"24"-25"16,-24 0 15,0 75-15,0-25 0,0 173-1,-24-74 1,24-24-1,24-26 1,1-24 0,50-50-1,-1 0 17,-24 0-32,-1 0 0</inkml:trace>
  <inkml:trace contextRef="#ctx0" brushRef="#br0" timeOffset="19667.75">11014 6673 0,'0'0'0,"-25"-25"15,1 25-15,-1-24 16,74-1 31,1 25-47,74 0 15,0-25 1,0 0 0</inkml:trace>
  <inkml:trace contextRef="#ctx0" brushRef="#br0" timeOffset="21550.56">12825 5855 0,'-25'0'47,"25"24"453,25-24-485,0 0-15,-25 25 16,25-25-16,0 0 31,-1 25-31,1-25 16,223-25 0,-148 25-1,-1 0-15,99-25 16,-99 25-1,50-24 1,-49 24 0,-76 0-1,1 0 1</inkml:trace>
  <inkml:trace contextRef="#ctx0" brushRef="#br0" timeOffset="22769.55">13669 5482 0,'0'-24'31,"-25"24"-15,25 24 171,-25-24-171,25 50-16,0 0 16,0-1-16,0 125 15,-25 24 1,25 1 15,-25-26-15,1-98-16,-1 49 15,0-50 1,25-49 0,0 0-1,50-75 1</inkml:trace>
  <inkml:trace contextRef="#ctx0" brushRef="#br0" timeOffset="23584.89">15703 5110 0,'0'0'0,"25"-74"31,-25 49 0,0 50-15,0 0-16,-25 49 15,25 75 1,-25 0 0,0-25-1,25-50 1,0-24-1</inkml:trace>
  <inkml:trace contextRef="#ctx0" brushRef="#br0" timeOffset="23851.95">15157 5954 0,'0'0'0,"-25"25"31,50-25-15,25 0-1,148-25 1,100 0 0,74 0-1,-50 0 1,-123 1-1,-174 24 1</inkml:trace>
  <inkml:trace contextRef="#ctx0" brushRef="#br0" timeOffset="24537.28">15306 6549 0,'-50'25'31,"1"0"-15,49 0-1,-25 49 1,25 50-1,0-74-15,-50 74 16,50-25 0,-25-25-1,25-49 17,-24 0-17,48-99 16,1-26-31,0 1 16,99-174 0,25 0-1,49 100 1,-24 49 0,0 124-1,-174 49 16,-100 100-31,-98 25 16,-25-25 0,74-75 15,99-49-15,25-25 15,50 25-16,50 24 1,-26-24-16,51 25 16,-1 24-1,-25-24 1,1-1 0</inkml:trace>
  <inkml:trace contextRef="#ctx0" brushRef="#br0" timeOffset="24888.19">16472 6599 0,'25'-25'16,"-50"50"-16,50-75 0,-1 50 15,-24-25 1,-49 25 0,-1 50-1,-49 24 1,0 75 0,74-25-1,25 0 1,50-24-1,49-51 1,25-24 0,25-25-1</inkml:trace>
  <inkml:trace contextRef="#ctx0" brushRef="#br0" timeOffset="25553.22">18605 5259 0,'0'0'0,"0"-25"15,0 1 17,0 48-1,0 26-31,0 0 15,0-1 1,0 26-16,-25-1 16,-24 149-1,24-148 1,0-26 0</inkml:trace>
  <inkml:trace contextRef="#ctx0" brushRef="#br0" timeOffset="25819.12">18258 6003 0,'-25'25'15,"50"-25"16,0 0-31,49-25 16,100 25 0,49-24-1,0 24 1,-49-25 0,-100 0-1,-49 0 1</inkml:trace>
  <inkml:trace contextRef="#ctx0" brushRef="#br0" timeOffset="26102.54">18779 5036 0,'0'0'0,"0"-50"16,49 25-1,-24 25 1,99-24 0,50-1-1,24 25 1,-148-25-1,-25 25-15,0 0 16</inkml:trace>
  <inkml:trace contextRef="#ctx0" brushRef="#br0" timeOffset="26452.37">20590 5408 0,'0'0'0,"25"0"31,24 0 0,-24 0-31,49-25 16,50 25 15,0-25-15,-74 25-16,0 0 15,-25 0 1</inkml:trace>
  <inkml:trace contextRef="#ctx0" brushRef="#br0" timeOffset="26669.48">20639 5631 0,'0'0'0,"-49"25"15,24-25-15,0 25 16,25 0 15,25-25-31,49 0 16,75 0 15,-74 25-31,-1-25 16,75 0-16</inkml:trace>
  <inkml:trace contextRef="#ctx0" brushRef="#br0" timeOffset="27467.89">22450 5160 0,'-25'25'47,"1"0"-32,24-1-15,-25 51 16,-25 24-1,25-25 1,25 1 0,0-1-1,25-49 1,74 0 15,75-25-15,-25 0-1,0-50-15</inkml:trace>
  <inkml:trace contextRef="#ctx0" brushRef="#br0" timeOffset="27751.78">22599 5036 0,'0'0'0,"0"-25"0,-25 0 15,25 0 1,25 1 15,50-1-15,-26 25-16,75-50 15,0 25 1,-49 25 0</inkml:trace>
  <inkml:trace contextRef="#ctx0" brushRef="#br0" timeOffset="27935.35">22351 5185 0,'0'0'0,"-25"25"0,25-1 0,-25 1 16,50-25-1,0 25 1,99-25 0,50 0-1,-75 0-15</inkml:trace>
  <inkml:trace contextRef="#ctx0" brushRef="#br0" timeOffset="28318.91">23368 5557 0,'0'0'0,"0"25"31,0-1-15,-25 1 0,25 0-16,-24 50 15,24-1 1,0-24 15,49-1-15,26-24-1,-1-25 1,0-50 0,-49-24-1,-25-25 1,-74-1 0,24 51-16,-74-1 15,25 25 1</inkml:trace>
  <inkml:trace contextRef="#ctx0" brushRef="#br0" timeOffset="31435.29">21656 5532 0,'-24'0'47,"-1"0"-31,0 0-16,0 0 15,0 25-15,1 0 16,-51 24 0,50 1-1,1 0 1,24-1-1,24-24-15,26 0 16,49 0 0,-24-50-1,-1-25 17,-49-24-17,0-26 1,-25-73-1,25-26 1,-1 1 0,-24 49-1,25 50 1,-50 148 15,-24 100-15,49 50-1,0-1 1,0-49 0,25-25-1,-1-74 1,1-25 15</inkml:trace>
  <inkml:trace contextRef="#ctx0" brushRef="#br0" timeOffset="31770.49">21235 6177 0,'25'0'32,"-1"0"-32,26 0 15,0 0-15,24 25 16,124-25-1,26-25 1,-26 25 0,-49-25-1,-99 25-15</inkml:trace>
  <inkml:trace contextRef="#ctx0" brushRef="#br0" timeOffset="32386.56">21632 6896 0,'-25'0'31,"0"0"-31,-25 0 16,26 0-1,-26 25-15,0 0 16,-74 49 0,25 1-1,25 24 1,74 25 15,49-74-31,1-25 16,24-25-1,-24-50 1,0-49 15,-1-100-15,-24-49-1,25 50 1,-50 74 0,0 99-16,0 0 15,0 50 1,-25 74 0,0 100-1,0 24 1,0 0-1,1-49 1,-1-50 0,25-50-1</inkml:trace>
  <inkml:trace contextRef="#ctx0" brushRef="#br0" timeOffset="32703.66">21954 6896 0,'25'-49'0,"-50"98"16,50-123-16,0 74 16,-50 25 15,25 24-16,0 1-15,-25 0 16,25 24-16,-25 75 16,25-25-1,50 0 17,-25-99-17,74-25 1,-49-25-1</inkml:trace>
  <inkml:trace contextRef="#ctx0" brushRef="#br0" timeOffset="32888.28">22078 7169 0,'0'0'0,"-25"0"0,1 0 16,-1 0-1,50 0 1,24 0 0,1 0-16,49-49 15</inkml:trace>
  <inkml:trace contextRef="#ctx0" brushRef="#br0" timeOffset="34052.75">22996 4316 0,'0'0'0,"0"-24"15,-25-1 1,0 25-1,1-25-15,-26 25 16,-24 0-16,-50 25 16,-25 0 15,99-25-31,0 24 16,-24-24-1,0 25 1,49-25 15,0 25-15,0 0-1,-24 0 1,24 24 0,0 1-1,0 0 1,25 49-1,-25-25 1,25 50 0,-24-25-1,24 1 17,0-51-32,-25 51 15,0 24 1,25-25-1,-25 0 1,25-25 0,-25 1-1,25-25 1,0 24 0,0 25-1,0-24 1,0-1-1,0 0 1,0-49-16,0 25 16,0-1 15,0-24-15,0 0-1,25 0 1,0 0-1,25-25 1,49 0 0,25 0-1,25 0 1,0-25 0,-75 0-16</inkml:trace>
  <inkml:trace contextRef="#ctx0" brushRef="#br0" timeOffset="35068.81">24857 4862 0,'0'-25'16,"0"50"-16,0-74 0,24 24 15,-24 0 1,-24 50 15,-1-25-15,-25 25-16,-99 49 31,75-24-31,-1 74 16,51-75-1,73 75 1,125-49-1,0-1 1,-50-24 0,-75-1-1,-49 1 1,-25 0 0,-74-26-1,0 1 1,49-25-16,26 0 15,24-49 17,74-26-17,25 1-15,25 24 32,-25 25-17,-24 25 1,-26 25-1,-24 0 1,0 25 0,-25 24-1,0-24 1,25-1 0,-25-24-1</inkml:trace>
  <inkml:trace contextRef="#ctx0" brushRef="#br0" timeOffset="35218.3">25328 5210 0,'0'0'0,"25"-25"16,-25-50-1,49 26 16</inkml:trace>
  <inkml:trace contextRef="#ctx0" brushRef="#br0" timeOffset="35568.79">25601 5433 0,'0'0'0,"25"49"31,-50 26-31,0-26 16,0-49 15,25-49-15,50-1 0,-25 1-1,49-51 1,0 51-1,-49 49 1,0 0-16,0 25 16,0 49-1,-1 25 1,1 0 0,0-49-1,-25-25 1</inkml:trace>
  <inkml:trace contextRef="#ctx0" brushRef="#br0" timeOffset="36086.16">26246 5259 0,'0'0'0,"25"-25"15,-50 50 16,25 25-31,-25-1 16,0 75 0,50-24-1,25-76 1,-1 1 0,26-50-1,-26-49 1,26-25-1,-75 49 1,0 75 15,0 0-31,0 74 16,0-25 15,49-49-15,26 0-1,-26-25 1,1-50 0,-25-49-1,-25-50 1,0 1 0,-25 98-1,25 25 1</inkml:trace>
  <inkml:trace contextRef="#ctx0" brushRef="#br0" timeOffset="36385.97">27188 5086 0,'0'0'16,"25"-100"-1,0 75-15,-25 50 47,-25 25-31,25 24-16,0 75 16,0 25-1,0-50 1,25-25-1,25-24 1,-26-75 0,26 0-1</inkml:trace>
  <inkml:trace contextRef="#ctx0" brushRef="#br0" timeOffset="36552.74">27337 5383 0,'0'0'0,"-49"0"16,-1-49 0,75 24 15,99 0-15,25 0-1</inkml:trace>
  <inkml:trace contextRef="#ctx0" brushRef="#br0" timeOffset="37319.25">27759 4465 0,'0'-24'16,"0"-1"-16,-25 25 16,25-50-1,50 50 1,-1-25 0,26 0-1,-50 25 1,-1 0-1,1 25 1,-25 25 0,0 99-1,0-50 17,0 50-17,0 24 1,0 1-1,0-25 1,0 25 0,25-26-1,-50 1 1,-24 0 0,-1 0-1,0-25 1,26 50-1,24-100 1,0 1 0,-25-1-1,25 0 17,0-49-17,0 0 1,0 0 31,-25-25-32,-25-25 1,1 25-16,-150 0 16,-24 0-1,74 0 1</inkml:trace>
  <inkml:trace contextRef="#ctx0" brushRef="#br0" timeOffset="39519.3">21607 9179 0,'-25'0'16,"0"-25"0,0 25-16,-24 0 15,-100 0 1,50 25-16,-50-25 15,25 25 1,74-25 0,25 0 15,25 24 47,0 1-78,0 25 16,0 24-16,0-24 15,0 49 1,0 0-16,0 100 16,-49 24-1,24 0 1,0-24-1,0 24 1,1-25 0,-1 26-1,-25-26 17,1-74-17,49-25 1,24-49-1,100-50 1,-24 0-16,98-50 16,-24 1-1,-75 24 1</inkml:trace>
  <inkml:trace contextRef="#ctx0" brushRef="#br0" timeOffset="41602.94">22301 10047 0,'0'0'0,"50"-74"15,-75 49 1,0 25-16,-49-25 15,-50 25 1,25 74 0,24 26-1,51-1 17,98-25-17,50 1 1,0-26-1,-74 1 1,-50-25-16,0 24 16,-75 1-1,1-25 1,-1-25 0,-24 0-1,50 0 1,24-25-1,25 0 1</inkml:trace>
  <inkml:trace contextRef="#ctx0" brushRef="#br0" timeOffset="42269.11">22698 10345 0,'0'-25'63,"-49"50"-1,-1-1-46,25 1-16,1 0 15,-1 0-15,25 0 16,-25 0-16,75 24 16,49-49-1,25 0 17,-25 0-17,-49-49 1,-50-26-1,-50 25 1,-49 1 0,24 24-1,51 25-15</inkml:trace>
  <inkml:trace contextRef="#ctx0" brushRef="#br0" timeOffset="42552.92">23219 10047 0,'0'0'0,"25"-99"16,-25 74 15,0 50-15,0 0-1,25 24 1,-25 1-16,0 49 16,0 25-1,0-25 1,25-49 0</inkml:trace>
  <inkml:trace contextRef="#ctx0" brushRef="#br0" timeOffset="42869.87">23542 10146 0,'0'0'0,"25"0"32,-1-25-17,1 75 1,0 24-1,0 26 1,-25-26 0,0-49-1,25-50 1,-1 0 0,26-49-1,24-25 1,-24-1-1,-25 76 1,0-1-16</inkml:trace>
  <inkml:trace contextRef="#ctx0" brushRef="#br0" timeOffset="43152.88">24013 10245 0,'0'0'0,"0"25"16,75-25-1,-26-25 1,1-24 0,-25-1-1,-1 25 1,-48 25 0,-76 50-1,51-25-15,-50 74 16,74 0-1,50-24 1,74-50 0,50-1-1,-75-24 1</inkml:trace>
  <inkml:trace contextRef="#ctx0" brushRef="#br0" timeOffset="44403.54">25874 9799 0,'0'0'0,"49"-50"16,-49 25 15,0 50-15,-25 50-1,1-26-15,-1 125 16,0-25 0,0-50-1,25-74 1,50-50 15,74-74-15,25 24-1,-50 51 1,-49 24 0,-26 49-1,-48 50 17,-1-74-32,-25 50 15,-24-75 1,-1 24-1,50-48 1,1-26 0,24 0-1,0 26 1,0 48 15,0 26-15,49 0-1,51-1 1,-26-49-16,50 25 16,0-50-1,-50-49 17,1-25-17,-50 24 1,-1 50-1,-24 75 17,0 0-17,25-1 1,0-24 0,25 0-1,-25-25-15,49-25 16,-24-49-1,-1-1 1,-24 1 0,0 49-1,0 25 17,-25-25-1,0 75-16,0-1 1,0 51 0,0-1-16,-25 99 15,0-24 1,-25-100 0,-49 100-1,0-75 1,24-24-1,51-75 1,-26-50 0,50-49 15,-25-75-31</inkml:trace>
  <inkml:trace contextRef="#ctx0" brushRef="#br0" timeOffset="47071.14">28950 10022 0,'0'-49'0,"0"98"0,74-24 15,25 0 17,1-75-17,-26-24 1,-24-25-1,-26 74-15,-24 0 16,25 0 0,0 100-1,-25 73 1,0 51 0,0-1-1,0 26 1,-25-1-1,-49-50 1,-50-73 0,0-75-1,-50-150 17,149-48-17,50-26 1,74 75-1,50 25 1,25 25 0,24 49-1,-24-25 1,-50 25 0,-25 1-1,-49 24 1,-50-25-1,25 25 1,-25 25 0,-50 24 15,25 50-15,25 1-1,50-26 1,-1-49-1,1 0 1,0-50 0,-26-49-1,1-51 1,-50 1 0,-24 50-1,-50 24 1,24 100-1,26 0 1,24 24 0,74 0 15,26-49-15,24 0-1,0-50 1,-24-24-1,-1-51 1,-49-24 0,0 75-1,-25 98 17,-25 26-17,0 24 1,25-25-1,25-24 1,0-25 0,24-50-1,1-25 17,0-24-17,-1-50 1,-24 50-1,-25 98 32,0 51-47,0-26 16,25 51 0,0-51-1,-1 1 1,26-25-1,-25-25 1,49-25 0,-24-25-1,-1-99 17,-24 75-32,25-25 15,-50 49 1,25 50 15,0 50-15,-1 24-1,1 25 1,-25-24 0,0-26-1,25-24 1,49-50-1,26 1 1,-76-26-16,51-24 16,-50-1-1,-25 50 17,24 50-1,1 50-16,0-1 1,0-24 0,-25 24-1,-50-49 1,-24 0 0,-1-25-1,51 0-15,-1-25 16</inkml:trace>
  <inkml:trace contextRef="#ctx0" brushRef="#br0" timeOffset="47886.82">31728 10369 0,'0'0'15,"25"0"-15,0-24 16,0 24-1,-1-25-15,1 0 16,-25 0 0,25-24-1,-25 24 1,-50 25 0,1 49-1,24 26 1,25-1-1,50-24 1,-1 0 0,50-50 15,-24-25-15,-50-50-1,-1-49 1,1 25-1,-25 74-15,0 0 32,-25 75-17,25 24 1,50 1 0,99-50-1,0-25 1,-25-25-1,25-74 1,-50-50 0,-50-25 15,-24 75-15,-50 74-16,25 0 15,-49 25 1,-1 75-1,25 24 1,1 25 0,-1 25-1,25 24 1,0 1 0,-25 25-1,-25-51 1,1-24-1,24-24 1,25-75 0</inkml:trace>
  <inkml:trace contextRef="#ctx0" brushRef="#br0" timeOffset="48070.12">32423 10890 0,'0'0'0,"0"-49"31,0-1-31,25 1 16,49 24-1,-24 0-15,98-25 16</inkml:trace>
  <inkml:trace contextRef="#ctx0" brushRef="#br0" timeOffset="48854.4">32993 9328 0,'0'0'0,"0"-50"32,0 25-32,25 0 15,49 1 1,26 24-1,-26 0 1,-49 0 15,-25 24-15,0 1-16,0 74 16,-25-49-1,25 74 1,25 149-1,0-75 1,0-24 0,-50 0-1,-50-1 1,1-49 0,24 25-1,25 0 1,1 25 15,-1-50-15,25-25-1,0 0 1,-25-24 0,25-26-1,0-24 1,0 0 15,0 0 0,-50-25-15,26 24 0,-1-24-16,-99 0 15,-50 0 16,50 0-31,0 0 0</inkml:trace>
  <inkml:trace contextRef="#ctx0" brushRef="#br0" timeOffset="52687.4">2952 13470 0,'0'0'0,"0"-24"0,-25 24 32,-24 0-17,-1 49 1,-124 100-1,125-50 1,74-49 0,74 0-1,25-26 1,-50 26 0,-49-25-1,-25 49 1,-25 1-1,-49-1 1,-25-49 0,24-25 15,-24-25-15,49-25-1,50-24 1</inkml:trace>
  <inkml:trace contextRef="#ctx0" brushRef="#br0" timeOffset="53053.81">3374 13793 0,'0'25'32,"-25"24"-32,25-24 0,-50 74 31,26-24-15,24-50-1,49-25 1,1-25-1,24-74 1,-49 24 0,-25 1-1,-25-1 1,-49 75 0,-1 0-1</inkml:trace>
  <inkml:trace contextRef="#ctx0" brushRef="#br0" timeOffset="53370.57">3845 13545 0,'0'0'0,"25"-99"16,-25 74-1,-25 50 32,0 24-47,0 75 16,1 50 0,-1 0-1,25-75 1,49-50-1,26-49 1,24-49 0</inkml:trace>
  <inkml:trace contextRef="#ctx0" brushRef="#br0" timeOffset="53736.7">4118 13743 0,'0'0'0,"0"-25"16,-50 75 15,50 0-15,0 24-1,25 25 1,25-74 0,24-25-1,1-49 1,-26-26-1,-24-24 1,-25 0 0,0 74 15,0 50-15,0 49-1,0 50 1,50 0-1,-1-49 1,26-51 0</inkml:trace>
  <inkml:trace contextRef="#ctx0" brushRef="#br0" timeOffset="53986.68">4937 13148 0,'0'0'16,"24"-75"0,-24 100-1,0 25-15,-24 74 32,24 74-17,0 1 1,0-25-1,0-75 1,0-74-16</inkml:trace>
  <inkml:trace contextRef="#ctx0" brushRef="#br0" timeOffset="54236.94">4887 13793 0,'25'-75'0,"-50"150"0,50-199 15,0 99-15,49-49 16,0 24-1,1 25 1,-1 25 0,-24 50-1,-25 74 17,-25 0-17,0-50 1,24-49-1,1-50 1,99-24-16</inkml:trace>
  <inkml:trace contextRef="#ctx0" brushRef="#br0" timeOffset="54769.89">5656 13570 0,'0'0'0,"25"-50"16,0 50-1,-50 0 1,-25 50-1,1 49 1,24 0 0,50 0 15,-1-49-15,26-25-1,49-25 1,-24-50-1,-51-24 1,1-50 0,0 49-1,0 50 1,0 25 0,-1 50-1,1 49 1,-25-24-1,0-50 1,25-25 0,0-25 15,74-99-15,-24 49-1,-51 75 1,1 50-1,0 24 1,0 1 0,0-26-1,-1-24 1</inkml:trace>
  <inkml:trace contextRef="#ctx0" brushRef="#br0" timeOffset="54950.62">6772 13594 0,'0'-24'15,"25"24"1</inkml:trace>
  <inkml:trace contextRef="#ctx0" brushRef="#br0" timeOffset="55086.6">6698 13967 0,'0'0'0,"-25"24"16</inkml:trace>
  <inkml:trace contextRef="#ctx0" brushRef="#br0" timeOffset="55870.75">6946 15381 0,'0'0'0,"25"-50"31,-25 25-15,0 50 31,-25 0-32,25 24-15,-25 26 16,-49 123 0,24-99-16,-24 75 15,49-99 1,-50 73 15,75-123-15</inkml:trace>
  <inkml:trace contextRef="#ctx0" brushRef="#br0" timeOffset="56120.88">6475 16249 0,'-25'0'16,"25"25"15,25-25-15,24 24-16,75-24 16,100-49-1,-26-1 1,-24 1-1,-100 49 17,-24-25-32</inkml:trace>
  <inkml:trace contextRef="#ctx0" brushRef="#br0" timeOffset="56421.58">6599 15405 0,'-25'-24'16,"50"48"-16,-50-73 0,25 24 15,0 0 1,49 0-1,1 25-15,99-49 16,25 24 15,-26 0-15,-73 0 0,-26 25-16</inkml:trace>
  <inkml:trace contextRef="#ctx0" brushRef="#br0" timeOffset="56736.5">7765 15306 0,'24'0'31,"-24"-25"-31,-49 75 16,24 0-1,0-1-15,-49 125 16,24 24 0,1 26-1,49-51 1,0-74-1,49-74 1,50-50 0</inkml:trace>
  <inkml:trace contextRef="#ctx0" brushRef="#br0" timeOffset="57037.71">8360 15356 0,'0'0'16,"25"-25"-16,-25 0 31,0 50-15,-25 49 0,0 1-16,25-1 15,-49 100 1,49-25-1,-25-50 1,50 25 0,-1-99-1,1-25 1,0 0-16,0-25 16</inkml:trace>
  <inkml:trace contextRef="#ctx0" brushRef="#br0" timeOffset="57255.27">8236 15703 0,'0'0'0,"-25"0"32,25-25-17,-25 25 1,50 0-1,0 0-15,25 0 16,49-25 0,-25 1-16</inkml:trace>
  <inkml:trace contextRef="#ctx0" brushRef="#br0" timeOffset="57488.92">8782 15306 0,'0'0'0,"0"-25"15,24 50 17,-24 0-17,25 0 1,0 24-16,25 1 16,24 198-1,-74-49 1,-49 24-1,-51-50 1,-49-24 0</inkml:trace>
  <inkml:trace contextRef="#ctx0" brushRef="#br0" timeOffset="58191.04">10196 15629 0,'-25'0'16,"50"0"15,-1 0-16,1 0-15,75 0 16,24 0 15,-25 0-15,0 0 0,-49 0-1,-26 0 1</inkml:trace>
  <inkml:trace contextRef="#ctx0" brushRef="#br0" timeOffset="58403.52">10345 15902 0,'0'0'0,"-25"24"31,0-24-31,25 25 0,-25 0 15,50-25 1,99 0 0,25-25 15,24 0-31</inkml:trace>
  <inkml:trace contextRef="#ctx0" brushRef="#br0" timeOffset="59337.97">12577 15455 0,'0'0'15,"0"-25"-15,0 0 16,25 25-16,-25-24 15,-50-1 1,1 0 15,-1 25-31,-49-25 16,49 25 0,-49 0-1,0 50 1,-75 74-1,100 0 1,49 25 0,50 24-1,74 26 17,-49-174-32,49 24 15,0-49 1,-49 0-1</inkml:trace>
  <inkml:trace contextRef="#ctx0" brushRef="#br0" timeOffset="60170.94">12949 15777 0,'0'-24'31,"25"24"32,0 24-48,0-24 1,24 0-16,-24 0 16,0 25-16,24-25 15,51 0 1,-51 0-16,75-25 15,0-24 1,-49 24 15,-1 0-15,-24-49 0,-25-1-1,-1 1 1,-48 24-1,-26 26 1,-49 24 0,-25 24-1,-25 26 1,99 0-16,-99 98 16,25 26-1,75 25 1,74-51-1,49-24 17,50-24-17,50-76 1,-1-24 0,1-49-16</inkml:trace>
  <inkml:trace contextRef="#ctx0" brushRef="#br0" timeOffset="60769.86">13545 14661 0,'-25'-25'47,"74"25"-16,-24-24-31,25 24 16,24-25-16,75-25 31,-124 50-15,-50 0-1,0 0 1,-74 25-1,25-25 1,49 25 0</inkml:trace>
  <inkml:trace contextRef="#ctx0" brushRef="#br0" timeOffset="61238.11">14239 13967 0,'0'-50'16,"0"75"31,0 0-32,0-1-15,0 26 16,0 24-16,-25 50 16,25 0 15,25-24-15,-25-26-1,50-24 1,49-50-1,-25 0 1,1-25 0,-50 0-16</inkml:trace>
  <inkml:trace contextRef="#ctx0" brushRef="#br0" timeOffset="61454.74">14264 14239 0,'0'0'0,"-50"0"16,50-24-1,-24 24 1,48-25 0,26 25-1,0 0-15,74-25 16,0 25-1</inkml:trace>
  <inkml:trace contextRef="#ctx0" brushRef="#br0" timeOffset="61787.68">15058 14091 0,'0'0'0,"0"24"31,-25 1-15,0 0 0,-24 25-16,24-1 15,-74 100 1,-25 0-1,24 25 1,1 24 0,0-49-1,24-75 1,75-49 0</inkml:trace>
  <inkml:trace contextRef="#ctx0" brushRef="#br0" timeOffset="62687.87">14983 14537 0,'0'0'0,"0"-25"16,25 25-1,-50 25 17,25 0-32,-24 74 15,-26 0 1,25 1-1,-24-26 1,49-49 0,-25-25 15,25-25-15,25-25-1,24-98 1,1-1-1,24 25 1,1 49 0,-51 50-16,51 1 15,-50 24 1,-1 0 0,-24 24-1,-49 51 1,24-1-1,0-49 1,0 0 0,25-50 31,25 25-32,0 0 16,-25 25-15,0 49 0,-25-24-1,-24 0 1,-1-26 0,25-24-1,25 25 1,-25-25-1,1 50 1,24-25 15,49-1-15,-24 1-16,25 0 16,-26-25-1,1 25 1</inkml:trace>
  <inkml:trace contextRef="#ctx0" brushRef="#br0" timeOffset="63604.4">15083 14413 0,'24'0'78,"26"0"-63,-25 0 1,0 0-16,-1 25 16,1-25-1,0 0 1,-25 50-1,0-26 1,-50 26 0,1-25-1,-1 24 1,1 26 0,-26-26-1,1 1 1,24-25-1,25 0 1</inkml:trace>
  <inkml:trace contextRef="#ctx0" brushRef="#br0" timeOffset="64054.98">15703 14463 0,'0'0'0,"0"-25"16,0 0 15,-25 25-31,0 25 16,-24 0-1,-26 49 1,26 25-1,-1 1 1,50-1 0,25 0-1,49-25 1,75-24 0,-99-25-1</inkml:trace>
  <inkml:trace contextRef="#ctx0" brushRef="#br0" timeOffset="65254.62">16546 16050 0,'25'0'0,"25"0"63,-26 0-63,26 25 16,25-25-16,-1 0 15,0 0 1,100 0-1,-25-25 1,-100 1-16,26-1 16,-75 0-1</inkml:trace>
  <inkml:trace contextRef="#ctx0" brushRef="#br0" timeOffset="65504.61">17216 15753 0,'0'0'0,"0"-25"15,0 0 1,-50 25 0,26 25-1,-1 99 1,-25 99-1,1-24 1,24 24 0,0-149-16</inkml:trace>
  <inkml:trace contextRef="#ctx0" brushRef="#br0" timeOffset="66254.5">18283 15182 0,'0'-25'16,"0"75"-1,-25 0-15,0-1 16,25 26-16,-25 49 16,50-50 15,25-24-15,24-50-1,1-50 1,-1-49-1,0-25 1,-24 25 0,-50 74-1,0 74 17,0 1-32,0 49 15,50-24 1,-1-51-1,1 1 1,-1-50 15,26-24-15,-50-75 0,0-25-1,-1 25 1,1 49-1,-25 26 1,-25 49 0,1 0-1</inkml:trace>
  <inkml:trace contextRef="#ctx0" brushRef="#br0" timeOffset="67337.64">20441 14909 0,'0'0'0,"0"-25"16,0 50 62,0 0-78,0 0 16,-25 24-16,25 1 15,-25 0 1,-24 74-1,-1 0 1,25-75-16,25 26 16,0-26-1,50-24 1,49-25 0,25-25-1,0-49 1,-74 74-1</inkml:trace>
  <inkml:trace contextRef="#ctx0" brushRef="#br0" timeOffset="67687.86">20391 14736 0,'0'0'0,"0"-25"15,25 0 1,0 0-1,0 25-15,99-25 16,0 1 15,-75-1-31,51 0 16,-26 25 0,-49-25-1,0 25 1</inkml:trace>
  <inkml:trace contextRef="#ctx0" brushRef="#br0" timeOffset="67887.28">20342 15083 0,'0'0'0,"-25"25"31,25 0-31,50-25 16,49 0 15,50 0-31</inkml:trace>
  <inkml:trace contextRef="#ctx0" brushRef="#br0" timeOffset="68588.58">21334 15455 0,'0'0'0,"-25"0"31,0 0 0,1 25 16,-1 0-31,0-1-16,0 1 15,25 0 1,-49 25 0,49-1-1,0-24-15,0 0 16,74-25-1,-24 0 1,-1-25 0,1-25-1,-25 1 1,-25-26 0,-50 1-1,0 49 1</inkml:trace>
  <inkml:trace contextRef="#ctx0" brushRef="#br0" timeOffset="69438.66">22996 15058 0,'0'0'0,"0"-25"15,0 0 16,0 1-15,0-1 0,-25 25-1,-24-25 1,-1 25 0,-49 0-1,-25 50 1,-75 74-1,100 0 1,25 0 0,74 0-1,0 0 1,49-50 0,50 1-1,50-51 1,-25-24-1,-24 0 17,-76-24-32,1-1 15,-25 0 1,25 0 0,-50 0-1,0 25-15</inkml:trace>
  <inkml:trace contextRef="#ctx0" brushRef="#br0" timeOffset="71662.86">18159 16472 0,'0'0'0,"-25"0"15,25-25 32,25 25-47,24 25 16,51-25 0,48 0-1,26 25 1,74 0-1,50 0 1,49-1 15,75 1-15,0 25 0,-50-1-1,-25-49 1,-74 0-1,-149-24-15,149 24 16,-75 0 0,-24-25-1,-75 0 1,-25 25 0,-24 0-1,0 0 1,-1 0-1,1 25 1,-25-25 31,0 0-16,-1 0-15,1 0-1,0 0 1,0 0 0,0 0-1,-1 0 1,1 0 0,0 0-1,25 0 1,-26 0 15,-24-25 32</inkml:trace>
  <inkml:trace contextRef="#ctx0" brushRef="#br0" timeOffset="72321.35">17638 17266 0,'0'0'0,"25"-25"16,-25 0 15,-25 25 0,0 50-31,0-25 16,-74 99 0,-25 0-1,0-25 1,49-25 0,51-24-1</inkml:trace>
  <inkml:trace contextRef="#ctx0" brushRef="#br0" timeOffset="72554.89">17737 17613 0,'0'0'0,"50"0"31,-26-25-31,26 25 16,49 0 0,75 0-1,-25-24 1,-25 24 0,-50-25-1</inkml:trace>
  <inkml:trace contextRef="#ctx0" brushRef="#br0" timeOffset="72838.08">18184 17365 0,'0'0'0,"0"-25"15,-25 25 17,25 25-32,0 0 15,-25 49 1,0 1-16,-25-1 16,1 50-1,24-49-15,-25 24 16,26-25-1</inkml:trace>
  <inkml:trace contextRef="#ctx0" brushRef="#br0" timeOffset="73487.94">19275 17613 0,'0'-25'16,"0"50"15,0 0-31,-25 25 16,25-26-1,-25 76 1,25-26 0,50-24-1,24-50 1,1-25-1,-1-49 1,-49 49-16,25 0 16,-50 0-1,24 50 17,26 25-17,0-1 1,49-49-1,25-25 1,-25 1 15,-49-51-15,-25-24 0,-1-50-1,1 99 1,-74 50 15,24 0-31,-25 25 16</inkml:trace>
  <inkml:trace contextRef="#ctx0" brushRef="#br0" timeOffset="75088.17">20639 17316 0,'0'-25'47,"0"50"-32,-24-25-15,-1 24 16,25 1 0,-25 0-16,25 25 15,-50 49 1,26 0-1,-1-25 1,0-24-16,25-25 31,0 0-15,0-50 31,0-25-47,0 1 15,50-100 1,49 25 0,0 25-1,0 24 1,0 1 0,-24 49-1,-50 25-15,24 0 16,-24 50-1,-50 24 1,-49 0 15,-25 1-15,-1-26 0,26 1-1,49-50 1,25 25-1,-25 0 1,50 24 0,50 1-1,-51-25-15,51 24 16,-50 26 0,24-26-1,-49-24 1,25 25-1</inkml:trace>
  <inkml:trace contextRef="#ctx0" brushRef="#br0" timeOffset="75738.27">21805 17539 0,'0'-25'16,"0"0"-16,0 0 15,-24 25 16,-1 25-15,0-25-16,0 25 16,-74 25-1,0 49 1,49 0 0,50 0-1,50-24 1,74-50-1,0-1 1,-50-24-16</inkml:trace>
  <inkml:trace contextRef="#ctx0" brushRef="#br0" timeOffset="76088.64">22425 17340 0,'0'0'0,"0"-24"32,0-1-32,25 50 46,0-1-46,0 26 16,49 49 0,26 25-1,-51-74-15,-24 99 16,-25 24 0,-99-24-1,-100-25 1,-49 0-1</inkml:trace>
  <inkml:trace contextRef="#ctx0" brushRef="#br0" timeOffset="76672.19">19399 17192 0,'25'0'15,"-25"-25"1,-25 25 0,0 25-1,0 24-15,-24 1 16,-75 99-1,-25 49 17,75-99-32,-1 125 15,100-26 1,74-24 0,149-75-1</inkml:trace>
  <inkml:trace contextRef="#ctx0" brushRef="#br0" timeOffset="77288.85">23393 16993 0,'0'0'16,"25"25"0,0-25-1,-1 49 1,1 26 0,-50-1-1,-24 1 1,24-1-1,25-49 17,74-50-17,26-24 1,-51-1 0</inkml:trace>
  <inkml:trace contextRef="#ctx0" brushRef="#br0" timeOffset="78304.75">24286 15182 0,'0'0'0,"-50"-49"0,-49 49 16,0-25-1,25 0 1,49 25 0,0 0-1,25 25 1,-25 0 0,0 24-1,25-24-15,0 49 16,25 50-1,-25 25 17,0 25-17,0 0 1,-25-1 0,25 1-1,-25-25 1,25-50-1,0 25 1,0-25 0,0 25-1,25-74 1,-25-25 15,25-1 32,0-24-63,0 25 47,0-25-47,-1 0 15,1 0 1,25 25-1,49-25 1,0-25 0,-24 25-1,-1 0 1,-49 0 0</inkml:trace>
  <inkml:trace contextRef="#ctx0" brushRef="#br0" timeOffset="79321.98">24981 15505 0,'0'-25'32,"-50"0"-1,25 50-16,-24-25-15,-1 49 16,-74 51 0,25 24-1,74 25 1,75-50 0,49-50-1,50-24 1</inkml:trace>
  <inkml:trace contextRef="#ctx0" brushRef="#br0" timeOffset="79671.96">25278 15827 0,'0'0'0,"-25"-50"31,25 26-16,-24 24-15,-1 0 16,0 74 0,0 1-1,0 24 1,50 0 0,25-74-1,24 0 1,1-75-1,-1 0 17,-74 1-32,25-75 15,-50 0 1,-24 49 0,-1 75-1</inkml:trace>
  <inkml:trace contextRef="#ctx0" brushRef="#br0" timeOffset="80004.89">25650 15604 0,'0'0'0,"25"0"16,-25-25-1,-25 25 1,1 25-16,-1 49 15,25 1 17,25 24-17,49-25 1,-24-24 0,-26-50-1,-48 50 1,-1-50-1,-25 0 1,1 0 0</inkml:trace>
  <inkml:trace contextRef="#ctx0" brushRef="#br0" timeOffset="80505.78">26047 15653 0,'0'0'0,"0"-24"0,25 24 16,-25 49-1,-25-49 1,0 75 0,25-1-1,0 1 1,25-26-1,0-49-15,25 0 16,-1-25 0,1-49-1,-25-25 1,0 49 0,-25 75 15,-25 24-16,50 51 17,-1-51-17,26-24 1,0-25 0,-26 0-16,1-49 15,0-76 1,-25 1-1,-25 50 1,25 49 15</inkml:trace>
  <inkml:trace contextRef="#ctx0" brushRef="#br0" timeOffset="80854.86">26816 15455 0,'0'0'0,"25"-50"16,-25 26 15,0 48-16,-25 51 1,1 74 0,24-1-1,0 26 1,0-75 0,49-24-1,-49-50-15,75-1 16,24-24-1,-74-24 1</inkml:trace>
  <inkml:trace contextRef="#ctx0" brushRef="#br0" timeOffset="81038.74">26891 15827 0,'0'0'0,"-25"-25"15,0 25 1,25-25 0,50 25-1,49-24 1,-49 24 0</inkml:trace>
  <inkml:trace contextRef="#ctx0" brushRef="#br0" timeOffset="81455.42">28057 15976 0,'0'0'0,"-25"25"15,0-25 16,75 0 16,-26 0-31,200-25 0,-100 25-1,-25-25 1</inkml:trace>
  <inkml:trace contextRef="#ctx0" brushRef="#br0" timeOffset="81722.39">28429 15728 0,'0'0'0,"-25"-25"15,0 25 1,0 0 0,25 25-1,-24 24 1,-1 76 0,0 23-1,0 1 1,0-25-1,1 0 1</inkml:trace>
  <inkml:trace contextRef="#ctx0" brushRef="#br0" timeOffset="82672.23">29198 15877 0,'0'-25'15,"-25"0"1,25 50 15,0 0-15,-25 24-16,25 26 15,0-1 17,25-74-17,25 25 1,-26-25 0,1-25-16,25-24 15,-25-1 1,-1 50-1,-48 74 17,-1 1-17,50-26 1,-25-24 0,49-25-1,-24-25 1,0-49-1,24-50 1,-49 74 0,25-49-1,0 49 1</inkml:trace>
  <inkml:trace contextRef="#ctx0" brushRef="#br0" timeOffset="83339.06">29818 15802 0,'0'0'0,"25"-25"31,-50 50 0,25 0-15,0 0 0,-25 99-1,0 0 1,25 0 0,-24-50-1,24-49 1,-25-25-1,25 25 1,0-99 0,49-50-1,-24 24-15,99-98 16,-25 49 0,1 50-1,-26 49 1,0 1-1,-49 49 17,-74 99-1,-75 25-15,0 0-1,24-50 1,51-24-16,49-25 15,-25-25 1,25 49 0,25-24-1,24 50 1,1-26 0,-25-24-1,24 0 1</inkml:trace>
  <inkml:trace contextRef="#ctx0" brushRef="#br0" timeOffset="83722.83">30661 15852 0,'0'0'16,"25"-25"0,-25 0-1,-25 25-15,1 0 16,-1 25-16,-99 50 31,49 24-15,1 25-1,49-25 1,50 0 0,25-74-1,49 0 1,-25-25-1,1-25 1</inkml:trace>
  <inkml:trace contextRef="#ctx0" brushRef="#br0" timeOffset="85573.09">31257 15678 0,'25'0'47,"-25"-25"-31,-25 50 15,0 0-31,0 25 16,0-26-16,25 26 15,0-25 1,25 49 0,25 1-1,24-50 1,-49-1-16,0 1 15,-25 0 1,-50 25 0,1-26-1,-1 1 1,0 0 0,26-25-1,48-74 16,51-1 1,24 26-17,25-1 1,-74 50-16,24-25 16,-74 50 30,0 0-46,0 0 16,-25-1 0,25 26-1,0 0 1,0-26-16,0 1 16</inkml:trace>
  <inkml:trace contextRef="#ctx0" brushRef="#br0" timeOffset="85712.51">31678 15753 0,'0'-25'15</inkml:trace>
  <inkml:trace contextRef="#ctx0" brushRef="#br0" timeOffset="86072.96">31803 16174 0,'0'0'16,"0"-24"31,24-26-47,1 25 0,0-24 15,0 24 1,0 0-16,-1 0 15,1 25 1,0 25 0,0 49-1,-25 26 1,-25-1 0,25-25-1,-25-49 1</inkml:trace>
  <inkml:trace contextRef="#ctx0" brushRef="#br0" timeOffset="86556.41">32224 16050 0,'0'0'0,"25"0"0,-25-24 31,-25 48-16,0 26 1,1 49 0,24-49-1,49-25 1,1-25 0,-1-25-1,-24 0 1,0 0-16,0-24 15,0 49 32,-50 0-47,25 49 16,0 26 0,25-51-1,0 1 1,24-25-1,1 0 1,-50-74 0,25-1-1,-25-24 1,0 25 0,-25 74-1</inkml:trace>
  <inkml:trace contextRef="#ctx0" brushRef="#br0" timeOffset="86838.72">32894 15877 0,'0'0'0,"25"-25"0,-25 0 47,0 50-47,0 0 16,-25 148-1,25-98 1,-25-26-16,25 75 16,25-49-1,0-1 1,49-74-1</inkml:trace>
  <inkml:trace contextRef="#ctx0" brushRef="#br0" timeOffset="86992.55">33117 16249 0,'0'-25'0,"0"50"0,0-75 31,25 25-31,0 1 16,74-1 0</inkml:trace>
  <inkml:trace contextRef="#ctx0" brushRef="#br0" timeOffset="87672.54">33217 15331 0,'-25'-25'16,"50"50"-16,-50-99 0,0 49 0,25 0 16,25 0-1,24 25 1,26 0-1,-1 0 1,-24 25 0,-50 25-1,25-1 1,-1 50 0,-24 1-1,0-26 1,0 0-1,0 100-15,25 99 32,-25-99-17,25-26 1,-25-23 0,0-1-1,-25-50 1,25 0-1,0-24 1,-25 0 0,25-1-1,0 1 17,0-25-17,-24-1 1,-26 26 15,50-25-15,-25-25-1,-24 0 1,-51 25 0,26-25-16</inkml:trace>
  <inkml:trace contextRef="#ctx0" brushRef="#br0" timeOffset="88705.79">30289 17762 0,'0'-25'16,"0"0"-16,25 1 16,-50-1-1,25 0 1,-25 50 31,-24 74-32,-26 75 1,-24 24 0,25-24-1,24-75-15,1 50 16,24-99 0,0-1-1,50-49 1,0 0-16</inkml:trace>
  <inkml:trace contextRef="#ctx0" brushRef="#br0" timeOffset="89007.71">31207 17787 0,'0'0'15,"50"-50"1,-25 25 0,-50 25-1,25 25 1,-25 25 0,0 74-1,-24 50 1,-26 24-1,26 0 1,24-123-16,0 24 16,0-49-1</inkml:trace>
  <inkml:trace contextRef="#ctx0" brushRef="#br0" timeOffset="89489.7">29520 18109 0,'25'-24'31,"-25"-1"-15,25 25-1,25 0 1,24 0-16,174-25 31,-74 25-31,49 0 16,0 0-16,323 50 15,-25-1 1,-124 1 0,-199-25-1,-99-1 1,-173-24 15,-50 0-15</inkml:trace>
  <inkml:trace contextRef="#ctx0" brushRef="#br0" timeOffset="89956.24">29570 18382 0,'-25'0'16,"50"0"15,25 0-15,24 0-16,149 0 15,124 25 1,75 0-1,-25 0 17,-74 24-17,-100-24 1,-124 0 0,-49-25-1</inkml:trace>
  <inkml:trace contextRef="#ctx0" brushRef="#br0" timeOffset="90079.01">32175 18581 0,'0'0'0,"0"-25"46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0:55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1089,'21'-248,"-11"171,1-107,-13 148,-3 0,-8-37,7 42,0-1,-1-60,7 87,0 0,1 1,-1-1,1 0,0 0,0 0,1 1,0-1,0 0,0 1,0 0,0-1,1 1,0 0,0 0,4-3,-2 2,0 0,1 1,0 0,0 0,0 1,1 0,-1 0,1 0,13-3,9 1,-1 0,1 3,0 0,39 3,-50 0,57 4,100 19,-102-11,102 4,-57-16,1-5,-1-5,182-38,-225 32,0 3,145-4,43-5,-45 1,-40-2,-2 0,-140 21,-17 1,-1-1,0-1,25-5,-14-2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0:55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36,'7'-8,"-4"-2,-11 0,-12 3,-1 9,1 12,6 11,4 10,-4 13,1 14,3 11,3 9,2-2,3-7,1-9,0-7,2-6,-1-12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0:56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1503 146,'-265'-113,"241"105,0 2,0 0,0 1,0 2,-1 0,0 2,1 0,-1 2,-31 5,23 0,0 1,1 2,0 1,0 2,1 1,-35 20,11 1,1 2,2 3,2 2,2 2,1 2,-66 82,73-77,1 2,3 2,2 1,2 1,-24 62,46-91,1 1,1 0,2 1,0-1,-2 49,8-56,1 1,0-1,1 0,2 0,0 0,1-1,1 1,14 31,-9-31,1-1,0 0,2-1,0-1,1 0,1 0,0-2,32 25,-10-13,1-1,2-2,54 25,-28-21,0-3,1-3,1-3,1-3,1-3,0-3,1-3,0-4,0-2,0-4,0-3,0-3,-1-3,75-22,-119 25,0-2,-1-1,0-1,-1-2,0 0,-1-1,-1-2,0 0,-1-2,-1 0,-1-1,-1-1,-1-1,-1-1,21-35,-21 27,-1 0,-2 0,-1-1,-2-1,-1 0,-1-1,-2 0,-2 0,-1 0,-1-1,-2 0,-5-45,1 48,-2 1,-1 0,-1 0,-2 0,-1 1,-2 0,0 1,-2 0,-2 1,0 1,-2 0,0 1,-2 2,-46-46,33 40,-2 1,-46-28,59 43,-2 1,0 0,0 2,-1 2,-28-9,-3 5,-1 2,1 3,-1 2,-1 2,1 3,-1 3,1 2,0 3,0 2,-87 26,87-15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2T04:50:41.5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2158 1141 0,'-25'0'93,"25"-25"-77,0 1 62,25-1-78,0 0 16,0 0-1,24 0-15,26 0 16,-1 1 15,1-1-15,-1 50 0,-24 24-1,-1 26 1,-49-26-16,25 51 15,-25 24 1,-25 24 0,-49 1-1,-25-25 1,-1-24 0,26-51-1,74-24 1,-25-25-1,124-74 1,50-1 15,-25 26-15,-74 24-16,24 0 16,1 0-1,-50 25 16,24 0-15</inkml:trace>
  <inkml:trace contextRef="#ctx0" brushRef="#br0" timeOffset="466.91">3225 794 0,'0'-25'16,"-25"25"-16,0 0 62,25 25-46,25-25 0,25 49-16,-25-24 15,24 25-15,75 74 16,-49 0-1,-51 25 17,-24 24-17,-74 1 1,-75 0 0,0-50-1,50-50-15</inkml:trace>
  <inkml:trace contextRef="#ctx0" brushRef="#br0" timeOffset="1016.98">1687 1042 0,'0'0'0,"0"-25"16,0 50 15,-25 0-15,0 24-16,-24 125 15,-1 74 17,25 0-17,0-124-15,50-49 16,-25-1-16,50 25 16,-1-49-1,1-1 1,-25-49-1,0 0 1,-25 25 0</inkml:trace>
  <inkml:trace contextRef="#ctx0" brushRef="#br0" timeOffset="2900.44">5259 1042 0,'0'0'0,"0"-25"16,0 0 15,0 0-31,0 50 47,0 0-32,0 25-15,-25 24 16,-24 125 0,-51-1-1,26-24 1,24-50-1,26-75 17</inkml:trace>
  <inkml:trace contextRef="#ctx0" brushRef="#br0" timeOffset="3550.91">5507 992 0,'25'0'15,"-50"25"-15,25 0 16,-25 99 0,1 74-1,-1 1 1,-25-25-1,50-125-15,-25 1 32,25-75-1,25-74-15,25-1-1,-1 26 1,1 49-1,0 25 1,-1 75 0,1 24-1,-25-49-15,24-26 16,50 51 0,25-100-1,25-49 1,-25-26-1,-74 1 1,-50 0 15,-25 49-15,-49 50 0,-1 50-1,51 49 1,24 0-1,49 1 1,125-26 0,-75-74-1,-49-25 1</inkml:trace>
  <inkml:trace contextRef="#ctx0" brushRef="#br0" timeOffset="3900.48">5061 670 0,'0'0'0,"-25"0"0,0 0 47,50 0-47,74-25 15,75-25 1,-1 26-1,-24-1 1,-74 0 0</inkml:trace>
  <inkml:trace contextRef="#ctx0" brushRef="#br0" timeOffset="4466.83">7988 967 0,'25'50'31,"-25"-25"-15,24 49-16,1-24 15,0 124 1,0-125-16,0 75 16,-25-74-1,24-50 1,1-50-1,0-24 17,25-50-17,-1-25 1,-24 0 0,-25 75-1,0 49 1</inkml:trace>
  <inkml:trace contextRef="#ctx0" brushRef="#br0" timeOffset="4800.72">8558 1116 0,'0'0'0,"-24"25"0,24 0 15,0 25-15,-25 49 32,25 0-17,74-49 1,1-26 0,73-48-1,-98-1 1,-50-25-16,0-24 15,-50-25 1,-49 24 0,25 26-1,49 24 1</inkml:trace>
  <inkml:trace contextRef="#ctx0" brushRef="#br0" timeOffset="5067.57">9154 868 0,'0'0'0,"0"-25"31,0 50-15,0 0-1,0 0-15,0 24 16,0 76 0,-25 23-1,25-48 1,0-51-16</inkml:trace>
  <inkml:trace contextRef="#ctx0" brushRef="#br0" timeOffset="5317.11">9551 843 0,'0'0'0,"24"-74"32,1 74-32,-25-25 15,0 50 1,-25 74-1,1 75 1,24 24 0,0-49-1,49-50 1,1-74 0</inkml:trace>
  <inkml:trace contextRef="#ctx0" brushRef="#br0" timeOffset="5500.66">9600 1191 0,'0'0'0,"0"-25"31,25 25-31,25 0 16,-1 0-1,26 25-15</inkml:trace>
  <inkml:trace contextRef="#ctx0" brushRef="#br0" timeOffset="6167.15">10146 1067 0,'0'-50'0,"0"100"0,-50-125 16,-24 75-1,-25 50 1,24 49-1,75 0 17,25 1-17,25-76 1,49-24 0,-25-49-1,-49 24-15,25-74 16,-50 0-1,0 49 1,-25 75 15,25 49-15,25-24 0,49-25-1,75-25 1,0-50-1,-25 0 1,-50-49 15,-74 49-31,25 1 16,-50 98 15,50-24-15,-25 99-1,25 0 1,0 25 0,-25 0-1,-25 50 1,-25-26 0,-49-49-1,0-74 1,49-50-16,26-50 31,24-74-15,49-49-1,50-51 1</inkml:trace>
  <inkml:trace contextRef="#ctx0" brushRef="#br0" timeOffset="6517.73">11138 1141 0,'0'25'16,"25"-25"15,0 0-31,49-25 16,1-49-1,-50 24 17,-25 25-17,-75 25 1,-24 50 0,0 49-1,99 25 1,49-49-1,75-26 1,-24-49-16,-1 25 16</inkml:trace>
  <inkml:trace contextRef="#ctx0" brushRef="#br0" timeOffset="7233.71">13346 918 0,'0'-25'16,"-49"25"0,24 0-1,-99 25 1,0 24 0,24 51-1,100-1 1,50-25-1,74-49 1,25 0 0,0-75-1,-75-24 1,-49-75 0,0-49-1,-50-50 1,25 148-16,-25-24 15,25 99 17,-25 50-17,25 99 1,0 50 0,50 0-1,0-1 1,-1-73-1</inkml:trace>
  <inkml:trace contextRef="#ctx0" brushRef="#br0" timeOffset="7551.2">13892 918 0,'0'0'0,"50"-25"31,-26 50-15,-24 0 0,0 24-1,-24 51 1,-26-1 0,25-74-1,25-50 1,25 0-1,25-74 1,-1 24-16,50-24 16,-24 25-1,-50 74 1</inkml:trace>
  <inkml:trace contextRef="#ctx0" brushRef="#br0" timeOffset="7867.35">14388 918 0,'-25'25'31,"0"-1"-15,1 1-16,-1 25 15,25 49 1,25-24-1,49-51 1,50-24 0,-50-24-1,-49-26 1,-25-49 0,-49-1-1,-26 26 1</inkml:trace>
  <inkml:trace contextRef="#ctx0" brushRef="#br0" timeOffset="8167.36">15182 843 0,'0'0'0,"25"0"15,-25-24 1,0 48 0,-25 51-1,25 49 1,0 25 0,-25 0-1,25 24 1,-25-74-16,0 50 15,1-25 17,-1-49-17,0-50 1</inkml:trace>
  <inkml:trace contextRef="#ctx0" brushRef="#br0" timeOffset="8502.37">15306 819 0,'0'0'0,"-50"-149"31,50 124-31,0 0 16,50-24-1,74 49 1,-25 24 15,0 26-15,-74 49 0,-50 25-1,-24-49 1,-1-51-16,1 1 15,24 0-15,-50 0 16</inkml:trace>
  <inkml:trace contextRef="#ctx0" brushRef="#br0" timeOffset="9967.78">17464 695 0,'0'-25'62,"-25"50"32,25-1-79,-25 1-15,25 25 16,0-1-16,-24 26 16,-26 99-1,25-26 1,0 1 0,1-74-1,-1-51 1,25 1-1,74-25 17,50-25-17,-49 25-15,49-24 16,-50-1 0,-49 25-1,25-25 1</inkml:trace>
  <inkml:trace contextRef="#ctx0" brushRef="#br0" timeOffset="10533.25">17340 695 0,'25'-25'78,"0"25"-78,24 0 16,26-25-16,-26 25 15,26 0 1,49-25 0,-50 25-1,-49 0 1,0-25-1</inkml:trace>
  <inkml:trace contextRef="#ctx0" brushRef="#br0" timeOffset="10900.61">17439 1092 0,'0'24'16,"0"1"15,25-25-15,0-25 0,25 25-16,98-24 15,-24 24 1,-24-25-1,-76 25 17</inkml:trace>
  <inkml:trace contextRef="#ctx0" brushRef="#br0" timeOffset="13094.76">18432 1340 0,'0'-25'141,"0"50"-95,0-1-30,0 1-16,-25 0 16,25 0-16,0 0 15,-25 24-15,0 50 16,25-24 0,-25-25-1,25-1 1,0 1-1,-24-25 32,24-1-31,0 1 0,0 0-1,0 0 1,-25-25-1,50 25 126,-1-50-125,26 25-16,-25 0 15,0 0-15,-1 0 16,26-25 0,-25 25-16,24 0 15,-24 0 16,0 0 110,0 0-125,0 0-16,-1 0 31,1 0-15</inkml:trace>
  <inkml:trace contextRef="#ctx0" brushRef="#br0" timeOffset="15368.23">20590 967 0,'49'-49'31,"-49"24"-31,25 0 15,0-24 1,-25-1 0,-25-24-1,-49 49 1,-50 25 0,-50 74-1,-24 149 1,173-98-1,99-51 17,50-49-17,25-25 1,-25-50 0,-49-24-1,-26-1 1,-24 26-1,-25 24 17,0 50-32,-25 24 15,25-24-15,0 99 16,0-25 0,25 1-1,0-26 1,24-49-1</inkml:trace>
  <inkml:trace contextRef="#ctx0" brushRef="#br0" timeOffset="15667.78">21334 843 0,'0'0'0,"0"-24"0,0-1 16,-50 25-1,-24 49 1,0 26 0,-1 24-1,50-24 1,25 24-1,50-50 17,24 1-17,1-50-15</inkml:trace>
  <inkml:trace contextRef="#ctx0" brushRef="#br0" timeOffset="16001.7">21632 893 0,'0'0'16,"24"-25"-1,-24 0-15,0 50 47,25 0-47,0 74 16,0 25 15,0-24-15,-50-76-1,50-48 1,-25-26 0,74-49-1,25-25 1,-24 49-1,-1 50 1</inkml:trace>
  <inkml:trace contextRef="#ctx0" brushRef="#br0" timeOffset="16334.77">22202 893 0,'25'0'31,"-25"25"-31,0 0 16,-50 24 0,1 51-1,49-1 1,25-25 0,24-24-1,50-50 1,-24-50-1,-26-24 1,-24-1 0,-50-24-1,-24 0 1,24 99 0,25-25-1</inkml:trace>
  <inkml:trace contextRef="#ctx0" brushRef="#br0" timeOffset="16651.53">22773 819 0,'0'0'16,"25"0"0,-25-25-1,-25 25 1,-25 25-1,25-1-15,25 51 16,50-1 0,24 1-1,-24-26 1,-25 1 0,-25 0-1,-50-26 16,-24 1-15,49-25 0</inkml:trace>
  <inkml:trace contextRef="#ctx0" brushRef="#br0" timeOffset="16953.08">23418 794 0,'0'0'0,"-25"-25"16,0 25-16,0 0 31,1 25-31,-1 49 16,25-24-1,49-1-15,1 26 16,49 24 15,-99-74-15,0 25-1,-74-26 1,-25 1 0,-1-25-1</inkml:trace>
  <inkml:trace contextRef="#ctx0" brushRef="#br0" timeOffset="17686">26271 943 0,'0'0'0,"0"-25"0,24 25 15,-24-50-15,25 50 0,0-49 32,-50-1-17,-49 0 1,-50 50 0,-50 50-1,75 24 1,74 26-1,25-51-15,50 1 16,74-50 0,-25 0-1,-49 0 1,-1-50 0,-24 25-1,-25 75 32,0-25-47,0 25 16,25 24-1,-25 25 1,0-49-16</inkml:trace>
  <inkml:trace contextRef="#ctx0" brushRef="#br0" timeOffset="18118.09">26667 918 0,'0'0'0,"0"-25"0,0 50 63,0 0-63,-24 24 15,-1 26 1,0-26 0,25-24-1,0 0 17,25-99-17,49-1 1,1 1-1,-26 49-15,-24 25 16,0-25 0,0 75 15,0 24-15,-1 1-1,-24 24 1,-24-74 15</inkml:trace>
  <inkml:trace contextRef="#ctx0" brushRef="#br0" timeOffset="18684.8">28156 843 0,'0'-24'15,"0"48"32,0 1-47,0 0 16,0 0-16,0 0 15,0-1-15,-25 51 32,50-25-17,-25-26 1</inkml:trace>
  <inkml:trace contextRef="#ctx0" brushRef="#br0" timeOffset="18851.21">28354 645 0,'0'0'15,"50"-124"1,-50 99 0,25 0-16</inkml:trace>
  <inkml:trace contextRef="#ctx0" brushRef="#br0" timeOffset="19185.4">28503 744 0,'0'0'0,"50"149"31,-50-124-16,0 0-15,0-1 47,0-48-31,49-26 0,1-24-1,24 24 1,-24 50 15,-25 25-15,0 49-1,-25 50 1,49-49 0</inkml:trace>
  <inkml:trace contextRef="#ctx0" brushRef="#br0" timeOffset="19685.8">29520 843 0,'0'0'0,"0"-24"16,-25-1-16,-24 25 15,-1 0 1,-24 25 15,24 49-15,25 0-1,25 1 1,50-25 0,0-50-1,-1 0 1,1-25-1,-25 0-15,-1-74 16,1-100 0,-25-24-1,25 49 1,0 75 0,-50 99-1,0 99 1,0 50-1,1 25 17,48-25-17,1-25 1,0-50 0</inkml:trace>
  <inkml:trace contextRef="#ctx0" brushRef="#br0" timeOffset="20151.89">29868 769 0,'0'0'16,"-25"0"0,25-25-16,-25 25 15,-25 50 1,26 24 15,-1 25-15,25-74-16,0 25 15,25-25 1,24-50 15,-24-25-15,25-49-1,-26 25 1,1 49 0,-25 0-1,0 50 1,-25 24 0,25 51-1,0-76-15,0 51 16,25-50 15,25-25-15,-1-25-1</inkml:trace>
  <inkml:trace contextRef="#ctx0" brushRef="#br0" timeOffset="20351.66">30140 943 0,'25'-50'16,"-50"100"-16,100-199 15,-50 124 1,-25 0-1,-25 0 1,-25 75 0,25 24-1,1-49-15,24 74 16,24-49 0,26 0-1,24-25 1</inkml:trace>
  <inkml:trace contextRef="#ctx0" brushRef="#br0" timeOffset="20602.66">30587 571 0,'0'0'16,"50"-75"-16,-1 26 15,-24-26 1,0 75-1,-25 25 1,-25 74 0,0 25-1,25 25 1,0 0 0,0-50-1,0-74 1</inkml:trace>
  <inkml:trace contextRef="#ctx0" brushRef="#br0" timeOffset="21252.25">30736 843 0,'25'-24'16,"-50"48"-16,99-48 0,-24-1 16,-25 25-16,-1 0 15,1 0 1,-25-25-16,-25 25 16,1 0-1,-26 50 16,25 24-15,50 25 0,0-49-1,24-25 1,1-25 0,-25-50-1,49-24 1,1-1-1,24 50 1,-25 25 0,26 25-1,-76 0 1,26 49 0,-25-24-1,-25 0 1,0-25 15,25-50 0,-25 0-15,74-50 0,0-24-1,51 25 1,-26 24-1,-50 25-15</inkml:trace>
  <inkml:trace contextRef="#ctx0" brushRef="#br0" timeOffset="22784.59">4887 3796 0,'25'0'15,"-25"24"-15,0 1 16,25 50-1,-50 24 1,0-25 0,25-24-1</inkml:trace>
  <inkml:trace contextRef="#ctx0" brushRef="#br0" timeOffset="23018.91">5011 3349 0,'0'0'0,"0"-50"16,-25 50 15,0 0-31,1 0 16,-1 25-1,25 0 1,0 25 0</inkml:trace>
  <inkml:trace contextRef="#ctx0" brushRef="#br0" timeOffset="23286.74">5160 3597 0,'0'0'0,"0"50"16,0-26 0,25 51-1,-1-50 1,51 24 0,-1 1-1,-49-25 1,-25 24-1,-74 1 1,-50 0 0,24-26-1</inkml:trace>
  <inkml:trace contextRef="#ctx0" brushRef="#br0" timeOffset="24135.23">8385 3870 0,'0'-25'31,"-25"50"0,25 25-15,0 24-16,0 0 16,-25 100-1,25 25 1,0-75 0,-25-25-1,25-124 32,0-25-31,0 1-16,-24-150 15,24-49 1,24-25 0,1 50-1,50 74 1,-26 50-1,-24 74 1,25 25 0,-1 50-1,-24 49 1,-25 75 0,-25-75-16,-49 99 15,-1-49 1,51-99 15</inkml:trace>
  <inkml:trace contextRef="#ctx0" brushRef="#br0" timeOffset="24468.33">8856 3696 0,'25'25'31,"-25"25"-15,0-25-16,0 74 16,0-50-1,0-73 32,0-26-31,50-49-1,-1-25 1,1 49 0,-25 26-1,-1 24-15</inkml:trace>
  <inkml:trace contextRef="#ctx0" brushRef="#br0" timeOffset="24752.01">9402 3622 0,'0'0'0,"0"25"0,-25-1 16,0 51-1,0-1 1,25-24 15,50-25-15,0-25-1,24-25 1,-49-49 0,-50 24-1,-49 0 1,-1 25-1</inkml:trace>
  <inkml:trace contextRef="#ctx0" brushRef="#br0" timeOffset="25235.36">9848 3547 0,'0'0'0,"0"25"15,25 0 1,-25 0-16,-25 74 16,25 25-1,25 50 1,0 74 0,-25-25-1,0-74 1,0-124-1,-50-25 1,26-99 0,-1-100-1,0-49 1,50 0 0,49-25-1,1 199 1,-51 49 15,1 25-15,0 124-1,-50 25 1,-24 24 0,24-73-1,25-76 1</inkml:trace>
  <inkml:trace contextRef="#ctx0" brushRef="#br0" timeOffset="25534.84">10394 3796 0,'0'0'0,"25"-25"0,-25 0 15,0 0 16,-25 25-15,0 50 0,25 24-1,25-24 1,0-25 0,25-25-1,-26-25 1,1-74-1,-99 24 1,24 25 0,50 26-1</inkml:trace>
  <inkml:trace contextRef="#ctx0" brushRef="#br0" timeOffset="25768.64">10617 3671 0,'0'0'0,"25"25"16,0 0 0,0 0-1,0 0 1,-50 49 0,25-99 15,0 1-16,25-51 1,-1 1 0</inkml:trace>
  <inkml:trace contextRef="#ctx0" brushRef="#br0" timeOffset="26002.42">11089 3399 0,'25'0'16,"-25"-25"-16,24 25 16,-24-25-1,0 50 1,0 49 0,25 25-1,-25 25 1,0 25-1,25-99-15</inkml:trace>
  <inkml:trace contextRef="#ctx0" brushRef="#br0" timeOffset="26318.77">11039 3671 0,'0'0'16,"50"-49"0,-1 24-1,26 0 1,-1 0 0,-24 50-1,-25 0 1,-25 0-1,0 24 1,-25 26 0,25 74-1,0-75 1,49-74 0</inkml:trace>
  <inkml:trace contextRef="#ctx0" brushRef="#br0" timeOffset="26902.49">11734 3597 0,'0'0'15,"24"-25"1,-24 0 0,-24 25-1,-1 25 1,0 0-16,0 74 15,0-24 1,50-1 0,25-74-1,-1 0 1,-24-49 0,-25-26-1,50-24 16,0 0-15,24 49 0,-49 50-1,0 0 1,-1 124 0,-24-25-1,-24 1 1,-1-76-1,74-73 17,26-51-17,-26 1 1,1 50 0,-25 24-1,0 50 1,-25 49 15,0-24-31,24 74 16,1-50-1</inkml:trace>
  <inkml:trace contextRef="#ctx0" brushRef="#br0" timeOffset="27535.41">12726 3547 0,'0'0'16,"0"-24"-16,-25-1 0,0 50 15,-49-25 1,0 49 0,49-24-16,25 25 15,0-26 1,49-24 15,26-24-15,-26-1-1,-24-25 1,0 25 0,0 25-1,-25 25 1,25 50-1,-1-1 1,1-24 0,0-25-1,49-25 1,-49-50 0,25-49-1,-25-50 1,24-74 15,1-1-15,-25 75-1,-25 125 1,-25 24 0,-25 99-1,25 75 1,25 74-1,0-100 1,25-24 0,25-49-1</inkml:trace>
  <inkml:trace contextRef="#ctx0" brushRef="#br0" timeOffset="28669.75">16174 3101 0,'0'25'47,"-25"0"-32,1 24-15,-1 26 16,0-1-16,0 75 31,0-25-15,75 25-1,-25-124-15</inkml:trace>
  <inkml:trace contextRef="#ctx0" brushRef="#br0" timeOffset="29119.34">15852 3671 0,'0'0'0,"-25"0"15,25-24-15,0-26 16,74 25 0,75-24-1,50 24 1,-51 0 15,-98 25-31,0-25 16,-75 25-1,-25 50 1,-49 24 0,74 1-1,50-26 1,49 1-1,75-25 1,-25-25 0,-49-25-1,-50-74 17,-75 24-32,-49-24 31,49 74-16,50 0-15</inkml:trace>
  <inkml:trace contextRef="#ctx0" brushRef="#br0" timeOffset="29402.31">18357 3101 0,'0'0'15,"0"-25"17,-25 50-32,1 74 31,24 25-16,-25 0 1,25 25 0,-25-25-16</inkml:trace>
  <inkml:trace contextRef="#ctx0" brushRef="#br0" timeOffset="29919.43">18134 3547 0,'0'-24'16,"0"48"-16,25-98 0,0 24 15,-1 26-15,26-26 16,0 25-16,49 0 16,0 1-1,-49-1 16,-26 25 1,-24 25-17,0-1 1,0 76 0,0-26-1,0-24 1,50-50-1,-25-25 1,24 0-16,-24 0 16,74-74-1,-49 49 17,-25 26-17,-25 48 1,50 100 15,-26-74-15,26 0-1,0-26-15</inkml:trace>
  <inkml:trace contextRef="#ctx0" brushRef="#br0" timeOffset="30219.49">19473 3448 0,'0'0'0,"25"-49"0,0 24 16,0-25-1,0 25-15,-1 1 16,-24-26-16,25 25 16,-50 25 15,-49 25-16,-50 49 1,50 1 0,49-1-1,50-24 1,49-25 0,50-1-1,0-48 1</inkml:trace>
  <inkml:trace contextRef="#ctx0" brushRef="#br0" timeOffset="31720.11">21731 3151 0,'0'0'0,"-25"0"62,25 24-62,-25 1 16,0 25-16,-24-1 16,-1 26-1,25-1 17,1-49-32,24 0 15,0 0-15</inkml:trace>
  <inkml:trace contextRef="#ctx0" brushRef="#br0" timeOffset="31871.57">21582 3076 0,'0'0'0,"0"-74"16,25 24-16,-50-24 31,25 49-31,-25 0 15,50-25 1</inkml:trace>
  <inkml:trace contextRef="#ctx0" brushRef="#br0" timeOffset="32253.88">21880 3299 0,'0'25'16,"0"-50"-16,0 75 0,-25 0 16,25-26-16,-25 1 15,0-25 1,25 25 15,25-99-15,50-26-1,24 26 1,-25 24 0,-24 50-1,-50-24 1,49 48 0,-49 1-16,0 25 15,0-1 1,0-24-1,25 0 1</inkml:trace>
  <inkml:trace contextRef="#ctx0" brushRef="#br0" timeOffset="32523.02">22525 3126 0,'0'0'0,"25"-50"0,-1 25 31,-24 1-16,-74 48 1,49 1-16,0 25 16,25 24-1,25 25 1,50 1 0,-1-51-1,-74 26 1,-50-51-1,-74-24 1,50 0 0</inkml:trace>
  <inkml:trace contextRef="#ctx0" brushRef="#br0" timeOffset="32785.57">23120 2927 0,'0'0'0,"25"-25"15,-25 1 1,0 48 0,-25 76-1,25-1 1,0 25-1,50-25 1,24-24 0,-49-51-16</inkml:trace>
  <inkml:trace contextRef="#ctx0" brushRef="#br0" timeOffset="33239.07">23145 3399 0,'0'-25'0,"0"50"0,-25-50 16,50-25 0,74 1-1,75 24 1,-1 0 0,-24-25-1,-74 50 1,-51-24-1,-98-1 1,-100 74 0,100-24-1,49 0-15,0 25 16,25-1 15,75 1-15,49-50-1,0 0 1,-75-25 0,-49 0-1,25 25 1,-25 25 0,0 0-16,0 0 15,0 24 1,25-24-1</inkml:trace>
  <inkml:trace contextRef="#ctx0" brushRef="#br0" timeOffset="33586.42">24088 3349 0,'24'-50'0,"-48"100"0,48-124 15,26 49 1,-50 74 15,0-24-15,0 25-1,-25-1 1,25-24 0,25-50-1,74-74 1,-24 25-1,-51 49 1,26 25 0,-25 25-1,-25 49 1,0-49 0,25 25-1,-50-26-15</inkml:trace>
  <inkml:trace contextRef="#ctx0" brushRef="#br0" timeOffset="33819.18">24782 2977 0,'0'-25'16,"0"50"-16,25-75 0,-50 75 46,25 0-30,0 25-16,0 49 16,25-50-1,-25 1-15,25 49 16,-25-74 0</inkml:trace>
  <inkml:trace contextRef="#ctx0" brushRef="#br0" timeOffset="33970.1">24708 3324 0,'0'25'0,"0"-50"0,0 0 16,0 1-16,25 24 16,74-25-1,25 25 1</inkml:trace>
  <inkml:trace contextRef="#ctx0" brushRef="#br0" timeOffset="34256.08">25204 3175 0,'0'0'15,"-25"0"-15,-124 0 32,75 0-17,24 50 1,50-25-1,50 0 1,49-1 0,-25-24-1,1 0 1,-50 0 0,-1 25 15,1 25-16,0-50 1</inkml:trace>
  <inkml:trace contextRef="#ctx0" brushRef="#br0" timeOffset="34670.37">25477 3200 0,'25'-49'16,"-50"98"-16,74-123 15,-49 99 17,0-1-17,-24 1 1,24 25-16,0-25 16,-25 49-1,50-49 1,-25 0-1,24-75 1,51-49 0,-1 24-1,1 1 1,-26 74 0,-24 0 15,0 74-16,0 26 1,-25-1 0,0-74-1</inkml:trace>
  <inkml:trace contextRef="#ctx0" brushRef="#br0" timeOffset="36204.07">26097 3299 0,'0'-24'31,"25"-1"-15,0 0-16,-1 25 16,1 0-1,25-25 1,-1 0-1,-24 1 1,25-26 0,-50 25-1,25 0 1,-25 1 0,0-1-1,-25 25 1,0 0-16,-49 49 15,24 1 1,0 24 0,26-49-16,24 25 15,24 49 1,51-74 15,24 0-15,25-25-1,0-25 1,0-25 0,-25-24-1,-49-25 1,-75 99 31,0 24-32,-24 26 1,49 0 0,0-1-1,49 1 1,51-50 0,-1 0-1,-50-25 16,-24-25-15,0 1-16,-25 24 16,25-49-1,-25-1 1,-25 50 0,-49 25-1,24 25 1,25 25-1,0-1 1,75-24 0,0 0-1,49-25 1,-25-25 0,1-74 15,-51 49-16,1 50 17,-25 50-17,-25 24 1,25 1 0,25-26-1,-25-24 1,50-25-1,-1-25 1,26-24 0,-1-26-1,1 1 1,-50 49 0,-1 0-1,1 50 1,-50 50 15,1-1-15,24-49-1,49 0 1,1-25 0,24-25-1,-24-25 1,24-24-1,1-1 1,-51 51-16,26-1 16,25 0-1,-26 25 17,-24 25-17,0 49 1,0 1-1,-25-26 1,-25 1 0,25-1-1,-25-49 1,0 25-16,-24-25 16,-26 0-1</inkml:trace>
  <inkml:trace contextRef="#ctx0" brushRef="#br0" timeOffset="37221.33">30289 2679 0,'0'-49'31,"0"24"-15,0 50 15,0-1-31,-25 51 16,25 49-1,0 25 1,25 0 0,25-25-1,-50-75-15</inkml:trace>
  <inkml:trace contextRef="#ctx0" brushRef="#br0" timeOffset="37569.26">30140 3151 0,'0'0'0,"0"-50"15,25 25 1,0 0-1,124 1 1,49-1 0,-49 0-1,-50 25 1,-74 0 0,-50 25 15,25 0-31,-24 49 15,-1 0 1,50-24 0,-1 0-1</inkml:trace>
  <inkml:trace contextRef="#ctx0" brushRef="#br0" timeOffset="37686.18">30810 2977 0,'0'0'0,"0"-50"16,25 1-1,-25-1-15,0 0 16</inkml:trace>
  <inkml:trace contextRef="#ctx0" brushRef="#br0" timeOffset="38169.96">31108 3151 0,'0'0'16,"25"24"0,-25 1 30,0-50-14,25 1-32,-1-1 15,51-25 1,24 1 0,-49 49-1,-1 0 1,-24 49-1,0 1 1,-25-1 0,25-49 15,24-24-15,-24 24-16,74-75 15,-24 50 16,-26 1-15,1 48 0,-50 1-1,50 0 1</inkml:trace>
  <inkml:trace contextRef="#ctx0" brushRef="#br0" timeOffset="38470.19">32323 3101 0,'0'0'0,"75"-74"31,-50 24-31,49 0 16,-24-24-1,-50 49 16,-50 25-15,-49 25 0,24 49-1,26 26 1,49-26 0,25-49-16,24 24 15,-24-49-15,25 25 0</inkml:trace>
  <inkml:trace contextRef="#ctx0" brushRef="#br0" timeOffset="40254.19">4713 6946 0,'0'0'0,"0"25"15,-24 0 17,24-1-17,0 1 1,-25-25-1,25 25-15,-25 0 32,25 0-17,0-50 63,0 0-78,25 0 16,-25-24 0,49-26-1,1 1 1,24-25 0,-49 24-1,0 26 1,0 24-1,-25 0 1</inkml:trace>
  <inkml:trace contextRef="#ctx0" brushRef="#br0" timeOffset="40919.58">4490 6772 0,'0'0'0,"-25"0"16,25-24 30,0 48 17,25 1-47,25 0-16,-26 0 15,26 24-15,0 1 16,24 74-1,-24-49 1,-25-26 0,-50 1-1,-25-50 1,25 0 0,1-25-1,24-49 16,0 49-31,49-99 16,50 24 0,-24 1-1,-50 74-15</inkml:trace>
  <inkml:trace contextRef="#ctx0" brushRef="#br0" timeOffset="41919.55">5383 6921 0,'0'0'16,"0"-49"0,-25 49-1,0-25 1,-49 50 0,24 49-1,26 0 1,24 1-1,24-75 1,1 25-16,50-25 16,-26-25-1,1-25 1,-50 1 0,25-1-1,0 75 32,-25 0-31,49 49-1,26-24 1,24-25 0,-50-25-16,51-25 15,-51-50 1,-24 1-1,0-100 1,0-24 0,-25 24-1,0 75 1,0 74 0,-25 99-1,-25 125 16,50-50-15,25-25 0,49-25-1,1-25 1,49-24 0,25-50-1,-25-25 1,-50-24-1,-49-51 1,-25 26 0,-25 24-16,0-24 15,-24 99 17,24 24-17,25 26 1,25 98-1,49-73 1,25-51 0,-24-24-1,-50-25 1</inkml:trace>
  <inkml:trace contextRef="#ctx0" brushRef="#br0" timeOffset="42171.32">5978 6599 0,'-24'0'15,"48"0"-15,-73 0 0,24 0 16,50 0-1,0 0 1,49-25 0,75 0-1,-50 0-15,-24 25 16</inkml:trace>
  <inkml:trace contextRef="#ctx0" brushRef="#br0" timeOffset="43386.59">10022 6698 0,'0'0'0,"-25"0"16,0 0-16,1 0 16,-26 25-1,-24 49 16,49 1-15,25-26 0,25-24-1,49-25 1,0-25 0,-49-24-1,0-1 1,-50-49-1,-24 49 1,24 1 0,0 49-1,-25 24 1,50 1-16,100 25 16,98-25-1,75-25 16,-25-25-15,-50 0 0,-123-25-1,-75-24 1,-75 0 0,-49 24-1,25 50 1,25 25-1,-25 99 1,74 0 0,0 25-1,50-1 1,-25 51 0,25-1-1,-50-49 16,25 0-15,-25-50-16</inkml:trace>
  <inkml:trace contextRef="#ctx0" brushRef="#br0" timeOffset="43569.96">10171 7566 0,'0'0'15,"-25"-49"1,25 24-16,74 0 16,75-25-1,50 1 1,-75 24 0</inkml:trace>
  <inkml:trace contextRef="#ctx0" brushRef="#br0" timeOffset="44153.48">13693 6549 0,'0'0'0,"-49"-25"16,24 25-16,-25 0 16,-24 25-1,24 0-15,-24 74 16,24 25 0,50-25-1,50 1 16,24-51-15,50-49 0,-24 0-1</inkml:trace>
  <inkml:trace contextRef="#ctx0" brushRef="#br0" timeOffset="44603.44">13892 6202 0,'0'-50'16,"0"100"-16,0-149 0,-25 123 31,25 26-15,0 0-16,0 123 16,0 26-1,-25-26 16,25-73-15,-25-76 0,50 1-1,25-74 1,0-1-16,24-49 16,25 0-1,-74 74 1,0 50-1,0 74 1,-25 25 0,74-25-1,25-74 17,50-25-32,0-25 15,-99 0 1</inkml:trace>
  <inkml:trace contextRef="#ctx0" brushRef="#br0" timeOffset="44920.19">14785 6673 0,'0'-124'16,"0"323"-16,-25-423 0,0 200 15,75 197-15,-174-346 16,49 222 0,26 50-1,24 1 1,50-1-1,49-74 1,75-50 15,-99 0-31,-1-25 16,1 1 15,-50 24-31,0 50 31,0 49-15,0 1 0,0-26-1,0-24 1</inkml:trace>
  <inkml:trace contextRef="#ctx0" brushRef="#br0" timeOffset="45653.54">15107 6549 0,'0'0'0,"25"0"0,0 124 47,0-99-47,-25 25 0,25-26 31,-1 1-15,1-50 0,0-24-1,25-75 1,-25 25 0,-1 74-16,1 0 15,25 99 16,-1 100-15,26-75 0,49-74-1,0-25 1,0-50 15,-50-24-15,-49-50-1,-25 25 1,-50 74 0,-49 50-1,25 24 1,49-24-16,25 50 16,74 24-1,26 0 1,-1 25-1,-49 25 1,-50 25 0,-75 24 15,25-124-31,1-49 0,-26 0 16,1-124 15,99-50-16,74-74 1,-25 123 0,100-73-16</inkml:trace>
  <inkml:trace contextRef="#ctx0" brushRef="#br0" timeOffset="46103.75">16770 6698 0,'0'0'0,"24"25"15,1-50 1,0 25-16,0 0 15,74-25 1,-25-24 0,-49-1-1,-25-24 1,-49 24 0,-1 50-16,0 0 15,-74 50 1,-25 98-1,149-24 1,50-24 0,74-26-1,25-24 1,-25-26 15,-50-24-15,-49 0-16</inkml:trace>
  <inkml:trace contextRef="#ctx0" brushRef="#br0" timeOffset="47203.59">19374 6500 0,'0'-25'0,"0"50"0,0-75 15,0 25 1,-25 25-16,25-25 15,-49 25 1,-26 149 15,51-50-31,24 1 16,99-51 0,25-24 15,-25-75-16,-49 1 1,-50 24-16,0-25 16,-25-49-1,-25 0 1,1 49 0</inkml:trace>
  <inkml:trace contextRef="#ctx0" brushRef="#br0" timeOffset="47604.53">20317 6127 0,'0'0'0,"0"-24"0,0-26 16,-25 25-1,0 25-15,-24-25 16,-1 25 0,-49 75-1,74-1 1,25 25 0,0 25-1,25 1 1,0 23-1,-1 1 1,-24 0 0,-24-25-1,-1 0 1,0 0 15,25-99-15</inkml:trace>
  <inkml:trace contextRef="#ctx0" brushRef="#br0" timeOffset="47775.37">19920 7070 0,'0'0'0,"0"-25"0,25-24 15,0-1 1,-1 0-1,100 1 1,25-1 0,-49 50-1</inkml:trace>
  <inkml:trace contextRef="#ctx0" brushRef="#br0" timeOffset="48054.4">21830 6127 0,'0'0'0,"0"-24"15,0-1 1,-25 25-16,1 0 16,-1 49-1,0 51 1,25 48-1,-25-73-15,25 74 32,25-25-32,-25-25 31,-25-49-31</inkml:trace>
  <inkml:trace contextRef="#ctx0" brushRef="#br0" timeOffset="48588.04">21483 6698 0,'0'-25'0,"0"50"0,0-75 15,25 26-15,-1-1 16,26-25 0,99-24-1,-25-1 1,-50 1-1,-24-1 1,-50 51 0,0-1 15,0 99 0,-25 50-31,0 25 31,25-50-15,0-49-16,0-25 16,50-25 15,-25-50-31,74-24 16,-25-50-1,1 74 1,-50 50-1,-1 25 1,1 25 0,0 49-1,-25-25 17,25-49-32,0-25 15,24 25-15</inkml:trace>
  <inkml:trace contextRef="#ctx0" brushRef="#br0" timeOffset="48840.48">22649 6549 0,'0'0'0,"74"-49"16,1-26 0,-1 1-1,-74 24 1,0 25-1,-99 50 1,49 25 0,-74 24-1,124-24-15,-25 49 16,149-25 15,0-49-15</inkml:trace>
  <inkml:trace contextRef="#ctx0" brushRef="#br0" timeOffset="49420.38">25129 6003 0,'-24'0'16,"-1"25"-1,-25-25-15,25 25 16,-24 0-16,-50 74 16,74 25 15,25-25-16,99-24 1,-25-26-16,1-49 16,24 25-16,-49-25 15,74-25-15</inkml:trace>
  <inkml:trace contextRef="#ctx0" brushRef="#br0" timeOffset="49838.55">25576 6103 0,'-25'24'31,"25"1"-31,0 25 16,0 49-1,0-49 1,0-1-16,25 1 15,25-25 1,24-50 0,-24-25-1,-1-49 1,-24 0 0,0 24-1,-25 51 16,-25 98-15,25 25 0,0-49-1,0-1-15,25 26 16,0 24 15,-1-99-31</inkml:trace>
  <inkml:trace contextRef="#ctx0" brushRef="#br0" timeOffset="50154.13">26122 6103 0,'25'0'16,"-50"0"-16,50-25 0,-1 25 15,1 25 16,0 24-31,-25 50 16,25 1 0,-25-51-1,-25-24-15,25-50 47,25 0-47,0-74 31,24 0-15,26 0 0,-51 74-16</inkml:trace>
  <inkml:trace contextRef="#ctx0" brushRef="#br0" timeOffset="50421.57">26618 6078 0,'25'25'0,"-50"-50"0,74 74 16,-24 1-16,-25 24 16,0 1-1,-25-26 1,1-49 0,24 25-1,24-74 16,51-51-15,24-24 0,0 25-1,1 25-15</inkml:trace>
  <inkml:trace contextRef="#ctx0" brushRef="#br0" timeOffset="51320.47">27139 6202 0,'0'0'0,"25"0"15,-1 0 1,1-25-16,0 25 16,0-50-1,-25 1 1,0 24-1,-25 25-15,-49 0 16,-1 74 0,26 26-1,24-26 1,74 25 0,26-49-1,24-25 1,0-25-1,-24-50 1,-1-49 0,1 0-1,24 24 1,-25 75 0,1 75 15,-75-1-16,0 0 1,0-49 15,24-50-15,51-24 0,24-50-1,-49 24 1,-26 75-1,1 0 1,0 50 0,-25 49-1,25-74-15,25 49 16,49-24 0,-25-50 15,25 0-16,-49-50 1,-25-74 0,0-49-1,24-51 1,-24 51 0,0 98-1,-25 50 1,-75 100-1,51 49 1,24 50 0,0-1-1,24-49 1,-24-49 0</inkml:trace>
  <inkml:trace contextRef="#ctx0" brushRef="#br0" timeOffset="51486.9">28578 6003 0,'0'0'0,"0"-49"0,0 24 16,0-25 0,49 26-1,26 24 1,-26 0-1</inkml:trace>
  <inkml:trace contextRef="#ctx0" brushRef="#br0" timeOffset="51854.62">30463 5805 0,'0'0'16,"0"-50"-1,-25 50 16,0 50-31,1-25 16,-1 74 0,0 50-1,0 0 1,25-25 0,25-25-1,-25-74 1,-25 24-1</inkml:trace>
  <inkml:trace contextRef="#ctx0" brushRef="#br0" timeOffset="52103.6">30041 6574 0,'0'0'0,"-25"0"15,50 0 17,0-25-32,99 0 15,75 1 1,-26-1 0,-49-25-1,-74 0 1</inkml:trace>
  <inkml:trace contextRef="#ctx0" brushRef="#br0" timeOffset="52387.5">30289 5706 0,'0'0'0,"-74"-50"31,74 25-15,25 25-1,24 0-15,100 0 16,0 25 0,-50-25-1,-148-25 16,-26 25-15,-24 0-16</inkml:trace>
  <inkml:trace contextRef="#ctx0" brushRef="#br0" timeOffset="53754.83">31257 6723 0,'0'0'0,"25"0"375,-1 0-360,1 0 1,0 25-16,0-25 16,-25 24-16,0 1 15,25 25 1,-25 24-1,-50-49-15</inkml:trace>
  <inkml:trace contextRef="#ctx0" brushRef="#br0" timeOffset="54887.44">5061 9328 0,'0'0'0,"0"-25"16,24 0-16,-24 0 31,-24 25-31,-26 25 16,-49 25-1,0 49 1,99-50 0,49 1-1,75-50 1,0 25-1,-74 24 1,-50 1 0,-50 49-1,-49-24 1,0-26 0,49-24-16,-49 0 31,49-50-16,26-49 1,48 49-16</inkml:trace>
  <inkml:trace contextRef="#ctx0" brushRef="#br0" timeOffset="55803.94">5830 9352 0,'-25'0'0,"0"0"16,-25 25-1,26 0-15,-26 0 16,0 24-1,1 51 1,49-26 0,25-49-1,49-25 1,25-75 0,0 1-1,-49 0 1,-25 49-16,-25 0 15,0 0 1,0 75 15,25 24-15,49-24 0,25-25-1,-24-25 16,-1-75-15,-49 1 0,0-1-1,-25 51 1,0-1 0,25 74-1,24 1 1,1-25-1,24-25 1,-24-25 0,-25-49-1,-1-1 1,-24 50 0,0 50 30,25 25-30,-25 74 0,25 25-1,-25 99 1,0 0 0,-25-25-1,-24-74 1,-26-75-1,1-49 1,24-99 0,1-50-1,49-100 1</inkml:trace>
  <inkml:trace contextRef="#ctx0" brushRef="#br0" timeOffset="56037.54">7616 9898 0,'0'0'0,"0"25"15,0 25-15,-25-1 16,-25 26-16,-24 49 16,49-50-1</inkml:trace>
  <inkml:trace contextRef="#ctx0" brushRef="#br0" timeOffset="102040.45">11758 10518 0,'25'0'15,"-50"0"1,25 25 62,-24 0-47,24 25-31,-25-1 16,25 26-16,-25-1 15,0 75 1,0 0 0,1-25-1,24-25 1,0-49 0,24-50-16,76 24 15,49-48 1,74-1-1,-50 0 1,-73 25 0,-76-25-1</inkml:trace>
  <inkml:trace contextRef="#ctx0" brushRef="#br0" timeOffset="102606.34">11758 10642 0,'0'0'0,"-49"0"16,49-24 0,0-1 46,25 25-31,-1 0-31,26 0 16,25-25-16,73 0 16,-73 25-1,-1 0 1,25-25 0,-74 25-1</inkml:trace>
  <inkml:trace contextRef="#ctx0" brushRef="#br0" timeOffset="102923.82">11709 11064 0,'0'0'15,"-25"0"1,50-25 15,24 25-15,26-25-1,24 25 1,-24 0 0,-26 0-1,1 0-15</inkml:trace>
  <inkml:trace contextRef="#ctx0" brushRef="#br0" timeOffset="103640.4">12875 11362 0,'0'-25'0,"0"0"15,-25 25 1,25-25 0,0 50 46,0 0-62,0 0 16,0 74-1,-25 25 1,0 0 0,1 0-1,-26-25 1,25-49 0,25-25-1,0 24 1,0-24 15,25-25-15,0 0-16,24 0 31,1 0-31,74-25 16,-25 1-1,-24 24 1,-51 0 15,1 0-15</inkml:trace>
  <inkml:trace contextRef="#ctx0" brushRef="#br0" timeOffset="104501.05">14636 10841 0,'0'-25'15,"0"50"48,25-25-47,0 0-1,24 0-15,1-25 16,74 0-1,25 0 1,-25 25 0,-25-24-1,-24-1 1,-26 0 0,-24 25 30</inkml:trace>
  <inkml:trace contextRef="#ctx0" brushRef="#br0" timeOffset="104890.74">14760 11089 0,'0'0'0,"-25"25"16,1-25-16,48 0 31,26 0-15,0 0-16,-1 0 15,26-25-15,73 0 16,-48 0 0,-1 0 15,-49 25-15,-1-24 15,-74 24 0</inkml:trace>
  <inkml:trace contextRef="#ctx0" brushRef="#br0" timeOffset="106398.5">16546 10245 0,'0'0'0,"0"-24"31,0-1-31,0 0 32,-25 25-17,25 25 1,0 49-1,0 25 1,0 1 0,-24 49 15,24 24-15,-25-49-1,25-49 1,-25-1-1,0-49 1,25 0 0,0 0 31,25-25-16,0-25-16,24 25-15,75-25 16,25 25 0,0-25 15,-74 25-15,-26 0-1,-24 0 16</inkml:trace>
  <inkml:trace contextRef="#ctx0" brushRef="#br0" timeOffset="107360.11">18853 10568 0,'0'-25'0,"0"0"63,-25 25-63,1 0 31,-26 0-15,25 25-16,-24-25 15,-26 50 1,-74 74 0,125-75-1,-1 26 1,50-1 0,49-49-1,0-25 1,1-25-1,-1-49 1,-24-1 0,-25-73 15,-1-51-15,1 100-16,-25-25 15,0-149 1,0 174-1,0 49 1,0 25 15,-25 125-15,25 48 0,-24 26-1,48 24 1,1-49-1,0 0 1,0-50 15,0-24-15,24-26 0,-24-24-1,25-25 1,49 0-1</inkml:trace>
  <inkml:trace contextRef="#ctx0" brushRef="#br0" timeOffset="107789.97">19672 10047 0,'0'0'0,"25"-25"0,-50 25 47,25 25-16,0 25-31,-25-1 16,25 75-1,-25 0 1,0 0 0,25-24-1,0-51-15,-24 1 16,24-25 15</inkml:trace>
  <inkml:trace contextRef="#ctx0" brushRef="#br0" timeOffset="108090.28">19399 10866 0,'0'0'0,"-25"0"16,0 0 15,75 0 0,-25 0-31,24 0 16,1-25-16,49 0 16,-24 0 15,-1 0-15,-49 1-1</inkml:trace>
  <inkml:trace contextRef="#ctx0" brushRef="#br0" timeOffset="108425.12">19473 9923 0,'0'0'0,"0"-25"0,0 0 31,25 25-15,0-24-1,0 24-15,74 0 16,25-25-1,0 0 1,-49 25 0,-26-25-1</inkml:trace>
  <inkml:trace contextRef="#ctx0" brushRef="#br0" timeOffset="108992.45">18332 11511 0,'25'0'78,"0"0"-78,0 0 16,0 0 0,49 0-16,-24 0 15,173-25 1,99 25-1,26-25 1,-1 0 0,-74-24-1,-100 24 1,-123 0 0,-75 25 15,-24 25-31,-26 0 15</inkml:trace>
  <inkml:trace contextRef="#ctx0" brushRef="#br0" timeOffset="109807.96">19027 12205 0,'0'0'0,"0"-25"47,-50 25-16,26 0-31,-1 0 16,-25 25-1,-49 25 1,-50-1 0,25 26-1,25 49 1,99-25-1,25-49 1,24-1 0,50-24-1,-24 0 1,-1-50 0,-24-24-1,-1-75 1,1-1-1,-25 1 1,0 0 0,0 0 15,-1 75-31,-24-75 16,0 74-1,0 25 1,-24 50 46,24 25-62,0-1 16,-25 75 0,50 50-1,-25 0 1,-25-1-1,25-98-15,-25 49 16,0 0 0,25-50 15,0 1-31</inkml:trace>
  <inkml:trace contextRef="#ctx0" brushRef="#br0" timeOffset="110225.18">19473 12156 0,'0'-25'16,"0"50"-16,0-75 31,-24 75-15,24 0-1,-25 74 1,0 25 0,25-75-16,-25 51 15,25-26 1,-25 1-1,50 24 1,25-25 0,49-49-1,25-25 1,-25-25 0,-49-24-1,-50 24 1</inkml:trace>
  <inkml:trace contextRef="#ctx0" brushRef="#br0" timeOffset="110441.15">19374 12528 0,'0'0'0,"-25"-25"0,-24 25 16,24 0-1,25-25 1,50 0 0,98 0-1,26-49 1,-75 49 0</inkml:trace>
  <inkml:trace contextRef="#ctx0" brushRef="#br0" timeOffset="115425.46">21706 11535 0,'0'0'0,"0"25"16,0 25-1,0-25 1,0 74-1,-25 25 1,25 0 0,-25-50-1,1 1 1</inkml:trace>
  <inkml:trace contextRef="#ctx0" brushRef="#br0" timeOffset="116317.26">23839 10692 0,'0'0'15,"0"-25"-15,0 0 78,0 50-78,0 0 16,25 0-16,-25 0 16,25 24-1,-25 75 1,-25 25 0,25 25-1,-25-25 1,1-50-1,24-50 1,24-49 31,1 0-47,50 0 16,49-24-1,-25 24 1,0-25-1,-74 25 1,0 0 31</inkml:trace>
  <inkml:trace contextRef="#ctx0" brushRef="#br0" timeOffset="117191.63">25948 10965 0,'0'0'0,"25"-25"31,-25 50 16,0 0-47,0 24 16,0 1-1,-25 74 1,0-74-16,0 49 16,25-25-1,-24-49 17</inkml:trace>
  <inkml:trace contextRef="#ctx0" brushRef="#br0" timeOffset="117373.87">25824 10866 0,'0'0'0,"-25"-75"32,25 50-32,0 1 31</inkml:trace>
  <inkml:trace contextRef="#ctx0" brushRef="#br0" timeOffset="117625.15">26122 10965 0,'0'0'16,"25"49"-1,-25-24-15,0 50 16,0-1 0,0-49-1,49 49 1,1-24 0,-25-25-1,-1 24 1,-123-24-1,-25-25 1</inkml:trace>
  <inkml:trace contextRef="#ctx0" brushRef="#br0" timeOffset="118174.35">27709 10915 0,'0'0'0,"50"-74"32,-50 49-32,-25 25 15,0 0 1,1 25 0,-100 49-1,24 50 1,51 0-1,49 25 1,99-99 0,50-50-1,24-25 1</inkml:trace>
  <inkml:trace contextRef="#ctx0" brushRef="#br0" timeOffset="118774.3">28156 11089 0,'25'-50'0,"-50"100"0,50-125 15,-75 51 1,-24 48 15,-1 1-15,50 25 0,1 24-1,24-24-15,49 0 16,1-1-1,-25-49 1,-1 0 0,26-49-1,-25-51 1,25 1 0,24 74-1,-24 0 1,-26 25-1,26 75 1,-25 74 15,-25-50-15,-25-74 0,25-50 15,25-74-16,24 0 1,26 24 0,-26 75-1,-24 0 1,0 50 0,-25 49-1,0 0 1,-25-49-16,25-1 15,25-49 1,49-24 0</inkml:trace>
  <inkml:trace contextRef="#ctx0" brushRef="#br0" timeOffset="119025.33">28999 11139 0,'50'-50'15,"-100"100"-15,150-150 16,-125 100 15,0 0-31,0 25 16,0 50-1,25-1 1,25-24-16,0 49 16,0-50-1,-25-24 1,-25 25-1,0-50 1,0 0 0</inkml:trace>
  <inkml:trace contextRef="#ctx0" brushRef="#br0" timeOffset="119291.48">29471 10766 0,'0'0'0,"0"-24"16,0 73 31,0 1-32,0-1-15,0 125 16,0-25-1,0 0 1,24-50 15,1-74-31</inkml:trace>
  <inkml:trace contextRef="#ctx0" brushRef="#br0" timeOffset="120191.45">29471 11263 0,'0'0'0,"0"-50"16,0 25 0,0-24-1,49 24 1,51 25 0,-1-25-1,-25 0 1,1 0-1,-51 0 1,-24 1 15,-74 24-15,-25 49 0,49 26-1,25-1 1,50-24-1,50-25 1,-1-25 0,50-75-1,0 1 1,-50 24 0,-49 50-1,25 50 1,-1-1-1,26 1 1,24-25 15,-24-25-15,-1-50 0,-24-24-1,-26-1 1,1 50-1,0 25 1,0 50 15,0 25-15,-1-51-16,26 26 16,24-25-1,-24-25 1,0-50-1,-1-74 1,26-99 15,-1-25-15,-24 74 0,-25 100-1,-25 98 16,-25 150-15,25 0 0,0-1-1,25-49 1,-1 1 0</inkml:trace>
  <inkml:trace contextRef="#ctx0" brushRef="#br0" timeOffset="120358.3">31083 10990 0,'0'0'0,"25"-50"16,0 25-1,0 0-15,74-24 16,25-1-1</inkml:trace>
  <inkml:trace contextRef="#ctx0" brushRef="#br0" timeOffset="121925.48">4589 14438 0,'25'0'16,"-50"25"15,0 0-16,1-1-15,24 51 16,-50 49 0,25 25-1,75-75 1,49-74 0,75-99-1,-50-25 1,-75 0-1,-49 25 1,-124 24 15,50 50-15,24 25 0,26 25 15,73-25-16,-24 25 1,124-50 0,49 0-1,-24 0 1,-75 1 0,-49-1-1,-50 0 1,0 0-16,-50 25 15,0-25 1,1 75 15,-1 0-15,50 49 0,-25 50-1,1 24 1,24 51-1,24-51 1,-24-24 0,-24-25-1,24-99-15,0 0 16</inkml:trace>
  <inkml:trace contextRef="#ctx0" brushRef="#br0" timeOffset="122108.29">4937 15381 0,'0'-25'15,"0"0"1,24 0 0,1 25-1,74-74 1,50 24-16</inkml:trace>
  <inkml:trace contextRef="#ctx0" brushRef="#br0" timeOffset="122758.4">7417 14537 0,'0'0'0,"-49"99"31,49-49-31,0 0 16,0 98-1,0 26 1,-25 0 0,25-50-1,-25-50 1,25-99 15,0-24-15,-25-100-1,0-74 1,25-1 0,25 51-1,0 49 1,49 24-1,26 76 1,-26-1 0,25 50-1,-24 74 1,-26 99 0,-73-74-1,-51 0 1,1-74-1</inkml:trace>
  <inkml:trace contextRef="#ctx0" brushRef="#br0" timeOffset="123059.22">7889 14686 0,'24'0'15,"-48"0"-15,48-25 0,1 25 32,0 25-32,0 49 15,0 26 1,-25-51 0,0-74 30,24-24-46,1-75 16,0 25 15,0 24-15</inkml:trace>
  <inkml:trace contextRef="#ctx0" brushRef="#br0" timeOffset="123358.44">8335 14612 0,'0'0'0,"0"24"16,0 1-16,0 25 16,0 24-1,0-49 1,50 0-16,-25 0 31,-1-25-31,26 0 16,-25-50-1,0-49 1,-50 49 0,-25 25-1,1 1 1,24 24-16</inkml:trace>
  <inkml:trace contextRef="#ctx0" brushRef="#br0" timeOffset="123875.21">8732 14512 0,'0'0'15,"25"0"-15,-25 50 31,-25-25-15,25 24-16,-25 26 16,0 98-1,-24 1 1,24 0 0,-25-25-1,26-75 1,24-49-1,-25-25 1,0-50 0,25-99-1,0-24 1,25-26 0,0 100-16,24-50 15,1 50 1,-1 49-1,26 26 17,-26 24-17,1 74 1,-25 75 0,-25 24-1,-50-49 1,25-49-1,1-50 1</inkml:trace>
  <inkml:trace contextRef="#ctx0" brushRef="#br0" timeOffset="124425.85">9253 14686 0,'0'0'0,"0"-25"16,-25 25-1,-24 50 1,49-25 0,-25 74-1,25-25 1,25-24-1,-1-50-15,26-25 16,24-25 0,-24-24-1,-50-25 1,25 0 0,-25 49-1,25 25 1,-1 25-1,26 25 1,0 25 15,-26 49-15,-24 0 0,-24-49-16,-1 24 15,0-74 1,50-25 15,0-49-15,49-50-1,-49 74-15</inkml:trace>
  <inkml:trace contextRef="#ctx0" brushRef="#br0" timeOffset="124675.42">9948 14339 0,'0'0'0,"0"24"47,24 1-47,-24 25 15,25 49 1,0 50-1,0-25 1,-25-50 0,-25-24-1,25-25-15</inkml:trace>
  <inkml:trace contextRef="#ctx0" brushRef="#br0" timeOffset="125541.81">9923 14835 0,'0'-50'32,"0"25"-17,25 1 1,49-26 0,-24 25-1,24 25 1,0 0-1,-49 25 1,25 25 0,-50 49-1,0-74-15,25 49 16,0-24 0,24-50-1,50-25 1,1-25-1,24-49 1,-75 25 15,-74 74 1,-24 24-17,-1 26 1,50 24-1,-25-49-15,50 50 16,-25-51 0,50-24-1,-25 0 1,-1-24 0,1-76-1,25-24 1,-1 50-1,1 49 17,-25 25-17,24 50 1,-24 49 0,0-49-16,-25 24 15,-25-49 1,25-25 15,50-50-15,24-49-1,-49 25 1,0 74 0,0 24-1,-25 1 1,25 50-1,74-1 17,-50-49-32,75-25 15,-49-25 1</inkml:trace>
  <inkml:trace contextRef="#ctx0" brushRef="#br0" timeOffset="126842.91">11684 14785 0,'0'0'0,"-25"-74"16,-24 74-1,-1 25 1,25 24 0,0 1-1,1-1 1,48-49 0,1 0-1,0-24-15,49-26 16,-49 0-1,0 50 1,-25 25 15,50 25-15,24 24 0,25-24-1,1-25 1,-1-25-1,-50-75 1,-24-49 0,0-173-1,0 98 1,-25 75 0,0 99-1,0 0 1,-25 75-1,0 74 17,0 50-17,1 24 1,-1-24 0,50-50-1,-25-50 1,24-74-1,100-124 1,-49 0 0,-26 50-1,-24 49 1,0 25 0,-25 25-1,-25 49 1,25 1-1,50-26 17,0-24-17,24-25 1,25-74 0,-24-50-1,-51-100 1,26 1-1,-25 74 1,0 75 0,-50 123 15,0 100-15,-25 50-1,50-100 1,-24 25-1,48-25 1,1-99 0,50-25-1,-51 1 1,76-100 0,-76 74-1,1 75 16,-50 49-15,25 1 0,25 24-1,0-25 1,-25-49 0,0 0-1,0 0-15,-25-1 16,25 76 15,0 24-15,-25 25-1,-24-1 1,-1-48 0,-24-76-1,24-24 1</inkml:trace>
  <inkml:trace contextRef="#ctx0" brushRef="#br0" timeOffset="127025.45">13247 14537 0,'0'0'16,"25"-25"-16,-25 1 0,49-26 31,-24 0-15,25 25-16</inkml:trace>
  <inkml:trace contextRef="#ctx0" brushRef="#br0" timeOffset="127200.67">12701 14264 0,'-25'25'0,"50"-50"0,-74 50 16,24-25-1</inkml:trace>
  <inkml:trace contextRef="#ctx0" brushRef="#br0" timeOffset="130975.24">15430 14736 0,'25'0'94,"-50"0"-79,50-25-15,-25 0 16,25 0 0,-25-24-1,24-1 1,-48 0-1,24 26 1,-25-1 0,0 25-1,-25-25 1,-24 50 0,49 0-16,-74 123 15,24 1 1,75-25-1,75-74 17,24-75-17,25-49 1,-49-26 0,-26-24-1,-24 50 1,-25 49-1,-25 100 17,0 123-17,25-99 1,0-49 0,25-50-1,0 0 1</inkml:trace>
  <inkml:trace contextRef="#ctx0" brushRef="#br0" timeOffset="131326.04">15901 14537 0,'0'25'31,"-25"25"-31,25-26 16,0 26-1,0-25-15,0 0 16,25-50 15,-25 0-15,25 0-16,25-24 15,-26 24 17,1 50-17,-25 24 1,25 100 0,74-75-1</inkml:trace>
  <inkml:trace contextRef="#ctx0" brushRef="#br0" timeOffset="131909.07">16918 14512 0,'0'0'16,"0"-24"-16,25 24 15,-50 0 16,1 0-15,-1 24 0,-25 1-16,1 50 15,-26 24 1,50-25 0,25 1-1,25-51 1,50 1-1,-1-50 1,25-24 0,-49-26-1,24-73 1,1-76 0,-26-197-1,-24 197 1,-25 150-1,-25 99 32,0 124-31,1 49 0,24 50-1,0-25 1,24-49-1,1-50 1,0-50 0,-25-49-1</inkml:trace>
  <inkml:trace contextRef="#ctx0" brushRef="#br0" timeOffset="134608.99">19424 14339 0,'0'0'0,"0"-50"31,0 25 16,0 50-31,0 25-16,0-1 15,0 1-15,-25 49 16,-25 100 0,-24-26-1,74-49 1,-25-74-1,124-50 17,25-50-17,0 1 1,-24 24 0,-51 0-1,1 25 1,-25 25-16</inkml:trace>
  <inkml:trace contextRef="#ctx0" brushRef="#br0" timeOffset="134925.97">21160 14636 0,'0'0'16,"0"-24"-1,0 48 32,-24 1-47,48 0 16,-48 0-16,24 24 15,0 26 1,0-50-16,0 24 16</inkml:trace>
  <inkml:trace contextRef="#ctx0" brushRef="#br0" timeOffset="135095.93">21086 14289 0,'0'0'15,"-25"-74"1,25 49 0</inkml:trace>
  <inkml:trace contextRef="#ctx0" brushRef="#br0" timeOffset="135426.21">21210 14363 0,'0'0'0,"0"-24"15,25 48-15,0 26 32,-25 49-17,49-24 1,-24-26-16,25 1 16,-26 0-1,1-26 1,-25 1-1,-49 0 1,-1 0 0,-49 0-1,24-50 1</inkml:trace>
  <inkml:trace contextRef="#ctx0" brushRef="#br0" timeOffset="138326.68">23319 14363 0,'0'25'94,"0"0"-79,0 25-15,0-1 16,0 1-16,0 99 16,-25-25-1,0-25 1,25-74 0,0-50 15,25-25-16,0-24-15,49-100 32,25 26-17,-24 48 1,-1 75 0,-49 75-1,0 74 1,-25-49-16,0 24 15,-25-50 1,25-24 0,0-50-1,25-74 1,-1-50 0,51 50-1,-50 74 1,24 50-1,-24 50 17,25 73-17,-1 51 1,-24-150 0,0-49-16</inkml:trace>
  <inkml:trace contextRef="#ctx0" brushRef="#br0" timeOffset="139309.34">24460 14636 0,'0'0'16,"0"-49"-1,24 24-15,-24 0 16,50-74 15,-25 49-15,-50 25-1,-49 25 1,-26 75 0,26 49-1,24 0 1,50-25-1,75-49 1,74-50 0,-50 0-16,25-25 15,50-25 1,-100 26-16,25-51 16,-24 26-1,-75-26 1,0 26-1,-50 49 17,-24 0-17,49 24-15,-25 1 16,1 74 0,24-49-16,25 0 15,0-1 1,25-49-1,24 0 1,-24-25-16,49-74 16,1 0-1,-50 25 1,-25 98 31,0 1-47,0 25 15,24 49 1,51-25 0,-1-49-1,-24-25-15,74-25 16,-74-24 0,24-50-1,-24-75 1,-75 149-1,25 0 1,-25 0 0,75 50-1,24 0 1,0 25 0,-24 74 15,-50-75-16,-50 51 1,1-26 0,24-49-16,0-25 15,-24 0 1,49-25-16</inkml:trace>
  <inkml:trace contextRef="#ctx0" brushRef="#br0" timeOffset="140512.13">25973 14438 0,'0'0'15,"0"-25"1,25 25-16,-25 25 16,0 25-1,0-1-15,0-24 16,24 74 15,1-74-15,-25 0-1,25-25 1,0-75 0,25 1-1,-1 0 1,-24 24-1,0 50 1,24 0 0,1 74-1,-25 26 1,0-51 0,-25-24 15,0-25 0,24-74-15,51-1-1,-1 1 1,-24 49-16,-1 0 16,-24 0-1,50 50 1,-26 0-1,-49 25 1,25-26-16,0 26 16,25-50-1,-1 0 1,50-25 0,-49-24 15,0-1-16,-26 0 1,-73 50 0,-1 25-1,-49 74 1,99-49 0,0 0-1,0-26-15,99 1 16,75-25-1,24-25 1,1-49 0,24-25-1,-99-1 1,-99 51 0,-50-1-1,-49 50 1,-26 0 15,51 75-15,24-1-1,25 1 1,25-26 0,24-24-1,26-25 1,-26-50-1,26-49 1,-26-99 0,26-100-1,-25 25 1,-26 124 0,1 149 15,-74 25-31,24 99 31,0 75-15</inkml:trace>
  <inkml:trace contextRef="#ctx0" brushRef="#br0" timeOffset="140860.95">29347 14264 0,'0'-25'16,"0"50"-16,0-74 0,0 24 16,0 50 30,0 24-30,24-24-16,-48 25 16,24-1-1,-25 51 1,25-76-16,-25 51 16,0-50-1,25 24 1</inkml:trace>
  <inkml:trace contextRef="#ctx0" brushRef="#br0" timeOffset="141027.35">29371 14165 0,'0'0'0,"0"-50"0,-24 1 31,24-1-31,-25 1 32,50 24-32</inkml:trace>
  <inkml:trace contextRef="#ctx0" brushRef="#br0" timeOffset="141459.35">29620 14190 0,'24'0'16,"-48"0"-16,73 0 0,-49 49 15,0 1-15,0 24 16,-49 1 0,49-25-1,-25-26-15,50-24 47,24 0-47,50-74 16,25-1-1,-24 26 1,-76 24 0,1 50-1,25 0 1,-25 24-1,24 1 1,1-25 0,49-25 15,-49 0-31,-1-50 16,-24 25-16</inkml:trace>
  <inkml:trace contextRef="#ctx0" brushRef="#br0" timeOffset="142642.53">22897 16001 0,'0'0'0,"0"-25"0,0 0 31,0 0 0,-25 125-15,-25 48 0,-24 26-1,49-25 1,0-50-1,1-49 1</inkml:trace>
  <inkml:trace contextRef="#ctx0" brushRef="#br0" timeOffset="142876.47">23219 16050 0,'0'0'15,"0"-24"1,0-1 0,0 50-1,-24 74 1,-26 50 0,0-1-1,25-48 1,1-51-1,-1-24 1</inkml:trace>
  <inkml:trace contextRef="#ctx0" brushRef="#br0" timeOffset="143042.6">22798 16447 0,'0'0'0,"0"-25"47,49 25-47,1-24 16,-1-1-1,100 0-15</inkml:trace>
  <inkml:trace contextRef="#ctx0" brushRef="#br0" timeOffset="143493.38">23591 16348 0,'0'0'0,"25"0"32,0 25-17,0-25-15,74-25 16,-25 0-1,1 0 17,-25-24-17,-26 24-15,-24-49 16,0 24 0,-49 50-1,-26 50 1,-24 49-1,0 0 1,49-25 0,50 1-1,50-1 1,74-24 0,0-50-1,0 0 1,-74-25-16</inkml:trace>
  <inkml:trace contextRef="#ctx0" brushRef="#br0" timeOffset="143976.28">24410 16298 0,'0'0'0,"0"-24"31,25 24-31,0 24 16,-25 26-1,0 24 1,0-24 15,-25 25-15,0-75-1,25 24 1,0-48 0,50-1-1,24-75 1,25 26-1,-24 49 1,-26 25-16,1 25 16,0 25-1,-1 24 1,-49 25 15,0-24-31,0-50 16</inkml:trace>
  <inkml:trace contextRef="#ctx0" brushRef="#br0" timeOffset="144276.1">25179 16398 0,'0'0'0,"25"0"15,-25-25 1,25 25-1,-1 25 1,1 24 0,-50 26-1,25-26 1,25-49 15,25-24-15,0-1-16,49-75 15,0 1 17,-49 50-32</inkml:trace>
  <inkml:trace contextRef="#ctx0" brushRef="#br0" timeOffset="144743.57">25675 16373 0,'0'0'15,"0"25"1,0-1 15,25-48-15,49-1 0,-24-25-1,24-24 1,-24 49-1,0-25 1,-50 26 0,24 48 15,1 76-15,0-1-1,-25 50 1,0 24-1,0 1 1,0 0 0,-50-25-1,-24-25 1,0-75-16,-75-24 16,50 0-1,49-75 1,25-24-1</inkml:trace>
  <inkml:trace contextRef="#ctx0" brushRef="#br0" timeOffset="145160.38">26841 16274 0,'0'-25'31,"-25"50"-15,1-1 0,-26 51-1,50-1 1,0 1 0,25-26-16,0 26 15,-50-26 1,-25 1-1,-24-25 1,-26 0 0,76-50-1</inkml:trace>
  <inkml:trace contextRef="#ctx0" brushRef="#br0" timeOffset="145443.12">27362 16026 0,'0'0'16,"0"-25"-16,25 0 15,-25 50 17,0 24-17,-25 51 1,0-51-16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2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1,'2'0,"-1"0,1 1,-1-1,1 1,0 0,-1 0,0-1,1 1,-1 0,1 0,-1 0,0 0,0 1,0-1,0 0,0 0,0 1,0-1,0 1,0-1,0 1,-1-1,1 1,-1-1,1 1,-1-1,1 4,7 51,-7-50,1 43,-3-1,-2 1,-15 84,17-127,0 3,-1 3,0 0,1 1,0-1,2 20,-1-29,0-1,1 0,-1 1,1-1,-1 0,1 0,0 1,0-1,0 0,0 0,0 0,0 0,1 0,-1 0,1-1,0 1,-1 0,1-1,0 1,0-1,0 1,0-1,0 0,0 0,0 0,0 0,1 0,-1-1,0 1,4 0,14 0,0 0,0-1,1-1,32-5,1-1,585-12,-120 9,326-63,-515 27,-280 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05:01:02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50,'-1'-3,"0"1,1-1,-1 1,0-1,0 1,0-1,0 1,-1 0,1 0,0 0,-1 0,-3-4,-3-4,8 10,0 0,0 0,0-1,0 1,0 0,-1 0,1 0,0 0,0 0,0 0,0 0,0 0,0-1,0 1,0 0,0 0,0 0,0 0,0 0,0 0,0-1,0 1,0 0,0 0,0 0,0 0,0 0,0 0,0 0,0-1,0 1,0 0,0 0,0 0,1 0,-1 0,0 0,0 0,0 0,0 0,0-1,0 1,0 0,0 0,0 0,1 0,-1 0,0 0,0 0,0 0,0 0,0 0,0 0,0 0,1 0,10 1,12 5,6 11,-1 1,-1 1,0 1,-2 1,29 31,11 8,-48-45,0 1,-1 0,0 1,16 24,-28-36,-1 0,0 0,0 0,-1 1,0-1,0 1,0-1,0 1,-1 0,0 0,0 0,0 0,-1 0,0 0,0 0,-1 0,0-1,0 1,0 0,-1 0,-2 8,-3 0,-1 1,-1-1,0-1,0 1,-2-2,1 1,-2-2,-18 17,-112 74,97-72,-12 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12/04/2021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2.png"/><Relationship Id="rId4" Type="http://schemas.openxmlformats.org/officeDocument/2006/relationships/customXml" Target="../ink/ink1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6.png"/><Relationship Id="rId4" Type="http://schemas.openxmlformats.org/officeDocument/2006/relationships/customXml" Target="../ink/ink18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37.png"/><Relationship Id="rId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Modeling: Electric Circuits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6AEFE-456E-4649-BCE3-5955F3E84BD8}"/>
                  </a:ext>
                </a:extLst>
              </p14:cNvPr>
              <p14:cNvContentPartPr/>
              <p14:nvPr/>
            </p14:nvContentPartPr>
            <p14:xfrm>
              <a:off x="535680" y="89280"/>
              <a:ext cx="11181600" cy="618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6AEFE-456E-4649-BCE3-5955F3E84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79920"/>
                <a:ext cx="11200320" cy="619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7813233-8C38-42A4-94C8-7A46A11E02C7}"/>
              </a:ext>
            </a:extLst>
          </p:cNvPr>
          <p:cNvGrpSpPr/>
          <p:nvPr/>
        </p:nvGrpSpPr>
        <p:grpSpPr>
          <a:xfrm>
            <a:off x="7925091" y="4266701"/>
            <a:ext cx="1863720" cy="587160"/>
            <a:chOff x="7925091" y="4266701"/>
            <a:chExt cx="186372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FA788F-1EA4-4D7B-BF6A-298396377E09}"/>
                    </a:ext>
                  </a:extLst>
                </p14:cNvPr>
                <p14:cNvContentPartPr/>
                <p14:nvPr/>
              </p14:nvContentPartPr>
              <p14:xfrm>
                <a:off x="7925091" y="4475141"/>
                <a:ext cx="947880" cy="18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FA788F-1EA4-4D7B-BF6A-298396377E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7091" y="4457501"/>
                  <a:ext cx="983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5B7CD9-C22E-4360-9971-7ABC676810AB}"/>
                    </a:ext>
                  </a:extLst>
                </p14:cNvPr>
                <p14:cNvContentPartPr/>
                <p14:nvPr/>
              </p14:nvContentPartPr>
              <p14:xfrm>
                <a:off x="8861091" y="4457501"/>
                <a:ext cx="150480" cy="27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5B7CD9-C22E-4360-9971-7ABC676810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3451" y="4439861"/>
                  <a:ext cx="186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2718B7-1289-4C46-BC2D-6BF1F8B73764}"/>
                    </a:ext>
                  </a:extLst>
                </p14:cNvPr>
                <p14:cNvContentPartPr/>
                <p14:nvPr/>
              </p14:nvContentPartPr>
              <p14:xfrm>
                <a:off x="8816091" y="4439861"/>
                <a:ext cx="37800" cy="25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2718B7-1289-4C46-BC2D-6BF1F8B737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98091" y="4421861"/>
                  <a:ext cx="73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D0B533-FBA3-4D60-9E2A-C7F95000BF15}"/>
                    </a:ext>
                  </a:extLst>
                </p14:cNvPr>
                <p14:cNvContentPartPr/>
                <p14:nvPr/>
              </p14:nvContentPartPr>
              <p14:xfrm>
                <a:off x="9192291" y="4399901"/>
                <a:ext cx="245160" cy="32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D0B533-FBA3-4D60-9E2A-C7F95000BF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74291" y="4382261"/>
                  <a:ext cx="280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679E70-F6B6-40B2-9995-151642971CD3}"/>
                    </a:ext>
                  </a:extLst>
                </p14:cNvPr>
                <p14:cNvContentPartPr/>
                <p14:nvPr/>
              </p14:nvContentPartPr>
              <p14:xfrm>
                <a:off x="9048291" y="4266701"/>
                <a:ext cx="740520" cy="58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679E70-F6B6-40B2-9995-151642971C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0651" y="4249061"/>
                  <a:ext cx="776160" cy="62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12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BF6A8-94FA-41D0-B53C-97E64BD6AC01}"/>
                  </a:ext>
                </a:extLst>
              </p14:cNvPr>
              <p14:cNvContentPartPr/>
              <p14:nvPr/>
            </p14:nvContentPartPr>
            <p14:xfrm>
              <a:off x="1107360" y="267840"/>
              <a:ext cx="10413360" cy="60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BF6A8-94FA-41D0-B53C-97E64BD6A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258480"/>
                <a:ext cx="10432080" cy="60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B8F7EFE-F443-473D-BAFF-240DA91BD646}"/>
              </a:ext>
            </a:extLst>
          </p:cNvPr>
          <p:cNvGrpSpPr/>
          <p:nvPr/>
        </p:nvGrpSpPr>
        <p:grpSpPr>
          <a:xfrm>
            <a:off x="8548251" y="3913181"/>
            <a:ext cx="2089080" cy="936360"/>
            <a:chOff x="8548251" y="3913181"/>
            <a:chExt cx="2089080" cy="9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750F3A-C2AA-4767-ACED-80846C02802E}"/>
                    </a:ext>
                  </a:extLst>
                </p14:cNvPr>
                <p14:cNvContentPartPr/>
                <p14:nvPr/>
              </p14:nvContentPartPr>
              <p14:xfrm>
                <a:off x="8548251" y="4428341"/>
                <a:ext cx="877320" cy="9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750F3A-C2AA-4767-ACED-80846C0280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0611" y="4410341"/>
                  <a:ext cx="912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6E2FB7-8823-4B44-B047-27B7B9AB123F}"/>
                    </a:ext>
                  </a:extLst>
                </p14:cNvPr>
                <p14:cNvContentPartPr/>
                <p14:nvPr/>
              </p14:nvContentPartPr>
              <p14:xfrm>
                <a:off x="9814371" y="4207661"/>
                <a:ext cx="340920" cy="33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6E2FB7-8823-4B44-B047-27B7B9AB12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6371" y="4189661"/>
                  <a:ext cx="376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363C5A-0CE4-403A-8880-A57055E26203}"/>
                    </a:ext>
                  </a:extLst>
                </p14:cNvPr>
                <p14:cNvContentPartPr/>
                <p14:nvPr/>
              </p14:nvContentPartPr>
              <p14:xfrm>
                <a:off x="9591171" y="3913181"/>
                <a:ext cx="1046160" cy="93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363C5A-0CE4-403A-8880-A57055E262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3171" y="3895181"/>
                  <a:ext cx="1081800" cy="9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830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575A5-C7B0-43B7-A6B4-664B74F85EB3}"/>
                  </a:ext>
                </a:extLst>
              </p14:cNvPr>
              <p14:cNvContentPartPr/>
              <p14:nvPr/>
            </p14:nvContentPartPr>
            <p14:xfrm>
              <a:off x="660960" y="410760"/>
              <a:ext cx="11065320" cy="55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575A5-C7B0-43B7-A6B4-664B74F85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401400"/>
                <a:ext cx="11084040" cy="55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D3D95A9-ECBB-4BDA-88C2-4C449A26D2C9}"/>
              </a:ext>
            </a:extLst>
          </p:cNvPr>
          <p:cNvGrpSpPr/>
          <p:nvPr/>
        </p:nvGrpSpPr>
        <p:grpSpPr>
          <a:xfrm>
            <a:off x="7876491" y="143981"/>
            <a:ext cx="2301120" cy="1180440"/>
            <a:chOff x="7876491" y="143981"/>
            <a:chExt cx="230112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ADD3A3-6539-4F5A-933C-B90F0262793B}"/>
                    </a:ext>
                  </a:extLst>
                </p14:cNvPr>
                <p14:cNvContentPartPr/>
                <p14:nvPr/>
              </p14:nvContentPartPr>
              <p14:xfrm>
                <a:off x="7876491" y="801701"/>
                <a:ext cx="984240" cy="3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ADD3A3-6539-4F5A-933C-B90F026279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58491" y="783701"/>
                  <a:ext cx="1019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31F791-9D6D-4522-BB49-0DC0B5588DC8}"/>
                    </a:ext>
                  </a:extLst>
                </p14:cNvPr>
                <p14:cNvContentPartPr/>
                <p14:nvPr/>
              </p14:nvContentPartPr>
              <p14:xfrm>
                <a:off x="9126051" y="615941"/>
                <a:ext cx="368280" cy="32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31F791-9D6D-4522-BB49-0DC0B5588D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08051" y="597941"/>
                  <a:ext cx="403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0EF78F-0BE4-4A64-A8A5-BF25D4FC4F9B}"/>
                    </a:ext>
                  </a:extLst>
                </p14:cNvPr>
                <p14:cNvContentPartPr/>
                <p14:nvPr/>
              </p14:nvContentPartPr>
              <p14:xfrm>
                <a:off x="8905011" y="143981"/>
                <a:ext cx="1272600" cy="118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0EF78F-0BE4-4A64-A8A5-BF25D4FC4F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7011" y="125981"/>
                  <a:ext cx="1308240" cy="12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787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AF23A-1055-40D8-9A97-ADB4635DF7CF}"/>
                  </a:ext>
                </a:extLst>
              </p14:cNvPr>
              <p14:cNvContentPartPr/>
              <p14:nvPr/>
            </p14:nvContentPartPr>
            <p14:xfrm>
              <a:off x="1294920" y="285840"/>
              <a:ext cx="10261440" cy="37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AF23A-1055-40D8-9A97-ADB4635DF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560" y="276480"/>
                <a:ext cx="1028016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78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9156F-5C4F-46C1-9DA9-89A0502E8781}"/>
                  </a:ext>
                </a:extLst>
              </p14:cNvPr>
              <p14:cNvContentPartPr/>
              <p14:nvPr/>
            </p14:nvContentPartPr>
            <p14:xfrm>
              <a:off x="509040" y="0"/>
              <a:ext cx="10842120" cy="64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9156F-5C4F-46C1-9DA9-89A0502E8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-9360"/>
                <a:ext cx="1086084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7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4A1F7E-790D-4B3F-BFD0-CB5EE47A420F}"/>
                  </a:ext>
                </a:extLst>
              </p14:cNvPr>
              <p14:cNvContentPartPr/>
              <p14:nvPr/>
            </p14:nvContentPartPr>
            <p14:xfrm>
              <a:off x="428760" y="321480"/>
              <a:ext cx="1097568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4A1F7E-790D-4B3F-BFD0-CB5EE47A4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12120"/>
                <a:ext cx="1099440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85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8FDF53-00C8-4BB1-9866-0A30C66CBE48}"/>
                  </a:ext>
                </a:extLst>
              </p14:cNvPr>
              <p14:cNvContentPartPr/>
              <p14:nvPr/>
            </p14:nvContentPartPr>
            <p14:xfrm>
              <a:off x="1223640" y="35640"/>
              <a:ext cx="8814600" cy="59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8FDF53-00C8-4BB1-9866-0A30C66CB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80" y="26280"/>
                <a:ext cx="883332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05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47002-32AB-4131-AEE6-AB37C8851C04}"/>
                  </a:ext>
                </a:extLst>
              </p14:cNvPr>
              <p14:cNvContentPartPr/>
              <p14:nvPr/>
            </p14:nvContentPartPr>
            <p14:xfrm>
              <a:off x="1027080" y="419760"/>
              <a:ext cx="10573920" cy="587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47002-32AB-4131-AEE6-AB37C8851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410400"/>
                <a:ext cx="1059264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65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04531-CA59-4B2F-9E3A-84ADB6F50AA9}"/>
                  </a:ext>
                </a:extLst>
              </p14:cNvPr>
              <p14:cNvContentPartPr/>
              <p14:nvPr/>
            </p14:nvContentPartPr>
            <p14:xfrm>
              <a:off x="393120" y="428760"/>
              <a:ext cx="8868240" cy="601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04531-CA59-4B2F-9E3A-84ADB6F50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419400"/>
                <a:ext cx="888696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73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1EEFE-C2F4-40AC-9A34-069446FFB2FF}"/>
                  </a:ext>
                </a:extLst>
              </p14:cNvPr>
              <p14:cNvContentPartPr/>
              <p14:nvPr/>
            </p14:nvContentPartPr>
            <p14:xfrm>
              <a:off x="642960" y="509040"/>
              <a:ext cx="11333160" cy="54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1EEFE-C2F4-40AC-9A34-069446FFB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499680"/>
                <a:ext cx="1135188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57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07921-E774-4FD9-ADBE-05CB272E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67" y="281207"/>
            <a:ext cx="8288801" cy="62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204A22-FC0B-4384-B041-2FA121A5E19A}"/>
                  </a:ext>
                </a:extLst>
              </p14:cNvPr>
              <p14:cNvContentPartPr/>
              <p14:nvPr/>
            </p14:nvContentPartPr>
            <p14:xfrm>
              <a:off x="1410840" y="357120"/>
              <a:ext cx="8618400" cy="74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204A22-FC0B-4384-B041-2FA121A5E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1480" y="347760"/>
                <a:ext cx="863712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288C4F-4B29-4BF4-919E-852F26628E46}"/>
                  </a:ext>
                </a:extLst>
              </p14:cNvPr>
              <p14:cNvContentPartPr/>
              <p14:nvPr/>
            </p14:nvContentPartPr>
            <p14:xfrm>
              <a:off x="3336531" y="269494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288C4F-4B29-4BF4-919E-852F26628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8891" y="267694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432D0F-1691-4EDA-8B9C-A6D6063F7E32}"/>
                  </a:ext>
                </a:extLst>
              </p14:cNvPr>
              <p14:cNvContentPartPr/>
              <p14:nvPr/>
            </p14:nvContentPartPr>
            <p14:xfrm>
              <a:off x="589320" y="1196640"/>
              <a:ext cx="10940400" cy="510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432D0F-1691-4EDA-8B9C-A6D6063F7E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960" y="1187280"/>
                <a:ext cx="10959120" cy="51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31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4BC09-7B56-4E6F-AC0A-50F38AC8F156}"/>
                  </a:ext>
                </a:extLst>
              </p14:cNvPr>
              <p14:cNvContentPartPr/>
              <p14:nvPr/>
            </p14:nvContentPartPr>
            <p14:xfrm>
              <a:off x="1705680" y="357120"/>
              <a:ext cx="9850680" cy="610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4BC09-7B56-4E6F-AC0A-50F38AC8F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347760"/>
                <a:ext cx="9869400" cy="61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2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5803D4-9CD0-4086-814F-EF307E16213A}"/>
                  </a:ext>
                </a:extLst>
              </p14:cNvPr>
              <p14:cNvContentPartPr/>
              <p14:nvPr/>
            </p14:nvContentPartPr>
            <p14:xfrm>
              <a:off x="598320" y="160920"/>
              <a:ext cx="1102968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5803D4-9CD0-4086-814F-EF307E162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151560"/>
                <a:ext cx="1104840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23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2C60B-1EB8-4801-950A-4794E6201392}"/>
                  </a:ext>
                </a:extLst>
              </p14:cNvPr>
              <p14:cNvContentPartPr/>
              <p14:nvPr/>
            </p14:nvContentPartPr>
            <p14:xfrm>
              <a:off x="2089800" y="509040"/>
              <a:ext cx="64659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2C60B-1EB8-4801-950A-4794E6201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40" y="499680"/>
                <a:ext cx="64846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47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8134E-CCD0-402B-9426-EE7333C7541B}"/>
                  </a:ext>
                </a:extLst>
              </p14:cNvPr>
              <p14:cNvContentPartPr/>
              <p14:nvPr/>
            </p14:nvContentPartPr>
            <p14:xfrm>
              <a:off x="910800" y="464400"/>
              <a:ext cx="11163600" cy="626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8134E-CCD0-402B-9426-EE7333C75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455040"/>
                <a:ext cx="11182320" cy="62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0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4F1F7-6127-4CD5-BFDB-B6752049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8" y="640812"/>
            <a:ext cx="9423743" cy="54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EC159-D244-4C5A-B0B3-5BBDF7E1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2" y="658763"/>
            <a:ext cx="8743723" cy="54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558C65-CA78-4237-9637-708D5A4E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70" y="590549"/>
            <a:ext cx="8749153" cy="56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10C94-E7AC-4E7A-A974-A446C197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Steps of Mathematical Modelling</a:t>
            </a:r>
          </a:p>
        </p:txBody>
      </p:sp>
      <p:sp useBgFill="1">
        <p:nvSpPr>
          <p:cNvPr id="62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4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7F88D4-A61A-4562-A70E-F9489573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969796"/>
            <a:ext cx="5124328" cy="21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DEACF-E194-4492-8187-1326D60239B3}"/>
                  </a:ext>
                </a:extLst>
              </p14:cNvPr>
              <p14:cNvContentPartPr/>
              <p14:nvPr/>
            </p14:nvContentPartPr>
            <p14:xfrm>
              <a:off x="437760" y="214200"/>
              <a:ext cx="11172240" cy="54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DEACF-E194-4492-8187-1326D6023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204840"/>
                <a:ext cx="11190960" cy="54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3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0ABC2-8A16-4A03-BB8C-27708128DC50}"/>
                  </a:ext>
                </a:extLst>
              </p14:cNvPr>
              <p14:cNvContentPartPr/>
              <p14:nvPr/>
            </p14:nvContentPartPr>
            <p14:xfrm>
              <a:off x="544680" y="232200"/>
              <a:ext cx="11154600" cy="65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0ABC2-8A16-4A03-BB8C-27708128D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222840"/>
                <a:ext cx="11173320" cy="65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95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D2B00-5536-455D-9236-23F9715E0B49}"/>
                  </a:ext>
                </a:extLst>
              </p14:cNvPr>
              <p14:cNvContentPartPr/>
              <p14:nvPr/>
            </p14:nvContentPartPr>
            <p14:xfrm>
              <a:off x="518040" y="312480"/>
              <a:ext cx="10984680" cy="631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D2B00-5536-455D-9236-23F9715E0B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03120"/>
                <a:ext cx="11003400" cy="63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B8D2A8A-506F-4577-BBE1-FB8814BD6D6D}"/>
              </a:ext>
            </a:extLst>
          </p:cNvPr>
          <p:cNvGrpSpPr/>
          <p:nvPr/>
        </p:nvGrpSpPr>
        <p:grpSpPr>
          <a:xfrm>
            <a:off x="7571931" y="3845141"/>
            <a:ext cx="1716840" cy="903600"/>
            <a:chOff x="7571931" y="3845141"/>
            <a:chExt cx="1716840" cy="90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D09CE2-7A16-4A17-8AD0-5A8E4984C289}"/>
                    </a:ext>
                  </a:extLst>
                </p14:cNvPr>
                <p14:cNvContentPartPr/>
                <p14:nvPr/>
              </p14:nvContentPartPr>
              <p14:xfrm>
                <a:off x="7571931" y="4356341"/>
                <a:ext cx="1019520" cy="39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D09CE2-7A16-4A17-8AD0-5A8E4984C2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3931" y="4338341"/>
                  <a:ext cx="1055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6E4190-BCAA-4F2B-9832-7D564A77F271}"/>
                    </a:ext>
                  </a:extLst>
                </p14:cNvPr>
                <p14:cNvContentPartPr/>
                <p14:nvPr/>
              </p14:nvContentPartPr>
              <p14:xfrm>
                <a:off x="8902491" y="4173821"/>
                <a:ext cx="52560" cy="25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6E4190-BCAA-4F2B-9832-7D564A77F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4491" y="4156181"/>
                  <a:ext cx="88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78AC43-9A4E-427F-BA2A-376E2B314DE2}"/>
                    </a:ext>
                  </a:extLst>
                </p14:cNvPr>
                <p14:cNvContentPartPr/>
                <p14:nvPr/>
              </p14:nvContentPartPr>
              <p14:xfrm>
                <a:off x="8555091" y="3845141"/>
                <a:ext cx="733680" cy="63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78AC43-9A4E-427F-BA2A-376E2B314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37451" y="3827141"/>
                  <a:ext cx="769320" cy="66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31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</Words>
  <Application>Microsoft Office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Modeling: Electric Circuits</vt:lpstr>
      <vt:lpstr>PowerPoint Presentation</vt:lpstr>
      <vt:lpstr>PowerPoint Presentation</vt:lpstr>
      <vt:lpstr>PowerPoint Presentation</vt:lpstr>
      <vt:lpstr>PowerPoint Presentation</vt:lpstr>
      <vt:lpstr>Steps of Mathematical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Electric Circuits</dc:title>
  <dc:creator>Dr Asia Anjum</dc:creator>
  <cp:lastModifiedBy>Muhammad Akhlaq Farooq</cp:lastModifiedBy>
  <cp:revision>21</cp:revision>
  <dcterms:created xsi:type="dcterms:W3CDTF">2020-11-04T03:51:36Z</dcterms:created>
  <dcterms:modified xsi:type="dcterms:W3CDTF">2021-04-12T05:49:29Z</dcterms:modified>
</cp:coreProperties>
</file>