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5:18:28.02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2109 1067 0,'-25'25'62,"25"-50"-62,-25 50 63,25 24-63,-25 1 15,-24-1 1,-1 51 0,0-1-1,26-50 1,24-24-1,-25-25 1,74 0 0,-24 0-1,99-49 1,-25 24 0,-49 0-1</inkml:trace>
  <inkml:trace contextRef="#ctx0" brushRef="#br0" timeOffset="434.69">2034 819 0,'0'-25'31,"25"25"0,0 0-31,0-25 16,-1 25-16,26-25 16,0 0-1,49-24 1,-50 24-16,-24 25 15,0-25-15,0 25 16,0 0 0</inkml:trace>
  <inkml:trace contextRef="#ctx0" brushRef="#br0" timeOffset="750">2158 992 0,'0'25'16,"-25"-25"-1,50-25 16,25 25-15,24 0 0,1-25-1,24-24 1,-49 24 0,-26 25-16</inkml:trace>
  <inkml:trace contextRef="#ctx0" brushRef="#br0" timeOffset="1049.82">3002 719 0,'0'-24'62,"0"48"-62,-25 26 16,0-25-16,0 49 16,-24 50-1,-1-74-15,-24 99 16,-1-50-1,50-49 1</inkml:trace>
  <inkml:trace contextRef="#ctx0" brushRef="#br0" timeOffset="1300.79">2630 943 0,'0'0'0,"0"-25"16,0 0 0,24 50 15,26 24-15,0 26-1,24 24 1,-24 25-1,-26-74 1</inkml:trace>
  <inkml:trace contextRef="#ctx0" brushRef="#br0" timeOffset="1799.88">3374 794 0,'0'0'0,"0"25"31,-25-1-15,0 51-16,0-26 16,1 100-1,-26-49 1,50-51-1,-25-49 1,25-25 0,25-74-1,25-25 17,-26 50-32,51-75 15,-1 25 1,-49 74-1,0 50 1,-25 25 0,49 49-1,-24 50 1,-25 0 0,25-24-1,-50-1 1,25-49-1</inkml:trace>
  <inkml:trace contextRef="#ctx0" brushRef="#br0" timeOffset="2583.96">3349 1141 0,'0'0'0,"-25"0"15,0-25 1,1 1-1,24-1 1,24 25 0,51-25-1,74-25 1,-1-24 0,1-1-1,-99 75-15,-1-24 16,-24 24 15,-25 24-15,0 26-1,-25 49 17,1-24-17,-1-1 1,25-99 15,0 1-15,0-26-1,0 0-15,49-99 16,1 50 0,0 25-1,-25 74 16,-1 74-15,1 1 0,0-1-1,0-49 17,0 0-17,24-50 1,-24 0-16,0-25 15,0 1-15,24-75 16,-24 49 0,-25 51-1,25 24 1,-25 74 0,-25 50-1,25 25 1,-25 0-1,25-50 1,-25-25 0</inkml:trace>
  <inkml:trace contextRef="#ctx0" brushRef="#br0" timeOffset="3117.47">4614 843 0,'0'0'0,"25"-49"16,-25 24 15,0 50-15,0 0 0,25 74-1,0 25 1,-25 0-1,0 0 1,0-74-16,0 24 16,-25-99 31,25 0-32,-25-99 1,0-49-1,25 24 1,0-25 0,25 50-1,49 0 1,1 25 0,-26 49-1,-24 50-15,0 0 16,0 100-1,-25 73 1,-50 1 0,1-25-1,-26-50 17,26-74-32</inkml:trace>
  <inkml:trace contextRef="#ctx0" brushRef="#br0" timeOffset="3483.82">5160 595 0,'0'0'0,"0"-24"31,25 24-15,-25 24-16,0 26 16,0 49 15,-25 0-15,0 1-1,0-26 1,25-49-16,0 0 15,25 0 1,25-25 0,-1 0-1,1-25 1,24 0 0</inkml:trace>
  <inkml:trace contextRef="#ctx0" brushRef="#br0" timeOffset="3800.72">5706 571 0,'0'0'0,"0"-25"31,0 0-15,24 50-1,-24 49 1,0 50 0,-24 0-1,-1-25 1,0-24 0,50-50-1,24-25 1,26-25-1,24-25 1</inkml:trace>
  <inkml:trace contextRef="#ctx0" brushRef="#br0" timeOffset="4050.47">5755 546 0,'0'0'0,"-74"-25"31,74 0-15,25 25 0,-1-25-1,26 25-15,49-49 16,-24 24-1</inkml:trace>
  <inkml:trace contextRef="#ctx0" brushRef="#br0" timeOffset="4217.62">5656 918 0,'74'0'31,"-24"-25"-31,0 25 0</inkml:trace>
  <inkml:trace contextRef="#ctx0" brushRef="#br0" timeOffset="4900.8">2009 2406 0,'25'0'0,"0"0"15,0 0 1,49-24 0,50-1-1,75-50 1,98-24 0,75 0-1,100-25 1,49 0-1,0 0 1,-273 74-16,173-49 16,-123 49 15,-99 1-15,-100 24-1,-50 0 1,1 0-1</inkml:trace>
  <inkml:trace contextRef="#ctx0" brushRef="#br0" timeOffset="5300.47">6797 769 0,'0'0'0,"0"-25"31,-50 25-31,26 0 16,-26-25 0,25 50-1,0 0 1,1 25-1,24-26 1,0 26 0,49-50 15,-49-25-15,0 0-1,0 1 1,0-1-1</inkml:trace>
  <inkml:trace contextRef="#ctx0" brushRef="#br0" timeOffset="5583.67">6872 1166 0,'0'25'32,"0"0"-32,-25-1 15,25 1 1,0 0 0,25-25-1,-1 0 1,1-25-1,-50-24 1,-49 49 0,24-25-1</inkml:trace>
  <inkml:trace contextRef="#ctx0" brushRef="#br0" timeOffset="7801.15">7839 595 0,'25'0'16,"-50"-24"0,0 24-1,0 0 1,1 0-16,-1 24 15,-74 26 1,-1 49 0,26 0-1,49 1 1,0-1 0,75-25-1,49-49 1,50 0-1,49-50 1,-98 0-16</inkml:trace>
  <inkml:trace contextRef="#ctx0" brushRef="#br0" timeOffset="8083.95">8509 794 0,'-25'-25'16,"0"0"-16,0 25 16,-24 0-1,-1 0 1,25 50 0,-24 24-1,49-49-15,0 49 16,25-49-1,49 25 1,25-25 15</inkml:trace>
  <inkml:trace contextRef="#ctx0" brushRef="#br0" timeOffset="8914.32">8509 719 0,'0'0'0,"0"0"15,-25 0 17</inkml:trace>
  <inkml:trace contextRef="#ctx0" brushRef="#br0" timeOffset="10001.36">8459 819 0,'25'0'62,"0"0"-46,0 0-16,-1 0 16,1 0-1,0 0 1,25 24 0,-26 1-1,1 0 1,-25 0-1,0 0 1,0-1-16,-49 26 16,49-25-1,-50 25 1,25-50-16,-24 0 16</inkml:trace>
  <inkml:trace contextRef="#ctx0" brushRef="#br0" timeOffset="10584.8">8955 769 0,'0'0'16,"0"25"15,0 0-15,0-1-1,0 1-15,0 50 16,0-51 15,-24 1-15,24-50 15,24 1-15,-24-26-1,25 0 1,0 1 0,25 24-1,-26 0 1,26 25 0,0 25-1,-26 25 1,26-1-1,-25 26 1,0-51 0,-25 26 15,24-50-31</inkml:trace>
  <inkml:trace contextRef="#ctx0" brushRef="#br0" timeOffset="11200.74">9650 645 0,'0'0'0,"25"-25"31,-50 25-15,0-25-16,0 50 16,-24 0-1,49 0 1,0 24-1,0-24-15,24 25 16,26-25 0,-25 24 15,-25 1-15,-25-1-1,0 1 1,-49-25-1,49-25 1,0-25 0,0 0-1,25-24 1,50-1 0,49-24-1,1 49 1,-1 0-1,-25 0 1,-24 25 0,-1 50 31,-49-25-32,0-1 1,25 1-1,-25 25 1,0-25 0,0-1-16</inkml:trace>
  <inkml:trace contextRef="#ctx0" brushRef="#br0" timeOffset="11393.41">10022 571 0,'0'0'0,"-25"-25"0,25 0 16,-25 25 0</inkml:trace>
  <inkml:trace contextRef="#ctx0" brushRef="#br0" timeOffset="11984.54">10369 645 0,'0'0'0,"-49"0"63,49 25-63,-50 0 15,25-1-15,0 1 16,-24 50-1,24 24 1,25-25 0,25-49-1,49 0 1,1-25 0,-1-50-1,1-24 1,-51-50-1,-24 49-15,0-98 16,0-1 15,-24 75-15,24 74 0,0 50 15,0 74-16,24 25 1,-24 25 0,25-25-1,25-25 1,-50-49-16</inkml:trace>
  <inkml:trace contextRef="#ctx0" brushRef="#br0" timeOffset="12385">10890 794 0,'0'0'16,"0"-25"0,25 0-1,25 0 1,-1-24-1,1-1 1,0 1 0,-50-1-16,0 25 15,-50 0 1,0 25 0,1 50-1,-26 24 1,50 26-1,1-1 1,48-25 0,1-24 15,50-1-15,-1-49-1,-49 0-15</inkml:trace>
  <inkml:trace contextRef="#ctx0" brushRef="#br0" timeOffset="12700.91">11337 645 0,'0'0'0,"0"-25"31,0 0-31,49 25 16,-24 50-1,0 24 1,0 26 0,-50-26 15,25-49-15,0-50 15,0 0-31,25-24 15,49-51 1,-24 1 0,-1 25-1</inkml:trace>
  <inkml:trace contextRef="#ctx0" brushRef="#br0" timeOffset="13584.88">13123 50 0,'0'0'0,"-25"-25"0,0 25 63,25 25-47,0-1-16,0 26 15,0 49 1,0 50-1,0-25 1,-25 0 0,25-49-1</inkml:trace>
  <inkml:trace contextRef="#ctx0" brushRef="#br0" timeOffset="13784.79">12924 471 0,'0'0'0,"-24"-24"31,-1-1-31,50 25 32,-1 0-17,76-25 1,24 0-1</inkml:trace>
  <inkml:trace contextRef="#ctx0" brushRef="#br0" timeOffset="14401.73">13371 174 0,'0'0'0,"25"-50"16,0 0-1,-25 26 16,0 48-31,0 1 16,24 74 0,-24 25-1,25 1 1,-25-1 0,0-100-16,0 26 15,25-75 32,-25-24-31,25-1-1,49-24 1,-24 24 0,-1 50-1,1 0 1,-25 25-1,0 49 1,49 1 0,-49-51-16,49 1 15,50-50 1,-49-24 0,-1-50-1,-49-26 1,-25 51-1,-25 49 1,-24 25 0,-1 75 15,-24 49-15,74 25-1,24-1 1,100-98-1</inkml:trace>
  <inkml:trace contextRef="#ctx0" brushRef="#br0" timeOffset="15185.81">15653 174 0,'0'0'0,"-25"-25"31,1 25-15,24 25-16,0-1 16,0 51-1,24 49 1,-24 0 0,0 25-1,0-50 1,0-49-1,0-26 17,0-73-32,25-50 31,-25-75-15,50-25-1,-1 26 1,51 24-1,-26 149 1,0 0 0,1 0-1,-50 0 1,-50 74 0,-25 1-16,-74 49 15,-25-25 1,50-49-1,50-25 1,49-1 0,24 26 31,1 0-32,50 24 1,24 0-1,0 1 1,0-1 0,-74-49-16</inkml:trace>
  <inkml:trace contextRef="#ctx0" brushRef="#br0" timeOffset="15651.57">16571 74 0,'0'0'0,"0"25"47,0 0-31,0 25-16,0-1 15,0 75 1,-25 25 0,-24 0-1,24-50 1,0-49-1,50-25 1,0-25 15,-1 0-31,100-25 16,1 25 0,-1-25-1,-50 25 1,-24-25-1</inkml:trace>
  <inkml:trace contextRef="#ctx0" brushRef="#br0" timeOffset="16084.93">17613 198 0,'0'0'0,"25"0"31,-25-24-31,0-1 31,-25 25-15,0-25-16,-24 50 16,-76 0-1,-23 49 1,73 0-16,-24 51 16,99 23-1,50-48 1,123-26-1,-24-24 1,0-26 0,-75-24-1</inkml:trace>
  <inkml:trace contextRef="#ctx0" brushRef="#br0" timeOffset="17101.4">19573 223 0,'0'0'0,"0"-25"16,-25 25 31,0 0-1,0 0-30,0 0-16,1 0 16,-76 25-1,1 50 1,50-51-16,-26 76 16,1-26-1,74 25 1,49-49-1,75 24 1,25-74 0,-25 0 15,-74 0-31</inkml:trace>
  <inkml:trace contextRef="#ctx0" brushRef="#br0" timeOffset="17385.9">19994 298 0,'0'-25'16,"0"50"15,0 24-16,0-24 1,25 25-16,-25 49 16,0-25 15,0 1-15,0-50-1,0-1-15</inkml:trace>
  <inkml:trace contextRef="#ctx0" brushRef="#br0" timeOffset="17535.05">20044 149 0,'0'0'0,"0"-50"31,0 25-31,0 1 15</inkml:trace>
  <inkml:trace contextRef="#ctx0" brushRef="#br0" timeOffset="17851.65">20242 248 0,'0'0'0,"0"25"0,0 24 15,50 26 1,-50 24 0,25-24-1,-25-51 1,0 1 0,-25-74-1,50 24 1,0-25-16,24-49 15,26 24 1,-1 26 0,-24 24 15,-1 25-31</inkml:trace>
  <inkml:trace contextRef="#ctx0" brushRef="#br0" timeOffset="18151.53">20962 298 0,'0'0'0,"0"-25"16,-25 25-1,0 0-15,-49 25 16,-1 49-1,1 1 1,49 49 0,25-50 15,25-24-15,74-26-1,0 1 1,-49-25-16</inkml:trace>
  <inkml:trace contextRef="#ctx0" brushRef="#br0" timeOffset="18585.57">21359 372 0,'0'0'0,"0"-25"31,0 50-31,-25 25 15,0-1 17,25 1-32,0 0 15,0-1 1,50 1 0,-1-25-1,-24-25-15,25-25 16,-25-25-1,24-24 1,1-25 0,-50 49-1,0 25 17,0 75-17,-25 24 1,25 25-1,25-24 1,0-50 0,-1-25-1,1 24 1</inkml:trace>
  <inkml:trace contextRef="#ctx0" brushRef="#br0" timeOffset="18835.02">21979 447 0,'0'0'0,"25"-25"16,0 25 0,-25-25 15,0 50-15,0 0-1,-25 49 1,25-24-16,25 24 15,-25 0 1,0-49 0</inkml:trace>
  <inkml:trace contextRef="#ctx0" brushRef="#br0" timeOffset="19188.14">22425 273 0,'0'0'0,"50"-50"31,-50 25-31,0 50 31,-25 0-15,25 0-16,-25 99 16,1 0 15,-1 25-15,25-50-1,25-25 1,-1-24-1,51-25 1,-50 0-16,49-25 16</inkml:trace>
  <inkml:trace contextRef="#ctx0" brushRef="#br0" timeOffset="19389.25">22500 546 0,'0'0'0,"-50"-25"31,100 25-15,-25-25-1,49 25 1</inkml:trace>
  <inkml:trace contextRef="#ctx0" brushRef="#br0" timeOffset="19673.47">21706 149 0,'0'0'0,"-25"0"0,0-25 31</inkml:trace>
  <inkml:trace contextRef="#ctx0" brushRef="#br0" timeOffset="25701.64">24063 447 0,'-50'0'15,"25"0"32,25 24-31,0 1-16,-24 0 16,24 25-16,-25-26 15,0 51 1,25-26-1,0-24 1</inkml:trace>
  <inkml:trace contextRef="#ctx0" brushRef="#br0" timeOffset="25901.33">24063 347 0,'0'0'0,"0"-49"15,-25 49 1,25-25 0,-25 25-1,25-25 1</inkml:trace>
  <inkml:trace contextRef="#ctx0" brushRef="#br0" timeOffset="26285.88">24286 620 0,'0'0'0,"0"25"31,-25 0-31,25 0 16,-25-1 0,50-48 30,25-26-30,-25 25-16,99-49 16,-50 24-1,-24 25 1,-1 25 0,-24 50-1,25 24 1,-50-49-1</inkml:trace>
  <inkml:trace contextRef="#ctx0" brushRef="#br0" timeOffset="26568.52">25874 322 0,'0'0'0,"0"-24"31,-25 48-15,25 1-16,-25 25 16,-25 49-1,26 25 1,24 0-1,-50-49 1</inkml:trace>
  <inkml:trace contextRef="#ctx0" brushRef="#br0" timeOffset="26818.93">25824 298 0,'0'0'0,"-25"-50"31,25 25-31,0 0 16,25 25-1,0-24-15,74-1 16,25 25-1,0-25 1,-99 25 0</inkml:trace>
  <inkml:trace contextRef="#ctx0" brushRef="#br0" timeOffset="26985.2">25750 521 0,'-25'0'15,"25"25"-15,74-25 16,-24 0 0</inkml:trace>
  <inkml:trace contextRef="#ctx0" brushRef="#br0" timeOffset="27202.59">26370 571 0,'0'0'16,"0"24"-16,0 1 15,-25-25 1,0 50-1,25-25-15,-25 49 16,25-24 0,25-1-1</inkml:trace>
  <inkml:trace contextRef="#ctx0" brushRef="#br0" timeOffset="27936.06">26940 571 0,'0'0'0,"-24"0"31,24-25-16,-25 25-15,-25-25 16,25 50-16,1-25 16,-1 25-1,50-25 1,24 24 0,26-24-1,24-24 1,-74 24-1,-1 0 1,-24 24 0,25 51-1,0-1 1,-25 50 0,-50 50-1,50-100-15,-74 100 16,24-25-1,1-50 1,-1-49 15,1-50-15,24-25 0,25-74-1,49-50 1,1 0-1,24 0 1,-24 75-16</inkml:trace>
  <inkml:trace contextRef="#ctx0" brushRef="#br0" timeOffset="28352.71">27312 620 0,'0'0'0,"25"0"16,-25 50 15,0-25-15,-25 49 0,25 25-1,0-49 1,25-25-1,50-50 1,-1-50 0,1 1-1,-26 0 1,-49 49 0,25 0-1,-25 50 1,-25 0-16,25 49 15,0 25 17,25 0-17,-25-74 1</inkml:trace>
  <inkml:trace contextRef="#ctx0" brushRef="#br0" timeOffset="28635.93">27858 719 0,'0'0'16,"25"0"-16,25 0 15,-26 25 1,-24 0 0,0 0-16,0 0 15,0-1 1,0 1 15,50-74-15,24-1-1,26-24 1,-26-1 0,-24 75-1,-25-25-15</inkml:trace>
  <inkml:trace contextRef="#ctx0" brushRef="#br0" timeOffset="28902.35">28379 695 0,'25'0'0,"0"24"15,24-24 1,26 0 0,-26-74-1,-49 0 1,-49 49-1,-1 50 17,-24 24-17,24 50 1,50 1 0,25-26-1,0-24 1,0-26-16</inkml:trace>
  <inkml:trace contextRef="#ctx0" brushRef="#br0" timeOffset="29102.22">29074 967 0,'0'0'0,"25"25"16,-25 0-16,0 25 15,-25 24 1,-25 25 15,1 1-15,24-76-16</inkml:trace>
  <inkml:trace contextRef="#ctx0" brushRef="#br0" timeOffset="35465.08">2506 3547 0,'0'0'0,"0"25"63,0 0-48,0 0-15,0 24 16,-25 1-16,25 0 15,-25 49 1,0-25 0</inkml:trace>
  <inkml:trace contextRef="#ctx0" brushRef="#br0" timeOffset="35665.97">2530 3423 0,'0'0'0,"0"-24"16,-24-1-16</inkml:trace>
  <inkml:trace contextRef="#ctx0" brushRef="#br0" timeOffset="35890.66">2704 3746 0,'0'0'0,"25"74"16</inkml:trace>
  <inkml:trace contextRef="#ctx0" brushRef="#br0" timeOffset="36223.15">2729 3895 0,'0'0'16,"0"25"-16,0-50 47,25 0-47,24-74 16,1 24-1,-1 1 1,26-1-1,-26 51 17,-24 24-17,0-25 1,25 149 0,-26-75-1,-24-49-15,25 50 16,75 0 31</inkml:trace>
  <inkml:trace contextRef="#ctx0" brushRef="#br0" timeOffset="38836.9">4440 3597 0,'0'0'15,"0"-25"1,0 50 15,0 25 1,-24-26-17,24 1-15,-25 50 16,0-1-1,25-49 17,25-25-17,0-25 1,24-24 0,-49 24-1,25 25 1,-25-25-1,25 75 1,24-26 0,26 1-1,-25-25 1,-1 0-16,26-49 16,-26 24-1,-24-50 1,-25-24 15,0 25-15,-25 24-1,0 25-15</inkml:trace>
  <inkml:trace contextRef="#ctx0" brushRef="#br0" timeOffset="39269.71">5110 3151 0,'0'0'0,"25"0"31,-25 24-15,0 1-16,0 25 15,25-1-15,-25 75 16,0 0-1,0-49 17,0-50-17,0-1 1,25-73 0,-1 24-1,26-49 1,-25 49-16,49-25 15,-49 25 1,0 25 0,0 50-1,0 24 1,-1-24 0,1 0-1,0-50 1</inkml:trace>
  <inkml:trace contextRef="#ctx0" brushRef="#br0" timeOffset="39469.89">5879 3374 0,'25'0'15,"-25"-25"16,0 50-31,25 0 16,-25 49 0,0-24-1,0-1 1</inkml:trace>
  <inkml:trace contextRef="#ctx0" brushRef="#br0" timeOffset="39618.01">5904 3275 0,'0'0'0,"-25"-25"16,25 0 15</inkml:trace>
  <inkml:trace contextRef="#ctx0" brushRef="#br0" timeOffset="39903.89">6475 3324 0,'0'0'15,"0"-25"1,-25 25-16,-25 25 15,-24 25 1,24 24 15,50 1-15,50-26 0,24 1-1,25-50 1,-24 0-16</inkml:trace>
  <inkml:trace contextRef="#ctx0" brushRef="#br0" timeOffset="40336.76">6847 3027 0,'0'0'0,"25"-50"31,-25 75-15,24 0 0,1 49-1,0 50 1,0-25 0,-25-24-1,25-51 1,-1-24-16,26-24 15,24-26 1,1-24 0,-26 49-1,-24 50 17,25-1-17,-1 26 1,1 0-1,0-50 17,-1 24-17,-24-24-15</inkml:trace>
  <inkml:trace contextRef="#ctx0" brushRef="#br0" timeOffset="43286.34">9824 3250 0,'0'-25'31,"0"0"0,0 0-15,-25 1 0,25-1-16,-50 0 15,1 0 1,-51 75 0,1 24-1,0 50 1,49 0-1,50-25 17,75-74-17,24-25 1,0-74 0,0-25-1,-49-1 1,-25 51-16,-25 24 15,0 0 1,0 75 15,0 49-15,0-25 0,0 1-1,0-1 1</inkml:trace>
  <inkml:trace contextRef="#ctx0" brushRef="#br0" timeOffset="43803.1">10171 3126 0,'0'0'0,"25"0"15,-25-25 1,0 75 0,0-26-1,0 51 1,0-1 0,0-49-1,24-50 32,-24 0-31,50-49-1,-25 24 1,0 26 0,0 24-1,-1 24 1,26 26-1,0 24 1,-1-24 0,26-25-1,-1-25 1,25-25 0,-49 25-16,24-74 15,-49-1 1,-25 50-1,-50 1 1</inkml:trace>
  <inkml:trace contextRef="#ctx0" brushRef="#br0" timeOffset="46337.83">13669 2977 0,'-50'0'109,"25"0"-109,-24 25 16,-1 0-16,-24 24 16,24 1-1,0-1-15,-24 75 16,49-24-1,50-51 1,74 1 0,25-50-1,0-50 1,-25 1 0,-49-26-1,-25-24 1,-75 25 15,-24 24-15,-50 25-1,74 0-15,-24 1 16</inkml:trace>
  <inkml:trace contextRef="#ctx0" brushRef="#br0" timeOffset="46836.25">14165 2679 0,'0'0'16,"25"-25"-1,-25 1 16,-25 48-31,25 1 16,-25 99 0,25 50-1,-25-25 1,0-25 0,25-50-1,25-99 32,0-24-47,25-1 16,24-49-1,-24 49 1,-26 50-16,1 25 31,25 25-15,-25 24 15,-25 1-15,0-26-1</inkml:trace>
  <inkml:trace contextRef="#ctx0" brushRef="#br0" timeOffset="47420.52">14760 2952 0,'0'0'0,"25"50"32,-25-25-17,0-1-15,-25 26 16,25-25-16,0 24 31,0-24-15,0-74 15,25 24-15,25-74-1,-26 74-15,26-25 16,0 50-1,-1 0 1,-24 50 0,-25-1-1,0-24 1,25 0 15,0-99-15,49-1-1,-24 25 17,-1 26-17,1 48 1,-25 26 0,-25 49-1,0-24 1,-50 24-1,50-74-15</inkml:trace>
  <inkml:trace contextRef="#ctx0" brushRef="#br0" timeOffset="47653.86">15480 2456 0,'0'0'0,"0"-25"16,0 0 15,24 50-15,-24 0-16,25 25 15,-25 24 1,0-49-16</inkml:trace>
  <inkml:trace contextRef="#ctx0" brushRef="#br0" timeOffset="48003.8">16100 2729 0,'25'0'32,"-50"25"-17,0 24 1,25-24 0,25 49-1,0-24 1,24 0-1,1-1 1,-50-24 0,0 0-1,-25 25 1,-74-50 0,74 24-1</inkml:trace>
  <inkml:trace contextRef="#ctx0" brushRef="#br0" timeOffset="49470.34">18134 2630 0,'0'-25'16,"0"0"46,25 25-46,0 0 0,24 0-16,1 25 15,-1-25-15,51 49 16,-26 26 15,-49 24-15,-25 0-1,-25-49-15,0 0 16,0-50 0,50-75 15,25-99-16,24 1 1,1 49 0,-1 25-1,-49 74-15</inkml:trace>
  <inkml:trace contextRef="#ctx0" brushRef="#br0" timeOffset="50320.68">19002 2679 0,'0'25'15,"25"-25"1,25-25-16,-26 25 15,51-49 1,-50-1 0,-25 25-1,-25 25 1,-50 50 0,1 49-1,49 0 1,25 0-1,50-49 17,74-25-17,25-25 1,-25-75 0,-25-24-1,-74-25 1,-25 75-1,0 24 1,0 0-16,0 75 47,0-26-47,49 26 16,26 24-1,-26-24 1,-24 24-1,-25-24 17,-49 25-17,-26-51 1,50-24 0,25-24-1,25-1-15,74-75 16,25 1-1,-24 50 1,-26-1 0,-24 50-1,-50-25 1,24 75 15,-24-1-15,25 26-1,0-26 17,-25 1-32</inkml:trace>
  <inkml:trace contextRef="#ctx0" brushRef="#br0" timeOffset="50469.99">20292 2630 0,'0'0'0,"-50"-75"16,26 26-1,-1 24-15</inkml:trace>
  <inkml:trace contextRef="#ctx0" brushRef="#br0" timeOffset="50737.34">20491 2580 0,'0'0'0,"-25"0"15,0 25-15,0-25 16,25 49 0,50 26-1,24-26 1,1 1-1,-51 0 1,-24-26 0,-74 1-1,-25-25 1,74 0-16,0 0 16</inkml:trace>
  <inkml:trace contextRef="#ctx0" brushRef="#br0" timeOffset="50970.09">20863 2506 0,'0'0'15,"49"-50"1,-49 25 15,0 75-15,25 49-1,-25-25-15,25 50 16,0-24 0,-1-26-1,1-24 1</inkml:trace>
  <inkml:trace contextRef="#ctx0" brushRef="#br0" timeOffset="51687.89">20937 2878 0,'0'0'0,"-25"-25"16,50-25-1,49 1 1,51 24 0,-1-25-1,-100 25-15,51 1 16,-75-1-1,-25 25 17,0 49-17,-24 26 1,49-1 0,0 1-1,24-51 1,26 1 15,24-25-15,-49-49-1,-25 24-15,25-99 16,-25 49 0,0 26-1,0 24 1,50 25-1,-1-25 1,1 25 0,24 25-1,-24 25 1,0 24 0,-26 25-1,1 0 1,-25-74 15,0-50 16,25-24-47,0-26 16,49-73-1,25 24 1,-24 49-1,-26 26 1,-49 24-16</inkml:trace>
  <inkml:trace contextRef="#ctx0" brushRef="#br0" timeOffset="52503.76">24708 2332 0,'25'-25'16,"-50"25"15,0 0-15,0 25-16,0 0 15,-24 24 1,-1 26 0,25 24-1,25-49-15,25-1 16,25-24 0,24-25-1,25-25 1,-49-49-1,-50-25 1,-25-25 0,-49 49-1,24 50 1,1 0 0,24 25-1</inkml:trace>
  <inkml:trace contextRef="#ctx0" brushRef="#br0" timeOffset="52954.56">25874 2183 0,'0'0'0,"24"-50"16,-24 26-16,-24-1 16,-1 0-1,0 25-15,-49-25 16,24 25 0,-24 25-1,-1 25 1,26 24 15,49 0-15,0 26-1,24 24 1,26 25 0,-25-1-1,0 1 1,-25 50-1,-25-174 1,25 24-16,0-24 16,-25-25-1</inkml:trace>
  <inkml:trace contextRef="#ctx0" brushRef="#br0" timeOffset="53154.56">25502 2927 0,'0'0'0,"-50"-49"32,25 49-17,25-25 1,50 0 0,148-25-1,-49 26 1,-50-1-16</inkml:trace>
  <inkml:trace contextRef="#ctx0" brushRef="#br0" timeOffset="53654.82">26345 2506 0,'0'0'0,"25"0"0,0 0 16,24 0 0,26 24-1,-26 51 1,1 49 0,-25-25-1,-25-74-15,24 0 31,-24-50 1,50-50-17,0-24 1,49-50 0,-25 50-1,1 25 1,-50 74-16</inkml:trace>
  <inkml:trace contextRef="#ctx0" brushRef="#br0" timeOffset="54987.72">27213 2654 0,'0'0'16,"0"25"-1,0-50-15,50 1 32,-1-26-17,-24 0 1,0 26 0,-50 24-1,0 0 1,-24 49-1,-26 75 1,51-25 0,48-49-1,26-25 1,49 0 0,-24-25-1,-1-25 1,-24-50 15,-25 1-15,-1 24-1,1 1 1,0-1 0,0 25-1,-25 1-15,0-1 16,25 0-1,-25 0 48,24 25-16,-48 0-32,48 0 251,-24-25-250,0 1 15,0-1 16,-24 50 0,-1-1-32,0-24-15,25 50 16,-25-25 0,75 24-1,24-24 1,50 0 15,-25-25-15,-49 25-1,0 0 1,-1-1 0,-24 26-1,-25-25 1,0 0-1,-25-1-15,0-24 16,-24 25 0,-26-25-1,51 0 1,24-25 0</inkml:trace>
  <inkml:trace contextRef="#ctx0" brushRef="#br0" timeOffset="55320.79">28379 2605 0,'0'25'47,"0"-1"-32,0 1 1,0 0-16,0 25 15,0-26 1,0 1-16,0 0 31</inkml:trace>
  <inkml:trace contextRef="#ctx0" brushRef="#br0" timeOffset="55481.09">28404 2456 0,'0'0'0,"-25"-99"15</inkml:trace>
  <inkml:trace contextRef="#ctx0" brushRef="#br0" timeOffset="55754.12">28627 2431 0,'25'25'16,"-25"0"0,0 0-16,0-1 15,0 1-15,25 25 16,24 24-1,1-24 1,-25-1 0,-25-24-1,-25 0 1,0 0-16,-74-25 16,74-25-1</inkml:trace>
  <inkml:trace contextRef="#ctx0" brushRef="#br0" timeOffset="56021.23">29148 2456 0,'0'0'0,"0"-25"15,25 0 1,-25 50 15,25 50-15,-25 24-1,0 0 1,0 0 0,49-24-1,-49-51 1</inkml:trace>
  <inkml:trace contextRef="#ctx0" brushRef="#br0" timeOffset="56537.05">29099 2778 0,'0'0'0,"0"-24"15,24-1 1,26 25-1,49-25 1,50 50 0,25-25-1,-50-25 1,-25 0 0,-74-24-1,-25-1 1,-50 25 15,-49 0-15,25 50-1,24 0-15,0 49 16,25-24 0,25 0-1,50-26 1,25-24-1,-1 0 1,-49 0 0,0 0 15,-1 25-15,1 25-1,0 24 1</inkml:trace>
  <inkml:trace contextRef="#ctx0" brushRef="#br0" timeOffset="57420.7">30016 2704 0,'0'0'0,"0"-25"31,0 0-31,25 50 266,-25 0-251,0 0-15,0 0 16,-25-1-16,25 1 16,0 0-16,0 0 15,0 0 1,25-1 15,-25-48 47,0-1-78,0 0 16,0 0-1,0 0 1,25-24 0,0-1-1,0 1 1,-1-1 0,26 25-1,-25 0 1,0 25 15,-1 0-15,1 50-1,0 0 1,0 24 0,-25-24-1,0 24 1,0-24-1</inkml:trace>
  <inkml:trace contextRef="#ctx0" brushRef="#br0" timeOffset="57738.61">30810 2630 0,'0'0'0,"0"-25"15,0 0 1,-25 25 15,1 25-31,-1 0 16,-25 24-1,25 26 1,1-1 0,48-24-1,26 24 1,0-74 0</inkml:trace>
  <inkml:trace contextRef="#ctx0" brushRef="#br0" timeOffset="58722.19">31083 2729 0,'-25'0'15,"25"-25"32,-24 25-16,48 0 16,1 0-31,0 0 0,0 0-1,-25-25 1,25 25-1,-25-25 1,24 25 0,-24-24 46,0-1 79,0 0-110,0 0 0,-24 25 1,-1 0-32,0 0 0,0 0 15,0 25-15,-24 0 16,-1 0 15,-24 24-15,24 26-1,25-26 1,25 26 0,50-26-1,24 1 1,26-50-1,-1 25 1,-50-25 0,-24 0-1,0 0 1</inkml:trace>
  <inkml:trace contextRef="#ctx0" brushRef="#br0" timeOffset="61138.44">31678 2307 0,'25'0'46,"-25"-25"-30,0 50 47,0 0-48,0 25-15,25-1 16,-25-24-16,0 49 15,25-24 1,-25 49 0,25-24-1,-25-1 1,0-24-16,25-26 16,-25 1-1,0 0 1</inkml:trace>
  <inkml:trace contextRef="#ctx0" brushRef="#br0" timeOffset="61955.5">31803 2431 0,'0'0'0,"0"-25"0,0-24 16,24-1-1,-24 0 1,25 1 0,0-1-1,0 1 1,-25-1-1,25 25 1,-1-24 0,1 49-1,50-25 1,24 25 0,-25 49 15,1 26-16,-75 24 1,-50 0 0,-74 1-1,-50-26 1,50-49 0,25 0-1,124-50 48,25 50-63,-26-25 15,26 24-15,49 26 16,25 49 0,0 25-1,-25 0 16,26-24-15,-51-26 0,-24-49-1,-1-25 1,-24 0 0,0-50-1,0 1-15,-1-1 16,-24-25-16,25 1 15,0 24 1,-25 26 0,0-1-1</inkml:trace>
  <inkml:trace contextRef="#ctx0" brushRef="#br0" timeOffset="63922.93">33465 3299 0,'0'-24'31,"0"48"16,-25 1-31,25 0-1,-25 0-15,0 24 16,0 1-16,-49 0 15,24-1 1</inkml:trace>
  <inkml:trace contextRef="#ctx0" brushRef="#br0" timeOffset="65054.31">2580 5334 0,'0'0'0,"25"-25"15,-25 0-15,-25 0 31,25 0-15,-25 25 0,-24 0-1,-51 25 1,1 0 0,49 0-1,26 0 1,-1-1-16,25 76 15,0-1 1,25 50 0,-25 24-1,-25 51 1,0-26 0,0 1-1,0-100 16,25-74-15,75-25-16</inkml:trace>
  <inkml:trace contextRef="#ctx0" brushRef="#br0" timeOffset="65421.07">2803 5979 0,'0'0'15,"0"-25"1,0 0-16,-25 25 16,1 0-1,-26 50 1,50-1 0,0 26-1,74-26 1,1-49 15,-1-25-15,-24 25-16,-25-49 15,-25-26 1,-50 26 0,-49-1-1,0 25 1,74 1-1</inkml:trace>
  <inkml:trace contextRef="#ctx0" brushRef="#br0" timeOffset="65838.66">3250 5507 0,'0'0'16,"49"-25"-1,-49 1 1,25 24 0,-25 49-1,25 75 1,-25 25 0,25 0-1,0-25 1,-25-50-1,24-74 17,1-74-17,25 0 1,-1 24 0,-24 25-1,25 25 16,-25 25-15,-1 25 0,-24-1-1,-24-24-15</inkml:trace>
  <inkml:trace contextRef="#ctx0" brushRef="#br0" timeOffset="66359.46">3870 5855 0,'0'0'0,"0"-25"15,25 25 1,-1 0-16,-24 25 16,25 24-1,-25 1 1,0-25 15,0-1-15,25-48-1,25-51 1,-25 50-16,49-24 16,-49 24-1,0 25 1,-1 50-1,-24-1 1,0-24 0,25-50 15,25 0-15,24-24-1,-24 24 16,-25 25-15,-1 50 0,1-1-1,-25 1 1,25-50-16</inkml:trace>
  <inkml:trace contextRef="#ctx0" brushRef="#br0" timeOffset="66621.89">4813 5606 0,'0'0'0,"24"0"0,-24-24 31,-24 24-31,24 24 16,0 26-1,24 25 1,26-26 15,0 26-15,-26-26-1,-73 1 1,-26-1 0,-24-49-1</inkml:trace>
  <inkml:trace contextRef="#ctx0" brushRef="#br0" timeOffset="67154.99">5110 5185 0,'0'0'0,"0"-25"32,0 0-32,25 25 15,25-25 1,49-24 0,-25 24-1,1 0 1,-26 25-1,-24 25 1,-25 25 0,50 24-1,-25 25 1,-1 25 0,1 0-1,0 0 1,-25 0 15,0-24-15,-25-26-1,0-24 1,25-26-16,0 1 31,-24-25-15</inkml:trace>
  <inkml:trace contextRef="#ctx0" brushRef="#br0" timeOffset="67721.89">6425 5805 0,'0'0'0,"25"0"32,-25 25-32,25-25 15,-1 25 1,-24 24-1,0 1 1,-24 24 0,-26-24-16,-24-1 15,49-24 1</inkml:trace>
  <inkml:trace contextRef="#ctx0" brushRef="#br0" timeOffset="69137.96">8757 4986 0,'0'-25'31,"0"1"16,-25-1-32,25 0 1,-50 25 0,50-25-16,-24 25 15,-1 0 1,-50 50 0,-24 49-1,50-24-15,-1 49 16,50-50-1,50-49 1,74-25 0,24-50-1,-48-49 1,-51 0 0,-24 49-1,-25 75 32,-25 49-31,0 75-1,-24-25 1,49-74-16,-25 24 16,0-24-1</inkml:trace>
  <inkml:trace contextRef="#ctx0" brushRef="#br0" timeOffset="69605.32">8980 5110 0,'0'0'0,"50"-24"31,-25 24-15,-25 24-1,0 51 1,24-26-16,-48 51 16,24-26-1,24-74 17,26-50-17,49-49 1,-24 0-1,-26 74 1,-24 25 0,0 50-1,24 74 1,51 0 0,-51-75-16,75-24 15,25-25 16,-25-25-15,-25-49 0,-49-50-1,-25 0 1,-25 74 0</inkml:trace>
  <inkml:trace contextRef="#ctx0" brushRef="#br0" timeOffset="70023.82">12850 5011 0,'0'0'16,"-25"0"-1,25 25 32,25 0-31,-25 24-1,0 1-15,-25 0 16,25-1-16,-25 75 16,1-49-1,24-26 1</inkml:trace>
  <inkml:trace contextRef="#ctx0" brushRef="#br0" timeOffset="70489.35">13172 5185 0,'0'0'0,"0"124"16,0-99-1,0-1 1,-24-24 0,24 25-1,-25-74 1,74-1 0,1-24-1,25 49 1,-26 0-1,1 75 1,-25-1 0,-1 26-1,51 24 1,-50-74-16</inkml:trace>
  <inkml:trace contextRef="#ctx0" brushRef="#br0" timeOffset="71855.5">14190 5234 0,'0'0'0,"74"-99"15,-74 74 1,-50 1 0,1 24-1,-50 24 1,-1 51-1,76 24 1,24 0 0,24-74-1,51 0 1,24-50 0,-25-49 15,-49-50-16,25-25 1,-50-50 0,0 50-1,0 100 1,-25 74 15,0 49-15,25-24-16,-25 123 15,25 1 1,25-50 0,25-25-1,-1-74 1,51-25 0,-26-25-1,-24-74 16,-26-25-15,26 25 0,-25 74-1,-25 0 1,0 50 0,0 49-1,0 26 1,0-51-1,25-24 1,24 0 0,-24-75-1,25-24 1,-1-1 0,-24 1-1,-25 49 16,0 25 1,0 99-17,0-49 1,25 24 0,49-49-1,26-25 1,-1-49-1,-50-26 1,-24-24 0,-25 74-1,-25 25 17,1 0-32,-1 25 15,0 49 16,25 26-15,25-26 0,0-24-1,74-26 1,0-48 0,0-26-1,-24-74 1,-1-50-1,1-24 1,-51 99 0,-24 74-16,0 0 15,0 0 1,-24 75 0,24 74 15,-25 25-16,0 24 1,0-24 0,25-50-1,-25-49 1</inkml:trace>
  <inkml:trace contextRef="#ctx0" brushRef="#br0" timeOffset="72506.05">15604 5334 0,'24'-25'0,"-48"50"0,48-100 16,-24 26 0,50 24-1,0-25 1,24 25 0,25 25-1,0 0 16,-49 0-15,-25 0 0,-25-24-1,-25 24-15,-25 24 16,1 1 0,-1 25-1,25 24 1,25-24-1,25-25 1,-25-1 0,50-98 15,24-25-15,26 24-1,-1 26 16,-25 49-15,-49 0-16,25 49 16,-26 26-1,-24 24 1,-24 0 0,-1-49-1,0-50 16,75-99-15,49-25 0,0 0-1,0 49 1,-74 1 0,0 49-1,-50 25-15</inkml:trace>
  <inkml:trace contextRef="#ctx0" brushRef="#br0" timeOffset="72849.53">12776 4887 0,'0'0'16,"-25"0"-16,0 0 31,-25-25-15,75 25 15</inkml:trace>
  <inkml:trace contextRef="#ctx0" brushRef="#br0" timeOffset="73855.83">18481 4887 0,'0'0'0,"-25"0"16,1 0 0,-51 25-1,26 49 1,-1 26 0,50-26-1,50-24 1,74-50-1,-25-25 1,0-74 0,-74-1-1,-25 1 1,-25 49 0,0 26-16,-24 48 31,24 26-16,25 24 1,74 1 0,100-50-1,24-25 1,-24-25 0,-25-50-1,-100-49 1,-24 25-1,-50 25 1,-24 49 0,-1 75-1,1 24 1,49 25 0,-25 75 15,25 0-16,0 49 1,-25 0 0,0-24-1,0-75 1,1-75-16</inkml:trace>
  <inkml:trace contextRef="#ctx0" brushRef="#br0" timeOffset="74038.6">18903 5755 0,'0'0'0,"-25"-49"16,25 24 0,0 0-16,99-25 15,75 1 16,-75 24-31</inkml:trace>
  <inkml:trace contextRef="#ctx0" brushRef="#br0" timeOffset="74438.85">20987 4961 0,'0'0'0,"-25"0"15,25 25 48,0 0-63,25 0 16,-25 0-16,24 24 15,-24 51 1,-24-1-1,24-25 1</inkml:trace>
  <inkml:trace contextRef="#ctx0" brushRef="#br0" timeOffset="75989.36">21011 4813 0,'0'0'0,"0"-100"16,0 76-1,0-1 1,25 25 0,50 25-1,-1 24 1,-49 26-1,0-1 1,0 50 0,-1-49-1,-48-26 1,24-24 0,0 0 15,24-50-16,51-49 1,-1-1 0,1-24-1,-26 74 1,1 25 0,-25 25-1,-1 24-15,51 26 16,-1-1-1,75-49 1,-25-25 0,-25-25-1,-24-74 1,-50 0 0,-25 24 15,-50 51-16,-24 24 1,-26 49 0,51 26-1,-1 74 1,75-50 0,49-74-1,1-1 1,24-48-1,-49-26 1,-1-99 0,-24-49-1,25-26 1,-26 51 0,-24 123-1,-24 125 32,24 73-31,0 26-1,0 24 1,24-49 0,26-49-1,0-51 1,-1-49-1,1-49 1,-25-26 0,0-49-1,24 50 1,-49 49-16,0 0 16,0 25 30,-25 74-30,1 26 0,48-26-1,1 1 1,50-51 0,-26-24-1,1-49 1,-25-26-1,-1-24 1,-24 74-16,0 0 31,0 50-15,25 50 0,0 24 15,0-49-16,74-26 1,-24-24 0,-1-49-1,-24-26 1,-26-49 0,1 50-1,-25 49 16,-25 50-31,1 49 16,-1 50 0,25-24-1,25-26 1,49-49 0</inkml:trace>
  <inkml:trace contextRef="#ctx0" brushRef="#br0" timeOffset="76205.6">23815 4689 0,'0'0'15,"24"-75"-15,1-24 16,-50 74 15,1 75-15,-1 74-1,0 25 1,0 24 0,0-24-1</inkml:trace>
  <inkml:trace contextRef="#ctx0" brushRef="#br0" timeOffset="76738.61">23616 5135 0,'0'0'0,"50"-49"31,-25 24-31,24 0 16,75 25 0,25-25-1,50 25 1,-26 0-1,-74-25 1,-49-24 0,-100-1-1,-49 25 1,25 25-16,-50 25 16,25 74-1,49 1 16,50-26-15,25-24 0,49-50-1,1 0 1,-26-50 0,1 25-1,-1 0 1,-24 50 15,25 0-31,-25 25 16,-25-1-1,0-24 1,0 0 0</inkml:trace>
  <inkml:trace contextRef="#ctx0" brushRef="#br0" timeOffset="77205.64">24782 5011 0,'0'0'0,"50"-50"32,-50 75-1,0 0-16,0 0-15,0 49 16,-25 1 0,25-26-1,0-24 17,0-50-17,25 1 1,49-51-1,1-24 1,-26 24 0,-24 51-1,0 24 1,-25 24 0,0 76-1,0-1 1,0-25-1,0-49 1,0 0 0,49-25-1</inkml:trace>
  <inkml:trace contextRef="#ctx0" brushRef="#br0" timeOffset="77439.24">25551 4912 0,'25'-25'15,"-50"50"-15,75-75 16,-50 25 0,-25 1-1,0 73 1,-24 26 0,-1 24-1,50-25 1,25-24-1,49-50 1,-24 25-16</inkml:trace>
  <inkml:trace contextRef="#ctx0" brushRef="#br0" timeOffset="77805.78">26022 5086 0,'0'0'16,"50"-25"-1,0 0 1,-1 0 0,26-25-1,-26 1 1,1-1 0,-25 1-1,-25-1 1,-50 50-1,-49 50 1,49-26-16,-49 26 16,49 24-1,26 26 1,-1-51 0,50 1 15,49-25-16,25 0 1,-49-25-16</inkml:trace>
  <inkml:trace contextRef="#ctx0" brushRef="#br0" timeOffset="78955.36">28429 4515 0,'0'-25'31,"0"0"-15,0 50 15,-25 25-31,25 74 16,-25 25 0,0 24-1,1 1 16,24-25-15,-25-50 0,25-74-1,0 0 1,25-25 0,-1 0-1,26-25-15,74 25 16,0-25-1,-25 50 1,-24-25 0,-51 0-1</inkml:trace>
  <inkml:trace contextRef="#ctx0" brushRef="#br0" timeOffset="79573.05">29843 4490 0,'0'0'0,"25"0"31,-25-25-31,-50 1 16,25 24-16,-99 0 16,50 0 15,49 0-16,0 0 32,50 49-31,-25-24 0,0 0-16,0 24 15,0 51 1,0 24-1,0 49 1,0 26 0,-25-1-1,25-99-15,-25 50 16,25-49 15,0-26-15,0-49-1,50 0 1,24-25 0,-49 0-1</inkml:trace>
  <inkml:trace contextRef="#ctx0" brushRef="#br0" timeOffset="80106.42">30240 4763 0,'0'-25'0,"0"50"15,0-75-15,-25 75 31,25 0-15,-50 74 0,1 25-1,24 25 1,-25 50 0,50-125-1,0-49 1,50-50 31,-50-25-47,74-24 15,1 0 1,-51 49 15,1 25-15,0 0-16,25 49 31,-25 26-15,24-1-1,-24-49-15,-25 0 16,50 0 0</inkml:trace>
  <inkml:trace contextRef="#ctx0" brushRef="#br0" timeOffset="80789.56">30761 5383 0,'0'-25'0,"0"50"0,24-50 15,1 25 1,-25-24 0,25 24-16,0-50 15,24 0 16,-49 26-15,0-1 0,-24 25-1,-26 25 1,25-1 0,-24 51-1,49-26 1,0-24-16,24 0 15,51 25 1,24-50 15,-49 0-31,-1-25 0,26-50 16,-1 26 0,-49 24 15,0 25-16,24 50 17,-49 24-17,0-24-15,0-1 16,0-24 15,25-50-15,0 25-16,49-49 15,1-1 1,-26 25 0,1 0 15,-25 50-15,24 25-16,-24-1 31,-25 1-16,0-25-15</inkml:trace>
  <inkml:trace contextRef="#ctx0" brushRef="#br0" timeOffset="81372.45">31753 5507 0,'25'-25'16,"-50"50"-16,124-124 16,-49 99-1,-50-25 1,25 25-1,-25 50 1,24-1 0,1 26-1,25-75 1,24 0 0,-24-25 15,-25-25-16,-1-49 1,1 50 0,-25 24-1,0 50 17,-25 24-32,50-24 15,-25 74 1,0 0-1,50 26 1,-25-1 0,-25 24-1,-50-24 1,25-99 0,-49 25 15,-1-50-16,26-50 1,49-49 0,49-25-1,26 25 1,-1 24 0,-24 26-16</inkml:trace>
  <inkml:trace contextRef="#ctx0" brushRef="#br0" timeOffset="82439.58">32646 5061 0,'0'-25'63,"-25"0"-32,0 25-15,1 25-16,-1 0 15,25 0 1,0 49 0,49-24-1,1 24 1,0-24 0,-26-1-1,-24-24 1,-24 0-1,-26-50 1,25 25-16</inkml:trace>
  <inkml:trace contextRef="#ctx0" brushRef="#br0" timeOffset="82922.73">32894 4465 0,'0'0'0,"25"-49"16,-25 24 0,25 25-1,-1-25 1,1 25-16,0 0 15,49 0 1,-49 0-16,25 25 16,-25 49-1,0 26 1,24 48 0,-24 1 15,0 50-16,0-26 1,-1 26 0,-24-50-1,0 0 1,25-50 0,-25 25-1,0-75 1,-25 1-1,-99 0 1</inkml:trace>
  <inkml:trace contextRef="#ctx0" brushRef="#br0" timeOffset="84490.25">2704 8410 0,'0'0'16,"-25"-25"0,25 0-16,-49 0 15,-26 0 1,1 1 0,-26 48 15,1 150-16,74-25 1,25-25 0,100-99-1,-1-75 1,0-49 0,-24-25-1,-51 25 1,-24 74-1,0 50 1,0 24 0,-24 100-1,24 0 1,0-75-16,0-24 16</inkml:trace>
  <inkml:trace contextRef="#ctx0" brushRef="#br0" timeOffset="84873.96">3101 8385 0,'0'0'0,"-25"99"16,25-49-1,-25-1-15,50 26 16,-25-100 15,25-25-15,0 1-16,24-75 16,1 49 15,-25 50-16,0 50 1,-25 75 0,24 48-1,-24-48 1,50-76 0,-25-24-16</inkml:trace>
  <inkml:trace contextRef="#ctx0" brushRef="#br0" timeOffset="85306.65">3795 8335 0,'0'0'0,"25"-49"16,-124 98 31,74 1-47,-24 24 15,-1-24 1,0 49-1,50-24 1,50-26 0,49-49-1,0-74 1,-24-25 0,-1-50-1,-49-50 1,0-49-1,-50 50 1,25 98 0,0 125 15,0 25-15,25 24-1,0 150 1,0-100-16,-1 124 15,51 0 1,-26-174-16</inkml:trace>
  <inkml:trace contextRef="#ctx0" brushRef="#br0" timeOffset="86023.44">5879 7914 0,'0'0'0,"0"-100"31,-25 76-15,1 24-1,-26 24 1,-24 51 0,-1 49-1,1 25 1,74-1 0,74-73-1,100-50 1,99-75-1,-124 0-15,123-49 16,-48 0 0,-150 0-1,-124 49 1,-74 50 15,-49 50-15,24 49-1,75 0 1,49 0 0,50-74-1,49-25 1,50-25 0,50-99-1,-125 50 1,-24 49-1,-25 50 17,25 25-17,0 24 1,49-24 0,1-26 15,73 1-31</inkml:trace>
  <inkml:trace contextRef="#ctx0" brushRef="#br0" timeOffset="86522.92">7318 7914 0,'0'0'0,"0"-50"16,0 75 15,-25 0-16,25 99 1,0 24 0,25 51-1,0 24 1,24-24 0,1-75 15,-50-100-31,0-24 31,-25-74-15,25-124-1,-25-50 1,1-25 0,24 49-1,24 76 1,26 48-1,0 75 1,-1 25 0,1 25-16,-25 25 15,0 173 1,-25-49 15,-25-50-15,25-50-16</inkml:trace>
  <inkml:trace contextRef="#ctx0" brushRef="#br0" timeOffset="87156.1">8186 7864 0,'0'0'0,"-49"-74"15,-1 74 1,-24 49 0,24 75-1,25 0 1,25-49 0,50-51 15,24-24-16,1-49 1,-26-26 0,-24-24-1,-25 25 1,-25 74 0,25 74-1,0 1 1,50-1-1,24-49 1,75-25 0,25-50-1,-25-49 1,-75 0 0,-74 24 15,-25 51-16,-49 48 1,24 26 0,25 0-16,1 49 15,24-25 1,49 1 0,-24-51-1,49-24 1,26-24-1</inkml:trace>
  <inkml:trace contextRef="#ctx0" brushRef="#br0" timeOffset="87374.22">9377 7665 0,'0'0'0,"25"-74"31,0 74-31,-25 25 31,0 0-15,0 99-1,24 0 1,26-25 0,0-74-16</inkml:trace>
  <inkml:trace contextRef="#ctx0" brushRef="#br0" timeOffset="87624.44">9948 7517 0,'0'0'0,"0"-50"0,0 25 32,0 0-17,-25 75 1,0 74-1,25 25 1,-25 49 0,25-98-16,25-1 15,-25 25 1,25-75 0</inkml:trace>
  <inkml:trace contextRef="#ctx0" brushRef="#br0" timeOffset="88139.95">9923 8261 0,'-50'-174'31,"50"125"-31,50 272 0,-100-496 16,75 223-1,49 1 1,50-26 15,-74 26-31,0 24 16,-1-50-1,-49 75 17,-49 50-17,24 0-15,25-1 16,0 1-16,0 74 16,74-74-1,1-1 1,24-49-1,0-49 1,0-26 0,1 26-1,-51 24 1,-24 25 0,25 25 15,-50 24-16,24-24 1,-24 0 0,0-50-1,50-74 1,0-25 0,-1 0-1,-24 24 1</inkml:trace>
  <inkml:trace contextRef="#ctx0" brushRef="#br0" timeOffset="88340.63">9055 7442 0,'0'0'0,"-75"0"0,1-25 16,-1 25 0,75-24 15</inkml:trace>
  <inkml:trace contextRef="#ctx0" brushRef="#br0" timeOffset="89156.52">13569 7641 0,'0'0'0,"0"-25"0,0 0 15,0 0 1,-24 50 0,-26 49-1,0 26 17,50-1-17,50-49 1,49-75-1,0-25 1,-49 1-16,24-51 16,-74 51-1,0-51 1,-49 76 0,24 73-1,25 26 1,99-26-1,50-24 1,50-50 15,-75-74-31,-50 0 16,-49-50 15,-75 25-15,-24 74-1,49 100 1,0 74 0,0 50-1,50 49 1,-25 25 0,0 74-1,-25-24 1,1-174-16</inkml:trace>
  <inkml:trace contextRef="#ctx0" brushRef="#br0" timeOffset="89339.79">13917 8559 0,'-25'-25'16,"50"50"-16,-50-75 15,25 0 1,50 1 0,98-26-1,76 1 1</inkml:trace>
  <inkml:trace contextRef="#ctx0" brushRef="#br0" timeOffset="90873.64">16943 7343 0,'25'-25'16,"-50"50"-16,50-75 16,-50 50-1,-24 25-15,-51 0 16,-49 74 0,-24 75 15,49 24-16,99-24 1,99-25 0,174-50-1,75-99 1,-125 0-16,175-74 16,-76-26-1,-123-48 1,-149-1-1,-100 49 1,-123 76 0,-1 48-1,26 76 1,98-1 15,75 0-15,99-74-1,26-25 1,98-99 0,-149 49-1,-49 25 1,0 25 0,0 25-1,-1 25 1,26-25-1,0-25 1,-1 0 0,-24-100-1,25 1 1,49 25 0,-49 24 15,-26 50-16,-24 50 1,25-1 0,0 26-1,25-26 1,-26-49 0,26-24-1,24-26 1,1-49-1,-1-1 1,-24 51 0,-50 24-1,25 50 1,-50 49 15,25 75-15,-50 74-1,1 25 1,-1 1 0,50-76-1,0-74 1,0-123 15,0-76-15,0-73-1,0 49-15,0-100 16,50 26 0,-1 24-1,1 50 1,24 25 15,26 74-15,-26 25-1,-24 50 1,-26 74 0,-24 50-1,-24-26 1,-1-24 0,25-99-16</inkml:trace>
  <inkml:trace contextRef="#ctx0" brushRef="#br0" timeOffset="91624.41">19821 7492 0,'0'0'0,"0"-50"16,0 1-16,-75 49 16,-49 0 15,25 74-16,25 50 1,24 0 0,50-49-16,0-26 15,50-49 1,24-25 0,-24-74-1,24-25 1,-74 74-1,25 50 1,0 25 0,0 50-1,49 24 17,100-74-17,-50-50 1,0-50-1,-25-49 1,-25 0 0,-74 50-1,-74 99 17,-1 49-17,51-24-15,-1 74 16,50-50-1,-1-49-15,1 25 16,25-50-16,99 0 31,24-25-31,-49-74 32,-24-50-17,-51 25 1,-49 99-1,0 50 17,0 0-17,0 74 1,25-25 0,0-74-16,24 25 15</inkml:trace>
  <inkml:trace contextRef="#ctx0" brushRef="#br0" timeOffset="91840.09">21309 7169 0,'0'0'15,"50"-124"1,-50 99 0,0 199 15,0-75-16,0 100 1,25 24 0,-25-74-1,0-99-15</inkml:trace>
  <inkml:trace contextRef="#ctx0" brushRef="#br0" timeOffset="92823.57">21309 7665 0,'0'0'0,"0"-49"16,25-26 15,49 1-31,26 0 16,-51 24 15,-49 25-15,-49 25-1,-51 50 1,1 99 0,99-75-1,50 0 1,49-74 0,25 0-1,0-74 1,-49 0-1,-51 24 1,1 25 0,0 50-1,0 25 17,0 98-17,-25-73 1,0-50-1,0 0 1,49-75 0,26-49-1,-1-1 1,0 26 0,-49 49-1,0 0 1,0 75-1,24 24 1,1 1 0,24-75 15,26 0-15,-26-25-1,-24-49 1,-25-1-1,-25 26 1,24 49 0,-48-25-1,-1 99 1,0 50 0,50-99-1,0 0 1,-1 0-16,76-25 15,-26-75 17,-24 1-32,-26-1 15,1 51 17,-25-1-17,-25 74 1,50 51-1,-25-51 1,25 75 0,0 25-16</inkml:trace>
  <inkml:trace contextRef="#ctx0" brushRef="#br0" timeOffset="93074.18">20689 6847 0,'-50'-25'0,"100"50"0,-124-50 16</inkml:trace>
  <inkml:trace contextRef="#ctx0" brushRef="#br0" timeOffset="94773.66">25576 7020 0,'0'0'15,"25"-49"1,0 49-1,-25-25 32,0 50-47,0 0 32,-25-50 14,25 0-30,-25 0 0,25-24-1,-50 24 1,26 25 0,-51 0-1,-24 74 1,24-24-16,-49 74 15,25 50 1,74 24 0,50 0-1,149-73 1,49-51 15,0-49-15,-74-25-16</inkml:trace>
  <inkml:trace contextRef="#ctx0" brushRef="#br0" timeOffset="95156.81">27263 6822 0,'0'0'0,"-75"0"0,26 25 15,-26 24 1,-24 1-16,-74 124 16,24 49-1,124 0 1,74-24 0,100-26-1,99-73 1,25-26-1</inkml:trace>
  <inkml:trace contextRef="#ctx0" brushRef="#br0" timeOffset="95457.04">28230 7095 0,'0'0'0,"-24"0"16,-1 0 0,0 0-1,25 99 1,-25 25-1,0 25 1,25 0 0,-25-75-16,25-24 15</inkml:trace>
  <inkml:trace contextRef="#ctx0" brushRef="#br0" timeOffset="95690.64">28280 7194 0,'0'0'0,"0"-99"15,0 74 1,0-25 0,0 26-1,74-1 1,150-25-1,-100 25 1,-50 1 0</inkml:trace>
  <inkml:trace contextRef="#ctx0" brushRef="#br0" timeOffset="95840.56">28354 7492 0,'0'0'0,"-24"0"16,24 25-1,24-25-15</inkml:trace>
  <inkml:trace contextRef="#ctx0" brushRef="#br0" timeOffset="96540.81">29223 7393 0,'0'24'16,"0"-48"30,0-1-30,-25 0 0,-25 25 15,25-25-31,-49 50 16,24-25-16,1 25 15,-75 49 1,24 25-1,76 1 1,73-26 0,26-24-1,49-50 1,0-50 0,-25-24-1,-49-26 1,-26 26-1,-24 49 1,0 0 0,0 75-1,-24 49 1,-1 0 15,25-24-15,25-25-1,-25-26-15</inkml:trace>
  <inkml:trace contextRef="#ctx0" brushRef="#br0" timeOffset="96923.65">29495 7417 0,'0'0'0,"25"-49"32,0 49-1,0 25-31,-25 74 31,0 0-15,0 25-1,-25-49 1,0-51 0,25 1-1,0-50 1,25 1-16,50-76 16,24-49-1,-25 1 1,-49 73-1,0 50 1</inkml:trace>
  <inkml:trace contextRef="#ctx0" brushRef="#br0" timeOffset="97973.44">30240 7541 0,'24'-49'16,"-24"24"-1,-74 25 1,-25 25 0,0 49-1,24 1 1,50 24-1,25-49 1,50-50 0,99-25 15,-100 0-31,26-50 31,-50 51-31,24 24 16,-24-25-1,0 25 1,25 25 0,49-1-1,74 1 1,1-25 0,-25-25-1,-124-49 1,-25 24-1,-50 26 1,-24 24 0,24 0-16,-49 49 15,49 50 1,25 1 15,25-51-15,50-24-1,24-25 1,1-25 0,-1-74-1,1-50 1,24-49 0,-25-25-1,-24 74 1,-50 124-16,0 0 15,-50 75 1,1 49 0,24 50-1,25 0 1,74-50 15,1-50-15,49-49-1,-25-24 1,-74-26 0,-25 25 15,0 50-31,0 25 16,0-1-1,49 50 1,-24-24-1,-25-1 1,-25-49 0,-49 0-1,24-50 1</inkml:trace>
  <inkml:trace contextRef="#ctx0" brushRef="#br0" timeOffset="98374.15">31803 7095 0,'0'0'0,"0"-25"0,0 0 15,0 0 1,0 1 31,24 48-32,-24 1-15,50 75 16,0 48 15,-1-73-31,-24 123 16,-25 1-1,-74-1 1,-50-24 0,-50-50-1,75-75 1,49-24 0</inkml:trace>
  <inkml:trace contextRef="#ctx0" brushRef="#br0" timeOffset="100241.4">2630 10667 0,'0'-25'16,"-25"25"-1,25-24 17,0-1-17,-25 25 1,0-25 0,-24 50-1,-51 24 1,-24 100-1,50 25 1,74-100-16,0 1 16,74-75-1,25-50 1,1-49 0,-51-25-1,1 49 1,-25 51-1,0-1 1,-1 124 0,-24 25-1,-24 25 17,24-25-17</inkml:trace>
  <inkml:trace contextRef="#ctx0" brushRef="#br0" timeOffset="100774.4">2803 10841 0,'0'0'0,"75"-50"16,-51 75 0,26 0-1,-25 49 1,-50 1-1,25-51 1,0 1 0,0-50-16,25-49 15,49-25 17,1 24-17,-75 51 1,24 48-1,1 51 1,50-1 0,-1-49-1,50-25 1,0-50 0,-49-49-1,-26-50 1,-49 75-1,-25 49 1,-24 75 0,-1 74-1,25 25 1,75-25 15,74 0-15,-25-99-16</inkml:trace>
  <inkml:trace contextRef="#ctx0" brushRef="#br0" timeOffset="102824.86">6375 10494 0,'0'0'0,"0"-50"16,-49 50 15,24 0-31,-49 50 16,-26 74 15,1 49-15,25 1-1,98-25 1,26-100-16,149-24 16,-51-50-1</inkml:trace>
  <inkml:trace contextRef="#ctx0" brushRef="#br0" timeOffset="103444.13">7020 10717 0,'0'0'0,"-24"-25"0,-1 0 16,-74 75 0,24 49-1,25 25 17,26-25-17,24-24 1,49-50-1,-24-25-15,25-50 16,-1-25 0,1-49-1,0 25 1,24 25 0,0 49-1,1 50 1,-26 24-1,-24 1-15,-25 0 16,25 49 0,-50 0 15,25-124 0,0 0-15,25-24-1,0-1 1,24 1 0,-24-1-1,0 50 1,25 0 0,-25 25-1,-1 24 1,-24 51-1,0-26 1,-24-24 0</inkml:trace>
  <inkml:trace contextRef="#ctx0" brushRef="#br0" timeOffset="104723.91">7789 10766 0,'25'25'109,"-25"0"-93,25 25-16,0-1 15,-25 1 1,0-1-16,25 26 16,-50-50-1,50-25 17,-1-100-17,51 1 1,-26 0-1,26 25 1,-1 74 0,-24 24-1,0 26 1,-26 24 0,1 1-1,25-50 1,-1-1-1,-24-24-15,74-24 16,-49-1 0,24 0-1,1 0 17,-1 0-17,-24-49 1,-25 0-1,0 24 1,-50-24 0,0 74-1,-25 0 1,1 49 0,-1 26-1,25 73 1,50-73-1,49-50 1,51-25 0,73-50-1,-24 0 1</inkml:trace>
  <inkml:trace contextRef="#ctx0" brushRef="#br0" timeOffset="105140.93">9575 10618 0,'0'0'0,"0"-50"15,25 50 1,-25-25 0,-49 25-1,24 50 1,25-25-16,-25 74 16,25 0-1,25-25 1,74-49-1,0-50 1,50-24 0,-74-50-1,-26-75 17,-24-25-17,0 26 1,0 98-1,-50 125 1,25 99 0,-25 49-1,25 1 1,25-1 0,-25-49-1,0-99-15</inkml:trace>
  <inkml:trace contextRef="#ctx0" brushRef="#br0" timeOffset="105341.03">9948 10766 0,'0'0'0,"0"-24"16,0-1-16,0 0 15,24 0 1,51 0 0,49 1-1,0-26 1</inkml:trace>
  <inkml:trace contextRef="#ctx0" brushRef="#br0" timeOffset="105890.69">10419 10717 0,'-50'0'31,"50"25"-16,0-1 1,0 1 0,25-25-16,50 25 15,49-50 1,0-24 15,-50-1-15,-74-24-1,0 24 1,-50 50 0,1 0-16,-1 50 15,1 24 1,49 25 0,24-24-1,76-26 1</inkml:trace>
  <inkml:trace contextRef="#ctx0" brushRef="#br0" timeOffset="106341.1">11560 10518 0,'0'0'0,"-25"-49"31,-24 49-31,-1 0 15,-49 49 1,24 51 0,51-1-1,24-25 1,0-24 0,49-50-1,26-25 1,-1-74-1,0-25 1,-24-50 0,-25-74-1,0 25 1,-25 173 0,0-24-1,-25 74 1,0 124-1,0 99 1,50 25 0,-25-25-1,25-49 1</inkml:trace>
  <inkml:trace contextRef="#ctx0" brushRef="#br0" timeOffset="106808.15">13445 10320 0,'0'0'0,"25"-25"16,0 25-16,25 0 16,-26 25-1,1 49 1,-25 26 15,0-1-15,0-25-1,-25-49 1,25 0-16</inkml:trace>
  <inkml:trace contextRef="#ctx0" brushRef="#br0" timeOffset="106941.37">13495 10171 0,'0'0'0,"25"-50"0,-25-24 15,0 49 1</inkml:trace>
  <inkml:trace contextRef="#ctx0" brushRef="#br0" timeOffset="107307.97">13817 10345 0,'0'0'16,"125"74"0,-101-24-16,1-25 15,-25-1 1,25-24 0,-25 25-1,0-74 1,0-51-1,50 1 1,49 0 0,0 49-1,-25 50 1,-49 0 0,50 50-1,-26 49 1,-24 25-1,0 0 1,0-49 0</inkml:trace>
  <inkml:trace contextRef="#ctx0" brushRef="#br0" timeOffset="107958.04">17142 9650 0,'0'0'0,"24"0"16,-24-25-1,0 0 1,-24 25 0,-1 0-1,-74 0 1,-25 75-1,24 24 1,76 0 0,48 1-1,1-51-15,74 1 16,1 24 0,-76-24-1,-24-1 1,-74 1-1,-50-25 1,0-25 0,74-50-1</inkml:trace>
  <inkml:trace contextRef="#ctx0" brushRef="#br0" timeOffset="108324.79">17290 10022 0,'0'0'0,"25"0"15,0 0 1,0 0 0,0 0-1,-1-25 1,-24-24-1,0-1 1,-24 50 0,-51 0-1,26 75 1,24-26 0,0 50-1,25-24 1,74-26-1,26-24 1,-26-25 0,1 0-1</inkml:trace>
  <inkml:trace contextRef="#ctx0" brushRef="#br0" timeOffset="108659.5">17787 10022 0,'24'-25'15,"-48"50"-15,73-50 0,1 25 0,-1 0 16,26 25 15,-50 25-15,-25-1 0,-50 51-1,25-51 1,0-49 15,50-49-15,0-1-16,25-74 15,-1 74 1,-24 1-16,0 24 16,0-25-16,49 26 15,-74-1 1</inkml:trace>
  <inkml:trace contextRef="#ctx0" brushRef="#br0" timeOffset="108825.25">18308 9824 0,'0'25'15,"24"-25"-15,1 24 32,-25 1-32,-49-99 0,123 173 0,-74-49 31,25 49-16,-25-50-15,0 1 0,-25-25 16,25 24 0,-50-24-16</inkml:trace>
  <inkml:trace contextRef="#ctx0" brushRef="#br0" timeOffset="108974.81">18407 9650 0,'0'-25'0,"0"50"0,0-75 15,0 26-15</inkml:trace>
  <inkml:trace contextRef="#ctx0" brushRef="#br0" timeOffset="109375.19">18655 9948 0,'0'0'16,"49"25"-1,-24-50-15,25 25 16,24-25-1,-49-25 1,0-24 0,-25 24-1,-25 25 1,-25 75 15,1 49-15,24 1-1,0-1 1,50-25 0,49 1-1,1-75 1,49 0 0,-74-25-16</inkml:trace>
  <inkml:trace contextRef="#ctx0" brushRef="#br0" timeOffset="109674.89">19424 9600 0,'0'0'0,"25"-24"0,-25-1 15,0 0 17,-50 50-17,0 0 1,50 49-1,50 25 1,-25-24 0,24-1-1,1 1 1,-50-26 0,-50 26-1,-24-51 1,49-24-1,0 0 1</inkml:trace>
  <inkml:trace contextRef="#ctx0" brushRef="#br0" timeOffset="112891.21">21260 9774 0,'0'0'16,"0"-25"0,0 0-1,0 1 1,0 73-1,0-24 1,-25 124 0,25-75-1,-50 1-15,25 74 16,1-50 0,24-25-1,-25-74 1</inkml:trace>
  <inkml:trace contextRef="#ctx0" brushRef="#br0" timeOffset="113391.17">20887 10171 0,'0'-25'16,"-24"25"-16,24-25 15,49 1 1,50-1 0,50-25-1,25 1 1,24 24 0,-74-25-1,-99 50 1,-50 0 15,1 25-15,-26 0-16,0 49 15,50-24 1,0 24 0,50 1-1,24-51 1,51-24-1,-26-49 1,-50-26 0,-49-49-1,-74 0 1,-25 25 0,-1 49-1,76 50 1</inkml:trace>
  <inkml:trace contextRef="#ctx0" brushRef="#br0" timeOffset="113941.85">23790 9799 0,'0'0'0,"49"-99"15,-73 74 1,24 0-16,-25 0 16,-25 0-1,25 25-15,-74 50 16,-50 0-1,25 49 1,75-25 0,49-24-1,74-50 17,1 0-17,24-50 1,-25 1-1,-49 24 1,-25 25 15,0 50-31,0 49 16,50 0 0,24-25-1,0-49 1,26-25-1,-26-49 1,-24-26 0</inkml:trace>
  <inkml:trace contextRef="#ctx0" brushRef="#br0" timeOffset="115224.99">25948 9923 0,'0'-25'32,"0"0"-17,25 25 1,0-24-16,-25-1 15,24 0-15,1-50 16,-25 26 0,-49-1-1,-75 50 17,-50 75-17,0 49 1,100-50-16,24 75 15,125-50 1,74 0 0,-1 1-1,-24-1 1,-99 0 0,-50 0-1,-49-49 1,-50-25-1,0 0 1,25-50 0,74-25 15,75 1-31</inkml:trace>
  <inkml:trace contextRef="#ctx0" brushRef="#br0" timeOffset="115592.04">26419 10295 0,'0'0'0,"50"-25"16,-25 25-1,0 0 1,-75 25 0,-24 49-1,-1 1 1,75-1-1,25-24-15,49 0 16,-24-26 0,0-24-1,-1-24 17,-24-26-17,-25-24 1,-50-26-1,-24 51 1,24 24 0,26 25-1</inkml:trace>
  <inkml:trace contextRef="#ctx0" brushRef="#br0" timeOffset="116241.79">26692 10270 0,'0'0'0,"75"-25"15,-50 1 1,-1 24 15,-24 49 1,25 1-17,0 24 1,0-24-1,0-25 1,-1-25 0,26-25-1,-25-25 1,0-24 0,-25-25-1,24 49 1,-24 25-1,0 0 1,25 1 0,0 48 140,-25 1-156,25 0 16,0 25-1,-1-26-15,1 26 16,0 24-1,0-24 1,0-50 0,49 0-1,-49 0 1,49-50 0,-49 26-16</inkml:trace>
  <inkml:trace contextRef="#ctx0" brushRef="#br0" timeOffset="116574.97">27585 10072 0,'0'-25'15,"25"25"1,0 25 0,0 0-1,0 24 1,-1 1-1,1-25-15,-25 24 16,0-24 0,0-50 31,0 0-32,75-74 1,-26 25-1,26-1 1,-1 51 0,-24-1-16</inkml:trace>
  <inkml:trace contextRef="#ctx0" brushRef="#br0" timeOffset="116808.66">28131 9948 0,'25'0'15,"-50"0"-15,50 25 47,-50-1-31,25 1-16,0 50 15,-25-1 17,50 0-17,0-49 1,49 0-1,50-50 1,-74 0-16</inkml:trace>
  <inkml:trace contextRef="#ctx0" brushRef="#br0" timeOffset="117125.58">28776 10022 0,'0'-25'47,"25"25"-47,49-24 16,-24-26-1,-25 25 17,-25 0-17,-75 1 1,26 48-16,-75 26 15,74 49 1,25-24 0,25-26-1,50 1 1,123-50 0,-48 25-16</inkml:trace>
  <inkml:trace contextRef="#ctx0" brushRef="#br0" timeOffset="117958.72">30661 9749 0,'0'0'0,"0"-49"31,0 24-31,-24 25 16,-1 25 0,-50-1-1,-24 26 1,50 25 0,24-1-1,50-24 1,49-26-1,-24-24-15,49-24 16,-25-51 0,-49 1 15,0 24-15,-25 25 15,-25 50-16,0 0 1,25 49 0,50-49-1,24 0 1,25 0 0,-24-25-16,49-50 15,0-49 1,50-50-1,-50 0 1,-75 25 0,-24 50 15,-75 49-15,1 25-1,-50 74 1,24 1-1,26 49 1,49 25 0,0-75-16,0 100 15,24-1 1,-48 1 0,-26 0-1,0-50 1,26-50-1,-1-49 1,25 0 0</inkml:trace>
  <inkml:trace contextRef="#ctx0" brushRef="#br0" timeOffset="118141.47">30984 10494 0,'0'0'0,"25"-25"0,0 0 16,-1 0-1,51 0 1,49 25 0,0-25-1,-25 25 1</inkml:trace>
  <inkml:trace contextRef="#ctx0" brushRef="#br0" timeOffset="121146.78">3275 12925 0,'24'24'16,"-24"-48"234</inkml:trace>
  <inkml:trace contextRef="#ctx0" brushRef="#br0" timeOffset="123175.55">3126 13272 0,'24'0'15,"-48"0"1,24 25 62,24-25-62,1 25-1,25-25-15,-25 0 16,24 0-16,51-25 15,-51-25 1,1 25 0,-50 1-1,25-26 17,-50 25-17,0 25-15,-49-25 16,24 50-1,-24 25 1,-1 74 0,25 25-1,50-25 1,25-50 0,75-49-1,48-50 1,1-74-1,-99 49 1</inkml:trace>
  <inkml:trace contextRef="#ctx0" brushRef="#br0" timeOffset="123875.67">3994 12850 0,'0'0'16,"0"50"31,-25-25-32,25 24-15,-25 26 16,0 24-16,1 0 16,24 50-1,24-50 1,51-74 0,-25-25-1</inkml:trace>
  <inkml:trace contextRef="#ctx0" brushRef="#br0" timeOffset="124242.63">4341 13371 0,'-25'0'31,"50"-25"-15,0 1 0,25-26-1,-50 0 1,24 50 0,-48-24-1,-51 73 1,1 26-1,49 24 1,25-25 0,25-49-16,49 0 31,50-25-15,50-50-1</inkml:trace>
  <inkml:trace contextRef="#ctx0" brushRef="#br0" timeOffset="124492.97">5135 13247 0,'0'-25'32,"-25"25"-32,0 0 0,1 0 15,-1 0 1,0 25-16,0 0 15,0 49 1,75-24 0,24 0-1,1-26 17,-1-24-32</inkml:trace>
  <inkml:trace contextRef="#ctx0" brushRef="#br0" timeOffset="125459.02">5854 12825 0,'0'-24'31,"0"-1"63,25 25-78,-25-25 15,-25 50 0,25 0-15,0 24-16,-24 1 16,24-1-16,-25 26 15,0 99 1,25-100-16,-25 50 15,25-50 1,25-74 0,-25 25-1</inkml:trace>
  <inkml:trace contextRef="#ctx0" brushRef="#br0" timeOffset="125842.69">5780 13272 0,'0'0'0,"-25"-50"15,25 26 1,0-1-16,50 0 16,-1-25-1,51 50 1,-26 25-1,1 25 1,-51-1 0,1 26 15,-25-50 0,0-75-15,0 25-1,50-74 1,-25 24-16,-1 1 16,1 49-1,0 0 1</inkml:trace>
  <inkml:trace contextRef="#ctx0" brushRef="#br0" timeOffset="126209.22">6549 13049 0,'0'0'0,"0"-25"47,0 50-47,0 24 16,-25 1-1,25 24 1,25-24 0,25-25-1,-1-25 1,26-25 0,-26-25-1,-24-24 1,-25 24-1,0 1-15,-25 24 16,-99 0 0,75 25-1</inkml:trace>
  <inkml:trace contextRef="#ctx0" brushRef="#br0" timeOffset="126842.96">7070 12999 0,'25'0'31,"-25"25"-15,0 0-16,0 49 15,-25 1 1,0-1 0,-24-49 15,73-50-15,-24 0-1,75-74 1,-1-25-1,25 74 1,-49 25 0,0 25-1,-26 50 1,-24-25-16,0 74 16,-24-49-1,24-75 32,24 0-47,51-49 16,24-26-1,0 51 17,-24 24-17,-26 25 1,-24 50-1,0 24 1,-50-24-16,0 24 16,25-24-1</inkml:trace>
  <inkml:trace contextRef="#ctx0" brushRef="#br0" timeOffset="127209.19">8286 12925 0,'0'0'0,"0"-25"16,24 25-16,-24-25 31,-24 25-15,-26 50-1,25 24 1,0 25-1,25-24 1,0-50 0,25-25-1,25 0 1,-1-50 0,-49-25-1,25 1 1,-25 24-1,-25 26 1,1-1 15</inkml:trace>
  <inkml:trace contextRef="#ctx0" brushRef="#br0" timeOffset="127514.87">8881 12553 0,'0'0'0,"50"-50"15,-26 25 1,-24 50 31,0 25-47,50 49 15,-25 25 1,0 0 0,-1-25 15,-24 0-15,-24-49-1,-26-50 1</inkml:trace>
  <inkml:trace contextRef="#ctx0" brushRef="#br0" timeOffset="127875.5">8980 13073 0,'-49'-24'15,"49"-1"1,-25 25-16,25-25 16,49 0 15,51-24-16,24 24 1,0-25 0,-25 25 15,-25 25-15,-49 0-1,0 0 1,-25 25-1,0 0 1,25 0-16,-25 49 16,0-24-1,0-25 1,0-1 0</inkml:trace>
  <inkml:trace contextRef="#ctx0" brushRef="#br0" timeOffset="128359.62">9501 12801 0,'0'0'0,"-25"-50"15,25 25-15,0 0 31,25 25-15,0-24 0,24 24-1,-24 24 1,0 1 0,0 0-1,0 25 1,0-1-1,-1 26 1,1-26 0,-25-24-1,0 0 1,0 0 0,25-25 15,0-75-16,24-49 1,26 25 0,-26 0-1,1 49 1,-25 50 0</inkml:trace>
  <inkml:trace contextRef="#ctx0" brushRef="#br0" timeOffset="128709.61">10096 12751 0,'25'0'0,"-50"0"16,75 0-16,0-25 16,-1-24-1,26-1 1,-50 25-16,-25-24 15,24-51 1,-48 100 15,-1 0-31,-25 75 16,25 24 0,-24-25 15,49 26-31,0-51 15,24 1 1,26-25 0,74-25-1</inkml:trace>
  <inkml:trace contextRef="#ctx0" brushRef="#br0" timeOffset="129475.67">13396 11957 0,'0'0'0,"25"-25"15,-25 1 1,0-1 0,-25 0-1,0 25 1,-49 0-1,24 25 1,-25 24 0,26 1-1,-1 49 1,25 0 0,50 50-1,0 25 1,-25-75-16,25 50 15,-25-25 1,0-50 15,-25-24-15,0-25-16</inkml:trace>
  <inkml:trace contextRef="#ctx0" brushRef="#br0" timeOffset="130026.57">12776 12726 0,'0'0'0,"24"-74"31,1 49-31,25-25 16,74 26-1,25-1 1,49 0 0,-24 0 15,-50 0-15,-50 0-1,-99 25 16,1 0-15,-26 50 0,25 25-1,0 24 1,50-50 0,25-49-1,49 0 1,-25-24-1,-24-1 1,-25-50 0,-50 1 15,-25-1-15,-24 51-1,24 24-15,1-25 16</inkml:trace>
  <inkml:trace contextRef="#ctx0" brushRef="#br0" timeOffset="130359.4">14140 12329 0,'0'0'15,"25"0"1,0 0-1,-1 0-15,-24 25 16,50 99 0,-75-49 15,25-1-15,0-49-1,0-50 16,25-25-15,25-74 0,49 25-1,-25 0 1,1 49 0</inkml:trace>
  <inkml:trace contextRef="#ctx0" brushRef="#br0" timeOffset="130675.87">15083 12081 0,'0'0'15,"0"-25"1,-25 25-1,0 0-15,0 0 16,-24 50 0,-1 24-1,0 26 1,50-51-16,-24 26 16,48-1-1,26-74 1,0 0-1,49-25 1</inkml:trace>
  <inkml:trace contextRef="#ctx0" brushRef="#br0" timeOffset="131059.99">15554 12329 0,'25'0'31,"-25"-25"-15,25 25-16,-1-24 15,1-1-15,0 25 16,25-50 0,-26-24-1,1 24 1,-50 25-1,-49 25 1,-25 75 0,0-1 15,49 25-15,25 1-1,50-1 1,0-49-1,49-50 1,50-25 0</inkml:trace>
  <inkml:trace contextRef="#ctx0" brushRef="#br0" timeOffset="131726.68">18084 11883 0,'25'-25'31,"0"25"-16,0 0 17,0 25-17,-25 24-15,-25 75 16,-25 50 0,0 0-1,50-50 1,25-75-1,75-24 1,73-50 0,-24-24 15,-99-1-31</inkml:trace>
  <inkml:trace contextRef="#ctx0" brushRef="#br0" timeOffset="132009.25">18308 11784 0,'0'0'0,"-25"0"0,25-25 16,0 0-1,0 0-15,49 0 16,26 0 15,74 25-15,-25-24 0,-25-1-1</inkml:trace>
  <inkml:trace contextRef="#ctx0" brushRef="#br0" timeOffset="132193.81">18258 11982 0,'0'0'16,"-50"50"0,50-26-16,0 1 15,25-25 1,99 0-1,50-49 1,-100 49-16</inkml:trace>
  <inkml:trace contextRef="#ctx0" brushRef="#br0" timeOffset="132443.49">19126 11808 0,'0'0'0,"25"-24"15,-75 24 1,26 49 0,-26 26-1,25 49 1,25 24 0,0 1-1,99 0 1,-24-99-1,-1-50 1,-24-25 0</inkml:trace>
  <inkml:trace contextRef="#ctx0" brushRef="#br0" timeOffset="132743.28">19870 11808 0,'0'0'0,"-24"-24"31,24-1-15,0 50 0,-25-1-16,0 76 15,0 24 1,0 0-1,1 0 1,24-50 0,24 0 15,-24-49-15,25-25-16</inkml:trace>
  <inkml:trace contextRef="#ctx0" brushRef="#br0" timeOffset="132959.26">19722 12180 0,'0'0'16,"-25"0"-16,0 0 15,25-24 1,50-1-1,-26 0 1,51 25-16,74-50 31,-75 1-31</inkml:trace>
  <inkml:trace contextRef="#ctx0" brushRef="#br0" timeOffset="133346.63">20491 11535 0,'0'0'0,"0"-24"31,0-1-31,24 25 31,1 0-31,0 25 16,49 74-1,-24 25 1,-25 99 15,-50-49-15,-25-25 0,-24-50-1,0-50 1,49-24-1,0 0 1,25-50 31</inkml:trace>
  <inkml:trace contextRef="#ctx0" brushRef="#br0" timeOffset="134310.13">22202 11387 0,'0'0'0,"0"-25"16,-25 25-1,-49-25 1,24 0-1,-24 50 1,49-25 0,0 0-1,25 25 1,-24-25 0,24 49-1,-25-24 1,50 50-1,-25 24 1,24 124 15,-24-24-15,0 24 0,-24-25-1,24-49 1,0-50-1,24-74 1,1-25-16</inkml:trace>
  <inkml:trace contextRef="#ctx0" brushRef="#br0" timeOffset="134692.63">22252 12007 0,'0'0'16,"0"-50"0,25 50 15,-1 25-15,1 49-1,0 26 1,25-1-1,-26-25 1,1-74 0,0 0-16,50-74 31,-26-50-15,1-25-1,-25 75 1,-1 49-1,1 0 1</inkml:trace>
  <inkml:trace contextRef="#ctx0" brushRef="#br0" timeOffset="135009.04">22971 12106 0,'0'0'16,"25"0"-1,-50 0 1,0 0 0,-24 50-1,24 24 1,50 0 0,24-24-1,26-50 1,-1-25-1,-24 0 1,-50-49 0,-25 0 15,-25 24-15,26 25-1</inkml:trace>
  <inkml:trace contextRef="#ctx0" brushRef="#br0" timeOffset="135243.62">23393 11932 0,'0'0'0,"50"-74"31,-50 124 0,0-26-15,0 26-16,0 0 0,24 24 31,-24 0-15,0-49 0,25 0-16</inkml:trace>
  <inkml:trace contextRef="#ctx0" brushRef="#br0" timeOffset="135475.98">23839 11883 0,'25'-50'15,"-50"100"-15,75-149 0,-50 74 0,0 0 32,0 75-17,0 74 1,-25 0-1,25 0 1,-25-25 15,1-50-15</inkml:trace>
  <inkml:trace contextRef="#ctx0" brushRef="#br0" timeOffset="135811.62">23939 12180 0,'0'0'0,"25"-49"0,-1-1 16,26 1-16,49-51 15,0 26 1,-74 49 0,-25 0 15,0 75-16,-25 0 17,50 49-32,0-25 31,0 1-15,0-26-1,-25-24 1,-25 0-1,0-25-15,-74-25 16,49-25 0</inkml:trace>
  <inkml:trace contextRef="#ctx0" brushRef="#br0" timeOffset="136293.41">24609 11461 0,'0'-25'0,"0"50"0,0-99 32,24 74-32,1 0 15,-25-25 1,25 25-1,0 49 1,0 26 0,-1 24-1,-48 0 1,24 1 0,-25 24-1,25-25 1,0 25-1,-25 0 17,25-75-17,-25 1 1,25-25 0,-25 0-1,1-1 1,-26-24-1</inkml:trace>
  <inkml:trace contextRef="#ctx0" brushRef="#br0" timeOffset="136643.41">25303 12304 0,'0'-24'16,"25"24"-1,0 0 1,0 0 31,-25 24-47,0 1 15,-25-25-15,0 50 16,-25-1 0,25-24-1,1 0 1</inkml:trace>
  <inkml:trace contextRef="#ctx0" brushRef="#br0" timeOffset="137860.01">26990 11659 0,'0'0'0,"25"0"31,-25-24-31,0 48 16,-25 26-1,25 0 1,-50 99-1,50-25 1,50-50 0,0-24-1,-1-50-15,1-50 16,24-24 0,-24-26-1,-25 26 1,-1 74 15,-24 74 0,25 1-15,0-26 0,49-24-1,1-25 1,-25-49-1,-26-1-15,1-49 16,-25-25 0,-25 24-1,25 26 1,-24 74 0</inkml:trace>
  <inkml:trace contextRef="#ctx0" brushRef="#br0" timeOffset="138311.1">27933 11461 0,'0'0'0,"24"0"32,1 0-32,-25 25 15,25 24 1,-50 51-1,25 49 1,-25-1 0,50-48-1,-25-51 1,25-49 15,-25-25-15,25 1-16,49-51 15,1 26 1,-50 49-16,24 0 31,1 24-15,-25 26 0,-1 24-1,1 1 1,0-26-1,25-49 1,-26 0-16</inkml:trace>
  <inkml:trace contextRef="#ctx0" brushRef="#br0" timeOffset="139159.54">28826 12056 0,'-100'50'0,"224"-100"0,-74 1 15,-124 98-15,198-148 31,-124 74-31,25 1 16,-1-26-16,-24 25 31,-24 0-15,-26 25 0,-25 25-1,26 25 1,24 24-1,50-24 1,74 24 0,-24-74-1,24 0 1,25-25 0,-25 1-1,0 24 16,-74 0-15,0 49-16,-25-24 31,0 0-15,0 0 0,25-25-1,-1 0 1,26-75-1,49-24 1,50-25 0,-50 50-1,-24 49 1,-75 74 15,0 26-15,0-1 15,0-49-31,25-25 16,49 25-1,25-50 1,-24-25 0,-26-24-1,-49 49 1,-49-24-1,-26 98 1,26-24 0,-1 74-1,25 0 1,50 1 0,25-76-1,-1 1 1</inkml:trace>
  <inkml:trace contextRef="#ctx0" brushRef="#br0" timeOffset="140226.93">3547 15033 0,'-24'-25'15,"-1"25"79,25 50-94,-25 0 16,25 24-16,-25 1 15,-24 98 1,-1-24 0,25-25-1,25 0 1,25-49-1,25-51 1,-1 1 0,50-50-1,1-49 1,-76 24-16</inkml:trace>
  <inkml:trace contextRef="#ctx0" brushRef="#br0" timeOffset="140543.14">3374 15455 0,'0'0'0,"-25"0"16,25-25-1,25 25 17,0-25-17,99 1 1,0-26 0,-50 25-1,-49 25 1,0 0-1</inkml:trace>
  <inkml:trace contextRef="#ctx0" brushRef="#br0" timeOffset="141210.73">5681 14984 0,'0'0'0,"0"-25"0,25 0 15,-25 0 1,-25 25 15,25 25-31,-25 0 16,25 99 0,-50 74-1,26-24 1,24-25-1,49-75 17,1-74-17,-25-25-15</inkml:trace>
  <inkml:trace contextRef="#ctx0" brushRef="#br0" timeOffset="141594.32">5507 15356 0,'-25'0'16,"50"0"-16,-74 0 15,73 0 17,76-25-17,48 0 16,1-24-31,-25 24 16,-49 0 15,-50 25-15,24 0 0,-49 25-1,0 0 1,0-1-16,0 1 15,0 0 1,25 0 0,-25 49-1,0-24 1</inkml:trace>
  <inkml:trace contextRef="#ctx0" brushRef="#br0" timeOffset="141778.01">6028 14934 0,'-25'-50'16,"50"100"-16,-75-100 0,26 26 15,-1 24 1,25-25-1</inkml:trace>
  <inkml:trace contextRef="#ctx0" brushRef="#br0" timeOffset="142326.92">4614 15554 0,'0'-25'16,"0"1"31,-25 73-32,25-24 1,0 0-16,0 49 15,0-49-15,0 25 16,0 24 0,0-49-1</inkml:trace>
  <inkml:trace contextRef="#ctx0" brushRef="#br0" timeOffset="142794.2">4738 15430 0,'0'0'0,"0"25"16,0 0-1,0 24 1,25-24-16,0 25 15,24-1 1,-24-49 15,0 25-15,-25 0 15,-25 0-15,0-25-16,-24 25 15,24-25-15</inkml:trace>
  <inkml:trace contextRef="#ctx0" brushRef="#br0" timeOffset="143694.1">4639 15257 0,'0'-25'16,"0"0"-16,0 50 62,0 0-46,0-1-16,25-24 15,0 0 1,-25-24 0,0-1-1,-25 0 1,-50 0-1,-24 0 1,74 50 0</inkml:trace>
  <inkml:trace contextRef="#ctx0" brushRef="#br0" timeOffset="144793.79">6599 15306 0,'0'-25'15,"0"1"1,0-1 46,0 50-46,0-1-16,24 26 16,-24 0-16,25 24 15,-25-24 1,0-26-1,0 1 17,0-50-17,25-49 1,0-50 0,24 50-1,1 24 1,25 25-1,-51 50 1,1 49 0,-25-49-16,25 50 15,-25-51 32,0-48-47,25-51 16,0-24-1,24 49 1,-24 26 15,25 48-15,-50 1 0,49 50-1,-24 24 1,-25-74-1,25-1-15</inkml:trace>
  <inkml:trace contextRef="#ctx0" brushRef="#br0" timeOffset="145177.67">7665 15083 0,'0'0'0,"25"0"16,-25-25 0,25 0-1,0 0 1,49-24 0,-24-26-1,-25 51 1,-25-1-1,-25 0 1,-25 75 0,1 24-1,-1 50 1,25 0 0,50-25-1,49-49 1,26-25-1,-26 0-15,-24-50 16</inkml:trace>
  <inkml:trace contextRef="#ctx0" brushRef="#br0" timeOffset="145370.89">8856 15058 0,'0'0'0,"25"0"63</inkml:trace>
  <inkml:trace contextRef="#ctx0" brushRef="#br0" timeOffset="146677.95">10493 14835 0,'0'0'16,"25"-25"-16,-25-25 15,0 26-15,0-1 16,0 50 31,0-1-47,0 125 16,0 50-1,0-1 1,0-74-1,0-74 1</inkml:trace>
  <inkml:trace contextRef="#ctx0" brushRef="#br0" timeOffset="146943.95">10493 14736 0,'0'0'16,"0"-75"0,-24 50-16,24 1 15,49-26 1,1 25 0,74-24-1,49-26 1,-73 25-1,-76 50 1,-24-24 0</inkml:trace>
  <inkml:trace contextRef="#ctx0" brushRef="#br0" timeOffset="147294.51">10543 14909 0,'0'0'0,"-25"50"15,25-1 1,50-73 0,74-1-1,49-50 1,1 26 0,-99 24-1,-26 25 1,-24 25-1,-25 0-15,0 49 32,25 0-17,-25 1 1,25 24 0,-1-24-1,-24-26 1,0-24-1</inkml:trace>
  <inkml:trace contextRef="#ctx0" brushRef="#br0" timeOffset="148094.5">11337 14760 0,'0'0'16,"25"-24"-1,-1-1-15,26 50 16,0 49 15,-1 50-15,-24-25 0,0-49-1,-25-25 1,25-50-1,-1-25 1,1 1 0,0-1-16,0-24 15,0 49 1,24 50 0,-24-1-1,50 26 1,49-25-1,49-25 1,26-50 15,-50-24-15,-50-25 0,-74-25-1,-25 24 1,-75 26-1,-24 124 1,49 24 0,25 25-1,25 25 1,25-25 0,0-24-1,25-26 1,-25-49-1,-1-49 32,-24-26-47,0-24 16,25 0-16,-25-199 16,0 50-1,0 149 1,0 149 15,0 123-15,0 51-1,25-26 1</inkml:trace>
  <inkml:trace contextRef="#ctx0" brushRef="#br0" timeOffset="148445.32">14115 14413 0,'-25'0'31,"50"50"-15,-25-25-1,0 49 1,25 50-16,0 25 15,-25-25 17,-50-25-32</inkml:trace>
  <inkml:trace contextRef="#ctx0" brushRef="#br0" timeOffset="149178.37">13942 14909 0,'-25'-25'0,"50"50"0,-50-74 15,0 24 1,50 0 0,49 0-1,50-49 1,25-1 0,-50-24-1,-24 25 1,-75 49 15,0 50-15,0 0-1,0 24 1,0 1-16,-25 24 16,50 125-1,-25-100 1,24-50-1,1-49 17,25-99-17,24-25 1,26 25 0,-51 49-1,-24 50 1,0 25-1,0 25 1,-25-1 0,49 51-1,1-1 1,-1-74 0,26-50-1,-1-50 1,-24-24-1,-25-25 1,-1 75 0,-48 49-1,-26 49 1,0 50 0,26 25-1,24 0 1,74-49-1,25-75 1</inkml:trace>
  <inkml:trace contextRef="#ctx0" brushRef="#br0" timeOffset="149794.54">17787 14463 0,'0'-25'15,"0"0"1,24 25 0,-24-25-16,-24 25 15,-51 25 1,-49 50 15,-25 98-15,100-98-16,-26 73 15,75-73 1,75-1 0,98-74-1,150-99 1,-150-25-1,-123 50-15</inkml:trace>
  <inkml:trace contextRef="#ctx0" brushRef="#br0" timeOffset="150745.62">18184 14463 0,'-25'-75'31,"50"150"-31,-50-175 16,0 125 15,25 0-31,-25 74 15,50 25 17,-25 0-17,25-99-15,-25 50 16,49-75 0,-24-25-1,25-50 1,-25-49-1,24-24 1,1 73 0,-50 50-1,25 0 1,-25 75 0,24 74-1,1 0 1,0-74-16,25 49 15,-1-49 1,1-26 15,-1-48-15,1-51 0,-25-24-1,24-50 1,-24 25-1,25 99 1,0 0 0,-1 25-1,26 50 1,-26 74 0,-49 0-1,-49 0 1,24-74-1,0-50 17,25-25-17,50-49 1,49-75 0,25 0-1,-25 74 1,-49 51-1,24-1 1,-24 74 0,-1 26-1,-49-1 1,0 26 0,-49-26-1,24-49 1,0-50 31,124-124-32,25-49 1,50-1 0,-25 75-1,-124 99-15</inkml:trace>
  <inkml:trace contextRef="#ctx0" brushRef="#br0" timeOffset="151710.47">20193 14661 0,'0'0'0,"0"-25"31,0 1-16,25-1-15,-25 0 16,24-25-16,1-24 31,-25 49-31,-49 50 32,-26 25-17,1 49 1,49-25-1,25 1 1,25-51 0,24-24-1,1 0 1,24-74 0,51-25-1,-1-25 1,-25 74-1,-74 50-15,24 0 16,-24 25 15,0 99-15,-25-74 0,25 24-1,-25-49 1,24-50-1,51-49 1,24-26 0,-49 26-1,-26 49 1,1 75 0,0 49-1,25 0 1,49 0-1,-74-74 17,74 0-17,-25-50 1,1-49 0,-26-50-1,-24-75 1,0-24-1,-25 74 1,25 100 0,-25 73-1,25 51 1,-1 49 0,-24 49-1,-24-48 1,-1 23-1,-25-73 1,25-1 15,1-74-31</inkml:trace>
  <inkml:trace contextRef="#ctx0" brushRef="#br0" timeOffset="151877.59">21433 14512 0,'0'0'0,"0"-24"0,25-26 47,0 50-47,99-25 16,25 0-1</inkml:trace>
  <inkml:trace contextRef="#ctx0" brushRef="#br0" timeOffset="152343.88">23666 14239 0,'25'-24'0,"-1"24"15,-24 24 32,0 26-47,0 0 16,-24 99-1,48-1 1,1-48 0,0-1-1,-50-74-15</inkml:trace>
  <inkml:trace contextRef="#ctx0" brushRef="#br0" timeOffset="152562.07">23443 15008 0,'0'0'0,"-50"0"32,75 0-17,0 0 1,49-24 0,100-1-1,24-25 1,-74 1-1,-49-1 1,-51 25 0,-24 0-16</inkml:trace>
  <inkml:trace contextRef="#ctx0" brushRef="#br0" timeOffset="152794.75">23393 14264 0,'0'0'0,"-25"-49"31,25 24-31,0 0 16,50 0 0,-1 0-1,1 25-15,74-24 16,-25-1-1,-74 25-15</inkml:trace>
  <inkml:trace contextRef="#ctx0" brushRef="#br0" timeOffset="153110.92">24484 14041 0,'0'0'0,"0"-25"0,-24 25 47,24 25-47,-25 0 15,-50 99 1,26 49-1,24 26 1,0-25 0,75-75-1,24-50 1,25-49 0</inkml:trace>
  <inkml:trace contextRef="#ctx0" brushRef="#br0" timeOffset="153444.79">24956 14066 0,'0'49'16,"-25"1"-16,25 0 15,-25 98 1,0 26 0,50-75-1,0-74 1,25-25-1,-1-25 17,-24 25-32</inkml:trace>
  <inkml:trace contextRef="#ctx0" brushRef="#br0" timeOffset="153644.1">24832 14438 0,'0'0'0,"-25"-25"16,0 25-16,50-25 31,25 25-15,-1-25-16,100 1 15,-75 24 1</inkml:trace>
  <inkml:trace contextRef="#ctx0" brushRef="#br0" timeOffset="153977.26">25626 13867 0,'0'0'0,"0"-24"32,24 24-17,-24 24-15,25 1 16,50 50 0,-51 24-1,1 25 1,-25 0-1,-25 0 1,-24-25 15,-1-49-31,-49 24 16,49-49-16</inkml:trace>
  <inkml:trace contextRef="#ctx0" brushRef="#br0" timeOffset="155345.37">27213 13669 0,'0'-25'0,"-25"25"15,1 0 1,-1 50 0,-74 99-1,24 49 1,1 75-1,49-25 1,99-50 0,75-74-1,99-99 1,-149 0-16</inkml:trace>
  <inkml:trace contextRef="#ctx0" brushRef="#br0" timeOffset="155811.46">28181 14314 0,'0'0'0,"0"-75"15,-25 51 1,0-26-1,-25 50 1,26 0-16,-76 25 16,-24 99-1,50 0 1,49-50 0,50-49-1,49-25 1,1-49-1,24-26 17,-49-24-17,-26 74 1,-24 50 0,0 49-1,-24 50 1,-1-49-1,0-50 1</inkml:trace>
  <inkml:trace contextRef="#ctx0" brushRef="#br0" timeOffset="156377.73">28354 14115 0,'0'0'0,"25"25"47,-25 0-47,0 25 16,-25 24-1,1-24 1,24-26 15,0-48-31,24-1 16,26-50-1,24 26 1,1 24 0,-75 50 15,0 0-31,-25 24 31,25-24-15,-25-25-1,50-25 1,49-24 0,1-26-1,-26 50 1,-24 25-1,0 25 1,0 25 0,-25 24-1,0-24 1,25-25 0,-1-75-1</inkml:trace>
  <inkml:trace contextRef="#ctx0" brushRef="#br0" timeOffset="156660.92">29148 13892 0,'0'0'0,"25"-25"15,0-24 1,-25 24 15,0 75-15,-25 98-1,0 51 1,0-100-16,-49 174 16,0-50-1,-26 0 1,26-74 0,49-99-1,25-75 16</inkml:trace>
  <inkml:trace contextRef="#ctx0" brushRef="#br0" timeOffset="156977.9">29049 14363 0,'0'0'16,"25"-49"-16,0-1 0,-1 25 15,26-74 1,24 25 0,-24 49-1,0 0 1,-1 50 0,-24 25-1,-25 74 1,-50 24-1,-49-48 17,25-51-17,49-24 1,25-50 0</inkml:trace>
  <inkml:trace contextRef="#ctx0" brushRef="#br0" timeOffset="158010.99">29421 14388 0,'0'0'0,"0"-25"0,25 25 16,24-49-1,26 24 1,49-74 15,-50 24-31,-74 26 16,0 24 15,-49 25-15,-50 50-1,24 24 1,50 25 0,0-24-1,50-51 1,25 1-1,99-74 1,-50-1 0,0 25-1,-49 25 1,-25-25-16,24 50 16,-24 25-1,-75 24 1,-24-24-1,24 0 17,50-26-1,25-98-15,50-50-1,49-25 1,24 25-1,-48 74 1,-75 50-16,-1 25 16,-24 25-1,-24 24 1,-1-49 0,25 0-1,74-25 1,1-25 15,-1-49-15,-49 24-1,-25 75 17,-25 0-17,0 24-15,0 26 16,50-26-1,50-24 1,24-25 0,0-50-1,25-24 1,0-25 0,-49 74-1,-26 25 1,-24 0-1,25 50 17,-50-26-32,24 51 15,-73-1 1,-26 1 0,26-51-1</inkml:trace>
  <inkml:trace contextRef="#ctx0" brushRef="#br0" timeOffset="158345.66">31455 13619 0,'0'0'0,"25"-49"31,0 49-16,0 24-15,-1 76 32,26 49-17,0 24 1,-1 26 0,-49 24-1,-49-49 1,-26-26-1,1-48 1,-1-51 0,51-24-1,-1-25 1</inkml:trace>
  <inkml:trace contextRef="#ctx0" brushRef="#br0" timeOffset="158711.72">31877 14810 0,'25'0'15,"-50"0"-15,75-25 16,-75 50 31,25 0-32,0 0 1,0-1 0,25-24-1,-1 0 1,1 0-16,25-49 16,-25 24-1,-25 0 1,-25 25 15,0 0-15,0 0-1,-24 25-15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3.5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1 253,'7'0,"11"-7,17-3,25-7,18-8,10-8,6 2,2-2,0 6,-9-1,-12 4,-18 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2.9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1 218,'0'-8,"7"-9,18-3,20-5,17 1,21 6,12-3,12 3,3-4,-10 3,-13 4,-23 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3.4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458 148,'9'-9,"-1"-1,0-1,0 1,-1-1,0-1,-1 1,6-16,-11 26,-1 0,1-1,-1 1,1 0,-1 0,0-1,1 1,-1 0,0-1,0 1,0 0,0 0,0-1,0 1,0 0,0-1,-1 1,1 0,-1-1,1 1,-1 0,1 0,-1 0,1 0,-1-1,0 1,0 0,0 0,1 0,-1 0,0 1,0-1,-1 0,1 0,0 1,0-1,0 0,0 1,0-1,-3 0,-1 0,1 1,-1-1,0 1,0 0,0 1,0-1,0 1,1 0,-1 0,-9 3,-10 6,0 1,0 1,1 1,1 1,0 1,1 1,-34 33,26-19,1 2,2 0,1 1,-26 47,40-61,1 0,1 1,1 0,1 0,1 1,-8 41,13-53,0 0,0 0,1 0,0 0,1 0,0 0,0 0,1 0,0 0,1 0,0-1,0 1,1-1,0 0,1 0,-1-1,1 1,1-1,7 8,-2-5,0 0,1-1,0-1,0 0,1-1,0 0,0-1,1 0,0-1,0-1,0 0,25 3,1-3,0-1,0-2,54-5,-4-5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3.8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0 211,'0'-8,"0"-9,8-3,10 3,17 4,18-4,14 2,12 3,8-4,-4-6,-9-1,-8 5,-16 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4.2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 24,'-7'8,"-11"9,-2 10,17-7,26-7,22-6,20-12,21-4,11-9,-3-1,-3-5,-8 1,-20 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7.2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795 42,'-1'-1,"1"1,-1 0,1 0,-1-1,1 1,-1 0,1-1,-1 1,1 0,-1-1,1 1,-1-1,1 1,0 0,-1-1,1 1,0-1,-1 1,1-1,0 0,0 1,-1-1,1 1,0-1,0 1,0-1,0 0,0 1,0-1,0 1,0-1,0 0,0 1,0-1,0 1,1-1,-1 1,0-1,0 0,0 1,1-1,-1 1,0-1,1 1,-1-1,1 1,-1 0,0-1,1 1,-1-1,1 1,-1 0,1-1,-1 1,1 0,-1 0,1-1,0 1,-1 0,1 0,-1 0,1 0,-1 0,1 0,0 0,-1 0,2 0,-12-4,0 2,0-1,0 1,0 0,0 1,-1 1,1-1,0 2,-1-1,1 1,-15 4,-4 2,0 1,-48 20,39-11,1 2,1 2,1 1,0 2,2 1,1 1,1 2,-51 60,63-65,0 2,2 0,1 0,1 2,1 0,1 1,2 0,0 0,2 1,2 1,0 0,-4 54,10-67,2 1,0-1,0 0,2 0,0 0,1 0,11 30,-11-37,1 0,0-1,1 1,0-1,0 0,1 0,0-1,0 0,1 0,0-1,1 0,0 0,13 7,-2-4,0-1,1-1,0-1,0 0,0-2,1 0,0-2,27 1,-14-2,1-3,0 0,-1-3,49-10,-16-6,-14-1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7.6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102 0,'0'8,"0"17,-8 12,-2 16,1 12,1 12,-5 15,0 7,1 2,4-9,-5-5,7-9,5-11,3-16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8.2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66 474,'0'-1,"0"0,0 0,0 0,1 1,-1-1,0 0,0 0,1 0,-1 1,0-1,1 0,-1 0,0 1,1-1,-1 0,1 1,-1-1,1 0,0 1,-1-1,1 1,0-1,-1 1,1 0,0-1,0 1,-1-1,1 1,0 0,0 0,0-1,-1 1,1 0,1 0,32 1,-25 0,203 10,-167-11,1-3,74-13,87-36,-185 45,-1-1,0-1,0-1,-1-1,-1-1,0 0,22-19,-35 26,-1 1,-1-1,1 0,-1-1,0 1,0-1,0 0,-1 0,0 0,0 0,-1 0,1-1,-1 1,-1-1,1 1,0-8,-2 8,-1-1,1 1,-1 0,0-1,0 1,-1 0,0 0,0 0,0 0,-1 0,0 0,0 1,-1-1,1 1,-1 0,0 0,-7-6,3 3,0 1,-1 0,0 0,0 1,0 0,-1 0,0 1,0 0,0 1,-1 1,-16-5,11 5,1 1,-1 1,0 0,1 1,-1 1,1 0,-26 6,13 1,0 0,1 2,0 1,0 1,1 1,1 2,0 0,-36 30,24-12,2 1,1 1,2 2,1 1,2 2,2 0,1 2,3 1,1 1,2 1,3 1,1 0,2 1,3 1,-10 82,19-113,1 0,1 0,1 0,1 0,0 0,1-1,0 1,9 23,-7-30,-1 0,1-1,1 1,0-1,0 0,1-1,0 0,0 0,1 0,0-1,1 0,-1-1,1 1,13 5,2 0,1-1,1-1,0-1,0-1,0-1,1-2,0-1,0 0,45-2,-32-3,0-3,-1-1,1-1,-1-3,72-25,-90 26,0-1,-1-2,0 0,25-18,-2-6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0.0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91 49,'-1'6,"1"0,-2 0,1 0,-1 0,0 0,-4 9,-7 23,-12 83,-14 190,40-376,3-1,14-73,-14 121,0-1,1 1,0 0,2 0,0 1,1 0,1 0,0 1,1 0,1 1,0 0,21-20,-28 31,0 0,1 1,-1-1,1 1,0 0,0 0,0 1,0 0,1 0,-1 0,11-2,-13 4,1 0,0 0,-1 0,1 0,0 1,-1-1,1 1,-1 0,1 0,-1 0,1 1,-1-1,0 1,0 0,0 0,0 0,0 0,0 0,4 5,-2-1,0 0,0 1,-1 0,1 0,-2 0,1 0,-1 0,0 1,-1 0,1-1,-2 1,1 0,-1 0,0 11,0 8,-1 0,-8 52,-1-30,-22 69,5-26,96-321,-54 190,1 1,2 1,39-55,-48 78,1 1,1 0,0 1,26-20,-30 26,0 1,1-1,0 2,0-1,0 2,0-1,1 1,0 0,13-1,-19 3,0 1,0-1,0 1,0 0,0 1,0-1,0 1,0 0,0 0,0 0,0 0,-1 0,1 1,0 0,-1 0,6 3,-5-1,1 0,-1 1,0-1,-1 1,1-1,-1 1,0 0,0 0,0 1,2 6,2 9,-2 0,0 0,-1 1,2 43,-5-30,-2 0,-1 0,-12 59,3-40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0.3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 1,'7'0,"-4"8,-4 10,-1 9,-7 8,-3 6,0 3,4 1,2 2,2 0,2-1,1-8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0.7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87 87,'0'-6,"0"1,-1-1,1 0,-1 1,0-1,-1 1,1-1,-1 1,0 0,-1 0,1-1,-1 1,-6-8,9 13,0-1,0 1,-1 0,1 0,0 0,0 0,0 0,0 0,-1-1,1 1,0 0,0 0,0 0,0 0,-1 0,1 0,0 0,0 0,0 0,-1 0,1 0,0 0,0 0,0 0,0 0,-1 0,1 0,0 0,0 0,0 0,-1 0,1 0,0 1,0-1,0 0,0 0,-1 0,1 0,0 0,0 0,0 1,0-1,0 0,0 0,0 0,-1 0,1 0,0 1,-5 14,1 18,0 149,-2 35,-6-83,-9 233,21-357,1 1,0 0,0-1,1 0,0 1,1-1,0 0,5 11,-6-17,0 0,1 0,-1 0,1 0,0-1,0 1,1-1,-1 0,1 0,-1 0,1 0,0-1,0 1,0-1,0 0,1-1,-1 1,0 0,1-1,6 1,-1-1,-1-1,1 0,0 0,0-1,-1 0,1-1,-1 0,1 0,11-6,34-12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4.4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621 153,'3'-3,"0"0,0-1,-1 1,0-1,0 0,0 0,0 0,0 0,-1 0,0 0,0 0,0 0,0-1,0 1,-1 0,0-1,0 1,0 0,-1-1,1 1,-3-8,2 9,0 0,0 0,0 0,0 1,-1-1,1 0,-1 0,1 1,-1-1,0 1,0-1,-1 1,1 0,0 0,-1 0,1 0,-1 0,0 1,1-1,-1 1,0-1,0 1,0 0,0 0,0 1,0-1,0 0,0 1,-6 0,-1 1,1 1,0-1,1 2,-1 0,0 0,1 0,-1 1,1 0,0 1,0 0,1 0,-1 0,1 1,1 0,-1 1,1-1,-6 9,-4 6,0 0,1 2,2 0,-19 40,24-43,1 1,1 0,0-1,2 2,0-1,2 0,0 1,1 0,1-1,2 1,0-1,1 1,1-1,1 0,0 0,2 0,1-1,0 0,14 23,3 2,-9-17,-1 1,-1 0,10 33,-21-53,-1 1,0-1,0 1,-1 0,0-1,-1 1,0 0,0 0,-1-1,-1 1,1 0,-2-1,1 1,-6 12,1-8,0-1,-1 0,-1-1,0 1,0-2,-1 1,-1-2,0 1,0-1,-1-1,0 0,0-1,-1 0,-1-1,1 0,-1-1,0-1,0 0,-1-1,0 0,1-1,-1-1,-16 1,25-3,1 1,-1-1,0-1,1 1,-1-1,0 0,1 0,-1 0,1-1,-1 0,1 0,0 0,0-1,0 1,0-1,0-1,1 1,-1-1,1 1,0-1,0 0,1-1,-5-5,-12-29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1.1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86,'-7'0,"-3"-7,8-3,12-7,11-1,19 3,8 4,-2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1.4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10 188,'0'-8,"-7"-2,4-7,11-1,12 3,17 4,26 4,24 3,12-5,13-2,2-6,-3 0,-13-5,-22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1.8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46,'0'-8,"-8"-2,-2-7,1 6,8 21,13 16,12 19,1 24,5 16,-3 16,1 14,-4 2,2 4,-3-3,1-7,-3-14,-6-25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2.2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417 112,'0'-5,"0"-1,-1 1,0-1,0 1,0 0,0-1,-1 1,0 0,0 0,0 0,-1 0,0 0,0 0,0 1,0 0,-8-8,9 10,-1 0,1 0,-1 0,0 1,0-1,1 1,-1 0,0-1,-1 1,1 1,0-1,0 0,0 1,0-1,0 1,-1 0,1 0,0 1,0-1,0 0,-1 1,1 0,0 0,0 0,0 0,0 0,0 1,1-1,-5 4,-13 9,1 0,1 2,0 0,1 1,1 0,1 2,0 0,1 0,1 2,-18 38,14-22,2 1,2 1,1 0,2 0,-7 63,15-81,0-1,2 1,0-1,1 1,1-1,1 1,8 28,-7-36,1 0,0-1,1 1,1-1,0-1,0 1,1-1,0 0,1-1,0 0,1 0,12 9,-6-7,1-1,0 0,0-1,1-1,0-1,1 0,0-1,0-1,0-1,1-1,33 3,4-7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2.5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305 0,'2'1,"0"-1,-1 1,1-1,-1 1,1 0,-1 0,1-1,-1 1,1 0,-1 0,0 1,1-1,-1 0,0 0,0 1,0-1,0 0,0 1,0-1,0 1,-1-1,1 1,-1 0,1-1,-1 1,1 0,-1 1,3 6,-2 1,1-1,0 17,-3-8,-1-1,0 0,-1 0,-1 0,-1 0,-1-1,0 1,-1-1,-10 17,-13 20,-44 58,23-44,29-40,1 1,2 1,0 1,2 0,-14 35,30-63,0 0,0 0,1 0,-1 1,0-1,1 0,-1 1,1-1,0 1,0-1,0 0,0 1,0-1,0 0,1 1,-1-1,1 0,0 1,0-1,0 0,1 3,1-2,-1-2,1 1,-1 0,1 0,0-1,0 1,-1-1,1 0,0 0,0 0,0-1,1 1,-1 0,0-1,0 0,5 0,54-2,-1-2,0-3,74-18,-49 9,182-32,-148 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3.2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0 522,'0'-1,"0"1,0-1,0 1,0 0,0-1,1 1,-1-1,0 1,0-1,0 1,0 0,1-1,-1 1,0 0,0-1,1 1,-1 0,0-1,1 1,-1 0,0-1,1 1,-1 0,0 0,1 0,-1-1,1 1,-1 0,0 0,1 0,-1 0,1 0,0 0,18-1,-13 2,12 0,49 3,0-3,-1-3,118-19,-152 15,-1-2,0-2,0 0,-2-2,57-31,-76 36,1-1,-1 1,-1-1,0-1,0 0,0 0,13-20,-18 21,1 0,-1 0,-1 0,1-1,-1 1,-1-1,0 0,0 0,-1 0,0 0,0 0,-1-10,-1 8,1 1,-2-1,0 1,0 0,-1 0,0-1,-1 2,0-1,0 0,-1 1,-9-13,10 17,0 0,0 0,-1 0,1 0,-1 1,-1 0,1 0,0 0,-1 1,0 0,0 0,0 0,0 1,0-1,-1 2,1-1,-1 1,1 0,-9-1,-2 3,1 0,-1 0,1 2,0 0,0 1,0 0,0 2,1 0,0 0,0 1,1 1,-14 10,-1 2,2 1,0 2,1 0,-37 46,37-36,1 1,1 1,3 1,0 1,-27 72,38-81,1-1,1 1,2 1,1-1,1 1,1 0,2 0,1 0,5 42,-2-55,0 1,2-1,0 0,0-1,2 1,-1-1,2 0,0-1,1 0,1 0,0-1,22 24,-16-24,-1 0,1 0,1-1,0-1,1-1,0-1,1 0,0-1,0-1,26 6,15-2,0-2,0-3,0-3,102-6,-37-8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4.1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85 166,'-3'1,"1"-1,-1 1,0-1,1 1,-1 0,1 0,-1 0,1 0,0 0,-1 1,1-1,0 1,0-1,0 1,0 0,0 0,0 0,1 0,-1 0,1 0,-1 1,1-1,-2 4,-2 6,0-1,1 1,-4 20,3-5,2 1,1-1,2 1,0 0,2-1,7 41,-3-19,-4-13,-5-23,-1-27,4-7,0-1,2 0,1 0,0 0,11-35,-2 19,2 1,24-47,-27 63,1 1,26-35,-31 47,0 0,1 0,0 1,0-1,0 2,1-1,0 1,14-6,-21 11,0 0,0 0,0 1,0-1,0 0,0 1,0 0,0-1,0 1,0 0,0 0,0 0,0 1,0-1,0 0,0 1,0-1,0 1,-1 0,1 0,0-1,0 1,0 0,-1 1,1-1,0 0,-1 0,1 1,-1-1,0 1,1-1,-1 1,1 2,3 4,-1 0,0 0,0 1,-1-1,0 1,2 10,2 25,-1 1,-2 1,-3 69,1 23,-2-137,0 0,0 0,0 0,0 0,0 0,0 0,0 0,0 0,1 0,-1 0,0-1,1 1,-1 0,1 0,-1 0,1 0,-1 0,1-1,-1 1,1 0,1 0,-2-1,1 0,0 0,-1 0,1 0,0 0,-1 0,1 0,0 0,-1 0,1-1,0 1,-1 0,1-1,-1 1,1 0,0-1,-1 1,1 0,-1-1,1 1,-1-1,1 0,27-38,57-125,-8 14,-61 123,1-1,2 2,23-26,-31 40,1 0,0 1,0 1,1 0,1 0,16-8,-25 15,0 1,0-1,0 1,0 1,0-1,0 1,1 0,-1 0,0 0,1 1,-1 0,1 0,-1 0,0 1,1-1,-1 1,0 1,0-1,1 1,-1 0,8 4,0 3,-1 0,-1 1,1 0,-2 0,1 1,-2 1,1 0,-2 0,14 25,-4-2,-2 0,19 62,-24-59,-2 1,-2 0,3 43,-7-34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4.5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 1,'4'0,"0"0,0 0,0 1,0 0,0-1,0 1,0 1,0-1,0 0,0 1,-1 0,1 0,0 0,-1 0,0 1,5 3,-4-1,-1-1,1 1,-1 0,1 0,-1 0,-1 0,1 0,-1 1,0-1,2 9,-1 2,-1 1,0 0,-1 0,0 0,-2-1,0 1,-4 19,0-7,-1 0,-2-1,-1 1,-1-1,-1-1,-1 0,-30 47,33-61,6-10,0 0,0 1,1-1,0 1,0 0,0 0,0 0,0 0,1 0,-2 7,3-11,0 0,0 0,0 1,0-1,0 0,0 1,1-1,-1 0,0 0,0 1,0-1,0 0,1 0,-1 1,0-1,0 0,0 0,1 0,-1 1,0-1,0 0,1 0,-1 0,0 0,1 0,-1 1,0-1,0 0,1 0,-1 0,0 0,1 0,-1 0,0 0,1 0,-1 0,0 0,0 0,1 0,-1 0,1-1,23-3,-1-1,0-1,1-1,-2 0,32-17,-19 9,81-36,-69 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4.9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 56,'0'-3,"1"1,-1 0,1 0,-1 0,1-1,0 1,0 0,0 0,3-4,-3 4,0 0,0 1,0-1,0 0,0-1,0 1,-1 0,1 0,-1 0,1-3,-3 0,-1 14,-2 16,-12 278,11-233,-24 547,30-598,1 0,1 0,1 0,1 0,0-1,8 19,-10-31,0-1,1 1,0-1,0 0,0 0,0 0,1 0,0-1,0 1,0-1,1 0,-1 0,1 0,0-1,0 0,0 0,0 0,1 0,-1-1,1 0,0 0,0-1,6 2,10-2,0-1,0-1,0 0,0-2,0 0,-1-2,31-10,11-6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15.2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20 137,'0'-8,"-8"-3,-2-6,8-1,12 3,19 3,20-2,17-1,12 4,1 3,1 3,-12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4.7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361 35,'0'0,"0"-1,0 1,0-1,0 1,0 0,0-1,0 1,0-1,-1 1,1-1,0 1,0 0,0-1,-1 1,1 0,0-1,0 1,-1 0,1-1,0 1,-1 0,1 0,0-1,-1 1,1 0,-1 0,1 0,0-1,-1 1,1 0,-1 0,1 0,-1 0,1 0,0 0,-1 0,1 0,-1 0,1 0,-1 0,1 0,0 0,-1 0,1 1,-1-1,-25 9,21-7,-15 7,0 1,1 1,0 1,1 0,1 2,0 0,-22 23,20-16,0 1,2 0,1 1,0 1,-16 36,27-50,1 1,0-1,0 1,1 0,1 0,0 1,-1 17,3-26,0 0,0 0,0 0,0 0,1 0,-1 0,1-1,0 1,0 0,0 0,0-1,0 1,0 0,1-1,-1 1,1-1,0 0,0 1,0-1,0 0,0 0,0 0,1-1,-1 1,1 0,-1-1,1 0,-1 1,1-1,0 0,0 0,0-1,5 2,0-2,0 0,0 0,0 0,0-1,0-1,0 1,0-1,-1 0,1-1,-1 0,1 0,-1-1,0 0,0 0,9-8,-5 4,0-1,-1 0,0 0,0-1,-1-1,0 0,-1 0,9-17,-12 19,0-1,-1 0,0 0,0-1,-2 1,1-1,-1 1,-1-1,0 0,0 0,-1 0,0 0,-1 1,0-1,-1 0,0 0,-1 1,0 0,-1-1,0 1,0 0,-1 1,-1-1,1 1,-1 0,-1 0,0 1,0 0,-1 0,0 1,0 0,0 0,-17-10,-15-4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2.1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1 514,'1'-7,"0"1,1-1,0 0,0 1,1-1,-1 1,2 0,6-11,-10 17,0 0,-1 0,1 0,0 0,0 0,0 1,0-1,0 0,0 0,0 0,0 0,0 0,0 0,0 0,0 0,0 1,0-1,1 0,-1 0,0 0,0 0,0 0,0 0,0 0,0 0,0 0,0 0,0 1,0-1,0 0,0 0,0 0,0 0,1 0,-1 0,0 0,0 0,0 0,0 0,0 0,0 0,0 0,0 0,0 0,1 0,-1 0,0 0,0 0,0 0,0 0,0 0,0 0,0 0,0 0,1 0,-1 0,0 0,0 0,0 0,0 0,0 18,-4 25,3-39,-7 60,2-1,3 1,6 84,-1-137,-1-1,2 1,-1 0,1-1,1 0,7 15,-10-22,1 1,0-1,0 0,1 0,-1 0,1 0,0 0,-1 0,1-1,0 1,1-1,-1 0,0 0,1 0,-1 0,1-1,-1 1,1-1,0 0,7 1,-6-2,1 0,-1 0,1 0,-1-1,1 0,-1 0,1 0,-1-1,0 0,6-2,4-4,0 0,17-12,9-11,-2-1,-1-1,49-56,-34 26,61-94,-99 134,-6 8,0 1,1 0,1 1,15-16,-25 28,-1 1,1-1,0 0,0 1,0-1,-1 1,1 0,0-1,0 1,0-1,0 1,0 0,0 0,0 0,0 0,0-1,0 1,0 0,0 0,-1 1,1-1,0 0,0 0,0 0,0 1,0-1,0 0,0 1,0-1,-1 1,1-1,0 1,0-1,0 1,-1 0,1-1,0 1,-1 0,1 0,-1-1,1 1,-1 0,1 0,-1 0,0 0,1 1,3 7,0 0,-1 0,5 16,-6-18,5 22,2-1,0 0,2-1,2 0,26 44,-34-64,0-1,0 1,0-1,0 0,1-1,0 1,1-1,-1 0,1-1,0 0,0 0,0 0,0-1,1 0,0 0,-1-1,1 0,0 0,0-1,0 0,0-1,0 1,0-2,0 1,0-1,12-2,-6-1,1 0,-1-1,0 0,0-1,-1-1,0 0,0-1,0 0,-1-1,-1 0,1-1,-1 0,-1-1,15-20,-11 12,-2 0,0-1,-1 0,-2-1,0 0,-1-1,-1 0,9-44,-10 19,-1 0,-3 0,-2 0,-2-1,-12-77,1 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2.5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1,'-9'148,"9"88,36 286,-27-469,-1-39,1-13,9-21,-18 20,68-110,-46 72,2 0,32-39,-47 66,0 1,1 0,1 1,-1 0,1 1,1 0,-1 1,1 0,1 0,-1 2,17-6,-24 9,1 1,-1 0,1 0,-1 1,1-1,-1 1,1 1,-1-1,1 1,-1 0,1 0,-1 0,0 1,1 0,-1 0,0 0,0 1,0 0,-1-1,1 2,-1-1,0 1,1-1,-2 1,1 0,0 0,3 7,8 10,-1 2,-1-1,0 1,11 34,16 51,-25-62,3-1,31 59,-21-60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2.9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220 438,'1'-5,"1"1,-1-1,1 1,0-1,1 1,-1 0,1 0,-1 0,1 0,1 0,-1 1,7-6,6-9,77-113,-82 114,-2-1,0 0,-1 0,-1-1,10-38,-17 54,1 0,0 0,-1 0,0 0,0 0,0 0,0 0,0 0,0 0,-1 0,1 0,-1 0,0 1,0-1,0 0,0 0,-1 1,1-1,-1 0,0 1,1 0,-4-4,2 4,0 0,1 1,-1-1,0 1,0 0,0 0,0 0,-1 0,1 0,0 1,0-1,0 1,-1 0,1 0,0 0,0 0,-1 0,1 1,0 0,-6 1,-7 4,1 0,-1 1,1 1,1 0,-1 1,1 1,1 0,0 1,0 0,1 1,1 0,0 1,-16 24,7-7,2 1,2 0,0 2,2-1,-14 53,22-63,1-1,0 1,2 1,1-1,0 0,3 27,-1-41,1 1,1-1,-1 1,1-1,1 0,-1 0,1 0,1 0,0 0,0-1,0 1,1-1,0 0,0-1,1 1,0-1,0 0,0 0,10 5,-7-5,0-1,1 0,0-1,0 0,1 0,-1-1,1-1,-1 0,1 0,0-1,0 0,11-1,-1-1,0-2,0 0,0-1,0-1,22-8,25-13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3.3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0 225,'11'0,"-1"0,0 0,0 1,0 0,0 1,0 0,-1 1,1 0,0 1,-1-1,0 2,0-1,0 1,-1 1,1 0,-1 0,-1 0,1 1,-1 0,9 12,-7-6,-1 0,0 0,-1 0,-1 1,0 0,-1 0,0 1,3 17,-3-3,-1 0,-1 0,-1 36,1-98,2 0,1 0,1 1,15-38,1 3,43-84,-58 134,1 0,0 0,1 1,1 0,1 1,0 1,1 0,28-24,-2 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3.6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0 224,'5'4,"0"0,1 0,-1-1,1 0,0 0,0 0,0-1,0 0,0 0,0 0,0-1,1 0,-1 0,1 0,-1-1,1 0,6-1,5-1,1 0,0-2,-1 0,28-10,-27 7,-1-1,0-1,0 0,-1-2,21-15,-28 17,0 1,0-2,0 1,-1-1,-1 0,0-1,0 0,10-20,-17 29,-1 1,1-1,0 1,-1-1,1 0,-1 0,1 1,-1-1,0 0,0 0,1 1,-1-1,-1 0,1 0,0 1,0-1,-1 0,1 0,-1 1,1-1,-1 0,-1-2,1 3,0 0,-1 0,1 0,0 0,-1 0,1 0,0 1,-1-1,1 0,-1 1,1-1,-1 1,0 0,1-1,-1 1,1 0,-1 0,1 0,-1 0,0 0,1 0,-1 1,1-1,-1 1,-1 0,-10 3,1 1,0 0,0 1,1 0,0 1,0 0,1 1,-1 0,2 1,-1 0,1 0,-15 22,2-1,2 1,2 1,-21 47,31-59,0 0,0 1,2 0,1 1,1 0,1-1,0 1,2 34,1-45,1-1,0 1,1-1,0 0,0 1,1-1,1 0,0-1,0 1,1-1,0 1,0-2,1 1,0 0,1-1,0-1,0 1,1-1,16 13,-12-13,0-1,0 0,13 5,35 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4.5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7,'0'1,"0"-1,0 1,0-1,1 1,-1-1,0 1,1-1,-1 1,0-1,1 1,-1-1,1 1,-1-1,1 0,-1 1,1-1,-1 0,1 1,-1-1,1 0,-1 0,1 1,-1-1,1 0,0 0,-1 0,1 0,-1 0,1 0,0 0,-1 0,1 0,-1 0,1 0,0 0,-1 0,1-1,-1 1,1 0,-1 0,1-1,-1 1,1 0,-1-1,1 1,-1 0,1-1,-1 1,0-1,1 1,-1-1,1 1,-1-1,0 1,0-1,1 1,-1-1,0 1,0-1,0 0,0 1,1-1,-1 1,0-1,0 0,0 1,0-1,-1 0,12 31,-2 2,-2-1,-1 1,4 64,-7-71,6 86,-5 1,-5-1,-18 135,18-245,1 0,0 1,0-1,-1 0,1 1,0-1,0 0,0 1,1-1,-1 1,0-1,0 0,1 1,0 0,-1-2,1 0,-1 0,0 0,1 0,-1 0,1 0,-1 0,1 0,-1-1,0 1,1 0,-1 0,0-1,1 1,-1 0,0 0,1-1,-1 1,0 0,1-1,-1 1,0 0,0-1,1 1,-1 0,0-1,0 0,24-41,30-73,48-93,-82 173,1 1,2 1,47-52,-64 78,0 1,0 0,1 0,0 0,1 1,-1 0,1 1,0-1,0 1,12-3,-17 6,1 0,0 1,0-1,0 1,-1 0,1 0,0 1,0-1,0 1,-1 0,1-1,0 2,-1-1,1 0,0 1,-1 0,0 0,1 0,-1 0,0 0,0 1,0-1,-1 1,1 0,-1 0,4 4,4 6,-2 1,1 0,-2 0,0 0,-1 1,0 0,7 29,-3 8,4 54,-4-22,-10-83,0 0,0 0,0 0,1-1,-1 1,0 0,0 0,0 0,1-1,-1 1,0 0,1 0,-1-1,0 1,1 0,-1-1,1 1,0 0,8-7,7-32,-14 31,26-62,61-110,-67 141,2 1,1 1,2 1,40-38,-58 64,0 1,0 0,1 0,1 1,-1 0,1 1,22-9,-29 13,1 1,-1 0,1 0,0 0,-1 0,1 1,0 0,-1 0,1 0,0 0,-1 1,1 0,0 0,-1 0,1 1,-1-1,0 1,1 0,-1 0,0 1,0-1,0 1,5 5,1 2,-1 0,0 1,0 0,-1 0,-1 1,0 0,0 1,7 20,30 114,-39-128,13 53,-3 0,-3 0,5 116,-18-135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5.1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0,'8'0,"2"8,-1 9,-1 18,5 10,0 13,-1 11,-4 3,-2-5,-3 2,-2-3,-1-6,0-20,7-24,2-23,0-11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5.6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28,'0'-7,"8"-3,9 0,10 10,8 12,-2 12,1 10,-6 6,-6 11,-16 5,-16 1,-7-2,-7-11,-8-12,2-12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6.0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67 29,'0'-1,"0"-1,1 1,-1 0,0 0,0-1,1 1,-1 0,1 0,-1-1,1 1,0 0,-1 0,1 0,0 0,0 0,0 0,0 0,0 0,0 0,0 1,0-1,0 0,0 1,0-1,1 0,-1 1,0-1,0 1,1 0,-1 0,0-1,1 1,-1 0,0 0,1 0,-1 0,0 0,0 1,3-1,-1 0,1 1,0-1,0 1,-1 0,1 0,0 0,-1 1,1-1,-1 1,1 0,-1 0,0 0,4 3,-3 1,0 0,0 0,0 0,-1 0,0 0,0 1,-1 0,0-1,0 1,0 0,-1 0,1 8,-1 8,0 0,-3 35,-1-26,-2 0,0 0,-2 0,-2 0,-1-1,-1-1,-1 0,-2 0,-33 52,26-55,15-20,0 0,1 0,0 0,0 1,1 0,0 0,0 0,1 0,0 0,-3 13,6-20,0 1,0-1,0 0,0 0,1 0,-1 0,0 1,1-1,-1 0,1 0,-1 0,1 0,-1 0,1 0,0 0,-1 0,1 0,0 0,0 0,0-1,0 1,-1 0,1 0,0-1,1 1,-1-1,0 1,0-1,0 1,0-1,0 0,0 1,1-1,-1 0,0 0,0 0,0 0,2 0,7 0,1 0,-1-1,15-2,-18 2,164-38,-79 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6.7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 41,'-8'0,"-9"0,5 8,12 2,14-1,20-8,19-6,15-1,12 0,8 1,-5-6,0-1,-7 2,-9 2,-15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5.1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122 32,'6'-24,"-3"17,-4 13,-43 170,-38 324,78-369,5-112,0-1,2 1,0 0,10 32,-11-46,0 1,0-1,0 0,1 0,0 0,0 0,0 0,1-1,0 1,0-1,0 0,0 0,0-1,1 1,0-1,0 0,0 0,0 0,0-1,0 0,1 0,-1 0,1-1,-1 0,10 1,2-1,0-1,-1 0,1-2,0 0,-1-1,0 0,22-8,35-15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7.0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131 1,'-7'7,"-11"3,-9 0,0 5,-3 0,11 6,16-2,24-3,31-12,22-7,21-3,10 0,1 0,-8-5,-15-2,-20 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8.1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86,'0'-8,"8"-2,9 1,18 1,17 3,24 1,13-5,7-2,-6 2,-10 1,-19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8.5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135 78,'0'-8,"0"-10,0-9,0 8,0 14,-7 15,-3 22,-7 20,-1 24,3 14,4 15,-4 5,1-2,3-4,3-11,3-8,2-9,2-18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9.0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32 536,'-2'-26,"0"0,-10-42,6 39,-2-36,7 54,1 0,0 0,1 0,1 0,-1 0,8-20,-5 20,0 0,1 0,1 0,0 1,0 0,1 0,0 1,1 0,0 0,0 0,1 1,0 1,0-1,13-6,-3 3,1 1,1 1,-1 1,1 1,1 1,36-7,-30 8,0 1,1 1,-1 2,1 1,56 7,-75-6,0 2,-1-1,0 1,1 1,-1 0,0 0,0 1,-1 0,9 6,-11-6,-1 0,0 0,-1 0,1 0,-1 1,0 0,0 0,0 0,-1 0,0 1,-1-1,1 1,-1 0,1 7,-1-3,-1-1,0 1,-1 0,0 0,-1-1,0 1,-1 0,0-1,-1 1,0-1,0 0,-1 0,-1 0,-5 10,-4 3,0-1,-2 0,0-1,-30 30,13-20,-2 0,-2-2,-48 29,-125 61,158-91,47-25,-3 1,-1 0,1 1,0 0,1 0,-1 1,-8 9,14-13,1 0,0 0,0 0,-1 0,1 0,1 0,-1 0,0 1,0-1,1 0,-1 1,1-1,0 0,0 0,0 1,0-1,0 0,0 1,1-1,-1 0,1 1,-1-1,1 0,0 0,0 0,0 0,0 1,0-1,1-1,1 4,16 19,0-2,1 0,43 36,-26-24,137 106,-86-74,-53-37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29.4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90,'-5'0,"-10"0,20 0,34 0,-11 0,702-7,-2-43,-481 22,-201 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0.7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93,'1'-2,"0"-1,0 1,1 0,-1 0,1 0,-1 0,1 0,-1 1,1-1,0 0,0 1,0-1,0 1,0 0,3-2,2-2,5-2,-1-1,1 2,1-1,-1 2,1 0,0 0,0 1,0 1,1 0,0 1,-1 0,1 1,0 1,-1 0,17 3,-21-2,-1 0,0 1,1 0,-1 0,0 1,0 0,-1 0,1 1,-1 0,1 0,-1 1,-1 0,1 0,-1 0,0 1,0 0,0 1,-1-1,0 1,0 0,-1 0,0 1,0-1,0 1,3 13,-3-2,0 0,-2 0,0 1,-1 0,-2-1,1 1,-2-1,-1 1,0-1,-2 0,0 0,-1 0,0-1,-10 18,-12 20,-3-1,-2-1,-40 49,-117 115,169-196,20-21,0 0,0-1,0 1,0 0,0 0,0 0,1 0,-1 0,0 0,0 0,1 0,-1 1,1-1,-1 0,1 0,-1 0,1 1,0-1,0 0,-1 0,1 2,1-2,0-1,0 1,-1-1,1 1,0-1,0 0,0 0,0 1,0-1,0 0,0 0,-1 0,1 0,0 0,0 0,0 0,0 0,0 0,0-1,0 1,1-1,60-19,386-162,-386 155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1.1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 4,'0'0,"0"0,0 0,0 1,0-1,0 0,1 0,-1 0,0 1,0-1,1 0,-1 0,0 0,0 0,0 1,1-1,-1 0,0 0,0 0,1 0,-1 0,0 0,1 0,-1 0,0 0,0 0,1 0,-1 0,0 0,1 0,-1 0,0 0,0 0,1 0,-1 0,0 0,0-1,1 1,-1 0,0 0,0 0,0 0,1-1,-1 1,0 0,0 0,0 0,1-1,-1 1,0 0,0 0,0-1,0 1,0 0,0 0,0-1,1 1,-1 0,0 0,0-1,0 1,0-1,14 24,-11-11,-1 0,-1 0,0 0,-1 0,0 0,-1 0,0 0,-1-1,-3 13,-1 16,-22 131,15-108,3 1,3 0,1 91,7-149,-1-1,1 1,-1-1,1 0,1 0,-1 1,1-1,4 9,-4-12,-1 0,1 0,0 0,-1 0,1 0,0 0,0 0,0-1,0 1,1-1,-1 0,0 0,1 0,-1 0,0 0,1 0,-1 0,1-1,0 1,2-1,11 1,0-1,-1 0,1-1,-1-1,25-6,78-27,-87 24,248-98,-227 85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1.7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79,'-8'0,"6"0,10 0,11 0,11 0,14 0,16 0,13-7,8-3,-1-8,-7 1,-9 2,-15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2.1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93 83,'-7'-15,"-11"-5,-1-7,1 9,5 15,4 24,4 15,3 17,1 14,9 11,2 8,1-3,-3-2,-2-5,-2-2,-2-5,-1-15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2.4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93,'-8'7,"14"-4,12-4,27-1,20-7,22-11,19-1,14-5,-13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5.5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111 36,'0'-2,"0"-1,0 1,0 0,0 0,0-1,-1 1,1 0,-1 0,1 0,-1-1,0 1,-2-4,2 6,1 0,0 0,-1-1,1 1,0 0,-1 0,1-1,0 1,-1 0,1 0,-1 0,1 0,0 0,-1-1,1 1,-1 0,1 0,0 0,-1 0,1 0,-1 0,1 1,-1-1,1 0,0 0,-1 0,-17 14,10-3,-1-1,2 2,0-1,0 1,1 0,0 0,1 1,0-1,1 1,-4 26,7-33,0 0,1 0,-1 0,1 0,0 0,1 0,0 0,0 0,0 0,1-1,-1 1,1 0,1-1,-1 1,1-1,0 1,0-1,0 0,1-1,0 1,0 0,0-1,1 0,-1 0,1 0,9 5,-5-5,0 0,0 0,0-1,0-1,1 1,-1-1,1-1,-1 0,1 0,0-1,0 0,-1-1,1 0,0 0,-1-1,0-1,1 1,-1-2,0 1,0-1,0 0,-1-1,0 0,0 0,15-13,-4-2,0-1,27-41,-39 52,0-1,-1 0,0 0,-1 0,-1 0,0-1,0 0,2-17,-9 33,-1 14,3 0,2 1,0 0,0-1,8 33,28 74,-32-111,1 0,1 0,0-1,1 1,0-2,1 1,0-1,17 16,-18-20,0-1,1 0,0-1,0 0,1 0,0-1,0 0,0-1,0 0,1 0,-1-1,15 2,20-1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4.7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29 1206,'0'-1,"0"0,0 0,0 1,0-1,-1 0,1 0,0 0,0 1,-1-1,1 0,-1 0,1 1,-1-1,1 0,-1 1,1-1,-1 0,1 1,-1-1,0 1,1-1,-2 0,1 1,1 0,-1 0,1-1,-1 1,1 0,-1 0,1 0,-1 0,1 0,-1 0,1 0,0 0,-1 0,1 1,-1-1,1 0,-1 0,1 0,-1 0,1 1,0-1,-1 0,1 1,-1-1,1 0,0 0,-1 1,1-1,0 1,0-1,-1 0,1 1,0-1,0 1,-1-1,1 0,0 1,0-1,0 1,0-1,0 1,0-1,0 2,-2 10,1 1,1 0,0-1,0 1,2 0,4 21,-1 0,144 715,-54-321,-28 5,-42-148,9 86,-23-308,-11-61,1 0,-1 0,1 0,-1 0,1 0,0 0,-1-1,1 1,0 0,0-1,1 1,1 2,-3-4,1 0,0 0,0 0,0 0,-1 0,1-1,0 1,0 0,0 0,-1-1,1 1,0 0,-1-1,1 1,0-1,-1 1,1-1,-1 1,1-1,0 1,-1-1,1 0,-1 1,0-1,1 0,-1 1,1-1,-1 0,0 0,0 1,1-2,23-42,-3-2,31-89,-37 93,57-177,53-272,-10-242,-41-127,-45 482,2 169,-12 106,-14 26,-4 55,5-37,-5 54,0 1,1 0,0 0,-1 0,1 0,0 0,1 0,-1 0,1 1,0-1,0 1,0 0,0 0,0 0,1 0,-1 0,1 1,0 0,0-1,0 1,0 1,0-1,0 1,7-2,10-2,0 2,0 0,40 0,-47 3,551 2,-259 2,77-2,1173-4,-607-41,-231 6,169-12,-195 8,287 31,-722 12,-241-2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5.9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1,'-3'48,"-13"78,0-10,7-16,-5 1,-4-2,-4 0,-5-2,-60 147,49-150,26-57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6.4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117 300,'-1'-15,"2"-1,0 1,0 0,2 0,-1 1,2-1,0 0,1 1,0 0,2 0,-1 0,1 1,1 0,1 1,-1-1,2 2,0-1,12-10,-19 19,0 0,1 1,-1-1,1 1,0 0,0 0,0 0,0 0,0 1,0 0,0-1,0 2,1-1,-1 0,0 1,1 0,-1 0,0 0,1 0,-1 1,0 0,0 0,1 0,-1 0,0 1,0-1,0 1,-1 0,1 0,6 5,-1 0,0 1,0 0,-1 0,0 1,-1 0,0 0,-1 0,1 1,-2 0,8 19,-8-17,0 1,-2 0,1 1,-2-1,0 0,0 1,-1-1,-1 1,0 0,-1-1,-1 1,0-1,-1 0,-5 17,1-10,-2 0,0 0,-1 0,-1-2,-1 1,-1-1,0-1,-20 19,-5 1,-3-2,-56 38,-25 21,119-92,-1 1,1 0,0 0,0 1,0-1,0 1,0 0,1-1,-1 1,1 0,0 0,1 1,-3 6,4-8,-1 1,2-1,-1 0,0 0,1 1,-1-1,1 0,0 0,0 0,0 0,1 0,-1 0,1 0,-1 0,1 0,0-1,0 1,0-1,4 4,19 17,2 0,0-2,2-1,0-1,48 23,22 14,-24-6,-46-31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6.8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1 101,'15'-16,"0"1,2 1,0 0,30-18,-45 31,0 0,1-1,-1 1,0 0,1 1,-1-1,1 0,-1 1,0-1,1 1,0 0,-1 0,1 0,-1 0,1 0,-1 1,1-1,-1 1,1-1,-1 1,0 0,3 1,-1 1,-1-1,0 1,0 0,0 0,0 0,0 0,-1 0,1 1,-1-1,0 1,0 0,2 5,1 6,0 0,-1 1,0 0,-1 0,1 32,-6-11,-1 1,-2-1,-1 0,-16 52,-1 5,21-87,1 0,-1 0,2 0,-1 1,1-1,0 0,1 0,1 10,-1-14,0 0,0-1,0 1,0 0,1 0,-1-1,1 1,0-1,0 1,0-1,0 0,0 1,1-1,-1 0,1-1,-1 1,1 0,-1-1,1 1,6 1,4 0,-1 0,1 0,1-2,-1 0,0 0,0-1,0-1,16-2,-1 1,22-1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7.3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92,'158'9,"601"-59,46 0,-600 50,-162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8.2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124 4,'0'0,"0"0,0 1,1-1,-1 0,0 0,0 0,0 1,0-1,1 0,-1 0,0 0,0 0,1 1,-1-1,0 0,0 0,1 0,-1 0,0 0,0 0,1 0,-1 0,0 0,1 0,-1 0,0 0,0 0,1 0,-1 0,0 0,0 0,1 0,-1 0,0 0,0 0,1 0,-1-1,0 1,0 0,1 0,-1 0,0 0,0-1,0 1,1 0,-1 0,0 0,0-1,0 1,0 0,0 0,1-1,-1 1,0 0,0 0,0-1,0 1,0 0,0-1,0 1,0 0,0-1,15 24,-7 8,-2-1,0 2,-2-1,0 51,-3-1,-2 0,-5 0,-2-1,-5 0,-3 0,-44 131,37-151,8-26,2 1,-8 39,20-71,0 1,0-1,1 1,0-1,-1 1,1-1,1 1,-1-1,0 1,1-1,0 1,-1-1,2 0,-1 1,0-1,0 0,4 5,-4-6,1 0,0-1,0 1,0 0,0-1,1 1,-1-1,0 0,1 0,-1 0,1 0,-1 0,1 0,-1-1,1 1,-1-1,1 0,0 0,-1 0,1 0,0 0,4-1,45-9,80-24,-87 20,1 2,72-9,-66 17,-8 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39.8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411 36,'-4'-25,"3"24,1 0,0 1,0-1,-1 1,1-1,-1 1,1-1,0 1,-1-1,1 1,-1-1,1 1,-1-1,1 1,-1 0,0-1,1 1,-1 0,1 0,-1-1,-1 1,0 0,0 1,-1-1,1 1,-1-1,1 1,0 0,0 0,-1 0,1 0,0 0,0 1,0-1,0 1,0-1,0 1,-2 3,-26 28,0 1,3 2,-43 71,56-85,-118 221,125-230,6-10,-8 13,2-1,0 2,1-1,-6 26,11-40,0 1,1 0,-1 0,1-1,0 1,0 0,0 0,0 0,0-1,0 1,1 0,-1 0,1-1,0 1,0 0,0-1,0 1,1-1,-1 1,0-1,1 0,0 1,0-1,0 0,0 0,0 0,0-1,0 1,0 0,1-1,-1 1,1-1,-1 0,1 0,-1 0,4 1,5 0,0 0,1 0,-1-1,0-1,1 0,-1 0,15-4,8-2,37-11,-34 6,0-2,-1-1,-1-2,0-1,-2-2,0-1,-1-2,-1-1,47-45,-54 46,-14 20,-10 15,-74 214,1 138,26-112,42-231,-8 47,13-64,0 0,0 0,0 0,0 0,1 0,0 0,0 0,0 0,1 0,-1 0,4 5,10 10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0.2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48,'8'0,"3"-8,6-10,9-2,-1 18,3 17,-3 13,-5 17,-15 16,-7 5,-4 0,-1-5,16-20,14-24,19-23,16-26,0-7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1.3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20 175,'-7'0,"-3"-8,8-2,4-7,17-1,21 3,18 4,15-4,25 1,18 3,13 3,-1 3,-6-5,-17-1,-19 1,-16 3,-20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3.3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227 18,'0'-8,"0"6,0-5,-8 6,-2 12,-7 18,0 13,-6 13,2 13,-4 10,3 7,5 4,-3-5,3-2,4-8,4-8,4-8,3-14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5.8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29,'7'-15,"3"3,-8 10,-4 21,-2 23,-1 26,2 25,0 20,1 12,9 1,2 1,1 2,-2-6,-3-8,-1-16,-2-18,-1-23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3.7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88 1,'-8'0,"-10"0,-2 7,-5 3,9 0,15-3,23-1,30-3,37 7,41-7,29-4,17-1,10 0,-5-1,-10 1,-18 1,-29 0,-35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4.1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188 64,'0'-58,"0"52,0 38,0 107,-26 187,0-168,-81 270,102-412,-1-2,2 0,0 1,0 0,-2 29,6-41,0 0,0 0,0 0,1 0,-1 0,1 0,0 0,-1 0,1 0,0-1,1 1,-1 0,0-1,1 1,0-1,-1 1,1-1,0 0,0 1,0-1,1 0,-1 0,0-1,1 1,0 0,-1-1,1 0,0 1,-1-1,7 1,4 1,1 0,0-1,0-1,1 0,-1-1,0-1,19-3,103-24,-104 21,301-57,-226 41,-71 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44.6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527 205,'1'-6,"0"-1,0 1,1-1,0 1,0-1,4-8,6-20,-10 27,0 0,-1 0,0 0,-1-1,0 1,0-10,-1 16,1 0,0 0,-1 0,1 0,-1-1,0 1,0 0,0 0,0 0,0 0,0 1,0-1,0 0,-1 0,1 1,-1-1,1 1,-1-1,0 1,0-1,0 1,1 0,-1 0,0 0,0 0,-1 1,1-1,-4-1,-3 1,-1 1,1-1,-1 1,1 1,-1 0,1 0,0 1,-1 0,1 1,0 0,-16 8,2 0,1 1,0 2,-25 19,20-11,1 1,1 1,1 1,1 0,2 2,0 1,2 1,-22 44,32-55,1 1,1 0,1 0,1 1,1 0,-4 35,7-40,1 0,1 0,0 0,1-1,1 1,0 0,1-1,0 0,1 0,7 14,-4-16,-1 0,2 0,-1 0,2-1,-1 0,2-1,-1 0,1-1,1 0,0 0,0-2,0 1,1-2,16 7,3-1,0-1,0-1,1-2,0-2,35 3,-51-7,1-1,-1-1,1-1,0 0,-1-1,1-1,21-6,-5-3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7.4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134 30,'0'-7,"0"-11,0 14,0 14,-8 29,-2 23,1 23,-7 20,1 15,2 2,3-4,-4-7,1-15,1-16,4-15,2-18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7.8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0 435,'8'0,"9"-7,18-3,18-8,22-7,29-16,20-7,11-4,5 0,2 0,-8 10,-19 4,-38 9,-30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8.2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21 423,'0'-7,"-8"-11,-3-9,9-8,12-6,5-3,14 6,17 2,17-1,12 6,1 1,3 5,-4 7,-8-1,-15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8.5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179 56,'7'-7,"3"-11,-8-2,-4 10,-2 14,-8 15,-2 18,2 19,3 14,-5 11,0 14,-5 7,0 0,-4-1,2-11,5-6,4-8,5-19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8.9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37 353,'-4'-4,"1"-1,-1 0,1 0,-1 0,1 0,1-1,-1 1,1-1,0 0,0 1,1-1,0 0,0 0,0 0,1 0,-1 0,2-8,0 4,0 1,0-1,1 1,0 0,1 0,-1 0,2 0,0 0,0 1,6-10,-1 6,0 1,1 0,0 1,1 0,0 1,0 0,1 1,0 0,1 1,0 0,0 1,0 1,0 0,1 0,0 2,24-4,-30 5,0 1,0 1,-1 0,1 0,0 0,0 1,0 0,0 1,-1-1,1 2,0-1,-1 1,0 0,0 1,0-1,0 1,0 1,-1-1,0 1,0 1,0-1,0 1,-1 0,0 0,0 0,-1 1,0-1,0 1,0 0,-1 1,3 9,-3-7,0-1,-1 1,0 0,0 1,-1-1,-1 0,0 0,0 0,-1 1,0-1,-1 0,0 0,0 0,-1 0,-1-1,0 1,0-1,-10 17,6-15,-1 1,1-1,-2 0,0-1,0 0,-1-1,0 0,-1-1,1 0,-2 0,1-2,-1 1,-14 4,-36 7,6-7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9.5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1 210,'8'-8,"9"-2,10 1,8-7,6 1,10 2,5-4,8 1,0-5,-2 2,-5 4,-5 4,-10-3,-6 0,-9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59.91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1 102,'7'0,"11"-7,17-11,17-1,8 1,9-2,-7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6.2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1 347,'0'-7,"1"0,1 0,-1 0,1 1,1-1,-1 0,7-11,-3 5,7-17,2 1,1 1,29-40,-37 58,0 0,0 0,1 1,1 1,0-1,0 2,0-1,1 1,0 1,0 0,1 1,12-5,-19 8,0 1,0 0,0 0,1 0,-1 0,0 1,0 0,0 0,1 0,-1 1,0-1,0 1,0 1,0-1,0 1,0 0,-1 0,1 0,0 0,-1 1,0 0,1 0,-1 0,0 1,-1-1,1 1,-1 0,1 0,-1 0,0 0,-1 1,4 5,3 10,0 0,-1 1,-1 0,-1 0,-1 0,3 31,18 193,-25-235,1 0,0 0,0 0,1 0,0 0,1 0,0 0,6 8,10 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3.2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128 9,'11'-4,"3"-1,-14 6,0-1,1 0,-1 0,0 0,1 0,-1 0,1 0,-1 0,0 0,1 1,-1-1,0 0,1 0,-1 1,0-1,0 0,1 0,-1 1,0-1,0 0,1 1,-1-1,0 0,0 1,0-1,0 0,1 1,-1-1,0 0,0 1,0-1,0 0,0 1,0 0,0 11,0-1,0 1,-1-1,-1 1,-5 20,1-2,-58 251,-4 22,63-279,2 0,0 0,2 31,1-48,0 0,1-1,0 1,1-1,-1 1,1-1,0 0,1 0,-1 0,1 0,0 0,1 0,0-1,0 1,0-1,0 0,7 5,2-1,0 0,0-1,1-1,0 0,0-1,1 0,-1-1,1-1,0-1,1 0,21 2,5-3,0-1,84-9,-35-8,-15-2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3.6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1 216,'0'-8,"7"-2,3-8,7 0,9-4,6 0,7 5,11 6,4-4,2 1,5 3,1 3,-3 4,-4-6,-4-1,5 1,-7 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3.9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0,'-8'0,"-2"8,8 9,20-5,13-5,18-3,15-10,12-5,1 1,-13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4.3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0,'1'0,"0"0,-1 0,1 0,0 0,-1 0,1 1,0-1,0 0,-1 0,1 0,0 1,-1-1,1 0,-1 1,1-1,0 1,-1-1,1 0,-1 1,1-1,-1 1,1 0,-1-1,1 1,-1-1,0 1,1 1,0 22,-16 30,13-50,-4 10,2 0,0 0,0 0,1 1,1-1,0 1,1 15,1-24,1 1,0 0,0-1,1 1,0-1,0 1,0-1,1 0,0 0,0 0,0 0,1 0,0-1,0 0,0 0,1 0,8 7,-3-4,0-1,1 0,0-1,0 0,1-1,0 0,-1-1,2 0,-1-1,0 0,1-1,22 1,-25-3,1 1,-1-2,0 1,1-2,-1 1,0-1,1-1,-1 0,-1 0,1-1,0-1,-1 1,0-1,0-1,14-11,-19 14,-1 0,0 0,0-1,0 1,0-1,-1 1,1-1,-1 0,0 0,0 0,0-1,-1 1,0 0,1-1,-1 1,-1-1,1 1,-1-1,0 1,0-1,0 1,0-1,-1 1,0-1,0 1,0-1,-1 1,1 0,-5-8,0 1,0 1,-1 0,0 0,-1 1,0 0,0 1,-1-1,0 2,-1-1,-11-6,7 5,-1 1,-1 0,1 1,-1 1,-1 0,1 2,-1 0,1 0,-1 2,0 0,-1 1,-24 1,-9 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5.1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1 135,'46'-2,"60"-10,-5-1,392-6,-183 11,1281-55,-1590 63,658-18,-648 19,-15-1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5.6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366 11,'0'-8,"0"6,-7 10,-11 19,-9 20,-8 18,3 12,-2 8,-3 6,-1-6,-3-2,5-7,3-10,5-16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6.1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1 489,'9'-23,"0"-1,-1 0,7-42,-9 35,16-45,-16 59,2 0,0 0,1 1,1 0,0 1,1 0,1 0,22-21,-25 27,1 1,1 0,-1 1,1 0,0 1,1 0,-1 1,1 0,0 0,1 2,-1-1,1 2,17-3,-26 5,1 0,0-1,0 2,-1-1,1 0,0 1,-1 0,1 0,0 0,-1 1,0 0,1-1,-1 1,0 1,0-1,0 1,0 0,0 0,-1 0,1 0,-1 0,0 1,0 0,0-1,0 1,-1 0,1 1,-1-1,0 0,2 8,-1-2,-1 0,1 1,-2-1,0 1,0-1,-1 1,0 0,-1-1,0 1,0-1,-1 1,-7 18,2-10,-2 1,0-1,-2-1,0 0,0-1,-2 0,0 0,-1-1,-1-1,-18 15,6-9,-1-1,0-1,-2-2,0-1,-49 19,70-32,0 1,0 0,0 1,1-1,0 2,-9 6,15-11,0 1,1 0,-1 0,0-1,1 1,0 0,-1 1,1-1,0 0,0 0,0 0,0 1,1-1,-1 0,1 1,-1-1,1 1,0-1,0 1,0-1,0 0,0 1,1-1,-1 1,1-1,0 0,-1 1,1-1,1 2,10 19,1 0,0-1,24 28,6 9,16 46,-42-73,0-1,2 0,36 43,-33-52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6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11,'0'-8,"8"6,2 10,-1 18,-1 14,-3 14,-1 14,-2 2,-2-3,8-12,9-24,18-25,10-13,5-5,-7-9,-2 0,-8 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6.8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1,'0'7,"-7"3,-3 7,8 1,12-3,19-4,12-4,15-10,13-5,2-9,-4-1,-5 2,-13 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7.2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85 21,'0'-8,"-8"-2,-2 8,1 12,1 11,3 18,1 18,2 13,2 10,0 8,-8 3,-1 1,0-7,1-10,3-19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6.6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242 261,'0'-4,"0"0,0 1,-1-1,1 0,-1 0,0 1,0-1,0 0,-1 1,-3-7,4 8,0 1,0-1,0 1,0 0,-1-1,1 1,-1 0,1 0,-1 0,1 0,-1 0,1 1,-1-1,0 0,1 1,-1-1,0 1,0-1,1 1,-1 0,0 0,0 0,0 0,1 0,-1 0,-2 1,-4 1,1 0,-1 1,0 0,1 0,0 1,0 0,0 0,0 1,1-1,-1 2,-5 5,-2 3,1 0,0 0,-17 28,27-37,0 0,0 1,0-1,1 1,-1 0,1 0,1 0,-1 0,1 0,0 0,1 0,-1 1,1-1,0 0,1 0,-1 1,1-1,1 0,-1 0,1 0,0 0,0 0,1-1,0 1,0-1,0 1,1-1,-1 0,1 0,0-1,1 1,-1-1,1 0,0 0,0 0,0-1,1 0,-1 0,1 0,8 2,3 1,1 0,0-2,-1 0,2-2,-1 0,0 0,0-2,1 0,19-4,-16 2,0-2,0 0,-1-2,0 0,0-1,0-2,23-12,-30 12,1-1,-1 0,-1-1,0-1,0 0,-1-1,-1 0,0 0,-1-2,-1 1,0-1,0 0,9-27,-14 31,0-1,-1 0,0 1,-1-1,0 0,0 0,-2-1,0 1,0 0,-1 0,0 0,-1 0,-1 0,1 0,-2 1,0-1,0 1,-1 0,-13-21,-20-18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7.6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205 42,'0'-8,"-7"-2,-11 0,-9 2,-8 2,2 10,-1 5,5 8,8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8.8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1,'-27'181,"23"-144,-8 56,4 0,6 122,2-205,1 0,1 1,0-1,0 0,1 0,0-1,7 16,-9-23,1 1,-1-1,1 0,-1 0,1 0,0 0,0 0,0 0,0 0,0-1,0 1,0-1,1 0,-1 1,0-1,1 0,-1 0,1-1,-1 1,1 0,-1-1,1 1,0-1,-1 0,1 0,0 0,-1-1,1 1,0 0,-1-1,1 0,3-1,3-1,-1-1,0 0,0-1,0 0,-1 0,1 0,-1-1,0 0,-1-1,0 1,0-1,0 0,5-9,8-15,29-62,-44 85,14-33,-1-1,-3-1,18-82,-22 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09.7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808 40,'1'0,"-1"0,1 0,0 0,-1 0,1 0,-1 0,1 0,-1 0,1 0,-1 0,1 0,-1 0,1 0,0 0,-1-1,1 1,-1 0,1 0,-1-1,0 1,1 0,-1-1,1 1,-1 0,1-1,-1 1,0-1,1 1,-1 0,0-1,0 1,1-1,-1 1,0-1,0 1,1-1,-1 0,0 0,0 0,-1 0,1 0,-1 0,1 0,0 0,-1 1,0-1,1 0,-1 0,1 1,-1-1,0 0,0 0,1 1,-1-1,0 1,0-1,0 1,0-1,0 1,0 0,-1-1,-11-3,1 1,-1 1,0 0,0 1,0 0,0 1,0 0,0 1,0 1,0 0,0 1,1 0,-1 1,1 0,0 1,0 0,-20 13,1 1,1 2,1 1,1 1,1 2,-29 33,32-31,2 2,1 0,1 1,2 1,-16 34,25-44,0 0,2 1,0 0,1 0,1 0,2 1,0 0,1-1,2 27,0-38,2 0,0 0,0 0,1 0,0-1,1 1,0-1,1 0,0 0,0 0,1 0,0-1,1 0,0-1,12 11,6 4,2-3,1 0,49 27,-14-9,-26-16,-3-1,50 38,-75-52,0 1,-1 1,0-1,0 1,-1 0,0 1,-1 0,0 0,9 21,-13-26,0 0,-1 0,0 0,0 0,0 0,-1 0,0 1,0-1,0 0,0 0,-1 0,0 1,0-1,-1 0,-1 6,-1-3,0-1,0 1,0-1,-1 0,0 0,-1-1,0 1,-11 9,3-5,-1 0,0 0,-1-1,0-2,-1 1,0-2,0 0,-21 5,12-6,1-1,-1-1,1-1,-1-1,0-2,0 0,0-2,-41-7,56 7,1-1,-1 0,0-1,1 0,0 0,0-1,0 0,1-1,0 0,0-1,0 0,1 0,0 0,0-1,1-1,0 1,0-1,1 0,0-1,1 0,0 0,-5-16,-1-17,4 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12.4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27 118,'0'-2,"0"0,-1 0,0 0,1 0,-1 0,0 0,0 0,0 0,0 1,-1-1,1 0,-3-1,-9-19,13 21,0 0,0 0,0 0,1 0,-1 0,0 0,0 0,0 0,1 1,-1-1,0 0,1 0,-1 0,1 0,-1 1,1-1,-1 0,1 0,0 1,-1-1,1 0,0 1,0-1,-1 1,1-1,0 1,1-1,12-7,0 1,0 0,29-8,-34 12,0 1,1 0,-1 0,0 1,0 0,1 1,16 1,-21 1,0-1,0 1,0 0,-1 0,1 0,-1 1,0-1,1 1,-1 0,0 1,-1-1,1 1,-1-1,1 1,-1 0,0 0,-1 1,1-1,-1 0,1 1,2 9,-1-3,-1 0,0 0,-1 0,0 1,-1-1,0 1,0-1,-3 19,-3-3,-1 0,-2-1,-1 0,0-1,-17 30,-6 18,31-72,0 0,0 1,1-1,-1 0,1 1,-1-1,1 1,0-1,-1 1,1 0,0-1,0 1,0-1,0 1,0-1,1 1,-1-1,0 1,1 1,0-2,0-1,0 1,-1-1,1 1,0-1,0 1,0-1,-1 0,1 0,0 1,0-1,0 0,0 0,0 0,-1 0,1 0,0 0,0 0,0 0,0 0,0-1,0 1,-1 0,2-1,11-4,-1 0,0 0,15-11,-18 11,184-98,-152 79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1.7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2453,'0'-26,"0"35,0 40,0 488,0-524,-1-4,1 0,0-1,1 1,0 0,0 0,5 14,-7-24,1 1,0 0,1 0,-1-1,0 1,0 0,0 0,0-1,0 1,0 0,0 0,0-1,0 1,0 0,1 0,-1-1,0 1,0 0,0 0,0 0,1 0,-1-1,0 1,0 0,0 0,1 0,-1 0,0 0,0 0,1-1,-1 1,0 0,0 0,1 0,-1 0,0 0,0 0,1 0,-1 0,0 0,0 0,1 0,-1 0,0 0,0 1,1-1,-1 0,0 0,0 0,1 0,-1 0,0 0,0 1,0-1,1 0,-1 0,0 0,0 0,0 1,0-1,1 0,-1 0,0 1,0-1,0 0,0 0,0 1,0-1,0 0,9-23,10-69,-3 0,3-117,-7 77,3-50,-10-227,-7 351,-50-810,46 806,-1 9,3-1,4-78,0 128,1 1,-1 0,1-1,0 1,-1 0,2-1,-1 1,0 0,1 0,-1 0,1 0,0 0,0 0,0 1,0-1,1 1,-1-1,1 1,0 0,-1 0,1 0,0 0,0 0,0 1,0-1,6-1,6 0,0 0,1 0,-1 1,30 1,12-2,154-20,153-27,-177 12,131-32,-63 7,18-5,-227 57,-1 3,2 2,-1 1,86 4,-76-2,0-3,0-2,88-24,-8 2,-84 20,36-8,141-8,-119 24,-46 2,123-15,-53-12,-65 12,0 2,129-5,-152 15,-1-2,0-2,78-22,-74 16,2 2,80-8,1 17,-93 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3.1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1039 208,'4'-3,"-1"0,-1 0,1-1,0 1,-1-1,0 1,0-1,0 0,0 0,0 0,-1 0,0 0,0 0,0 0,0 0,-1 0,1 0,-1-1,0 1,0 0,-1 0,1-1,-1 1,0 0,0 0,-1 0,1 0,-1 0,-3-5,2 3,-1 0,-1 0,1 0,-1 1,0 0,0 0,0 0,-1 1,0-1,0 1,0 1,0-1,-1 1,1 0,-1 0,-13-2,-1 1,0 2,0 1,0 0,0 1,-1 2,1 0,-40 10,13 0,2 3,-62 27,59-20,2 3,1 1,1 2,2 2,-62 55,86-68,1 1,0 1,1 1,2 1,0 0,1 1,1 0,1 1,1 0,1 1,1 0,1 1,-7 35,14-47,0 0,1-1,0 1,1 0,0 0,1-1,0 1,1-1,1 1,0-1,0 0,2 0,-1-1,1 0,1 0,0 0,0-1,1 0,1 0,13 12,11 7,2-1,1-2,1-1,60 30,7-1,123 72,-190-102,-1 1,-1 1,56 57,-80-72,0 1,-2 0,1 1,-1 0,-1 1,-1-1,10 23,-15-30,0 0,0 1,-1 0,0-1,0 1,0 0,-1 0,0 0,0-1,-1 1,0 0,0 0,0-1,-1 1,0-1,0 1,-1-1,0 0,-5 9,-2-2,0 0,0-1,-1 0,-1-1,0 0,0-1,-1 0,-1-1,-18 10,-10 2,-85 31,86-38,-1-1,-1-3,0-1,-57 5,81-13,0 0,0-1,0-1,0-1,0-1,0-1,1 0,-1-1,1-1,0-1,1 0,-23-13,32 14,0 1,0-1,1 0,0-1,0 0,1 0,-1 0,2-1,-1 0,1 0,0 0,1-1,0 0,-6-17,1-15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3.4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20,'0'-8,"7"-2,3 8,0 12,-2 12,-3 10,-2 6,7 6,0 2,0 0,-3 1,-2 0,-2-9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3.8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46 210,'0'-7,"-8"-11,-3-9,1-8,2-6,3-3,1 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4.1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0 297,'8'6,"0"0,-1 1,0-1,0 2,-1-1,0 1,0 0,0 0,-1 0,6 15,0-3,17 29,-3 1,-2 1,22 69,-42-108,-3-12,-4-36,6-1,2 0,1 1,3 0,0 0,3 0,0 1,3 0,32-60,-34 73,2 1,0 0,1 1,1 1,0 0,2 1,0 1,1 1,1 0,0 2,1 0,1 1,0 1,27-9,-43 18,0 1,0 1,0-1,1 1,-1 0,0 0,1 1,-1 0,1 0,-1 0,0 1,1 0,-1 0,0 1,1 0,-1 0,0 0,11 7,-9-4,-1 1,1 0,-1 0,0 1,-1 0,0 0,0 0,0 1,-1 0,0 0,0 1,3 10,35 82,51 186,-83-235,-4-9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4.7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655 27,'1'0,"0"0,0 0,0 0,0 0,-1-1,1 1,0 0,0 0,-1-1,1 1,0 0,0-1,-1 1,1-1,0 1,-1-1,1 1,-1-1,1 0,-1 1,1-1,-1 0,1 0,0 0,-1 1,0-1,0 1,0-1,0 1,0-1,0 1,0-1,0 1,0-1,0 1,0-1,0 1,0 0,0-1,0 1,-1-1,1 1,0-1,0 1,0 0,-1-1,1 1,0-1,-1 1,1 0,0-1,-1 1,1 0,0-1,-1 1,1 0,-1 0,1 0,0-1,-1 1,1 0,-1 0,1 0,-1 0,0 0,-2-1,0 1,0-1,0 1,0 0,0 0,0 1,0-1,0 1,0-1,1 1,-1 0,0 0,0 0,0 1,1-1,-4 3,-41 31,22-10,1 2,0 0,2 2,2 1,0 0,-24 54,-74 209,108-267,-140 446,113-329,-24 198,56-298,2 0,2 1,2 0,10 68,-8-90,2-1,1 1,1-1,0 0,2 0,0-1,1 0,1-1,1 0,24 29,-15-27,0 0,2-2,0 0,1-2,1-1,0 0,1-2,49 19,-12-10,2-3,112 19,-75-23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7.0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1 176,'2'0,"-1"1,1-1,0 1,0-1,0 1,-1 0,1 0,0 0,-1 0,1 0,0 0,-1 0,0 0,1 1,-1-1,0 1,1-1,0 2,18 30,-16-25,-1 0,0 1,-1-1,0 0,0 1,-1 0,0-1,0 1,-1-1,-1 1,0 9,0-11,0 0,0 1,-1-1,0 0,0 0,0 0,-1-1,0 1,-1 0,1-1,-1 0,-1 0,-5 7,10-13,0 1,0-1,0 0,-1 0,1 0,0 1,0-1,0 0,0 0,0 1,0-1,-1 0,1 0,0 0,0 0,0 1,-1-1,1 0,0 0,0 0,0 0,-1 0,1 0,0 0,0 0,-1 1,1-1,0 0,0 0,-1 0,1 0,0 0,0 0,0 0,-1 0,1 0,0-1,0 1,-1 0,1 0,0 0,0 0,-1 0,1 0,0 0,0-1,0 1,-1 0,1 0,0 0,0 0,0-1,0 1,0 0,-1 0,1 0,0-1,0 1,0 0,0 0,0-1,1-18,4-5,2 1,0 0,2 0,1 1,12-22,4 0,42-57,-60 91,1-1,0 2,0-1,1 1,0 0,0 1,1 1,0-1,0 2,1 0,24-10,-29 14,1 0,0 0,1 1,-1 0,0 0,0 1,0 0,0 1,1-1,-1 2,0-1,0 1,0 0,0 1,-1 0,1 0,-1 0,0 1,0 0,9 7,-6-3,0 1,0 0,-1 1,0 0,0 0,7 13,39 73,-39-64,34 49,-41-69,0-1,0-1,1 1,0-2,1 1,0-1,1-1,19 11,-25-16,0 0,0-1,0 0,1 0,-1 0,1-1,-1 0,1 0,0 0,0-1,-1 0,1-1,0 1,-1-1,1-1,-1 1,1-1,-1 0,1 0,5-4,-3 1,-1 0,0-1,0 1,0-2,-1 1,0-1,0 0,0 0,5-10,17-28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5.3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88,'0'0,"0"0,0 0,0 0,0-1,1 1,-1 0,0 0,0 0,0-1,0 1,0 0,0 0,0 0,0-1,0 1,0 0,0 0,0-1,0 1,0 0,0 0,0 0,0-1,0 1,-1 0,1 0,0 0,0-1,0 1,0 0,0 0,0 0,0 0,-1-1,1 1,0 0,0 0,0 0,-1 0,1 0,0 0,0 0,0 0,0-1,-1 1,1 0,0 0,0 0,-1 0,1 0,0 0,0 0,0 0,-1 0,1 0,0 0,0 0,0 0,-1 1,1-1,0 0,0 0,0 0,-1 0,1 0,-12 16,2 6,1 0,2 0,0 1,1 1,-4 30,-6 123,15-154,1-21,-3 36,2 0,7 66,-5-95,0 0,1 0,0 0,0 0,1 0,0 0,1 0,0-1,1 0,-1 0,1 0,1 0,0-1,0 0,0 0,1 0,7 5,-8-9,1 1,-1-1,1-1,0 1,0-1,0 0,0-1,0 0,0 0,0 0,1-1,-1 0,0-1,0 1,1-1,9-3,3-1,-1-1,0-1,0 0,31-18,-34 15,0-1,-1 0,0-1,-1-1,0 0,-1-1,-1-1,0 0,-1 0,12-23,1-7,-2-2,23-73,-39 103,7-22,-12 38,0-1,-1 1,1-1,0 0,0 1,0 0,0-1,0 1,0 0,0-1,1 1,-1 0,0 0,1 0,-1 0,3-1,-4 2,1 0,0 0,-1 0,1 0,0 1,-1-1,1 0,0 0,-1 1,1-1,0 0,-1 1,1-1,0 0,-1 1,1-1,-1 1,1-1,-1 1,1-1,-1 1,0-1,1 1,-1 0,1-1,-1 1,0 0,0-1,1 1,-1 0,0-1,0 2,9 31,-8-27,19 99,21 82,-35-165,1-1,1-1,1 1,1-2,1 1,19 25,-24-37,0-1,1 0,0 0,1-1,-1 0,1 0,0 0,1-1,-1-1,18 8,-22-11,0 1,1-1,-1 0,0 0,1-1,-1 1,0-1,1 0,-1 0,1 0,-1-1,0 1,1-1,-1 0,0-1,0 1,1-1,-1 0,0 0,-1 0,1 0,0-1,-1 1,1-1,-1 0,4-4,1-3,-1-1,0 0,-1 0,0 0,-1-1,0 0,-1 0,0-1,-1 1,0-1,-1 0,0-18,1-23,-8-84,5 138,-9-117,-42-204,34 256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5.7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 70,'3'-3,"0"0,-1-1,0 1,1-1,-1 0,-1 0,1 0,2-7,9-17,-13 28,0 0,0 0,0 0,0 0,0 0,0 0,0-1,0 1,1 0,-1 0,0 0,0 0,0 0,0 0,0 0,0 0,1 0,-1 0,0 0,0 0,0 0,0 0,0 0,0 0,1 0,-1 0,0 0,0 0,0 0,0 0,0 0,1 0,-1 0,0 0,0 0,0 0,0 0,0 0,0 1,0-1,1 0,-1 0,0 0,0 0,0 0,0 0,0 0,0 0,0 1,0-1,0 0,0 0,0 0,0 0,0 0,0 1,0-1,0 0,0 0,0 0,0 0,0 0,0 0,0 1,0-1,0 0,0 0,0 0,1 8,0-1,0 1,-1 0,0-1,-1 1,-2 12,2-6,-18 143,-26 243,27 0,18-366,1 0,2 0,1 0,2 0,13 46,-16-71,1 0,-1 0,1-1,1 1,-1-1,1 0,1 0,0-1,0 0,0 0,1 0,0 0,0-1,1-1,0 1,0-1,0 0,0-1,1 0,0 0,0-1,0 0,19 3,-11-4,0-1,0-1,0 0,0-2,-1 0,28-6,27-11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6.1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55 110,'-7'0,"-11"0,-1-8,9-10,22-2,31 2,32 5,25-4,-4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6.7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707 211,'-2'0,"1"1,-1-1,0 0,1 1,-1 0,0-1,1 1,-1 0,1-1,-1 1,-1 2,-12 4,3-5,1-1,0 0,-1-1,1 0,-1-1,-21-4,-4 0,9 3,0 1,0 1,0 2,-43 8,-22 3,-149 2,229-17,29-4,681-131,-564 116,23-3,161-29,-254 40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8.2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39,'0'-8,"0"-10,8 6,2 12,-1 21,7 23,-1 26,-2 17,-11 16,-6 5,-2 0,0-3,1-4,-7-13,0-13,1-11,3-10,2-13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8.8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17 357,'0'-3,"0"1,-1-1,1 1,-1-1,0 1,1-1,-1 1,0 0,-3-4,3 5,1 0,-1 0,0 0,0-1,1 1,-1 0,1 0,-1 0,1 0,0-1,-1 1,1 0,0-1,0 1,0 0,0 0,0-1,0 1,0 0,0-1,0 1,1 0,-1 0,1-1,-1 1,1 0,-1 0,1 0,-1 0,1 0,0 0,0 0,0 0,0 0,0 0,-1 0,2 0,-1 0,0 1,0-1,0 0,2 0,9-5,1 0,-1 1,1 0,0 1,0 1,1 0,-1 0,16 0,306-22,6 24,-187 2,86 1,219-2,-421-1,78-4,-102 3,0 0,-1-1,1 0,0-1,22-10,-35 14,1-1,-1 1,1-1,-1 1,0-1,1 0,-1 0,0 1,1-1,-1 0,0 0,0 0,0-1,0 1,0 0,0 0,0 0,-1-1,1 1,0-1,-1 1,1 0,-1-1,1 1,-1-1,0 1,1-1,-1 1,0-1,0 1,0-1,0 1,-1-1,1 1,0-1,-1 1,0-4,-2 1,1-1,-1 1,0 0,-1 0,1 0,-1 0,0 1,1-1,-2 1,-5-4,-9-4,-1 0,-1 1,1 2,-1 0,-1 1,-26-5,0 3,-90-6,115 15,0 0,0 1,-1 2,1 0,1 1,-1 1,1 2,-24 9,37-12,1 0,-1 1,1 0,0 0,0 1,1 0,-1 0,1 1,-9 12,12-13,0-1,1 1,-1 0,1 1,1-1,0 0,0 1,0-1,0 1,1 0,0 0,1-1,-1 1,2 13,0-12,0-1,0 1,1-1,0 1,1-1,-1 0,1 0,1 0,-1 0,1-1,0 1,1-1,-1 0,1 0,1 0,-1-1,1 0,0 0,0 0,11 5,10 4,0 0,2-3,58 17,22 10,-100-34,-1 0,0 1,0 0,-1 0,1 0,-1 1,0 0,-1 1,1 0,-1 0,-1 0,1 0,-1 1,-1 0,1 0,3 12,4 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9.2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4,'1'0,"1"0,-1 1,0-1,1 1,-1-1,0 1,0-1,0 1,1 0,-1 0,0-1,0 1,0 0,0 0,0 0,-1 0,1 0,0 0,0 1,-1-1,1 0,0 3,14 35,-12-27,9 28,9 64,-16-71,1 0,2-1,16 43,-24-75,0 1,0-1,0 0,0 1,0-1,0 0,0 0,0 1,1-1,-1 0,0 0,0 1,0-1,0 0,1 0,-1 0,0 1,0-1,0 0,1 0,-1 0,0 1,0-1,1 0,-1 0,0 0,1 0,-1 0,0 0,0 0,1 0,-1 0,6-8,4-27,-7 22,8-25,2 1,1 1,21-38,-29 62,2-1,-1 1,2 0,0 1,0 0,1 0,0 1,0 0,1 1,1 0,23-13,-30 19,1 1,0 0,0 0,0 0,0 1,0-1,0 1,0 1,0-1,0 1,1 0,-1 1,0-1,8 3,-5 0,0 0,-1 0,1 1,-1 0,0 1,0-1,0 2,12 9,0 5,-1 0,-1 1,-1 1,-1 0,19 37,-15-25,-3 1,-1 0,12 39,-15-26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9.5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20 119,'-8'0,"-2"-8,8-2,19 1,15-7,17 1,15 2,12 3,1-3,2-1,-12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39.9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20,'0'-7,"7"-3,3 8,0 19,5 15,0 16,-2 24,-3 14,3 8,1-12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41.0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849 533,'1'-5,"1"0,-1 0,1 0,0 0,0 1,1-1,4-6,1-5,29-44,-28 47,0 0,-1-1,6-15,-12 24,0-1,0 0,-1 0,1 0,-2 0,1 0,-1 0,1 0,-2 0,1 0,-3-10,1 6,-1 0,0 0,-1 0,0 0,0 1,-1 0,0 0,-1 0,0 1,-10-12,4 9,0 0,0 0,-1 1,0 1,-1 0,-17-8,5 4,-2 2,1 1,-1 1,-1 2,1 0,-1 2,-32-1,37 5,0 1,0 1,0 1,0 1,0 1,0 2,1 0,-1 1,2 1,-1 2,1 0,1 1,0 1,-20 16,26-17,1 1,0 0,1 1,1 1,0 0,0 0,2 2,0-1,0 1,2 0,0 1,1 0,0 1,2-1,0 1,1 0,0 0,-1 37,6-37,0 0,2 1,0-1,0-1,2 1,0 0,1-1,1 0,0-1,2 1,0-1,0-1,2 0,22 26,9 4,1-2,3-2,54 38,0-9,-63-46,-1 1,-2 2,0 1,35 39,-63-59,0-1,0 1,-1 0,0 1,-1-1,1 1,-2-1,1 1,3 19,-6-24,0 1,-1 0,0-1,0 1,0 0,-1-1,1 1,-1 0,0-1,0 1,-1-1,0 1,1-1,-1 0,-1 0,1 0,-1 0,1 0,-1 0,0-1,-1 1,-3 3,-6 3,0 0,0-1,-1-1,-1 0,1-1,-1 0,-17 4,-113 28,134-36,-14 3,0-1,0-2,-28 2,47-5,1 0,-1 0,1 0,-1-1,1 1,-1-1,1-1,0 1,-1-1,1 0,0 0,0 0,0-1,0 0,1 0,-1 0,1 0,-1-1,1 0,-6-7,-4-15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48.1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18,'0'0,"1"0,-1 0,0 0,1 0,-1 0,0 0,1 0,-1-1,0 1,0 0,1 0,-1 0,0 0,0 0,1-1,-1 1,0 0,0 0,1-1,-1 1,0 0,0 0,0-1,0 1,1 0,-1 0,0-1,0 1,0 0,0-1,0 1,0 0,0 0,0-1,0 1,0 0,0-1,0 1,0 0,0-1,0 1,0 0,0-1,0 1,-1 0,1 0,0-1,0 1,0 0,0 0,0-1,-1 1,1 0,0 0,0-1,-1 1,1 0,0 0,0 0,-1-1,0 1,1 0,-1-1,1 1,-1-1,1 1,-1 0,0 0,1-1,-1 1,1 0,-1 0,0 0,1 0,-1 0,0 0,1 0,-1 0,1 0,-1 0,0 0,1 0,-1 0,0 0,1 0,-1 1,1-1,-1 0,0 1,1-1,-1 0,1 1,-1-1,1 0,-1 1,1-1,-1 1,1-1,0 1,-1-1,1 1,0 0,-1 0,-7 14,1 1,1 0,0 0,1 0,0 0,2 1,-3 30,0-10,-9 50,-130 612,129-641,4-12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41.3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 3,'-3'1,"0"0,-1 0,1 0,0 0,0 1,0-1,0 1,0 0,1 0,-1 0,0 0,1 0,-3 4,4-5,0-1,0 1,0 0,0 0,0 0,0 0,0 0,1 0,-1 0,0 0,1 0,-1 0,1 0,-1 0,1 1,-1-1,1 0,0 0,0 0,0 1,0-1,0 0,0 0,0 1,0-1,0 0,0 0,1 1,-1-1,0 0,1 0,-1 0,1 0,0 1,-1-1,1 0,0 0,0 1,7 3,-1-1,0 1,1-2,0 1,0-1,0 0,0 0,0-1,9 1,85 9,-95-12,183 4,235-25,-373 17,427-42,32-2,-436 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41.7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395 0,'-5'4,"0"0,-1 0,1-1,-1 0,0 0,0 0,0-1,0 0,0 0,-9 1,-35 13,41-10,-1 0,1 1,0 0,0 0,1 1,0 0,0 1,1-1,0 1,1 1,0 0,0-1,1 2,-4 10,-4 13,1 1,3 0,-7 39,-21 208,3-13,7-127,18-89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42.1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223 628,'4'-76,"17"-102,-10 106,-8 50,1 0,1 0,0 1,13-30,-14 41,1 1,0 1,0-1,1 1,0-1,0 2,0-1,1 1,1 0,-1 0,1 1,11-7,-2 4,-1 1,2 1,-1 0,1 1,0 1,0 1,0 1,36-3,-40 5,-1 1,1 0,0 1,0 1,0 0,0 1,-1 0,0 1,1 1,-1 0,-1 0,20 12,-28-13,1-1,0 1,-1 0,0 0,0 0,0 0,-1 1,1-1,-1 1,0 0,-1 0,1 1,-1-1,0 0,0 1,0-1,-1 1,0 0,0-1,0 10,-1-6,-1-1,0 1,-1 0,1 0,-2-1,1 1,-1-1,0 0,-1 0,0 0,0 0,-11 14,-5 1,-1 0,0 0,-2-2,-1-1,0-1,-28 16,-166 84,-90 6,290-120,-20 9,36-13,0 0,1 0,-1-1,0 1,1 0,-1 0,1 1,0-1,-1 0,1 0,0 1,-1-1,1 1,0-1,-1 3,2-4,0 1,0 0,0 0,0 0,1-1,-1 1,0 0,0 0,0-1,1 1,-1 0,0-1,1 1,-1 0,0-1,1 1,-1 0,1-1,0 1,-1-1,1 1,-1-1,1 1,0-1,-1 1,1-1,1 1,25 13,-21-12,77 36,28 13,143 87,-188-94,221 132,-268-167,0 0,1-2,20 6,-1-4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1:42.8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 17,'-5'-15,"4"14,6 11,34 63,90 127,178 266,-260-381,-4 3,-4 1,48 163,-36-34,28 286,-70-407,-5 1,-4-1,-4 0,-34 190,-8-83,-88 246,125-422,-2-1,-1 0,-1-1,-2 0,0-1,-1-1,-2 0,0-2,-2 0,0-1,-2-1,0 0,-1-2,-1-1,0-1,-1-1,-47 20,52-26,-54 20,69-28,0 1,0-1,0 0,0 0,0-1,0 0,1 0,-1 0,0 0,0-1,0 0,-7-2,-8-8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4.4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120 119,'-1'1,"-1"-1,1 0,0 0,0 0,0 1,0-1,0 1,0-1,0 0,0 1,0 0,0-1,1 1,-1 0,0-1,0 1,0 0,1 0,-1 0,0 0,0 1,-11 24,10-22,-14 49,2 0,2 1,-7 75,12-77,-1 4,0 69,8-109,0 0,1 0,1-1,1 1,0-1,1 1,0-1,1 0,10 19,-13-31,-1 0,1 0,0 0,0 0,0 0,0-1,0 1,1-1,-1 1,1-1,0 0,-1 0,1 0,0 0,0-1,0 1,1-1,-1 1,0-1,0 0,1-1,-1 1,1-1,-1 1,1-1,-1 0,0 0,1 0,-1-1,1 1,-1-1,0 0,5-1,5-4,-1 0,1 0,-1-1,0 0,-1-1,0-1,13-12,3-5,0-2,-2-1,34-50,51-103,-58 92,-51 88,3-6,1 1,0-1,0 1,1-1,8-6,-13 13,0 0,0 0,0 0,0 0,0 1,1-1,-1 0,0 1,1-1,-1 1,1-1,-1 1,0 0,1-1,-1 1,1 0,-1 0,1 0,-1 0,1 0,-1 0,1 1,-1-1,0 1,1-1,-1 1,0-1,1 1,-1-1,0 1,1 0,-1 0,0 0,0 0,0 0,0 0,2 2,5 7,0 1,0 0,-1 1,0 0,-1 0,6 15,14 27,-17-38,2 0,0-1,0 0,2 0,-1-1,2-1,0 0,29 20,-36-29,0 0,0 0,0 0,0-1,1 0,-1 0,1-1,0 0,0 0,0-1,0 0,0 0,0-1,0 0,0 0,0-1,0 0,0-1,0 1,0-2,-1 1,1-1,8-4,-4-1,0 0,0-1,-1 0,0-1,0 0,-1-1,-1 0,0-1,-1 1,0-2,0 1,-1-1,-1 0,7-20,-1-3,-2 0,-1-1,-2-1,4-50,-8 64,-1 0,-2-1,0 1,-1-1,-2 1,-7-34,-4 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4.9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226 23,'-4'-23,"4"23,0 0,-1 0,1 0,0 0,0 1,-1-1,1 0,0 0,-1 0,1 0,0 0,-1 0,1 0,0 1,0-1,-1 0,1 0,0 0,0 1,-1-1,1 0,0 0,0 1,0-1,-1 0,1 1,0-1,0 0,0 1,0-1,0 0,0 0,0 1,-1 0,-15 50,-64 470,20-101,48-349,-24 118,29-168,5-22,2-12,5-23,2 0,2 0,1 1,16-36,-14 37,-6 15,23-53,-27 68,0-1,1 1,-1 0,1-1,0 2,0-1,1 0,-1 1,1-1,0 1,0 0,6-4,-8 7,0-1,0 0,0 1,0 0,0-1,0 1,0 0,0 0,0 0,0 0,0 1,0-1,0 0,0 1,0-1,-1 1,1 0,0 0,0-1,0 1,-1 1,1-1,0 0,-1 0,1 0,-1 1,0-1,2 3,4 4,0 0,-1 1,10 17,8 27,-1 1,-3 0,17 77,-3-15,12 44,-31-100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5.3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213 350,'21'0,"0"-2,0 0,-1-2,1 0,-1-1,0-1,0-1,-1 0,20-12,-25 12,0-2,-1 1,0-1,0-1,-1-1,-1 1,0-2,0 0,-1 0,-1-1,0 0,12-22,-19 31,-1 0,1 0,0 0,-1 0,0 0,0 0,0 0,-1-1,1 1,-1 0,0-1,0 1,-1 0,1-1,-1 1,0 0,-2-7,1 8,0 0,0 0,0-1,0 1,0 0,-1 1,0-1,1 0,-1 1,0 0,0-1,-1 1,1 0,0 1,-1-1,1 1,-1-1,1 1,-1 0,-5-1,0 1,0 0,0 1,0 0,0 0,0 1,0 0,0 0,0 1,1 0,-1 1,1 0,-1 0,1 1,0 0,-9 6,-2 3,0 1,0 0,2 1,-28 31,7-1,3 1,1 2,3 1,2 2,-34 79,55-113,2 1,-1-1,2 1,-6 36,10-49,1-1,0 1,0-1,0 1,0-1,0 1,1-1,0 0,0 1,0-1,1 0,0 1,-1-1,1 0,1 0,-1 0,0-1,1 1,0-1,0 1,0-1,0 0,1 0,-1 0,7 4,-1-3,1 0,-1 0,1-1,0-1,-1 1,1-2,0 1,0-1,1-1,-1 0,19-2,2-2,0-1,48-15,-42 8,0-2,42-23,-17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5.7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1 399,'1'0,"1"0,-1 1,1-1,-1 1,1 0,-1-1,1 1,-1 0,0 0,1 0,-1 0,0 0,0 0,0 0,0 1,0-1,0 0,0 0,0 1,0-1,0 1,-1-1,1 1,-1-1,1 1,-1 0,1 1,8 50,-9-49,6 230,21-321,4-10,51-109,-61 162,2 1,2 1,2 0,52-59,-23 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6.0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79 330,'12'0,"0"0,0-1,0-1,0 0,0-1,0 0,-1 0,1-1,-1-1,0 0,0-1,-1 0,1 0,-1-1,-1-1,1 1,-1-2,9-10,-6 6,-1-2,0 0,-1 0,9-19,-15 27,0-1,-1 1,0-1,0 0,-1 0,0-1,-1 1,1 0,-2-1,1 1,-2-10,1 16,0 1,0-1,0 1,0-1,0 1,-1 0,1-1,0 1,-1-1,1 1,-1 0,0-1,1 1,-1 0,0 0,0 0,0-1,0 1,0 0,0 0,0 0,0 1,0-1,-1 0,1 0,0 1,-1-1,1 0,0 1,-1-1,1 1,-1 0,1-1,0 1,-1 0,-2 0,0 1,-1 0,1 0,-1 0,0 1,1-1,0 1,-1 0,1 1,0-1,0 1,-4 3,-15 13,2 2,0 0,1 1,1 1,2 0,0 2,-14 26,9-9,1 2,3 0,-22 75,34-98,1 1,1-1,1 1,1-1,1 1,2 33,0-47,0 1,1-1,0 1,0-1,1 0,0 0,0-1,1 1,0 0,0-1,1 0,0 0,0 0,1-1,-1 0,1 0,1 0,-1-1,13 8,-4-5,0 0,1-1,0-1,1 0,-1-1,1-1,0 0,19 0,0-1,0-2,64-6,23-11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8.0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1067 282,'0'-19,"0"-1,-1 1,-1-1,-8-30,8 43,-1 1,1-1,-1 0,-1 0,1 1,-1 0,-1 0,1 0,-1 0,0 1,0 0,0 0,-1 0,0 0,-9-5,1 2,-1 0,1 1,-1 1,-1 0,1 1,-1 1,0 1,0 0,-32-2,27 5,0 1,0 1,0 1,0 1,1 0,-1 2,-21 8,14-2,1 1,0 1,1 1,0 2,1 1,1 0,1 2,0 1,2 0,-33 43,38-40,0 0,2 1,1 1,1 0,1 1,1 0,2 0,0 1,-6 49,12-54,0 0,2 0,1 0,0 1,2-2,0 1,2 0,0-1,2 0,0 0,2 0,18 34,-1-14,2-2,44 50,77 68,27 33,-147-156,-1 1,-3 2,-1 0,-2 2,-1 0,28 82,-43-102,0-1,-2 1,-1 0,0 1,-1-1,-2 0,0 1,-1-1,-1 0,0 0,-2 0,-1 0,0 0,-1-1,-1 1,-1-2,-17 31,8-24,-1 0,0-1,-2-1,-1-1,0-1,-2-1,0 0,-43 25,49-34,0-1,0-1,-1-1,0 0,0-2,-1 0,0-1,0-1,0 0,-1-2,1 0,-1-1,0-1,-28-4,34 1,0 0,1-2,0 1,0-2,0 0,0 0,1-2,0 1,0-1,1-1,0 0,1-1,0 0,0 0,1-1,1 0,-1-1,-10-21,5 5,1 0,2 0,0-2,2 1,1-1,2 0,-4-47,4-44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5:21:10.3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1985 967 0,'0'0'0,"0"-24"16,0-26 0,0 25-1,0-24 1,-25 24-1,-50 25 1,-24 74 0,0 50-1,49-24 1,50-26 0,75 0-1,-26-49-15,75 25 16,-24 24 15,-51 50-15,-49 0-1,-74-24 1,-1-26 0,-24-24-1,0-50 1,74-25-1,0-25 1,50 1-16</inkml:trace>
  <inkml:trace contextRef="#ctx0" brushRef="#br0" timeOffset="366.64">2431 1364 0,'25'0'16,"-25"25"-1,-50 0 1,1 49 0,24 26-1,25-26 1,0-49-16,49 0 15,26-25 1,-1-25 0,-24-25-1,-25-24 1,-25-1 0,-75 1-1,1 24 1,24 26-1,25 24 1</inkml:trace>
  <inkml:trace contextRef="#ctx0" brushRef="#br0" timeOffset="666.88">2927 918 0,'0'25'31,"0"24"-31,-25 1 15,25 24-15,-49 75 32,49-74-32,-25 73 15,50-24 1,24-74 0</inkml:trace>
  <inkml:trace contextRef="#ctx0" brushRef="#br0" timeOffset="1082.48">3150 1340 0,'0'0'0,"25"-50"32,-50 50-32,25 25 15,-24 0-15,-1 74 16,0 0-1,75-49 17,-26-50-17,51 0 1,-25-50 0,-26 0-1,1-49 1,-25 50-1,0 49 17,25 99-17,-25-50-15,0 75 16,25-49 0,24-1-1,1-49 1</inkml:trace>
  <inkml:trace contextRef="#ctx0" brushRef="#br0" timeOffset="2166.36">3771 868 0,'0'0'15,"24"-49"-15,-24 24 16,0 0-16,25 25 15,-25-25 1,-25 124 0,1 25-1,24 50 1,24 0 0,1-25-1,-25-25 1,-25-25-1,1-74 17,-1-75-1,25-74-15,0 50-16,0-26 15,25 26 1,24 49-1,-24 0 1,25 25 0,-26 0-1,1 25 1,25 25 0,-50 49-1,25-25 1,24-24-1,26-25 17,-26-25-32,26-25 15,-26-25 1,-24-49 0,0 0-1,-50 49 1,0 50 15,-49 50-15,24 24-1,1 50 1,49-49 0,25-26-1,-1-49-15,26 0 16,24-24-1,-24-51 17,0-24-17,-1 49 1,-49 26 0,25 24-1,0 49 1,-25 26-1,0-26 1,0-24 0,49-50 15,-24-24-15,50-26-1,-50 75 16,-1 0-15,1 50 0,0 24-1,-25 1 1,25-75-16</inkml:trace>
  <inkml:trace contextRef="#ctx0" brushRef="#br0" timeOffset="2449.9">5011 1265 0,'0'25'0,"0"-50"0,25 0 0,-25 1 31,-50 48-31,25 1 16,1 25-1,48-25 1,1-1 15,25-24-15,-25-24-1,-1-1 1,-48-25 0,-1 25-16,0 1 15</inkml:trace>
  <inkml:trace contextRef="#ctx0" brushRef="#br0" timeOffset="2699.68">5085 1513 0,'0'0'0,"0"25"31,25 0-16,0 0 1,0-25-16,0 24 16,24-24-1,-49-24 1,0-1 0,-25 25-1,-49-25-15</inkml:trace>
  <inkml:trace contextRef="#ctx0" brushRef="#br0" timeOffset="3216.35">1637 2208 0,'0'0'0,"-25"-25"15,1 25 1,24-25 0,49 25 15,-24-25-31,198 25 16,174-24-1,174-26 1,99 0-1,-75-24 17,-99 24-17,-149 26 1,-173-1 0,-100 0-1</inkml:trace>
  <inkml:trace contextRef="#ctx0" brushRef="#br0" timeOffset="22884.14">2580 3151 0,'0'0'0,"-25"0"141,25 24-125,-25 1-16,25 25 15,-49 74 1,-1 0 0,25 0-1,0-75 1,25-24-1,-24-25 17,73-25-17,-49 1-15,25-26 16,50-49 0,-26 24-1,1 1 16,-50 49-31,25 25 16,-1 0 15,1 25-15,25 25 0,-25 24-1,24-49 1,-24 0-1,-25-1 1,25-48 15,0-1-15,-25 0-16,49-49 16,-24-1-1,-25 26 1,0-1 15,0 25-15</inkml:trace>
  <inkml:trace contextRef="#ctx0" brushRef="#br0" timeOffset="23234.73">3150 3448 0,'0'0'0,"75"-25"32,-50 25-32,24-24 15,26-26 1,-26 0 0,-24-24-1,-25 24 16,-25 50-15,-24 25 0,-26 50-1,26-1 1,24 0 0,25 1-1,0-50-15,50-1 16,74 1-1,24-25 1</inkml:trace>
  <inkml:trace contextRef="#ctx0" brushRef="#br0" timeOffset="23751.44">4639 2927 0,'0'-25'31,"0"50"-15,-25 0-1,0 99 1,-24 0 0,-1-25-1,25 1 1,0-76 0,50-24 15,0-24-16,49-26 1,1 0 0,-50 26-1,24 24 1,-24 49 0,25 1-1,24-1 1,25-49-1,1 25 1,-1-50 0</inkml:trace>
  <inkml:trace contextRef="#ctx0" brushRef="#br0" timeOffset="24118.39">5358 3200 0,'0'0'0,"25"-25"0,-50-24 31,0 49-15,-49 0 0,0 49-1,24 26 1,25-1 0,0-24-1,75-50 1,24 0-1,1-25 1,-50 0-16,24-24 16,-24 49-1,-25-25 1,25 99 15,-25 1 0,0-26-15,0-24-16</inkml:trace>
  <inkml:trace contextRef="#ctx0" brushRef="#br0" timeOffset="24451.69">5606 3200 0,'0'0'0,"25"0"15,-25-25 1,0 50 15,0 0-31,0 49 16,0-49 0,0 0-1,0 0-15,75-50 31,-51 25-15,26-50-16,0 1 16,-1-1-1,-49 25 1,0 1 0,50 24-1,-25 24-15</inkml:trace>
  <inkml:trace contextRef="#ctx0" brushRef="#br0" timeOffset="24719.44">6152 3324 0,'25'-25'15,"-50"50"-15,100-50 0,-51 1 16,1 24-16,50-75 31,-75 26-15,-25 24-1,-25 50 1,-24 24 0,-1 26-1,51 24 1,24-25 0,49-24-1,26-50 1,-1 25-16</inkml:trace>
  <inkml:trace contextRef="#ctx0" brushRef="#br0" timeOffset="24967.83">7839 2878 0,'0'0'16,"25"-25"-16,0 25 15,-25-25 1,0 50 0,0 0-1,0 99 1,0 0 0,0-50-16,0-24 15,0-1-15,0-24 16,-25 25-1</inkml:trace>
  <inkml:trace contextRef="#ctx0" brushRef="#br0" timeOffset="25385.93">7641 3374 0,'0'0'0,"-25"-25"16,74-25-1,26 1 16,24-1-15,-49 25-16,-1 1 16,75-51-1,-124 100 32,0 49-31,0 1-1,25-1 1,49-49 0,1-25-1,-25 0 1,-26-25 0,-24-24 15,-24 24-31,-26-50 15,25 75 1,-49-24 0,49 24-16</inkml:trace>
  <inkml:trace contextRef="#ctx0" brushRef="#br0" timeOffset="25917.7">10146 2778 0,'0'0'0,"50"-24"0,-26-1 16,1 0-1,0-25 1,-25 26-1,-25 24 1,-24 49 0,-26 1-1,50-1 1,1-24-16,-1 99 16,0 0-1,25 0 16,25 0-15,-25 0 0,0-49-1,0-1 1,-25-49 0</inkml:trace>
  <inkml:trace contextRef="#ctx0" brushRef="#br0" timeOffset="26252.82">9923 3423 0,'0'-24'0,"0"48"0,-25-123 16,25 74-1,25-24 1,24 24 15,100-25-31,0 26 31,-25-1-15,-99 25-16,25 0 16,-26 25-1,1 24 1,-25-24 0,25 0-16,-25 49 15,25-49 1,0 0-1,-1 0 1</inkml:trace>
  <inkml:trace contextRef="#ctx0" brushRef="#br0" timeOffset="26668.31">10841 3250 0,'0'0'0,"24"-25"32,-24 50-1,25 0-31,-50-1 16,25 1-1,0 0 1,0-50 15,50 25-31,-50-49 16,74-1-1,-24-24 1,-25 74 0,0 0 15,0 0-31,-1 49 15,-24 26 1,50-26 0,49-49-1,50-25 1,-99 25-16</inkml:trace>
  <inkml:trace contextRef="#ctx0" brushRef="#br0" timeOffset="27102.25">11833 3175 0,'0'0'0,"50"-49"15,-50 24 1,-50 0 0,25 25-1,-25 25-15,-24 0 16,24 24 0,26 26 15,-1-26-16,25 1 1,25-25 0,-1 0-1,51-25 1,-50-25-16,49-25 16,-49 1-1,0-150 1,-25 100-1,25 24-15,-25-98 16,24 74 0,-48 74-1,24 50 17,0 74-1,-25 25-16,25-75-15</inkml:trace>
  <inkml:trace contextRef="#ctx0" brushRef="#br0" timeOffset="27317.69">11138 2828 0,'-49'-25'0,"98"50"0,-148-50 15,74 0 1</inkml:trace>
  <inkml:trace contextRef="#ctx0" brushRef="#br0" timeOffset="27935.75">14090 3101 0,'0'0'16,"0"-25"-16,-24 0 16,24 1-1,-25 48 1,-50 26 0,-49 49-1,25 50 16,74-50-15,50 0 0,99-74-1,75-25 1,-26-25 0,-123-24-16</inkml:trace>
  <inkml:trace contextRef="#ctx0" brushRef="#br0" timeOffset="28317.92">14462 3225 0,'0'-25'16,"0"0"31,0 50-31,-24 25-16,24-1 31,24 26-16,1-1 1,50-49 0,-1-25-1,25-50 1,-49 1 0,-25-50-1,0 74-15,-1 0 31,-24 75 1,0-26-32,0 51 15,0-1 1,25-49 0,0-25-1</inkml:trace>
  <inkml:trace contextRef="#ctx0" brushRef="#br0" timeOffset="28851.86">15083 3200 0,'0'0'0,"0"-49"0,24 49 16,-24-25 0,25 25-1,0 25 1,-25-1-1,25 76 1,-25-26 0,0-24-1,0-26 17,25-73-17,24-50 16,26-1-15,-26 26 0,26 49-1,-50 25 1,24 25 0,-24 25-1,-25 24 1,25 0-1,-25-24 1,0-25 15,0-50-15,0 0-16,25-49 16,24-50-1,26 25 16,-1 49-31</inkml:trace>
  <inkml:trace contextRef="#ctx0" brushRef="#br0" timeOffset="29201.97">16000 3250 0,'0'0'0,"50"0"16,-25 0-16,49 0 16,-24-25-1,-25 0 1,-25 0 0,0 1-1,-50 24 16,-49 49-15,24 26 0,75-26-1,0 26 1,75-26 0,74-24-1,-25-50 1</inkml:trace>
  <inkml:trace contextRef="#ctx0" brushRef="#br0" timeOffset="29802.78">16472 3324 0,'25'-25'0,"-50"50"0,99-74 15,-49 24 1,0 50 15,-25-1-15,0 1-1,0 25 1,0-25 0,25-25-1,-1-25 1,76-25 0,-51-24-1,1 24 1,-25 25-1,0 25 1,-25 50 0,24 24-1,1-24 1,50 0 0,-1-26-1,50-48 16,-74-26-15,-1-49 0,-24-50-1,25-25 1,-1 50 0,-24 50-1,-50 74 16,0 49-31,25 26 16,-24-1-16,-26 100 16,25-25-1,25-50 1,25-25 0</inkml:trace>
  <inkml:trace contextRef="#ctx0" brushRef="#br0" timeOffset="29986.76">17315 3175 0,'0'0'0,"0"-24"16,-25-1-1,75 0 1,24 0-1,-24 0 1</inkml:trace>
  <inkml:trace contextRef="#ctx0" brushRef="#br0" timeOffset="30418">18853 2902 0,'0'0'0,"25"-24"0,-25-1 15,25 25 1,-50 49 31,25 1-32,-25 49 1,0 50 0,25-99-16,-24 74 15,-26-25 1,50-74-16</inkml:trace>
  <inkml:trace contextRef="#ctx0" brushRef="#br0" timeOffset="30617.95">18531 3597 0,'0'0'0,"0"-25"15,-25-24 1,50 24 0,74 0-1,-49 0 1,98-24-1,1-26 1,-99 50-16</inkml:trace>
  <inkml:trace contextRef="#ctx0" brushRef="#br0" timeOffset="30802.3">18977 2778 0,'0'0'0,"-24"-49"16,-1 24-1,0-25 1,124 26 15,-49-1-31,123 25 16,-123 0 0</inkml:trace>
  <inkml:trace contextRef="#ctx0" brushRef="#br0" timeOffset="31020.96">19573 2729 0,'0'0'0,"-25"25"16,0 24 0,0 26-1,-24 98 1,24-24-1,25-50 1,25-24 0,24-26-1</inkml:trace>
  <inkml:trace contextRef="#ctx0" brushRef="#br0" timeOffset="31285.4">20143 2902 0,'0'0'0,"25"-124"15,-50 124 17,25 25-17,-25 50 1,25 49-1,0 0 1,25-25 0,0-25-1,-25-24 1</inkml:trace>
  <inkml:trace contextRef="#ctx0" brushRef="#br0" timeOffset="31418.89">20044 3275 0,'0'0'0,"0"-25"16,50-50-1,-1 26 1,50-1 0</inkml:trace>
  <inkml:trace contextRef="#ctx0" brushRef="#br0" timeOffset="31668.91">20491 2803 0,'0'0'15,"0"-25"-15,0 50 47,24 0-47,-24 25 0,0 74 31,0-25-15,25 25 0,-25-50-1,-25 1 1,1-50-16</inkml:trace>
  <inkml:trace contextRef="#ctx0" brushRef="#br0" timeOffset="31985.68">21061 3473 0,'0'-25'0,"0"50"47,0 0-16,25 0 1,0-25-32,0 0 15,-25-25 1,0 0-1,0 0-15,0 0 16</inkml:trace>
  <inkml:trace contextRef="#ctx0" brushRef="#br0" timeOffset="33401.51">22946 3126 0,'0'0'0,"-24"-25"15,24 0 1,-25 25 31,25 25-32,-25 0-15,0 24 16,0 1-16,-24 49 16,24-49 15,0-25-16,25-50 17,0 0-17,25-25 1,25-74 0,-1 25-16,50-99 15,-24 49 1,-26 74-1,-24 51 1,0 48 15,0 51-15,-25 74 0,25 24-1,-25-49 16,0-24-15,25-51 0,-25-24-16,0 0 15</inkml:trace>
  <inkml:trace contextRef="#ctx0" brushRef="#br0" timeOffset="33918.06">22872 3299 0,'0'0'16,"0"-24"0,0-1-1,25 25 1,0-25-16,74 0 16,25-24-1,-74 24 1,49 0-1,-25 25 1,-24 0 0,-25 25-1,-1 24 1,-24 1 0,-24 0-1,24-26 1,-25-24-1,25 25 1,0-74 15,25-1-31,24-24 16,1 24 0,-25 50-1,24 0 16,-24 0-15,0 50 0,0 24-1,-1-24 1,1-26-16</inkml:trace>
  <inkml:trace contextRef="#ctx0" brushRef="#br0" timeOffset="34385.87">24311 3200 0,'0'0'0,"0"-25"0,25-24 15,-25 24 1,-75 25 0,-24 25 15,0 24-16,24 51 1,51-51 0,24 1-1,49-25 1,75-25 0,-74-50-1,-1-49 1,-24-75-1,0-49 1,0 0 0,-25 99-1,0 99 1,-25 0 0,0 149 15,0 25-16,25 24 1,25 76 0,25-101-1</inkml:trace>
  <inkml:trace contextRef="#ctx0" brushRef="#br0" timeOffset="36610.16">26196 2704 0,'0'0'0,"25"0"16,-25-25 31,0 0 124</inkml:trace>
  <inkml:trace contextRef="#ctx0" brushRef="#br0" timeOffset="38402.4">26097 2977 0,'-25'-25'16,"25"0"78,25 25-79,0 0 17,0 25-17,-1 0-15,1 0 16,0 0-16,0 24 16,0 26-1,-1-1 1,-24-24-1,-24-1 1,-26-24 0,25-25-1,0 0 1,1-50 0,24-24 15,24-25-16,51 0 1,-26 24-16,51 1 16,-26-1-1,-49 75-15</inkml:trace>
  <inkml:trace contextRef="#ctx0" brushRef="#br0" timeOffset="38786.55">26568 3101 0,'50'0'47,"-25"-25"-47,-1 25 15,1-25-15,0 25 16,0-24 0,-25-26-1,-25 50 17,-25 25-17,26 0-15,-1 24 16,0 26-1,0 24 1,50-50 0,0-49-16,99 25 15,0-25 1</inkml:trace>
  <inkml:trace contextRef="#ctx0" brushRef="#br0" timeOffset="39085.71">27238 3027 0,'0'0'16,"0"-75"0,-25 75-1,0 0 1,1 0 0,24 50-1,24 24 1,26-49-16,0 25 15,-1-1 1,-49 1 0,-25-25-1,-24-25 1,-26 24 0,1-24 15,74-24-31</inkml:trace>
  <inkml:trace contextRef="#ctx0" brushRef="#br0" timeOffset="39335.69">27734 3027 0,'25'0'15,"-25"24"17,0 26-17,0-25-15,25 49 16,0 1 0,-25-26 15,0-24-31</inkml:trace>
  <inkml:trace contextRef="#ctx0" brushRef="#br0" timeOffset="39569.75">28206 2927 0,'0'0'15,"24"-74"1,-24 49-1,0 75 1,-24-26 0,24 101-1,-25-1 1,0 24 0,-25 26 15</inkml:trace>
  <inkml:trace contextRef="#ctx0" brushRef="#br0" timeOffset="40218.85">28081 3275 0,'0'0'0,"25"-50"15,0 25-15,0 0 16,25 1-1,24-1 1,25 25 0,-74-25-16,0 25 15,0 0 32,-50 25-31,25 24-1,-25 1 1,50 24 0,24-24-1,1-25 1,-25-25 0,0 0-1,24-25 1,-49 0-16,75-49 15,24 49 1,-25 0 0,1 50-1,-50 0 1,-1 49 0,-48-24 15,24-25-16,24-25 17,26-25-17,49-50 1,-49 51-16,49-51 16,-25 26-1,-49 24 1,-25 0-1</inkml:trace>
  <inkml:trace contextRef="#ctx0" brushRef="#br0" timeOffset="40402.92">27833 2679 0,'0'0'0,"-74"-49"16,74 24-1,25 0 1</inkml:trace>
  <inkml:trace contextRef="#ctx0" brushRef="#br0" timeOffset="40752.99">30438 3027 0,'0'0'0,"25"0"16,-25-25-1,0 50 1,0-1-16,-25 26 16,0 74-1,1 25 1,-51 0-1,25-25 1,1-75-16</inkml:trace>
  <inkml:trace contextRef="#ctx0" brushRef="#br0" timeOffset="41139.54">30339 3250 0,'0'0'15,"124"-248"1,-99 173 0,74-49-1,-25 50 1,26 24 0,24 50-1,-100 75 1,-48 49-1,-125 25 1,0-25 0,25-50-1,74-24 1,26-26 15,24 1-31,0 25 16,24 24-1,26 25 1,124 1 0,-75-51-1</inkml:trace>
  <inkml:trace contextRef="#ctx0" brushRef="#br0" timeOffset="41372.07">31505 3721 0,'0'0'16,"0"25"-1,0 0 1,25 0-1,-50 24-15,25 50 16,-99 1 0</inkml:trace>
  <inkml:trace contextRef="#ctx0" brushRef="#br0" timeOffset="42968.81">2580 5458 0,'0'-25'15,"25"25"16,0 0-15,-25 25 0,0 49-1,0 25 1,-25 25 0,-25 0-1,50-74 1</inkml:trace>
  <inkml:trace contextRef="#ctx0" brushRef="#br0" timeOffset="43135.61">2654 5334 0,'0'0'0,"0"-50"16,25 25-1,-50-24 1,25 24 0</inkml:trace>
  <inkml:trace contextRef="#ctx0" brushRef="#br0" timeOffset="43452.03">2902 5631 0,'0'0'0,"25"100"31,-25-51-31,25-24 0,-50 25 16,25-26 15,-25-24-15,50-49-1,50-50 1,-51 49-16,51-25 16,-26 51-1,-24 24 1,0 49 0,0 26-1,0 24 1</inkml:trace>
  <inkml:trace contextRef="#ctx0" brushRef="#br0" timeOffset="44535.92">3820 5582 0,'0'0'0,"25"-50"15,-50 75 16,0-25-31,-24 25 16,-26 24 0,26 51-1,24-1 1,50-25 0,24-24-1,26-50 1,24-50-1,-74 1 1,0-26 0,-1 1-16,-24-125 15,0-24 1,-24 25 0,24 123 15,-25 125 0,25 123-15,0 26-1,25-26 1,-1-48 0,51-51-1,-25-24 1,-26-50-16,26-25 15,24-25 1,-24-24 0,0-50-1,-26 74 1,-24 25 31,0 75-32,0 24 1,25 1 0,0-1-1,25-74 1,-26 25-16,26-50 16,0-24-1,-26-26 1,1 1-1,-25 49 1,0 25 15,0 74-15,0 1 0,25-50 15,25-1-16,-25-24 1,-1-24-16,26-51 16,-25 1-1,0 49 1,-25 50 15,0 24-15,49 51-1,26-51 1,49-24 0,49-25-1,-98 0 1</inkml:trace>
  <inkml:trace contextRef="#ctx0" brushRef="#br0" timeOffset="44753.81">5606 5234 0,'0'0'0,"0"-99"16,-24 74 0,24 1-1,-25 98 1,25 50 0,0 25-1,25-25 1,-25 25-1,0-50 1,24-74-16</inkml:trace>
  <inkml:trace contextRef="#ctx0" brushRef="#br0" timeOffset="45386.41">5507 5706 0,'0'0'16,"0"-75"-1,25 50 1,0 1 0,0-1-1,74 0 1,0 0 0,25 25-1,-50-25 1,-49 25-1,-50 25 1,-24 25 0,24 24-1,25 1 1,25-1 0,0-74 15,-1 25-16,26-50 1,0-24 0,24-51-1,125 1 1,-75 99 0,-75 25-1,-24 24 1,0 26-1,-50-1 1,25-49 0,25-50 31,-25 1-47,49-76 31,1 26-16,-25 24-15,24-24 16,-24 49 0,25 0-1</inkml:trace>
  <inkml:trace contextRef="#ctx0" brushRef="#br0" timeOffset="46536.54">8534 5259 0,'0'-25'15,"0"1"1,0 48 31,-25 26-31,25 0-16,0 24 15,0-24-15,0 24 16,-25 50-1,25-25 1,0-74-16,-25 25 31,25-25-15</inkml:trace>
  <inkml:trace contextRef="#ctx0" brushRef="#br0" timeOffset="46914.62">8335 5954 0,'0'0'0,"-25"0"109,25-25-46</inkml:trace>
  <inkml:trace contextRef="#ctx0" brushRef="#br0" timeOffset="47753.85">8509 5879 0,'-25'0'16,"50"-24"140,0 24-140,-1 0-16,26 0 15,0-25-15,-1 25 0,1 0 16,-25-25 0,-1 25-1,1 0 1,-74 0 15,-51 25-15,26-25-1,49 25 1,0-25 0,50-25 15,25 25-31,-1 0 15,75-25 1,-74 25-16,25-25 16</inkml:trace>
  <inkml:trace contextRef="#ctx0" brushRef="#br0" timeOffset="48469.22">11560 5582 0,'0'-25'0,"0"0"16,-25 0-1,-49 0 1,-25 25-1,-25 50 1,24 24 0,51 1-1,24-25 1,75-50 15,49-25-15,0-25-1,-25 25-15,1-49 16,-50 74 0,-1-25-1,-48 75 1,24 49 0,-25 0-1,0-49 1</inkml:trace>
  <inkml:trace contextRef="#ctx0" brushRef="#br0" timeOffset="49236.95">11659 5532 0,'0'0'0,"25"0"0,-25-25 16,0 75 15,0-25-31,0-1 16,-25 51-1,25-50 1,50-50 15,24-50-15,1 1-1,-26 24 1,1 75 0,0 50-1,24-1 1,75-49 0,-25-25 15,0-25-16,-25-25 1,-24-24 0,-26 0-1,-49 49 1,-74 25 0,-25 49-1,74-24-15,-50 74 16,50 1-1,25-26 1,75-24 0,-1-50-1,1-50 17,-1-24-17,1-100 1,-75-74-1,49-25 1,-49 99 0,0 125-1,0 173 1,-25 99 0,25 25-1,25 0 1,-25-49-1,25-125 1</inkml:trace>
  <inkml:trace contextRef="#ctx0" brushRef="#br0" timeOffset="50269.93">16149 5334 0,'0'0'0,"0"-25"16,25 25 0,-25-25-1,0-25 1,0 1-1,-25-1 1,1 1 0,-51 49-1,25 24-15,-74 51 16,25 98 0,25-24-1,74-25 1,74-24-1,125-76 1,98-24 0,-173-24-1</inkml:trace>
  <inkml:trace contextRef="#ctx0" brushRef="#br0" timeOffset="50670.23">16918 5458 0,'0'-50'16,"0"100"-16,0-150 0,-24 51 15,-76 49 1,-24 49 0,50 26-1,24 49 1,25-25 0,75-49-1,0-50 1,24-25-1,1-50 1,-26 1 0,-24 0-1,-25 49 1,25 74 31,49 26-32,50-26 1,50-24 0,24-25-1,-24-49 1,-100 24-16</inkml:trace>
  <inkml:trace contextRef="#ctx0" brushRef="#br0" timeOffset="51153.7">17762 5458 0,'25'-75'15,"-25"-49"1,-25 323-16,74-472 15,-49 322 17,-24 75-17,-1 25 1,0 50 15,0 24-15,0-25-1,1-24 1,-1-100 0,25-49-1,-25-50 1,50-74 0,24-99-1,-24 74-15,0-174 16,25 50-1,-26 50 1,26 74 0,-25 74-1,0 50 1,24 50 15,1 74-15,-25 74-1,-75 0 1,25-24 0,25-75-1,0-74-15,50-50 16</inkml:trace>
  <inkml:trace contextRef="#ctx0" brushRef="#br0" timeOffset="51786.42">18556 5358 0,'0'0'0,"24"-99"31,-24 74-31,-24 25 16,-26 0-16,-24 25 31,-1 74-16,26-49-15,24 49 16,25-24 0,74-51-1,-24-24 1,24-49 0,-24-26-1,-1 1 1,-49 49-1,25 25 1,-25 75 0,25-1-1,74-24 1,25-50 15,0-25-15,-24-50-1,-26-24 1,-24-25 0,-50 99-1,0 1 1,-25 73 0,-50 26-1,1 24 1,49 0-1,50-25 1,74-49 0,25 0-1,-49-50 1</inkml:trace>
  <inkml:trace contextRef="#ctx0" brushRef="#br0" timeOffset="52019.72">20044 5135 0,'0'0'0,"0"-25"15,25 1-15,-25-1 32,-25 50-17,0 74 1,-24 50-1,24-1 1,0 1 0,25-74-1</inkml:trace>
  <inkml:trace contextRef="#ctx0" brushRef="#br0" timeOffset="52513.32">19846 5284 0,'0'0'0,"0"-50"32,0 26 14,0 48-30,0 1 0</inkml:trace>
  <inkml:trace contextRef="#ctx0" brushRef="#br0" timeOffset="52903.14">19597 5408 0,'0'-25'31,"0"50"0,0 25-31,0-1 16,0 1-1,-24 49 1,-1-24 0,0-26-1</inkml:trace>
  <inkml:trace contextRef="#ctx0" brushRef="#br0" timeOffset="53270.15">20069 5334 0,'0'0'0,"-25"24"16,25 1 0,25-25-1,24 25 1,51-25-1,-1 25 1,25-50 0,-50 25-1</inkml:trace>
  <inkml:trace contextRef="#ctx0" brushRef="#br0" timeOffset="53737.26">20615 5383 0,'0'0'0,"-25"0"31,0 25-31,25 0 16,-25 24 0,0 26-1,50-1 1,0-24-1,25-50 1,-26 0 0,1-25-1,0-25 1,0 1 0,24-26-1,26 26 1,-26 24-1,1 25 1,-25 25 0,-25 24-1,-25 26 1,25-50 15,25-50-15,0-25-1,-1 1-15,-24-1 16</inkml:trace>
  <inkml:trace contextRef="#ctx0" brushRef="#br0" timeOffset="53892.68">19970 4738 0,'0'0'0,"-174"-25"15</inkml:trace>
  <inkml:trace contextRef="#ctx0" brushRef="#br0" timeOffset="55020.49">23145 5185 0,'0'0'16,"25"0"-16,0-25 16,-25 0 15,-25 25 0,0 25-15,25 0-1,-25-25-15,0 25 16,25-50 15,25 0-15,-25 0 0,0 0-1,0 1 16,0 48 16,0-48 0,0-1-31,0 0-1,-25 25 1,0-25-16,-49 25 16,24 0-1,-98 75 1,-76 173 0,125-25-1,99-49 1,124-26-1,50-48 1,49-76 15,-49-24-31</inkml:trace>
  <inkml:trace contextRef="#ctx0" brushRef="#br0" timeOffset="56453.87">26345 5656 0,'25'-50'31,"-25"26"-31,25-1 16,-50-50-1,0 51 1,-25 24-1,-74 49 1,-49 100 0,73-25-1,76-49 1,73-51 15,75-73-15,-49-1-16,49-24 15,-50-26 1,-49 76 0,0 24-1,0 74 1,-25 25 0,0-24-1,24-1 1</inkml:trace>
  <inkml:trace contextRef="#ctx0" brushRef="#br0" timeOffset="56753.71">26618 5582 0,'0'0'16,"25"-25"-16,-25 0 15,49 25 1,-24 0-1,0 25 1,-25 49 0,0-49-1,0-50 17,25 0-32,24-24 15,26-75 1,-1 49-1,-49 51-15,0 24 16</inkml:trace>
  <inkml:trace contextRef="#ctx0" brushRef="#br0" timeOffset="57003.68">27089 5656 0,'25'0'16,"-50"0"-16,124 0 15,1-74 1,-51 49-16,-24-25 16,-25 1-16,25 24 15,-25 0 1,-25 50 0,-74 124-1,99-25 1,74 0-1,75-50 1,99 1 0</inkml:trace>
  <inkml:trace contextRef="#ctx0" brushRef="#br0" timeOffset="57787.17">29322 5433 0,'0'-25'16,"0"50"-16,0-75 0,0 25 15,0 1 1,-50 24-1,25 0-15,-49 74 16,-25 0 0,74-24-1,-25 49 1,75 1 0,0-76-1,25 1-15,98 0 16,26-25-1,-50-25 1,-25-49 0,-49-26-1,-50 51 1,-50 24 0,-49 25-1,49 25 1,1 74-1,49-24 17,25-26-32,-1-24 0,26 25 31,0-50-15,-25 0-1,-1-75 1,51 1-1,-1-26 1,25 26 0,-24 49-1,-50 25-15,24 25 16,-24 0 0,0 74-1,0-24 1,-25-26-1,-25-24 1,0 25 0,0-50 15</inkml:trace>
  <inkml:trace contextRef="#ctx0" brushRef="#br0" timeOffset="58220.62">30165 5631 0,'0'0'0,"25"-49"16,25-1 0,-26 50-1,-24-25 1,25 50 0,0 25-1,0 24 1,0 25-1,-25-24 1,-25-26 0,25-49 31,25-24-47,24-51 31,51-24-16,-51 49-15,1 1 16,49-1 0,-49 100 15,-50 24-15,-25 25-1,0-49 1,25-25-1</inkml:trace>
  <inkml:trace contextRef="#ctx0" brushRef="#br0" timeOffset="59121.4">30959 5805 0,'0'0'16,"25"0"-16,-25-25 0,0 0 15,25 1 1,0-1 0,-1 0-1,-24 0 1,25 25 0,-25-25 109,-25 25-79,1 0-46,24 25 16,-25 0-16,0 0 16,0 49-1,25 1 1,50-51 0,49 1-1,-49-25-15,-1 0 16,26 0-16,49-49 31,-25-1-31,-25 0 31,-49 1-31,-25 24 32,-50 50-1,1 0-16,24 24 1,25 1 0,50-25-1,-1-25-15,75 0 16,0-25 0,-24-25-1,-51-74 1,1-50-1,-1 26 1,-49 73 0,0 50-1,0 50 17,-49 74-17,-1 75 1,25 0-1,1-25 1,24-25 0</inkml:trace>
  <inkml:trace contextRef="#ctx0" brushRef="#br0" timeOffset="59287.07">31976 5830 0,'0'0'0,"0"-25"15,0 0-15,0 0 16,50-24 0,24 24-1,1 25 1</inkml:trace>
  <inkml:trace contextRef="#ctx0" brushRef="#br0" timeOffset="59853.64">32448 5656 0,'24'0'15,"-48"0"-15,73 0 16,-49-25 15,-25 25-15,1 0 0,-1 50-1,50 0 1,74-1-1,50-49 1,-1 25 0,-48-25-1,-76-25-15,-24-24 32,-49 49-17,-26-25 1,26 25-1,-1 74 1,25-24 0,50 24-1,50-24 1,24-50 0,0-25-1,-25-25 1,1-148-1,-1-50 1,-24-25 0,0 124-1,-50 99 17,24 75-17,-73 99 1,-26 100-1,1-100-15</inkml:trace>
  <inkml:trace contextRef="#ctx0" brushRef="#br0" timeOffset="60770.34">2828 8236 0,'0'0'0,"0"-25"16,0 0-16,-25 25 15,25 50 1,-25 49-1,25 1 1,0-1 0,0-50-1</inkml:trace>
  <inkml:trace contextRef="#ctx0" brushRef="#br0" timeOffset="60937.22">2853 8112 0,'0'0'0,"25"-74"15,-25 49 1,-25 0 0,0 25-16</inkml:trace>
  <inkml:trace contextRef="#ctx0" brushRef="#br0" timeOffset="61320.83">3101 8385 0,'0'0'0,"25"74"15,-50-49 1,25 0-1,-25-25 1,25-25 0,25 0-16,49-99 15,1 25 1,-1 49 0,1 26-1,-26 48 1,26 26-1,-26 74 1,1-25 0,-1-24-1,26-50 1,24-50 15,-25 25-31</inkml:trace>
  <inkml:trace contextRef="#ctx0" brushRef="#br0" timeOffset="62770.51">5730 8038 0,'0'0'0,"0"-75"31,0 50-31,-24 1 0,-1-1 16,-25 0 15,-24 50-15,-1 24-1,75 51 1,25-26 0,25 0-1,-25 1 1,-1-26 0,-48 26-1,-26-1 1,-24-74-1,49 25-15,-25-50 16,25-24 0,0 24-1</inkml:trace>
  <inkml:trace contextRef="#ctx0" brushRef="#br0" timeOffset="63353.9">5904 8286 0,'0'0'0,"50"0"16,-26-50-16,1 25 16,25 0-16,24-74 15,-24 25 1,-50 49-1,0 0 1,-74 50 0,-1 74-1,1 0 17,49-24-17,0-1 1,75-24-1,49-50 1,99-99 0,-74 24-1,-24 26 1,-26 24 0,-24 0-1,-26 75 1,1 24-1,-25-24 1,0-1 0,0-24-1,25-50 1,25-74 15,74-50-15,-25 50-1,-49 74-15</inkml:trace>
  <inkml:trace contextRef="#ctx0" brushRef="#br0" timeOffset="63503.84">7169 8062 0,'0'25'16,"0"-50"-16,0 100 15,-25-26 1,1 1-1,24 0 1</inkml:trace>
  <inkml:trace contextRef="#ctx0" brushRef="#br0" timeOffset="63970.75">7293 8087 0,'0'0'0,"25"0"15,0 0-15,0 0 16,24-49-1,1-1 1,0 0 0,-26 26-1,-24-1 17,25 25-17,25 25 1,-1-1-1,26 26 1,-26-25 0,1 0-1,-50-1 1,-25 26 0,0-25-16,-74 24 15,-25 1 1,50-50-1</inkml:trace>
  <inkml:trace contextRef="#ctx0" brushRef="#br0" timeOffset="64778.19">10345 8062 0,'0'-24'32,"-25"48"-17,25 1 1,-25 0-16,25 25 15,0 24 1,50-49 0,24-50-1,-24 0 1,24-49 0,-24-1-1,-26 26 1,-24 74 15,50 49-15,0-24-1,24-26 1,0-24 0,-49-49-1,0-1 1,-25-74-1,-25 50 1,25 49 0,0 0 15</inkml:trace>
  <inkml:trace contextRef="#ctx0" brushRef="#br0" timeOffset="64970.72">11337 7914 0,'0'0'0,"49"0"15,-24 24-15,0 1 16,-25 50 0,0-1-1,0 0 1,25-49-1</inkml:trace>
  <inkml:trace contextRef="#ctx0" brushRef="#br0" timeOffset="65237.67">12106 7641 0,'0'0'0,"25"-25"0,-25 0 15,0 50 17,0 49-17,-25 50 1,25 25 0,-25 0-1,25-25 1,-25-50-1,25-49 1</inkml:trace>
  <inkml:trace contextRef="#ctx0" brushRef="#br0" timeOffset="65620.64">12081 8137 0,'0'0'16,"0"-50"-16,25 1 15,74-26 1,-25 26-1,1-1 1,-26 50 0,-24 25-1,0 74 1,-25 0 0,0-49-1,50-50 1,24-25-1,1-25 1,-1 1 0,25 24-1,-24 50 17,24-25-17,-25 25 1,-24-25-1,-25-25 1</inkml:trace>
  <inkml:trace contextRef="#ctx0" brushRef="#br0" timeOffset="65804.3">11783 7194 0,'0'0'0,"-273"-25"32,249 25-32,-26 0 15,50-24 17,0-1-32</inkml:trace>
  <inkml:trace contextRef="#ctx0" brushRef="#br0" timeOffset="66971.55">15331 7914 0,'0'0'0,"0"-25"31,25 50-31,-1-25 16,26 24-16,49-24 15,50-24 1,-25-26 0,-74-24-1,-26-1 17,-73 50-17,-1 0 1,-24 25-1,-50 75 1,49 24 0,26 25-1,24-49 1,50-26-16,74-24 16,75-25-1,-1-25 1,-98 25-1</inkml:trace>
  <inkml:trace contextRef="#ctx0" brushRef="#br0" timeOffset="67422">16323 7765 0,'25'0'31,"0"0"-31,-25 25 16,24-1 0,-48 51-1,-1 24 1,25-49 0,25-75 46,24-25-62,-24 1 16,25-1-16,74-24 15,-50 24 17,1 25-17,-1 75 1,-49 24-1,0 1 1,-25 24 0,0-50-1</inkml:trace>
  <inkml:trace contextRef="#ctx0" brushRef="#br0" timeOffset="67569.89">17290 7864 0,'25'0'31</inkml:trace>
  <inkml:trace contextRef="#ctx0" brushRef="#br0" timeOffset="68001.52">17315 7889 0</inkml:trace>
  <inkml:trace contextRef="#ctx0" brushRef="#br0" timeOffset="68521.38">17042 7914 0,'-24'0'31,"24"-25"-31,0 0 15,0 0 1,49-24 0,1 24-1,24 0 1,25 0 0,-24 75-1,-50-1 1,-1 51-1,-24-1 1,0-50 0,0-24-16</inkml:trace>
  <inkml:trace contextRef="#ctx0" brushRef="#br0" timeOffset="68670.67">17960 7889 0,'0'0'0,"0"-25"31</inkml:trace>
  <inkml:trace contextRef="#ctx0" brushRef="#br0" timeOffset="69021.07">18605 7293 0,'0'0'15,"-99"-49"1,74 49-1,-24 25 1,-26-1 0,26 76-1,24-1 1,25-50-16,25 75 16,-25 25-1,-25 0 1,0-25-1,-49 25 1,24-25 0,0-25-1</inkml:trace>
  <inkml:trace contextRef="#ctx0" brushRef="#br0" timeOffset="69171.03">18109 8211 0,'0'0'0,"25"-25"15,0-24 1,0 24-16</inkml:trace>
  <inkml:trace contextRef="#ctx0" brushRef="#br0" timeOffset="69594.08">15777 7864 0,'0'0'16,"-25"0"0,1 0-1</inkml:trace>
  <inkml:trace contextRef="#ctx0" brushRef="#br0" timeOffset="70287.64">20069 7591 0,'0'0'0,"25"0"15,-50 0 1,-25 50 0,-24 49-1,-1 0 1,51 0-1,24-24 1,124-26 0,24-49-1,26-49 1</inkml:trace>
  <inkml:trace contextRef="#ctx0" brushRef="#br0" timeOffset="70505.92">20069 7492 0,'0'0'0,"-25"-25"16,0 0-1,75 0 1,74-24-1,25-1 1,-75 50-16</inkml:trace>
  <inkml:trace contextRef="#ctx0" brushRef="#br0" timeOffset="70638.05">19920 7765 0,'0'0'0,"0"25"16,25-25 0,99-25-1</inkml:trace>
  <inkml:trace contextRef="#ctx0" brushRef="#br0" timeOffset="70871.33">20912 7492 0,'0'0'0,"25"0"16,-50 0 15,25 25-15,-25 24 0,1 50-1,24 1 1,49-1-1,50-49 1,-49-50-16</inkml:trace>
  <inkml:trace contextRef="#ctx0" brushRef="#br0" timeOffset="71104.45">21483 7442 0,'0'0'0,"25"-25"15,-25 1-15,-25 24 32,25 49-17,-25 1-15,25 74 32,25 0-17,24-25 1,26-24-1,-1-51-15</inkml:trace>
  <inkml:trace contextRef="#ctx0" brushRef="#br0" timeOffset="71254.99">21557 7839 0,'0'25'0,"0"-50"15,0 0-15,-25 1 16,75-26-1,49-25 1,-49 51 0</inkml:trace>
  <inkml:trace contextRef="#ctx0" brushRef="#br0" timeOffset="71454.66">22053 7393 0,'25'0'47,"-25"24"-47,0 1 16,25 74-1,-25 25 1,-25 25 0,-49-25-1,-1-24 1</inkml:trace>
  <inkml:trace contextRef="#ctx0" brushRef="#br0" timeOffset="71737.74">22698 7988 0,'0'25'47,"25"0"-32,0-25 1,0 0-16,0 0 16,-1-25-1,-24 0-15,-49 0 16,-75 0-1,74 25 1</inkml:trace>
  <inkml:trace contextRef="#ctx0" brushRef="#br0" timeOffset="76906.12">23641 7616 0,'0'0'0,"0"-25"47,0 50-16,0 0-31,0 24 16,0 26-1,0 49 1,-25-50-1,25-49 1,25-25 0,0-50-1,49-24 1,25-50 0,-49 25-1,-25 49-15,-25 75 31,0 74-15,0 0 0,25-24 15,24-75-15,1-25-1,24-49 1,-24-75-1,-25 25 1,0 0 0,-25 99-1,0 0-15,24 0 16</inkml:trace>
  <inkml:trace contextRef="#ctx0" brushRef="#br0" timeOffset="77255.87">24484 7616 0,'0'0'0,"25"0"16,0 0 0,0 0-1,74-50 1,-49 50-16,-25-49 15,-1 24-15,-24-50 16,-49 51 0,-50 24-1,-26 74 1,1 25 0,50 25-1,74-24 1,124-51-1,75-49 1,-1 0 0</inkml:trace>
  <inkml:trace contextRef="#ctx0" brushRef="#br0" timeOffset="79155.06">26147 7566 0,'0'0'0,"24"0"0,-24-25 15,0 50 17,-24 0-17,-1 25 1,0 74-1,25-50 1,25-49 0,49-25-1,-49-25-15,49-24 16,-49-26 0,0 25-1,-25 26 1,50 98 15,-26-24-15,26-1 15,0-24-15,-1-25-1,-24-49 1,25-76-1,-75 51 1,25 0 0,0 49-1</inkml:trace>
  <inkml:trace contextRef="#ctx0" brushRef="#br0" timeOffset="79371.74">27040 7591 0,'24'0'32,"-48"0"-32,24 50 15,0-1 1,0 26-1,24-26 1,-24-24 0</inkml:trace>
  <inkml:trace contextRef="#ctx0" brushRef="#br0" timeOffset="79521.64">27015 7318 0,'-25'-25'0,"50"50"16,-50-74-16</inkml:trace>
  <inkml:trace contextRef="#ctx0" brushRef="#br0" timeOffset="79754.98">27412 7368 0,'0'0'0,"24"0"31,-24 25-31,0-1 16,0 51-1,-24-26-15,24 51 16,-25-1-1,74-49 1,-24-50 0</inkml:trace>
  <inkml:trace contextRef="#ctx0" brushRef="#br0" timeOffset="79937.82">27610 7442 0,'0'0'0,"25"-25"15,-50-24 1,25 74 0,0 24-1,25 75 1,0 0 0,0-24-1</inkml:trace>
  <inkml:trace contextRef="#ctx0" brushRef="#br0" timeOffset="80588.86">29024 7517 0,'0'0'0,"0"-50"16,-25 50 0,1 50-1,24 24 1,24 25 0,1-24-1,0-75 1,0 25-1,24-100 1,1 1 0,-25-26 15,0 26-15,24 99-1,-24 49 1,0 1-1,0-26 1,-1-24 0,26-25-1,0-74 1,49-26 0,0 26-1,25 24 1,-49 26-1,-1 48 1,-74 26-16,25 49 16,-50-24 15,-49-1-15,-1-49-1,50 0 1,1-25-16</inkml:trace>
  <inkml:trace contextRef="#ctx0" brushRef="#br0" timeOffset="80922.22">30165 7641 0,'0'0'15,"25"24"-15,0-24 0,49-24 16,26 24-1,-1-50 1,-25 0 0,-74 1 15,0-1-15,-49 50-1,-26 25 1,-24 49-1,49 50 1,50 1 0,75-26-1,-26-50-15,100 1 16,-99-50 0</inkml:trace>
  <inkml:trace contextRef="#ctx0" brushRef="#br0" timeOffset="82439.06">2902 10295 0,'0'-25'16,"0"75"46,0-1-62,0 1 16,0 0-16,0 24 15,-24 75 1,-1-25 0,25-74-16</inkml:trace>
  <inkml:trace contextRef="#ctx0" brushRef="#br0" timeOffset="82605.42">2778 10890 0,'0'0'0,"0"-24"0,0-1 16,0-25-1,25-24 1,25-25-1,49 24 1</inkml:trace>
  <inkml:trace contextRef="#ctx0" brushRef="#br0" timeOffset="83105.84">3026 10419 0,'0'-25'32,"25"50"-17,0 50 1,0 24-1,-25 0 1,0-25 0,0-49 15,25-50-15,-25 1-1,49-51 1,-24 1-1,0 49 1,0 25 0,0 50-1,-1-26-15,76 26 16,-1-50 0,25 0-1,-50-50 1,-49 26-1,-25-26 1,-50 0 0,1 50 15,24 50-15,0 24-1,50 1 1,99 49-1,-74-99-15</inkml:trace>
  <inkml:trace contextRef="#ctx0" brushRef="#br0" timeOffset="83772.05">5408 10245 0,'0'-24'15,"-25"24"-15,0 0 16,0 24 0,1 26-1,24 49 1,24 50-1,-24 0 1,50-75 0,25-49-1,24-25 1,25-25 0,0-49-1,-75 0 1,-49-1-1,-49 26 1,-1 49-16,-49 24 16,0 26 15,74 24-15,25 26-1,74-26 1,1-49-1,24-50 1,-25-25 0,-24-24-1,-50 24 1,0 26 0,0-1-1,50 74 1,-1 1-1,1 49 1,24-49 15,-49-50-31</inkml:trace>
  <inkml:trace contextRef="#ctx0" brushRef="#br0" timeOffset="84289.12">6251 10593 0,'0'0'0,"25"-25"16,-50-25 0,50 125 15,-25-50-15,25 24-16,0 1 15,24-25 1,-24-25-1,25-50 1,-25-24 0,-25-26 15,24 51-15,-24 98 15,0 26-16,0-26-15,25 1 16,0-25 0,25-25-1,-26-25 1,1-49 0,-25-26-1,0 26 1,0 99 31,25 0-47,-25 24 31,50 1-31</inkml:trace>
  <inkml:trace contextRef="#ctx0" brushRef="#br0" timeOffset="84621.72">7268 10345 0,'0'0'16,"0"-25"-16,-24 0 16,-1 25-16,0 0 15,-25 25 1,26 49-1,-1-24-15,50 24 16,49 1 15,0-26-15,-49 1 0,0 0-1,-50-26 1,-49 26-1,-25-50 1,24-25 0</inkml:trace>
  <inkml:trace contextRef="#ctx0" brushRef="#br0" timeOffset="85522.19">10146 10494 0,'-25'0'16,"0"-25"-16,25 0 0,-49 0 16,-50 25 15,-1 50-15,26 49-1,74 25 1,0-74-16,74-1 15,50-49 1,0-49 0,-49-1-1,-50-49 1,-50 49 0,-25 1-1,25 24 1,75 50 15,124-1-15,74-48-1,0-26 17,-124 25-32,50-49 15,-125-26 1,-49 26-1,-74 49 1,-26 25 0,51 50-1,24 49 1,25 25 0,25 50-1,24 24 1,1 25-1,-25 75 1,0-174 0,-50-99-1</inkml:trace>
  <inkml:trace contextRef="#ctx0" brushRef="#br0" timeOffset="85688.85">10865 11213 0,'0'0'0,"-24"-25"0,-1 0 16,0-24-1,0-1 1,100 0 0,123-49-1</inkml:trace>
  <inkml:trace contextRef="#ctx0" brushRef="#br0" timeOffset="86322.93">14413 10444 0,'0'0'0,"-99"0"16,49 0 0,-24 0-16,-1 50 15,26 24 1,49 25 15,49 75-31,-49-1 31,25 51-15,-25-199 0,0 24-1,-25-74 1,0-74-1,1-75 1,24-74 0,74 25-1,0 49 1,50 50 0,0 50-1,-49 49 1,-26 50-1,-24 74 1,-50 50 0,-49 50 15,-50-1-15,99-148-1</inkml:trace>
  <inkml:trace contextRef="#ctx0" brushRef="#br0" timeOffset="87423.23">14760 10196 0,'50'-50'16,"-100"100"-16,100-125 0,-50 100 31,25 0-31,-50 74 15,25 75 17,0 0-17,0-50 1,25-75 0,-1-49-1,1-49 1,25-1-16,-1 0 15,51-49 1,-51 25 0,-24 74-1,-25 49 1,25 26 0,0-26-1,24-24 1,26-50 15,-26-24-15,1-50-1,-50 24 1,25 50 0,0 75 15,-1 24-16,51-24 1,24-50 0,-74 0-16,49-50 15,-49-24 1,0-1 0,-25 26-1,25 123 16,-1 50-15,1 50 0,-50 99 15,-49 49-15,24-173-16,-74 25 15,50-125 1,0-98-1,49-150 1,74-73 0,100-1-1,25 49 1,-1 26 0,-48 49-1,-101 50 1,-24 74-1,-99 75 1,0 74 15,124 99-15,99-124 0,0-24-1,-50-26 1,-49 1-1,-50-1 1,-49-24 0,24-25-1,25 0 1,25-49 0</inkml:trace>
  <inkml:trace contextRef="#ctx0" brushRef="#br0" timeOffset="87605.84">16645 10593 0,'25'-25'16,"-124"50"0,173-25-16,-24-25 31,-50 75-15,25-1-1,0 26 1,-25-51-16,25 26 15,-25-25-15</inkml:trace>
  <inkml:trace contextRef="#ctx0" brushRef="#br0" timeOffset="87741.28">16794 10345 0,'0'0'15,"0"-25"-15,-24 0 0,24 0 16</inkml:trace>
  <inkml:trace contextRef="#ctx0" brushRef="#br0" timeOffset="87972.79">17142 10369 0,'-25'50'31,"0"-25"-31,0 0 16,0 24-16,1 51 15,24-1 1,24-25 0,51-49-1,24-25 1,-74 0-1</inkml:trace>
  <inkml:trace contextRef="#ctx0" brushRef="#br0" timeOffset="88407.1">17663 10320 0,'0'0'0,"24"-25"0,-48 0 32,-1 25-17,0 0-15,-25 75 16,50-1 0,75 1-1,-1-26 1,1 1-1,-75-25 1,-25 24 0,-74-24-1,-25 0 1</inkml:trace>
  <inkml:trace contextRef="#ctx0" brushRef="#br0" timeOffset="88923.69">20094 9749 0,'0'0'0,"0"-25"0,0 1 31,0-1-15,0 74-1,0 1 1,24 25-16,26 98 16,0 26-1,-1-75 1,-49 0 0</inkml:trace>
  <inkml:trace contextRef="#ctx0" brushRef="#br0" timeOffset="89323.8">19945 10469 0,'0'-25'0,"0"50"0,0-100 15,-25 50 1,50 1-16,24-51 16,125 1-1,49 24 1,1 1-1,-100 24 1,-75 25 0,-74 25-1,-24 24 1,24 50 0,25 1-1,99-51 1,149 1 15,-99-75-15,-74-25-1,-100-49 1,-74-25 0,-50 25-1,49 0 1</inkml:trace>
  <inkml:trace contextRef="#ctx0" brushRef="#br0" timeOffset="92656.02">22326 9948 0,'0'-25'47,"0"0"-16,-25 25-15,1-25 0,-26 25-16,0 0 15,-49 25 1,25 25 0,49-1-1,25-24 1,74-25-1,50 0 1,-24-25 0,-51 1-1,-49-1 1,25 74 0,0 26-1,0 49 1,-1-50-16,26 50 15,-25 25 1,-50 0 15,-49-25-15,-26-25 0,1-74-1,0-25 1,49-99-1,50-75 1,75-49 0,74 49-1,-25 50 1</inkml:trace>
  <inkml:trace contextRef="#ctx0" brushRef="#br0" timeOffset="93156.55">22723 10270 0,'0'0'15,"75"0"1,-26-25 0,26 1-1,-26-51 1,-24 26-1,-50 24 1,-24 25 0,24 25-16,0 49 15,0 25 1,75-24 0,24-26-1,50-24 1,25-50-1,-50-49 1,-24-50 15,-26-124-15,-24 0 0,0 74-1,-25 124 1,0 100-1,-25 124 1,25 49 0,0 25-1,-74-50 1</inkml:trace>
  <inkml:trace contextRef="#ctx0" brushRef="#br0" timeOffset="93339.02">23269 10097 0,'0'0'0,"-25"-100"16,25 76 0,50-1-1,99-25 1,-50 25-16</inkml:trace>
  <inkml:trace contextRef="#ctx0" brushRef="#br0" timeOffset="93656.3">25229 9700 0,'0'0'0,"0"-25"32,-25 50-17,25 24-15,0 1 16,-25 99-1,25 0 1,-25-25 0,-24-50-1,49-24-15</inkml:trace>
  <inkml:trace contextRef="#ctx0" brushRef="#br0" timeOffset="94306.74">24881 10270 0,'-24'-25'0,"48"50"0,-48-124 16,73 25 15,50-1-15,1 1 0,24-1-1,-50 51 1,-24 24-1,-1 0 1,-49 74 0,0-49-16,-24 74 15,-1 0 1,25-24 0,0-51-1,0 1 1,25-25-1,49-74 1,25-25 15,0 24-15,-74 50 0,0 75 15,-25-25-31,50 74 15,-1-49 1,50-26 0,1-24-1,-1-49 1,-49-26 0,-26 1-1,-24 49 1,-49 25-1,-26 75 1,50-1 15,1 50-15,98-74 0,25-26-1</inkml:trace>
  <inkml:trace contextRef="#ctx0" brushRef="#br0" timeOffset="96691.83">27784 9749 0,'0'0'0,"0"-49"31,-25 73 1,0 51-17,0-1-15,-24 1 16,24 74 0,25-25-1,50-75 1,24-49-16,75 0 15,-25-49 1,-75-26 15,-24-24-15,0 25 0,-25 49-1,0 0 32,0 50-31,25 24-1,-25 1 1,25-25-16,-25 24 16,0-24-1</inkml:trace>
  <inkml:trace contextRef="#ctx0" brushRef="#br0" timeOffset="96872.27">28181 9898 0,'0'0'0,"0"-99"16,-25 49-1,25 25 1,-25 1-1</inkml:trace>
  <inkml:trace contextRef="#ctx0" brushRef="#br0" timeOffset="97457.08">28255 9948 0,'25'0'16,"0"0"0,0 0-16,-1 25 31,-24-1-16,0 26-15,0 24 16,0-24 15,0-25 1,0-75-17,50-24 1,-25-25-1,24 49 1,1 25 0,-25 25-1,0 25 1,-1 49 0,-24 1-1,25-26 1</inkml:trace>
  <inkml:trace contextRef="#ctx0" brushRef="#br0" timeOffset="97789.61">28925 10121 0,'25'-49'15,"0"49"1,-1-25-16,1 0 15,25-24 1,-1-1 0,-49 25-1,-24 25 1,-51 50 0,-24-1-1,74 26 1,25-1-1,50-49 1,99 0 0,49-50 15,-49 0-31</inkml:trace>
  <inkml:trace contextRef="#ctx0" brushRef="#br0" timeOffset="98356.94">29669 9997 0,'0'0'16,"0"-49"-16,0-1 15,-25 1 1,-24 49-16,-1 0 16,-24 24-1,49 51 1,0-1 0,25-24-1,25-50 1,24 0-1,51-50 1,-26-24 15,1 24-15,-75 25 0,24 25-1,1 50-15,0 0 16,25 24-1,24-49 1,0 0 0,1-50-1,-1-25 1,1-24 0,24 24-1,0 25 1,-24 1-1,-26 48 1,-24 76 15,-25-1-15,25-50 0,0-24-1,49-25 1,0-49-1,-49-1-15</inkml:trace>
  <inkml:trace contextRef="#ctx0" brushRef="#br0" timeOffset="99522.91">3423 12751 0,'0'0'0,"-24"-25"16,-1 25 0,0 50 31,0 74-32,0 25 1,75-50-1,49-49 1,25-50 0,-25-50-1,-24-49 1,-26-25 0,-73 24-1,-51 1 1,50 74-16,-74 25 15,0 0 1,25 50 15,49 0-31</inkml:trace>
  <inkml:trace contextRef="#ctx0" brushRef="#br0" timeOffset="100178.47">4515 12726 0,'-25'0'47,"0"0"-31,0 25 0,1 0-16,-1-25 15,0 25 1,-25 74-1,-24 0 1,49-49-16,25 24 16,25-49-1,25 0 1,49-50 0,25-50-1,-50 1 1,1 0-1,-50-1 1,-25 26 15,0 24-15,0 0 0,-25 25 15,0 0-16</inkml:trace>
  <inkml:trace contextRef="#ctx0" brushRef="#br0" timeOffset="100989.86">4118 12701 0,'0'0'0,"0"-24"16,-25 24-16,0 0 31,1 24-31,24 51 16,-25 49-1,25 49 1,0-48 15,0-26-15,0-74 0,25-25-1,-25-25 1,24-25-1,1-74 1,0-25 0,-25 0-1,0 25 1,0 75-16,25 24 16,-25 0-1,25 75 16,49-1-15,50 1 15,25-25-15,0 0 0,-25-1-1,-75 1 1,-24 0-1,-25 25 1,0-1-16,-25 1 16,1 49-1,-76-24 1,-49 24 0,25-50-1,0-24 1,25-25-1,74 0 1</inkml:trace>
  <inkml:trace contextRef="#ctx0" brushRef="#br0" timeOffset="101307.02">5085 12801 0,'0'0'0,"50"0"31,-50-25-31,0 50 16,0 24 0,0 26-1,0 24 1,25 25-1,-25-25 1,25-74 15,-1-25-31,76-25 16,-1-24 0,-74-1-16</inkml:trace>
  <inkml:trace contextRef="#ctx0" brushRef="#br0" timeOffset="101523.58">5110 12726 0,'-25'-49'15,"1"49"1,24-25-16,24 0 15,51-49 1,49 24 15,-75 25-31</inkml:trace>
  <inkml:trace contextRef="#ctx0" brushRef="#br0" timeOffset="101707.19">5085 13049 0,'0'0'0,"-24"49"15,24-24 1,-25-25-16,99-50 16,25-24-1,-24 49 1</inkml:trace>
  <inkml:trace contextRef="#ctx0" brushRef="#br0" timeOffset="102009.4">5929 13148 0,'0'0'0,"25"0"79,-1 0-64,-24-25-15,25 25 16,-25-25-16,25-24 15,-75 49 17,26-25-32,-1 25 0</inkml:trace>
  <inkml:trace contextRef="#ctx0" brushRef="#br0" timeOffset="114574.14">3101 14264 0,'0'0'0,"-25"0"78,25 25-78,0 0 16,0 0-16,-25 24 15,0 26-15,1 74 32,-26 24-17,0-24 1,26-25 0,-1-25-1,25-74-15</inkml:trace>
  <inkml:trace contextRef="#ctx0" brushRef="#br0" timeOffset="115058.18">3349 14339 0,'0'0'0,"0"24"0,25 1 15,-25 0 1,-25 74 0,0 50-1,-24 0 1,24-75-16,0 50 15,0-74 1,0-50 15,25-74-15,25-26 0,25 26-1,-25 24 1,24 50-1,1 25 17,-25 25-17,24 24 1,-49-24-16,25 24 16,-25-24-1</inkml:trace>
  <inkml:trace contextRef="#ctx0" brushRef="#br0" timeOffset="115740.9">3771 14884 0,'0'0'0,"24"0"16,1 0-1,0 0 1,25-24 0,-1-1-1,-24-25 1,-25 25-1,0 1 1,-25 24 0,-49 24-1,-1 26 1,26 49 0,-1 25-1,50-74 1,50-25-1,-1-25 17,26-50-17,-1-24 1,1-1 0,-26 50-1,-24 1 1,25 48-1,-50 26 1,0 24 0,0-24-16,0-25 15,0-25 17,0-75-17,25-49 1,-1 25-1,26 25 1</inkml:trace>
  <inkml:trace contextRef="#ctx0" brushRef="#br0" timeOffset="116090.59">4465 14934 0,'0'0'0,"25"0"15,0-25-15,0 0 16,24-74 0,-24 50-1,0 24 1,-100 50 15,1 49-15,49 0-16,0-24 15,25 74 1,75-74 0,-1-50-1,1-50 1,-50 50-16</inkml:trace>
  <inkml:trace contextRef="#ctx0" brushRef="#br0" timeOffset="116474.62">2853 14239 0,'0'0'0,"49"-49"32,26 24-32,-1 0 0,125-74 31,-1 25-16,-99 24-15</inkml:trace>
  <inkml:trace contextRef="#ctx0" brushRef="#br0" timeOffset="118140.99">5061 14686 0,'0'0'15,"0"-25"-15,0 0 0,0 1 16,0-1 0,0 0-1,0 0 17,0 50-1,0 0-16,-25 0-15,25 123 32,-25 26-17,-25 25 1,26-100-16,-26 74 16,0-24-1,50-50 1,-24-24-1,48-100 32,-24 0-31,50-24 0,-25-51-1,0-24 1,-1 0-1,-24 50 1,0-50 0,25 25-1,-50 24 1,25 50 0,0 1-1,0 48 32,25 1-47,0 0 16,49 25-1,50-26 1,0-24 0,-74 0-16,49-49 15,-24-26 1,-75 26-1,0 24 17,-75 25-17,1 25 1,-1 49 0,51-24-1,24-25 1,0-1 15,49-48-15,-24-1-16,50-25 15,-26 1 1,1 49 0,-1 0-1,1 24 16,0 1-31,-50 25 32,24-50-17,1 0 17,-25-99-17,50-1 1,-25 51-16,24-26 15,1 75 1,-25 0 0,-1 75-1,26-1 1,25-24 0,24-25-1,25-50 1,-50 0 15,-24-49-15,-25-1-1,-75 26 1,25 49-16,-49 24 16,24 51-1,25 24 1,25-25-1,75 1 1,-1-50 0,25-1-1</inkml:trace>
  <inkml:trace contextRef="#ctx0" brushRef="#br0" timeOffset="119007.64">8906 14264 0,'0'0'0,"-25"-25"16,25 1-1,-25 24 1,25 24 31,0 26-47,0 74 16,-25 75-1,0-26 1,1-24-1,24-50 17,-25-74-32</inkml:trace>
  <inkml:trace contextRef="#ctx0" brushRef="#br0" timeOffset="119490.91">9476 14264 0,'0'0'0,"-124"0"31,75 25-31,-1 25 0,0-26 16,-49 76 15,50-51-31,-26 1 16,1 0-1,49-26 17,25-48-1,25 24-31,0 0 15,49 0 1,25 24 0,50 26-1,-25 49 1,25 0 0,-100-49-16,1-25 15,0 0 1,-50-1 15,25-24-31</inkml:trace>
  <inkml:trace contextRef="#ctx0" brushRef="#br0" timeOffset="120649.14">9923 14314 0,'0'-50'15,"0"25"16,25 25 1,24 25-1,-49 50-31,75 49 16,-1 74-1,0-24 1,-24-75-1,-25-49 17,0-26-17,24-73 1,-24-50 0,25-100-1,-1-49 1,-24 50-1,-25 74 1,0 49 0</inkml:trace>
  <inkml:trace contextRef="#ctx0" brushRef="#br0" timeOffset="121442.9">11188 14215 0,'0'0'0,"0"-25"16,0 0 15,0 50 1,-25 0-32,50 24 15,-50 100 1,25 25-1,-25-100 1,1 100 0,24-50-1,-25-75 1,25-24 0,0 25-1,25-50 16,49 0-15,75-25 0,0 0-1,-50 0 1,-25 25 0,-49 0-16,25 0 15</inkml:trace>
  <inkml:trace contextRef="#ctx0" brushRef="#br0" timeOffset="121907.93">12354 14587 0,'0'0'0,"0"-50"31,-25 50-31,-25 0 15,26 0 17,-1 50-17,0-25 1,25-1 0,50-48-1,-1-51 1,-49 26-1,0 24 1,-49 0 0,-1 50-1,50 0 1</inkml:trace>
  <inkml:trace contextRef="#ctx0" brushRef="#br0" timeOffset="122225.12">12304 14959 0,'0'0'0,"25"0"16,-25-25-1,0 50 16,0 0-15,25-25 0,0 0-1,49-50 1,-49 0 0,-50 26-1,-99-1 1,0 50-1</inkml:trace>
  <inkml:trace contextRef="#ctx0" brushRef="#br0" timeOffset="139408.66">15405 14413 0,'0'-25'78,"0"0"31,0 1 32,0-1-63,0 50-62,-25-1 46,25 1-62,-24 25 16,24 0-16,-25-1 16,-25 100-1,25-25 1,0-25-1,1 0 1,-1-49 0,0-50-1,25 25 1,25-25 62,0 0-62,-1 0-16,26 0 15,-25 0-15,25-25 16,24 0 0,0 0-1,1 1 1,-26-1-1,-24 25 1,0 0 0</inkml:trace>
  <inkml:trace contextRef="#ctx0" brushRef="#br0" timeOffset="141817.76">15455 14289 0,'0'-25'16,"-25"25"-1,25-25 32,-25 25-31,50 0 31,0 0-32,0 0-15,24 0 16,-24 0-16,25-24 16,-1 24-16,75-25 15,-25 0 16,-24 0-15,-26 25 0,-24 0-1,-25 25 32</inkml:trace>
  <inkml:trace contextRef="#ctx0" brushRef="#br0" timeOffset="142362.25">15306 14636 0,'25'0'15,"-50"0"1,50 0 31,0 0-47,-1-24 15,26-1 1,0 25-16,24-25 16,25 25-1,-24-25 1,-51 25 0,-48 0 46</inkml:trace>
  <inkml:trace contextRef="#ctx0" brushRef="#br0" timeOffset="143176.87">16596 14239 0,'0'0'0,"-25"0"31,25-24-15,0-1-1,-25 25 79,25 25-94,-49 24 16,24 1-16,0-1 15,-49 100 1,-1 25 0,75-25-1,25-50 1,49-49-1,-24-26-15,0-24 16,123 25 0,-98-25 15,-50 0-31</inkml:trace>
  <inkml:trace contextRef="#ctx0" brushRef="#br0" timeOffset="143593.95">17142 14264 0,'0'0'0,"0"-25"15,0 1-15,24-1 16,-24 0 0,0 50 46,0 24-62,0 1 16,0 0-1,-49 74 1,24 0 0,0-25-1,50-25 1,25-24 0,49-25-1,-25-25 1,-49-25-16,49 0 15</inkml:trace>
  <inkml:trace contextRef="#ctx0" brushRef="#br0" timeOffset="143876.06">16869 14512 0,'0'0'0,"0"-24"47,0-1-47,49 25 15,51-25 1,-1 25-1,25-25 1,-25 0 0</inkml:trace>
  <inkml:trace contextRef="#ctx0" brushRef="#br0" timeOffset="144209.81">17712 14190 0,'0'0'0,"0"-25"31,25 0-31,25 50 31,-26-25-31,1 0 16,50 50-1,-1 49 1,-24 25 0,-26 25-1,-24 0 1,-74-1 0,0-98-16,-75 74 31,50-74-31</inkml:trace>
  <inkml:trace contextRef="#ctx0" brushRef="#br0" timeOffset="148386.1">18928 14587 0,'0'-25'31,"25"25"63,-25-25-78,24 25-16,1 0 15,25 0 1,49-25 0,0 1-1,25-1 1,-25 0 0,-24 0-1,-26 0 1,-24 25-1,0 0 1,0 0 15</inkml:trace>
  <inkml:trace contextRef="#ctx0" brushRef="#br0" timeOffset="148842.91">19275 14736 0,'0'0'0,"-50"24"16,75-24 46,25-24-46,-1 24 0,1 0-16,24-25 15,-24 25-15,99-25 31,-50 0-15,-24 0 0,-51 1-1,1 24-15</inkml:trace>
  <inkml:trace contextRef="#ctx0" brushRef="#br0" timeOffset="151477">21036 14115 0,'-25'0'31,"25"25"78,0 0-93,0 0 0,25 24-16,-25 1 15,0-25-15,-25 74 31,1 0-15,-1-24 0,25-1-1,0-49 1,0 0 0,25-25-1,-1 25 1,51-25-1,24-25 1,25 0 0,-74 0-16,24 0 15,-24 1 1,-1-1 0,-24 0 30,-25 0-46</inkml:trace>
  <inkml:trace contextRef="#ctx0" brushRef="#br0" timeOffset="151993.26">20962 14066 0,'25'0'31,"-25"-25"-31,-25 25 16,50 0 31,-25-25-32,49 25 1,26-25 0,49 25-1,-50-24 1,1-1 0,-51 25 15</inkml:trace>
  <inkml:trace contextRef="#ctx0" brushRef="#br0" timeOffset="152417.88">20987 14388 0,'24'0'15,"-24"-25"1,-24 25 0,48 0-1,1 0 1,0 0 0,25 0-1,24-24 1,-24 24-1,-1-25 1,-24 25 0,-25-25 31</inkml:trace>
  <inkml:trace contextRef="#ctx0" brushRef="#br0" timeOffset="154970.28">21954 14612 0,'0'-25'375,"0"50"-375,0-1 375,0 1-375,0 0 15,0 0-15,0 0 16,0 24 0,-25 1-1,1-1 1,-1 26 0,0-26-1,0-24 1,25 25-1,-25-25 17</inkml:trace>
  <inkml:trace contextRef="#ctx0" brushRef="#br0" timeOffset="156159.79">21954 14686 0,'0'-25'0,"0"0"16,0 1 62,0-1-47,25 0-15,0 0-16,0 0 16,-1 25-1,1-24 1,25 24-1,-25-25 1,-1 0 0,26 25-1,0 25 1,-26-25 0,1 49-1,0 1 1,-50 0-1,0-1 1,-24 1 0,-1-1-1,-24-24 1,-1 0 0,26-25 15,-1 25-16,25-25 1,1 0 0,48 0 62,1 0-63,0-25-15,-25 50 16,25-25 15,0 0-15,-25 25-16,24-1 16,1 1-1,0 0 1,0 0-1,0 0 1,24-1 0,1 26-1,-1-50 1,26 25 0,-26-50-1,-24 0 1,0-24-1,-25 24 1,0-25 0,0 25-1</inkml:trace>
  <inkml:trace contextRef="#ctx0" brushRef="#br0" timeOffset="158577.14">23319 14537 0,'0'0'0,"0"-25"63,24 25-48,1 0 1,0 0-16,49 0 16,26 0 15,-1-24-16,0 24 1,-25-25 0,1 25-1,-50 0 1,0 0 0</inkml:trace>
  <inkml:trace contextRef="#ctx0" brushRef="#br0" timeOffset="158877.32">23691 14363 0,'0'0'0,"-25"-24"15,25 48 48,0 26-47,25-25-1,-25 25-15,0-26 16,24 76-1,-24 24 1,25-75 0</inkml:trace>
  <inkml:trace contextRef="#ctx0" brushRef="#br0" timeOffset="165244.4">24683 14115 0,'0'-24'31,"0"-1"0,25 25-15,-25-25-1,0 50 95,0 0-95,0-1-15,0 1 16,0 25-16,-25-1 16,25 51-1,-25-26 1,0 1 0,1-1-1,-1-24 1,25-26-1,0 1 1,0 0 0,49-25-1,-24 0-15,50 25 16,24-50 0,0 25 15,-25-25-16</inkml:trace>
  <inkml:trace contextRef="#ctx0" brushRef="#br0" timeOffset="165827.28">24683 13967 0,'0'-25'15,"50"25"110,-26 0-109,26 0-16,24 0 15,-24 0-15,24-25 16,-24 25 0,0 0-16,24-25 15,-49 25 1,0 0 0</inkml:trace>
  <inkml:trace contextRef="#ctx0" brushRef="#br0" timeOffset="166178.72">24708 14215 0,'0'0'16,"25"0"31,-1 0-32,1 0-15,0 0 16,0 0-16,0-25 16,99 25-1,-50-25 1,-49 25 0</inkml:trace>
  <inkml:trace contextRef="#ctx0" brushRef="#br0" timeOffset="168162.15">25328 14711 0,'0'0'0,"50"0"31,-50-25-16,24 25 48,-48 0-63,24 25 31,0 0-15,0-1-1,-25 26-15,25-25 16,-25 74 0,-25 0-1,25 1 1,1-51 0,24-24 15,-25 0-16,50-25 32,-1 0-31,26 0-16,-25-25 16,74 25-1,0-25 1,1 0-1,-76 25 1,-24-24 15,25 24-15</inkml:trace>
  <inkml:trace contextRef="#ctx0" brushRef="#br0" timeOffset="169953.61">26643 14537 0,'0'0'0,"-25"-25"15,0 25 1,0 0 62,0 25-47,1-25-15,24 25 0,49-25-1,1 0 1,-1 0-16,26 0 15,-1 0-15,-24-25 16,49 25 0,0-25-1,-49 25 1</inkml:trace>
  <inkml:trace contextRef="#ctx0" brushRef="#br0" timeOffset="170261.73">26866 14339 0,'0'0'0,"0"-25"31,0 50 0,0-1-15,0 1-16,0 25 16,0 0-1,0 24 1,0 25-1,0 0 1,0-24 0,0-50-16</inkml:trace>
  <inkml:trace contextRef="#ctx0" brushRef="#br0" timeOffset="171011.67">27759 14314 0,'0'0'16,"0"-50"15,0 25 141,0 1-141,0 48 32,0 1-47,0 25-16,-25 24 15,25 1-15,-49-26 16,24 75-1,0-24 1,0-26 0,50-24-1,0-1 1,24-49 15,125 0-15,-50-25-1,-50 1 1,1-26 0,-75 25-16</inkml:trace>
  <inkml:trace contextRef="#ctx0" brushRef="#br0" timeOffset="171379.08">27635 14115 0,'0'-49'32,"25"49"-17,0 0-15,24-25 16,50 25 0,1-25-1,-1 0 1,-25 25-1,-49-24-15,0 24 32</inkml:trace>
  <inkml:trace contextRef="#ctx0" brushRef="#br0" timeOffset="171627.85">27784 14339 0,'0'0'0,"-25"24"31,0 1-31,25 0 16,25-25-1,49 0 1,26-25-1,24 25 1,-50 0 0</inkml:trace>
  <inkml:trace contextRef="#ctx0" brushRef="#br0" timeOffset="172862.16">28801 14736 0,'0'0'0,"0"-25"16,0 0 31,0 50-16,0 0-15,0-1-1,25-48 48,-25-1-47,24 25-1,-24-25-15,25 25 141,-25-25-94,-25 25-32,1 0-15,-1 0 16,-25 0-16,-24 50 16,-1-1 15,1 51-16,24-26 1,26 0 0,48-49-16,1 25 15,74 0 1,75-1 0,-25-49-1,-50 0 1,-49-25-1</inkml:trace>
  <inkml:trace contextRef="#ctx0" brushRef="#br0" timeOffset="175077.84">29917 14463 0,'0'-25'15,"-25"25"1,1 0-16,24-25 94,24 25-79,26 0 1,24-25-16,1 25 16,98 0-1,1 0 1,-25 0-1,-25 0 1,-25 0 0,-49 0-1,-25 0 1,-1 0 0</inkml:trace>
  <inkml:trace contextRef="#ctx0" brushRef="#br0" timeOffset="175545.03">30810 14190 0,'0'0'15,"0"-25"48,25 25-32,25 25-31,-1 0 16,1-25-16,0 24 15,74 1 1,-75-25-16,1 25 15,-25 0 1,-1-25 0,-24 25-1,-24-1 1,-26 51 15,-24-1-15,-1 1-1,-24-1 1,49-49 0,25 0-1,1-25 1</inkml:trace>
  <inkml:trace contextRef="#ctx0" brushRef="#br0" timeOffset="175895.62">30835 14363 0,'0'0'0,"0"-24"31,0-1-31,0 0 16,0 75 62,0-26-78,0 1 16,0 25-16,0-25 15,0 74 1,25-49-1,-25 24 1,0-49 0,0 24-1</inkml:trace>
  <inkml:trace contextRef="#ctx0" brushRef="#br0" timeOffset="176261.95">32100 14165 0,'0'0'0,"0"-25"15,0 0-15,0 1 32,0 48-1,0 1-31,-25 25 31,1 49-15,-1-25-1,0 1 1,-25-25 0,26-1-1</inkml:trace>
  <inkml:trace contextRef="#ctx0" brushRef="#br0" timeOffset="177045.68">32175 13718 0,'0'0'15,"-25"-49"-15,0-1 16,-49 25-1,24 1 1,-24-1 0,-1 74-1,-24 26 1,24-26-16,-24 76 16,0-1-1,49 0 1,26 24-1,-1 51 1,74-25 0,26-1-1,24-24 17,25-50-17,25-49 1,-25-25-1,0-50 1,-50 25-16,50-25 16,1-25-1,-26 1 1,0-26 0,0-24-1,-24-25 1,-1 0-1,-49-25 1,-25 0 0,-25-24-1,-25-1 17,26 25-17,-26 100-15,-24-26 16,24 26-1,-74-1 1,0 50 0,0 0-1,-25 50 1,50-26-16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48.6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93,'-7'0,"4"0,11 0,20 7,19 3,17 0,21-2,11-10,4-5,0-8,-9-2,-12 2,-13 3,-17-3,-17-7,-14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8.4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1,'0'7,"-7"3,5 7,10 1,12-3,9 4,16-10,15-5,12-11,2-5,-4-8,1 0,-4 3,-13 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8.7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180 1,'-8'7,"-17"11,-12 10,-8 7,5 5,15-3,29-9,35-24,34-20,28-23,-5-5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9.1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163 226,'-1'1,"0"-1,0 0,0 1,0-1,-1 1,1-1,0 1,0 0,0-1,0 1,0 0,0 0,1 0,-1 0,0 0,0 0,1 0,-1 0,0 0,1 0,-1 1,-13 30,12-27,-33 112,-25 135,49-200,-8 95,18-133,1 0,0 0,1 0,0-1,1 1,1 0,0-1,1 1,0-1,1 0,1-1,8 16,-9-22,-1 0,1 0,0-1,1 0,-1 0,1 0,0-1,1 0,-1 0,0 0,1-1,0 0,0 0,0-1,0 0,0 0,1-1,-1 0,1 0,-1-1,8 0,4 0,0-2,-1 0,1-1,-1-1,0-1,0 0,23-11,-11 1,-1-1,0-1,-2-1,0-1,-1-2,44-45,117-159,-184 222,10-16,-9 13,0 0,0 0,1 0,0 1,0-1,0 1,1 1,-1-1,12-7,-16 12,0 0,-1 0,1 0,-1 0,1 0,0 0,-1 0,1 0,-1 0,1 0,0 0,-1 0,1 0,-1 0,1 0,-1 1,1-1,0 0,-1 1,1-1,-1 0,1 1,-1-1,0 0,1 1,-1-1,1 1,-1-1,0 1,1-1,-1 1,0-1,1 1,-1-1,0 1,0 0,1 0,5 28,-5-23,9 67,-2-15,17 63,-21-105,1 1,1-1,1-1,0 1,1-1,0 0,1-1,16 19,-19-26,1-1,0 1,0-1,0-1,1 0,0 0,0 0,0-1,0 0,1 0,0-1,-1 0,1-1,1 0,-1 0,0-1,0-1,0 1,1-1,-1-1,0 1,0-2,14-3,-8 2,-1-2,1 0,-1-1,0-1,0 0,-1 0,1-2,-2 1,0-2,0 0,0 0,-1-1,14-18,-4-2,-1-1,-1-1,-2-1,-1 0,-2-1,19-69,-20 45,-1 0,-3-1,1-96,-11 95,-4 1,-20-108,12 109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19.6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220 34,'9'-12,"8"-9,-9 21,-2 14,-3 8,-1 0,-1 0,-1 0,-3 29,-18 92,10-79,-26 146,-95 306,117-469,2-12,2 1,-9 54,20-88,-1 1,1-1,-1 0,1 1,0-1,0 1,0-1,0 1,0-1,1 0,-1 1,1-1,0 0,-1 1,1-1,0 0,0 0,1 0,-1 0,0 0,1 0,-1 0,1 0,0 0,-1-1,1 1,0-1,0 1,0-1,0 0,0 0,0 0,1 0,-1 0,3 1,8 0,0 0,0-1,-1-1,1 0,22-3,-15 2,664-98,-639 91,30-6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20.6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1 422,'2'0,"0"-1,0 0,-1 0,1 1,0-1,0-1,-1 1,1 0,0 0,-1-1,1 1,-1 0,0-1,1 0,-1 1,0-1,0 0,0 0,0 1,0-1,0 0,-1 0,2-4,0 0,0-1,0 1,-1-1,0 1,0-1,0-8,-2 12,1 0,-1 0,0 0,0 0,-1 0,1 0,0 1,-1-1,0 0,1 1,-1-1,0 1,-3-3,3 4,1-1,-1 0,0 0,1 1,0-1,-1 0,1-1,0 1,0 0,0 0,0 0,0-4,1 5,0 0,0 1,0-1,1 1,-1-1,0 1,0-1,1 1,-1-1,0 1,1-1,-1 1,0-1,1 1,-1-1,1 1,-1 0,1-1,-1 1,1 0,-1-1,1 1,-1 0,1 0,-1-1,1 1,0 0,0 0,24-5,-17 4,523-89,164-27,-680 115,10-1,1-2,24-8,-17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21.1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27,'6'-9,"9"-7,-11 15,-3 11,-14 159,17 332,3-298,-32 355,16-410,10-98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21.5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110 187,'-15'0,"-12"0,-10 8,9 2,25 8,43 0,53-3,47-11,47-7,44-10,28-11,15-8,7 0,-6-1,-20-3,-31 5,-37 1,-52 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22.3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78 272,'-1'0,"1"0,0 0,0 0,0 0,0 0,0-1,0 1,0 0,0 0,0 0,0-1,0 1,0 0,0 0,0 0,0-1,0 1,0 0,0 0,0 0,0 0,0-1,0 1,0 0,0 0,0 0,0-1,0 1,0 0,0 0,1 0,-1 0,0 0,0-1,0 1,0 0,0 0,1 0,-1 0,0 0,0 0,0 0,0-1,1 1,-1 0,0 0,0 0,0 0,0 0,1 0,-1 0,0 0,0 0,0 0,1 0,-1 0,0 0,6 18,-8 32,-2 1,-19 88,11-74,2-12,-19 134,24-145,2 0,4 60,0-93,0 1,0-1,1 0,0 1,1-1,0 0,0 0,6 9,-7-14,1-1,-1 1,1-1,-1 0,1 0,0 0,1 0,-1 0,0 0,1-1,0 0,-1 0,1 0,0 0,0 0,0-1,0 0,0 0,8 1,0-1,0-1,1-1,-1 0,0 0,0-2,1 1,-1-1,-1-1,1 0,-1-1,1 0,-1-1,12-8,9-7,-2-1,0-1,31-32,-15 7,-2-2,-2-2,41-66,86-179,-160 278,-6 12,0 0,0 1,0 0,1-1,0 1,0 0,1 1,-1-1,1 1,0 0,10-8,-14 13,0 0,0 0,0-1,0 1,-1 0,1 0,0 0,0 0,0 0,0 0,0 0,0 0,0 0,0 0,0 1,0-1,-1 0,1 1,0-1,0 0,0 1,-1-1,1 1,0-1,0 1,-1 0,1-1,0 1,-1 0,1-1,0 2,16 29,-15-25,40 110,-30-77,2 0,22 43,-30-71,0 0,0-1,1 0,1 0,0-1,0 0,0-1,1 1,1-2,-1 1,21 11,-27-17,1 0,0 0,0-1,1 1,-1-1,0 0,0 0,1-1,-1 1,0-1,1 0,-1 0,0 0,1 0,-1-1,0 0,6-2,-5 1,0 0,-1 0,1-1,-1 0,0 0,0 0,0 0,0-1,-1 1,1-1,-1 0,0 0,0 0,0-1,2-4,8-19,-2 0,0 0,10-47,12-94,-29 148,11-80,3-117,-17 170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22.7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1000 108,'-1'-3,"0"-1,0 1,1 0,-2 0,1-1,0 1,-1 0,1 0,-1 0,0 0,0 0,0 1,-1-1,1 0,-1 1,1 0,-6-4,0 0,0 1,0 0,0 0,-1 1,-12-5,4 4,-1 1,0 1,0 1,0 0,0 1,-1 1,1 1,0 0,-25 6,7 1,-1 1,1 2,-54 25,51-17,0 1,1 3,1 1,1 1,2 2,0 2,2 1,-49 59,64-68,2 1,1 1,0 1,2-1,1 2,-14 43,19-48,2 0,0 0,2 0,0 0,1 0,1 1,1-1,1 0,7 34,-5-36,2 1,0 0,1-1,1-1,0 1,2-1,0 0,1-1,19 22,-12-19,0-1,1-1,1 0,1-2,1 0,32 16,0-6,0-3,2-3,0-2,1-2,92 11,-107-20,0-1,1-3,-1-1,80-10,-66-1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2.0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163 1,'-7'0,"-3"7,0 11,-5 17,-1 25,3 26,4 20,-5 15,1 10,2-2,3-8,-5-10,0-16,3-16,9-21,14-30,11-18,2-11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49.1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1 253,'0'-7,"8"-3,9-8,11 1,7 2,6 4,2 3,11-3,10-1,9-5,16-1,15 4,5-4,-1 1,-3 3,-5-3,-12 1,-20 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2.4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0 292,'8'0,"9"-8,18-10,18-2,15-5,11-6,15-5,6 3,-5 1,-5-4,-9 6,-19 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2.9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0 308,'0'-1,"0"-1,1 1,-1 0,0 0,0 0,1 0,-1 0,1 0,-1 0,1 0,-1 0,1 0,0 0,0 0,-1 0,1 0,0 1,0-1,0 0,0 0,0 1,0-1,0 1,0-1,1 0,32-9,-23 8,258-62,97-26,-329 80,1-2,-1-1,-1-2,52-30,-72 32,-9 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3.6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4.1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305 7,'-3'-6,"-2"14,-6 18,-194 624,179-542,6 1,4 1,5 0,3 127,10-198,1 0,1-1,3 1,1-1,13 37,-14-55,0-1,2 0,1 0,0-1,1 0,1-1,0-1,2 1,0-2,31 28,-19-24,1-1,1-1,1-2,0 0,1-2,0-1,44 11,-14-9,1-3,117 7,-83-15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4.6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133 6,'-2'-6,"-3"14,-5 21,-66 442,71-436,-26 270,28-241,3 0,13 113,-11-162,1 0,0 0,1-1,1 1,1-1,-1 0,2-1,0 1,17 23,-18-30,0 0,0-1,1 0,0 0,0-1,0 0,1 0,-1-1,1 1,0-2,0 1,1-1,-1 0,1-1,-1 0,1-1,0 1,10-1,10-2,-1 0,48-10,-12-1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5.0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0 184,'0'-8,"8"-10,9-10,11-7,15 2,7 0,-4 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5.7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1,'5'0,"0"1,-1 0,1 0,-1 0,1 1,-1-1,1 1,-1 0,0 1,0-1,0 0,5 6,48 43,-35-29,61 57,-4 4,-3 3,-4 4,60 98,-100-136,-3 2,-2 0,-2 2,-3 1,-2 0,-3 2,-2 0,-3 1,6 79,-17-95,-1 0,-3 0,-1 0,-3-1,-1 0,-2 0,-2-1,-33 77,15-56,-3-2,-3-1,-2-2,-82 98,75-105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6.0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37 195,'-7'0,"-11"0,6 0,20-8,17-2,18 0,18-6,13 1,9-6,6-6,-4 1,-10 6,-17-2,-18 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6.4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0,'-7'8,"-3"10,8 2,19-2,30-5,30-11,23-15,27-5,13-6,-17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7.3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779 73,'9'-24,"1"0,-10 23,0 0,0 1,0-1,0 0,0 0,-1 0,1 1,0-1,0 0,0 0,-1 1,1-1,0 0,-1 0,1 1,-1-1,1 1,-1-1,1 0,-1 1,1-1,-1 1,0-1,1 1,-1-1,0 1,1-1,-1 1,-1-1,-1 0,-1 0,1 0,-1 1,0-1,1 1,-1 0,1 0,-1 0,0 0,1 0,-1 1,1 0,-1 0,1 0,-5 1,-53 26,58-26,-39 21,1 3,2 1,0 2,2 2,1 1,-42 50,31-26,2 2,3 2,-51 97,68-108,2 1,-25 75,42-105,1 0,1 0,0 0,1 1,2-1,0 1,1-1,1 1,6 32,-6-46,2 0,-1 0,1 0,0 0,0 0,1-1,0 1,0-1,1 0,-1 0,1-1,1 0,-1 1,1-2,0 1,0-1,0 1,0-2,1 1,8 3,12 3,-1-2,1 0,56 7,-53-10,22 4,0-2,0-2,1-3,0-2,-1-2,69-13,-74 7,-8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0.2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708 51,'1'-2,"-1"0,0 0,0 0,0 0,0 1,0-1,-1 0,1 0,0 0,-1 0,1 1,-1-1,0 0,0 0,0 1,0-1,0 1,0-1,0 1,0-1,0 1,-1 0,1-1,-1 1,1 0,-1 0,1 0,-1 0,0 0,1 0,-1 1,0-1,0 1,0-1,1 1,-1-1,0 1,0 0,-3 0,-1 1,-1 0,1 0,0 0,0 1,0 0,0 0,0 0,1 1,-1 0,1 0,-8 6,-26 24,1 1,2 2,2 2,1 1,2 1,2 2,1 1,3 1,-23 52,-4 28,6 3,-38 160,32-33,47-215,2-1,2 1,1 0,8 61,-5-86,0-1,1 0,0 0,1-1,0 1,1-1,1 0,0 0,0-1,1 0,1-1,0 1,0-1,1-1,17 13,-15-13,1 0,0-1,1-1,0 0,0-1,0 0,1-1,0-1,0-1,0 0,0 0,1-2,18 1,-23-3,-1 0,0-1,1 0,-1-1,12-4,6-4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7.6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1,'1'0,"0"0,0 0,0 0,-1 0,1 0,0 0,0 1,-1-1,1 0,0 1,0-1,-1 0,1 1,0-1,-1 1,1-1,-1 1,1-1,0 1,-1 0,1-1,-1 1,0 0,1-1,-1 1,1 0,-1 0,0-1,0 1,1 0,-1 0,0-1,0 1,0 1,-1 33,0-26,-8 241,11-1,46 338,-14-190,-32-339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49.7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1 200,'1'1,"1"-1,0 0,-1 1,1-1,-1 1,1-1,-1 1,1 0,-1-1,1 1,-1 0,0 0,1 0,-1 0,0 1,0-1,2 1,17 28,-14-21,5 9,1-1,1 0,1 0,0-2,1 1,1-2,0 0,1-1,0-1,1 0,1-1,-1-1,2-1,-1-1,1-1,32 8,-22-10,0-1,1-2,-1-1,1-1,-1-2,1-1,-1-2,0 0,0-2,0-1,-1-2,-1-1,0-1,0-1,26-18,-41 22,0 0,-1-1,-1 0,1-1,-2 0,0-1,0 0,-1-1,0 0,-1 0,9-22,-14 29,-1 1,0-1,0 0,-1 0,1 0,-1 0,0 0,-1 0,0 0,0 0,0 0,-1 0,1-1,-2 1,1 1,0-1,-1 0,0 0,-1 0,1 1,-1 0,0-1,-1 1,1 0,-1 0,0 1,0-1,0 1,-1 0,0 0,-8-6,2 4,0 0,-1 0,0 1,0 1,0 0,-1 0,1 1,-1 1,0 0,0 1,0 0,-17 1,8 2,0 0,0 1,1 1,-1 1,1 2,-31 12,22-4,0 1,1 2,1 1,1 1,1 1,1 1,0 2,2 0,1 2,-30 45,27-34,2 2,1 1,3 0,1 2,2 0,2 1,-13 64,24-88,0 1,1 0,1-1,1 1,1 0,1-1,0 1,2-1,0 0,11 31,-10-37,1 0,1-1,0 1,1-1,0 0,0-1,1 0,1-1,0 1,0-2,1 1,1-2,-1 1,1-2,17 9,3-2,1-1,0-2,1-1,0-2,1-1,0-2,0-1,0-1,0-3,51-4,-39-2,0-1,-1-2,0-2,-1-3,0-1,-1-2,50-28,4-12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0.5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30,'1'0,"0"0,1 1,-1-1,0 0,0 1,0-1,0 1,0-1,0 1,1 0,-1-1,0 1,-1 0,1 0,0 0,0 0,0 0,0 0,-1 0,1 0,0 0,-1 0,1 0,-1 0,1 0,-1 0,0 1,0-1,1 0,-1 0,0 3,2 43,-3-42,-11 186,-2 53,14-228,0 8,0-1,-2 1,-1-1,-11 43,8-52,5-17,3-27,-1 26,10-101,24-155,-29 233,2 0,0 1,1 0,2 0,1 1,1 0,22-31,-30 49,0 0,1 1,-1 0,1 0,1 1,-1-1,11-5,-15 10,0-1,0 1,0 0,1 0,-1 0,0 1,1-1,-1 0,1 1,-1 0,1-1,-1 1,1 0,-1 0,0 0,1 1,-1-1,1 1,-1-1,1 1,-1 0,0 0,1 0,-1 0,0 0,0 1,0-1,3 3,-1 0,0 0,0 1,0 0,-1 0,1 0,-1 1,0-1,-1 1,1-1,-1 1,2 9,1 9,4 38,-8-53,3 56,-2-1,-3 1,-11 70,9-90,3-45,0 0,0 0,0 0,0 0,0 0,0 0,0 0,0 0,1 0,-1 0,0 0,0 0,0 0,0 0,0 0,0 0,0 0,0 0,1 0,-1 0,0 0,0 0,0 0,0 0,0 0,0 0,0 0,0 0,0 0,1 0,-1 1,0-1,0 0,0 0,0 0,0 0,0 0,0 0,0 0,0 0,0 0,0 0,0 1,0-1,0 0,0 0,0 0,0 0,10-18,9-29,11-44,44-115,-59 173,1 1,1 0,2 1,23-31,-39 59,-1 0,1 0,-1 1,1-1,0 0,0 1,0 0,0 0,1 0,-1 0,0 0,1 1,0-1,-1 1,1 0,6-1,-7 2,0 0,0 0,0 0,1 1,-1-1,0 1,0 0,0 0,0 0,-1 0,1 1,0-1,0 1,-1 0,1-1,-1 1,1 0,-1 1,0-1,0 0,2 3,5 8,0 1,-1 0,0 0,-1 1,-1 0,0 0,-1 0,-1 1,0-1,-1 1,-1 0,1 17,-2 28,-11 112,3-92,3-16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0.9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81 78,'0'-7,"0"-11,0-9,0 6,0 16,0 23,-8 17,-2 16,1 16,-7 4,1-3,2-5,3-14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1.3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63,'-1'-38,"0"13,5 48,55 468,-3-112,-53-363,1-1,0 1,1-1,0 0,2 0,14 26,-19-37,1-1,-1 1,1 0,0-1,1 1,-1-1,0 0,1 0,0 0,0-1,0 1,0-1,0 0,0 0,1-1,-1 1,0-1,1 0,0 0,-1 0,1 0,-1-1,1 0,0 0,-1 0,1-1,7-1,46-18,-1-8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1.6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112 41,'-15'7,"-13"-4,-9-4,9 0,25-9,35-2,28 1,26 2,-1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2.0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55 448,'-8'0,"-9"0,-3-8,11-2,20 0,18 3,25-6,19-1,21-5,8 0,-5-4,-4 2,-17 5</inkml:trace>
  <inkml:trace contextRef="#ctx0" brushRef="#br0" timeOffset="1">322 45,'0'-7,"-7"-3,-3-7,8 7,4 12,2 22,0 14,7 23,2 17,6 17,0 8,4 10,-1-1,2-2,-2-14,-5-15,2-14,-2-18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2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415 108,'3'-4,"0"0,0 0,0-1,-1 1,0-1,0 1,0-1,0 0,-1 1,0-1,0 0,0-6,0 10,-1-1,0 1,1 0,-1-1,0 1,0-1,0 1,0-1,-1 1,1-1,0 1,-1 0,1-1,-1 1,1-1,-1 1,1 0,-1 0,0-1,0 1,0 0,0 0,0 0,0 0,0 0,0 0,0 0,0 0,0 0,-1 0,1 1,0-1,-1 1,1-1,0 1,-1-1,1 1,-1 0,1 0,-1-1,1 1,0 0,-1 0,-1 1,-3 0,0 0,0 1,1-1,-1 1,1 1,-1-1,1 1,0 0,0 0,0 0,0 1,-7 7,-7 8,-25 32,41-47,-31 40,2 1,3 2,1 1,-26 63,37-71,2 0,2 2,2-1,1 2,3-1,-3 45,9-68,1-1,1 1,0 0,2-1,0 0,1 1,0-1,2 0,12 27,-13-35,0-1,0 0,1 0,1-1,-1 0,1 0,1 0,0-1,0 0,0-1,0 1,1-2,0 1,1-1,-1-1,1 0,0 0,14 3,38 4,-3-6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2.78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201 0,'-1'30,"-1"-1,-2 1,-1-1,-1 0,-16 44,-65 132,59-144,11-28,13-28,0 1,1 0,0 0,0 0,1 0,-1 0,2 0,-1 1,0-1,0 10,2-14,1-1,-1 1,0-1,1 0,-1 1,1-1,0 0,-1 1,1-1,0 0,0 0,-1 0,1 0,0 1,0-1,0-1,1 1,-1 0,0 0,0 0,0 0,1-1,-1 1,0-1,1 1,-1-1,0 1,1-1,-1 0,1 0,-1 0,0 0,3 0,5 1,0-1,0-1,17-2,331-76,-292 62,2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3.5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179 401,'-3'1,"0"-1,1 1,-1 0,0-1,0 1,1 0,-1 1,1-1,-1 0,1 1,-1 0,1-1,0 1,0 0,0 0,0 0,0 0,0 1,1-1,-3 3,2-1,0 0,0-1,0 1,0 0,1 0,-1 0,1 0,0 0,0 1,0-1,1 0,0 6,0-7,0 0,1 0,-1-1,1 1,0 0,0-1,0 1,0 0,0-1,1 1,-1-1,1 0,-1 1,1-1,0 0,0 0,4 3,-2-3,0 1,0-1,0 0,0-1,1 1,-1-1,0 1,1-1,-1-1,6 1,9 0,1-1,0-2,-1 0,21-5,-32 6,34-6,0-2,-1-2,0-1,0-2,-2-2,40-23,-64 31,-1-2,-1 1,0-2,0 0,-1-1,0 0,19-25,-24 26,0 0,-1-1,-1 0,1 0,-2 0,0-1,0 0,-1 1,-1-1,0 0,0-17,-1 24,-1-1,0 1,0-1,-1 1,0-1,0 1,0-1,-1 1,0 0,0 0,-1 0,0 0,0 0,0 1,0-1,-1 1,0 0,0 0,-1 0,1 0,-1 1,0 0,0 0,-1 0,1 1,-1 0,0 0,0 0,0 0,0 1,0 0,0 1,0-1,-1 1,1 0,-1 1,1 0,-1 0,-11 1,-1 2,-1 0,2 2,-1 0,0 1,1 1,0 0,1 1,0 1,0 1,1 1,-18 14,-6 8,1 2,-65 77,75-76,1 1,2 1,2 1,-35 79,46-88,2 0,2 1,0 0,2 0,2 1,1 0,0 58,3-79,2 0,0 0,0 0,1 0,0 0,1 0,0 0,1-1,0 1,1-1,0 0,0 0,1-1,1 0,-1 0,1 0,1-1,0 0,0 0,0-1,1 0,18 11,-2-6,0 0,0-2,1-1,1 0,-1-2,1-2,38 5,-3-6,0-1,74-8,7-11,-16-6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0.8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313 62,'21'-31,"-20"30,0-1,-1 1,1-1,0 1,-1-1,1 0,-1 1,1-1,-1 0,0 0,1 1,-1-1,0 0,0 0,-1 1,1-4,-6 11,-31 69,-41 116,45-102,-78 223,88-232,-25 163,46-226,1 0,0 0,1 0,1 0,0 0,2 0,0 0,6 19,-7-28,1-1,0 0,1 0,-1-1,1 1,1-1,-1 0,1 0,0 0,1 0,-1-1,1 0,0 0,0-1,1 0,-1 0,1 0,0-1,0 0,11 4,1-3,0-1,-1 0,1-1,0-1,0-1,0-1,0 0,20-5,149-38,-173 40,63-19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4.3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27 158,'0'20,"0"88,-17 138,13-223,1-1,1 37,2-57,0-1,0 0,0 1,0-1,0 1,1-1,-1 0,0 1,1-1,0 0,-1 0,1 1,-1-1,2 2,-1-3,-1 0,1 1,-1-1,1 0,-1 0,0 0,1 1,-1-1,1 0,-1 0,1 0,-1 0,1 0,-1 0,1 0,-1 0,1 0,-1 0,1 0,-1 0,1 0,-1 0,1-1,-1 1,1 0,0-1,3-1,-1-1,1 0,0 0,-1 0,0 0,0-1,5-5,10-18,0-1,-2 0,-1-1,12-33,37-127,-22 57,-40 129,2-10,1 1,0 0,12-20,-16 30,0 0,1 0,-1 1,0-1,1 1,-1-1,1 1,-1 0,1 0,0-1,0 1,0 0,3-1,-4 2,0 0,0 0,1 0,-1 0,0 0,1 0,-1 0,0 0,0 1,1-1,-1 0,0 1,0-1,0 1,1 0,-1-1,0 1,0 0,0 0,0 0,0-1,0 1,1 2,2 2,-1 0,1 0,-1 0,0 0,0 0,-1 1,0-1,0 1,3 11,4 58,-8-62,3 128,-1-7,-3-133,0 0,0 0,0 0,0 0,0 0,0 0,1 0,-1 0,0 0,0-1,1 1,-1 0,0 0,1 0,-1 0,1 0,-1-1,1 1,0 0,-1 0,2 0,-1-1,0 0,-1 0,1 0,0 0,-1 0,1 0,0 0,-1 0,1-1,0 1,-1 0,1-1,0 1,-1 0,1-1,-1 1,1 0,-1-1,1 1,-1-1,2-1,26-38,64-144,7-12,-95 189,0 0,0 1,1 0,0 0,0 0,1 1,-1-1,1 1,12-7,-16 11,0 0,-1 0,1 1,0-1,0 0,0 1,0 0,0-1,0 1,0 0,0 0,0 0,0 0,0 1,-1-1,5 1,-3 1,0-1,-1 1,1-1,-1 1,1 0,-1 0,0 0,0 0,1 0,-2 1,1-1,0 1,0-1,1 4,7 15,0 0,-2 1,0 0,-1 0,-2 1,0 0,1 24,6 168,-12-207,0 59,-1-10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4.67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 0,'0'8,"0"9,-8 18,-2 10,1 6,1 8,-5-6,7-3,12-12,20-11,21-18,10-11,10-12,10-11,-2-10,-13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5.0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 28,'0'-24,"0"20,0 7,0 46,-16 203,7-154,2 109,9-160,1 1,2-1,3 0,24 84,-27-115,2-1,0 0,1 0,0 0,1-1,1 0,14 16,-15-21,0-1,0 0,1 0,0-1,0 0,1 0,0-1,0-1,1 0,-1-1,13 4,41 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5.3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39 135,'-8'-8,"-10"-10,6-2,12-5,22 2,29 4,29 6,1 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6.2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54 127,'-7'8,"-11"2,-1-8,9-5,15-1,13 0,20 0,17-6,23-3,29 2,18 3,18-5,16-1,-5-5,-12 1,-17 3,-28 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2:56.6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135 74,'-3'-3,"0"-1,0 0,1 0,0 0,-1 0,-2-8,4 9,0-1,-1 1,1 0,-1 0,0-1,0 1,0 1,-1-1,-2-3,4 5,1 1,-1 0,1-1,0 1,-1 0,1-1,-1 1,1 0,-1-1,0 1,1 0,-1 0,1 0,-1 0,1 0,-1-1,1 1,-1 0,0 0,1 0,-1 1,1-1,-1 0,0 0,1 0,-1 0,1 0,-2 1,-9 15,1 26,10-41,-9 97,5 188,5-83,-24 156,8-155,11-140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0.5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7,'15'-4,"-3"2,-11 2,-1 1,1-1,0 1,-1 0,1-1,0 1,-1 0,1-1,-1 1,1 0,-1 0,0 0,1 0,-1-1,0 1,1 0,-1 0,0 1,2 15,0-1,-1 1,-1-1,-1 1,0-1,-1 1,-1-1,-7 24,6-20,-29 103,-64 157,20-64,62-173,1-3,1 1,2 0,-10 78,21-116,-1 1,1 0,0 0,0 0,0 0,1-1,0 1,-1 0,1 0,1-1,-1 1,0-1,1 1,0-1,-1 1,2-1,-1 0,0 0,0 0,1 0,0 0,0-1,-1 1,2-1,-1 0,0 0,0 0,6 3,2-2,-1 0,1 0,-1-1,1-1,0 1,0-2,0 0,-1 0,14-2,26-6,-1-3,0-2,0-2,86-39,-31 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0.8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11 325,'0'-7,"0"-11,-8-2,6-5,10 1,11-2,18 3,17-2,23 3,13-2,7 3,2-3,-9 4,-20-4,-21 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1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1,'-7'7,"-3"11,8 1,19-1,22-13,20-6,14-11,11-10,-10-3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1.5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70 77,'-7'8,"-1"1,2 0,-1 1,1 0,1 0,0 0,0 0,1 1,0-1,1 1,0 0,1 1,0-1,1 0,0 1,1-1,0 0,3 18,-2-24,0 0,1 0,-1 0,1 0,0 0,1 0,-1-1,1 1,0-1,0 1,1-1,-1 0,1-1,0 1,0-1,0 1,0-1,0 0,1-1,0 1,-1-1,1 0,0 0,0 0,0-1,0 1,1-1,6 0,-1 0,-1 0,1-1,0 0,0-1,0 0,0-1,0 0,0 0,-1-2,1 1,-1-1,17-10,-15 6,0 0,-1-1,0-1,0 0,-1-1,0 0,-1 0,-1-1,0 0,0 0,6-14,-11 18,0 1,0-1,-1 0,0 0,0 0,-1 0,0 0,0 0,-1-12,-1 15,0-1,0 1,0-1,0 1,-1 0,0 0,0-1,-1 1,1 1,-1-1,0 0,0 1,-1-1,-7-7,5 7,0 0,-1 0,0 1,0 0,0 0,0 1,-1 0,1 0,-1 0,0 1,0 0,0 1,0 0,0 0,0 1,-12 0,-5 2,0 1,1 1,0 1,-26 9,-29 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1.1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61 233,'-8'0,"-2"-7,-7-3,-1-7,11-1,13 3,29-3,24 0,24-3,13 2,14-4,2 2,6-3,-18 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1.9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1 655,'113'27,"-7"-16,144-4,110-26,588-96,0-57,-229 39,638-83,-1194 184,-122 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3.5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 1961,'-1'0,"0"0,-1-1,1 1,0 0,0-1,-1 1,1-1,0 0,0 1,0-1,0 0,0 1,0-1,0 0,0 0,0 0,0 0,0 0,0 0,1 0,-1 0,0 0,1-1,-1-1,-10-11,11 14,0 0,0 0,0 0,-1 0,1 0,0 0,0 0,0 0,0 0,-1 0,1 0,0 0,0 0,0 0,0 0,-1 0,1 0,0 0,0 0,0 0,0 1,0-1,-1 0,1 0,0 0,0 0,0 0,0 0,0 0,0 1,0-1,0 0,0 0,-1 0,1 0,0 1,0-1,0 0,0 0,0 0,0 0,0 1,0-1,0 0,0 0,0 0,0 0,0 1,0-1,0 0,1 0,-1 0,0 0,0 0,0 1,0-1,0 0,0 0,0 0,0 0,0 0,1 1,1 16,23 92,5 0,63 151,-75-218,28 44,-45-82,1-1,0 0,0 0,0 0,1 0,-1 0,1 0,0 0,0-1,0 0,4 4,-6-6,0 0,-1 0,1 1,0-1,0 0,-1 0,1 0,0 0,-1 0,1 0,0 0,-1 0,1 0,0-1,0 1,-1 0,1 0,0 0,-1-1,1 1,-1 0,1-1,0 0,1-1,0 1,-1-1,1 0,-1 0,0 0,1 0,-1 0,0-1,0 1,0-3,8-27,-2 0,-2 0,-1 0,-1-1,-3-46,1 27,-25-874,-2 205,26 704,0-1,1 1,1-1,7-31,-8 45,1-1,-1 1,1 0,0 0,0-1,1 1,-1 0,1 1,-1-1,1 0,1 1,-1 0,0 0,1 0,-1 0,1 0,0 1,0-1,0 1,0 0,1 0,-1 1,6-2,14 0,0 1,0 1,-1 1,1 1,0 1,40 10,-33-7,88 9,238 0,123-41,-311 14,193-8,543-53,663-143,-1362 189,209-57,-392 78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4.0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154 10,'0'-7,"0"4,0 11,0 12,0 17,0 18,0 14,-7 19,-3 9,-7 11,-1 2,-5-2,-6-5,2-11,5-23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4.51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1 422,'5'-7,"0"0,0 0,0 0,-1 0,0-1,-1 0,1 1,2-15,7-13,-3 13,1 0,1 1,1 1,0 0,2 1,0 0,1 1,1 1,29-23,-33 29,1 1,0 1,1 1,0-1,0 2,1 0,0 1,0 1,1 1,-1 0,1 1,0 0,0 2,22 0,-35 1,0 0,0 0,0 1,0 0,0 0,0 0,0 0,0 0,0 1,0 0,-1 0,1 0,-1 0,1 1,-1-1,0 1,0 0,0 0,3 3,-3-1,0 1,0 0,0-1,-1 1,0 0,0 0,0 0,-1 0,0 1,0-1,0 9,-1 4,-1 1,-1-1,-1 0,0 0,-1 0,-2-1,-8 23,5-21,-1 0,-1-1,0 0,-2 0,0-2,-1 0,-1 0,0-1,-19 14,-2-1,-2-3,-1-1,-54 27,88-50,-4 2,0 1,0 0,1 1,-9 7,15-11,0-1,0 1,1 0,-1-1,1 1,-1 0,1 0,0 0,0 1,0-1,0 0,0 0,0 1,1-1,-1 0,1 1,-1-1,1 0,0 1,0-1,0 0,1 5,2 3,1-1,0 0,0-1,1 1,0-1,1 0,-1 0,2 0,11 11,8 12,170 237,-150-196,69 147,-92-172,-5-12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4.8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8,'8'0,"2"-8,7 14,0 11,-2 12,-4 16,-3 8,-4 2,-2 0,5-10,3-20,14-15,11-15,15-16,13-3,-4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5.6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37,'0'8,"0"10,8 2,9-2,11-5,7 3,6-8,18-6,14-3,10-9,14-3,13-6,3-2,-3-3,-12 2,-16 5,-21 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5.94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103 44,'-3'-1,"0"-1,0 1,0 0,0-1,0 1,0-1,0 0,0 0,-4-4,3 2,0 1,-1 0,1 0,-1 0,-9-4,14 7,-1 0,0 0,0 0,0 0,0 0,1 0,-1 0,0 0,0 0,0 0,0 0,1 0,-1 1,0-1,0 0,0 1,1-1,-1 0,0 1,1-1,-1 1,0-1,1 1,-1 0,0-1,1 1,-1 0,1-1,-1 1,1 0,0-1,-1 1,1 0,0 0,-1 0,1-1,0 1,0 0,0 0,0 0,0 1,-3 12,0 1,2 0,0 0,1 27,11 67,-7-73,2 15,40 558,-46-599,5 138,2-98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6.33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245 9,'0'0,"0"0,0-1,0 1,0 0,0 0,0-1,0 1,0 0,0-1,0 1,0 0,0-1,-1 1,1 0,0 0,0-1,0 1,0 0,0 0,-1-1,1 1,0 0,0 0,0-1,-1 1,1 0,0 0,0 0,-1 0,1-1,0 1,0 0,-1 0,1 0,0 0,-1 0,1 0,0 0,-1 0,1 0,0 0,0 0,-1 0,1 0,0 0,-1 0,1 0,-1 0,-16 10,5 0,1 1,1 0,0 0,1 1,0 1,-10 16,-39 87,58-116,-12 26,1-1,2 2,0-1,2 1,1 1,-5 52,10-70,1 1,0 0,1 0,0-1,1 1,0 0,1-1,0 1,0-1,1 0,1 0,-1-1,2 1,-1-1,1 0,1 0,0-1,0 0,0 0,16 12,-3-6,0-2,26 12,-33-18,0 0,0 1,-1 1,1 0,-2 0,1 1,-1 1,-1 0,15 17,-23-24,0 1,0-1,0 1,-1 0,1 0,-1 0,0 0,0 0,0 0,-1 0,0 0,1 0,-1 0,-1 0,1 0,0 0,-1 0,0 0,0 0,0 0,-1 0,1-1,-1 1,0 0,0-1,0 1,0-1,-6 6,-2 2,0 0,-1 0,0-2,0 1,-1-1,-22 12,3-5,0-1,-54 17,13-11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6.7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53,'5'-5,"0"-1,1 1,0 0,0 1,1 0,-1-1,1 2,0-1,0 1,14-4,-18 6,0 1,1 0,-1 0,0 0,0 0,0 0,0 0,0 1,0 0,0-1,0 1,0 1,0-1,0 0,0 1,0-1,-1 1,1 0,-1 0,1 0,-1 0,0 0,0 0,0 1,0-1,0 1,0-1,-1 1,2 4,2 2,-1 0,0 1,-1 0,0 0,0 0,-1 0,-1 0,0 0,0 0,-1 16,-3 10,-10 56,10-78,3-13,-2 7,1 0,0 1,1-1,0 9,0-15,0-1,0 0,0 1,0-1,1 0,-1 1,0-1,1 0,-1 0,1 1,-1-1,1 0,-1 0,1 0,0 1,0-1,0 0,0 0,0 0,0 0,0-1,0 1,0 0,0 0,0-1,0 1,1 0,-1-1,0 1,0-1,1 0,-1 1,2-1,9-1,1 0,-1-1,0-1,-1 0,1 0,0-2,-1 1,14-9,-3 4,35-16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8.2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603 363,'1'-4,"0"0,0 0,1 1,-1-1,1 0,0 1,0 0,1-1,-1 1,0 0,1 0,0 0,5-4,1-3,3-2,-2-1,0 0,0-1,-1 0,-1 0,0-1,10-29,-16 40,-1-1,0 0,0 1,0-1,-1 0,0 1,0-1,0 0,0 0,-1 1,1-1,-1 0,-1 1,1-1,-1 0,1 1,-1 0,0-1,-1 1,1 0,-1 0,0 0,0 1,0-1,0 1,-1-1,1 1,-1 0,0 1,0-1,-8-3,2 1,1 1,-1 0,0 1,-1 0,1 1,-1 0,1 0,-1 1,1 1,-1 0,0 0,1 1,-1 0,-14 4,0 1,1 1,0 2,0 0,1 1,-24 15,19-9,2 2,0 2,1 0,1 1,1 2,0 0,-36 52,46-57,1 1,0 0,2 1,0 1,2-1,0 2,1-1,1 1,1 0,1 0,1 0,0 27,4-35,0 0,1 0,1 0,0-1,1 1,1-1,0 0,1 0,0-1,1 1,0-1,1-1,0 0,1 0,0 0,0-1,17 13,16 10,1-2,1-2,59 29,-81-46,25 13,-1-1,-2 1,56 43,-90-61,0 1,-1 0,0 1,-1 0,1 0,-2 1,1 0,-1 1,-1-1,0 1,-1 1,0-1,0 1,-1-1,2 15,-5-18,-1 0,0 0,0 0,-1 0,0-1,0 1,-1 0,0 0,-1-1,1 1,-1-1,-1 1,1-1,-1 0,-1-1,1 1,-1-1,0 0,-1 0,1 0,-12 8,-2 1,-1-1,0 0,-1-2,0 0,-44 16,37-17,-1-2,0-1,0-2,-55 6,70-11,0 0,0-2,0 1,0-2,0 0,0 0,0-2,1 1,-1-2,1 0,0 0,-17-11,25 13,0 0,1 0,-1-1,1 1,-1-1,1 0,0-1,1 1,-1-1,1 1,0-1,0 0,0 0,1-1,-1 1,1 0,1-1,-2-5,2 3,1 1,0 0,0 0,1-1,0 1,0 0,1 0,0 0,0 0,0 0,1 0,6-10,3-2,0 1,2 0,0 1,0 0,2 1,0 0,1 2,24-16,14-5,1 3,2 3,1 2,1 3,1 3,1 2,1 2,82-9,-100 21,0 1,45 4,-71 1,0 0,0 2,0 0,-1 1,0 1,0 1,25 11,-34-11,0 0,0 0,-1 1,0 0,0 1,0 0,-1 0,0 0,-1 1,0 0,0 0,-1 1,0 0,-1 0,0 0,-1 0,4 16,1 11,-2 0,-1 0,0 64,-5-62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1.5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10 50,'-4'-16,"-1"-13,5 30,0-1,0 0,0 0,1 0,-1 1,0-1,0 0,0 0,0 0,1 0,-1 0,0 1,0-1,1 0,-1 0,0 0,0 0,1 0,-1 0,0 0,0 0,1 0,-1 0,0 0,0 0,1 0,-1 0,0 0,0 0,1 0,-1 0,0 0,0 0,0 0,1 0,-1-1,0 1,0 0,1 0,-1 0,0 0,0-1,0 1,0 0,1 0,-1 0,0-1,0 1,0 0,0 0,0 0,0-1,0 1,0 0,1 0,-1-1,0 1,0 0,0 0,0-1,0 1,0 0,0 0,0-1,-1 1,1-1,24 22,-2 0,0 2,-1 0,-2 1,21 33,74 138,-112-191,27 51,-3 0,-2 2,-2 1,-3 1,-3 0,14 95,-27-121,-1 1,-1-1,-2 1,-1 0,-12 57,8-68,-1 0,-1 0,0-1,-2 0,-1 0,0-1,-2-1,-27 35,28-40,-2-1,-20 17,-25 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8.5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28 137,'0'-7,"0"-11,0-9,-8 0,-2-4,1 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8.9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0 408,'0'12,"4"71,-4-75,2-1,-1 1,1-1,0 1,1-1,-1 0,1 0,5 8,-8-15,0 1,1-1,-1 0,0 1,0-1,0 0,0 0,1 0,-1 1,0-1,0 0,0 0,1 0,-1 1,0-1,1 0,-1 0,0 0,0 0,1 0,-1 0,0 1,1-1,-1 0,0 0,0 0,1 0,-1 0,0 0,1 0,-1 0,0 0,1-1,-1 1,0 0,0 0,1 0,-1 0,0 0,11-13,4-21,-15 34,41-132,-30 88,2 1,2 0,41-80,-50 112,1 1,0 0,1 0,0 0,0 1,1 0,0 1,0 0,1 0,0 1,1 0,0 1,0 0,0 1,0 0,1 1,0 0,0 1,15-3,-17 5,0 0,0 0,0 1,0 1,0-1,0 2,0-1,0 1,0 1,0 0,15 7,-13-4,0 1,0 0,-1 1,0 0,-1 1,0 0,17 20,-9-6,-2 1,0 1,-1 0,-2 1,-1 0,-1 1,12 42,-12-21,10 78,-15-55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9.2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176 8,'0'-8,"-7"13,-11 21,-9 21,-8 33,3 25,5 26,9 20,7 8,20-1,16 3,12-10,6-9,12-21,4-15,7-18,0-25,-12-22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9.6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75 207,'-2'-6,"-3"14,-5 19,-9 44,-15 115,32-166,0 0,2 1,0-1,1 1,1-1,1 1,0-1,2 0,0 0,14 31,-17-46,1 1,0-1,0 0,0 0,0 0,1-1,0 1,0-1,0 0,0 0,1 0,-1-1,1 1,0-1,0 0,0-1,1 1,-1-1,1 0,-1 0,1-1,0 1,-1-1,1-1,0 1,0-1,0 0,0 0,-1-1,1 0,0 0,0 0,-1 0,1-1,6-3,1-1,0-1,-1-1,1 0,-2 0,1-1,-1-1,0 0,-1 0,0-1,-1 0,10-17,8-15,38-87,-40 78,-6 18,-19 33,1 1,-1 0,0-1,0 1,0 0,0-1,1 1,-1 0,0-1,0 1,1 0,-1 0,0-1,0 1,1 0,-1 0,0-1,1 1,-1 0,0 0,1 0,-1 0,0 0,1 0,-1 0,1 0,-1-1,0 1,1 0,-1 0,0 1,1-1,-1 0,1 0,-1 0,0 0,1 0,-1 0,0 0,1 1,-1-1,0 0,1 0,-1 0,0 1,0-1,1 0,-1 0,0 1,1-1,5 21,-3 0,3 15,1 0,16 45,-19-69,1-1,0 1,1-1,0 0,1-1,0 0,1 0,0 0,1-1,17 15,-19-18,1-1,0 0,0 0,0-1,1 0,-1 0,1-1,0 0,0 0,0-1,0-1,12 2,-17-3,1 0,-1 0,1-1,-1 1,0-1,0 0,1 0,-1-1,0 1,0-1,0 0,0 0,0 0,-1 0,1-1,-1 0,1 1,-1-1,0-1,0 1,0 0,-1-1,1 1,-1-1,0 0,0 0,0 0,2-6,2-10,-1 0,-1 0,-1 0,0 0,-2 0,-1-29,-15-123,15 168,-27-168,20 140,-2 1,0 0,-18-37,5 31,4 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09.9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58,'7'-7,"0"0,1 1,-1 0,1 1,1-1,-1 1,14-5,-20 9,0 0,0 0,0 1,1-1,-1 1,0-1,1 1,-1 0,0 0,1 0,-1 0,0 0,1 0,-1 1,0-1,0 1,1 0,-1-1,0 1,0 0,0 0,0 1,0-1,0 0,0 1,0-1,-1 1,1-1,-1 1,1 0,-1 0,1 0,-1 0,0 0,0 0,2 4,2 6,-1 1,0 0,0 0,-2 1,1-1,0 20,-5 84,1-102,-45 377,-1 32,46-408,1 0,0 0,1 0,1 0,1 0,4 15,-5-27,-1 0,1 0,-1 0,1 0,0-1,1 1,-1 0,1-1,-1 0,1 1,0-1,0 0,1-1,-1 1,1 0,-1-1,1 0,0 0,0 0,0 0,0-1,0 1,0-1,0 0,0 0,9 0,6-1,1-1,-1 0,0-1,32-9,16-6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0.3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112 144,'-16'0,"-12"-8,-9-2,9-7,25 0,36 2,26-11,27-2,-1 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0.6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95 1,'-7'0,"-11"7,-9 3,0 7,12 1,23-3,19-4,19-4,17-2,13-4,9 0,5-9,-5-3,-10 1,-9-6,-17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3.1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82 74,'0'-8,"0"-10,0-9,0 7,-7 22,-3 26,0 32,-5 27,-1 30,2 17,4 17,12 4,5-7,1-15,-8-15,-4-12,-2-16,0-24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3.6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26 364,'-2'-2,"0"1,0-1,0 0,0 1,1-1,-1 0,1 0,-1 0,1 0,0 0,-1 0,1-1,1 1,-1 0,0-1,0 1,1 0,-1-1,1 1,0-1,0 1,0-1,0 1,0-1,1 1,-1 0,1-1,-1 1,1-1,0 1,2-4,0 2,0 0,0 1,1-1,-1 1,1 0,0 0,0 0,0 1,0-1,1 1,-1 0,1 0,-1 1,1-1,9-1,67-8,1 3,142 6,-131 3,94 1,-23 2,223-24,-375 19,-1 0,1-1,0-1,0 0,-1 0,0-1,1 0,-1-1,18-11,-27 15,0 0,-1-1,1 1,-1 0,1-1,-1 1,0-1,0 1,0-1,1 1,-1-1,-1 0,1 0,0 1,0-1,-1 0,1 0,-1 0,1 0,-1 0,0 0,0 0,0-3,-1 2,0 0,0 0,0 0,-1 1,1-1,-1 0,1 1,-1-1,0 1,0 0,0-1,-1 1,-3-3,-7-4,1 1,-2 0,1 1,-1 0,-15-4,2 2,1 1,-1 2,-1 0,1 2,-1 1,1 2,-34 1,44 1,-1 1,1 0,-1 2,1 0,0 1,0 0,1 1,0 1,0 1,0 0,1 1,-20 16,30-21,0 1,0-1,1 1,-1 0,1 0,1 1,-1-1,1 1,0-1,0 1,1 0,-1 0,1 1,-1 9,2-12,1 1,-1-1,1 1,1-1,-1 1,1-1,-1 0,1 1,1-1,-1 0,0 1,1-1,0 0,0 0,0 0,1-1,-1 1,1 0,0-1,0 0,7 6,3 1,1 0,0-1,1-1,0-1,0 0,1 0,0-2,0 0,0-1,0 0,1-1,26 0,-4-1,1-2,-1-2,0-2,49-11,-26 0,-45 9,1 2,-1 0,1 1,0 0,22 1,-38 2,1 0,0 1,-1-1,1 1,-1-1,1 1,-1 0,1 0,-1 0,1 0,-1 0,0 1,0-1,0 1,0-1,0 1,0 0,0 0,0 0,0 0,-1 0,1 0,-1 0,0 1,0-1,0 0,0 1,0-1,0 1,0 3,1 6,0 1,-1-1,-1 1,-1 23,1-29,-3 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4.05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0 121,'1'-1,"0"0,0 1,0-1,-1 0,1 1,0-1,0 1,0-1,0 1,0-1,1 1,-1 0,0-1,0 1,0 0,0 0,0 0,0 0,0 0,1 0,-1 0,0 0,0 0,0 1,0-1,0 0,0 1,0-1,0 1,0-1,0 1,0 0,0-1,0 1,0 0,-1 0,1-1,0 1,0 0,-1 0,1 0,-1 0,1 1,3 3,-1 0,0 0,0 0,0 1,-1-1,0 1,2 6,-2 9,0 0,0-1,-2 1,-1 0,-1 0,0 0,-2-1,0 1,-9 25,6-37,4-21,5-29,2 7,2-1,1 1,2 0,2 1,0 0,28-53,-36 80,0 0,1 0,0 0,0 1,1-1,-1 1,1 0,0 1,0-1,1 1,11-7,-15 10,1-1,0 1,1 0,-1 1,0-1,0 0,0 1,0 0,0 0,1 0,-1 0,0 0,0 0,0 1,1 0,-1 0,0-1,0 2,0-1,0 0,-1 1,1-1,0 1,-1 0,1 0,-1 0,3 3,8 8,-1 2,-1-1,0 1,-1 1,-1 0,9 22,-1-6,107 223,-104-212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1.9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65 35,'-7'0,"-11"0,-10 0,16 0,17 0,15 7,20 3,10 0,12-2,10-10,9-5,5-1,-4-6,-9-2,-9 3,-15 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4.3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35,'0'-8,"7"-2,11 1,9 1,15 10,8 5,12 0,-6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4.7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8,'0'-7,"0"12,7 13,3 18,0 19,-3 15,-1 11,-3-9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5.1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389 85,'0'-7,"-1"-1,0 1,-1-1,0 1,-4-12,5 16,0 1,0 0,0 0,0-1,-1 1,1 0,-1 0,1 1,-4-4,4 4,0 1,0-1,0 1,1-1,-1 1,0-1,0 1,0 0,0 0,0 0,0-1,0 1,0 0,0 0,0 0,1 0,-1 0,0 1,0-1,0 0,0 0,0 0,0 1,0-1,-1 1,-4 4,-1 0,1 1,0-1,1 1,-1 0,1 1,0-1,-6 13,9-15,-26 42,2 1,3 1,1 1,-22 80,-35 216,56-202,6 0,6 1,7 0,6 1,7-1,51 272,-48-360,3 0,3-1,1-1,44 82,-51-113,2 0,0-2,2 1,0-2,1 0,1-1,1-1,1-1,0 0,2-2,-1 0,34 16,-24-17,1-2,1-1,0-1,0-2,1-1,0-2,43 1,0-6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6.4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530 371,'-1'-1,"0"-1,0 1,0-1,0 0,0 0,0 0,0 0,1 0,-1 0,0 0,1 0,0 0,0 0,-1 0,1-2,4-36,-2 19,-2 11,2-10,-1-1,0 0,-2 1,-7-40,7 55,-1-1,0 0,0 1,0-1,-1 1,1 0,-1 0,-1 0,1 0,-1 1,0-1,0 1,0 0,0 0,-1 0,1 1,-1 0,0 0,0 0,-1 0,1 1,-8-3,-7-1,-1 0,-1 2,1 0,0 1,-1 1,0 2,-38 2,49 0,0 1,0 0,0 1,0 0,0 1,1 0,0 0,0 1,0 0,1 1,0 0,-15 15,17-14,0-1,1 1,-1 0,2 1,-1-1,1 1,0 0,1 0,0 1,1-1,0 1,0 0,1 0,-2 18,4-21,1-1,-1 0,1 1,1-1,-1 0,1 0,0 0,1 0,-1 0,1 0,0 0,1-1,-1 0,1 0,0 0,0 0,1 0,9 7,8 5,0-2,1 0,29 14,-15-10,39 24,108 64,-146-82,0 2,53 50,-85-72,-1 1,0-1,0 1,0 0,-1 1,0-1,0 1,-1 0,1 0,-2 0,1 0,-1 0,0 1,0-1,-1 1,0-1,0 15,-2-14,0 0,-1 0,0 0,0-1,0 1,-1-1,0 0,-1 1,0-1,0-1,0 1,-1-1,0 1,0-1,-1-1,1 1,-7 4,-3 2,0-1,-1-1,0-1,0 0,-1-1,0-1,0 0,-1-1,0-1,0-1,-30 3,42-7,1 0,-1-1,0 0,1 0,-1 0,1 0,0-1,-1 0,1 0,0-1,0 1,0-1,0 0,1 0,-1-1,1 0,0 1,0-1,0-1,0 1,-5-10,-6-10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6.8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 81,'-8'0,"-9"0,5 0,12 0,22 0,21 0,27 0,24 0,19 0,13-8,7-2,5 1,1 1,-8 3,-12-6,-9-1,-10 2,-21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7.1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342 1,'-8'0,"-9"0,-10 7,0 11,-4 9,5 15,6 9,-2 10,4 10,-3 8,2 6,4 4,-3 1,2-6,3-3,-3-8,1-8,3-15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7.5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197 393,'4'-5,"0"0,-1 0,0-1,1 1,-2-1,1 1,-1-1,3-8,1-2,-3 7,11-28,2 0,1 2,26-41,-36 65,1 1,-1 1,2 0,-1 0,1 0,1 1,0 0,0 1,0 0,1 1,0 0,0 1,0 0,21-6,-26 10,1-1,-1 1,1 1,0-1,-1 1,1 0,0 0,0 1,-1 0,1 0,6 3,-10-3,0 0,0 0,0 1,0-1,-1 0,1 1,-1 0,1 0,-1 0,0 0,1 0,-1 0,0 1,0-1,-1 1,1-1,0 1,-1 0,0-1,0 1,0 0,0 0,0 0,0 0,-1 0,1 5,-1-1,0 1,-1-1,-1 1,1 0,-1-1,0 0,-1 1,1-1,-1 0,-1 0,0-1,0 1,0-1,0 0,-11 11,-3 2,-2 0,0-1,-28 19,-28 13,-117 55,95-53,89-47,0 0,0 0,1 1,-1 0,1 1,1 0,-1 0,-8 11,14-14,-1 0,1 0,0 0,0 0,0 0,1 0,0 1,-1-1,1 1,1-1,-1 0,1 1,0-1,0 1,0-1,0 1,1-1,0 1,0-1,0 1,2 4,3 4,0-1,1 0,0-1,1 0,0 0,1 0,0-1,1 0,0-1,13 10,14 8,65 38,-37-29,92 37,-128-61,0-2,1-1,1-2,-1 0,56 3,-29-11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8.0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0,'54'87,"-5"13,-4 2,-4 2,-6 1,24 112,-32-85,-6 1,-6 1,-2 137,-16-159,-18 120,-34 109,21-145,29-164,-53 305,56-326,-1 0,1-1,-2 0,1 0,-10 17,11-23,-1 0,0-1,0 1,0 0,0-1,0 0,-1 0,0 0,1 0,-1-1,0 1,0-1,-1 0,-6 3,-24 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8.4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18,'0'-8,"0"-2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19.6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19 135,'-2'-1,"0"-1,1 1,-1-1,1 0,0 0,-1 0,1 0,0 0,0 0,0 0,0 0,0 0,1-1,-1-2,1 4,0 0,0-1,0 1,0 0,0-1,1 1,-1 0,1 0,-1-1,1 1,-1 0,1 0,-1 0,1-1,0 1,0 0,0 0,1-1,3-2,-1 1,1 0,1 0,-1 0,0 0,1 1,-1 0,1 0,7-1,66-14,-1 4,112-4,163 14,-298 3,-49 0,1 0,-1 0,1 0,-1 1,0 0,1 0,-1 1,0-1,0 1,0 1,0-1,0 1,-1 0,1 1,-1-1,0 1,0 0,0 0,0 1,-1-1,0 1,0 0,0 0,0 1,4 9,3 11,-1 0,-1 0,-1 1,-2 0,-1 0,0 1,-1 27,-11 196,-1-22,21 17,-1-82,-14 216,-37-47,-8 165,47-487,0 76,-4 0,-25 150,20-195,-95 375,85-358,2 0,4 2,1 0,-4 95,16-134,-1 0,0 0,-2 0,-1-1,-1 1,0-1,-2 0,-9 21,12-36,0 0,0 0,-1 0,0 0,0-1,0 0,-1 0,0 0,0-1,0 0,0 0,-1-1,1 1,-1-1,0-1,0 1,-13 2,-11 1,1-2,-62 2,71-5,-94 1,1-2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2.3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1,'-8'0,"-10"8,-9 2,7 0,14 6,32-8,26-5,20-3,19-2,11 0,2-7,-1-3,-18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20.8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978 25,'1'0,"0"-1,-1 1,1-1,0 1,-1-1,1 1,-1-1,1 0,-1 1,1-1,-1 0,1 1,-1-1,0 0,1 1,-1-1,0 0,0 0,0 1,0-1,1 0,-1 0,0 0,0-1,-1 1,0 1,1-1,-1 1,1-1,-1 1,0-1,1 1,-1-1,0 1,0 0,1-1,-1 1,0 0,0 0,1 0,-1-1,0 1,0 0,-1 0,-47 2,48-1,-280 51,130-20,-200 34,338-64,0 1,0 0,0 1,0 0,-18 10,28-12,0 0,0 0,0 0,1 0,-1 1,1-1,-1 1,1 0,0-1,0 1,0 0,0 0,0 1,1-1,-1 0,1 1,0-1,0 0,0 1,1-1,-1 1,1 0,0-1,0 1,0 3,44 317,-32-251,48 235,25 175,-43 109,-1-7,-30-486,29 226,-25-240,44 145,-53-211,1-2,0 1,1-1,1 0,16 23,-21-34,1 0,1-1,-1 1,1-1,0 0,0 0,0-1,1 0,-1 0,1 0,0-1,0 0,1 0,-1-1,16 3,-3-2,0-2,0-1,0 0,0-1,35-7,102-31,-83 18,3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4.2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345 26,'1'-1,"-1"0,0 0,0 0,0 0,-1 0,1 0,0 0,0 0,0 0,-1 1,1-1,0 0,-1 0,1 0,-1 0,1 0,-1 1,1-1,-1 0,0 0,1 1,-1-1,0 0,0 1,1-1,-1 1,0-1,0 1,0-1,0 1,0 0,0-1,1 1,-1 0,0 0,0 0,0 0,0 0,0 0,0 0,0 0,0 0,0 0,0 0,0 1,0-1,0 0,0 1,-1 0,-3 0,1 1,-1 0,1 0,-1 1,1-1,0 1,0 0,0 0,-3 4,-3 4,2 0,0 1,0 1,1-1,-10 24,-21 76,17-49,-112 394,131-448,-2 6,1-1,0 0,1 1,0 21,2-33,0 0,1 0,-1 0,0 0,1 0,0 0,-1 0,1-1,0 1,1 0,-1 0,0-1,1 1,0-1,-1 1,1-1,0 0,0 0,0 0,0 0,1 0,-1 0,1-1,-1 1,1-1,-1 1,1-1,5 2,11 0,0 0,0 0,0-2,1-1,32-2,-37 1,514-59,-261 24,308-25,690 15,-878 74,-321-18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4.6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195 68,'0'-2,"-1"-1,1 1,1-1,-1 1,0-1,0 1,1-1,0 1,-1-1,1 1,0 0,0-1,0 1,0 0,1 0,-1 0,1 0,-1 0,1 0,0 0,-1 1,1-1,0 0,0 1,0-1,1 1,-1 0,0 0,0 0,1 0,2-1,7 0,0 1,0 0,0 0,0 1,19 3,-23-2,66 7,0 4,109 32,140 62,-313-102,22 7,49 17,-1 3,99 54,-167-78,0 0,-1 0,0 1,0 1,12 13,-20-19,-1 0,0-1,0 1,0 0,0 0,0 0,-1 1,1-1,-1 0,0 0,0 1,0-1,0 1,-1-1,0 1,1-1,-1 1,0-1,-1 1,1 0,-1-1,1 0,-1 1,-3 6,1-3,-1 0,0 0,0 0,0-1,-1 0,0 0,-1 0,-7 6,-55 40,67-51,-299 179,-16-25,-95 51,318-152,-88 46,129-76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5.0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3 197,'1'-9,"1"0,-1 0,2 0,-1 0,1 1,0-1,1 1,7-13,5-12,14-40,-30 73,0 0,1 1,-1-1,0 0,0 0,0 0,0 1,0-1,0 0,0 0,0 0,0 0,0 1,0-1,1 0,-1 0,0 0,0 0,0 0,0 1,0-1,1 0,-1 0,0 0,0 0,0 0,0 0,1 0,-1 0,0 0,0 0,0 0,1 0,-1 0,0 0,0 0,0 0,1 0,-1 0,0 0,0 0,0 0,0 0,1 0,-1 0,0 0,0 0,0 0,0-1,1 1,-1 0,0 0,-1 26,-25 226,-33 550,58-658,2-95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5.7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224 11,'0'-8,"0"6,0 17,0 22,-8 35,-9 28,-3 27,-5 23,-5 8,-7 0,5-12,6-22,8-18,8-27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6.1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261 191,'26'-33,"-25"31,0 0,0 0,0 0,0 0,0-1,0 1,0 0,-1 0,1 0,-1-1,0 1,1 0,-1-1,0 1,-1-3,1 5,0-1,-1 0,1 1,0-1,0 0,-1 1,1-1,-1 1,1-1,-1 1,1-1,-1 1,1-1,-1 1,1 0,-1-1,1 1,-1 0,0-1,1 1,-1 0,0 0,1-1,-1 1,0 0,1 0,-1 0,0 0,1 0,-1 0,0 0,-1 0,-24 9,13-1,0 0,1 1,1 0,-1 1,1 1,1-1,0 1,-12 19,5-6,1 2,1 0,-15 37,19-34,0 0,2 0,1 1,1 0,-5 60,11-79,1 0,1 0,0 0,1-1,0 1,0 0,1-1,8 20,-7-23,-1-1,2 1,-1-1,0 0,1 0,0-1,1 0,-1 1,1-2,0 1,0-1,1 0,-1 0,9 3,-2-1,1-2,0 0,0 0,0-1,0-1,1-1,-1 0,0 0,1-2,-1 0,1 0,-1-1,0-1,0-1,0 0,18-7,-12 2,1-1,-1 0,-1-1,0-1,0-1,-2-1,1 0,-2-2,28-31,-34 33,1 0,-2 0,0-2,-1 1,0-1,-1 0,-1 0,-1-1,0 1,-1-1,3-30,-7 34,0 0,0 0,-1 1,-1-1,0 0,0 0,-2 1,1-1,-2 1,1 0,-2 0,0 1,0-1,-1 1,0 1,-13-15,5 9,-2 0,0 1,0 0,-1 2,-1 0,-1 1,-32-15,17 12,0 2,-1 1,-66-12,21 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3:56.7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3522 621,'-2'-7,"-6"-22,-2 1,-1 0,-1 1,-1 0,-1 1,-28-39,16 34,-1 1,-2 1,-1 1,-1 1,-2 2,0 2,-1 1,-1 1,-2 2,1 1,-70-22,37 21,0 2,-1 4,-1 2,0 4,-142 4,85 10,0 6,1 5,1 6,1 5,2 6,1 5,-160 77,202-76,2 3,3 4,1 4,3 2,2 3,3 4,3 2,2 3,-56 80,56-60,4 4,5 1,3 3,4 2,5 2,3 1,-31 145,45-140,5 0,4 2,5 0,7 186,7-233,2 0,2 0,3-1,3-1,2 0,2-1,3-1,2-1,3-1,36 54,-23-53,2-2,2-2,2-2,2-2,3-2,1-2,2-2,2-3,89 44,-43-33,2-5,1-4,2-4,209 37,-189-53,0-5,1-6,1-6,-1-5,0-6,-1-5,0-6,-1-6,-2-5,0-5,-3-5,-2-6,-1-5,-3-5,112-76,-100 48,-5-5,185-177,-234 194,-4-3,-3-3,-4-4,95-165,-133 203,-2-2,-2 0,-3-2,18-75,-28 92,-2-1,-2 0,0 0,-3 0,0 0,-3 0,0 0,-9-35,1 31,-1 0,-1 0,-3 1,-1 1,-1 1,-2 0,-44-56,12 27,-3 4,-112-96,36 50,-287-172,-183-20,444 233,-3 7,-216-46,264 81,0 4,-1 5,-1 6,-148 8,31 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6.8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97 1,'0'4,"-1"1,0-1,0 0,0 1,0-1,-3 6,-5 17,-57 386,64-396,0-4,-2 11,2 0,0 29,2-47,0-1,0 1,1-1,0 1,0-1,1 1,-1-1,1 0,0 0,1 0,-1 0,1 0,0-1,0 1,5 5,-6-8,0 0,1-1,-1 1,1 0,-1-1,1 0,0 1,0-1,-1 0,1 0,0-1,0 1,0-1,0 1,0-1,0 0,0 0,0 0,0 0,0-1,0 1,0-1,-1 0,1 0,0 0,4-2,4-3,-1 1,1-2,-1 1,-1-1,13-12,-1-1,-2-1,0-1,27-43,37-77,-61 105,-21 36,-1 1,0-1,0 1,0 0,1-1,-1 1,0 0,1-1,-1 1,0 0,1-1,-1 1,0 0,1-1,-1 1,0 0,1 0,-1 0,1-1,-1 1,0 0,1 0,-1 0,1 0,-1 0,1 0,-1 0,1 0,-1 0,1 0,-1 0,0 0,1 0,-1 0,1 0,-1 0,1 1,-1-1,0 0,1 0,-1 1,1-1,-1 0,0 0,1 1,-1-1,0 0,0 1,1-1,-1 0,0 1,0-1,1 1,-1-1,0 0,0 1,0-1,0 1,1-1,-1 1,0-1,0 1,9 39,-8-31,2 7,3 13,0-1,15 42,-19-64,0-1,1 1,0 0,-1-1,2 1,-1-1,1 0,0 0,0 0,0 0,1-1,-1 0,1 0,0 0,0-1,1 1,10 4,-12-7,0 0,0 0,0 0,0-1,0 1,0-1,0 0,0-1,0 1,0 0,0-1,0 0,0 0,5-3,-2 1,0 0,0-1,-1 0,1-1,-1 0,0 0,5-6,6-7,-2-1,0 0,20-38,-26 42,-1-1,-1 0,0-1,-1 0,0 0,4-27,-9 38,0 0,0-1,-1 1,0 0,0-1,-1 1,1 0,-1 0,-1-1,1 1,-1 0,0 0,0 0,-1 0,0 1,0-1,0 1,-1 0,1 0,-1 0,-7-7,-16-7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7.3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34,'13'-17,"2"0,-8 21,0 13,-1 23,-1-1,-1 1,-3 0,-3 47,0-40,-42 556,40-570,5-42,9-52,0 19,1 0,2 1,2 0,34-64,-45 98,0 0,0 1,1-1,0 1,0 0,0 1,1-1,0 1,0 0,8-4,-11 7,1 0,0 1,0-1,0 1,0 0,0 0,0 0,0 0,0 1,1 0,-1 0,0 0,0 0,0 1,1-1,-1 1,0 0,0 0,0 1,4 1,2 3,0 0,0 0,-1 1,0 0,0 1,-1 0,1 1,-2-1,1 1,-1 1,-1 0,0-1,7 16,7 18,27 85,-41-112,11 37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7.7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89 493,'7'-6,"1"1,-1 0,2 0,-1 1,0 0,1 0,15-3,11-6,-9 1,0-1,-1-1,0-1,-1-2,-1 0,25-24,-36 28,1 0,-1 0,-1-2,-1 1,0-1,0-1,-2 1,0-1,-1-1,0 0,3-18,-8 30,-1 0,-1 1,1-1,-1 0,0 0,0 0,0 0,-1 1,1-1,-1 0,-1 0,1 1,-4-9,4 11,-1-1,1 1,-1 0,0-1,1 1,-1 0,0 0,-1 0,1 0,0 0,-1 1,1-1,-1 1,1-1,-1 1,0 0,1 0,-1 0,0 1,0-1,0 0,1 1,-1 0,-4 0,1 0,-1 1,0 0,0 0,1 1,-1 0,0 0,1 0,0 1,0 0,-1 0,2 1,-9 5,-6 7,-36 35,26-19,1 1,1 2,2 1,2 1,2 0,1 2,1 1,3 0,1 2,2 0,2 0,-9 57,20-86,0-1,0 0,1 1,0-1,1 1,1-1,0 0,7 23,-7-29,1 0,0 0,0 0,0 0,1 0,0-1,0 0,0 0,1 0,0 0,0-1,0 0,0 0,1 0,-1-1,1 1,12 4,-2-3,0-1,1 0,-1-1,1 0,-1-2,1 0,0-1,-1 0,1-1,0-1,-1-1,0-1,1 0,15-6,-1-2,0-1,-1-1,0-2,-1-1,52-40,-11-3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2.9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172 53,'0'-4,"-1"0,1 0,-1 0,1 0,-1 1,0-1,0 0,-1 1,-2-6,4 8,-1 1,1-1,0 0,-1 1,1-1,-1 1,1-1,-1 1,0-1,1 1,-1-1,0 1,1 0,-1-1,0 1,1 0,-1-1,0 1,1 0,-3 0,2 0,0 0,0 0,0 1,-1-1,1 0,0 1,0-1,0 1,0-1,0 1,0 0,0 0,0-1,0 1,0 0,0 0,-1 1,-2 4,0 0,0 1,0-1,1 1,0 0,0 0,1 0,-1 0,2 0,-3 12,0 15,0 34,3-42,-3 65,-12 174,-37 96,44-316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8.1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1,'11'0,"4"2,-7 21,-3 9,-2 1,0 32,-1 5,-1-64,0 0,0 0,0-1,0 1,5 10,-6-15,1 0,-1-1,1 1,-1 0,1 0,-1-1,1 1,-1 0,1-1,-1 1,1-1,0 1,-1 0,1-1,0 0,0 1,-1-1,1 1,1-1,0 0,-1 0,0 0,0 0,0 0,0-1,0 1,0 0,0-1,0 1,0-1,0 1,0-1,0 0,0 1,0-1,-1 0,1 0,0 1,0-1,0-1,106-133,-92 119,-6 5,1 0,0 0,1 1,15-12,-23 20,0 0,0 1,-1-1,1 1,0-1,0 1,0 0,0 0,0 1,1-1,-1 0,0 1,0 0,0 0,0 0,1 0,-1 1,0-1,0 1,0-1,0 1,0 0,0 0,0 1,4 2,-1-1,0 1,-1 1,0-1,0 1,0 0,-1 0,0 1,0-1,6 12,24 59,-27-58,57 167,-61-177,0 1,0-1,1 1,0-1,0 0,9 10,-12-16,0 0,1-1,-1 1,1-1,-1 1,1-1,0 0,-1 0,1 0,0 0,0 0,0 0,0 0,-1 0,1-1,0 1,1-1,-1 1,0-1,0 0,0 0,0 0,0 0,0 0,0-1,0 1,0-1,0 1,0-1,0 1,0-1,0 0,2-1,4-3,-1-1,1 1,-1-1,0 0,0-1,-1 0,6-8,37-57,-39 56,16-26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8.8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75,'54'-67,"-54"66,0 0,1 1,0-1,-1 1,1-1,-1 1,1-1,-1 1,1 0,0-1,-1 1,1 0,0-1,0 1,-1 0,1 0,0 0,0 0,-1-1,1 1,0 0,0 0,-1 0,1 1,0-1,0 0,-1 0,1 0,0 1,-1-1,1 0,0 0,-1 1,1-1,0 1,-1-1,1 1,-1-1,1 1,-1-1,1 1,-1-1,1 1,-1 0,1-1,-1 1,0 0,1-1,-1 1,0 0,0-1,1 2,1 4,1 0,-1 1,-1-1,1 0,0 8,1 30,-3 1,-1-1,-11 72,6-63,-15 122,-34 468,55-631,4 143,-3-140,2 1,-1-1,2 0,0 0,1-1,1 1,12 23,-15-32,1-1,0 0,0 0,0 0,1 0,-1-1,1 0,0 0,1 0,-1 0,0-1,1 0,0 0,0-1,0 1,0-1,0 0,0-1,1 0,-1 0,0 0,1-1,-1 0,13-1,3-2,-1 0,0-2,0-1,0 0,0-2,19-10,-4 1,-1-1,53-39,-22 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9.2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20 174,'-7'-7,"-3"-11,8-1,12-6,11 1,19 5,8-2,13 3,2 4,-9 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19.7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95 67,'-15'1,"-29"-3,42 2,-1 0,1-1,0 1,0-1,0 1,0-1,1 0,-1 0,0 0,0 0,0 0,1 0,-1 0,0-1,1 1,-3-3,4 4,0 0,0 0,0 0,-1-1,1 1,0 0,0 0,0 0,0 0,0-1,0 1,0 0,0 0,0 0,0 0,0-1,0 1,0 0,0 0,0 0,0-1,0 1,0 0,0 0,0 0,0 0,0-1,0 1,0 0,0 0,0 0,0 0,0-1,1 1,-1 0,0 0,0 0,0 0,0 0,0-1,1 1,-1 0,0 0,0 0,0 0,0 0,1 0,-1 0,0 0,0 0,1 0,15-2,21 7,147 24,344 8,187-51,-433 5,558-26,-167 6,-637 28,-4 0,-1-1,42-7,-40-1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0.1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46 97,'-1'-5,"0"0,-1 1,1-1,-1 0,-1 1,1-1,-5-6,-2-5,3 7,-5-10,11 18,0 1,0 0,0 0,0-1,0 1,0 0,0 0,0-1,0 1,0 0,0-1,0 1,0 0,0 0,0-1,0 1,1 0,-1 0,0 0,0-1,0 1,0 0,0 0,1-1,-1 1,0 0,0 0,0 0,1 0,-1-1,0 1,0 0,1 0,-1 0,0 0,0 0,1 0,-1 0,0 0,0 0,1 0,-1 0,0 0,1 0,-1 0,0 0,0 0,1 0,-1 0,0 0,0 0,1 0,-1 0,0 0,0 1,1-1,-1 0,0 0,0 0,0 0,1 1,-1-1,421 126,-305-97,253 75,-363-102,18 6,0 0,-1 2,30 17,-47-23,-1 0,1 0,-1 0,0 0,-1 1,1 0,6 9,-9-11,0 0,-1 0,1 1,-1-1,0 0,0 0,0 1,0-1,-1 0,1 1,-1-1,0 1,0-1,0 1,-1 5,-3 3,0-1,-1 0,0 0,-1-1,0 1,0-1,-1-1,-1 1,0-1,0 0,-11 9,-27 23,-1-2,-3-2,-80 46,42-33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0.4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55,'0'-7,"0"-11,-7-1,-3 9,0 22,10 24,4 21,2 23,0 22,-1 23,-2 13,0-2,-2-1,-1-9,0-25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0.9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857 271,'2'-2,"0"1,-1-1,1 0,-1 0,0 0,1 0,-1-1,0 1,0 0,0 0,-1-1,1 1,-1 0,1-1,-1-2,0 4,0 1,0-1,0 0,0 1,0-1,0 1,0-1,0 1,-1-1,1 1,0-1,-1 1,1-1,0 1,-1-1,1 1,0-1,-1 1,1 0,-1-1,1 1,0 0,-1-1,1 1,-2-1,1 1,-1 0,0 0,1-1,-1 1,1 0,-1 0,0 0,1 1,-1-1,0 0,1 0,-1 1,-2 0,-189 78,82-31,101-43,-184 70,144-59,-100 21,140-35,-1-1,0 0,0-1,-19-1,28 1,-1-1,0 1,1-1,-1 1,1-1,-1 0,1 0,-1 0,1 0,0-1,-1 1,1 0,0-1,0 0,0 0,0 1,0-1,0 0,1-1,-1 1,1 0,-1 0,-1-6,1 2,1-1,-1 0,1-1,1 1,0 0,0 0,0 0,1 0,0 0,0 0,1 0,3-10,-1 5,1 0,0 0,0 0,1 1,1 0,9-12,-12 18,0 0,0 1,1-1,-1 1,1 0,0 0,1 0,-1 1,0 0,1 0,0 0,0 0,6-1,-7 3,0 0,0 1,0 0,0-1,0 2,-1-1,1 0,0 1,0 0,0 0,-1 1,1-1,0 1,-1 0,0 0,1 0,6 6,16 14,-2 1,-1 1,0 1,-2 1,26 39,-4-7,-25-33,1-2,2 0,0-1,39 30,-50-44,0-1,1 0,0-1,0 0,1-1,-1 0,1-1,0 0,1-1,-1-1,1 0,-1 0,16-2,-10-1,0-2,0 0,0-1,0-2,0 1,-1-2,0 0,-1-2,1 0,-2 0,1-2,-1 0,-1-1,0 0,-1-2,24-27,-23 23,0-1,-1 0,-1-2,-1 1,0-2,-2 1,-1-2,0 1,-2-1,0 0,-2-1,-1 1,2-33,-5 50,-1-1,0 0,-1 0,0 1,0-1,0 1,-1-1,0 1,0-1,-1 1,0 0,0 0,0 0,-1 0,1 1,-8-8,5 7,0 1,0 0,-1 0,0 0,0 1,0 0,0 1,-1 0,1 0,-1 0,0 1,0 0,-12-1,-16 1,0 1,0 2,-1 1,1 2,0 2,-59 16,32-3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4.2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900 132,'0'-6,"0"0,0 0,0 1,-1-1,0 0,0 0,-1 0,1 1,-1-1,-6-10,6 13,-1-1,0 1,-1 0,1 0,0 0,-1 0,0 0,1 1,-1 0,0 0,0 0,-1 0,1 0,0 1,-6-2,-10-2,-1 1,0 1,0 1,0 0,0 2,0 0,0 1,0 2,0 0,1 1,-1 1,1 1,0 0,0 2,1 0,-19 12,7-2,1 2,1 1,1 1,1 1,1 1,2 2,0 0,-35 52,35-41,2 0,2 1,1 1,2 0,1 2,3 0,1 0,2 1,2 1,-5 70,13-102,0 0,0-1,1 1,0 0,1-1,1 0,-1 1,1-1,1 0,0 0,6 10,-5-12,1 0,0-1,0 1,1-1,0-1,0 1,0-1,1 0,0-1,0 0,0 0,14 5,-2-2,0-1,0-1,1 0,0-2,0-1,37 2,-44-4,-1-2,1 1,0-2,0 1,-1-2,1 0,-1-1,0 0,0-1,0 0,16-10,3-9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4.5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88 20,'0'-8,"8"-2,2 8,0 12,-2 12,-2 17,-11 17,-3 15,-9 17,-1 9,-5 4,1-1,5-10,5-12,4-19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5.1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123 346,'-3'20,"2"-18,1-1,-1 1,1-1,-1 1,1-1,0 1,0 0,0-1,0 1,0 0,0-1,0 1,1-1,-1 1,0 0,1-1,0 1,-1-1,2 2,2 3,-1-1,1 0,1 0,-1 0,1 0,0-1,0 0,0 0,1 0,-1-1,1 1,0-1,0-1,0 1,0-1,0 0,1-1,6 2,12 1,-1 0,1-2,35-1,-13-2,0-3,65-13,-89 12,1-1,-1-1,0-2,0 0,-1-1,30-19,-41 21,-1 0,0-1,-1 0,0-1,0 0,-1 0,0-1,-1 0,0 0,0 0,-2-1,1 0,3-14,-7 19,1 0,-2-1,1 1,-1-1,0 1,0-1,-1 1,0-1,0 0,-1 1,0-1,-1 1,1-1,-1 1,-1 0,1 0,-1 0,-1 0,1 0,-1 1,0-1,-1 1,-9-10,10 11,-1 1,0 0,0 1,-1-1,1 1,-1 0,1 1,-1-1,0 1,0 0,0 0,-7 0,1 0,1 1,0 1,-1 0,1 1,-1 0,-13 3,1 2,0 1,1 0,1 2,-1 1,-36 22,24-9,1 2,1 2,1 1,1 1,1 2,2 0,2 3,-27 40,23-23,1 0,3 1,2 2,3 1,-20 77,36-114,2-1,0 1,0 0,2 0,0-1,1 1,5 34,-4-45,0 0,1 0,0 0,1-1,-1 1,1-1,1 0,-1 1,1-1,0-1,0 1,1-1,-1 0,1 0,0 0,1 0,-1-1,1 0,0 0,0-1,0 1,1-1,7 2,-3-1,0-2,0 1,1-2,-1 1,1-1,-1-1,1 0,20-4,2-2,51-15,0-6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3.3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76,'-8'0,"6"8,10 2,19-1,28-1,27-10,30-5,26-1,20-6,6-2,-2 2,-14 4,-24-5,-26 1,-29 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5.8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33 244,'0'-25,"0"23,0 6,0 43,-3 54,-20 127,16-184,8-31,7-31,82-247,-71 220,2 0,2 2,50-73,-68 109,1 0,-1 1,2 0,-1 0,0 0,1 1,0 0,0 0,12-5,-17 9,0 0,0 0,0 1,0-1,0 1,1-1,-1 1,0 0,0 0,0 0,0 0,1 0,-1 1,0-1,0 1,0-1,3 2,-3 0,1-1,-1 1,0 0,1 0,-1 0,0 0,-1 1,1-1,0 0,0 1,-1-1,0 1,1 0,-1-1,0 1,1 4,2 9,-1 0,0 0,-1 0,1 33,-10 66,2-59,5-55,-1 1,1-1,0 1,0 0,0-1,0 1,1-1,-1 1,0-1,1 1,-1-1,2 3,-2-4,0 0,0 0,1 0,-1 1,0-1,0 0,1 0,-1 0,0 0,1 0,-1 0,0 1,1-1,-1 0,0 0,0 0,1 0,-1 0,0 0,1 0,-1 0,0-1,1 1,-1 0,0 0,1 0,-1 0,0 0,0 0,1-1,-1 1,0 0,0 0,1-1,28-30,-26 27,24-34,43-83,-48 79,55-77,-73 114,0 0,1 0,0 0,0 0,0 1,0 0,1 0,7-4,-11 7,0 0,0 1,0-1,1 0,-1 1,0-1,1 1,-1-1,0 1,1 0,-1 0,0 0,1 1,-1-1,0 0,1 1,-1 0,0-1,0 1,0 0,1 0,-1 0,0 1,0-1,0 0,2 3,1 2,0 0,0 0,0 1,-1-1,0 1,-1 0,0 0,0 0,0 0,-1 1,0-1,0 1,1 15,-1 3,0 1,-5 47,-15 66,8-84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6.2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1,'1'7,"-1"11,0 10,0 7,0 5,0 12,0 4,-8 0,-2-2,0-10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6.5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 35,'0'-1,"0"-1,0 0,1 1,-1-1,0 1,1-1,-1 0,1 1,-1-1,1 1,-1 0,1-1,0 1,0-1,0 1,0 0,0 0,0 0,0-1,1 1,-1 0,2-1,-2 2,0 0,-1-1,1 1,-1 0,1 0,-1 0,1 0,0 0,-1 0,1 0,0 0,-1 0,1 0,-1 0,1 0,0 0,-1 0,1 0,-1 1,1-1,-1 0,1 1,0-1,0 1,0 0,0 0,0 1,0-1,0 0,0 0,-1 1,1-1,0 0,-1 1,1-1,-1 1,1-1,-1 2,3 15,0 1,-1 0,-1 0,-2 24,-12 80,6-71,-25 148,16-116,-8 141,23-219,1 0,1 0,-1 0,1 0,0 0,0 0,1 0,0 0,0 0,5 10,-5-14,-1 1,1-1,0 0,0 0,0 0,0 0,0-1,0 1,0 0,1-1,-1 1,1-1,-1 0,1 0,-1 0,1 0,0-1,-1 1,1-1,0 1,0-1,-1 0,1 0,5-1,26-5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6.9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 91,'-7'0,"-3"-8,-7-2,6 0,14-5,13 0,19 2,12 3,5 4,-7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7.4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0 150,'8'0,"-6"0,6 0,15-7,12-3,16 0,13-5,11 0,9 2,-3-4,0 1,-6 3,-16-4,-18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7.8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20,'0'-7,"-8"-3,-2 8,8 19,5 15,1 17,0 15,7 13,2 7,-2 12,-2 6,-3 0,-3-2,-1-10,6-21,10-22,1-19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8.2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253 33,'0'-5,"0"3,0-1,0 1,0 0,0-1,0 1,-1-1,1 1,-1-1,-1-2,-5 5,-9 13,-2 8,0 1,2 2,1-1,-18 38,-39 107,61-141,1 2,2-1,0 1,2 0,1 1,0 36,4-58,1 1,1 0,-1-1,2 1,-1 0,1-1,0 1,1-1,0 0,0 0,1 0,0 0,1-1,-1 1,1-1,1 0,-1-1,1 1,0-1,1 0,0-1,0 1,0-1,0-1,12 7,-5-6,1 0,-1-1,1 0,0-1,0-1,0 0,0-1,1 0,-1-2,0 0,29-5,-4-3,0-1,0-2,41-19,-21 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8.6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1,'0'3,"1"1,0-1,0 0,0 1,0-1,1 0,-1 0,5 6,6 17,-7-9,-2-1,0 2,-1-1,0 0,-1 0,-1 1,-1-1,-1 0,-3 18,-7 13,-30 83,25-86,2 1,-9 49,23-90,1 0,-1 1,1-1,-1 0,2 1,-1-1,0 1,3 8,-2-12,0 0,-1 0,1-1,0 1,0-1,0 1,0-1,0 1,1-1,-1 1,0-1,1 0,-1 0,0 0,1 0,0 0,-1 0,1 0,0 0,-1-1,1 1,0-1,0 1,-1-1,1 1,0-1,0 0,2 0,14-2,0 0,-1-1,1-1,-1-1,0 0,-1-1,30-16,-8 6,45-19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9.2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169 360,'-1'0,"0"0,0 0,0 0,0 1,0-1,0 0,0 0,0 1,0-1,0 0,0 1,0-1,0 1,0 0,0-1,0 1,0 0,1-1,-1 1,0 0,0 0,1 0,-1 0,1-1,-1 1,1 0,-1 0,1 0,-1 0,1 0,0 0,0 0,0 1,-1-1,1 0,0 0,1 2,-1 0,0 0,0 0,1 1,-1-1,1 0,0 0,0 0,0 0,0 0,0 0,4 4,-1-2,0-1,1 1,0-1,0 0,0-1,0 1,1-1,-1 0,1 0,0-1,0 0,0 0,0 0,0-1,10 2,9 0,1-1,37-3,-26 0,0-2,1-2,-1-1,-1-2,52-17,-74 20,-1-1,1 0,-1 0,0-1,0-1,-1 0,0-1,-1-1,0 1,0-2,-1 1,0-2,-1 1,0-1,-1-1,11-21,-16 26,0 0,-1 0,1 0,-1-1,-1 1,0-1,0 0,-1 1,0-1,0 1,-1-1,0 0,0 1,-1-1,-1 1,-2-9,2 11,0-1,0 1,-1 0,0 0,0 0,0 0,-1 1,0-1,0 1,0 1,-1-1,0 1,1 0,-2 0,1 0,0 1,-1 0,1 0,-12-3,5 4,0 0,0 0,0 1,0 1,0 0,0 1,0 1,0-1,0 2,1 0,-1 1,1 0,0 0,0 2,0-1,0 2,-12 8,-10 9,1 2,1 0,2 2,-32 37,21-17,2 1,-59 96,76-105,1 0,2 1,2 2,-18 67,32-99,1 0,0 0,1 0,0 0,1 0,0 0,1 0,0 0,1 0,6 21,-5-24,0 0,0-1,1 1,0-1,1 0,0 0,0-1,0 1,1-1,0 0,0 0,0-1,1 0,0 0,7 4,-1-3,-1-1,1 0,0 0,0-2,1 1,-1-2,1 0,-1 0,1-1,0-1,-1 0,1-1,19-4,-1-1,-1-2,1-1,-1-2,43-20,-3-5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29.9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8 292,'0'-21,"0"15,0 9,0 45,1 37,-8 193,5-250,7-34,10-47,-13 46,18-73,60-146,-74 214,0 0,1 0,0 1,1 1,0-1,1 1,0 0,19-15,-26 23,1 0,-1 0,1 0,0 0,0 1,0-1,0 1,0 0,0-1,0 2,0-1,1 0,-1 1,0-1,1 1,-1 0,0 0,0 0,1 1,-1-1,0 1,1-1,-1 1,0 0,0 1,0-1,0 0,0 1,0 0,-1 0,1-1,0 2,-1-1,1 0,-1 0,0 1,0-1,0 1,3 5,1 2,0 2,-1-1,0 1,-1 0,-1 0,1 0,-2 0,0 0,1 26,1-8,-4-28,0 0,0-1,0 1,0 0,0-1,1 1,-1 0,1-1,-1 1,1 0,0-1,-1 1,1-1,0 1,0-1,0 0,0 1,0-1,1 0,0 1,-1-1,0-1,0 0,0 0,0 0,1 0,-1 0,0 0,0-1,0 1,0 0,0-1,0 1,0 0,0-1,0 1,-1-1,1 1,0-1,0 0,0 1,0-1,-1 0,2-1,7-8,0-1,-1 0,12-20,25-48,49-78,-82 141,0 0,1 1,0 0,2 1,-1 1,32-22,-43 33,-1 0,1 0,0 1,0-1,0 1,0 0,0 0,0 0,1 0,-1 0,0 1,0-1,1 1,-1 0,0 0,1 0,-1 1,4 0,-4 0,0 1,0-1,-1 1,1-1,0 1,-1 0,1 0,-1 0,1 1,-1-1,0 0,0 1,0 0,0-1,1 4,4 9,-1 0,0 1,-1 0,-1 0,5 28,-3 10,-1 0,-3 1,-2-1,-15 106,2-85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5:24:18.0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3845 1439 0,'0'0'0,"0"-25"0,0 0 16,0 0 62,0 50-31,0 0-32,25 0-15,-25 0 16,25 24-16,-1 26 15,-24-26 1,50 100 0,0-74-1,-50-26 1,25-49 0,-1 0-1,26-49 1,-25-51-1,49-73 1,-49-1 0,0 25-1,0 75 17,-25 49-32,24 0 46,-24 50-46</inkml:trace>
  <inkml:trace contextRef="#ctx0" brushRef="#br0" timeOffset="448.78">4738 1588 0,'0'0'0,"0"-25"15,25 25 17,-50 25-1,0-1-16,-24 26 1,24 25 0,0-1-1,50-49 1,25 0 0,24-25-1,0-50 1,1-24-1,-50-1 1,-50 50-16,0-49 16,-49 24-1,24 50 17</inkml:trace>
  <inkml:trace contextRef="#ctx0" brushRef="#br0" timeOffset="747.95">5234 1340 0,'0'0'0,"0"-25"0,0 74 62,-25 1-62,25 24 16,-24-24 0,-1 99-1,0 0 1,25-75-1,25-49-15</inkml:trace>
  <inkml:trace contextRef="#ctx0" brushRef="#br0" timeOffset="1032">5780 1290 0,'0'0'0,"25"-50"31,-25 26-31,-25 73 31,25 1-15,-25-1 0,25 100-1,0-25 1,0-74-16,50 24 15,-25-49 1,24 0 0,-24-25-16</inkml:trace>
  <inkml:trace contextRef="#ctx0" brushRef="#br0" timeOffset="1214.72">5780 1687 0,'0'0'15,"-25"0"-15,25-25 16,-25 0 0,50 0-1,99-49 17,0 49-17,-49 0-15</inkml:trace>
  <inkml:trace contextRef="#ctx0" brushRef="#br0" timeOffset="1881.94">6375 1389 0,'0'0'0,"25"0"16,-50-25-1,-49 25 1,0 25 0,-1 50-1,26-1 1,49-24-1,49-1 1,50-49 0,1-25-1,-26-49 17,-49 24-17,-25 26 1,25 48 15,24 1-15,1-25-1,74 25 1,25-50 0,-50 0-1,-74 1-15,0-51 16,-25 50-1,-25 1 1,0 24 0,0 74-1,75 0 17,-25 75-17,24 25 1,-24 49-1,-50 0 1,-49-49 0,-100-50-1,75-149 1,49-99 0,25-49-1,75-26 1,24 1-1,1 123 1</inkml:trace>
  <inkml:trace contextRef="#ctx0" brushRef="#br0" timeOffset="2214.78">7442 1612 0,'0'0'0,"75"0"32,-26 0-32,-24 0 15,25-49 1,-1 24 0,-49-25-1,-74 26 1,-1 48-1,-49 51 1,50 24 0,74 0-1,49-24 17,1-50-32,99-1 15,0 1 1</inkml:trace>
  <inkml:trace contextRef="#ctx0" brushRef="#br0" timeOffset="2781.55">9253 1513 0,'0'0'16,"0"-25"-1,-25 25-15,-24-24 32,-51 24-17,-24 49 1,25 1-1,49 49 1,50-24 0,25-1-1,99-49 1,-24 0 0,-1-50-1,-74-25-15,24-74 16,-24-74-1,0-26 1,-50 51 0,0 98-1,25 50 32,0 125-31,-25 49-1,50 24 1,0-24 0,0-25-16</inkml:trace>
  <inkml:trace contextRef="#ctx0" brushRef="#br0" timeOffset="3098.66">9526 1563 0,'0'0'0,"25"-50"32,-1 50-32,-24-25 15,25 50 17,0 25-17,-50 24 1,25-49-16,0 0 31,25-50-15,0-74-1,25 0 1,-1 24 0,1 26-1,-25 49-15</inkml:trace>
  <inkml:trace contextRef="#ctx0" brushRef="#br0" timeOffset="3415.06">9923 1414 0,'0'0'0,"0"25"16,0 0-1,-25 49 1,0 0-1,25 1 1,50-1 0,-1-49-1,1-25 1,0-25 0,-26-49-1,-24-1 1,-49 1-1,-1 0 17,25 74-17</inkml:trace>
  <inkml:trace contextRef="#ctx0" brushRef="#br0" timeOffset="3981.91">10270 1464 0,'0'0'0,"25"-25"16,0 0 0,-25 50 31,25 24-32,-25 1-15,-25 74 16,0 50-1,0 24 1,0-49 0,25-50-1,0-49 17,0-25-17,0-50 1,0 0-1,0-74 1,25-75 0,0 75-16,0-99 15,24 24 1,1 50 0,-25 49-1,0 26 1,-1 49-1,1 25 1,0 74 0,-50 50 15,-24 24-15,-1-73-1,-24-26 1,-1-24-16</inkml:trace>
  <inkml:trace contextRef="#ctx0" brushRef="#br0" timeOffset="4798.68">12155 1364 0,'0'0'0,"0"-24"16,0-1-16,25 0 31,-25 0-16,-25 0 1,-24 25 0,-75 50-1,-25 49 1,74 0-16,26-24 16,-1-1-16,50 50 15,50-74 1,24-50-1,50-25 1,-24-49 0,-26-50-1,-49 24 17,0 76-17,-25-1 1,-25 50-1,0 49 1,25 25 0,0-49-16,25 24 15,0-24 1</inkml:trace>
  <inkml:trace contextRef="#ctx0" brushRef="#br0" timeOffset="5081.33">12652 1439 0,'0'0'0,"24"-50"15,-24 25-15,25 1 16,-25-1 0,-25 0-1,1 25 1,24 25-16,-75 49 15,26 25 1,49 1 0,0-26-1,24 1 1,51-51 0,-1-24-1</inkml:trace>
  <inkml:trace contextRef="#ctx0" brushRef="#br0" timeOffset="5364.86">12924 1464 0,'25'-50'15,"-50"100"-15,100-100 0,-50 25 16,24 25 0,-24 0-1,0 25 1,0 74-1,-25-24 1,-25-51 0,25-24 15,49-74-15,1 0-1,0-26 1,-1 51-1</inkml:trace>
  <inkml:trace contextRef="#ctx0" brushRef="#br0" timeOffset="5714.83">13470 1389 0,'25'25'31,"-25"0"-31,-25 0 31,0-1-31,25 26 16,-24 24-1,48-24 1,26-25 0,-25-25-16,49 0 15,-24-25 1,-25-25-1,-25-49 1,0 25 0,-50 24 15,25 25-15,25 1-1</inkml:trace>
  <inkml:trace contextRef="#ctx0" brushRef="#br0" timeOffset="15932.53">14239 1265 0,'0'0'0,"0"-25"31,-25 25 0,1 0-15,-1 0-16,-25 25 16,25 0-1,-49 49 1,24-24-1,50-25 1,25-25-16,50 25 16,-1-25-1,0 24 1,-49 26 0,0 0-1,-50 24 1,0-24-1,-24-25 1,24-25 15,25-50-15</inkml:trace>
  <inkml:trace contextRef="#ctx0" brushRef="#br0" timeOffset="16249.63">14611 1389 0,'0'0'0,"25"-25"16,0 25 15,-50 0-31,0 25 31,0 0-31,50 25 16,25-1 0,-25-24-1,0 0 1,-1 0 0,-73 24-1,-51 1 1,1-25-1,25 0 1</inkml:trace>
  <inkml:trace contextRef="#ctx0" brushRef="#br0" timeOffset="16599.84">15926 1191 0,'0'0'0,"0"-25"15,25 0 1,-25 50 31,0 0-47,0 24 15,0 100 1,0-50 0,0 1-1,-25-26 1</inkml:trace>
  <inkml:trace contextRef="#ctx0" brushRef="#br0" timeOffset="17166.43">15752 1588 0,'0'0'0,"-24"-25"16,24 0-1,24 0 1,51-24 0,24-1-1,25-24 1,-25 24 0,-49 0-1,-25 50 1,0 0 15,-25 25-15,0 25-1,24-25 1,-24 74 0,25-25-1,-25-49-15,0 0 16,0 0-1,25-75 17,0-24-17,0 49 1,-1 50 15,-24-1-15,25 26-1,25-25 1,-25 24 0,-1-49-1,26 0-15</inkml:trace>
  <inkml:trace contextRef="#ctx0" brushRef="#br0" timeOffset="17449.34">16844 1513 0,'0'0'0,"25"-25"16,24 1 0,1-26-1,-25-24 1,0 24 0,-75 25 15,25 50-31,-74 74 31,49 0-31,26-24 16,48-1 15,51-24-15,49-50-16</inkml:trace>
  <inkml:trace contextRef="#ctx0" brushRef="#br0" timeOffset="18199.43">18878 1042 0,'0'0'16,"-25"0"0,25-25-16,-25 25 31,25 25-31,-24 74 31,24 25-15,-25-49-1,0-1-15,0 100 16,0-50 0,1-25-1</inkml:trace>
  <inkml:trace contextRef="#ctx0" brushRef="#br0" timeOffset="18650.41">18779 1290 0,'0'-50'0,"0"100"15,25-174-15,-25 74 0,24 1 16,1-1-16,50-24 15,24-1 17,25 50-17,-25 1 1,-74 73 0,-50 50-1,-49 50 1,-50-25-1,74-74-15,-24 0 16,49-26 0,0-24-1,25 50 1,25 0 0,0 24-1,24-24 1,26-1-1,-1 1 1,1-25 0</inkml:trace>
  <inkml:trace contextRef="#ctx0" brushRef="#br0" timeOffset="19082.38">19573 1563 0,'0'0'0,"-25"0"15,50-25 1,-25 0-1,24 25 1,-24-25-16,25 25 16,0-49-1,-25 24 17,-50 25-17,-24 50 1,0 24-1,49 25 1,25-24 0,25-26-1,49-49 1,50 0 0,-74 0-16</inkml:trace>
  <inkml:trace contextRef="#ctx0" brushRef="#br0" timeOffset="19384.59">20143 1414 0,'0'-25'0,"0"50"16,-49-50 0,-1 25-1,25 50 1,0-1-1,25 26 1,75-26 0,-1 1-1,1 0 1,-75-25 0,-25-25-1,0 24-15,-99-24 16,25 0-1</inkml:trace>
  <inkml:trace contextRef="#ctx0" brushRef="#br0" timeOffset="19632.48">20466 1538 0,'0'0'0,"25"-25"16,-25 50 31,0 0-47,0 0 16,24-1-16,-24 51 15,25-25 1,-25-26-1</inkml:trace>
  <inkml:trace contextRef="#ctx0" brushRef="#br0" timeOffset="19984.32">20788 1364 0,'0'-24'16,"25"24"0,-25 24 15,-25 1-31,25 0 15,0 25-15,25 24 32,0-49-32,0 24 15,24 1 1,-24-25 0,-50 0-1,-49 0 1,-1-50-1</inkml:trace>
  <inkml:trace contextRef="#ctx0" brushRef="#br0" timeOffset="20217.91">21185 1265 0,'0'0'16,"0"-25"15,0 50-15,0 50-1,0 49 1,25-25 0,0-25-1,0 1 1</inkml:trace>
  <inkml:trace contextRef="#ctx0" brushRef="#br0" timeOffset="20882.41">21185 1612 0,'0'0'16,"0"-24"-16,0-1 15,0 0-15,50 0 16,49 0-1,0 25 1,-24-49 0,-51 49 15,1-25 0,-50 25-15,-24 50-1,24-1 1,25 26 0,0-51-16,25 1 15,-25 0-15,25-25 16,-1 25 0,1-75-1,-25-24 1,25-1 15,0 26-15,24 24-1,1 25 1,-25 0-16,25 50 31,-26 24-15,-24 0-1,0-24 1,25-100 47,0 26-63,0-26 15,24 0-15,51-24 16,-51 24-1</inkml:trace>
  <inkml:trace contextRef="#ctx0" brushRef="#br0" timeOffset="21099.86">20441 992 0,'-50'-25'16,"100"50"-16,-149-50 0,74 1 16,25-1-1</inkml:trace>
  <inkml:trace contextRef="#ctx0" brushRef="#br0" timeOffset="21532.88">22525 1364 0,'0'25'0,"0"0"15,0 0-15,0 0 16,25-1 0,-1-24-1,26 0 1,-25-24-1,-25-1 1,0 0 0</inkml:trace>
  <inkml:trace contextRef="#ctx0" brushRef="#br0" timeOffset="21816.6">22773 1836 0,'0'0'0,"-50"25"31,50-1-31,25-24 16,0 0-1,0 0 1,-25-49 0,0 24-1,-50 25 1,25-25-16</inkml:trace>
  <inkml:trace contextRef="#ctx0" brushRef="#br0" timeOffset="23300.36">9997 4192 0,'0'0'0,"0"-24"15,-25-1 1,25 50 62,0-1-62,0 26-1,-24 0-15,24 24 0,-25 1 16,-74 197 15,49-123-15,25-50 0,25-49-1,25-25 1,99-50-1,25-25 1,0 1 0,-50-1-1,-74 25-15</inkml:trace>
  <inkml:trace contextRef="#ctx0" brushRef="#br0" timeOffset="23833.55">9873 4192 0,'0'0'0,"0"-24"31,25-1 0,0 25-31,0 0 16,24-25 0,-24 25-1,74-50 1,25 26-1,75-26 1,-100 25 0,-74 25-1,-25-25 1,25 25 0,-50 25-1</inkml:trace>
  <inkml:trace contextRef="#ctx0" brushRef="#br0" timeOffset="24116.12">9824 4540 0,'0'25'16,"49"-25"0,-24 0-1,49-50 1,26 25 0,-26 0-1,-49 25 1</inkml:trace>
  <inkml:trace contextRef="#ctx0" brushRef="#br0" timeOffset="25399.85">10890 4813 0,'0'-25'46,"0"50"-14,-25-25-32,25 49 15,0 1-15,-24-1 16,-1 76 0,-25 23-1,25-73-15,1 49 16,-1-50-1,0-49 17</inkml:trace>
  <inkml:trace contextRef="#ctx0" brushRef="#br0" timeOffset="26000.48">10841 4961 0,'0'0'0,"24"-124"16,-24 100-1,25-26-15,0 0 16,25 1 0,49 24-1,-49 0 1,-26 50-1,1 25 1,-50 74 15,-24-25-15,-26-25 0,1-24-1,49-50 1,-25 0-1,75 0 17,0 0-17,25 25 1,24 24 0,1 51-1,-1-26 1,-24 0-1,24-49 1,-24 0 0,-1-25 15,-24-25-15,0 25-16,0-49 15,-25-26 1,-25 26-1</inkml:trace>
  <inkml:trace contextRef="#ctx0" brushRef="#br0" timeOffset="27715.91">12602 4416 0,'0'-25'31,"-25"25"-15,50 0 78,0 0-94,24 0 15,1-25-15,0 25 16,24 0-16,25-25 15,-24 0 17,-51 25-32,1 0 31,0 0-15</inkml:trace>
  <inkml:trace contextRef="#ctx0" brushRef="#br0" timeOffset="28277.87">12602 4788 0,'-25'-25'16,"25"0"0,25 25 15,25 0-15,-26-25-1,76 1 1,-1-1-1,25 0 1,-75 25 0,51-25-1,-26 25 1,-49 0 0,0 0 15</inkml:trace>
  <inkml:trace contextRef="#ctx0" brushRef="#br0" timeOffset="36416.83">14413 3969 0,'-25'0'62,"25"-25"1,0 50-32,-25 25-16,25-25-15,0 49 16,-25-24-16,25 24 16,-24 75-1,-1 0 1,-25-50 0,50-49-16,-25 24 15,1-24 1,-1-50 15,25 24 0,25-48-31</inkml:trace>
  <inkml:trace contextRef="#ctx0" brushRef="#br0" timeOffset="37416.87">14388 4044 0,'0'0'0,"0"-25"31,25 0-31,-25 0 16,25 0-1,-1 1 1,1-1-16,0 0 15,0 0 1,24-24 0,26 49-1,-25-25 1,-1 25 0,1 25-1,-1 24 1,-24 1-1,0 24 17,0 1-17,-50 24 1,0-50-16,-49 51 16,-50-26-1,24-24 1,26-25-1,24-1 1,26-24 0,-1 25-1,25-50 17,25 25 61,24 25-77,-24 0 0,0-25-16,0 25 15,-1 0-15,1-1 16,50 51-1,-26-26 1,1 1 0,0-50-1,-1 25 1,1-25 0,-1-25-16,1 0 15,-25-49 1,0 24-1,-25 25 1,0 1 15</inkml:trace>
  <inkml:trace contextRef="#ctx0" brushRef="#br0" timeOffset="41487.36">16273 3944 0,'25'0'0,"-25"-24"16,-25 24-1,25-25 48,-24 25 31,24 25-79,0-1 1,0 26-16,-25 0 15,25-1-15,0 26 16,-25 49 0,0 25-1,-24-25 1,-1 24 0,25-98-1,25-25 1,0 0 46</inkml:trace>
  <inkml:trace contextRef="#ctx0" brushRef="#br0" timeOffset="42101.09">15852 4862 0,'0'0'0,"-25"0"109,74-25-78,1 25-15,49-24-16,-24-1 16,24 25-1,-25-25-15,50 0 16,-49 0-1,-50 25 1,-50 25 15,-25-25-15,-74 25 0,0-25-1,-25 25 1,50 0-1,74-25 1,0 0 0,50-25 15,25 25-15,24-25-1,-49 0 1</inkml:trace>
  <inkml:trace contextRef="#ctx0" brushRef="#br0" timeOffset="42851.44">16149 3920 0,'0'0'0,"-24"-25"16,-1 25 0,25-25-1,-25 25 1,0 0 0,0 0-1,25-25 1,50 25 31,0-25-47,98 1 15,26-1 1,-25 25 0,-50-25-1,-74 25 1,0 0 15,-50 0-15,-74 0-1,-50 25 1,0 0 0,25-1-1,74 1 1,75-25-1,0-25 1,99 25 0,25-24-1,-75-1 1,-99 50 31,1-25-47</inkml:trace>
  <inkml:trace contextRef="#ctx0" brushRef="#br0" timeOffset="44351.14">20565 4465 0,'-25'0'16,"0"0"0,75 0 77,-25 0-93,49 0 16,1 0-16,-1-24 16,174 24-1,50-25 1,24 25 0,-24-25-1,0 25 1,-75 0-1,-124-25-15,0 25 16,50-25 0,-99 25-16,-1 0 15,1-25-15,0 25 16,-26 0 0,1 0-1</inkml:trace>
  <inkml:trace contextRef="#ctx0" brushRef="#br0" timeOffset="44817.64">22946 4093 0,'0'0'0,"-24"0"0,-1-25 16,0 25-1,0-24 1,25-1 15,25 25-15,0 25-16,124-1 16,49 1-1,1 25 1,-51-25-1,-98-1 17,-50 1-17,0 0 1,-25 0 0,-24 0-16,-1-1 15,0 26-15,-98 49 16,48 1-1,26-26 1,24 0 0,25-24-1,1-50 1</inkml:trace>
  <inkml:trace contextRef="#ctx0" brushRef="#br0" timeOffset="45101.37">22897 4143 0,'0'0'0,"-25"-25"0,25 0 16,-25 0-1,25 1 1,0 48 15,0 1-31,0 25 16,25 49-1,0 25 1,-25-25 0,25 1-1,24-51-15</inkml:trace>
  <inkml:trace contextRef="#ctx0" brushRef="#br0" timeOffset="45584.78">24559 3994 0,'-25'0'0,"25"-25"15,25 0 1,0 25-16,0 0 15,-1 0-15,76 0 32,-26 25-17,-49 25 1,-25 49 0,-75 0-1,-24-24 1,25-26-1,74-24 1,0 0-16,74-25 16,50 25-1,25-25 1,-50-25 0,-49 0-1</inkml:trace>
  <inkml:trace contextRef="#ctx0" brushRef="#br0" timeOffset="46234.54">24981 3721 0,'0'0'16,"-50"-74"-1,25 49-15,0-25 16,-49 50 0,0 0-1,-50 25 1,-1 49 0,26 26-1,0 24 1,49 0-1,50 0 17,0 0-17,0-50-15,50 26 16,49-1 0,25-50-1,25-24 1,25-25-1,-25 0 1,-1 0 0,-24-25-1,-24-24 1,-26-50 0,-49 24-1,0-49 1,-25 74-16,-25-74 15,-25 25 17,-24 25-17,-25-1 1,-50 51 0,0-1-1,0 50 1,50-25-16</inkml:trace>
  <inkml:trace contextRef="#ctx0" brushRef="#br0" timeOffset="100770.96">4689 6400 0,'0'-25'15,"-25"25"1,25 25 62,0 0-62,25 25-1,-1-1-15,-24 26 16,25-1-16,25 50 16,-1 0-1,1-49 1,-25-26 15,0-24-15,-1-50 15,1-24-15,0-100-1,-25-25 1,25 1 0,-25 48-1,0 51 1,0 49-1,0 0 1</inkml:trace>
  <inkml:trace contextRef="#ctx0" brushRef="#br0" timeOffset="101521">5532 6723 0,'0'0'0,"0"-25"16,25 25-1,-50 0 32,0 0 0,0 25-31,1 0-16,24-1 15,-25 1-15,0 74 16,0 1 0,25-26 15,50-49-16,24-25 1,25-25 0,-24-25-1,-50 1-15,-1-1 16,-48-24 0,-26 24-1,0 25 1,-24 1-1</inkml:trace>
  <inkml:trace contextRef="#ctx0" brushRef="#br0" timeOffset="101823">6028 6599 0,'25'0'32,"-25"-25"-17,0 50-15,-25 0 16,25-1-16,0 26 15,-25 49 1,25 25 0,0-49-1,0-26 1,0 1 15</inkml:trace>
  <inkml:trace contextRef="#ctx0" brushRef="#br0" timeOffset="102155.57">6475 6524 0,'0'0'0,"24"-49"15,-24 24 1,0 50 15,0 0-31,0 74 16,-24 25-1,24 0 1,0-25 15,24-49-15,26-26-1,0 1 1,24-25 0,-49 0-16</inkml:trace>
  <inkml:trace contextRef="#ctx0" brushRef="#br0" timeOffset="102355.45">6499 6847 0,'0'0'0,"-49"0"16,74 0 31,24 0-47,50-25 16,25-25 15,-74 50-31</inkml:trace>
  <inkml:trace contextRef="#ctx0" brushRef="#br0" timeOffset="102788.48">6996 6748 0,'0'-50'32,"0"25"-17,-25 0 1,0 25-1,-49 50 1,24 49 0,25 0-1,25-24 1,25-75 15,25 0-15,24-50-1,-49 25-15,24-74 16,-24 25 0,0 49-1,-25 50 17,0 0-17,0 49 1,0 0-1,50-49 1,-1 0 0,26 0-1</inkml:trace>
  <inkml:trace contextRef="#ctx0" brushRef="#br0" timeOffset="103288.7">7517 6772 0,'0'0'0,"24"-124"16,1 50-1,-25 24 1,-74 50 0,-1 75-1,1 24 1,49 25 0,0-50-1,50-49 1,25-25-1,-1-25 1,-24 1-16,25-1 16,-25 0-1,-25 50 32,0 74-31,-25 25-1,0 75 1,0 24 0,-25-25-1,-24-49 1,24-99 0,-24-50-1,49-50-15,0-124 16,1-49-1,73 0 1,50 24 0,1 51-1</inkml:trace>
  <inkml:trace contextRef="#ctx0" brushRef="#br0" timeOffset="103655.58">7814 6921 0,'0'0'0,"25"25"0,0-25 15,49 0 1,1 0 0,24-50-1,-50 1 1,-24-26-1,-50 26 1,-24 24 0,-26 75-1,-24 24 1,0 75 15,74-25-15,25-25-1,25-74-15,49 0 16,26-50 0,24-25-1</inkml:trace>
  <inkml:trace contextRef="#ctx0" brushRef="#br0" timeOffset="104538.6">11014 6946 0,'0'0'0,"0"-25"15,-25 25 1,-24-25 15,24 50-15,-25-25-1,-74 50 1,0 24 0,50 1-1,49-26-15,25 1 16,25 0-1,74-50 1,25-25 0,-25-25-1,-24-74 1,-26-25 15,-24-49-15,-50-1-1,25 75 1,-24 99 0,24 1-1,0 48-15,-25 76 16,25 73 0,-25 26-1,25-1 1,-25-49-1,50-25 1,-25-49 0</inkml:trace>
  <inkml:trace contextRef="#ctx0" brushRef="#br0" timeOffset="104872.57">11238 6896 0,'0'0'0,"0"-24"15,24 24 17,1 49-17,-25-24-15,0 25 16,0 24-1,0-49 1,0 0 0,25-75-1,0 0 1,0 1 0,24-50-1,1 24 1,-1 50-1,-49 1-15</inkml:trace>
  <inkml:trace contextRef="#ctx0" brushRef="#br0" timeOffset="105205.75">11709 6872 0,'0'0'0,"0"24"15,25-24 1,-50 50-1,25-25 1,0 0-16,0 24 16,49-24-1,26-25 1,-25 0 15,-1-25-15,-49-24-1,-25-26 1,-49 1 0,-25 49-1,49 0 1,0 25 0,50 50-1</inkml:trace>
  <inkml:trace contextRef="#ctx0" brushRef="#br0" timeOffset="105789.12">12354 6847 0,'0'0'0,"74"-25"31,-74 50-15,0 0-1,-25 49 1,25 25 0,-24 75-1,24-75-15,-50 124 16,-24-24 0,24-75-1,50-99 1,0 0-1,25-100 1,0-49 0,24-50-1,1 1 1,-1-1 15,1 50-15,0 0-1,-1 74 1,26 26 0,-50 24-1,-1 24 1,-24 76 0,-49-1-1,-26-25 1,-24-24-1,25-25 1,-1 0 0,50-25-1</inkml:trace>
  <inkml:trace contextRef="#ctx0" brushRef="#br0" timeOffset="106688.76">14661 6872 0,'0'0'0,"0"-25"32,0 0-17,0 0 1,-25 0-1,-25 1 1,-49 48 0,0 51-1,49-26-15,-49 75 16,74 1 0,25-26-1,75-74 1,24-25-1,0-50 1,-24-24 0,-26-26-1,-24 1 1,0 49 15,-25 26 0,0 48-31,0 76 16,0-1 0,0-25-1,0 1 1,25-50-16</inkml:trace>
  <inkml:trace contextRef="#ctx0" brushRef="#br0" timeOffset="107005.96">15281 6822 0,'0'0'0,"-25"-74"31,0 74-31,25-25 16,-49 25-1,-1 49 1,-24 26 0,24 49-1,25-25 1,25 0 0,25-24-1,25-26 1,49-24-1,0-50 1</inkml:trace>
  <inkml:trace contextRef="#ctx0" brushRef="#br0" timeOffset="107339.64">15628 6847 0,'25'-25'31,"-25"0"-31,25 25 16,0 25-1,0 25 1,-25-26-16,24 51 16,-48 99-1,-26-100 1,25-49-1,25-50 1,25-74 0,25-25-1,49 0 1,-25 49 15,25 26-31</inkml:trace>
  <inkml:trace contextRef="#ctx0" brushRef="#br0" timeOffset="107655.75">16149 6847 0,'0'0'0,"0"25"31,0-1-31,-49 26 16,24 49-1,50-24 1,0-50 0,24-1-1,26-48 1,-26-26 15,-24-49-15,0 49-16,-50-24 15,-25-1 1,26 50 0</inkml:trace>
  <inkml:trace contextRef="#ctx0" brushRef="#br0" timeOffset="107972.68">16670 6723 0,'0'0'16,"0"-25"-1,25 25-15,-50 25 16,-24 49 15,49-24-15,24 24-1,1-24 1,25-25 0,-25 24-1,-25 1 1,-50 0 0,-24-26-1,49-24 1</inkml:trace>
  <inkml:trace contextRef="#ctx0" brushRef="#br0" timeOffset="108289">16918 6723 0,'0'0'0,"25"0"31,0 0-16,-50 25 1,0 24 0,25 75-1,25-74 1,25 24 0,-25-49-1,-25 0 1,-25 0-1,-50 0 1,-24-1 0,0-24-1</inkml:trace>
  <inkml:trace contextRef="#ctx0" brushRef="#br0" timeOffset="108755.73">18804 6475 0,'0'-25'15,"0"0"17,0 50-1,0 25-31,0-1 16,0 26-16,0-1 15,-25 75 1,25-25-1,0-25 1</inkml:trace>
  <inkml:trace contextRef="#ctx0" brushRef="#br0" timeOffset="109440">18680 6847 0,'0'0'0,"-25"0"16,25-25-1,0-25 1,49 1 0,26-1-1,49-24 1,-50 24 0,-24 25-1,-50 1 1,25 48-1,-25 1-15,-25 50 16,0 49 0,0 0-1,25-50 17,0 0-17,25-74 16,50-49-15,24-50 0,-25 49-1,-49 25 1,0 25 0,49 75-1,1-51 1,24 1-1,25 0 1,-25-75 0,-24-24-1,-51-25 1,-24 0 15,-49 74-15,-26 50-1,-24 49 1,74 25 0,25-49-16,25 49 15,50-49 1,49-26 0</inkml:trace>
  <inkml:trace contextRef="#ctx0" brushRef="#br0" timeOffset="110006.62">21508 6450 0,'0'-25'78,"24"50"-63,-24 0-15,0 0 16,0-1-16,0 26 16,0 24-1,0 26 1,-24-1 0,24-50-1,0-24 1,0 0-1</inkml:trace>
  <inkml:trace contextRef="#ctx0" brushRef="#br0" timeOffset="110339.44">21235 6872 0,'0'0'0,"0"24"0,25 1 15,-1-25 1,51 0-1,49 0 1,0-25 0,0 1-1,-50 24 1,-49 0 15,-50-50-31</inkml:trace>
  <inkml:trace contextRef="#ctx0" brushRef="#br0" timeOffset="110572.77">21433 6425 0,'0'0'15,"-25"-50"1,25 26-1,0-1-15,50 0 16,24-25 0,-24 26-1,0-1 1,-26 25 0</inkml:trace>
  <inkml:trace contextRef="#ctx0" brushRef="#br0" timeOffset="110955.53">21905 6624 0,'0'0'0,"0"49"16,-25-24-16,25 0 15,0 24 1,0-24-1,-25 0 1,25-50 15,50-49-15,-1 24 0,26 1-1,-26-1 1,26 50-1,-51 0 1,26 50 0,0 24-1,-26 0 1,1-24 0,74 0-1</inkml:trace>
  <inkml:trace contextRef="#ctx0" brushRef="#br0" timeOffset="112172.9">22897 6624 0,'0'0'0,"0"-50"0,0 0 32,-25 50-17,-74 0 1,24 25-1,-24 50 1,74 24 0,1-25-1,48 1 1,26-51 0,-25-24-16,74 0 15,-49-49 1,-1-50-1,-24-50 1,0-50 0,0-24-1,-1 74 17,-24 100-17,-24 49 1,-26 49-1,0 100 1,26 25 0,-1-75-16,25 75 15,49-50 1,-24-50 0,74-74-1,-24 0 1,24-50-1,-24-49 1,-1-25 0,-49 25-1,24 24 17,-73 100-1,24 25-16,-25 49 1,0 0 0,50-49-1,49-25 1,-24-25 0,-1-25-1,1-49 1,-25-50-1,0 49 1,-25 50 0,0 0-1,0 75 17,-25 49-17,25 25 1,0-49-1,49-26 1,1-24 0,24-25-1,1-49 1,-26-51 0,-24-24-1,25 0 1,-50 75-1,0 24 1,-50 74 0,1 26-1,24 24 1,25 0 15,25-24-15,24-50-1,51-1 1,-1-48 0,0-26-1,-49 0-15</inkml:trace>
  <inkml:trace contextRef="#ctx0" brushRef="#br0" timeOffset="112390.43">24410 6227 0,'25'-100'0,"-50"200"0,75-274 16,-50 149-1,0 0 1,-25 75 0,0 24-1,-25 75 1,1 0 15,24 0-15,0-25-1,0-50 1,25-49 0</inkml:trace>
  <inkml:trace contextRef="#ctx0" brushRef="#br0" timeOffset="113090.5">24236 6574 0,'0'0'16,"0"-25"-16,0-24 15,50-1 1,24 25 0,26 0-1,-1 25 17,0-25-17,-49 25 1,-75 25 15,-25 50-15,1-1-1,24 1 1,25-1 0,25-24-1,24-50 1,26 0-1,-1-50 1,-24 25 0,-25 0-1,-25-24-15,24-26 32,51 1-17,-50 74 1,24-25-1,-24 75 1,25 24 0,-50 25-1,0-24 1,-25-26 0,25-73 15,25-1-16,-25 0-15,74-99 16,25-25 0,-24 50-1,-26 49 17,-24 25-17,0 25-15</inkml:trace>
  <inkml:trace contextRef="#ctx0" brushRef="#br0" timeOffset="113855.87">25948 6648 0,'0'0'0,"25"-24"31,-25 48 47,25-24-78,-25 25 16,24-25-16,1 0 16,0-25-16,0 25 15,0 0 1,-25-24 0,0-26-1,-25 50 1</inkml:trace>
  <inkml:trace contextRef="#ctx0" brushRef="#br0" timeOffset="114139.99">26022 6921 0,'0'0'0,"25"25"16,-25 0 15,-25 0-31,50-1 16,0 1-1,25-25 1,-1-25 15,-49 1-15,-24-1-1,-26 0 1,0 25-16</inkml:trace>
  <inkml:trace contextRef="#ctx0" brushRef="#br0" timeOffset="115755.76">10394 9476 0,'0'0'0,"0"-49"31,0 74 126,0-1-157,0 1 15,0 25-15,0 24 16,-25 75-1,-49 50 1,-1-1 0,-24-24-1,25-75 17,74-49-17,-25-50 1,50 0-1,49-25 1,75 0 0,50-25-1,-1 25 1,-24 1 0,-100-1-1,-49 25 1,-25-25-1</inkml:trace>
  <inkml:trace contextRef="#ctx0" brushRef="#br0" timeOffset="116423.36">10394 9526 0,'0'25'16,"0"-50"46,25 0-46,0 25-1,24-25-15,26 25 16,-1-24 0,100-1-1,-50 25 1,-25-25-1,-74 25 1,0 0 0,-50 0-1,0-25 1</inkml:trace>
  <inkml:trace contextRef="#ctx0" brushRef="#br0" timeOffset="116824.04">10419 9873 0,'25'0'63,"0"0"-47,-1 0-16,1 0 15,25-24-15,-1-1 16,1 0-1,-25 25 1,24 0 0</inkml:trace>
  <inkml:trace contextRef="#ctx0" brushRef="#br0" timeOffset="119462.44">11461 10295 0,'0'-25'94,"0"50"-32,-25 0-62,25 0 16,-25 24 0,25-24-16,0 25 15,0-25 1,-25 49-1,1 0 1,24-49-16,-25 0 16,25 0 15</inkml:trace>
  <inkml:trace contextRef="#ctx0" brushRef="#br0" timeOffset="120517.74">11461 10320 0,'0'0'0,"0"-25"78,0 50-62,0 0-16,0-1 15,-25 1-15,25 25 16,0 0 0,-25 74-1,-24 0 1,-1-50-1,25 0 1,0-49 0,25 0-1,25-25 95,0 0-95,0 0-15,0-25 16,-1 25-16,1 0 16,25-25-1,24 25 1,1 0-1,-1-24 1,-49 24-16,0 0 16,-1 0-1</inkml:trace>
  <inkml:trace contextRef="#ctx0" brushRef="#br0" timeOffset="123054.5">13098 9774 0,'0'0'0,"0"-25"16,-25 25 46,75 0 173,-25 25-235,-1-25 15,26 0-15,0 0 16,74 0 0,25-25-1,-25 0 1,-50 1 0,-49-1-1,0 25 32</inkml:trace>
  <inkml:trace contextRef="#ctx0" brushRef="#br0" timeOffset="123775.45">13197 10221 0,'25'0'78,"0"0"-47,0 0-31,0 0 16,24 0-16,1 0 15,99 0 1,24-25 0,-24 25-1,0-25 1,-99 0 0,-26 25-1,1 0 16,-25-25 1</inkml:trace>
  <inkml:trace contextRef="#ctx0" brushRef="#br0" timeOffset="133391.06">14884 9452 0,'0'-25'16,"0"0"15,-25 25 63,25-25-78,-24 50 62,24 25-63,-25-1-15,25 1 16,0 24-16,-25 1 16,25 74-1,-25-1 1,0-48 0,25 24-1,0-100-15,0 76 16,0-51-1,0-24 32,0 0-31,0 0 62,0-50-78,25 25 63,0 0-48,25 0-15,24-25 16,0 0-16,125 25 15,-50-25 1,-75 1 0,1 24 15,-51 0-15,1-25-1,0 25 1</inkml:trace>
  <inkml:trace contextRef="#ctx0" brushRef="#br0" timeOffset="136724.81">16968 9724 0,'0'-24'16,"0"-1"0,0 0-1,0 0 48,-25 0-48,0 25 1,1 0 0,24-24-1,-50 24 1,-24 0-1,24 49 1,-49 26 0,24 123-1,50-74 1,50-25 0,50-49-1,24-50 1,25-25-1,-25-24 1,-24-51 0,-51-24 15,1-49-15,-25-26-1,0 50 1,-25 1-1,25 73-15,-24-24 16,24 24 0,0 51-1,-25 48 17,0 51-17,0 74 1,25 0-1,0 24 1,25-24 0,-25 0 15,25-25-15,0-50-16,-1 1 15,51-26 1,24-24-1,0 0 1,0-50 0,1 0-1,-51-24 1,-24 24 0,-25-25-1</inkml:trace>
  <inkml:trace contextRef="#ctx0" brushRef="#br0" timeOffset="138231.31">17935 9204 0,'0'-25'93,"0"0"-61,0 0-1,-24 50 47,24 25-78,-25-1 16,25 1-16,0 24 15,-25 1 1,25 49 0,-25 0-1,25-25 1,0-49-1,25-26 1,0-24 78</inkml:trace>
  <inkml:trace contextRef="#ctx0" brushRef="#br0" timeOffset="138657.89">17762 10097 0,'0'0'0,"-25"0"31,50-25 32,0 25-48,24-25-15,1 0 16,74 0 0,0-24-1,-50 24 1,-49 25-1,0 0 1,-25-25 0</inkml:trace>
  <inkml:trace contextRef="#ctx0" brushRef="#br0" timeOffset="139046.39">17737 8980 0,'0'0'0,"0"-25"47,25 25-47,0 0 16,24-24-16,100-1 15,50 0 1,-51 0-1,-48 0 1,-100 50 31</inkml:trace>
  <inkml:trace contextRef="#ctx0" brushRef="#br0" timeOffset="139591.73">16894 10543 0,'0'-25'47,"49"25"0,-24 0-47,25 0 16,49 0-16,-25 0 15,199 0 1,50-24-1,-26-1 1,-49 0 15,-173 0-31,24 0 16,-74 25 0,-50 0-1</inkml:trace>
  <inkml:trace contextRef="#ctx0" brushRef="#br0" timeOffset="140624.75">17613 11188 0,'0'0'16,"0"-25"-1,0 1 1,0-1 15,0 0-15,-50 25-1,1 0 1,-26 0 0,26 25-16,-51 0 15,1-1 1,0 51 0,25-1-1,74 1 1,-25 24-1,50-50 1,24-24 15,50-25-15,-24 0 0,-1-49-1,1-51 1,-51 51-16,26-75 15,-25-75 1,0 26 0,-25 24-1,0 50 1,0 74 0,0 0-1,-25 99 16,50 75-15,-25 50 0,0-1 15,0-99-31,25 50 16,-25-50-1,24-24 1,-48-26-1,24-24-15</inkml:trace>
  <inkml:trace contextRef="#ctx0" brushRef="#br0" timeOffset="141108.44">18233 10866 0,'0'-25'0,"0"0"16,0 0 15,25 25-15,-25 25-16,25 0 15,-25 49 1,25 50 0,-50-74-16,25 99 15,-25-25 1,25 0-1,0-50 1,25-49 15,0 0-15,49-25 0,25-50-1,0 1 1,-24-26-16</inkml:trace>
  <inkml:trace contextRef="#ctx0" brushRef="#br0" timeOffset="141558.79">18258 11287 0,'0'0'0,"-25"0"31,25-24-15,25-1-1,25 25 1,49-50-1,0 25 1,-25 25 0,-74-24-1,25 24 1,-99 0 0,-25 24-1,24 1 1,100-25 46,0 0-62,0-25 16,-1 25 0</inkml:trace>
  <inkml:trace contextRef="#ctx0" brushRef="#br0" timeOffset="144891.94">3771 13818 0,'0'0'0,"24"-25"16,-24 0 0,0 0-1,0 0 1,-24 1 0,-51 24-1,-24-25 1,0 50-1,0 49 1,24 75 0,50 0-1,25-25 1,75-75 0,49-73-1,0-51 1,-25-49-1,-49 50-15,-1-75 16,-49 74 15,0 51-15,0 98 0,25 50-1,-50 25 1,25-50-1,0-24 1,0-26-16</inkml:trace>
  <inkml:trace contextRef="#ctx0" brushRef="#br0" timeOffset="145692.03">3994 13768 0,'0'0'0,"0"-25"0,25 25 16,0 50 0,-25-25-1,0 24 1,24 51 0,1-26-1,-25-49 1,0-50-1,25 0-15,0-24 16,24-150 0,-24 125-1,25 74 1,-25 74 0,-1 50-1,26-25 1,0-49-1,49-50 1,25-50 15,25-49-15,-50 0 0,-49 24-1,-50 51-15,-50 24 31,-49 74-15,-25 50 0,49 0-1,26-25 1,49-74 0,49 0-1,26-50 1,24-24-1,0-75 1,0-75 15,-74-272-15,0 99 0,-50 148-1,25 150 1,0 99-1,0 24 1,50 150 0,-25 99-1,24 49 1,-24-174-16</inkml:trace>
  <inkml:trace contextRef="#ctx0" brushRef="#br0" timeOffset="147158.93">6301 13570 0,'0'-25'31,"0"0"47,0 50-47,25 0-15,0 24-16,-1 26 16,26-1-16,0 75 15,-1 0 1,-24-75-1,0-49 1,0-25 0,-25-50 15,24-98-15,-24-76-1,25-49 1,0 125-1,-25 123 1,0 0-16,50 50 16,-26 24-1</inkml:trace>
  <inkml:trace contextRef="#ctx0" brushRef="#br0" timeOffset="147542.17">7169 13768 0,'0'0'0,"25"-25"31,-50 25-15,0 0-1,1 50 1,-1-25-16,-25 74 15,50 0 1,0-49 0,50-25-1,24-25 1,25-50 0,-24-49-1,-50-50 1,-50 25-1,-50 49 17,1 75-17,49 0 1</inkml:trace>
  <inkml:trace contextRef="#ctx0" brushRef="#br0" timeOffset="147841.62">7690 13396 0,'0'0'16,"25"0"-16,-25-25 31,0 50-31,-25 74 15,25 75 17,25 24-17,-25-49 1,25-50 0,0-99-1,24-24 1</inkml:trace>
  <inkml:trace contextRef="#ctx0" brushRef="#br0" timeOffset="148108.07">8360 13371 0,'0'0'0,"25"-25"15,-50 50 16,25 0-31,-25 74 16,50 25 15,0 0-15,24-74 0,26-25-1,-1-25 1,-49 0-16</inkml:trace>
  <inkml:trace contextRef="#ctx0" brushRef="#br0" timeOffset="149058.91">8459 13718 0,'0'0'0,"-49"25"16,24-25-1,0 0 1,50 0-1,74-49 1,25-1 15,0 0-15,0 1 0,-49-1-1,-26 25 1,-24 1-16,-25-1 15,-50 50 17,1 49-17,24 25 1,0-24 0,50-26-1,25-24 1,-1-50-1,26-49 1,-26-25 15,-24 24-15,-25 50-16,25 25 16,-50 25 15,25 50-16,50-26 1,24-24 0,50-25-1,25-50 1,-25-24 0,-50 0-1,-49-1 1,-25 50-16,-49 1 15,-1 48 1,0 26 15,25 0-15,25 24 0,25 0-1,0 50 1,0 25-1,25 0 1,-26 25 0,-48-1-1,-51-73 1,-24-75 0,24-125-1,75-98 1,25-50-1,50 49 17,24 26-17,0 98 1,-49 50-16</inkml:trace>
  <inkml:trace contextRef="#ctx0" brushRef="#br0" timeOffset="149377.32">10171 13694 0,'25'24'0,"-50"-48"0,74 48 15,-49-48-15,75-26 16,-1-24 0,1-1-1,-50 1 1,-25 49 15,-75 50-15,-24 74-16,0 50 31,24 49-15,75-123-1,50-50 1,-1-25-1,51-50 1</inkml:trace>
  <inkml:trace contextRef="#ctx0" brushRef="#br0" timeOffset="150144.81">12106 13594 0,'0'0'0,"0"-24"16,25 24-16,-25-25 15,24 25-15,-24-50 32,0 25-1,-74 50-15,-25 50-1,24-26-15,51 26 16,-51 49-1,50-50 1,50-24 0,99-75-1,0-25 1,-25-74 0,-49-49-1,-50-75 16,0 24-15,0 75 0,-25 125-1,25-1 1,-25 74 0,25 100-1,0 75 1,0 24-1,25-25 1,0-149 0</inkml:trace>
  <inkml:trace contextRef="#ctx0" brushRef="#br0" timeOffset="150475.28">12552 13520 0,'0'0'0,"25"0"0,-25-25 32,25 25-32,0 25 31,0 99-15,-25-25-1,-25-74 1,50-25-1,-25-50 1,74-74 0,25-49-1,-49 74 1,-25 74 0,-1 0-1,1 50 1</inkml:trace>
  <inkml:trace contextRef="#ctx0" brushRef="#br0" timeOffset="150777.01">13024 13446 0,'0'0'0,"0"24"32,0 26-17,-25 49 1,25 0-1,0-49 1,49-50 0,1 0-1,24-74 1,-24 49-16,-25-25 16,-25-74 15,-25 75-16,-25 49-15,26 0 32,-1 0-32</inkml:trace>
  <inkml:trace contextRef="#ctx0" brushRef="#br0" timeOffset="151058.44">13619 13396 0,'25'0'16,"-50"0"-16,75 0 0,-50 25 31,0 49-15,-25 25 0,0 50-1,0 50 1,-24-26-1,-1 1 1,0-75 15,26-99-15</inkml:trace>
  <inkml:trace contextRef="#ctx0" brushRef="#br0" timeOffset="151376.72">13619 13570 0,'0'0'0,"25"-224"32,0 175-17,-25 24-15,74-25 16,-49 26-1,0-1-15,24 25 32,1 0-32,-25 99 15,-25-49 1,-50 173 0,-24-99-1,-26-50 1,26-24-1,49-50-15</inkml:trace>
  <inkml:trace contextRef="#ctx0" brushRef="#br0" timeOffset="152410.15">16546 13520 0,'0'-25'16,"0"0"15,0 1-15,0-1-1,0 0 1,0-25 0,0-24-1,-25 49-15,1-24 16,-26 49-1,25-25-15,-49 74 16,-25 51 0,24 98-1,26 0 1,73-49 0,26-99-1,49-50 16,0-25-15,-49-24-16,0-26 16,-1-74-1,-24 50 1,-25 49 0,0 75-1,0 99 1,0 0-1,0 0 1,25-49 0,0-75-1</inkml:trace>
  <inkml:trace contextRef="#ctx0" brushRef="#br0" timeOffset="152711.41">17067 13396 0,'0'0'0,"25"-50"0,-25 1 15,-50 24 17,26 50-17,-51 49 1,26 75-1,24 0 1,25-25 0,25-99-16,-1 24 15,51 1 1,24-50 0,25-25-1</inkml:trace>
  <inkml:trace contextRef="#ctx0" brushRef="#br0" timeOffset="153026.91">17414 13371 0,'0'-25'0,"0"50"0,25-50 16,0 25-1,0 0 1,25 50-1,-50 49 1,0-24-16,0-26 16,-25 50-1,50-148 17,49-100-17,25-25 1,-24 50 15,-51 75-15,1 49-16</inkml:trace>
  <inkml:trace contextRef="#ctx0" brushRef="#br0" timeOffset="153325.99">18035 13322 0,'0'0'0,"24"24"15,-48 1 1,-26 50 0,0 24-1,26-25 1,48-24 0,51-25-1,24-75 1,0-24-1,-74-1 1,-25-24 15,-49 25-15,-1 24 0,50 25-16</inkml:trace>
  <inkml:trace contextRef="#ctx0" brushRef="#br0" timeOffset="153641.93">18283 13272 0,'0'0'15,"25"-25"-15,24 25 16,-74 25 0,25 0-1,-24 24 1,24 26-1,24-1 1,76 1 15,-51-26-15,-49 1 0,0-1-1,-74 1 1,49-25-1,25-50 1,0 0-16</inkml:trace>
  <inkml:trace contextRef="#ctx0" brushRef="#br0" timeOffset="153909.31">18704 13297 0,'0'-25'0,"0"50"0,25-75 16,-50 75 15,25 0-15,-24 49-1,48-24 1,26-1 0,24 1-1,-49 0 1,-25-1-1,-49 1 1,-26-1 0,-24-24-1</inkml:trace>
  <inkml:trace contextRef="#ctx0" brushRef="#br0" timeOffset="154209.32">19771 12999 0,'0'0'0,"25"-25"16,0 25 15,-25 25-16,0 99 1,0-25 0,0 25-1,-25 0 1,-25-24 0,26-76-1</inkml:trace>
  <inkml:trace contextRef="#ctx0" brushRef="#br0" timeOffset="154925.94">19672 13446 0,'0'0'0,"0"-50"16,0 0 0,50-24-1,24 0 1,25-1-1,0 1 1,-24-1 0,-50 75 15,-25 25-15,-25 49-1,0 26 1,0-1-1,25-25 17,-25-74-17,50 25 1,50-99 0,24-25-1,-25 49 1,-49 50-1,-25-25 1,25 50 0,25 25-1,-26-1 1,51 1 0,-26-50-1,26 0 1,-26 0-16,1-50 15,-25-24 1,0-1 15,-50 50-15,-25 25 0,1 25-1,-1 25 1,0 49-1,26-24 1,-1-1 0,25-24-1,25-50 1</inkml:trace>
  <inkml:trace contextRef="#ctx0" brushRef="#br0" timeOffset="156076.1">22773 12677 0,'0'0'0,"25"-25"16,-1 0 0,-24 0-16,0 0 15,-24 1 1,-1 24 0,-50 0-1,-24 74 1,-50 75-1,50 24 1,49-24 0,50-25-1,124-49 1,75-75 0,49-25-1,-25-49 1,-148 24-16,49-99 15,-99 25 17,-25 50-17,-100 49 1,-24 50 0,-25 49-1,75 50 1,49-25-1,50-49 1,49-25 0,50-25-1,25-100 1,-74 26 0,-50 49-1,-25 50 16,0 25-15,0 24 15,0 1-15,49-51 0,26 1-16</inkml:trace>
  <inkml:trace contextRef="#ctx0" brushRef="#br0" timeOffset="156709.35">23740 12751 0,'0'0'0,"25"-99"15,-25 74-15,25 0 16,-25 75 15,0-25-15,25 24 0,-1 199-1,-24-74 1,-24 24-1,-1 1 1,25-75 0,-25-99-1,25-1 1,0-48 0,0-76-1,50-98 1,-1-75-1,26 0 1,-26 50 15,-24 149-31,25-51 16,-1 51 0,1 49-1,24 75 1,-49 74-1,-50 74 1,-24 1 0,-26-50-1,51-75 1,48-49 0,1-25-16</inkml:trace>
  <inkml:trace contextRef="#ctx0" brushRef="#br0" timeOffset="157109.54">24633 12850 0,'0'0'0,"25"-49"15,25-51 1,-25 51 0,-75 24-1,-24 75 1,-51 24-1,51 50 1,0 0 0,74-50-1,74-49 1,0-50 0,1-49-1,-25-25 1,-1 0-1,-49 74 17,25 0-17,-50 75 1,-24 49 0,24 25-1,0-25 1,25-49-16</inkml:trace>
  <inkml:trace contextRef="#ctx0" brushRef="#br0" timeOffset="157392.93">25179 12751 0,'0'0'0,"0"-50"31,-25 50-31,0 0 16,1 0 0,-1 25-1,-25 50 1,25 24 0,-24 50-1,49-100 1,0 1-1,74-50 1,1-25 0</inkml:trace>
  <inkml:trace contextRef="#ctx0" brushRef="#br0" timeOffset="157658.41">25626 12726 0,'0'0'0,"49"-74"16,-74 99 31,25 24-32,0-24-15,0 25 16,0 74-1,-24-50 1,24-49 0</inkml:trace>
  <inkml:trace contextRef="#ctx0" brushRef="#br0" timeOffset="157942.98">25973 12553 0,'0'0'15,"49"-100"-15,-24 26 0,0-1 32,-50 125-1,25 24-15,-49 75-1,24 25 1,-25-25-1,25 0 1,1-50 0,24-49-1</inkml:trace>
  <inkml:trace contextRef="#ctx0" brushRef="#br0" timeOffset="158275.72">25998 12776 0,'0'0'15,"24"-25"1,-24 0 15,0 0 16,25 25-31,0 0-16,25-24 15,-1 24-15,51-25 16,-51 0-1,-24 25 1</inkml:trace>
  <inkml:trace contextRef="#ctx0" brushRef="#br0" timeOffset="158726.91">26618 12602 0,'0'0'16,"25"0"-1,-25-25 16,-25 25-31,-25 50 32,25-25-32,-24 49 15,24 1 1,0-1 0,50-49-1,0 0 1,49-25-1,1-25 1,-1 0 0,-24-49-1,-50-26 1,-50 26 0,0 0-1,1 74-15,24-25 16</inkml:trace>
  <inkml:trace contextRef="#ctx0" brushRef="#br0" timeOffset="159075.49">26891 12577 0,'0'0'0,"25"0"15,-1 0 1,51 50 0,-50-25-1,-1 0-15,-48 49 16,-1-24 0,-25-26-1,50 1 1,-25-50-1,50-24 17,25-50-17,49-50 1,-25 25 0,-49 74-16</inkml:trace>
  <inkml:trace contextRef="#ctx0" brushRef="#br0" timeOffset="159326.35">24956 12106 0,'0'0'0,"-75"-99"16,51 99-1,24-25 1,-25 25 0</inkml:trace>
  <inkml:trace contextRef="#ctx0" brushRef="#br0" timeOffset="159775.91">27709 12627 0,'-24'0'31,"24"25"-15,0 0-1,24-1 1,26-24-16,0 0 16,-26 0-16,1 0 15,0-49 1,-25 24-1,-74 25 17,49 0-32</inkml:trace>
  <inkml:trace contextRef="#ctx0" brushRef="#br0" timeOffset="160043.07">27833 12999 0,'0'0'0,"0"25"0,0 0 15,-24-25 17,48 0-32,26 0 15,24-50 1,-49 0-1,-25 26 1,-49 24 15,-75 0-31</inkml:trace>
  <inkml:trace contextRef="#ctx0" brushRef="#br0" timeOffset="161279.76">10667 15579 0,'0'0'0,"0"-50"31,-25 75 47,25 0-78,0 0 16,0 24-16,0 1 15,0 24 1,-25 100 0,-24 0-1,-1-25 1,25-75-16,1 25 15,-1-49 1,25-25 0,49 0-1,26-50 1,74-25 0,-1 0-1,-48 1 16,-26 24-15,-49 0 0</inkml:trace>
  <inkml:trace contextRef="#ctx0" brushRef="#br0" timeOffset="161876.62">10568 15529 0,'0'0'16,"25"-24"46,-1 24-62,26-25 16,0 25 0,24-25-16,-24 0 15,98 0 1,-48 1 0,-51-1-1,-24 25 16</inkml:trace>
  <inkml:trace contextRef="#ctx0" brushRef="#br0" timeOffset="162261.15">10741 16026 0,'0'0'0,"25"-25"110,0 25-95,0-25-15,49 0 16,-24 0 0,-1 1-16,1-1 15,0 0 1,-25 25-1,-1 0 1</inkml:trace>
  <inkml:trace contextRef="#ctx0" brushRef="#br0" timeOffset="165574.74">11684 16398 0,'0'0'0,"0"-25"16,0 0-1,0 0 1,0 0 46,0 50-46,0 0 0,0 0 30,0-50 17,-25 25-47,25-25-16,0 0 15,-25 25-15,1-49 16,-26 49-1,25-25 17,-24 25-17,-1 25 1,0 24 0,26-49-16,-26 75 15,25 24 1,0 25-1,1 0 1,48 0 0,26-25-1,49-49 1,0-50 0,1 0-1,-26 0 1,-49 0-1,0-25 17</inkml:trace>
  <inkml:trace contextRef="#ctx0" brushRef="#br0" timeOffset="166358.66">13172 16199 0,'-24'-25'16,"24"1"30,24 24-30,1 0-16,0 0 16,0-25-1,0 25-15,74 0 16,-25-25 0,26 25-1,-1-25 1,-25 0-1,-49 25 17,0 0-17,-50 0 48,0 0-48</inkml:trace>
  <inkml:trace contextRef="#ctx0" brushRef="#br0" timeOffset="166766.79">13321 16398 0,'0'0'0,"-24"24"16,-1-24-1,50 25 17,-1-25-32,26 0 15,74 0 1,0-25-1,25 25 1,-25-24 0,-25-1-1,-49 25 1,-25 0 31,-50 0-16,0 0-15</inkml:trace>
  <inkml:trace contextRef="#ctx0" brushRef="#br0" timeOffset="182494.97">15281 15554 0,'0'-25'0,"0"1"16,-25 24-1,25-25 1,-25 50 78,50 24-79,-25 1-15,0 24 16,-25 25-16,25-24 15,0 74 1,-24-25 0,24-75-1,0-24 1,0-50 46</inkml:trace>
  <inkml:trace contextRef="#ctx0" brushRef="#br0" timeOffset="182933.94">14686 16398 0,'0'0'0,"-50"0"32,25 0-17,50 24 16,0-24-15,25 0 0,49 0-1,74-24 1,26-26 0,24 0-1,-24 26 1,-75-1-1,-25 0 1,-99 0-16,49 25 16</inkml:trace>
  <inkml:trace contextRef="#ctx0" brushRef="#br0" timeOffset="184094.95">15579 16720 0,'0'0'0,"0"-25"16,0 1 171,25-1-171,-50 25 47,25 25-48,0-1 1,0 1-1,0-50 64,0 1-48,0-1 0,-25 25 0,25-25-15,-25 25-16,0 0 16,1 0-1,-1 0-15,-50 0 16,26 25 15,-26 24-15,26 1-1,-26 49 1,26-49 0,-1 49-1,-24 75 1,49-100-1,0 50 1,0-49-16,25 24 16,75-25-1,-26-49 1,26 0 0,123 0-1,25-50 16,-49-25-15,-50 1 0,-50 24-1,-24 0 1,-25 0 0,0 25-1,-25-25-15</inkml:trace>
  <inkml:trace contextRef="#ctx0" brushRef="#br0" timeOffset="184994.64">17241 15182 0,'0'0'0,"-75"-25"32,51 1-32,-1 24 15,0 0 1,-49 24 0,-1 51-1,1-1 1,-25 50-1,-1 25 1,26 0 0,74-25-1,0 0 1,25-50-16,74 26 16,50-51-1,0-24 1,-1-25 15,1-50-15,0-49-1,-50-25 1,-24 0 0,-26-50-1,-24 1 1,-50 24-1,-123 0 1,-1 100 0,25 24-1,-25 0 1,50 50 0,-25 24-1,74 75 1,25-74-1</inkml:trace>
  <inkml:trace contextRef="#ctx0" brushRef="#br0" timeOffset="185544.83">17290 15877 0,'0'-25'15,"25"0"1,-25 0-16,0 0 16,25 1-1,-25-1-15,50 0 16,49-25 15,-74 26-15,24 24-1,1 24 1,24 26 0,-24 49-1,0 1 1,-26 24-1,26-50 1,24-24 0,1-26-1,-26-24-15,-24 25 16,50-25 0,24-49-1,-74 24-15,74-50 31,-49-24-15,-26 50 0,-24-1-1,0 25 1</inkml:trace>
  <inkml:trace contextRef="#ctx0" brushRef="#br0" timeOffset="188127.16">20763 10295 0,'-24'0'62,"48"-25"-15,1 25-47,25-25 16,49 25-16,0-24 16,25-1-16,248 0 15,75-49 16,74 24-15,-25-24 0,-49 24-1,-150 25 1,-73-24 0,-175 49-16,1 0 15,-25-25 1</inkml:trace>
  <inkml:trace contextRef="#ctx0" brushRef="#br0" timeOffset="188545.22">24063 9526 0,'0'0'0,"0"-25"16,0 0 0,-25 25-1,25-24 1,50 24 0,-1 24-1,125 1 1,-75 25-16,0-25 15,-24-1-15,24 1 16,0 25 0,-49-25-16,-50-1 15,25 26 1,-75 25 0,-124 98 15,25-49-16,25-25 1,50-24 0,49-50-1,-49-1 1</inkml:trace>
  <inkml:trace contextRef="#ctx0" brushRef="#br0" timeOffset="188811.71">24137 9700 0,'0'0'0,"0"-50"0,0 0 31,-25 50-15,25 50 15,0 74-16,25 50 1,-25 24 0,25-24-1,0-50 1,49-50 0</inkml:trace>
  <inkml:trace contextRef="#ctx0" brushRef="#br0" timeOffset="189280.28">25477 9749 0,'0'0'0,"0"-25"0,74-49 32,-49 24-17,74 26 1,0-1 0,-49 99-1,-100 50 1,1-24-1,49-26 1,49-24 0,51-26-1,-26 1 1,-49 50 15,0-51-31,-75 51 16,25-50-1,-74 49 1,74-74 0,0 0-16</inkml:trace>
  <inkml:trace contextRef="#ctx0" brushRef="#br0" timeOffset="189794.69">26271 8931 0,'0'-75'15,"0"150"-15,-50-199 0,0 74 16,-49 25-16,-75 25 16,-24 50-1,-100 198 16,125 0-15,24 50 0,74 24-1,51-24 1,73-50 0,50-50-1,125-98 1,24-51-1,25-74 1,0-123 0,-149 24-16,124-224 15,-124-49 17,-124 75-17,-124 99-15,-149 99 31,-50 49-15,26 125 0,49 123-1,-25 199 1</inkml:trace>
  <inkml:trace contextRef="#ctx0" brushRef="#br0" timeOffset="190478.54">21607 15356 0,'0'0'0,"-50"0"31,50 25 16,25-25-32,25 24-15,-1-24 16,1 25-16,49 0 16,149 0-1,75 0 1,98-1-1,26-24 1,-50-24 0,-149 24-1,-99-25 1,-100 25 0,-24 0-1,-25-25 1</inkml:trace>
  <inkml:trace contextRef="#ctx0" brushRef="#br0" timeOffset="190811.37">24162 15157 0,'0'0'0,"0"-24"16,50 24 31,-1 0-47,26 0 15,24 24-15,50-24 16,-25 50 0,-75 24-1,-73 1 1,-51 24 15,-74 0-15,0 0-1,50-24 1,50-50 0</inkml:trace>
  <inkml:trace contextRef="#ctx0" brushRef="#br0" timeOffset="191077.81">24261 15281 0,'0'0'0,"25"-24"0,-25-1 16,0 0-16,0 0 16,0 50 30,0 25-30,25 74 0,0 0-1,-25 24 1,-25-24 0,0-74-16,25-25 0</inkml:trace>
  <inkml:trace contextRef="#ctx0" brushRef="#br0" timeOffset="191594.7">25650 15108 0,'0'0'0,"0"-50"31,25 50-31,-25 25 16,-25 25 0,25 74-1,-24-25 1,24-25-1,24-74 1,1-25 0,99-24-1,-25-50 1,1 24 0,-100 50-1,24 25-15,-24 75 31,0 24-15,-24 75 0,24-26-1,0 1 1,0-74 0,24-100 15</inkml:trace>
  <inkml:trace contextRef="#ctx0" brushRef="#br0" timeOffset="192194.61">26246 14711 0,'0'0'16,"-75"-75"-16,1 26 15,-100-1 1,-24 25 0,49 25-1,0 50 1,0 74 0,25 99-1,75 25 1,49 25-1,0-149-15,24 124 16,26-24 0,24-76-1,51-73 1,73-50 0,50-1 15,-124-24-31,0-24 15,99-26 1,-24-74 0,-1-50-1,-49-49 1,-50-149 0,-148 99-1,-75 50 1,-50 99-1,0 49 1,1 75 0,-26 75-1,1 24 1,123-49 0</inkml:trace>
  <inkml:trace contextRef="#ctx0" brushRef="#br0" timeOffset="-212065.85">18853 14860 0,'0'-25'31,"-25"25"47,25 25-78,-24 24 16,-1-24-16,0 25 15,0-1 1,0 1-16,-24 49 15,24 25 1,0 0 0,0 0-1,25-25 1,50 1 0,24-1-1,26-49 1,24-1-1,-25-24 1,25-25 0,-25-25-1,-74 0 1</inkml:trace>
  <inkml:trace contextRef="#ctx0" brushRef="#br0" timeOffset="-211632.9">19374 15108 0,'0'-50'15,"0"75"48,0 0-47,25 24-1,-25 51 1,25-1-1,-25 25 1,25-25 0,24-25-1,-24-49 1,0 0 0,24-50-1,-24 25 1,-25-25-1</inkml:trace>
  <inkml:trace contextRef="#ctx0" brushRef="#br0" timeOffset="-211383.28">19424 15480 0,'0'0'0,"-75"-25"31,51 25-15,24-25-1,24 0 1,51 1 0,24-51-1,0 26 1,-49-1-1</inkml:trace>
  <inkml:trace contextRef="#ctx0" brushRef="#br0" timeOffset="-211047.94">19796 15008 0,'0'-24'16,"0"-1"0,50 25 15,-26 0-31,-24 25 16,25-1-1,25 26 1,-25 49-1,-1 25 1,-24-49 0,-24 74-1,-1-25-15,-50-25 32,-24-74-17</inkml:trace>
  <inkml:trace contextRef="#ctx0" brushRef="#br0" timeOffset="-209549.77">17092 3671 0,'-50'-24'16,"26"24"-1,-1 0 32,25 24-31,-25 26-1,0 0 1,0 49 0,1 25-1,-26 25 1,50 0 0,0-50-16,25 50 15,24-25 1,51-25-1,-26-25 1,-49-49 0,0-25-1,-1 0 1,1-25 0</inkml:trace>
  <inkml:trace contextRef="#ctx0" brushRef="#br0" timeOffset="-209099.68">17539 3845 0,'0'0'0,"24"-25"32,-24 1-32,0 48 47,0 1-32,0 50 1,0 49-1,-24 0 1,24 24 0,-25-23-1,25-51 1,25 0 0,24-49-1,1 0 1,24-75-1,-24 26 1,-1-26 0</inkml:trace>
  <inkml:trace contextRef="#ctx0" brushRef="#br0" timeOffset="-208832.86">17439 4267 0,'-25'0'0,"25"-25"16,-24 25-1,24-25 1,49 25-1,-24-25-15,74-24 16,1 24 0,-51 0-1</inkml:trace>
  <inkml:trace contextRef="#ctx0" brushRef="#br0" timeOffset="-208400.4">18059 3597 0,'0'0'0,"0"-25"15,0 0-15,25 25 16,0 0-1,0 75 1,49 24 0,26 50-1,-26 25 1,-24-1 15,-50 1-15,-50-50-1,0-25 1,1-49 0,49-25-16,-25-25 15,0 24 17,25 1-17,-25 25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3.6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0 263,'0'-8,"0"-9,16-10,12 0,16-4,17 5,12-2,10 5,5 5,3 6,1-2,1 1,-9 2,-11 4,-25 10,-20 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0.2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1,'8'0,"10"0,2 7,-2 11,-12 17,-7 10,-11 13,-11 3,-2 0,4-3,12-19,24-16,16-12,19-16,7-14,-5-5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0.6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74,'1'-7,"0"0,1 0,0 0,0 0,1 0,0 1,0-1,7-9,-10 16,0 0,0 0,0-1,0 1,0 0,0 0,0 0,0 0,0 0,0-1,0 1,0 0,1 0,-1 0,0 0,0 0,0 0,0 0,0 0,1-1,-1 1,0 0,0 0,0 0,0 0,0 0,1 0,-1 0,0 0,0 0,0 0,0 0,1 0,-1 0,0 0,0 0,0 0,0 0,1 0,-1 0,0 1,0-1,0 0,0 0,0 0,1 0,-1 0,0 0,0 0,0 0,0 1,0-1,0 0,0 0,0 0,1 0,-1 0,0 1,0-1,5 17,-2 22,-9 30,-2 0,-26 98,20-106,2 0,2 0,-1 98,11-151,0-1,1 1,0 0,0-1,1 1,0-1,0 0,1 1,0-1,5 9,-5-12,-1-1,1 0,0 0,0 0,0 0,0 0,1 0,-1-1,1 0,-1 1,1-1,0-1,0 1,0 0,0-1,0 0,0 0,0 0,0-1,5 1,4-1,1 0,-1-1,1 0,-1-1,1-1,12-3,75-31,-99 36,72-30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0.9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79 46,'-8'-7,"-10"-3,-9 0,6 3,16 1,16 3,21 1,5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1.5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34 0,'0'2,"-1"-1,0 1,1 0,-1-1,0 1,0-1,0 1,0-1,0 1,0-1,0 0,-1 0,1 1,-3 1,-12 14,16-16,0 0,0-1,0 1,0-1,-1 1,1 0,0-1,0 1,1-1,-1 1,0 0,0-1,0 1,0-1,0 1,1-1,-1 1,0-1,0 1,1 0,-1-1,0 1,1-1,-1 0,1 1,-1-1,0 1,1-1,-1 0,1 1,-1-1,1 0,0 1,0-1,8 4,1 0,-1-1,0 0,1-1,0 0,0 0,0-1,13-1,-4 2,543 10,-412-12,2306-30,-1925 13,-438 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1.8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74 31,'-3'-1,"0"0,0 0,0 0,0 0,1 0,-1-1,0 1,1-1,-4-2,-17-9,22 12,0 1,0 0,1-1,-1 1,0 0,1 0,-1 0,0 0,0-1,1 1,-1 0,0 0,0 1,1-1,-1 0,0 0,0 0,1 0,-1 1,0-1,1 0,-1 1,0-1,0 1,0 0,1-1,0 0,0 1,0-1,0 1,0-1,0 1,0-1,0 0,0 1,0-1,0 1,1-1,-1 0,0 1,0-1,0 1,0-1,1 0,-1 1,0-1,0 0,1 1,-1-1,0 0,1 1,-1-1,0 0,1 0,-1 1,0-1,1 0,0 0,16 13,2-1,-1-1,1-1,1-1,38 13,-5-2,517 189,-478-183,204 70,-281-90,0 1,-1 0,1 1,-2 1,1 0,19 18,-30-24,0 0,0 0,0 0,-1 0,1 1,-1-1,0 1,0-1,0 1,0 0,-1 0,1 0,-1 0,0 0,0 0,-1 0,1 0,-1 0,0 0,0 0,0 0,-1 0,1 1,-1-1,0 0,0 0,-1-1,1 1,-1 0,-3 6,-5 4,0 0,-1-1,0 0,-1 0,-1-1,0-1,0 0,-28 16,-128 63,148-80,-76 36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2.2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77,'0'-7,"0"-11,0-9,0 8,0 14,8 23,10 23,2 29,5 24,6 19,5 13,12 8,5 4,1 1,0-8,-11-26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32.9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533 142,'0'-2,"0"0,0 0,-1 0,1 0,-1 0,0 0,1 0,-1 0,0 0,0 0,0 0,0 0,-1 0,1 0,-1 1,1-1,-1 1,1-1,-1 1,0 0,1-1,-1 1,0 0,0 0,0 0,0 0,0 1,0-1,0 1,-1-1,1 1,0 0,0-1,-3 1,-4 0,1-1,-1 1,0 1,0 0,1 0,-1 0,-12 5,0 2,0 2,1 0,-1 1,2 1,0 1,1 1,-30 28,24-19,1 2,2 0,0 2,-29 50,39-56,0-1,2 1,1 0,0 1,1 0,2 1,0-1,-3 40,8-53,0 1,0-1,1 0,0 1,1-1,-1 0,2 0,-1 0,2-1,-1 1,1 0,0-1,1 0,0 0,0-1,0 1,1-1,1 0,-1 0,1-1,0 0,0 0,1-1,8 5,7 2,0-2,1 0,1-2,-1 0,1-2,0-1,1-1,47 2,-8-6,0-2,85-15,-142 16,247-48,-230 43,-1-2,0-1,0 0,-1-2,0-1,-1-1,0-1,21-17,-33 21,0 0,0 0,-1-1,-1 0,0-1,0 0,-2 0,1 0,-1-1,7-22,-8 17,-1 0,-1 0,0 0,-1-1,-1 1,-1 0,-4-34,2 35,0 1,-2-1,0 1,-1 0,0 1,-1-1,-1 1,0 0,-2 1,1-1,-2 2,0-1,0 2,-1-1,-1 1,0 1,0 0,-1 1,-23-15,3 10,0 1,-1 1,0 2,-1 2,-60-9,-179-2,162 18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44.2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55,'-1'68,"3"156,-1-215,0 0,0-1,1 1,0-1,1 1,0-1,0 0,1 0,9 15,-12-21,1 0,-1 0,1 0,0 0,-1 0,1-1,0 1,0 0,0-1,0 0,0 0,1 1,-1-1,0 0,0-1,1 1,-1 0,1-1,-1 1,0-1,1 0,-1 0,1 0,-1 0,1 0,-1 0,1-1,-1 1,0-1,1 0,-1 0,0 1,1-2,-1 1,0 0,0 0,0-1,3-2,3-2,-1-1,1 0,-1-1,-1 1,0-1,0-1,0 1,-1-1,0 0,-1 0,0-1,-1 1,0-1,0 1,-1-1,0 0,0 0,-1-11,0 5,-1 1,0-1,-1 1,-1-1,0 1,-1 0,-1 0,0 0,-1 0,-1 1,-9-18,-16-14,-2 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44.6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54 231,'0'7,"15"3,12 0,10-10,6-12,-5-12,-8-9,-9-7,-17 3,-15 1,-22 6,-13 9,-13 7,-5 7,9 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4:44.9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178 20,'-16'-8,"-12"-2,-9 8,2 12,7 20,8 12,7 6,21 11,17-5,12-4,15-11,5-19,-6-21,-12-18,-20-13,-14-9,-22-5,-8 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7.6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484 42,'0'29,"0"-47,0 17,0 0,0-1,0 1,-1 0,1-1,-1 1,1 0,-1-1,1 1,-1 0,0 0,0 0,1 0,-1-1,0 1,0 0,0 1,0-1,-2-2,-1 1,-1-1,1 1,-1-1,1 1,-9-2,0 1,1 0,0 1,-1 0,-16 0,16 3,0 0,-1 1,1 0,0 1,0 1,0 0,0 0,1 2,-1-1,1 2,1-1,-1 2,1-1,1 2,-1-1,1 1,1 1,0 0,0 0,1 1,0 0,-9 17,8-10,-10 17,-26 70,41-96,1 0,1 1,0 0,0-1,0 1,2 0,-1 0,1-1,0 1,1 0,0 0,1-1,3 12,-2-14,1 0,-1-1,1 1,1-1,-1 0,1-1,0 1,0-1,0 0,11 7,2 1,1-1,25 13,-30-19,0-1,0 0,1 0,-1-2,1 0,26 2,91-4,-101-2,8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6.4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0,'7'8,"3"17,0 20,-2 17,-11 22,-3 10,-2 5,1-6,2-12,1-12,2-11,1-14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6.8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38 268,'-8'0,"-9"0,5 0,19-8,18-2,26-7,19 0,22-6,9-6,3-6,-8 3,-6 0,-10-3,-20 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7.1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1 245,'0'-8,"8"-10,17-2,13-5,22 1,16-2,10 3,14-2,4 3,0-2,-2 3,-12 13,-20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7.5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446 0,'-7'1,"1"0,-1 0,1 0,-1 1,1 0,0 1,0-1,0 1,0 0,0 0,1 1,-1 0,-6 7,-5 4,0 1,-21 28,15-13,2 0,0 2,3 1,0 0,-13 41,-49 189,55-165,-11 105,31-168,2 1,2-1,1 1,2-1,2 0,11 51,-11-73,0 0,1-1,1 1,0-1,1-1,0 1,1-1,1 0,0-1,0 0,1 0,0-1,1 0,0-1,1 0,13 7,41 19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7.9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176 44,'0'-4,"0"-1,-1 1,1-1,-1 1,0 0,-2-6,3 9,-1 1,1-1,0 1,0 0,0-1,0 1,-1 0,1-1,0 1,0 0,-1-1,1 1,0 0,-1-1,1 1,0 0,-1 0,1-1,0 1,-1 0,1 0,-1 0,1 0,0-1,-1 1,1 0,-1 0,0 1,0-1,0 1,0-1,0 1,0-1,0 1,0 0,1-1,-1 1,0 0,0 0,1-1,-1 1,1 0,-1 0,0 2,-11 21,1 1,1 1,1 0,1 0,-4 30,3-15,-50 235,51-224,3-1,1 1,6 74,-1-113,0-1,1 0,1 0,0 0,0 0,1 0,9 17,-9-21,1-1,0 0,0 0,1 0,0-1,0 0,0 0,1-1,0 1,0-1,12 6,27 9,-4-6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8.3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78,'0'8,"8"-6,17-2,27-10,28-9,23-10,-6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48.6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 16,'-5'-15,"4"14,7 11,16 24,-1 2,-2 1,-2 0,-2 1,12 43,42 207,-40-147,12 166,-38-261,-2-1,-2 1,-2 0,-2 0,-2-1,-2 1,-27 79,17-85,0-11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0.5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151 0,'-2'74,"-20"122,-30 68,0 3,42-198,-2 134,12-182,1 0,1 0,1-1,1 1,0 0,16 39,-17-53,1 1,-1 0,2-1,-1 0,1 0,0-1,1 1,-1-1,1 0,0 0,1-1,0 0,-1 0,2 0,-1-1,0 0,1-1,0 0,0 0,8 2,-1-2,0-2,1 1,-1-2,0 0,1-1,-1 0,30-8,29-10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0.8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90 126,'-8'-7,"-10"-3,-10 0,1-5,19-1,26 3,26-4,20 1,15 3,-7 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1.2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13 352,'19'-1,"1"-1,-1-1,1 0,-1-2,0 0,-1-1,21-10,-13 5,-1-2,0-1,-2-1,31-24,-39 26,0 0,-1-2,16-19,-26 29,-1 0,1 0,-1-1,1 1,-1-1,-1 0,1 0,-1 0,0 0,-1-1,0 1,0 0,1-13,-2 17,0 0,0-1,0 1,-1 0,1 0,-1 0,1 0,-1 0,0 0,0 0,0 0,0 0,0 1,0-1,0 0,0 1,-1-1,1 0,-1 1,1 0,-5-3,4 3,-1-1,0 1,0 1,-1-1,1 0,0 1,0-1,0 1,0 0,-1 0,1 0,0 1,-3 0,-7 2,1 0,0 1,0 1,0 0,1 0,-14 9,2 2,-1 2,2 0,0 1,1 2,2 0,-29 38,35-40,0 1,1 0,1 1,1 0,0 0,2 1,1 1,-8 38,13-53,2 1,-1-1,1 0,0 1,0-1,1 1,0-1,1 0,0 0,0 1,1-1,0-1,0 1,1 0,0-1,0 0,1 0,0 0,0 0,0-1,1 0,0 0,1 0,-1-1,1 0,0 0,0-1,11 6,51 18,0-7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59.9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86,'7'0,"11"0,9 0,15 0,24 0,31 0,21 0,21 0,9-8,-4-2,-13-7,-12-1,-20 3,-19 4,-22 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1.5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1,'3'0,"1"0,-1 0,0 0,0 1,0 0,0-1,0 1,0 0,0 0,0 1,0-1,0 1,-1-1,1 1,-1 0,1 0,3 4,-3-2,0 0,0 0,0 0,-1 1,1-1,-1 1,-1 0,1 0,0 0,0 5,1 8,-2 1,0-1,0 1,-2-1,-2 20,-23 124,26-162,0 0,0 0,0 0,0 0,0 1,0-1,-1 0,1 0,0 0,0 0,0 0,0 1,0-1,0 0,0 0,0 0,0 0,0 1,0-1,0 0,0 0,0 0,0 0,0 0,0 1,0-1,0 0,0 0,0 0,0 0,0 1,0-1,0 0,1 0,-1 0,0 0,0 0,0 0,0 1,0-1,0 0,0 0,1 0,-1 0,0 0,0 0,0 0,0 0,1 0,-1 0,0 0,0 0,0 0,0 1,0-1,1 0,-1 0,0 0,0-1,11-9,14-26,-23 33,34-50,48-55,-69 90,1 1,1 1,1 1,0 0,0 1,36-19,-49 30,0 1,0 0,0 0,0 0,0 1,0 0,1 0,-1 0,0 0,1 1,-1 0,0 0,1 1,-1-1,1 1,-1 0,0 1,0-1,0 1,7 3,-3 0,-1 1,0-1,0 1,-1 1,0 0,0 0,0 0,-1 1,0 0,6 12,23 45,-7-2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1.9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407 1035,'3'-3,"-1"0,1-1,-1 1,0 0,0-1,0 1,0-1,0 0,-1 0,0 0,0 0,0 0,0 0,0 0,-1-7,0 9,0 0,0 1,0-1,-1 0,1 0,0 0,-1 1,0-1,1 0,-1 1,0-1,0 0,0 1,0-1,0 1,0-1,0 1,-1 0,1 0,0-1,-1 1,1 0,-1 0,0 0,1 1,-1-1,0 0,1 0,-1 1,0-1,0 1,1 0,-1 0,0-1,0 1,-2 0,-12 1,0 0,1 1,-1 1,1 0,0 2,0-1,0 2,0-1,1 2,0 0,1 1,-1 1,2-1,-1 2,1 0,-21 23,20-20,1 2,0 0,1 0,0 1,2 0,0 1,1 0,0 0,1 1,1 0,1 0,1 0,-4 36,7-47,1 1,0 0,1-1,-1 1,1-1,1 0,0 1,0-1,0 0,1 0,0 0,0 0,1-1,0 1,6 7,-3-7,-1 0,2 0,-1-1,1 0,0-1,0 1,0-2,1 1,0-1,0 0,16 4,-13-5,1 0,0 0,0-1,0-1,0 0,0 0,1-2,-1 1,0-2,0 0,0 0,0-2,-1 1,1-1,-1-1,0-1,0 1,0-2,-1 0,0 0,0-1,-1 0,0-1,0 0,12-15,-3-2,-2 0,0-1,-2-1,0-1,-2 0,15-51,34-192,42-589,-103 851,1-8,-2 35,-1 288,40 313,-17-480,1-26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2.2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204 107,'3'-7,"0"0,0 0,-1 0,0-1,0 1,1-12,-2 18,-1-1,0 1,0-1,0 0,1 1,-2-1,1 1,0-1,0 1,0-1,-1 1,1-1,-1 1,1-1,-1 1,0-1,1 1,-1 0,0-1,0 1,0 0,0 0,0 0,0-1,-1 1,1 0,0 1,0-1,-1 0,1 0,0 0,-1 1,1-1,-1 1,1-1,-1 1,-1-1,0 1,1 0,-1 1,1-1,-1 0,1 1,-1-1,1 1,-1 0,1-1,-1 1,1 1,0-1,0 0,-1 0,1 1,0-1,0 1,0 0,0 0,1 0,-1 0,1 0,-1 0,-1 2,0 2,0-1,0 1,0 0,1 0,0 0,0 0,0 0,1 0,-1 7,2 0,0-1,1 1,0-1,1 0,0 0,1 1,1-2,0 1,5 12,11 16,29 46,8 19,-51-93,-1 1,0 1,-1-1,0 1,-1-1,2 23,-5-30,0 1,0-1,-1 1,1-1,-2 1,1-1,0 0,-1 0,-1 0,1 0,-1 0,0 0,0-1,0 1,-1-1,-6 8,3-6,-1 0,0 0,0-1,-1 0,1-1,-1 0,0 0,-13 4,1-1,-1-1,-37 6,-10-3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2.6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38,'0'-8,"0"-9,0 5,0 12,0 21,7 31,3 28,7 23,1 25,-3 14,-4 4,4-7,-8-11,-6-21,-2-21,-2-17,0-20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2.9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1 339,'1'-7,"-1"1,2-1,-1 1,1 0,0-1,0 1,1 0,-1 0,1 0,1 1,-1-1,1 1,0 0,0-1,1 2,0-1,-1 1,2-1,-1 1,0 1,9-5,12-8,2 2,0 1,34-10,-61 22,84-28,2 4,0 4,1 4,95-7,-174 23,-1 0,0 1,0 0,1 1,15 3,-23-4,1 1,-1-1,1 1,-1-1,0 1,0 0,1 0,-1 0,0-1,0 1,0 0,0 0,0 1,0-1,0 0,0 0,-1 0,1 1,0-1,-1 0,1 1,-1-1,1 0,-1 1,0-1,1 1,-1-1,0 1,0-1,0 1,0-1,0 1,0-1,-1 0,1 1,-1-1,1 1,-1-1,0 2,-44 113,30-83,2 1,1 0,-7 37,16-60,2-1,0 1,0 0,1 0,0 0,1-1,0 1,0 0,1 0,1-1,0 1,1-1,-1 0,10 15,-9-19,0 0,0 0,1-1,0 1,0-1,0-1,1 1,0-1,0 0,0 0,0 0,0-1,1 0,0 0,-1-1,1 0,0 0,0-1,0 1,1-1,-1-1,0 0,0 0,8-1,-8 1,0-1,0 0,0 0,0-1,0 0,-1 0,1-1,-1 0,1 0,-1 0,0-1,0 0,0 0,-1-1,0 1,1-1,-1 0,-1-1,1 1,-1-1,0 0,-1 0,1 0,4-11,-6 6,1 1,-1-1,-1 0,0 0,0 0,-1 1,-1-1,0 0,0 0,-1 0,0 1,-1-1,0 1,-1-1,0 1,-1 0,-6-11,-5-6,-2 1,0 1,-2 0,-40-39,33 38,-1 2,-61-39,26 27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3.4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784 98,'0'-4,"0"1,0 0,0-1,-1 1,0-1,0 1,0 0,0-1,0 1,0 0,-1 0,0 0,0 0,1 0,-2 0,1 1,-5-6,2 5,1-1,-1 1,-1 0,1 0,0 0,-1 1,1 0,-1 0,-10-2,1 1,0 2,-1-1,1 2,0 0,-1 1,1 0,-21 5,25-3,-1 0,2 1,-1 0,0 0,1 1,0 1,0 0,0 0,1 0,0 2,0-1,1 1,0 0,0 1,1-1,0 2,1-1,0 1,0 0,1 0,0 1,1-1,0 1,1 0,0 0,0 0,2 1,-1-1,1 20,2-14,0 0,2 0,0-1,1 1,0-1,13 30,54 89,-50-101,-2 2,27 68,-41-91,-2-1,0 1,0 0,-1-1,-1 1,0 0,-1 0,0 0,-1 0,-1 0,-3 17,2-20,-1 1,0-1,-1 0,0 0,0 0,-1 0,-1-1,1 0,-1-1,-1 1,0-1,0-1,-14 11,5-6,-1-2,1 0,-2-1,1 0,-1-2,0 0,-39 8,31-10,-1-1,1-1,-1-2,0-1,-33-3,0-7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3.7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244 9,'0'-1,"0"1,1 0,-1 0,0-1,0 1,0 0,0-1,0 1,0 0,0 0,0-1,0 1,0 0,-1 0,1-1,0 1,0 0,0 0,0-1,0 1,0 0,0 0,-1 0,1-1,0 1,0 0,0 0,0 0,-1-1,1 1,0 0,0 0,-1 0,1 0,0 0,0 0,0 0,-1-1,1 1,0 0,-1 0,1 0,0 0,0 0,-1 0,1 0,0 0,0 0,-1 0,1 0,0 1,0-1,-1 0,1 0,0 0,0 0,-1 0,1 0,0 1,0-1,0 0,-1 0,1 0,-15 16,2 4,1 1,2 0,0 1,-9 32,6-19,-20 58,5 1,3 1,5 1,-13 163,31-224,1-1,2 1,1-1,11 50,-11-71,2 0,0 0,1 0,0 0,0-1,2 0,-1 0,2 0,-1-1,2 0,-1-1,2 0,-1 0,12 8,-6-7,0-2,1 1,0-2,1 0,-1-1,1-1,1-1,-1 0,27 3,-8-3,0-2,0-2,60-5,-3-7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4.1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57 63,'-15'0,"-12"0,12 0,26 0,32 0,32-8,27-9,17-3,-10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5.40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150 893,'0'2,"1"-1,-1 1,1-1,-1 1,1-1,0 1,0-1,0 1,-1-1,1 0,1 0,-1 1,0-1,0 0,0 0,1 0,-1 0,0 0,1 0,-1-1,1 1,-1 0,1-1,-1 1,1-1,0 1,1-1,51 9,-51-8,15 0,0 0,0-1,-1 0,1-2,0 0,-1-1,23-7,-34 9,0-1,-1 0,1-1,0 1,-1-1,0 0,1 0,-1-1,0 1,-1-1,1 0,-1-1,0 1,0-1,0 1,0-1,-1-1,0 1,0 0,0-1,-1 1,0-1,0 0,2-9,-4 11,1 1,-1 0,1-1,-1 1,0-1,0 1,-1 0,1-1,-1 1,0 0,0 0,0-1,0 1,0 0,-1 0,1 0,-1 0,0 0,0 1,-3-5,2 4,-1 0,0 1,0-1,0 1,-1 0,1 0,0 0,-1 0,1 1,-1 0,0 0,-8-1,-4 1,0 1,1 0,-1 2,0 0,1 0,-1 2,-15 5,15-3,0 1,1 1,0 0,0 1,1 0,0 2,0 0,1 0,1 1,0 1,1 0,0 1,1 1,1-1,-10 18,13-19,0 1,1 0,1 0,0 1,1 0,0 0,1 0,1 0,0 0,2 1,-1-1,2 0,0 1,1-1,0 0,1 0,1 0,6 16,-5-21,0 1,1-1,0 1,1-2,0 1,1-1,0 0,0 0,1-1,0-1,0 1,1-1,0-1,0 0,1 0,0-1,12 4,10 3,0-2,0-2,1-1,59 5,-48-9,0-2,1-1,-1-3,0-2,-1-2,1-1,-1-3,-1-2,61-25,-72 24,-1-2,0-1,-1-2,-1-1,-1-1,-1-1,-1-2,-1 0,-1-2,-1 0,-1-2,30-51,-45 66,0 0,-1 0,0 0,-2-1,7-27,-10 37,-1 0,1 1,-1-1,0 0,0 0,-1 0,1 1,-1-1,0 0,0 1,-2-8,1 9,1 0,-1 0,1 0,-1 0,0 0,0 0,0 0,0 0,0 1,0-1,0 1,-1-1,1 1,0 0,-1 0,1 0,-1 0,-4 0,1 0,1 0,-1 1,1 0,-1 0,0 0,1 1,-1 0,1 0,-1 0,1 1,0-1,-1 2,1-1,0 0,0 1,1 0,-1 0,0 0,-5 6,-7 6,1 2,1-1,-19 28,12-15,2 1,-26 54,37-65,1 1,0-1,2 2,1-1,-6 40,10-55,1 1,-1 0,1-1,1 1,-1-1,1 1,0 0,0-1,1 1,-1-1,1 0,1 1,-1-1,1 0,-1 0,1-1,1 1,3 4,-2-4,1-1,-1 1,1-1,-1-1,1 1,0-1,1 0,-1 0,0-1,1 0,0 0,-1-1,1 1,10-1,2 0,0-2,0 0,0-1,0-1,0-1,-1 0,1-1,-1-2,-1 0,26-13,12-10,92-67,-108 66,66-68,-71 64,-31 33,-1-1,0 1,1-1,0 1,-1 0,1 0,0 0,0 1,0-1,0 1,0 0,1-1,-1 1,0 1,1-1,-1 0,6 1,-4 0,0 1,0 1,0-1,0 1,0 0,0 0,-1 0,1 1,-1-1,6 5,2 1,0-1,1 0,0-1,0 0,0-1,1-1,0 0,-1-1,1 0,0-1,1-1,25 0,-17-3,-1-1,-1-1,1-1,-1-1,1-1,-2-1,30-14,-37 15,0 0,0-1,11-8,-21 13,0 1,0-1,0 0,0 0,0 0,-1 0,0 0,1-1,-1 1,0-1,0 0,-1 1,1-1,-1 0,1-4,-2 6,0 1,0-1,0 1,0-1,0 1,0-1,0 1,-1 0,1-1,-1 1,1-1,-1 1,0 0,1-1,-1 1,0 0,0 0,0-1,0 1,0 0,0 0,0 0,0 0,0 1,-1-1,1 0,0 0,-1 1,1-1,0 0,-1 1,1 0,-1-1,-2 1,-4-2,1 1,-1 0,0 1,1-1,-12 2,0 2,0 0,0 1,0 1,1 1,0 0,0 2,0 0,1 1,0 0,1 1,0 1,-21 20,26-22,1 1,1 0,-1 1,2 0,-1 0,2 1,0 0,0 0,1 1,0 0,1 0,1 0,0 1,1-1,0 1,1 0,-1 25,3-33,1 0,-1 0,1-1,0 1,0 0,1 0,0 0,0-1,0 1,1-1,0 0,0 0,0 0,0 0,1 0,0 0,0-1,0 0,0 0,1 0,0 0,0-1,0 0,0 0,0 0,1-1,-1 1,1-1,0-1,-1 1,13 1,-5-1,0-1,0 0,0-1,0 0,0-1,0-1,0 0,0-1,0 0,-1-1,1 0,-1-1,21-11,-15 3,-1 0,0-1,-1 0,0-2,-2 0,1 0,-2-2,-1 1,13-23,2-10,-2-2,24-72,140-562,-155 543,-16 57,-16 50,-2 36,0 0,0-1,0 1,0 0,0 0,0-1,0 1,0 0,0 0,0-1,0 1,0 0,0 0,0 0,-1-1,1 1,0 0,0 0,0 0,0-1,-1 1,1 0,0 0,0 0,0 0,-1-1,1 1,0 0,0 0,0 0,-1 0,1 0,0 0,0 0,-1 0,-11 12,-4 14,2 1,1 0,1 1,-13 44,-27 130,45-168,-39 226,42-217,2-1,2 1,1 0,9 49,-8-82,0 1,1-1,0 0,0 0,1 0,1 0,-1-1,2 0,-1 0,9 10,-11-15,1 0,-1-1,1 1,0-1,1 0,-1 0,0 0,1 0,0-1,-1 0,1 0,0 0,0-1,0 0,0 1,0-2,1 1,-1-1,0 0,0 0,0 0,6-1,-3-1,1 1,-1-2,0 1,0-1,-1 0,1-1,0 0,-1 0,0 0,0-1,0 0,10-12,2-3,-2 0,25-39,-28 37,1 2,33-37,-46 55,0 1,0-1,0 0,1 1,-1 0,1-1,-1 1,1 0,-1 0,1 0,0 1,-1-1,1 1,0-1,0 1,-1 0,1 0,0 0,0 1,-1-1,1 0,2 2,6 1,-1 1,1 0,-1 1,10 6,-14-8,-3-1,0 0,0 0,-1 0,1 0,-1 1,1-1,-1 1,0-1,1 1,-1 0,-1 0,1 0,0 0,-1 0,0 1,1-1,-1 0,0 1,-1-1,1 1,-1-1,1 0,-1 1,0-1,-1 6,-1 8,-1-1,0-1,-1 1,-8 18,12-34,-191 468,122-311,-283 595,239-555,95-170,-1-1,-1-1,-2-1,-45 40,60-58,0-1,0 1,0-2,-1 1,0-1,0 0,0-1,-1 0,1 0,-1-1,-10 2,14-3,1-1,-1 0,0-1,1 1,-1-1,1 0,-1 0,1 0,-1 0,1-1,0 0,-1 0,1 0,0-1,0 1,1-1,-1 0,1 0,-1 0,1 0,0-1,0 1,-3-5,-2-4,1-1,0 1,1-1,0 0,1-1,-4-15,0-7,-5-52,8 5,5-1,2 1,5-1,24-130,4 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5.7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0 142,'8'0,"2"-7,15-11,18-2,17-4,13 1,18-3,-8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0.3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179 8,'-14'-4,"14"4,-1-1,1 1,-1 0,1-1,-1 1,1 0,-1-1,1 1,-1 0,0 0,1 0,-1 0,1-1,-1 1,0 0,1 0,-1 0,1 0,-1 1,0-1,1 0,-1 0,1 0,-1 0,0 0,1 1,-1-1,1 0,-1 1,1-1,-1 0,1 1,-1-1,1 1,-1-1,1 0,0 1,-1-1,1 1,-1 0,-6 12,0 1,1 0,1 0,0 0,1 0,0 1,-3 28,0-3,-40 314,28-176,12-124,-1 3,-1 106,14-122,5-12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6.1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495 27,'-1'-1,"1"0,0 0,0 0,0 0,-1 0,1-1,0 1,-1 0,1 0,-1 0,1 0,-1 0,0 1,1-1,-1 0,0 0,0 0,0 1,1-1,-1 0,0 1,0-1,0 0,0 1,0-1,0 1,0 0,0-1,0 1,-1 0,0 0,-3-1,0 0,0 1,0 0,0 0,-9 1,1 1,0 1,1 1,-1 0,1 0,0 2,0-1,1 1,-1 1,1 0,1 1,-1 0,1 0,1 1,0 1,0-1,0 2,-7 11,8-8,0-1,0 2,1-1,1 1,1 0,0 0,0 0,2 1,0-1,1 1,0 0,2 0,1 29,2-23,1-1,1 1,1-1,16 38,45 75,-19-43,-44-84,0 1,0 0,-1 0,0 1,4 13,-7-19,1-1,-1 0,0 0,0 0,0 0,0 0,0 0,0 1,-1-1,1 0,-1 0,1 0,-1 0,0 0,0 0,0 0,0-1,0 1,0 0,-1 0,1-1,-1 1,1-1,-1 1,-2 1,-5 3,0-1,-1 0,1-1,-1 0,0 0,-1-1,-15 3,-79 7,77-10,-72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6.5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93 10,'0'-7,"0"4,-8 11,-2 19,-7 21,-1 24,3 23,4 10,4 10,3-7,2-6,2-21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7.16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0 944,'0'-9,"0"0,1 0,0 0,0 0,0 0,2 1,-1-1,5-10,-4 14,0-1,0 1,1 0,0 0,0 0,0 1,1-1,0 1,-1 0,1 1,1-1,10-5,17-7,0 2,1 1,0 1,41-7,151-21,-101 21,-60 7,-42 12,-23 1,0-1,1 0,-1 0,0 0,0 0,0 0,0 0,1 1,-1-1,0 0,0 0,0 0,0 0,0 1,1-1,-1 0,0 0,0 0,0 1,0-1,0 0,0 0,0 0,0 1,0-1,0 0,0 0,0 0,0 1,0-1,0 0,0 0,0 1,0-1,0 0,0 0,0 0,0 1,0-1,-1 0,1 0,0 0,0 1,-27 24,23-21,-9 6,-11 10,-25 25,44-39,-1 0,1 0,0 1,0-1,1 1,0 1,0-1,1 0,-4 13,6-18,1 0,0 0,-1-1,1 1,0 0,0 0,0 0,0 0,0 0,1 0,-1 0,1 0,-1 0,1-1,0 1,-1 0,1 0,0-1,0 1,0 0,1-1,-1 1,0-1,1 0,-1 1,0-1,1 0,0 0,-1 0,1 0,0 0,-1 0,1 0,0-1,0 1,3 0,6 2,0-1,1 0,-1-1,0 0,13-1,29-3,-1-3,0-2,0-3,59-19,-109 29,1 0,-1 0,1 0,-1 1,1-1,0 1,0 0,-1-1,1 1,0 0,-1 1,1-1,0 1,-1-1,1 1,0 0,-1 0,1 0,2 1,-3 1,1-1,-1 1,0-1,0 1,0 0,-1 0,1 0,-1 0,1 0,-1 1,0-1,0 0,0 0,0 6,1 3,1-1,0 1,1-1,0 0,1 0,0-1,1 1,0-1,1 0,0 0,0-1,12 11,-13-14,1-1,1 1,-1-1,1 0,0-1,0 0,0 0,1-1,-1 0,1-1,0 1,0-2,-1 1,1-1,1-1,16 0,-15-1,-1 0,1-1,-1 0,1-1,-1 0,0 0,0-1,-1-1,1 0,16-11,-13 6,0-1,-1 0,0 0,-1-1,-1-1,14-19,-2-6,-1-1,-2-1,-2 0,16-59,94-461,-116 468,-10 89,-1 0,0 0,0 0,0 0,-1 0,1 1,-1-1,1 0,-1 0,0 0,-3-5,4 8,0-1,-1 1,1-1,-1 1,1 0,-1-1,1 1,-1-1,1 1,-1 0,0-1,1 1,-1 0,1 0,-1 0,0 0,1-1,-1 1,0 0,1 0,-1 0,0 0,1 0,-1 0,0 1,1-1,-1 0,1 0,-1 0,0 1,0-1,-4 4,0-1,0 1,0-1,1 2,0-1,0 0,0 1,0-1,-4 10,-18 30,2 1,-29 79,-18 106,62-190,1 0,2 1,-2 52,8-78,0 0,1-1,0 1,1 0,1-1,0 1,1-1,1 0,0 0,1-1,0 1,12 17,-11-23,0 0,1 0,0 0,0-1,1 0,0-1,0 0,1 0,-1-1,1 0,0-1,1 0,-1-1,1 0,-1 0,1-1,0-1,0 0,0 0,18-2,-10 0,0-1,0 0,0-2,0 0,-1-1,1-1,-1-1,-1 0,1-1,31-21,-32 17,-1-1,-1-1,21-22,-28 28,-1-1,-1 0,0 0,0-1,-1 0,0 0,7-20,-11 28,0 1,-1-1,1 0,-1 0,0 0,1 1,-1-1,0 0,0 0,0 0,0 1,0-1,-1 0,1 0,0 0,-1 1,1-1,-1 0,0 1,0-1,1 0,-1 1,0-1,0 1,-3-3,3 3,-1 0,0 1,0-1,0 1,0-1,1 1,-1 0,0-1,0 1,0 0,0 0,0 1,0-1,0 0,1 0,-1 1,0-1,0 1,0 0,1 0,-1 0,0-1,1 1,-1 1,-1 0,-7 5,0 1,1 0,0 1,0 0,1 0,0 1,1 0,0 0,1 1,0-1,0 1,1 1,1-1,-5 18,5-13,0 0,1 1,0-1,2 1,0-1,1 1,0 0,2 0,0-1,5 22,-5-29,1 0,0 1,1-2,0 1,0 0,1-1,0 0,0 0,1 0,0-1,1 0,-1 0,1 0,1-1,-1 0,1-1,0 1,0-2,1 1,-1-1,1 0,0-1,0 0,0 0,1-1,-1 0,1-1,-1 0,1 0,11-2,38-4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7.5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28 234,'-8'-8,"-2"-10,1-17,16-10,15-5,27 6,4 10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8.2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830 166,'5'-9,"-1"-1,0 1,-1-1,0 0,-1 0,0 0,0 0,-1 0,0-1,-1 1,-1-14,0 22,1 0,0 1,0-1,-1 1,1 0,-1-1,1 1,-1-1,0 1,0 0,1-1,-1 1,0 0,0 0,0 0,0 0,-1 0,1 0,0 0,0 0,-1 0,1 0,0 0,-1 1,1-1,-1 1,1-1,-1 1,1 0,-1-1,1 1,-1 0,1 0,-3 0,-2 1,0 0,0 0,0 0,0 1,0 0,0 0,-9 5,-13 11,0 0,0 2,2 1,1 1,0 1,-35 44,42-46,1 0,1 1,1 1,1 0,1 2,1-1,-16 46,24-54,0-1,1 1,0-1,2 1,0 0,0 0,2 0,0-1,1 1,0 0,1-1,1 1,0-1,12 25,5 1,47 68,-46-76,0 1,28 63,-45-85,0 1,-1 1,-1-1,0 1,-1-1,0 1,-1 0,-1-1,0 1,0 0,-6 26,1-20,-2 1,0-2,-1 1,0-1,-2-1,0 1,-1-2,-1 0,-1 0,0-1,-25 23,20-22,0-1,-2-1,1-1,-2-1,0-1,0-1,-1 0,0-2,-42 13,52-20,0 0,1 0,-1-1,0 0,0-1,0 0,0-1,1-1,-1 0,0 0,-17-7,24 7,0 0,1 0,-1 0,1-1,0 1,0-1,0 0,0-1,0 1,1-1,-1 1,1-1,0 0,0 0,1 0,-1-1,1 1,0-1,0 1,0-1,1 0,0 0,0 0,0 0,0 1,1-1,-1 0,1 0,2-8,-1-2,2-1,7-24,15-29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8.6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198 85,'0'0,"0"0,1 0,-1 0,0 0,1 0,-1 0,0 0,0 0,1 1,-1-1,0 0,1 0,-1 0,0 0,0 0,1 0,-1 0,0 1,0-1,0 0,1 0,-1 0,0 0,0 1,0-1,1 0,-1 0,0 1,0-1,0 0,0 0,0 1,0-1,0 0,1 0,-1 1,0-1,0 0,0 0,0 1,0-1,0 1,-7 15,-15 16,-31 29,28-34,2 1,-34 51,54-73,0 0,0 0,1 1,-4 10,6-17,0 1,-1 0,1-1,0 1,0 0,0-1,-1 1,1 0,0-1,0 1,0 0,0-1,0 1,0 0,1-1,-1 1,0 0,0-1,0 1,1-1,-1 1,0 0,0-1,1 1,-1-1,1 1,-1-1,0 1,1-1,-1 1,1-1,0 1,-1-1,1 1,-1-1,1 0,-1 0,1 1,0-1,-1 0,1 0,0 1,-1-1,1 0,0 0,-1 0,1 0,0 0,-1 0,1 0,0 0,-1-1,1 1,0 0,-1 0,2-1,6-1,0-1,-1 0,1-1,-1 0,0 0,0 0,0-1,0 0,-1 0,10-11,-1 0,0-1,22-34,-26 34,-1-1,-1-1,0 0,8-25,-15 39,0-1,-1 0,1 0,-1 1,0-1,-1 0,1 0,-1 0,0 0,-1-1,0 2,0-1,0 0,0 0,-1 0,0 0,0 1,-6-11,-12-5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9.50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1454,'8'1,"1"-1,0-1,-1 1,1-1,-1-1,1 1,-1-1,1-1,-1 0,0 0,0-1,0 1,12-10,26-18,-1-3,-2-2,55-58,-72 64,0-1,-3-2,0 0,-2-1,27-61,-18 17,-5 0,-2-1,-5-2,14-122,-28 177,-2-1,0 0,-2 1,-3-30,3 54,0 0,0 0,-1-1,1 1,-1 0,1 0,-1 0,0 0,1 0,-1 0,0 0,0 0,-1 0,1 0,0 0,-1 1,1-1,-1 1,1-1,-1 1,-2-2,4 3,-1 0,0 0,0 0,0 0,0 0,1 0,-1 0,0 0,0 0,0 0,0 1,1-1,-1 0,0 0,0 1,1-1,-1 1,0-1,1 1,-2 0,-18 25,-3 23,2 1,2 0,-14 60,19-62,-80 319,81-298,3 1,3 0,3 96,4-150,2 0,0 1,0-2,2 1,9 30,-11-41,1 1,0-1,0 1,0-1,1 0,-1 0,1 0,0 0,1-1,-1 0,1 0,0 0,0 0,0-1,0 0,0 0,12 4,-6-4,1 0,-1-1,1-1,-1 0,1-1,0 0,-1 0,1-1,-1-1,1 0,-1-1,1 0,-1-1,18-8,1-2,0-1,-1-2,51-39,-52 33,-1-2,0-1,-2 0,-2-2,0-1,-2-1,-1-1,-1-1,-2-1,16-42,-17 37,17-47,-33 85,0-1,1 1,-1-1,0 1,0-1,1 1,-1-1,0 1,0-1,0 1,1-1,-1 1,0-1,0 0,0 1,0-1,0 1,0-1,0 1,0-1,-1 1,1-1,0 1,0-1,0 1,-1-1,1 1,0-1,0 1,-1-1,1 1,-1-1,-12 14,4 5,0 1,0 1,2-1,1 1,0 0,1 1,2-1,0 1,1 0,1 0,0-1,5 37,-3-50,1-1,-1 1,1-1,0 1,1-1,-1 0,1 0,1 0,-1 0,1 0,0-1,0 1,0-1,9 7,-9-9,0 0,1 0,-1-1,1 1,-1-1,1 0,0-1,-1 1,1-1,0 0,0 0,0 0,0-1,0 0,1 0,-1 0,0 0,0-1,0 0,5-2,5-2,-1 0,1-1,-1-1,0-1,0 0,-1-1,0 0,-1-1,0 0,-1-1,0 0,10-14,13-19,56-94,-79 117,-9 16,1 0,-1 0,1 0,0 0,0 1,0-1,1 1,0 0,0 0,0 0,0 0,7-4,-10 8,0 0,0-1,-1 1,1 0,0 0,0 0,0 0,-1 0,1 0,0 0,0 0,0 0,-1 0,1 0,0 1,0-1,0 0,-1 0,1 1,0-1,-1 1,1-1,0 1,-1-1,1 1,0-1,-1 1,1-1,-1 1,1 1,13 25,-13-24,3 5,9 27,1-2,2 0,38 58,-47-82,-1 0,1-1,1-1,-1 1,1-1,1 0,-1-1,1 0,0 0,1-1,-1 0,1-1,0 0,0 0,0-1,1 0,-1-1,15 1,-11-2,0-1,0 0,0-2,0 1,-1-2,1 1,-1-2,1 0,16-8,-11 3,-1 0,0-2,-1 0,-1-1,29-25,-18 9,-1-2,-1 0,-2-1,-1-1,-2-2,23-47,-14 14,-2-3,-4 0,18-89,-21 54,10-171,-29 262,1-2,-1 0,-1-1,0 1,-1 0,-1-1,-7-27,9 43,0 1,0-1,0 1,0-1,0 1,0-1,0 1,0-1,0 1,0 0,-1-1,1 1,0-1,0 1,-1-1,1 1,0 0,0-1,-1 1,1 0,0-1,-1 1,1 0,-1-1,1 1,0 0,-1 0,1-1,-1 1,1 0,-1 0,1 0,0 0,-1 0,1 0,-1-1,1 1,-1 0,1 0,-1 1,1-1,-1 0,1 0,-1 0,1 0,-1 0,1 0,0 1,-1-1,1 0,-1 0,1 1,0-1,-1 0,1 0,0 1,-1-1,0 1,-15 27,6-1,0 1,2 1,2-1,-6 46,-1 128,11-166,25 620,-11-479,-7-104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5:59.8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1 450,'1'-18,"1"0,8-32,-6 28,1 0,1 0,0 1,2-1,0 1,2 1,22-38,-24 46,1 1,0 0,0 0,1 1,1 0,0 0,0 2,0-1,1 1,1 1,24-12,-22 13,0 1,1 0,-1 1,1 1,0 0,0 2,23-1,-34 2,1 0,0 1,-1 0,1 0,0 0,-1 1,0-1,1 1,-1 1,0-1,0 1,0 0,0 0,-1 0,1 1,-1 0,0 0,0 0,0 0,0 0,-1 1,0 0,0 0,3 5,0 5,0 1,-1 0,-1 0,0 0,-1 0,-1 1,-1-1,0 1,-2 21,-4 20,-16 74,14-91,-2 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6:00.4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116 260,'3'-2,"2"-2,-1-1,1 1,-1-1,0 0,0 0,0 0,0 0,-1-1,0 0,0 1,-1-1,3-8,-5 13,0 1,0-1,1 0,-1 1,0-1,0 0,0 1,0-1,0 0,0 1,0-1,0 0,-1 1,1-1,0 1,0-1,0 0,-1 1,1-1,0 1,-1-1,1 0,-1 1,1-1,0 1,-1-1,1 1,-1 0,1-1,-1 1,0-1,1 1,-1 0,1 0,-1-1,0 1,1 0,-1 0,1 0,-1-1,0 1,1 0,-1 0,0 0,1 0,-1 0,0 0,1 1,-2-1,-1 1,0-1,-1 1,1 0,0 0,0 1,0-1,0 1,-3 2,-4 3,1 2,1-1,0 1,0 0,1 1,0 0,0 0,1 0,1 1,0 0,-6 16,5-8,0 0,2 0,0 1,1 0,0 0,2 21,1-29,1-1,0 1,1 0,0-1,1 1,1-1,0 0,0 0,1 0,0 0,1-1,10 14,-12-19,0 0,0-1,0 0,0 0,1 0,-1 0,1-1,0 0,0 0,0 0,1-1,-1 1,1-1,-1 0,1-1,0 0,0 0,0 0,-1 0,1-1,0 0,0 0,0-1,0 1,0-1,10-4,-7 2,1 0,-1-1,0 0,0-1,0 1,0-2,-1 0,0 0,0 0,10-11,-9 6,1-1,-2 0,0 0,0-1,-1 0,8-19,0-14,-2 0,-2 0,7-69,-9 62,-5 23,11-51,-13 74,0 0,0 1,1-1,0 1,0 0,1-1,0 1,0 1,4-6,-6 9,-1 0,1 1,0-1,-1 1,1-1,0 1,0 0,0 0,0 0,0 0,0 0,0 0,0 1,0-1,1 1,-1-1,0 1,0 0,5 0,-4 1,1-1,-1 1,1 1,-1-1,0 0,1 1,-1-1,0 1,0 0,0 0,3 3,4 5,-1-1,0 1,0 1,-1-1,11 20,-1 9,-1 0,-2 1,18 71,-2-4,-30-102,1-1,-1 1,1-1,0 0,0 0,1 0,-1 0,1 0,-1 0,1 0,7 5,-8-8,0 0,0 0,0 0,-1-1,1 1,0-1,0 0,0 1,0-1,0 0,0 0,0 0,0-1,0 1,0 0,0-1,0 1,0-1,0 0,0 1,-1-1,1 0,0 0,0 0,-1 0,1-1,-1 1,3-3,16-14,-1-1,0-1,-2 0,0-2,16-28,20-24,-51 71,1-1,0 1,-1-1,2 1,-1 0,0 0,1 1,-1-1,1 1,4-3,-8 5,1 0,0-1,0 1,0 0,0 0,0 0,0 0,0 0,-1 0,1 0,0 0,0 1,0-1,0 0,0 0,-1 1,1-1,0 0,1 2,0-1,0 1,0 0,-1 0,1-1,0 1,-1 0,0 0,1 1,-1-1,1 3,11 29,14 54,-18-54,1-1,21 44,-26-67,0-1,0 1,1-1,0-1,1 1,0-1,1 0,-1-1,1 0,1 0,-1 0,11 5,-13-9,0 0,0 0,0 0,1-1,-1 0,1 0,-1-1,1 0,0 0,-1 0,1-1,0 0,0 0,0-1,-1 1,12-4,-9 1,1-1,-1 0,0-1,0 0,0 0,-1-1,0 0,0 0,0-1,7-8,3-7,-1 0,0-1,-2-1,-1 0,0-1,-2-1,9-28,-11 24,-2 0,6-38,-7 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6:00.7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1,'7'0,"11"0,9 0,8 0,-2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0.7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183 32,'0'-10,"0"-11,-2 20,-4 13,-2 17,0-1,-4 44,0-3,-17 78,-38 169,55-267,2 0,-5 67,13-78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1.1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140 43,'-27'-1,"-34"1,57 0,1 1,-1-1,1 1,-1 0,1 0,0 0,-1 0,1 0,0 1,0-1,0 1,0 0,-3 2,6-3,-1-1,1 0,0 0,0 0,0 1,0-1,-1 0,1 0,0 1,0-1,0 0,0 0,0 1,0-1,0 0,0 0,0 1,0-1,0 0,0 1,0-1,0 0,0 0,0 1,0-1,0 0,0 1,0-1,0 0,0 0,0 1,0-1,1 0,-1 0,0 1,0-1,0 0,1 0,-1 0,0 1,0-1,0 0,1 0,-1 0,0 0,0 0,1 1,-1-1,0 0,1 0,-1 0,0 0,0 0,1 0,20 5,60 4,0-5,97-6,-148 2,618-61,-498 42,-93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1.5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1 217,'0'-8,"0"-10,8-2,17-5,13 1,14 6,21 5,22-3,9 2,9 3,2 4,-4-6,-14 1,-15 2,-15 2,-18 11,-18 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1.9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262 20,'-2'-1,"0"1,-1 0,1-1,0 0,0 1,0-1,0 0,0 0,1 0,-4-3,4 4,0-1,0 0,0 0,1 1,-1-1,0 0,0 1,0-1,0 1,0-1,-1 1,1-1,0 1,0 0,0 0,0-1,0 1,0 0,-1 0,1 0,0 0,0 0,0 1,0-1,0 0,-1 1,1-1,0 0,0 1,0-1,0 1,0-1,0 1,0 0,1 0,-1-1,0 1,0 0,-1 1,-1 5,-1-1,1 1,1 0,-1-1,1 2,1-1,-1 0,1 0,0 0,1 1,0-1,0 8,0 3,-4 216,4-112,-16 129,-83 331,55-401,34-140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02.4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0 252,'1'-8,"0"-1,0 1,1 0,0 0,0 0,1 1,0-1,0 0,1 1,0 0,0 0,1 0,0 0,0 1,1 0,-1 0,1 0,1 1,-1 0,13-8,9-4,1 1,1 1,54-19,-74 31,0 0,1 0,0 1,-1 0,1 1,0 0,0 1,0 0,0 1,0 0,-1 1,1 0,0 0,-1 1,1 1,-1 0,0 0,0 1,-1 0,0 1,1 0,9 9,-9-6,0 0,0 0,-1 1,-1 1,0-1,0 1,-1 1,0-1,-1 1,-1 1,0-1,0 1,-1-1,-1 1,0 0,-1 1,2 25,-5-32,1-1,-1 1,0-1,0 0,-1 1,0-1,0 0,-1 0,1 0,-1 0,-1 0,1-1,-1 1,0-1,0 0,0 0,-1 0,0-1,0 0,0 0,0 0,-1 0,-10 4,-12 5,1-1,-1-2,-57 14,68-20,-43 10,7-4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29.7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281 0,'-7'8,"-3"10,-7 17,-9 10,1 13,-3 4,3 7,-2 6,4 6,-2-3,3 0,6-6,-3-7,11-15,5-15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5:27:36.0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3597 1216 0,'0'0'0,"0"-50"31,0 25-31,0 0 16,0-24 0,-25 49-1,-24-50 1,-1 75 0,-74 74-1,74-24-15,-24 98 31,49-24-15,100-50 0,123-74-1,-24 0 1,-26 49 0,-73 1-1,-75 74 1,-50-1-1,-49-48 1,-25-26 0,74-74-16,-49 0 15,50-74 1,24-50 0,50-25 15,49 25-16,25 25 1,50 24 0,-25 50-1,0 0 1,-25 50 0,-49 25-1,0 24 1,-50-49-16,24 50 15,-24-1 1,25-49 0,-25 0-1</inkml:trace>
  <inkml:trace contextRef="#ctx0" brushRef="#br0" timeOffset="167.44">4093 1364 0,'0'0'0,"0"-49"0,-25 24 16,1 0-1,24 0 1,0 1-1</inkml:trace>
  <inkml:trace contextRef="#ctx0" brushRef="#br0" timeOffset="584.51">4490 1563 0,'0'0'0,"0"25"0,25 99 32,-25-99-32,0 24 15,0 1 1,-25-50 15,0-99-15,25-26-1,25 1 1,0 100-16,-25-1 16,25 0-16,-1 25 15,101 0 17,-26 99-17,-25 25 1,1 0-1,-26-24 1,-24-51 0,25-49-1</inkml:trace>
  <inkml:trace contextRef="#ctx0" brushRef="#br0" timeOffset="851.52">5433 1439 0,'25'-25'16,"-50"50"-16,74-75 16,-49 25-16,-24 1 15,-26 73 1,0 50 15,25 25-31,25-49 31,50-1-15,-25-24-16,25-50 16,24 25-1,25-50 1,-74 0-16</inkml:trace>
  <inkml:trace contextRef="#ctx0" brushRef="#br0" timeOffset="1185.03">5978 1563 0,'25'0'31,"0"0"-15,0 0-16,25-25 31,24-49-15,-49 49-16,0 0 15,-25-25 1,-75 26 0,-74 73-1,25 50 1,50 1 0,49-1-1,50-25 1,74-24-1,25-50 1,25-25 0</inkml:trace>
  <inkml:trace contextRef="#ctx0" brushRef="#br0" timeOffset="2467.96">7417 1737 0,'0'0'0,"25"-25"16,-25 50 31,-25 24-47,0 1 15,1 74 1,-26-25 0,0 25-1,26-74-15</inkml:trace>
  <inkml:trace contextRef="#ctx0" brushRef="#br0" timeOffset="7384.49">11461 1588 0,'-25'0'125,"25"-25"-94,-25 25 0,25-25-15,-25 0-16,1 25 16,-1-25-16,-25 1 15,-24 24 16,-25 0-15,24 49 0,1 26-1,24-1 1,0 50 0,50 0-1,0 0 1,0-99-16,75 49 15,-1-74 1,50 0 0,-24-24-1,-26-51 1,0-49 15,-74-25-15,25-49-1,-25 24 1,0 1 0,-25 49-1,25 74-15,-24-25 16,24 26 0,-25 24 15,0 25-16,0 50 1,0 74 0,25 49-1,0 1 1,0 0 0,25-1-1,0-24 16,49 0-15,-49-99-16,74 24 16,1-24-1,-1-50 1,-25 0 0,1-25-1,-50-50 1</inkml:trace>
  <inkml:trace contextRef="#ctx0" brushRef="#br0" timeOffset="8151.8">12230 1141 0,'0'0'16,"0"-25"-16,0 1 0,-25-1 15,25 0 1,-25 25 0,-49 50-1,-1 49 1,1 25 0,0 49 15,49 1-16,25 0 1,25-50 0,49 0-1,0-50 1,26-24 0,24-50-1,-75 0-15,50-25 16,1-49-1,-1-26 1,-25-24 0,-49 0-1,0 0 1,-50 0 0,-24 0 15,-1 25-16,-49 25 1,-1 24 0,-24 0-1,50 50 1,-25 50 0,24 0-1,1 49 1,74-50-16</inkml:trace>
  <inkml:trace contextRef="#ctx0" brushRef="#br0" timeOffset="8601.48">12304 1910 0,'0'-25'31,"0"1"-15,25-1 0,0 25-16,0 0 15,24-25 1,-24 25-1,25 50 1,-1 24 0,-24 50-1,-25 0 1,25-74-16,0-1 16,0-24 15,49 0-16,0-50 1,26 0 0,-26 0-1,0-24 1,-74 24 0</inkml:trace>
  <inkml:trace contextRef="#ctx0" brushRef="#br0" timeOffset="9185.45">10692 3051 0,'-25'0'0,"25"-24"16,-25 24-16,0 0 31,75 24 16,-25 1-47,49-25 16,1 0-1,148 25 1,75-50-1,49 25 1,50-25 0,-25 25-1,-198 0-15,123-24 16,-49-1 0,-99 25-1,-74 0 1,-51 0 15,-73 0-31</inkml:trace>
  <inkml:trace contextRef="#ctx0" brushRef="#br0" timeOffset="10251.66">12205 4044 0,'0'-25'31,"-25"25"1,25-25-32,-25 25 15,-49 0 1,-25 0-1,0 0 1,24 25-16,-74 24 16,25 51-1,25-1 1,25 0 15,24 0-15,25 25-1,25-49 1,50-1 0,49-24-1,-25-25 1,26-25 0,24-75-1,-75 50-15,51-99 16,-1-49-1,-25-1 1,-24-49 0,-50 24-1,0 75 1,0 25 0,-25 99 15,25-25-16,-25 25 17,25 50-17,-25-1-15,50 100 16,0 25 0,-25 24-1,0 1 1,0-1-1,-25-24 1,50-50 0,0 0-1,0-74 1,49-25 0,-49-1-1</inkml:trace>
  <inkml:trace contextRef="#ctx0" brushRef="#br0" timeOffset="10735.88">12726 3920 0,'25'24'47,"-25"1"-32,0 25-15,25 24 16,-25 1-16,0 24 16,0 75-1,0 24 1,0-49 0,0-100-16,0 1 15,24 49 1,-24-74-1,124-50 17,-49-24-32,24-1 15,-25-24 1,-49 49 0</inkml:trace>
  <inkml:trace contextRef="#ctx0" brushRef="#br0" timeOffset="11068.48">12652 4565 0,'-25'-25'16,"50"50"-16,-75-50 31,75 25-15,0-25 0,24 25-16,50 0 31,-74-25-31,74 25 15,-49-25 1,0 1 0</inkml:trace>
  <inkml:trace contextRef="#ctx0" brushRef="#br0" timeOffset="11757.65">14636 2778 0,'0'0'16,"0"-24"-1,25 24 79,0 0-78,24 0-16,26 0 15,-26-25-15,100 25 16,-25-25 0,-25 0-1,-74 25 17,0 0-17,0 0 1</inkml:trace>
  <inkml:trace contextRef="#ctx0" brushRef="#br0" timeOffset="12018.76">14835 2952 0,'0'0'0,"-25"25"0,0 0 16,25 0-1,0-1 1,25-24 0,49 0-1,75-24 1,25-1 0,-1 0 15,-123 0-31</inkml:trace>
  <inkml:trace contextRef="#ctx0" brushRef="#br0" timeOffset="12534.57">16596 2109 0,'0'0'15,"0"-25"1,-25 25 0,25 25 30,0 24-30,0 1-16,0-1 16,0 100-1,0 25 1,-25-100 0,25 50-1,-25-49 1,25-26-1</inkml:trace>
  <inkml:trace contextRef="#ctx0" brushRef="#br0" timeOffset="12834.65">16348 2952 0,'-25'0'31,"50"0"16,0 0-47,24 0 16,26 0-16,73-25 31,1-24-16,-25 24 1,-74 0 0,-25 0-1,0 0-15</inkml:trace>
  <inkml:trace contextRef="#ctx0" brushRef="#br0" timeOffset="13217.65">16447 2034 0,'0'0'0,"0"-25"16,-25 1-1,0 24 16,25-25 1,25 25-17,50 0 1,24-25 0,0 0-1,-24 25 1,-26 0-1,-24 0 17,0 0-1</inkml:trace>
  <inkml:trace contextRef="#ctx0" brushRef="#br0" timeOffset="13618.65">17489 1910 0,'0'0'0,"25"0"15,0 0 1,-25-25-1,0 50 17,-25 0-17,0 124 1,0 0 0,0 0 15,25-1-16,0-24 1,50-49 0,-25-26-1,49-24 1,1-25 0,-26-25-16</inkml:trace>
  <inkml:trace contextRef="#ctx0" brushRef="#br0" timeOffset="13968.48">18084 1861 0,'0'0'15,"-25"-75"1,25 50-1,0 50 17,0 0-17,0 99 1,0 25 0,25 24-1,-25-73 1,25-26-1,25-24 1,-1-25 0,26-25-1,-50-25 1</inkml:trace>
  <inkml:trace contextRef="#ctx0" brushRef="#br0" timeOffset="14201.49">18109 2109 0,'0'0'16,"-50"0"0,100 0 15,0-25-16,24 25-15,-24 0 16,74-25 0,-75 25-1</inkml:trace>
  <inkml:trace contextRef="#ctx0" brushRef="#br0" timeOffset="14451.89">18605 1885 0,'0'-24'15,"0"-1"1,25 25 15,0 25-15,0 49 0,-1 50-1,1 0 1,-25 25-1,-99 0 1,-25 24 0,-50-73-1</inkml:trace>
  <inkml:trace contextRef="#ctx0" brushRef="#br0" timeOffset="15269.55">13197 1141 0,'0'0'0,"0"-25"31,0 1 1,-25 24-17,25 24-15,0 1 16,0 74-1,0 50 1,25 0 0,25-25-1,0-25 1,24-24 0,-24-26 15,49-49-16,-50 0-15</inkml:trace>
  <inkml:trace contextRef="#ctx0" brushRef="#br0" timeOffset="15618.8">13743 1166 0,'0'0'16,"-25"-25"0,0 50 15,25 0-15,0 0-16,0 49 31,0 25-16,25 0 1,-25-24 0,25-1-1,-25-49 1,50 0 0,-26-25-1</inkml:trace>
  <inkml:trace contextRef="#ctx0" brushRef="#br0" timeOffset="15818.91">13718 1439 0,'0'0'16,"-49"0"-1,24 0 1,74-25-1,-24 25 1,25-50 0,49 26-16</inkml:trace>
  <inkml:trace contextRef="#ctx0" brushRef="#br0" timeOffset="16052.68">13966 1141 0,'0'0'0,"0"25"47,25 0-32,-25 24-15,50 51 16,-1 24 0,-24 24 15,0 1-16,-50-25 1,-24-24-16</inkml:trace>
  <inkml:trace contextRef="#ctx0" brushRef="#br0" timeOffset="27152.47">21284 2654 0,'0'0'16,"-24"0"0,48 0 77,1 0-77,0 0 0,25 0-16,123 0 15,100-24 1,74-1 15,1 0-15,24-25-1,-50 1 1,-74 24 0,-148 25-16,-1-25 15,-50 0 1,-24 25 0,0-24 15</inkml:trace>
  <inkml:trace contextRef="#ctx0" brushRef="#br0" timeOffset="27602.74">23815 2059 0,'0'0'0,"-25"0"15,0-25 1,25 50 31,25 0-47,24 0 16,76 49-1,48-24 1,1-1-1,-75-24 1,-74-25 0,-25 25-1,0 0-15,-99 24 32,-50 26-17,0-1 1,25 1-1,49-26 1,51-24 0,-1 0-1,0-25 1</inkml:trace>
  <inkml:trace contextRef="#ctx0" brushRef="#br0" timeOffset="27936.09">23765 2208 0,'0'0'0,"0"-75"16,0 51 15,0 48 0,-25 1-31,50 25 16,-25-1-1,0 100 1,0-74-16,0 98 16,0 1-1,0-75 1,25-49-1,-25-25 1</inkml:trace>
  <inkml:trace contextRef="#ctx0" brushRef="#br0" timeOffset="31591.17">25526 1885 0,'0'-24'16,"-24"24"0,-1-25-1,-25 25 1,-74 0-1,50 0 1,49 25 0,0-25-1,25 24 48,-25 1-48,25 0-15,0 0 16,-25 74 0,25-74-16,-24 49 15,24-24 1,0-25 0,-25-1-1,50-24 16,-1-24-15,26-26 0,24 25-1,26 0 1,-26 25 0,1 50-1,-51-50 1,26 74-1,0 1 1,-26-1 0,-73-24 15,-1 0-15,-24-1-1,-25-24 1,-1 0-1,1-25 1,49 0 0,1-25-1,24 0 1</inkml:trace>
  <inkml:trace contextRef="#ctx0" brushRef="#br0" timeOffset="32370.55">25849 1364 0,'-25'-24'15,"50"48"-15,-75-73 0,25 24 16,-24 0-16,-75 25 15,0 25 1,-50 49 15,75-24-31,-25 24 16,25 1-16,-1 24 16,26 0-16,0 1 15,-75 123 1,99-124-16,25 25 15,0 223 1,75-148 0,124-1-1,49-49 1,25-74 0,0-51-1,-49-48 1,-1-51-1,0-49 1,1-74 0,-25-75-1,-100 25 17,-49 99-32,-50-74 15,-25-1 1,1 51-1,-26 49 1,-49 24 0,-25 51-1,-24 24 1,-1 75 0,75-26-16</inkml:trace>
  <inkml:trace contextRef="#ctx0" brushRef="#br0" timeOffset="40870.54">6375 7219 0,'25'0'31,"-25"-25"31,25 25-46,25 0 0,-1 25-1,75-25 1,25 25-1,-25-25 1,0 0 0,-25-25-1,-74 25-15,0 0 16,0 0 0,-25 25-1</inkml:trace>
  <inkml:trace contextRef="#ctx0" brushRef="#br0" timeOffset="41220.21">6475 7566 0,'0'0'0,"-50"0"15,25 25 1,50-25 31,25 0-47,-1 25 15,75-25 1,25 25 0,25-25-1,-25 0 1,-1 0-1,-48 0 1,-26 0 0,-49 0 15</inkml:trace>
  <inkml:trace contextRef="#ctx0" brushRef="#br0" timeOffset="41720.35">7194 7169 0,'0'0'0,"-25"-24"16,25-1-16,0 0 15,-25 0 1,1 25-1,48 0 17,51 25-17,49 0 17,50 0-17,-1 24 1,-24 1-1,-50-25 1,-74-25 0,0 0-1,-25 49 1,-99 26 0,-25 24-1,74-25-15,-99 75 16,50-25-1,24-49 1,51-51 0,-1 1-1</inkml:trace>
  <inkml:trace contextRef="#ctx0" brushRef="#br0" timeOffset="42086.88">7120 7145 0,'0'0'0,"0"-50"15,24 25 1,-24 50 15,0 25-15,0-26 0,0 100-1,0 25 1,0 25-1,0-100-15,0 50 16,0-49 0,0-26-1,0-24 1</inkml:trace>
  <inkml:trace contextRef="#ctx0" brushRef="#br0" timeOffset="43437.51">10617 6996 0,'0'0'0,"0"-25"47,-24 25-31,-1 0-16,0 0 15,-25 0-15,-24 0 16,0 25-1,-1 24 1,-24 75 0,0 0-1,49 0 17,0 50-17,50-25 1,25 0-1,0-100-15,49 51 16,50-26 0,25-24-1,50-1 1,-26-49 0,26-25-1,-25-24 1,-26-26-1,-24-24 1,-24-25 0,-51-25-1,1-99 17,-50 99-17,-50 1 1,-24 48-1,-25 1 1,-25 49 0,0 1-1,-25 24 1,49 25 0,-24 50-1,0 24 1,25 50-1,74 124 1</inkml:trace>
  <inkml:trace contextRef="#ctx0" brushRef="#br0" timeOffset="43870.3">10989 7814 0,'0'25'16,"0"-50"15,0 1-15,25-1-16,25 0 15,0 0 1,49 50 0,-25 25-1,1 24 17,-1 75-17,0 0 1,-49-25-1,25-25 1,24-25 0,100-49-1,-50-25 1,-25-25 0,-74 1-1</inkml:trace>
  <inkml:trace contextRef="#ctx0" brushRef="#br0" timeOffset="44386.82">12528 6896 0,'0'0'16,"-25"25"46,0 0-62,-25 25 16,25-1-16,1 26 16,-26 98-1,0 1 1,50 0-1,0-1 1,25-49 0,50 0-1,24-49 1,-25-50 0,1-1-1,-26-48-15</inkml:trace>
  <inkml:trace contextRef="#ctx0" brushRef="#br0" timeOffset="44837.52">13346 7020 0,'0'0'0,"0"-24"31,0-1-31,0 50 31,-25 24-15,25 51-1,-24 48 1,-1 26 0,0 0-1,0-50 17,50-25-17,0-25 1,0-49-1,49 0 1,50-50 0,-25-24-1,-49 24-15,-25 0 16</inkml:trace>
  <inkml:trace contextRef="#ctx0" brushRef="#br0" timeOffset="45238.65">13123 7541 0,'0'0'0,"-75"-24"31,51-1-15,48 25 15,51-25-15,74 0-1,24 0 1,-73 25 0,-100-24-1,-25 24 1,-25 0-1,-74 24 1,50 1 0,24-25 15,50 25-15,50-25-1</inkml:trace>
  <inkml:trace contextRef="#ctx0" brushRef="#br0" timeOffset="45754.38">14115 6772 0,'0'-24'31,"-25"24"-31,1-25 31,48 74-15,1 1 0,50 74-1,24 25 1,0 49 0,-74-74-16,0 75 15,-50 24 1,-25-74-1,1-75 1,-1-24 0,25-25 15,0-25 0,25-25-31</inkml:trace>
  <inkml:trace contextRef="#ctx0" brushRef="#br0" timeOffset="46153.21">15405 7318 0,'0'-25'15,"25"25"32,0 0-31,0-24-16,24 24 15,50 0 1,25 0 0,-24 0-1,-26 0 1,0 0 0,-24 0-1</inkml:trace>
  <inkml:trace contextRef="#ctx0" brushRef="#br0" timeOffset="46420.75">15579 7492 0,'0'0'0,"-50"25"31,50-1-15,25-24-1,99 0 1,74 0 0,1-24-1,-75-1 1,-74 25-1</inkml:trace>
  <inkml:trace contextRef="#ctx0" brushRef="#br0" timeOffset="53321.19">18134 6276 0,'0'0'0,"0"-25"15,-25 25 1,25-24 15,-25 24 16,0 0-47,1 0 31,-1-25-31,-25 25 16,1 0-1,-51 25 1,26-25 0,0 49 15,-1 1-15,50-1-1,-24 100 1,49-25-1,0 0 1,25 25 0,24 0-1,26 25 1,-26-25 0,1 24-1,-25-24 1,-1-25-1,-24 0 1,-24 0 0,-26-25 15,0-49-31,-49 49 16,-25-24-1,0-26 1,25-24-1,0 0 1,-25-25 0,24 25-1</inkml:trace>
  <inkml:trace contextRef="#ctx0" brushRef="#br0" timeOffset="56938.42">19002 7120 0,'0'-25'16,"0"0"-1,0 0 17,0 50 14,-25 0-30,50 25-16,-25 24 16,-25 0-16,25 1 15,-24 98 1,-26-49 0,25-49-1,0-25 1,25-26-1,0 1 17</inkml:trace>
  <inkml:trace contextRef="#ctx0" brushRef="#br0" timeOffset="57238.02">18556 7914 0,'-25'0'31,"25"24"-31,25-24 16,-1 0 0,100 0-1,25-24 1,0-1-1,0 0 1,-99 0 0,-26 25 15,1 0-15,-25-25-1</inkml:trace>
  <inkml:trace contextRef="#ctx0" brushRef="#br0" timeOffset="57613.17">18804 7169 0,'0'0'0,"0"-24"16,0-1-16,0 0 31,24 25-15,26-50-1,49 25 1,1 1-1,-1 24 1,-50-25 0,-24 25-1,0 0 32</inkml:trace>
  <inkml:trace contextRef="#ctx0" brushRef="#br0" timeOffset="57987.85">19746 7095 0,'25'-25'32,"-50"25"-17,1 0 1,-1 50-16,0 49 16,0 25-1,0 25 1,25 0-1,25-50 1,25-49 0,24-1 15,1-24-15,-26-50-16</inkml:trace>
  <inkml:trace contextRef="#ctx0" brushRef="#br0" timeOffset="58271.76">20292 7070 0,'0'0'16,"0"-50"0,-25 75 15,25 25-31,0 0 15,-25 74 1,25 24 0,0-98-1,50 74 1,0-25 0,24-49-1,1-25 1,-1-50-1</inkml:trace>
  <inkml:trace contextRef="#ctx0" brushRef="#br0" timeOffset="58456.06">20367 7442 0,'0'0'15,"-25"-25"1,0 25-16,25-24 31,99 24 0,50-50-31</inkml:trace>
  <inkml:trace contextRef="#ctx0" brushRef="#br0" timeOffset="58755.55">20863 7020 0,'0'0'16,"24"-24"15,-24 48-15,50 1-16,0 50 15,-26 74 1,1 24-1,-50 1 17,-24-25-17,-1-75 1,50-49 0,-25-25-1,25-25-15</inkml:trace>
  <inkml:trace contextRef="#ctx0" brushRef="#br0" timeOffset="59371.65">22227 7194 0,'0'0'0,"0"-25"16,-25 1-1,0 24 1,-49 0 0,-25 49-1,-25 26 1,49 24-1,26 25 1,24-50 0,75-24-1,24-25 1,25-50 0,0-50-1,-49-73 1,-25-51-1,0-49 1,-1 124 0,-24-99-1,0 99 1,0 99 0,-24 124 15,24 75-16,0 49 1,0 0 0,-25-24-1,25-50 1,0-75 0,49-74-1</inkml:trace>
  <inkml:trace contextRef="#ctx0" brushRef="#br0" timeOffset="59688.71">22698 6673 0,'0'0'16,"25"-74"-16,0 24 16,0 25-1,-25 1 1,0 73-1,0 26 1,0 123 0,-25 25-1,0-24 1,25-125-16,25 50 16,0-49-1,0-26 1,49-49-1,0-25 1,-24 1 0</inkml:trace>
  <inkml:trace contextRef="#ctx0" brushRef="#br0" timeOffset="59921.7">22698 7070 0,'0'0'16,"-49"0"-16,-1-25 16,75 0 15,25 25-15,74-24-1,49-1 1,-74 0-1,-49 0 1</inkml:trace>
  <inkml:trace contextRef="#ctx0" brushRef="#br0" timeOffset="61072.44">24534 7169 0,'0'0'15,"0"25"48,0 0-48,0 0 1,25-25 0,0 25-16,24-1 15,26-24-15,148 0 16,124 0-1,50-24 1,25-1 15,-100 0-15,-74 25 0,-148-25-16,49 25 15,-25 0 1,-75-25-1,-24 25 1,0 0 0,-50-49-1</inkml:trace>
  <inkml:trace contextRef="#ctx0" brushRef="#br0" timeOffset="61389.07">26717 6896 0,'0'0'0,"-25"-24"16,25-1 0,-25 25 15,75 0-15,99 25-1,49 24 1,1 26-1,-50 24 1,-75-25 0,-74 1-1,-124 24 1,-25 0 0,-49-24-1,24-26 1,100-24-16</inkml:trace>
  <inkml:trace contextRef="#ctx0" brushRef="#br0" timeOffset="61671.96">26519 7120 0,'0'0'16,"0"-75"-16,24 26 15,1-1 1,-25 25-1,0 0 1,25 25 0,0 50-1,24 74 1,1-74-16,25 123 16,-1 1-1,0-50 1,1-25-1,-26-74 1</inkml:trace>
  <inkml:trace contextRef="#ctx0" brushRef="#br0" timeOffset="62104.72">28751 6574 0,'0'0'15,"0"-25"-15,-25-24 32,-24 73-17,24 1-15,-49 124 16,-1 25-1,50 24 1,50-49 15,25-25-15,74-99 0,0-25-1,-75 0-15,1-25 16,-50-74-1,-74 0 1,-50 24 0,0 50-1,49 0 1</inkml:trace>
  <inkml:trace contextRef="#ctx0" brushRef="#br0" timeOffset="62755.58">29223 5904 0,'0'0'0,"-124"-74"15,-50 49 1,-25 25 0,-24 74-1,0 75 1,24 50 0,-24 49-1,74 25 1,100-125-16,24 150 15,99 0 1,125-75 15,24-74-15,25-75 0,0-49-1,0-25 1,0-25-1,-49-74 1,24 0 0,-49-50-1,-1-173 1,-148 73 0,-50 1-1,-74 0 1,0 25-1,-75 49 1,-24 75 0,-100 50 15,0 49-15,26 99-1,123-25-15</inkml:trace>
  <inkml:trace contextRef="#ctx0" brushRef="#br0" timeOffset="65854.08">3150 11387 0,'0'0'0,"25"0"47,-25-25 15,0 50-62</inkml:trace>
  <inkml:trace contextRef="#ctx0" brushRef="#br0" timeOffset="66888.75">2902 11436 0,'0'-25'78,"25"25"-62,25 0-1,-1 0-15,26-24 16,-1 24-16,1-25 16,74 25-1,-25-25 1,-75 0 0,-24 25-1</inkml:trace>
  <inkml:trace contextRef="#ctx0" brushRef="#br0" timeOffset="67205.28">2902 11759 0,'0'0'0,"-24"25"16,48-25 31,1 0-47,25 0 16,99-25-1,24 0 1,1 0-1,-50 0 1,-99 25-16,0-25 31</inkml:trace>
  <inkml:trace contextRef="#ctx0" brushRef="#br0" timeOffset="67938.38">3448 11163 0,'0'-24'31,"0"-1"1,-25 25-17,50 0 32,0 25-31,25-1-16,24 1 15,0 25-15,26-25 16,-26 24 0,100 26-1,-50-26 1,-25-24-1,-99 0 1,25-25 0,-75 25-1,-74 24 1,-50 50 0,26 1-1,73-26 1,26-49-1,49 0 1</inkml:trace>
  <inkml:trace contextRef="#ctx0" brushRef="#br0" timeOffset="68255.89">3547 11213 0,'0'0'15,"0"-74"1,0 98 31,25 1-32,-25 25 1,25-1-16,0 26 0,0 98 31,-1 1-15,-24 0 0,0-50-1,0-50 1</inkml:trace>
  <inkml:trace contextRef="#ctx0" brushRef="#br0" timeOffset="69456.05">918 10618 0,'0'0'0,"0"-25"63,0 74-48,-25-24 1,25 50-16,0-1 16,-25 0-16,25 1 15,-25 74 1,50-50 0,0-49-1,0-50-15,24 24 16,51-48-1,-1-51 1,0 1 15,-74 24-31</inkml:trace>
  <inkml:trace contextRef="#ctx0" brushRef="#br0" timeOffset="69789.67">943 10667 0,'0'0'0,"-25"0"31,0-25-31,25 1 15,0-1 1,50-25 15,24 1-15,50-26 0,-25 25-1,-24 1 1,-50 49-16,-50 25 15</inkml:trace>
  <inkml:trace contextRef="#ctx0" brushRef="#br0" timeOffset="69972.87">918 11039 0,'0'0'0,"0"25"16,25-25 0,24-25-1,51-49 1,-51 24 0,26 1-16</inkml:trace>
  <inkml:trace contextRef="#ctx0" brushRef="#br0" timeOffset="70539.19">1637 10642 0,'0'0'16,"0"-24"-16,0-1 16,-25 25 30,1 25-46,-26-1 0,25 1 16,0 25-16,-24 24 31,24-24-15,50-25 0,24-1-1,-24-24 1,25 0-1,-25 0 1,-1 75 0,1 49-1,-25-74 1,25 49 0,0-50-1,-25-24 1,0-25 15,0-49 0,49-75-15,-49 49-16,25 1 16,0-75-1,25 25 1,-25 25-1</inkml:trace>
  <inkml:trace contextRef="#ctx0" brushRef="#br0" timeOffset="70710.89">1960 11014 0,'0'0'16,"0"25"31</inkml:trace>
  <inkml:trace contextRef="#ctx0" brushRef="#br0" timeOffset="71189.34">2332 10469 0,'0'0'0,"0"-25"16,0 0-1,0 50 1,25 0-16,-25 74 31,0-25-15,24-24-16,1 0 16,0-50-1,50-25 1,-26-25-1,1-49 1,-25 25 0,-1 24-1,1 75 17,-25 49-17,0 25 1,25 25-1,0 0 1,-25-74 0,0 0-16</inkml:trace>
  <inkml:trace contextRef="#ctx0" brushRef="#br0" timeOffset="71792.25">2506 9824 0,'-25'0'16,"50"0"-16,-75 0 0,25 0 15,0 25-15,-24 49 16,-1 25 15,0 25-15,1 50 0,24 0-1,25-75-15,-25-25 16,50 199-1,0-199 1,49 51 0,-24-76-16,74 1 15,25-50 1,0-50 0,-1-49-1,-24-50 1,-24-49 15,-76-26-15,-48 1-1,-1 124-15,-25 24 16,-74-24 0,-99 74-1,74 50 1,25 50-1,0 24 1</inkml:trace>
  <inkml:trace contextRef="#ctx0" brushRef="#br0" timeOffset="74989.62">7616 11436 0,'25'-25'0,"-25"1"47,0 48 16,-25 1-63,25 25 15,-25-1-15,0 26 16,0 99 0,-24 24-1,24-49 1,0-75 0,25-24-1,25-25 1,74-25-1,0-25 1,25 0 15,0-25-15,-99 26-16,50-26 16,-26 25-16</inkml:trace>
  <inkml:trace contextRef="#ctx0" brushRef="#br0" timeOffset="75413.61">7641 11436 0,'0'-25'31,"0"1"-15,24-1-1,1 0-15,0 0 16,49-24 0,26-1-1,-51 0 1,1 26 0,-25 24-1,-25-25-15,24 25 47</inkml:trace>
  <inkml:trace contextRef="#ctx0" brushRef="#br0" timeOffset="75672.71">7566 11858 0,'0'0'0,"-25"0"15,1 0-15,73 0 16,1-25 0,49 0-1,0-24 1,0-1-1,-24 50 1</inkml:trace>
  <inkml:trace contextRef="#ctx0" brushRef="#br0" timeOffset="76373.28">8608 11982 0,'0'0'0,"25"-25"31,-25 0 16,-25 50-16,25 0-15,0 0-16,0 0 16,0-50 46,25 0-46,-25 0-16,0 0 15,0 1-15,0-1 16,-25-25 0,0 25-1,-24 1 1,-1 24-1,-24 24 17,-1 26-17,1 49 1,24 0 0,25 50-1,0-25 1,50 0-1,50-24 1,24-51 0,0-49-1,0 25 1,1-50 0,-1-24-1</inkml:trace>
  <inkml:trace contextRef="#ctx0" brushRef="#br0" timeOffset="77910.07">9848 11585 0,'0'-25'47,"25"25"31,25 0-63,-1 0-15,1 0 16,49 0-16,-24 0 16,49-25-1,-25 25 1,-74-24 0,0 24-1</inkml:trace>
  <inkml:trace contextRef="#ctx0" brushRef="#br0" timeOffset="78289.6">9948 11908 0,'0'0'0,"-25"0"32,50 24-1,24-48-16,1 24-15,123-25 32,1 0-17,0 0 1,-50 0 0,-75 25-1,-24 0 16</inkml:trace>
  <inkml:trace contextRef="#ctx0" brushRef="#br0" timeOffset="79155.7">11957 11039 0,'0'0'0,"25"-25"31,-25 1 16,0 73-32,25-24 1,-25 25-16,0 24 16,24 1-16,-48-1 15,24 50 1,-25-25 0,25-24-1,-25-51 1</inkml:trace>
  <inkml:trace contextRef="#ctx0" brushRef="#br0" timeOffset="79472.78">11486 11858 0,'0'0'0,"-50"0"32,75 0-1,0 0-31,123 0 16,125-25-1,25-24 1,25-26-1,-75 50 1,-100 0 15,-123 25-15,0 25-16</inkml:trace>
  <inkml:trace contextRef="#ctx0" brushRef="#br0" timeOffset="80672.61">12577 12304 0,'0'0'0,"0"-24"16,25-1 0,-25 50 77,0-50 1,0 0-63,0 0 16,25 25 94,-25-25-110,25 1 0,-50-1-15,0 0 0,0 25-1,0 0-15,1 0 16,-1 25-16,-25-25 16,25 25-16,-74 24 15,25 26 1,24-1-1,0 25 17,1 25-17,24 0 1,25 0 0,0-24-1,74-51 1,26-24-1,24 0 1,0-50 0,-50 25-16,25-25 15,-49 0 1,-25 25 0</inkml:trace>
  <inkml:trace contextRef="#ctx0" brushRef="#br0" timeOffset="84106.79">14388 10469 0,'0'0'0,"0"-25"16,-25 0-16,0 0 16,1 25-1,-1-49 1,0 49-1,-49 24 17,-26 26-17,26 25 1,0 24 0,24 0-1,25 124 1,25-99-1,0 25 1,50 0 0,-25 25-1,24-26 1,26-23 0,-1-1-1,-24-25 1,-26 0-1,1 0 17,0-49-17,-50-1-15,25-24 16,-25 0 0,1 0-1,-51 0 1,1-25-1,24 0 1,1 0 0,24-25-1,0 0 1,25 0 0</inkml:trace>
  <inkml:trace contextRef="#ctx0" brushRef="#br0" timeOffset="84694.32">15380 11014 0,'0'0'16,"0"-24"-16,-24 24 16,24 24 46,24 1-46,-24 25-16,0 74 15,-24 25 1,24-25 0,-25-25-1,25-74 1,0 0 15,0-1-15</inkml:trace>
  <inkml:trace contextRef="#ctx0" brushRef="#br0" timeOffset="85006.02">15083 11858 0,'0'0'0,"24"0"62,1 0-46,25 0-16,74-50 15,0 26 17,0-1-17,0 0 1,-99 25 0</inkml:trace>
  <inkml:trace contextRef="#ctx0" brushRef="#br0" timeOffset="85373.55">15107 10940 0,'25'-50'16,"0"26"0,0 24-1,24-25 1,26 25-1,49-25 1,-25 25 0,0-25-1,-74 25 1,0 0 15,-25 25-31</inkml:trace>
  <inkml:trace contextRef="#ctx0" brushRef="#br0" timeOffset="85806.38">16125 10990 0,'0'0'0,"24"-25"16,-24 0 0,0 50 15,0 0-31,0 99 15,-24 0 17,-1 49-17,25-49 1,25 0 0,-1-49-1,76-25 1,-1-50-1,0-25 1,-49 0-16</inkml:trace>
  <inkml:trace contextRef="#ctx0" brushRef="#br0" timeOffset="86156.9">16720 11089 0,'0'0'0,"0"-25"15,0 0 1,0 50 15,-25 0-15,25 49-1,0 50 1,0-24 0,0-1-1,50-50 1,-1 1 0,1-50-1,24-25 1,-24 0-16</inkml:trace>
  <inkml:trace contextRef="#ctx0" brushRef="#br0" timeOffset="86357.36">16745 11312 0,'0'0'0,"-50"0"15,25 0 1,0 0-16,75 0 31,-25 25-15,25-25-16,74-25 16</inkml:trace>
  <inkml:trace contextRef="#ctx0" brushRef="#br0" timeOffset="86640.62">17142 11089 0,'24'-25'31,"1"50"-15,-25 0-1,50 49 1,-50-24-16,49 74 16,-49 25-1,-49-1 1,-50 1 0,24-74-1</inkml:trace>
  <inkml:trace contextRef="#ctx0" brushRef="#br0" timeOffset="87306.89">18432 11362 0,'0'-50'31,"0"25"0,-25 25 0,0 0-15,-25 25 0,-24 25-1,24-25-15,-24 74 16,74 0 0,0-25-1,50-24 1,74-50-1,0-25 1,-25-24 0,-50-51-1,1-73 1,-50-75 0,0 0-1,0 49 1,0 100-1,-25 124 32,25 99-31,0 74 0,25 1-1,0-26 1,24-73-1,-24-26 1,0-74-16</inkml:trace>
  <inkml:trace contextRef="#ctx0" brushRef="#br0" timeOffset="87606.7">19176 10766 0,'0'0'15,"0"-24"-15,25-1 0,-25 0 32,0 0-17,0 100 1,0 49 0,0 49-1,0 51 1,49-26-1,26-49 1,-51-75-16,76-24 16,-26-50-1,-24-50 1,-26 25 0</inkml:trace>
  <inkml:trace contextRef="#ctx0" brushRef="#br0" timeOffset="87790.25">19275 11163 0,'0'0'0,"-25"0"16,0-24-1,25-1 1,100 0-1,48 0 1</inkml:trace>
  <inkml:trace contextRef="#ctx0" brushRef="#br0" timeOffset="121392.82">21359 11411 0,'0'-24'15,"25"24"64,-25 24-79,24-24 15,1 25-15,0-25 16,0 25-1,74 0 1,50 0 0,49-1-1,100-24 1,25-24 0,73-26-1,51-24 1,-50 49-1,-75 0 1,-173 25-16,74-25 16,-24 25-1,-50-25 1,-75 25 0,-49 0 15,0 25-31</inkml:trace>
  <inkml:trace contextRef="#ctx0" brushRef="#br0" timeOffset="121759.03">24733 11114 0,'0'0'0,"0"-25"31,49 25 1,1 25-32,123 0 15,1 24 16,0-24-15,-75 0 0,-99 24-1,-74 26 1,-75 24 0,-25 25-1,50-25 1</inkml:trace>
  <inkml:trace contextRef="#ctx0" brushRef="#br0" timeOffset="122059.78">24857 11114 0,'0'0'0,"24"-50"15,-24 25-15,-24 0 32,48 75-17,-24 0 1,25 99 0,0 24-1,-25 26 1,0-50-1,0-75 1,25-49-16</inkml:trace>
  <inkml:trace contextRef="#ctx0" brushRef="#br0" timeOffset="122549.88">26494 10841 0,'0'0'15,"25"0"17,-1-25-32,1 25 15,50-25-15,49 0 16,-25 1 0,-49-1-1,-26 50 16,1 74-15,-50 50 0,1 0-1,-1-1 1,0-24 0,0-24-1,0-76-15,1 26 16,24-25 31</inkml:trace>
  <inkml:trace contextRef="#ctx0" brushRef="#br0" timeOffset="122809.94">26618 11436 0,'0'0'0,"-25"-49"32,25 24-32,25 0 15,0 25 1,74-50 0,25 50-1,50-49 1,-1 24-1,-49 0 1,-74-24 0</inkml:trace>
  <inkml:trace contextRef="#ctx0" brushRef="#br0" timeOffset="123559.78">27387 10345 0,'0'0'0,"-199"-149"31,100 99-31,0 1 16,-75-1 0,25 50-1,1 50 1,-1 49-1,-25 50 1,0 49 0,26 1-1,48-1 1,51-99-16,-26 125 16,51-51 15,24 1-16,74-50 1,50-25 0,74-24-1,51-51 1,-26-24 0,25 0-1,-25-24 1,0-26-1,75-49 1,-124-1 0,-25-24-1,-25 0 1,-75-24 0,-24-1-1,-50-25 16,0 25-15,-24-24 0,-26 73-1,-49 1 1,-24 25 0,73 49-16,-99-25 15,1 50 1,-1 0-1,50 25 1,25 25 0</inkml:trace>
  <inkml:trace contextRef="#ctx0" brushRef="#br0" timeOffset="128793.7">3175 14314 0,'0'0'0,"-25"49"63,25-24-63,0 25 15,0 0-15,0 24 16,0 124 0,-24 1-1,-1-50 1,50-50-1,-25-74-15</inkml:trace>
  <inkml:trace contextRef="#ctx0" brushRef="#br0" timeOffset="129443.43">3225 14388 0,'0'0'0,"-25"-25"16,0 1-1,25-51 1,50 1-1,49-25 1,0 49 0,1 0-1,-51 50-15,1 50 16,-50 124 0,-25 24 15,-25 25-16,-24-74 1,49-74 0,50-75 15,0-25-15,74 0-1,-25 0 1,-24 50-1,-25 0-15,0 24 16,-25 26 0,-50 24-1,-24-24 1,-26-26 0,-24-24 15,50-25-16,0-50 1,49-24 0,25 49-16</inkml:trace>
  <inkml:trace contextRef="#ctx0" brushRef="#br0" timeOffset="130243.27">4341 14711 0,'0'0'0,"0"-50"31,0 25-15,-25 25 0,25 25 15,0 25-16,25-25 1,0 49 0,0-24-1,0-1 1,24-49 0,26-25 15,-51-24-31,51-75 15,-50-25 1,24 75 0,-49 49-1,0 0 17,25 99-17,-25 26 1,25 73-1,0 26 1,-25 49 0,0 25-1,-25-149-15,-25 124 16,-24-75 0,24-49 15,1-99-16,-26-124 1,1-124 0,24-50-1,50 74 1,0 51 0,25 48-1</inkml:trace>
  <inkml:trace contextRef="#ctx0" brushRef="#br0" timeOffset="131893.04">7641 14339 0,'0'-25'15,"0"0"-15,24 25 16,-24 25 78,0 24-79,0 1-15,0 49 16,25 25-16,-25 0 16,0 124-1,0-74 1,-25-50 0,25-99-1</inkml:trace>
  <inkml:trace contextRef="#ctx0" brushRef="#br0" timeOffset="132277.67">8211 14512 0,'0'0'0,"0"-24"16,25 24-1,-100 49 1,-49 26 0,50-26-16,-50 50 15,25-24 1,49-26 0,25-49 15,50 50-16,25-25 1,49 49 0,0-24-1,50 24 1,-50 1 0,1-1-1,-51-49 1,26 0-1</inkml:trace>
  <inkml:trace contextRef="#ctx0" brushRef="#br0" timeOffset="132861.49">8658 14537 0,'0'0'16,"-25"-49"-1,0 49-15,0 0 47,25 24 0,25-24-47,-25 100 16,25 48 15,0 26-16,-1 0 1,-24-100-16,25 1 16,0-1-1,0-74 17,-25-25-17,49-74 1,26-124-1,-1-50 1,1 74 0,-50 100-1,-1 74 32</inkml:trace>
  <inkml:trace contextRef="#ctx0" brushRef="#br0" timeOffset="133460.04">9675 14537 0,'0'0'0,"0"-49"31,25 24-31,-25 50 31,0-1-15,-25 125 0,0 25-1,-25 24 1,25-74-1,1-49-15,-1-1 16,25-24 0,25-25-1,49-25 1,50 24 0,50-24 15,24-24-16,-74 24 1,-74 0 0,-50 0-1</inkml:trace>
  <inkml:trace contextRef="#ctx0" brushRef="#br0" timeOffset="134644.5">12131 14636 0,'0'-24'31,"0"48"16,0 1-47,0 0 16,0 0 0,0-50 46,24 0-62,1 0 16,-25 1-16,0-1 15,0 0 17,-25 25-17,25 50 1,-24-26-16</inkml:trace>
  <inkml:trace contextRef="#ctx0" brushRef="#br0" timeOffset="135110.16">12329 15108 0,'0'25'15,"0"-1"17,0 1-17,0 0 1,0 0 31,25-25-47,-25-25 15,0 0 1,25 0-16,-25 1 16,24 24 15,-24 24-16,-24 1 1,24 0 0,0 0 15</inkml:trace>
  <inkml:trace contextRef="#ctx0" brushRef="#br0" timeOffset="143261.82">12900 14488 0,'0'0'0,"0"-25"31,-25 0-31,0 25 16,0-25 0,-49 25-1,24-25 1,-24 25 0,24-25-1,-24 25 1,24 0-1,-24 25 1,49-25-16,-25 25 16,25 0-1,1 49 1,24 1 15,24 49-15,26 0-1,-25 49 1,0-24 0,-25 25-1,24-25 1,-24-50 0,0-49-1,-24-26 1</inkml:trace>
  <inkml:trace contextRef="#ctx0" brushRef="#br0" timeOffset="143494.74">12131 15157 0,'0'0'0,"0"-24"0,0-1 15,0 0 1,24 0 0,26 0-1,0 0-15,49 1 16,-25 24 0,-24-25-16</inkml:trace>
  <inkml:trace contextRef="#ctx0" brushRef="#br0" timeOffset="143828">12900 14959 0,'24'0'31,"1"25"-31,0-25 15,25 24-15,-26 1 16,-24 50 0,0-1-1,0-49 1,0-50 0,0 0-1,0-99 1,25 25-1,0 25 1,0 49 0,24 0-1</inkml:trace>
  <inkml:trace contextRef="#ctx0" brushRef="#br0" timeOffset="144144.69">13421 14860 0,'0'0'0,"24"24"16,-24 26 0,0 24-1,0 1 1,50-1 0,-25-24-1,49-50 1,-24 0-1,-1-25 1,-49-74 0,0 0-1,-49-1 17,-50 76-17,24 24 1</inkml:trace>
  <inkml:trace contextRef="#ctx0" brushRef="#br0" timeOffset="144661.14">13793 14984 0,'0'0'0,"99"24"31,-99 1-31,0 25 15,0 0 1,0-75 31,0-25-47,50-49 31,-1 0-15,26 49-1,-26 50 1,-24 25 0,0 49-1,-25-24-15,0 24 16,0-49 0,0 0-1,25-75 1,49-49-1,0 25 1,1 24 0,-26 25-1,-49 50 17,25 49-17,-50 50 1,-24 25-1</inkml:trace>
  <inkml:trace contextRef="#ctx0" brushRef="#br0" timeOffset="145044.9">15604 14587 0,'0'0'0,"24"-75"16,1 100 31,-25 0-47,0 0 15,0 124 1,0-25 0,-25 0-1,25-50 1,0-49 0,50-25-1,24-25 1,26-25-1,-51 1-15</inkml:trace>
  <inkml:trace contextRef="#ctx0" brushRef="#br0" timeOffset="145327.87">15604 14537 0,'0'0'0,"-25"-49"15,0 49-15,25-25 16,0 0 0,50 0-1,-1 0-15,75-24 16,0-1-1,-25 0 1,-74 26 0,-25 73-1</inkml:trace>
  <inkml:trace contextRef="#ctx0" brushRef="#br0" timeOffset="145479.26">15777 14636 0,'0'0'16,"-74"100"-1,24-26 1,50-49 0,25 0-1,74-100 1,25 1 0</inkml:trace>
  <inkml:trace contextRef="#ctx0" brushRef="#br0" timeOffset="145960.82">16373 14438 0,'0'0'0,"0"-25"16,-25 25 0,0 25-1,25 0 1,-50 49-1,50-49-15,-24 25 16,48-1 0,-24 1-1,25-1 1,0 51 0,0-1-1,24 25 1,-24-50-1,-25 1 1,25-50 0,-25-50 31,0-50-32,50-74 1,-1-24-1,1 24 1,-25 50 0,-1 49-1,-24 25 1</inkml:trace>
  <inkml:trace contextRef="#ctx0" brushRef="#br0" timeOffset="146133.65">16943 14909 0,'0'0'15,"0"25"1,25-25 15</inkml:trace>
  <inkml:trace contextRef="#ctx0" brushRef="#br0" timeOffset="146744.82">18804 14562 0,'0'-25'15,"24"0"1,-24 1 15,0 73 0,0-24-31,0 0 16,0 99 0,-24-25-1,24 0 1,0-24 0,24-51-16</inkml:trace>
  <inkml:trace contextRef="#ctx0" brushRef="#br0" timeOffset="147477.76">18804 14115 0,'0'0'0,"-25"0"15,0 0 1,0 0-16,-24 0 16,-1 50-1,-24 24 1,-1 26 15,26 49-15,24 24-1,25 1 1,25-25 0,49 0-1,25-75 1,25 0 0,50-49-1,-75 0-15,50-50 16,0-24-1,-25-26 1,0-24 0,-50-50 15,1-74-31,-50 24 31,-50 26-15,-99 49-1,-100 49 1,-24 26 0,-49 24-1,123 50 1,75-1-16</inkml:trace>
  <inkml:trace contextRef="#ctx0" brushRef="#br0" timeOffset="150845.06">16323 14190 0,'0'0'0,"0"25"16,0-1 31,-25-24-32,0 0 1,1 25 0,-1-25-1,0 25 1,-25 0-1,50 0-15,-24-1 16,-26 1 0,25 25-1,25 0 1,25-1 0,0 1-1,49-25 1,-24-1-1,-1-24 1,-24-24 0,0-1-1,0 25 1</inkml:trace>
  <inkml:trace contextRef="#ctx0" brushRef="#br0" timeOffset="151925.84">20664 14587 0,'0'0'0,"0"-25"47,0 50 47,-25 0-94,25-1 16,-24 1-16,24 0 15,24-50 32,-24 0-31,25 1-1,-25-26-15,0 25 16,25 25 0,-25-25-1,0 50 48</inkml:trace>
  <inkml:trace contextRef="#ctx0" brushRef="#br0" timeOffset="152358.19">20739 14984 0,'0'0'16,"0"-25"-16,0 0 47,0 50-32,0 0 1,0-1 15,0-48 1,24-1-17,-24 50 16,-24-1-15,24 26 0,0-25 31</inkml:trace>
  <inkml:trace contextRef="#ctx0" brushRef="#br0" timeOffset="171495.99">9700 16770 0,'0'-25'31,"-25"25"32,25 25-32,-25 24-31,25-24 16,-25 25-16,25 24 15,-25-24-15,0 99 16,1 0 0,24-50 15,0-50-15,24-24-1,51 0 1,49-25-1,-50-25-15,75 0 16,-25 1 0,-49-1-1,-51 25 1,1-25 0</inkml:trace>
  <inkml:trace contextRef="#ctx0" brushRef="#br0" timeOffset="171933.82">9650 16795 0,'-25'-25'16,"50"0"-1,0 25 1,0-25 0,-1 25-16,51-25 15,24-24 17,0 24-17,0 0 1,-74 0-1,-50 50 17</inkml:trace>
  <inkml:trace contextRef="#ctx0" brushRef="#br0" timeOffset="172197.6">9625 17043 0,'0'0'15,"-25"24"1,50-24 15,25 0-15,24-24-1,25-1 1,1 0 0,-1 25-1,-50 0-15</inkml:trace>
  <inkml:trace contextRef="#ctx0" brushRef="#br0" timeOffset="172779.83">10617 17365 0,'0'-25'31,"-24"25"32,24 25-48,-25-25-15,25 25 0,-25 25 16,0 24-1,0 25 1,1-49 0,24-1-1,24-24 17,1-25-32,50 0 15,-1-25 1,-24 1-1,-1-51 1,-24 1 0,-50-1-1,0 26 1,-49 24 0,0 25-1,24 0 1,25 0-1</inkml:trace>
  <inkml:trace contextRef="#ctx0" brushRef="#br0" timeOffset="173495.92">11709 16422 0,'-25'-24'31,"0"24"-31,0 0 16,1 0 0,-1 24-1,-50 1 1,1 75-1,24-1 1,26 0 0,-1-25-1,74 26 1,26-51 0,-1-24-1,-24 49 1,-25-24-1,-25 25 1,-25-26 0,-50-24 15,1 0-15,0-75-1,24 1 1,0-1-1,50 0-15,0-24 16,0-1 0,25 51-1,0-1 1,0 25 0</inkml:trace>
  <inkml:trace contextRef="#ctx0" brushRef="#br0" timeOffset="173830.05">11808 16968 0,'25'0'31,"0"0"0,-25 25-15,0 0-16,25 0 16,-25 49-1,24 1 1,-24-1-1,0-24 1</inkml:trace>
  <inkml:trace contextRef="#ctx0" brushRef="#br0" timeOffset="173979.65">11858 16720 0,'0'0'0,"-25"-49"31</inkml:trace>
  <inkml:trace contextRef="#ctx0" brushRef="#br0" timeOffset="174395.67">12056 16894 0,'0'0'16,"0"74"0,25-24-1,-25 49 1,25-24-1,-25-51 1,0 1 0,0-74-1,25-100 1,24 74 0,26 26-1,-26 24 1,-24 25-1,0 74 1,24 25 0,-24 26 15,-25-1-15,0-25-1,0-74 1</inkml:trace>
  <inkml:trace contextRef="#ctx0" brushRef="#br0" timeOffset="174951.21">12726 17018 0,'0'0'0,"0"-25"0,0 0 63,0 75-63,0-25 15,25 24 1,-25 51 0,25-76-16,-25 1 15,24-25 1,1-25-1,25-49 1,-25-1 0,-1 51-1,-24-1 1,0 50 0,25 24-1,0 26 1,25-1-1,24-24 17,-49-50-17,24-25 1,-49-74 0,0-50-1,-49 0 1,24 50-1,0 49 1,0 25 0,1 25-1</inkml:trace>
  <inkml:trace contextRef="#ctx0" brushRef="#br0" timeOffset="175381.28">13445 16571 0,'0'0'0,"0"-24"16,0-1-1,0 50 32,0-1-47,0 76 16,0 48 0,-24 1-1,24 0 1,0-25-1,24-49 1,-24-26 0,50-24 15,0-50-15,24-24-1,-49 24-15</inkml:trace>
  <inkml:trace contextRef="#ctx0" brushRef="#br0" timeOffset="175665.02">13421 16943 0,'-25'0'16,"50"0"-16,-50-24 0,25-1 47,25 25-31,-1 0-16,26-25 15,24 0 1,-24 0-1,0 1 1</inkml:trace>
  <inkml:trace contextRef="#ctx0" brushRef="#br0" timeOffset="176581.22">15033 16919 0,'0'0'0,"0"-25"62,0 50-46,25-25-1,24 0-15,1 0 16,24 0-16,1 0 16,74 0-1,-25-25 1,-50 25-1,-49 0 1,0 0 15,-75 25-15</inkml:trace>
  <inkml:trace contextRef="#ctx0" brushRef="#br0" timeOffset="176913.47">15157 17390 0,'0'0'0,"-25"25"31,0-25-31,50 0 31,0-25-31,25 25 16,-1 0-16,51 0 31,-1-25-15,25 0 0,-25 25-1,-49 0 1,-26 0-1</inkml:trace>
  <inkml:trace contextRef="#ctx0" brushRef="#br0" timeOffset="178413.37">16546 16547 0,'0'0'0,"25"0"16,-50 24 15,0 26-16,25 0 1,-24-1-16,-1 75 16,0 50 15,0-25-15,0-50-1,25-25 1,0-49-1</inkml:trace>
  <inkml:trace contextRef="#ctx0" brushRef="#br0" timeOffset="178966.49">16447 16745 0,'0'0'0,"25"-124"32,-50 74-32,50 1 15,-25-1 1,49-49 0,-24 74-16,25-25 15,49 50 1,-49 50-1,-1 24 1,-49 26 0,0-1-1,-49 25 1,-26-25 0,1-49-1,49-50 1,0 0-1,50 25 48,0-25-63,0 0 16,49 74-1,25 25 1,-24 1-1,-1 24 1,-24-25 0,-25-50-1,-25-24 1</inkml:trace>
  <inkml:trace contextRef="#ctx0" brushRef="#br0" timeOffset="179413.75">17712 16695 0,'0'0'0,"0"-49"31,0 98 47,0 1-62,0 0-16,0 49 15,0-25-15,-25 100 16,1-25 0,-1-75 15,25-49-15,-25 0-1</inkml:trace>
  <inkml:trace contextRef="#ctx0" brushRef="#br0" timeOffset="179750.06">17539 17564 0,'0'0'0,"-25"0"16,25 24 31,25-24-32,24-24-15,1 24 16,74-25-1,0 0 1,-25 0 0,-74 25-1,0 0 1</inkml:trace>
  <inkml:trace contextRef="#ctx0" brushRef="#br0" timeOffset="180151.67">17414 16522 0,'0'-25'32,"-24"25"-32,73-25 31,-24 0-31,99 0 15,0 1 1,0-1 0,-74 0 15,-25 25 0,-1 25-15,-24 0-1</inkml:trace>
  <inkml:trace contextRef="#ctx0" brushRef="#br0" timeOffset="180582.06">18432 17167 0,'-25'0'15,"50"0"32,-1 0-31,26-25-16,24 25 15,-24-25-15,24 25 16,50 0 0,-24-25-1,-75 25 1,-1 0 31</inkml:trace>
  <inkml:trace contextRef="#ctx0" brushRef="#br0" timeOffset="180981.12">18655 16795 0,'0'0'15,"-25"-25"1,25 0 31,0 50-47,25 74 31,0 25-15,-1 50-1,-24 49 1,25-49-1,-25-75 1,0-25 0,0-49-1</inkml:trace>
  <inkml:trace contextRef="#ctx0" brushRef="#br0" timeOffset="184357.96">19796 16596 0,'-25'0'15,"25"-25"48,-25 50 15,25 0-63,0 25-15,0 24 16,-24 0-16,-1 100 31,0-25-15,25-50 0,-25-49-1,25-25 1,25-25 31,25 0-32,49 0 1,50-25 0,-1 25-1,-48 0 1,-76 0-1,26 0 1,-25 0 47</inkml:trace>
  <inkml:trace contextRef="#ctx0" brushRef="#br0" timeOffset="185164.3">21160 16819 0,'-24'-24'0,"24"-1"16,-25 25-1,0-25 1,0 25-1,-25-25 1,1 25 0,-1 25-1,-49 25 1,0 24 0,24 0-1,51 50 1,24-49-1,0-25-15,49-1 32,50-24-17,1-25 1,-26-50 0,-24-49-1,-1-25 1,-24-50-1,-50-49 1,25-25 0,-25 124-1,25 50 1,25 123 15,-25 100-15,25 50-1,-50 49 1,25-50 0,0-49 15,25-25-15,-25-74-1,0-26 1,0 1-1,75-50-15</inkml:trace>
  <inkml:trace contextRef="#ctx0" brushRef="#br0" timeOffset="185541.76">21656 16497 0,'0'-25'32,"0"0"-32,-24 25 15,24 25 1,0 0-1,0 49 1,-25 26 0,25 24-1,0 0 1,0-50 0,0 0-1,-25-24 1</inkml:trace>
  <inkml:trace contextRef="#ctx0" brushRef="#br0" timeOffset="185861.78">21532 17241 0,'0'0'0,"-24"0"0,24 25 16,-25-25 0,25-25 15,49 0-15,-24 1-1,74-26 1,1 25-1,-75 0-15,-1 25 16,1 0 15,0 0 16</inkml:trace>
  <inkml:trace contextRef="#ctx0" brushRef="#br0" timeOffset="186269.73">21557 16348 0,'-25'-25'16,"25"0"-16,25 25 31,0 0-15,25 0-1,49-24 1,0-26 0,-49 50-16,24-25 15,-24 0 1,-25 25 31,-50 0-32</inkml:trace>
  <inkml:trace contextRef="#ctx0" brushRef="#br0" timeOffset="186913.29">20664 17489 0,'0'0'0,"-25"0"32,1 0-17,48 0 79,1 0-94,25 0 16,-1 25-16,26-50 15,-1 25-15,25 0 16,100-25-1,-100 1-15,100-1 32,-26-25-17,-73 25 1,-26 1 0,-49 24-1</inkml:trace>
  <inkml:trace contextRef="#ctx0" brushRef="#br0" timeOffset="187664.02">21284 18035 0,'0'-25'16,"-24"25"-1,-1 0-15,0 0 16,0 0-1,0 0-15,1 0 16,-26 0 0,-49 25-1,-25 25 1,24-1 0,26 1-1,49-1 1,25 1-1,25-25 1,49 0 0,26-1 15,-1-73-15,0-1-1,-24-49 1,-51 49-16,1-98 15,0 24 1,-25 24 0,0 26-1,0 49 1,0 50 46,0 0-62,0 99 16,-25 25 15,0 24-15,25-98-16,-24 73 16,-1 1-1,0-49 1,0-51-1</inkml:trace>
  <inkml:trace contextRef="#ctx0" brushRef="#br0" timeOffset="188064.6">21632 17886 0,'0'0'0,"0"-49"15,0 24 1,-25 50 31,25 24-47,0 1 15,-25 74 1,0 25 0,0-1-1,1-48 1,48-51 0,1 1-16,0-25 15,49-25 1,26-25-1,-51 0 17,-49 0-32</inkml:trace>
  <inkml:trace contextRef="#ctx0" brushRef="#br0" timeOffset="188347.55">21582 18233 0,'-25'0'31,"0"0"-31,1 0 16,48-24-1,-24-1-15,75 0 16,24-25 15,-24 1-15,-26 24-16</inkml:trace>
  <inkml:trace contextRef="#ctx0" brushRef="#br0" timeOffset="189069.34">22674 17142 0,'0'-25'16,"-25"25"-1,25-25 16,25 25-15,49 0 0,50 0-1,50-25 1,-25 1 0,-100 24-16,50-25 15,-74 25 32,-25 25-31,-25-25-1</inkml:trace>
  <inkml:trace contextRef="#ctx0" brushRef="#br0" timeOffset="189480.02">22971 16869 0,'0'0'0,"-25"-25"15,1 0-15,-1 1 16,0 24-1,0 24 32,50 1-31,-25 25 0,0 74-1,0 25 1,25-75-16,-25 75 15,25-50 1,-25-24 0,0-51-1</inkml:trace>
  <inkml:trace contextRef="#ctx0" brushRef="#br0" timeOffset="193268.9">24261 16298 0,'0'-24'47,"0"48"0,-25 1-47,25 0 15,-24 25-15,24-1 16,-25 75 0,25-24-1,-25-1 1,25-50 0,0 1-1</inkml:trace>
  <inkml:trace contextRef="#ctx0" brushRef="#br0" timeOffset="193565.62">23864 17092 0,'0'0'0,"-25"0"32,1 0-32,48 0 15,26 25 1,99-25 0,74-25-1,25 0 1,0-24-1,-99 24 1,-74 25 15,-51 25-31</inkml:trace>
  <inkml:trace contextRef="#ctx0" brushRef="#br0" timeOffset="194130.88">24708 17564 0,'0'0'0,"0"-50"15,0 25 1,-25 0 0,0 25 46,0 0-46,1 0-16,-1 0 15,-50 25 1,1 50 0,24 24-1,25 0 1,25-49-16,25 24 16,50 1-1,74-26 1,-1-49-1,1-25 17,-50 1-17,-74 24 1,0 0 0</inkml:trace>
  <inkml:trace contextRef="#ctx0" brushRef="#br0" timeOffset="194947.99">25849 16001 0,'0'0'0,"-25"-25"15,25 0 1,-25 25-1,25-25-15,-25 25 32,1 0-17,-1-24 1,-25 73 0,-24 50-1,24 25 1,25 0-1,1 25 1,73 25 0,26-25-1,24-25 1,0 25 0,0-25-1,-24-25 1,-51-49-16,1 24 15,-25 0 17,0 1-17,0-1 1,-49 1 0,24-26-1,-25-24 1,-24-25-1,-1 0 1,1 0 0,24-25-1</inkml:trace>
  <inkml:trace contextRef="#ctx0" brushRef="#br0" timeOffset="195556.95">26742 16447 0,'0'0'0,"0"-25"31,0 1-31,-25 24 16,25-25-1,0 50 16,-25-1-15,25 76 0,-25 73-1,25-24 1,0-25 0,0-49-1,25-51 1,-25 1-1</inkml:trace>
  <inkml:trace contextRef="#ctx0" brushRef="#br0" timeOffset="195863.96">26593 17167 0,'0'-25'63,"25"25"-63,24-25 15,1 0-15,0 0 16,24 1-16,75-26 15,-75 25 1,-49 25 15,0 0 1</inkml:trace>
  <inkml:trace contextRef="#ctx0" brushRef="#br0" timeOffset="196231.43">26469 16274 0,'0'0'0,"0"-25"32,25 25-1,0-25-31,24 25 16,26-25-1,49 0 1,25 1-1,-25-1 1,-75 25-16,-24 0 16,0 0-1,-25 25 17</inkml:trace>
  <inkml:trace contextRef="#ctx0" brushRef="#br0" timeOffset="196630.89">27561 16298 0,'-25'0'16,"-25"-24"-1,25 48 1,0 1 0,25 74-1,-24 1 1,24 24-1,0 0 17,24-75-32,26 51 15,25-26 1,-1-49 0,25-25-1,-24-25 1</inkml:trace>
  <inkml:trace contextRef="#ctx0" brushRef="#br0" timeOffset="197015.1">28230 16323 0,'0'0'0,"0"-25"0,0 1 47,-24 24-32,24 24 1,0 76 0,0-1-1,-25 25 1,25-25-1,0-24 1,25-1 0,-25-49-16,24 0 15,1-1 1,50-24 0,-26-24-1,-24-26 1</inkml:trace>
  <inkml:trace contextRef="#ctx0" brushRef="#br0" timeOffset="197281.09">28181 16621 0,'0'0'15,"-50"-25"1,25 25-16,0 0 16,25-25 15,25 25-31,50-24 16,49 24-1,-25-50 1,-25 25-1</inkml:trace>
  <inkml:trace contextRef="#ctx0" brushRef="#br0" timeOffset="197631.16">28776 16224 0,'0'0'0,"0"-25"31,25 25 0,-25 25-15,25 0-16,-1 24 16,-24 26-1,25 24 1,-25-24-1,-25 24 17,-74 50-17,0-75 1,25-24 0,24-26-1</inkml:trace>
  <inkml:trace contextRef="#ctx0" brushRef="#br0" timeOffset="198398.12">29545 16497 0,'25'0'0,"-25"-25"16,-25 25 31,0 0-32,-24 0-15,24 25 16,-25-25-16,-24 50 16,24 24-1,1 0 1,24 1-1,25-1 17,49-49-17,26 0 1,-1-25 0,-24-25-1,24-49 1,-24-75-1,-50 50-15,25-150 16,0 51 0,-25 49-1,0 50 1,0 74 0,-25 50 15,25 99-16,-25 50 17,50 24-17,-25-24 1,25-50 0,-1-50-16,-24 25 15,25-24 1,-25-50-1</inkml:trace>
  <inkml:trace contextRef="#ctx0" brushRef="#br0" timeOffset="198765.21">30389 16001 0,'0'0'0,"0"-25"0,-25 0 32,0 75-17,0-1 1,-25 100 0,50 50-1,0-26 1,0-24-1,25 0 1,-25-50 0,25-49-1,0-50 1,25 0 0,-1-75-1,-24 51-15</inkml:trace>
  <inkml:trace contextRef="#ctx0" brushRef="#br0" timeOffset="198964.8">30289 16571 0,'0'0'0,"-25"-24"0,1 24 16,-1 0-1,25-25 1,49-25 0,51 25-1,24 0 1</inkml:trace>
  <inkml:trace contextRef="#ctx0" brushRef="#br0" timeOffset="199764.67">28206 17936 0,'-50'-50'32,"25"50"-17,0 0 48,25 25-48,0 0-15,-25 24 16,25 1-16,-24 0 16,-1 24-1,25-24 1,0-26 31,25-24-32,49 25 1,100-50 0,49 1-1,25-1 1,25 0-1,0 25 1,0-25 0,-75 0-1,-24 25 1,-125-24 0,-24 24-1,-25-25 1</inkml:trace>
  <inkml:trace contextRef="#ctx0" brushRef="#br0" timeOffset="200181.24">29967 17812 0,'0'0'0,"-25"0"16,25-25-1,-25 25-15,75 0 47,-25 0-47,99 25 16,-25 24 0,-25-49-1,-49 0 1,0 0-1,-25 25 1,-25 25 15,-25-1-15,1 1 0,-26 24-1,1-24 1,24-25-1,1 0 1,24-25 0</inkml:trace>
  <inkml:trace contextRef="#ctx0" brushRef="#br0" timeOffset="200518.83">29843 17886 0,'0'0'0,"0"-25"32,0 1-1,0 48 16,25 1-32,-25 25 1,24-25-16,-24 24 16,0-24-16,25 25 15,0 24 1,-25-24 0,0-1-1,25-49 1,0 0-1</inkml:trace>
  <inkml:trace contextRef="#ctx0" brushRef="#br0" timeOffset="201565.9">31554 17861 0,'25'0'32,"0"-24"-32,-25-1 46,25 0-30,0 0 0,24-25-1,-24 1 1,0-26 0,-50-24-1,-25 50 1,-49 24-1,-99 25 1,99 25 0,-1 24-1,76 26 1,24-26 0,74 50-1,50-49 1,25-25-1,24 25 17,-48-1-17,-51-24 1,-49 25 0,-25-1-16,-50 1 15,1-1 1,-51 1-1,1-25 1,25-25 0,24 0-1,0-75 1,26-49 0,24 25-1,24 0 1,26 24-1,24 51 17,-24-1-32</inkml:trace>
  <inkml:trace contextRef="#ctx0" brushRef="#br0" timeOffset="202348.54">31976 17340 0,'-25'-74'16,"50"148"-16,-99-198 0,24 75 0,1-1 16,-51 0-1,51 26-15,-75 24 16,0 0-1,-25 24 17,0 26-17,-25 49 1,50 1 0,-25 24-1,75 0 1,24 0-1,50-25 1,0 25 0,50 25-1,24-100-15,75 51 16,25-1 0,74-25-1,0 1 1,25-51-1,-50 1 17,-74-25-17,-25-49 1,-25-1 0,-24-74-1,-1 25 1,-24-25-1,-50 74-15,0-49 16,-50-25 0,-24 0-1,-50 0 1,-25 0 0,-25 25-1,1-1 1,24 51 15,0 49-15,0 0-1,25 25 1,25 24-16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0.10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8 223,'-8'0,"14"0,11 0,12-8,9-2,4 1,12 1,2-5,9 0,0 1,4-4,-2 1,-5-6,-6 2,4-4,-9-6,-13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0.4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0 263,'8'-8,"9"-2,18-7,18-9,15 1,11-4,7 4,12-1,-3 3,-3-2,-9 4,-4 5,-15 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0.9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636 41,'0'-2,"-1"1,1-1,-1 0,0 1,1-1,-1 1,0-1,0 1,0-1,0 1,0-1,-1 1,1 0,0 0,0 0,-1-1,1 1,-1 0,1 1,-1-1,0 0,1 0,-1 1,1-1,-1 1,-3-1,-4-1,0 0,0 0,-18 0,10 2,0 2,0 0,0 1,0 0,1 1,-1 1,-24 11,7 0,1 2,-42 28,44-24,2 1,0 1,-28 31,45-43,2 1,-1 0,1 0,1 1,1 0,0 1,0 0,2 0,-8 23,13-33,0-1,1 0,-1 1,1-1,-1 1,1-1,1 1,-1-1,0 1,1-1,0 0,0 1,1-1,-1 0,1 0,0 1,0-1,3 3,-1-1,0-1,1-1,0 1,0-1,0 1,0-1,1-1,0 1,0-1,0 0,6 2,8 2,1-1,0-1,0-1,0-1,0-1,34 0,31-7,-7-3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1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47 127,'-15'0,"-5"-7,9-4,13 1,14 2,12-5,9-1,5 3,4 2,-6-11,-11-3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1.7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69,'8'0,"10"0,17 0,26-7,24-3,21-8,23 0,-11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2.0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759 37,'-5'0,"0"-1,0 0,0 0,1 0,-1-1,-5-2,-13-3,3 1,0 2,0 0,-1 2,1 0,-1 1,0 1,1 1,-1 1,0 1,1 0,0 2,0 0,0 1,1 1,-24 13,17-6,1 2,1 1,1 1,0 1,1 1,1 1,1 1,1 1,1 0,1 2,1 0,1 0,2 1,0 1,2 1,0-1,3 2,0-1,-6 46,12-60,1-1,1 1,0 0,1-1,1 1,0 0,0-1,1 0,1 1,0-1,1-1,1 1,0-1,0 0,1 0,1 0,0-1,0-1,1 1,15 12,31 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2.4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356 276,'-1'-8,"1"0,-2 0,1-1,-1 1,-1 0,1 0,-2 1,1-1,-1 0,0 1,0 0,-1 0,0 0,-10-10,6 8,1 0,-2 1,1 0,-1 1,0 0,-1 1,1 0,-1 0,-16-5,23 10,-1 0,1 0,-1 0,1 0,-1 0,1 1,-1 0,0 0,1 0,-1 1,1 0,-1 0,1 0,-1 0,1 0,0 1,-1 0,1 0,0 0,0 1,0-1,1 1,-1 0,1 0,-1 0,1 0,0 1,0-1,1 1,-5 6,-1 5,0 0,1 0,1 0,0 0,1 1,1 0,-3 20,5-16,0-1,1 0,1 0,1 0,0 1,2-1,0 0,1-1,1 1,1-1,8 19,-10-28,0 0,1-1,0 0,1 0,0 0,0-1,1 0,-1 0,2 0,10 7,-12-10,1 0,0 0,0-1,1 0,-1-1,0 1,1-1,0-1,-1 0,1 0,0 0,0-1,-1 0,12-1,-9-1,0 0,-1-1,1 0,0 0,-1-1,0 0,0 0,0-1,-1-1,1 1,-1-1,0-1,-1 1,0-2,0 1,0-1,-1 1,0-2,-1 1,1-1,-2 0,6-14,-3 7,-1 0,-1-1,0 0,-1 0,-1 0,-1 0,0 0,-1-1,-1 1,-1 0,0-1,-6-22,3 26,-1-1,0 0,-1 1,-1 0,0 1,-1-1,-1 1,0 1,0 0,-2 0,-17-16,21 21,0 1,-1 0,1 0,-1 1,0 0,-1 1,1 0,-1 0,0 0,0 1,0 1,-1 0,1 0,-1 0,1 1,-1 1,1 0,-1 0,-16 3,-6 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3.0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0 135,'5'0,"-1"0,0 1,1-1,-1 1,0 0,0 0,0 0,0 1,0 0,0-1,0 1,0 1,0-1,-1 0,1 1,2 3,-1-1,0 1,0 0,-1 0,0 0,0 1,0-1,-1 1,4 11,0 7,-1 0,-1 1,-1 0,0 28,-1-19,-3-35,0 0,0 0,0 1,0-1,0 0,0 0,0 0,0 0,0 1,0-1,0 0,0 0,0 0,0 0,0 1,0-1,0 0,0 0,0 0,0 0,0 0,0 1,1-1,-1 0,0 0,0 0,0 0,0 0,0 0,0 0,1 1,-1-1,0 0,0 0,0 0,0 0,1 0,-1 0,0 0,0 0,0 0,0 0,1 0,-1 0,0 0,0 0,0 0,0 0,0 0,1 0,-1 0,0 0,0 0,0 0,1-1,8-11,7-24,-14 32,10-25,2 0,27-42,-37 65,0-1,1 0,0 1,1 0,-1 0,1 1,0 0,0 0,1 0,-1 0,1 1,0 0,1 1,-1 0,14-5,-18 8,0-1,1 0,-1 1,0 0,0 0,0 0,0 0,0 0,0 1,0-1,0 1,0 0,0 0,0 0,0 0,0 0,-1 1,1-1,0 1,-1 0,1 0,-1 0,0 0,1 0,-1 0,0 1,-1-1,3 4,1 4,0 1,-1-1,0 1,-1 1,4 21,-3-15,-4-16,0 0,0 0,1 0,-1 0,0 0,1 0,0-1,-1 1,1 0,0 0,0-1,0 1,0-1,0 1,0-1,1 1,-1-1,0 0,1 1,-1-1,1 0,0 0,-1 0,1 0,0 0,-1-1,1 1,0 0,0-1,0 1,0-1,-1 0,1 0,4 0,-1-1,0 0,0 0,0-1,0 0,0 0,0 0,-1-1,1 0,-1 1,0-2,8-6,81-82,32-28,-110 107,1 1,1 1,0 0,0 1,1 1,28-10,-40 17,0 0,0 0,1 1,-1 0,1 0,-1 0,1 1,-1 0,1 0,-1 1,1 0,-1 0,0 1,1-1,8 5,-8-3,-1 1,1 0,-1 1,0 0,0 0,-1 0,1 0,-1 1,0 0,-1 0,1 0,6 14,3 8,-1 1,-1 1,12 43,-13-26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3.3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11,'8'-8,"10"6,2 17,5 23,-2 19,-4 15,1 18,-9 17,-7 5,-5 6,-8-2,-4-5,1-7,-6-13,0-14,4-21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3.7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1 536,'1'-37,"2"-1,2 2,1-1,1 0,3 1,0 1,24-51,-27 71,1 1,0-1,1 1,1 1,0 0,1 0,19-17,-22 23,0 0,1 0,0 1,1 0,-1 1,1 0,0 0,1 1,-1 1,1-1,0 2,12-3,-18 5,0 0,-1 0,1 0,0 1,-1-1,1 1,-1 0,1 1,-1-1,1 1,-1 0,0 0,1 0,-1 0,0 1,-1 0,1 0,0 0,-1 0,0 0,0 1,0 0,0-1,0 1,3 8,3 5,-1 1,-1-1,0 1,7 37,-6-19,-2 0,-1 1,-2 0,-1-1,-2 1,-2 0,-1-1,-16 72,14-89,-1 0,0 0,-2 0,0-1,-1 0,-1-1,0 0,-1 0,-1-1,-1-1,0 0,-1-1,-1 0,0-1,-1-1,0 0,-1-1,-18 9,12-10,1-1,-1-1,-1-1,-34 6,-10-3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4-15T05:31:09.5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4242 1265 0,'0'0'0,"-25"0"16,25 25-1,-25-25 32,25 25-31,-24 24-16,24 26 15,0 74 1,0-25 0,0 0-1,24-75 1,26-24-1,24-50 1,50 1 0,0-51-1</inkml:trace>
  <inkml:trace contextRef="#ctx0" brushRef="#br0" timeOffset="316.64">4292 1265 0,'0'0'16,"-25"0"-16,0-25 15,0 25 1,25-24 0,50 24-1,24-50 1,1 25 0,-1 0-1,-49 25-15</inkml:trace>
  <inkml:trace contextRef="#ctx0" brushRef="#br0" timeOffset="516.63">4143 1687 0,'0'0'0,"-25"0"0,50 0 15,0 0 1,24 0 0,75-50-1,-49 25-15</inkml:trace>
  <inkml:trace contextRef="#ctx0" brushRef="#br0" timeOffset="1049.84">4813 1588 0,'0'-25'31,"-25"0"-15,0 50-16,-74 0 15,24 24 1,50 1-1,1-50 17,24 25-17,24-25-15,1 0 16,0-25-16,50 25 16,-26 0-1,26 50 1,-1 49-1,0 0 1,-49 0 0,0-24-1,0-1 1,-25-124 31,25 1-32,-25-100 1,49-49 0,-24 73-1,-25 51 1,0 49 0,25 25-16</inkml:trace>
  <inkml:trace contextRef="#ctx0" brushRef="#br0" timeOffset="1207.51">5706 1985 0,'0'0'0,"0"24"31,-25-24 0</inkml:trace>
  <inkml:trace contextRef="#ctx0" brushRef="#br0" timeOffset="1766.64">6425 1687 0,'0'0'0,"0"-25"15,25-25-15,0-24 16,-1-25 0,-24 24-1,0 51 1,-24 24 15,-26-25-15,0 50-1,1 49 1,49-24 0,25-1-1,49 26 1,-24-51-16,49 26 15,-50 25 1,-49 24 0,-49-25-1,-26-49 1,26 0 0,-1-75-1,25-24 1,25-50 15,50 0-15,-25 24-1,0 76-15</inkml:trace>
  <inkml:trace contextRef="#ctx0" brushRef="#br0" timeOffset="2216.84">6623 1141 0,'0'0'16,"-24"-49"-16,-26-1 16,0 50-1,1-25 1,-26 25 0,-24 50-1,-25 74 1,-25 149 15,100-50-15,24 0-1,74-74 1,76-50 0,73-74-1,25-25 1,-49-74-1,-25-50 1,-75-50 0,-49-49-1,-99-1 1,-100 26 0,75 148-1,24 50 1,1 50-1</inkml:trace>
  <inkml:trace contextRef="#ctx0" brushRef="#br0" timeOffset="2784.07">8707 1464 0,'0'0'0,"0"-25"16,-25 50 15,25-1-31,-24 51 31,24 24-15,0 0-1,-25-24 1,25-50-16</inkml:trace>
  <inkml:trace contextRef="#ctx0" brushRef="#br0" timeOffset="2950.01">8633 1340 0,'0'0'0,"-25"-75"32,25 50-17,-25 1-15</inkml:trace>
  <inkml:trace contextRef="#ctx0" brushRef="#br0" timeOffset="3317.13">9055 1389 0,'0'0'0,"0"-25"31,-25 25-15,0 0-1,0 25-15,25 25 16,-25-1 0,25 1-16,50 0 15,24-1 1,-24 1 15,-25-50-15,-25 25-1,-50 0 1,-24-25 0,24 0-1,25-25 1</inkml:trace>
  <inkml:trace contextRef="#ctx0" brushRef="#br0" timeOffset="4483.91">11163 1240 0,'0'0'16,"-25"-24"-1,-24 24-15,-51 0 16,1 24-1,25 51 1,-1 24 0,26-25-1,49 1 1,74-26 0,75-49-1,0 0 1,0-49 15,-50-1-15,-74-49-1,-25 74-15,-50-24 16,-74 49 0,0 24-1,50 26 1,49 24-1,25-24 1,49-25 0,26-25-1,24-25 1,-24-25 0,-26-24-1,-24 49 1,-25 50 31,25 49-32,49 1 1,-24-1 0,24-24-1,1-50 1,24-50-1,-50-49 1,1-50 0,-25-49-1,-25 49 1,0 124 0,0 0-16,-25 50 15,-25 99 1,1 25 15,49 0-15,0-25-1,74-75 1,1-24 0,24-50-1,0-49 1,-24-50-1,-26-50 1,1-24 0,-50 173-1,-25 75 17,0 74-17,0 49 1,1 1 15,48-75-31</inkml:trace>
  <inkml:trace contextRef="#ctx0" brushRef="#br0" timeOffset="5233.74">12627 1588 0,'0'0'0,"0"-75"31,0 50-31,0 1 16,0-26 0,-25 50-1,-25 0 1,1 74 15,-1 1-15,25-26-1,75 26 1,0-75-16,98 0 16,51-25-1,-26-25 1,26-24-1,-75 0 1,-99 24 0,-75 25-1,-49 25 1,-25 0 0,25 50-1,49 24 1,25 50 15,50-49-15,25-50-1,24-25 1,0-25 0,26-50-1,-51-74 1,1-74-1,-25-25 1,0 99 0,-25 75-1,0 123 17,-25 26-32,0 99 15,0 49 16,0 0-15,1-124-16</inkml:trace>
  <inkml:trace contextRef="#ctx0" brushRef="#br0" timeOffset="6000.84">15579 1092 0,'0'-25'16,"-25"25"31,25 25-47,0-1 15,-25 26-15,0-25 31,25 24-31,-24 75 16,24-24 0,-50 24-1</inkml:trace>
  <inkml:trace contextRef="#ctx0" brushRef="#br0" timeOffset="6234.09">15207 1861 0,'0'-25'32,"24"0"-17,1 25-15,25-25 16,0 0-16,74-24 16,49-1-1,-49-24 1,-49 49 15,-51 0-31</inkml:trace>
  <inkml:trace contextRef="#ctx0" brushRef="#br0" timeOffset="6400.77">15504 1092 0,'0'0'0,"-24"-75"15,24 50 1,24-49 0,26 49-1,0 0 1</inkml:trace>
  <inkml:trace contextRef="#ctx0" brushRef="#br0" timeOffset="7051.95">15901 1538 0,'0'0'16,"0"50"-1,0-26 1,0-48-1,25-26 1,25-49 0,24 24-1,1 26 1,-26 24 0,-24 25-1,0 74 1,0 50 15,-1-24-15,1-26-1,74-49 1,1-50 0,-26-25-1,0-74 1,-24-74-1,25-50 1,-26 74 0,-49 125-1,0 24 1,0 74 15,0 1-31,-25 0 16,1 123-1,24 51 1,0-51 0,24-24-1,1-99 1,74-25 0,-74-25-16</inkml:trace>
  <inkml:trace contextRef="#ctx0" brushRef="#br0" timeOffset="7251.96">16869 1240 0,'0'0'16,"-75"-24"-1,51 24 16,73 0-15,50-25 0,1 0-16</inkml:trace>
  <inkml:trace contextRef="#ctx0" brushRef="#br0" timeOffset="7933.62">17117 1364 0,'0'0'0,"-25"0"16,25 25-16,25-25 15,24 0 1,26-25 0,-1-24-1,-74-1 1,0 25 15,-25 25-15,-49 25-1,24 50 1,26-26 0,48 26-1,1-51-15,99 1 16,25 0-1,0-50 1,-25-24 0,-50-51-1,-74 26 1,0 49 0,-74 0-1,24 50 1,26 25 15,-1-1-15,50 26-1,-25-26-15,24 51 16,-24 24 0,-24 25-1,-26-25 1,-24-25-1,-1-50 1,1-49 0,49-24-1,25-100 1,49-50 0,1 0-1</inkml:trace>
  <inkml:trace contextRef="#ctx0" brushRef="#br0" timeOffset="8234.04">17836 1315 0,'0'0'0,"50"25"31,-25-1-15,-1 1-1,-24 25-15,25-25 16,-25 49 0,-25-49-1,50-50 17,25-74-17,24 0 1,1-1 15,-50 76-31</inkml:trace>
  <inkml:trace contextRef="#ctx0" brushRef="#br0" timeOffset="8533.56">18357 1340 0,'0'0'0,"-25"74"31,1-49-31,-1 49 16,50 1-1,-1-26 1,26-24 0,24-50-1,-24 0 1,-25-49 15,-25 0-15,-50-26-1,-24 26 1,49 49-16,0 25 0</inkml:trace>
  <inkml:trace contextRef="#ctx0" brushRef="#br0" timeOffset="8733.87">18630 1464 0,'0'0'0,"50"0"32,-26 0-32,51 0 15,24 0 1,50-25 15,-75 0-31</inkml:trace>
  <inkml:trace contextRef="#ctx0" brushRef="#br0" timeOffset="9283.9">19796 943 0,'0'0'0,"25"0"31,-50 24-16,0 26-15,25 0 16,0 24 0,-25 50-1,1 25 1,-1-50 0</inkml:trace>
  <inkml:trace contextRef="#ctx0" brushRef="#br0" timeOffset="9667.2">19697 1067 0,'0'0'0,"0"-50"0,0 25 16,25 0-16,-25 1 15,24-1 1,1 25 15,50 49-15,24 1-1,0 49 1,-25-24 0,-49-26-16,-25 1 15,0 99 1,-49-100-1,-51 1 1,1-25 0,0-25-1,74-25 1,25 0 0</inkml:trace>
  <inkml:trace contextRef="#ctx0" brushRef="#br0" timeOffset="9883.73">20317 1315 0,'25'0'32,"0"0"-17,-25 25 1,0 49-1,0 25 1,24-49 0,-24-1-1</inkml:trace>
  <inkml:trace contextRef="#ctx0" brushRef="#br0" timeOffset="10050.17">20416 1116 0,'0'0'0,"-25"-24"16,1-1 0</inkml:trace>
  <inkml:trace contextRef="#ctx0" brushRef="#br0" timeOffset="10366.98">21011 1067 0,'0'0'0,"25"-25"0,-25 0 16,-25 25 15,1 25-16,-1 0 1,0 0 0,-25 74-1,26 25 1,24 0 0,-25 0-1,25 0 1,25 0-1,-50-50 1,25-49-16,-25 0 16</inkml:trace>
  <inkml:trace contextRef="#ctx0" brushRef="#br0" timeOffset="10533.97">20739 1588 0,'0'0'0,"0"-75"32,24 75-32,1-25 15,25 1 1,49-26-16</inkml:trace>
  <inkml:trace contextRef="#ctx0" brushRef="#br0" timeOffset="10834.07">21607 1141 0,'0'0'0,"0"-49"16,0 24-1,0 0 1,-50 50 0,25 24-1,-24 26 1,24 49 15,25 0-15,-25 0-1,25-75-15,-25 76 16,25-26 0,-24-25-1,-51-49 1,50-25-16</inkml:trace>
  <inkml:trace contextRef="#ctx0" brushRef="#br0" timeOffset="11017.03">21160 1662 0,'0'0'0,"0"-74"16,0 49-1,50-25 1,49 1 0,25-1-1,-49 50-15</inkml:trace>
  <inkml:trace contextRef="#ctx0" brushRef="#br0" timeOffset="11367.45">21781 1389 0,'0'25'32,"24"0"-32,1-25 15,25-25 1,-1 25-16,26-25 16,-26 0-1,-49 1 16,-24-1-15,-26 25 0,-49 25-1,49 49 1,1 0 0,49 1-1,24-1 1,1-24-1,74-50 1</inkml:trace>
  <inkml:trace contextRef="#ctx0" brushRef="#br0" timeOffset="11650.3">22227 1414 0,'0'0'0,"25"-25"0,24 0 31,-24 25-15,0 25 0,0 0-1,-25 49 1,-50 1 0,50-26-1,-25-49 1,25-24-1,50-51 1,0 1 0,24-1-1,-49 26 1</inkml:trace>
  <inkml:trace contextRef="#ctx0" brushRef="#br0" timeOffset="11984.87">22698 1364 0,'25'0'31,"0"0"-31,0 0 16,-25-24-1,25-1 1,-50 25-1,-25 0 1,25 0 0,-49 49-1,24 1 1,26 24 0,24-24-1,49 0 1,1-50-1,24 24 1,25-48 0</inkml:trace>
  <inkml:trace contextRef="#ctx0" brushRef="#br0" timeOffset="12317.72">23095 1364 0,'25'-24'15,"-50"48"-15,50-73 16,0 49-1,-25 49 1,-25 1 0,25 24-1,-25-74 1,25 25-16,50-74 31,49-1-15,0-24 15,-49 24-15,-50 25-1,25 25 1,-25 50 0,-25 49-1,25 0 1</inkml:trace>
  <inkml:trace contextRef="#ctx0" brushRef="#br0" timeOffset="12600.93">23715 893 0,'0'0'0,"50"-99"31,-50 124 0,-25 24-31,25 1 16,-25 24 0,25 1-16,-24 74 15,24-25 1,-25 0-1,25-50 1</inkml:trace>
  <inkml:trace contextRef="#ctx0" brushRef="#br0" timeOffset="12950.54">23641 1315 0,'0'0'0,"0"-75"16,25 26 0,24 24-1,51 0 1,-1 0 0,0 25-1,-49 0 1,-50 50-1,0 0 1,0 24 0,-25 0-1,0 1 1,25-26 0,-25 1-1</inkml:trace>
  <inkml:trace contextRef="#ctx0" brushRef="#br0" timeOffset="13112.15">24162 1116 0,'0'0'0,"0"-49"16,0 24 15,0 50-15</inkml:trace>
  <inkml:trace contextRef="#ctx0" brushRef="#br0" timeOffset="13751.25">24658 1240 0,'0'-49'16,"-49"49"0,24 0-1,0 25 1,-50 24 0,26 1-1,49-1 1,25-24-1,24-25 1,1 0-16,0-49 16,-1-1-1,-24 25 1,0 25 0,-25-25 15,25 75 0,-1 0-15,1-1-1,25-24 1,24-25 0,1-25-1,-26-49 1,1-75-1,-1-25 1,1-24 0,0 49-1,-50 75 1,24 74 0,-24 49-1,-49 50 16,49 50-15,-50 25 0,50-100-16</inkml:trace>
  <inkml:trace contextRef="#ctx0" brushRef="#br0" timeOffset="14383.89">27238 719 0,'0'-24'31,"-25"24"-15,25 24-1,-25 26 1,1 49 0,-26 25-1,50-24 1,0-51-1,74-24 1,-24 0-16,49-50 16,-49 0-1</inkml:trace>
  <inkml:trace contextRef="#ctx0" brushRef="#br0" timeOffset="14650.77">27412 571 0,'0'0'15,"-25"0"1,0 0-16,25-25 16,-25 25-1,50-25 1,49 0-1,51 0 1,-26 25 0,-74-24-1</inkml:trace>
  <inkml:trace contextRef="#ctx0" brushRef="#br0" timeOffset="14817.75">27139 918 0,'0'0'0,"-25"25"31,50-25-15,24 0-16,26-25 15,74 25 1</inkml:trace>
  <inkml:trace contextRef="#ctx0" brushRef="#br0" timeOffset="15167.5">27957 868 0,'0'-25'31,"-24"1"-31,-1 24 16,-74 24-1,49-24 1,50 25 0,0 0-1,50 0 1,24-25 0,-24 25-1,-1 24 1,-24 51-1,0 24 1,0 49 0,-25 26-1,0-125-15,-25 75 16,50-124 0</inkml:trace>
  <inkml:trace contextRef="#ctx0" brushRef="#br0" timeOffset="16167.9">28404 918 0,'0'0'0,"0"-50"31,-25 75 1,25 0-32,25 74 15,0-49 1,-25-25 0,25-25-1,24-25 16,1-25-15,-1-24 0,-24 49-1,0 25 1,0 25 0,74 49-1,50 1 1,0-51-1,-50-24 1,-25-49 0,-49-1-1,-74-49 1,-26 74 0,1 25-1,-1 25 16,51 24-15,24 1 0,24-25-16,26 0 15,24-25 1,1-25 0,-26-25-1,-24 1 1,0 49 15,0 24-15,0 51-1,49-1 1,0-24 0,51-50-1,-26 0 1,-74-25-1,-1-24 1,1-100 0,0-50-1,25-24 1,-1 74 0,-49 99-1,-25 100 16,1 49-15,-1 75 0,25-25-1,25 49 1,-1-74 0</inkml:trace>
  <inkml:trace contextRef="#ctx0" brushRef="#br0" timeOffset="16450.98">29892 868 0,'0'0'0,"75"-99"15,-50 74 1,-1 25-16,1-25 15,0 25-15,25 0 16,-26 50 0,-24 49-1,-24 0 1,-1-24 0,25-25-1,49-50 1</inkml:trace>
  <inkml:trace contextRef="#ctx0" brushRef="#br0" timeOffset="16751.79">30537 943 0,'0'0'16,"25"-25"-16,-25 0 16,-25 25-16,-24-25 15,-26 50 1,26 25-1,49 24 1,25 1 0,24-26-1,1 1 1,-1-25 0,1-75 15,-25 0-16,0-123 1,-1 98 0,-24 50-16</inkml:trace>
  <inkml:trace contextRef="#ctx0" brushRef="#br0" timeOffset="17150.93">30835 943 0,'0'0'0,"25"74"16,-25-49-16,0 0 15,0 24 1,-25-49 31,25-24-32,25-51 1,24-24 0,1 24-1,25 26 1,-26 24 0,-24 25-1,0 50 1,0 24-1,-25 0 1,0 1 0,0-25-1,0-26-15</inkml:trace>
  <inkml:trace contextRef="#ctx0" brushRef="#br0" timeOffset="17984.04">31554 943 0,'0'0'0</inkml:trace>
  <inkml:trace contextRef="#ctx0" brushRef="#br0" timeOffset="19976.39">15083 2084 0,'0'-25'47,"-25"25"-32,50 0 48,-1 0-63,26 0 15,24 0-15,26-25 16,-26 25-16,125 0 16,24-25-1,0 25 1,75 0 0,24 0-1,75-24 16,50 24-15,24-25 0,25 25-1,0 0 1,50-25 0,-273 25-16,298-50 15,24 26 1,-49-1-1,-1 25 1,-48-25 0,-26 25-1,-25-25 1,-49 25 0,-25 0-1,-24 0 16,-26 0-15,-49-25 0,-174 25-16,125 0 15,-76 0 1,-24 0 0,-74 0-1,-25 0 1,0 0 15,-1 0-15,1 0 15,0 0-15,0 0 46,-50 0-62</inkml:trace>
  <inkml:trace contextRef="#ctx0" brushRef="#br0" timeOffset="89289.52">3597 5061 0,'0'-25'16,"0"0"31,0 50 0,0 0-47,0 49 15,0 1-15,-25-1 16,25 25-1,0 50 1,-25-75-16,1 51 16,-1-51-1,25-49 1,0 0 0</inkml:trace>
  <inkml:trace contextRef="#ctx0" brushRef="#br0" timeOffset="89691.02">3349 5507 0,'0'0'0,"0"-49"0,0 24 16,0 0 0,0 0-1,0 0 1,25 25-1,24 25 1,100 0 0,0-25-1,0 0 1,-25 25 0,-25 0-1,-74-1 1,-25 51-1,-50 24 1,-49 0 15,49-49-31,-49 24 16,0-24 0,49-50-1,26 0-15</inkml:trace>
  <inkml:trace contextRef="#ctx0" brushRef="#br0" timeOffset="90005.95">4440 5383 0,'0'25'32,"0"0"-17,0 0-15,0-1 16,25 1 0,-25 25-1,25-1 1,-25 1-1,0-25 1</inkml:trace>
  <inkml:trace contextRef="#ctx0" brushRef="#br0" timeOffset="90205.68">4391 5234 0,'0'0'0,"-25"-49"32,0 49-32,25-25 15</inkml:trace>
  <inkml:trace contextRef="#ctx0" brushRef="#br0" timeOffset="90672.46">5185 5135 0,'0'0'0,"0"-25"31,-25 1-31,0 24 16,0 24 0,-49 1-1,24 50 1,25 24 0,1 0-1,24 0 1,24 0-1,1 26 1,-25-76 0,0 100-1,-25-25 1,1-50 0,-1-49-1</inkml:trace>
  <inkml:trace contextRef="#ctx0" brushRef="#br0" timeOffset="90840.43">4713 5805 0,'0'0'0,"25"-50"31,0 26-31,74-26 16,75 0-1</inkml:trace>
  <inkml:trace contextRef="#ctx0" brushRef="#br0" timeOffset="91172.59">5755 5185 0,'0'0'0,"0"-50"31,-25 50-15,1 0 0,-26 50-1,0 24 1,50-24-16,-49 74 16,49 25-1,-25 24 1,0-24-1,25-25 1,-25-25 15,-24-24-15,-1-26 0,25-49-16</inkml:trace>
  <inkml:trace contextRef="#ctx0" brushRef="#br0" timeOffset="91356.56">5135 5855 0,'0'0'0,"0"-50"32,25 25-17,24 0-15,26 1 16,49-26-1,0 0 1</inkml:trace>
  <inkml:trace contextRef="#ctx0" brushRef="#br0" timeOffset="92706.19">6475 5706 0,'24'0'0,"-24"-25"15,0 50 32,0 0-31,0-1-1,0 1 1,0 0 31,0-50-31,0 0-1,0 1 1</inkml:trace>
  <inkml:trace contextRef="#ctx0" brushRef="#br0" timeOffset="93372.77">7740 5284 0,'0'0'0,"0"-25"31,0 0-15,0 75 0,-25 0-1,25 24-15,-25 75 16,25-50 0,0-49-1,50-25 1,-1-75-1,1-25 1,0-24 15,-1 25-15,-24 74 0,0 0-1,0 49 1,24 51-1,-24-51-15,0 1 16,24-25 0,1-25-1,-25-25 1,0-74 0,0-75-1,-1 0 1,-24 100-1</inkml:trace>
  <inkml:trace contextRef="#ctx0" brushRef="#br0" timeOffset="93556.96">8682 5507 0,'0'0'0,"25"0"16,-25-25 15,25 25-15,0-49 0,0 24-1</inkml:trace>
  <inkml:trace contextRef="#ctx0" brushRef="#br0" timeOffset="93856.65">9154 5408 0,'25'0'15,"-1"25"16,-24 0-15,0-1 0,0 1-1,0-50 17,25-24-17,0-26-15,25-73 16,-26 24-1,26 49 1</inkml:trace>
  <inkml:trace contextRef="#ctx0" brushRef="#br0" timeOffset="94190.27">10171 4961 0,'0'0'0,"25"-49"16,-25 24 15,0 50-31,0 74 16,0 50-1,0 25 1,0-50 15,0-25-15,24-74 0,26-25-1,0-25-15</inkml:trace>
  <inkml:trace contextRef="#ctx0" brushRef="#br0" timeOffset="94390.2">10220 5234 0,'0'0'0,"-49"-24"15,24 24 1,25-25-16,50 0 15,49-25 1,75 1 15,-100 24-31</inkml:trace>
  <inkml:trace contextRef="#ctx0" brushRef="#br0" timeOffset="95006.54">12924 4937 0,'0'0'0,"25"-25"31,-25 74 32,-25 1-63,25 25 15,-24 24-15,24 0 16,0 0 0,0 75-1,49-75 1,26-49-1,49-50 1,0-25 0,-75-25-16</inkml:trace>
  <inkml:trace contextRef="#ctx0" brushRef="#br0" timeOffset="95223.49">12701 5408 0,'0'0'0,"-49"-25"15,49 0 1,24 25 0,26-24-1,74-1 1,74-25-1,-98 25-15</inkml:trace>
  <inkml:trace contextRef="#ctx0" brushRef="#br0" timeOffset="96357.11">6648 4416 0,'0'-25'0,"0"0"31,-25 50 16,25 25-31,0-1-16,-49 100 16,-26 25-1,1-26 1,49-123-1,25 0-15</inkml:trace>
  <inkml:trace contextRef="#ctx0" brushRef="#br0" timeOffset="97123.5">6599 4267 0,'0'0'15,"24"-50"-15,-24 25 0,0 1 47,0 48-47,0 1 16,25 50 0,-25-1-1,50 1 1,-1-26-1,1-24 17,0 0-32,-25 24 15,24 1 1,-24 24 0,-25-24-1,-25-25 32,0-25-31,1 0-1,-26 0 32,25 0-31,0 25-1,0-25-15,1 0 32,-1 24-17,0 1 1,0-25 0,0 0-1,1 0 1,-1 0-1,0 0 32,0 0-31,0 0 0,1 0-1,-1-25 32,25 1-47</inkml:trace>
  <inkml:trace contextRef="#ctx0" brushRef="#br0" timeOffset="98071.74">6673 4416 0,'0'0'0,"0"-25"31,0 0 1,0 0-17,25 25 1,-25-25-16,25 25 16,-25-24-1,24 24 63,-48 0-62,24-25 93,0 50-46</inkml:trace>
  <inkml:trace contextRef="#ctx0" brushRef="#br0" timeOffset="98607.37">6698 4788 0,'0'0'0,"0"-25"31,25 25-15,-25-25-1,0 0 32,0 50 0,-25 0-47,25 25 16,0 24-16,-25 0 15,-25 150 1,26 49 0,-51 0-1,50-75 1,1-99 0,24-74-1,0 0 1,0-50-1,0 0 1</inkml:trace>
  <inkml:trace contextRef="#ctx0" brushRef="#br0" timeOffset="99904.79">5631 5954 0,'25'0'16,"-25"25"46,0-1-30,0-48-1,0-1-16,0 0-15</inkml:trace>
  <inkml:trace contextRef="#ctx0" brushRef="#br0" timeOffset="102039.81">7020 3597 0,'0'0'0,"0"-25"62,0 0-15,25 25-31,0-24-1,-25-1 1,0 0 0,25 25-1,0 0 63,-50 0 63,25 25-125,-25-25 15,25 25-16,25-50 110,0 0-125,-1 0 16,1 0 0,-25 1-1,25-26 1,-25 0 0,0 1-1,-50 24 1,-24 25-1,-25 0 1,49 50 0,25-1-1,1 26 1,73-26 0,1-24-16,24 49 15,1-24 1,-1 0-1,-49 24 1,-25 25 15,-25-24-15,-49-26 0,-1-24-1,26-25 1,-1-49-1,25-51 1,25 1 0,25 49-16,0-24 15,24 0 1</inkml:trace>
  <inkml:trace contextRef="#ctx0" brushRef="#br0" timeOffset="102789.91">7318 3027 0,'0'0'15,"-25"-50"-15,25 25 0,-49 0 16,-1 0 0,-49 1-1,0 24 1,-1 0 0,-24 74-1,0 1 1,0 24-1,75 25 1,-1 25 15,50-1-15,0-73-16,25 99 16,49-26-1,25-24 1,25 0-1,1-49 1,48-1 0,1-74-1,-1 0 1,1-49 0,-25-26-1,-50-49 1,0-49-1,-24-100 17,-75 124-17,-25 0 1,-74 50 0,0-25-1,-25 49 1,0 1-1,-25 74 1,25 0 0,-25 74-1,25 50 1,49 50 0</inkml:trace>
  <inkml:trace contextRef="#ctx0" brushRef="#br0" timeOffset="104690.37">14586 5755 0,'0'0'0,"0"-24"0,0-1 47,0 50-16,-24 24-15,24 1 0,-25 49-1,-25 25 1</inkml:trace>
  <inkml:trace contextRef="#ctx0" brushRef="#br0" timeOffset="105607.1">15405 5284 0,'0'0'0,"25"0"16,-25-25-1,0 0 1,0 50 0,0 50-1,0-1 1,25 0-1,0-24 1,49-50 0,25-50-1,-24-49 1,-26 25 0,-24-1-1,0 51 1,0 73 15,-25-24-15,24 74-1,26-24 1,0-51 0,-1 1-1,1-74 1,-25 24-16,24-74 15,-24-50 1,-25 50 0,25 49-1,-50 100 17,25 49-17,0 0 1,75-49-1,-1-26 17,0-24-17,1-49 1,-26 24-16,1-25 16,-25-24-1,-25-25 1,0 74-1,-25 25 1,-49 25 0,24 74-1,0 0 1,26 0 0,24-24-1,49-50 1,26-1-1,-1-48-15,-24 24 16</inkml:trace>
  <inkml:trace contextRef="#ctx0" brushRef="#br0" timeOffset="106125">18134 5036 0,'0'0'0,"0"-99"16,0 74-1,-25 0-15,-25 25 16,-49 0 0,-25 74-1,99 1 1,75-50 15,-25-25-15,49-25-1,1 0 1,-1 0 0,-49 75-1,0 49 1,-25 75-1,-50 24 1,-24 26 0,49-125-16,-74 50 15,24-100 1,26-49 0,24-99-1,25-99 1,99-26-1,25 75 17,25 50-32</inkml:trace>
  <inkml:trace contextRef="#ctx0" brushRef="#br0" timeOffset="107008.22">18456 5309 0,'0'0'0,"25"0"15,0 0 32,0 0-31,24 25 15,-24-25-15,-25 24-1,0 1 1,25-25 0,-25 25-1,25-25 17,-25-25-17,25 0 1,-1 1-1,-24-1 1,0 0 0,25 0-1,0-24 1,0-1 0,-25 25-1,-25 25 1,-25-25-1,26 50-15,-76 25 32,26 49-17,49-25 1,0 26 0,50-26-1,50-24 1,49-50-1,0-25 1,25-50 0,24-49-1,-24-49 1,-25-75 0,-74 148-16,-1-73 15,1 74 1,-50 74 31,-50 74-32,25 51 1,-24 48 0,49 26-1,0 0 1,25-25-1,-1-25 1,1-25 0,0-74-16</inkml:trace>
  <inkml:trace contextRef="#ctx0" brushRef="#br0" timeOffset="107208.29">19473 5061 0,'0'0'0,"0"-50"16,0 25-1,0 0 1,25 1 0,25-1-1,74 0 1,-50 25-1</inkml:trace>
  <inkml:trace contextRef="#ctx0" brushRef="#br0" timeOffset="118740.92">5706 8261 0,'0'0'0,"0"25"141,0 24-126,-25 1-15,0 24 16,-25 100 0,-24 0-1,24-50 1,26-75-16,-1 1 31,50-50 0,49 0-15,75-50 0,24-24-1,-24 24 1,-49 25-1,-76 25 1</inkml:trace>
  <inkml:trace contextRef="#ctx0" brushRef="#br0" timeOffset="119191.54">5507 8360 0,'0'-25'32,"25"0"-17,0 25-15,-25-24 16,49 24-16,26-25 16,-1-25-1,25 25 1,1 1-1,-1-26 17,-49 50-17,-50-25 1,24 25 0,-48 0-1,-1 25-15</inkml:trace>
  <inkml:trace contextRef="#ctx0" brushRef="#br0" timeOffset="119523.88">5631 8608 0,'25'0'47,"0"0"-32,0-25-15,24 25 16,-24-24-16,0 24 15,49-25 1,-49 25 15</inkml:trace>
  <inkml:trace contextRef="#ctx0" brushRef="#br0" timeOffset="120241.31">6499 8856 0,'0'-25'31,"-24"50"63,-1 0-94,0 0 15,0 24 1,0 1-16,-24 25 15,49-51 1,-25 1-16,25 25 16,0-25-1,25-1 1,24-24 0,1-24-1,24-1 1,-24-50 15,-25 26-15,0 24-1,-25-25 1,-25 25 0,-50 1-1,1-1 1,-25 50-1,49-1 1,25 1-16</inkml:trace>
  <inkml:trace contextRef="#ctx0" brushRef="#br0" timeOffset="121184.02">7219 8410 0,'0'0'0,"0"-25"32,-50 25 46,50 25-78,-25 24 15,1 26-15,-1-26 16,0 1-16,0 0 16,0 49-1,1-25 1,73-74 0,26-25-1,24-49 1,0-25-1,-25 0 17,-24-1-17,-25 51 1,-25 24 0,0 50-1,0 0 1,25 74-1,-25-25-15,25 50 16,24-25 0,-24-49-1,25-50 1,-1-50 0,26-49-1,-26-50 1,1-24 15,-50 73-15,0 51-1,0 24 17,0 50-17</inkml:trace>
  <inkml:trace contextRef="#ctx0" brushRef="#br0" timeOffset="122008.82">8782 8360 0,'74'-74'31,"-74"49"-31,25 25 16,-25-25 15,-25 25-16,-25 0 1,1 25 0,-1-25-1,-74 99 1,50 25 0,24-25-1,50 1 1,50-26-1,-25-49-15,99 0 16,24-50 0,1-25-1</inkml:trace>
  <inkml:trace contextRef="#ctx0" brushRef="#br0" timeOffset="122425.53">9377 8286 0,'0'0'0,"0"-25"15,-25 25 1,0 25 0,1-1-1,-26 51 1,25-1-1,0 26 1,25-26 0,50-24-1,0-26 1,49 1 0,-25-50-1,1-24 1,-51-26 15,-24 1-15,-24 24-16,-51 1 15,26 24 1,24-25 0</inkml:trace>
  <inkml:trace contextRef="#ctx0" brushRef="#br0" timeOffset="122779.6">9848 8186 0,'0'0'0,"25"0"0,-25-24 0,-25 48 31,-24 51 0,24 24-15,25-24 0,74-26-1,1-24 1,-26 25 0,-24-1-1,0-24 1,-75 25-1,-24-1 1,-50 1 0,50-50-1,24-75 1</inkml:trace>
  <inkml:trace contextRef="#ctx0" brushRef="#br0" timeOffset="123358.06">10369 8236 0,'0'0'0,"25"-25"16,-50 50 30,25 0-46,-24 74 16,-1 0 0,0 25-1,50-49 1,24-75 0,1-25-1,49-25 16,-74 1-31,0-1 16,0-49 0,-1 49-1,-24 100 17,0-25-32,0 99 15,25-25 1,0-25-1,0-74 1,24 0 0,26-74-1,-50-25 1,-1-50 0,-24 50-1,0 49 1,0 25 15</inkml:trace>
  <inkml:trace contextRef="#ctx0" brushRef="#br0" timeOffset="123709.12">11386 7938 0,'0'0'16,"0"-24"15,0 48-31,0 1 16,0 25-16,0 74 15,-49 25 16,24 24-15,0-24 0,0-25-1,75-49 1,24-51 0,50-24-1,0-49 1,-24-1-1</inkml:trace>
  <inkml:trace contextRef="#ctx0" brushRef="#br0" timeOffset="123925.54">11411 8360 0,'0'0'15,"-25"0"-15,1-25 32,24 0-17,74 1 1,25-26 0,25 0-1</inkml:trace>
  <inkml:trace contextRef="#ctx0" brushRef="#br0" timeOffset="124475.22">12453 8410 0,'0'-25'47,"25"25"-31,0 0-16,0 0 15,49 0-15,-24-25 16,98 0 0,-24 0-1,-24 1 1,-51-1-1</inkml:trace>
  <inkml:trace contextRef="#ctx0" brushRef="#br0" timeOffset="124692.13">12528 8683 0,'0'0'0,"0"24"31,24-24-15,1-24-1,99-1 1,25-25 0,0 1-1,0 24 1</inkml:trace>
  <inkml:trace contextRef="#ctx0" brushRef="#br0" timeOffset="131774.99">14140 7765 0,'0'0'0,"25"0"16,-25-25 0,-25 25-1,0 0 16,25 25 16,0 0-47,0 49 16,-25 50 0,1 25-1,-1 24 1,0-24-1,0-25 1,0-49 0,25-50-16</inkml:trace>
  <inkml:trace contextRef="#ctx0" brushRef="#br0" timeOffset="132425.85">14016 7839 0,'0'0'0,"0"-25"16,-25 1-16,50-51 15,25 25 1,-1-24 0,50 24-1,1 1 1,-1 49 0,-25 25-1,1 49 16,-51 25-15,-48 25 0,-26 0-1,-74-24 1,50-51-16,-26 26 16,1-51-1,50 1 1,24-25-1,50 0 48,-1 0-47,1 25-16,74 25 15,-24 24 16,24 1-15,-49-26-16,24 26 16,25-26-1,-49 1 1,-25-25 15</inkml:trace>
  <inkml:trace contextRef="#ctx0" brushRef="#br0" timeOffset="133226.01">15926 7938 0,'0'0'0,"0"-49"16,0 24-1,-25 25 1,0-25-1,-49 0 1,-25 25 0,49 0-16,-74 50 15,0 24 1,25 26 0,74-1-1,0-25 16,75-24-15,24-1 0,1-49-1,49-24 1,-25-26 0,-25-24-1,1-26 1,-75-172-1,0 48 1,0 51 0,0 73-1,0 125 32,0 25-47,-25 99 16,25 49 15,0 1-15,0-1-1,0-24 1,25-125-16,-25 75 16,0-49-1,0-50 1,0-1-1</inkml:trace>
  <inkml:trace contextRef="#ctx0" brushRef="#br0" timeOffset="133625.89">16373 7616 0,'0'0'0,"0"-25"0,24 25 15,-48 25 48,24 24-48,0-24-15,0 25 16,-25 24-16,25-24 16,-25 49-1,25 0 1,0-24 0,0-50-16,0 24 15,0-24 16,25-25-15,-25 25 0</inkml:trace>
  <inkml:trace contextRef="#ctx0" brushRef="#br0" timeOffset="133909.07">16199 8286 0,'0'0'16,"-25"24"-16,0-24 16,25 25 15,50-50-15,49 1-1,25-26 16,0 25-15,-49 0 0,-51 25-1,1 0 1,-50-24 0</inkml:trace>
  <inkml:trace contextRef="#ctx0" brushRef="#br0" timeOffset="134225.93">16100 7368 0,'0'0'0,"-25"0"31,25-25-31,25 25 16,0 0 0,99-25-1,99 0 1,-99 25 0,-25-24-1,-49 24 1,-25 0-1,-50 24 1</inkml:trace>
  <inkml:trace contextRef="#ctx0" brushRef="#br0" timeOffset="134659.67">15306 8881 0,'-25'0'31,"50"0"-15,0 0-16,0 0 16,24 0-1,75 0 1,75-50 0,-75 50-16,149-49 15,-50 24 16,-25 0-15,-74 0 0,-49 25-1,-75 25 1</inkml:trace>
  <inkml:trace contextRef="#ctx0" brushRef="#br0" timeOffset="135294.32">16125 9576 0,'0'0'15,"0"24"1,-25-24-16,0 0 31,-25 0-15,-49 25-1,0 25 1,-25 24 0,25 26-1,49-1 1,25-74-16,25 49 15,0-49 1,75-25 0,24-25-1,50-74 1,-50-25 0,25-50-1,-50-24 16,-24-1-15,-50 26 0,0 197 15,-25 1-15,0 124-1,1 49 1,-1 26-1,0-1 1,0-49 0,0-50-1,25-100 1,25-24 0</inkml:trace>
  <inkml:trace contextRef="#ctx0" brushRef="#br0" timeOffset="135609.32">16546 9402 0,'0'0'0,"25"-74"32,-25 49-32,25 25 15,-25 25 1,-25 24-1,0 125 1,0 24 0,1-24-1,24-50 1,49-50 0,-24-74-16,49 0 31,26-24-16,-26-51 1,-24 26-16</inkml:trace>
  <inkml:trace contextRef="#ctx0" brushRef="#br0" timeOffset="135776.51">16621 9700 0,'0'0'15,"-25"0"-15,0 0 16,50-25 15,24 25-31,1-25 16,0 25-16</inkml:trace>
  <inkml:trace contextRef="#ctx0" brushRef="#br0" timeOffset="136160.51">17787 8831 0,'-50'0'16,"25"0"0,50 0-1,0-24 1,24 24-1,75-25 1,50 0 0,-99 0-16,98-24 15,-74 49 1</inkml:trace>
  <inkml:trace contextRef="#ctx0" brushRef="#br0" timeOffset="136426.98">18084 8583 0,'0'0'0,"-25"-24"16,25-1-16,-24 0 15,24 0 16,0 75-15,24 49 0,1 50-1,0 24 1,0-24 0,-25-74-16,0-26 15</inkml:trace>
  <inkml:trace contextRef="#ctx0" brushRef="#br0" timeOffset="150960.43">19101 7938 0,'0'-24'16,"0"-1"77,0 50-61,0-1-17,-24 1-15,24 25 16,0-1-16,0 1 16,-25 74-1,0 75 1,-25-26-1,1 1 1,49-100-16,-25 25 16,0-74-1,50 0 17,25-50-17,49-24 16,50 24-15,-25-25 0,0 25-1,-50 1 1,-49 24 0,0 0 15</inkml:trace>
  <inkml:trace contextRef="#ctx0" brushRef="#br0" timeOffset="151860.54">20863 8087 0,'0'0'0,"0"-25"0,0 1 16,0-1-1,-25 0 1,0 0 0,0 0 15,-24 1-16,-1 24-15,-49 24 16,0 26 0,-1 0-1,1 49 1,49 0 0,26 0-1,48-24 1,51-26-1,-1-49 1,50 0 0,-24-49-1,-51 24-15,26-99 16,-26-25 15,1-74-15,-25-50-1,-25 25 1,0 74 0,0 100-1,0 49 1,0 0 0,0 75-1,0 99 1,-25 24-1,50 125 1,-25-100 0,24-24-1,1-50 1,25 0 0,-1-49 15,1-26-16,49-49 1,25-49-16</inkml:trace>
  <inkml:trace contextRef="#ctx0" brushRef="#br0" timeOffset="152695.93">21036 6748 0,'0'-25'32,"0"0"-1,25 0-15,0 0-1,25 1-15,-1 24 16,1-25-16,-25 25 15,49 0 1,-49 49 0,0 1-1,-25 0-15,-50 74 16,0-25 0,26-50 15,-1-24-16,50-25 17,49-49-17,25-1 1,-24 0 0,-1 26-1,-49 24 1</inkml:trace>
  <inkml:trace contextRef="#ctx0" brushRef="#br0" timeOffset="153377.14">22004 7293 0,'0'0'0,"25"-24"31,-25-1-31,0 50 47,0 24-32,0 50 1,0 25 0,0-74-1,0 0 1,0 24-16,0 1 15,0-26 1,0 1 0,0-25-1</inkml:trace>
  <inkml:trace contextRef="#ctx0" brushRef="#br0" timeOffset="153694.34">21781 8137 0,'0'0'0,"-50"49"31,75-49 0,0 0-15,24-24-16,1 24 15,24-25 1,50 0 0,0 0-1,-49 0 1,-51 25 0,1-24-1,-25-1-15</inkml:trace>
  <inkml:trace contextRef="#ctx0" brushRef="#br0" timeOffset="154060.88">21731 7169 0,'0'0'16,"0"-24"-16,-25 24 15,25-25 17,75 0-17,49 0 1,0 0-1,24 0 1,1 1 0,-50 24-1,-24-25 1,-75 74 15,-25-24-31</inkml:trace>
  <inkml:trace contextRef="#ctx0" brushRef="#br0" timeOffset="154528.26">20391 8856 0,'0'0'0,"-24"0"31,48 0 0,26 25-15,24-25-16,50-25 15,199 0 1,74-49 0,-25 49-1,-25-24 1,-74 24-1,-99 25 1,-125-25-16,26 25 31,-50 0-31</inkml:trace>
  <inkml:trace contextRef="#ctx0" brushRef="#br0" timeOffset="155176.99">21483 9749 0,'0'0'0,"-25"0"0,0 0 15,-24 0 1,-26 0 0,-49 25-1,-25 74 1,0 1 15,25 24-15,75 0-1,24-50 1,25-24 0,25-26-1,124-48 1,-25-76 0,0-48-1,-25-51 1,-25-24-1,-49 0 1,0 99 0,-25 99-1,0 0 17,0 50-32,0 0 15,-25 198 1,0 0-1,-24 50 1,-1-50 0,1-24-1,24-100 1,25-74 0,25-25-16</inkml:trace>
  <inkml:trace contextRef="#ctx0" brushRef="#br0" timeOffset="155527.62">21929 9551 0,'25'-50'0,"-50"100"0,50-125 16,0 51-16,-25-1 31,0 74-15,-25 1-1,0 74 1,1 25 0,-1 25-1,0-26 1,25-48-1,50-51 1,-26-24-16,26-25 31,49 0-31,-24-50 16</inkml:trace>
  <inkml:trace contextRef="#ctx0" brushRef="#br0" timeOffset="155777.81">21756 10022 0,'-25'0'16,"50"0"-16,-75 0 0,25 0 15,25-25 1,50 1-1,49-26 1,25-24 0,-25 24-1,1 0 1</inkml:trace>
  <inkml:trace contextRef="#ctx0" brushRef="#br0" timeOffset="156146">22227 9328 0,'0'0'0,"0"-25"0,0 0 15,25 25 1,0 0-1,24 0 1,-24 25 0,-25 24-1,-25 26 1,25-1 15,0-49-31,0 0 16,25-25-1,25 0 1,49-25 0,25-49-1,-74 24-15</inkml:trace>
  <inkml:trace contextRef="#ctx0" brushRef="#br0" timeOffset="156848.78">23715 8757 0,'0'0'0,"0"-25"16,-24 25-1,24-25 32,24 25-47,76-24 16,73-1-1,-24 0 1,-25 0 0,-25 0 15,-74 1-16</inkml:trace>
  <inkml:trace contextRef="#ctx0" brushRef="#br0" timeOffset="157194.17">24088 8410 0,'0'0'0,"0"-25"0,-25 25 16,25-25-1,-25 25-15,25 25 32,0 0-17,0 0 1,0 24-16,0 1 15,-25 74 1,25-50-16,0 75 16,0-25-1,0-49 1,0-26 0,0-24-1,25-25 1</inkml:trace>
  <inkml:trace contextRef="#ctx0" brushRef="#br0" timeOffset="164060.85">25526 7814 0,'0'0'0,"0"-24"47,0 48 31,-24 1-78,24 25 16,0 24-16,0-24 16,-25 99-1,25-50 1,0-25-1,0 1 1,25-50 0,-25-1-1</inkml:trace>
  <inkml:trace contextRef="#ctx0" brushRef="#br0" timeOffset="164394.93">25105 8683 0,'0'0'15,"0"24"1,24-24 15,1-24-15,50 24-16,-1-25 16,50 25-1,248-50 1,-149 25-1,-98 25 1,-76 0 0,-24 0-1,-25 25-15</inkml:trace>
  <inkml:trace contextRef="#ctx0" brushRef="#br0" timeOffset="164828.14">25774 9303 0,'0'0'0,"50"-25"16,-25 0 15,24 0-16,-49-24 1,25 24 0,-50 25-1,-49-25 1,-25 25 0,-25 75-1,25 24 1,49-50-16,0 51 15,26 24 1,73-25 0,26-25-1,24-24 1,0-25 15,0-25-15,-24-25-16</inkml:trace>
  <inkml:trace contextRef="#ctx0" brushRef="#br0" timeOffset="165360.94">27213 7963 0,'0'0'0,"0"-49"15,25 24 17,-25 0 14,0 50-46,-25 0 16,0 74 0,1 50-1,-1-25 1,0-50 0,0 25-1,0-24 1,25-50 15</inkml:trace>
  <inkml:trace contextRef="#ctx0" brushRef="#br0" timeOffset="165678.37">26866 8633 0,'-25'0'16,"50"0"31,0 0-31,24-25-16,1 25 15,24-25 1,50 1-1,0-1 1,-24 0 0,-76 0-1,1 25 1,-25-25 0,0 1-16</inkml:trace>
  <inkml:trace contextRef="#ctx0" brushRef="#br0" timeOffset="166028.01">26940 7740 0,'0'0'0,"-24"-25"16,24 0 0,24 0-1,1 1 1,25 24-16,49-25 16,25-25-1,-25 25 1,-24 25-1,-51-24 1,1 24 0,0 0-1,-25 24 1</inkml:trace>
  <inkml:trace contextRef="#ctx0" brushRef="#br0" timeOffset="172713.23">2506 12156 0,'0'0'0,"0"-25"0,-25 25 31,0 0 0,0 25-15,0-25-16,0 49 15,-24 50 1,-1 1 0,1 24-1,49-50 1,0-24-1,24-1 1,1-49-16,25 0 16,24-24-1,-24-26 1,24-74 15,-49 25-15,0-1-1,-25 51 1,-25-1 0,-24 1-1,-1 24 1,-25 0 0,1 25-1,49 0-15,-24 25 16,24 0-1</inkml:trace>
  <inkml:trace contextRef="#ctx0" brushRef="#br0" timeOffset="173195.35">2853 12007 0,'0'0'16,"49"-25"0,-49 0-16,25 25 15,25 0 1,-1 25 0,26 0-1,-26 74 1,1 50-1,-50-25 1,0-25 0,0-24-1,-25-75 1,0-25 15,25-50-15,0-49-1,0 50-15,25-75 16,25 0 0,0 25-1,-1 50 1,-24 49 0,0 25-1,0 0-15</inkml:trace>
  <inkml:trace contextRef="#ctx0" brushRef="#br0" timeOffset="174795.71">5631 11957 0,'0'0'0,"0"-25"15,0 1 1,-25 24-1,25 24 1,0 51 0,-24 74-1,-1 49 1,0 50 15,-25-49-15,26-26-1,-1-49 1,0-49 0,25-50-1,25-25 17,24-25-32,1 25 15,24-50-15,75-24 16,25 24-1,-50 0 1,-99 50 0,0 0-1,-1 0 17</inkml:trace>
  <inkml:trace contextRef="#ctx0" brushRef="#br0" timeOffset="175578.85">7740 12156 0,'0'0'0,"25"-50"16,-50 50-1,25-25 1,-25 25-1,0-25-15,-24 25 16,-51 0 0,-24 50-1,-25 24 1,25 50 0,25 0-1,25 1 1,74-26-1,25-50 1,49-24 0,50-25-1,25-49 1,-75 24 0,26-99-1,-26-25 1,-24-50-1,-26-49 1,1 75 0,0 73-1,-25 51 1,0 74 15,0 49-15,25 125-1,-50 49 1,25-124-16,-25 124 16,25-75-1,0-49 17,25-49-17,-25-50 1,25-1-16</inkml:trace>
  <inkml:trace contextRef="#ctx0" brushRef="#br0" timeOffset="176062.08">7839 11188 0,'0'0'0,"0"-25"0,0 1 15,0-1 1,25 25-1,0-25 1,24 25 0,1 0-16,-1 50 15,-24 49 1,-25 50 0,-25-25-1,1-25 1,-1-74-1,74-50 32,-24 25-47,50-75 32,-1 1-17,1 49-15</inkml:trace>
  <inkml:trace contextRef="#ctx0" brushRef="#br0" timeOffset="176445.27">8831 11659 0,'0'0'0,"0"25"63,0 25-63,0 0 15,0-1-15,-25 26 16,1 73 0,-1 1-1,0-25 1,25-49 0,0-51-1,-25 1 1</inkml:trace>
  <inkml:trace contextRef="#ctx0" brushRef="#br0" timeOffset="176712.72">8459 12701 0,'0'0'0,"-49"0"31,24 0-15,50 0 0,74-24-1,25-1 1,49-50 0,-98 51-16,24-26 15,-24 0 1,-51 25-1</inkml:trace>
  <inkml:trace contextRef="#ctx0" brushRef="#br0" timeOffset="177028.51">8583 11585 0,'0'-25'15,"0"50"-15,-25-75 0,1 26 16,-1 24 0,50-25-1,74 0 1,74 25-1,26-50 1,-25 1 0,-50-1-1</inkml:trace>
  <inkml:trace contextRef="#ctx0" brushRef="#br0" timeOffset="177479.76">7194 13495 0,'0'0'0,"-25"0"16,0-25-16,50 50 47,0-25-47,25 0 15,98 0 1,101 0 0,48-49-1,100-1 1,25 0 0,-25 1-1,-149 24 1,-124 25-1,-99 0-15</inkml:trace>
  <inkml:trace contextRef="#ctx0" brushRef="#br0" timeOffset="178161.9">8360 14165 0,'-25'-50'31,"0"50"-16,1 0-15,-26 0 16,-49 25 0,-25 50-1,-50 24 17,0 50-17,50-25 1,50 0-1,74-25 1,0 0 0,149-74-1,-25-75 1,0-24 0,0-75-1,-25-49 1,0-26-1,-24 26 1,-50 74 0,-1 99-1,-48 50 17,24 25-17,0 24 1,-25 25-16,-25 199 15,-24 49 1,-1 25 0,26-124-1,24-124 1,25-99-16</inkml:trace>
  <inkml:trace contextRef="#ctx0" brushRef="#br0" timeOffset="178496.48">8782 14066 0,'0'25'16,"0"24"-16,0 1 16,-50 148-1,25 26 1,0-1 0,25-50-1,25-73 1,25-75-1,99-50 1,-50-50 0</inkml:trace>
  <inkml:trace contextRef="#ctx0" brushRef="#br0" timeOffset="178762.87">8583 14562 0,'0'0'0,"-25"0"0,1 0 16,-1 0-1,74 0 1,51-25-1,48-49 1,1-1 0,-99 26-1</inkml:trace>
  <inkml:trace contextRef="#ctx0" brushRef="#br0" timeOffset="180846.19">10245 13024 0,'0'25'31,"-25"-25"-31,25-25 15,0 0 32,25 25 156,25 0-203,24 0 16,26 0-16,-1 25 16,0-50-16,99 25 15,-24-25 17,-50 0-17,-49 1 1,-75-1-1,-25 25-15</inkml:trace>
  <inkml:trace contextRef="#ctx0" brushRef="#br0" timeOffset="181112.93">10841 12652 0,'0'0'0,"0"-25"16,-25 25-16,25-25 16,-25 25-1,25 50 17,-25 74-17,0 49 1,25-49-16,-24 75 15,24-1 1,24-98 0</inkml:trace>
  <inkml:trace contextRef="#ctx0" brushRef="#br0" timeOffset="181912.18">12255 12255 0,'0'0'0,"-25"-25"16,25 50-1,0 24 1,0 75 0,0 25-1,-25 50 1,0-26-1,25-73-15,-25-1 16,25-74 0,0 0-1,0-75 17,25-74-17,0-75 1,0-49-1,0-25 1,49 25 0,0 75-1,1 74 1,24 49 0,-74 25-16,0 50 15,0 74 1,-50 75-1,-50 24 1,-24-49 0,25-99-1,49-26 17,25 1-1,0 25-16,0 49 1,25-24 0,-1-26-16,51 26 15,-1-1 1,75-24 0</inkml:trace>
  <inkml:trace contextRef="#ctx0" brushRef="#br0" timeOffset="182763.12">14190 12453 0,'0'0'0,"0"-25"31,-25 25 0,0 0-31,0 0 16,-49 25 0,-25 25-1,-26 49 1,51 25 0,49 0-1,25-74 1,75-1-1,-26-49-15,75-49 16,0-26 0,-24-49 15,-26-49-15,-74-75-1,25 24 1,-50 51-1,25 123 1,0 25 0,0 50-1,0 74 1,25 199 0,-25-75-1,-25 1 1,50-76-1,0-48 1,-1-100 0,1 0-1</inkml:trace>
  <inkml:trace contextRef="#ctx0" brushRef="#br0" timeOffset="183029.13">14835 12205 0,'0'0'16,"49"-74"-1,-49 49 17,0 50-32,0 0 15,-25 74 1,25 50-1,0-25 1,0-25 0,0-49-1,0-26 1</inkml:trace>
  <inkml:trace contextRef="#ctx0" brushRef="#br0" timeOffset="183262.8">14711 12825 0,'-25'25'16,"0"-25"15,75-25 1,-26 25-32,51-24 15,74-1 1,-25-25-1,-50 1 1,0-1 0,-49 25-16</inkml:trace>
  <inkml:trace contextRef="#ctx0" brushRef="#br0" timeOffset="183496.05">14810 11858 0,'0'0'0,"-25"-50"15,50 50 32,24-24-47,1 24 16,24 0-16,26-50 15,-1 50 1</inkml:trace>
  <inkml:trace contextRef="#ctx0" brushRef="#br0" timeOffset="183881.26">13346 13322 0,'0'0'0,"0"-25"16,-25 25-1,50 25 1,74-25 0,50 24-1,99-24 17,75-24-17,24 24 1,0-25-1,-123 0 1,-125 25-16,0-25 16,-49 25-1</inkml:trace>
  <inkml:trace contextRef="#ctx0" brushRef="#br0" timeOffset="184529.85">14363 13991 0,'0'0'0,"-49"-24"31,24 24-31,0-25 16,-49 25-1,-26 25 1,-24 49 0,25 0-1,0 1 1,24 24-1,75-49 1,25-1 0,0-24-1,74-25 1,25-50 0,0-24-1,-49-25 1,-1-75-1,-24-24 1,-25-50 0,-1 99-1,1 99 1,-25 100 15,-25 99-15,1 49-1,-1-74-15,-50 149 16,1-50 0,49-49 15,25-124-31</inkml:trace>
  <inkml:trace contextRef="#ctx0" brushRef="#br0" timeOffset="184829.57">14735 13818 0,'0'0'0,"25"-25"16,-25 0-16,25 25 16,-25 25-1,-25 49 1,0 75-1,1 0 1,-1 25 0,25-50-1,25-50 17,24-24-17,1-50 1,24-50-16</inkml:trace>
  <inkml:trace contextRef="#ctx0" brushRef="#br0" timeOffset="185063.51">14686 14066 0,'0'0'0,"-75"0"31,50 0-15,50 0-1,25 0 1,0-25 0,74 25-1,-50-25-15</inkml:trace>
  <inkml:trace contextRef="#ctx0" brushRef="#br0" timeOffset="185696.32">15951 13272 0,'-25'0'16,"0"0"15,50 0 0,0 0-31,24-25 16,26 25 0,74-25-1,24-24 1,-49 24 0,-99 25-16,0 0 15</inkml:trace>
  <inkml:trace contextRef="#ctx0" brushRef="#br0" timeOffset="185929.93">16174 13024 0,'0'0'0,"-25"-25"31,25 0 0,0 50-15,25 25-16,-25-26 16,25 51-16,0 74 15,0 0 1,-1 24 0,1-49-1</inkml:trace>
  <inkml:trace contextRef="#ctx0" brushRef="#br0" timeOffset="186312.95">17539 12205 0,'0'0'0,"0"-25"16,-25 25-1,25 25 1,0 25-1,-25 99 1,25 0 0,0-25-1,0-75 1,25 50 0,-25-74-1,0 0-15</inkml:trace>
  <inkml:trace contextRef="#ctx0" brushRef="#br0" timeOffset="186563.74">17117 13198 0,'0'0'0,"-25"0"31,50 0 0,24 0-31,100-25 16,50 0-1,-26 0 17,-24 25-17,-74-25-15</inkml:trace>
  <inkml:trace contextRef="#ctx0" brushRef="#br0" timeOffset="186979.86">17787 13570 0,'24'0'15,"-48"-25"1,-1 25 0,0-25-16,0 25 31,-24 0-31,24 0 16,-50 50-1,-24 74 1,-25 0-1,50 25 1,49 49 0,50-99-1,24 0 1,50-74 0,-24 0-1,-1 0 1,1-50-1,-26-25 1</inkml:trace>
  <inkml:trace contextRef="#ctx0" brushRef="#br0" timeOffset="187447.93">18704 12577 0,'0'-24'0,"0"48"0,25-73 16,-25 24-1,0 50 32,0 0-31,0 24-16,25 26 15,-50 73 1,25 1 0,-25-50-1,25 1 1,-24-51-16</inkml:trace>
  <inkml:trace contextRef="#ctx0" brushRef="#br0" timeOffset="187714.15">18605 13272 0,'0'0'16,"-25"0"-1,50 0 17,0 0-17,25 0-15,24 0 16,125-50 0,-100 1-1,-25-26 1,-49 26-1</inkml:trace>
  <inkml:trace contextRef="#ctx0" brushRef="#br0" timeOffset="187979.95">18704 12280 0,'0'0'0,"-74"-50"32,74 25-32,-25 0 31,50 25-15,0 0-16,49-24 15,75-1 1,25 25-1,-100-25 1</inkml:trace>
  <inkml:trace contextRef="#ctx0" brushRef="#br0" timeOffset="188315.05">19846 12602 0,'24'0'31,"-24"-25"-31,25 25 31,0 0-31,25 0 16,-26-24-16,76 24 31,-1-25-15,-25-25-1,-49 50 1</inkml:trace>
  <inkml:trace contextRef="#ctx0" brushRef="#br0" timeOffset="188530.07">19994 12751 0,'0'0'0,"0"25"0,-24-25 15,24 25-15,-25-25 16,25 24 15,49-24-31,1 0 16,0 0 15,-1-24-31</inkml:trace>
  <inkml:trace contextRef="#ctx0" brushRef="#br0" timeOffset="189296.99">21731 12255 0,'0'-25'31,"0"0"-31,0 50 31,0 0-15,0 99 0,-50 50-1,-24-50 1,49-25-1,25-25 1,74-49 0,-24-25-16,124-25 31,-1-49-15,-49-25-1</inkml:trace>
  <inkml:trace contextRef="#ctx0" brushRef="#br0" timeOffset="189580.19">21706 12131 0,'0'0'0,"25"-75"15,0 51 1,0-1 0,-1 25-16,100-50 31,0 1-15,-24-26-1,-26 50 1,-49 25-16</inkml:trace>
  <inkml:trace contextRef="#ctx0" brushRef="#br0" timeOffset="189780.32">21681 12453 0,'0'0'0,"-25"25"31,25 0-31,50-25 16,99-25 0,74 0 15,0 0-31</inkml:trace>
  <inkml:trace contextRef="#ctx0" brushRef="#br0" timeOffset="190180.01">22624 12751 0,'0'0'0,"0"25"31,-25-25-31,-24 49 15,24 26 1,0 24 0,0-25 15,50-24-15,74-25-1,-49-25-15,74-25 16,-25-25-1,-49-49 1,-50 25 0,-75-25-1,-49 49 1,25 25 0,49 0-16</inkml:trace>
  <inkml:trace contextRef="#ctx0" brushRef="#br0" timeOffset="190762.95">23343 12081 0,'0'0'0,"25"-25"15,-25 1 1,-25 48 0,1 51-1,24 74 1,0-25 0,24-50-1,26-49 1,0 0-16,24-75 15,0-49 1,1-25 0,-75 49 15,25 26-15,-25 148 15,0 50-16,49-25 1,26-25 0,-1-99-1,-24 0 1,-25-25-16,24-49 16,-24-75-1,-50-25 1,0 26-1,-24 73 1,-1 50 0,0 50-1</inkml:trace>
  <inkml:trace contextRef="#ctx0" brushRef="#br0" timeOffset="192613.16">26816 12180 0,'0'0'16,"25"-24"-16,-25-1 15,0 0 1,25 75 0,-50-26-16,25 51 31,0-1-15,50-24-1,-1-50 1,1-25-1,24-49 1,-24-1 0,-25 1-1,-25 49 1,0 75 15,0 49-15,0-50-16,25 75 15,-1-49 1,1-75 0,0-25 31,0-99-32,0-25 1,-1 0-1,-24 100 1</inkml:trace>
  <inkml:trace contextRef="#ctx0" brushRef="#br0" timeOffset="192913.94">27635 11808 0,'0'0'0,"74"-99"31,-49 74-15,-25 50-1,0 0 1,0 25 0,-25 98-1,25 26 1,-24 0-1,48-1 1,26-123 0,24-50-1,1-25 1,24-25 0</inkml:trace>
  <inkml:trace contextRef="#ctx0" brushRef="#br0" timeOffset="193130.03">27759 12131 0,'0'0'0,"-50"-25"16,26 0-1,73 25 16,-24-25-31,25 25 16,74-24 0,-50 24-16</inkml:trace>
  <inkml:trace contextRef="#ctx0" brushRef="#br0" timeOffset="-212298.59">25253 11858 0,'0'0'15,"0"-25"1,-24 25 0,24-25 15,-25 25 0,0 0-15,0 25-16,-24-25 15,-1 25 1,25 0-16,-74 49 16,49 25-1,1 25 1,49-24-1,0-1 1,74 0 0,25-49-1,25-50 1,0 0 0,-24-50-1,-51 0 1</inkml:trace>
  <inkml:trace contextRef="#ctx0" brushRef="#br0" timeOffset="-211862">25477 12081 0,'0'0'0,"0"-49"31,0 24 1,-25 25-32,25 25 15,-50 49 1,50-49-16,-24 74 16,24-25 15,24 1-31,51-26 31,49-24-15,0-25-1,-50-49 1,-24-1 0,-50-49-1,-50-50 1,-24 50-1,-25 24 1,-50 51 0,124 24-1</inkml:trace>
  <inkml:trace contextRef="#ctx0" brushRef="#br0" timeOffset="-211098.09">26444 11908 0,'0'0'0,"25"-25"0,-25 0 16,25 0 0,-50 25 15,0 25-15,-49 25-1,24 49 1,50-74-16,0 49 15,50-24 17,24-1-17,1 1 1,-26-1 0,-24-24-1,-50 50 1,-24-26-1,-51 1 1,26-25 0,-25-25-1,74-25-15</inkml:trace>
  <inkml:trace contextRef="#ctx0" brushRef="#br0" timeOffset="-206565.52">26568 14612 0,'0'0'0,"0"-25"15,0 0-15,0 0 94,0 50-63,-25 0-15,50 24-16,-50 1 16,25 0-16,-24 74 15,-1 0 1,0-25 0,0-49-1,25-26 16,25-48-31,99-1 32,99-50-17,100-24 1,-1 25 0,-24 24-1,-174 25-15,50 0 16,-50 1-1,-50 24 1,-49 0 15</inkml:trace>
  <inkml:trace contextRef="#ctx0" brushRef="#br0" timeOffset="-206114.11">28305 14363 0,'0'0'0,"0"-24"31,-25 24-15,50 0 15,0 0-31,24 0 16,125 24-1,49 1 1,-124 0-16,50 0 15,0 25 17,-50-26-17,-24 26 1,-51-25 0,-24 24-1,-24 1 1,-76 24-1,-48 26 1,24-1 0,-25-25-1</inkml:trace>
  <inkml:trace contextRef="#ctx0" brushRef="#br0" timeOffset="-205747.8">28305 14488 0,'0'0'0,"0"-50"31,0 25-15,25 50 15,-25 0-15,24 49-16,26 50 15,0 50 1,49-25 0,-25 0-1,25-50 1,-24-25-1,-26-49 1,-24-25 0</inkml:trace>
  <inkml:trace contextRef="#ctx0" brushRef="#br0" timeOffset="-205047.92">30934 14190 0,'0'0'0,"0"-25"15,0 0 1,-25-24 0,-24-1-1,-1 0 1,-49 26-1,25-1 1,-1 25 0,-24 25-1,0 24 1,24 26 0,75-1-1,50 0 1,0-74-16,123 0 15,-24-24 17,-25-26-17,-50 0 1,-49 26 0,0 24-1,-25 24 1,0 1-1,0 50 1,0-26 0,0 1-1,0-1 1,-50-24 15,1 0-15</inkml:trace>
  <inkml:trace contextRef="#ctx0" brushRef="#br0" timeOffset="-202790.6">31406 13644 0,'0'0'0,"0"-25"15</inkml:trace>
  <inkml:trace contextRef="#ctx0" brushRef="#br0" timeOffset="-202047.68">31083 14115 0,'0'0'15,"25"0"-15,-50-24 16,25 48 31,-25 1-32,1 74 1,-1 25 0,0 50-1,-25 0 1,50-1-1,-25-24 1,25 0 0,0-74-1,0-26-15,25-24 16,-25 0 0,0-50 15</inkml:trace>
  <inkml:trace contextRef="#ctx0" brushRef="#br0" timeOffset="-200497.19">31455 13793 0,'0'0'0,"0"-25"31,0 0 32,0 0-48,0 1 1,0-1 0,-25 0-1,25 0 1,-24 0-16,-1-24 15,-50-26 17,51 51-17,-1-1-15,-50 0 16,-49-25 0,25 26-1,-25-1 1,0 0-1,-25 25 1,25 0 0,0 0-1,0 50 1,25 24 0,-50 50 15,50 25-31,24-25 15,1 25 17,49 24-17,25-24 1,0 25 0,75 24-1,24-24 1,25 0-1,25-25 1,-1-1 0,1-48-1,-99-51-15,99 26 16,-25-26 0,0 1-1,25-50 1,0 25-1,-25-50 17,24 25-17,-24-50 1,-74 25 0,74-49-1,0-25 1,25-50-1,-75 50 1,-24-25 0,0-25-1,-26 0 1,1 0 0,-50 50-1,-24 0 1,-1 24 15,-24 1-15,-1 24-1,1 1 1,-25-1 0,49 25-16,-49 0 15,24 1 1,-24-1-1,0 0 1,25 0 0,-1 25-1,1 0 1,-1 0 0,51 25-1,-26-25 1,-25 25-1,51-25 17,-26 25-32</inkml:trace>
  <inkml:trace contextRef="#ctx0" brushRef="#br0" timeOffset="-157960.12">4143 16422 0,'-50'0'16,"50"-24"47,-25 24-48,25 24-15,0 1 16,-24 25-1,24 49 1,-25 50 0,25-25-1,-25 0 1,25-74-16,0-26 16</inkml:trace>
  <inkml:trace contextRef="#ctx0" brushRef="#br0" timeOffset="-157444.21">4341 16373 0,'0'0'0,"0"-50"15,0 75 17,-25 25-17,25 49 1,-24 50 0,-1-25-1,25-25 1,-25-74-1,25 0 17,0-50-32,25 25 15,0-75 1,24 1 0,-24 49-1,25 0 1,-1 25-1,-24 25 1,0 50 0,0 49-1,-1-25 1,1-25 0,0-49-1</inkml:trace>
  <inkml:trace contextRef="#ctx0" brushRef="#br0" timeOffset="-155394">4837 16919 0,'0'24'16,"50"1"-1,-25-25 1,24 0-16,-24 0 15,0 0 1,0-25-16,0 25 16,-1 0-1,1-24 1,-50-1 0,-24 0 15,-1 25-16,-24-25 1,49 25 0,25 25 15,-25 0-15,25 0-1,25 24 1,-25 1-1,0-25 1,0-1 62,25 1-31,-25 0-47,25 0 16,-25 0-16,24 0 15,1-1 1,25 1 0,24-25-1,1-49 1,-1-26-1,-49 50-15</inkml:trace>
  <inkml:trace contextRef="#ctx0" brushRef="#br0" timeOffset="-154927.75">3523 16274 0,'0'0'0,"-25"-25"16,0 25 0,50 0 15,0 25-16,24-25 1,75-25 0,25 0-1,-50 25-15,25-25 16,-24 0 0,-51 50-1,-24 0 1</inkml:trace>
  <inkml:trace contextRef="#ctx0" brushRef="#br0" timeOffset="-154277.49">6673 16819 0,'0'0'0,"25"-49"31,-25 24-31,0 75 47,-25-1-31,25 1-16,-25 24 15,0 75 1,25-74-16,-24 49 16,48-75-1,26-24 1,24-50 0,51-24 15,-1-51-16,-50 51-15</inkml:trace>
  <inkml:trace contextRef="#ctx0" brushRef="#br0" timeOffset="-153994.24">6673 16795 0,'-50'-75'16,"50"50"-1,50 1 1,-25-1 0,24 0-16,51-25 31,24 1-16,-50-26 1,-24 50 0</inkml:trace>
  <inkml:trace contextRef="#ctx0" brushRef="#br0" timeOffset="-153810.43">6772 16943 0,'0'0'15,"-25"25"1,25 0 15,25-50-31,75 0 16,-1-24 15,25 24-31</inkml:trace>
  <inkml:trace contextRef="#ctx0" brushRef="#br0" timeOffset="-153244.6">7690 16869 0,'0'0'15,"0"-25"-15,0 0 0,0 1 16,-25 24-1,-49-25 1,0 50 0,-1 74-1,1 0 1,49-74-16,25 0 31,-25-25-15,99-75-1,26-24 1,-1 49 0,-25 50-1,1 50 1,-26 74 0,26 50-1,-26-1 1,-24-24-1,0-50 1,-25-49-16,25-50 31,-25-50-15,25-74 0,-1-99 15,-24 0-16,25 74 1,-50 50 0</inkml:trace>
  <inkml:trace contextRef="#ctx0" brushRef="#br0" timeOffset="-153092.6">8286 17117 0,'0'0'0,"24"25"32,-24 0-32,0 0 31,-24-25-31</inkml:trace>
  <inkml:trace contextRef="#ctx0" brushRef="#br0" timeOffset="-152526.62">9650 16819 0,'-25'25'0,"50"-74"0,-25 73 0,0-98 15,25 24-15,-25 26 16,-25-51-1,0 26 1,-25 24 0,-74 25-1,0 49 1,25 75 0,50 25-1,24-25 1,74-74-1,-24-50-15,25-25 16,49-25 0,0-24 15,-49 124-15,-25 98-1,-1 51 1,1-1-1,-25 1 1</inkml:trace>
  <inkml:trace contextRef="#ctx0" brushRef="#br0" timeOffset="-152009.37">9625 16497 0,'0'0'15,"-25"-99"-15,0 24 0,-74-49 16,0 75 0,-25 49-1,0 49 17,-25 75-17,25 50 1,25 49-1,49 75 1,25-149-16,50 24 16,0-24-16,25-25 15,198 149 1,-25-223 0,0-50-1,-24-75 1,-26-74-1,-73-24 1,-51-75 0,-24-50-1,-75 0 1,-98 25 15,-1 149-15,-99 149-1,99 124 1,99-74-16</inkml:trace>
  <inkml:trace contextRef="#ctx0" brushRef="#br0" timeOffset="-151410.11">11758 17067 0,'0'0'0,"-24"0"16,24-24 0,0 48-1,-25 76 1,50 49 0,-1-1-1,1-48 1,-25-76-16</inkml:trace>
  <inkml:trace contextRef="#ctx0" brushRef="#br0" timeOffset="-151244.64">11560 16770 0,'0'0'16,"-25"-25"-16,25 0 15,-25 0 1,1 25 0</inkml:trace>
  <inkml:trace contextRef="#ctx0" brushRef="#br0" timeOffset="-150893.67">12205 16919 0,'0'0'0,"0"-25"15,25 25-15,-75 49 16,25 75 0,1 1 15,24-26-16,49-50 1,26-24 0,-1 0-1,-49 0-15,24 24 16,-49 26 0,-49-26-1,-26-24 1,1 25-1,-50-25 1</inkml:trace>
  <inkml:trace contextRef="#ctx0" brushRef="#br0" timeOffset="-149792.67">13867 17092 0,'0'-25'15,"0"1"17,0-1-17,25 25 1,74-25-1,25 25 1,-25 74 0,-74 26-1,-25-26-15,-25 100 16,-49-25 0,-25-50-1,74-25 1,0-74 15,75 0-15,49-49-1,0-1 1,0 0 0,1-24 15,-76 49-31</inkml:trace>
  <inkml:trace contextRef="#ctx0" brushRef="#br0" timeOffset="-149444.08">14537 17241 0,'0'-25'0,"0"50"32,0 0-17,25 99 1,-25 0-1,-25-25 1,25-74 0,0 0-1,0-75 1,0 1-16,0-75 31,25 49-15,24 50-1,26 25 1,-1 50 0,25 24-1,1 26 1,-1-51 0,-50-49-16</inkml:trace>
  <inkml:trace contextRef="#ctx0" brushRef="#br0" timeOffset="-148993.55">15504 17266 0,'0'0'16,"0"-50"-16,-49 50 15,-1 25 1,-49 25 15,0 74-15,-25 0-1,74 0 1,25-25 0,25-74-16,50 0 15,24-25 1,50-50 0,0-49-1,-49 24-15,-1-98 16,-24-75-1,-50-75 1,-25 100 0,25 124-1,-25 148 17,50 75-1,0 124-16,24 75 1,-24-50 0,-25-149-16</inkml:trace>
  <inkml:trace contextRef="#ctx0" brushRef="#br0" timeOffset="-148209.11">16968 17117 0,'0'0'0,"-25"-25"0,25 0 16,0 1-16,-25-1 16,1 0-1,-51 50 1,1 49-1,-26 75 1,26 0 0,74 0-1,50-100 1,-26-24 0,76-25-1,-1-25 1,-49-24-1,-50-75 1,-25-25 0,25 50-1,25 24 1,-1 26 0,1 49-16,50 0 15,-1 99 1,-49-25-1,49 75 1,-74-99-16,25 24 31,-25-49-15,0 0 0,-25-124-1,25-75 1,25 50-1,0 25 1,24 74 0,1 0-1,24 50 1,-24 0-16</inkml:trace>
  <inkml:trace contextRef="#ctx0" brushRef="#br0" timeOffset="-147743.79">17911 17043 0,'0'0'0,"0"-75"15,-25 75 1,0 0 0,0 25-1,-74 74 1,0 75-1,49-100-15,1 75 16,49-99 0,0-1-16,24 1 15,26-25 1,24-75 0,26-49-1,-51-75 1,-24-74-1,-25-74 1,-50 49 0,1 124 15,49 199 0,0 24-15,0 25-16,49 174 15,-49 25 1,25-50 0,0-174-16</inkml:trace>
  <inkml:trace contextRef="#ctx0" brushRef="#br0" timeOffset="-147010.64">18035 17365 0,'0'0'0,"24"-25"0,-24 1 31,25-1-15,0 0 0,0-25-1,0-24 1,0-25-1,-25 49 1,-25 100 15,25-1-15,-25 100 0,25 0-1,0-25 1,25-74-1,24-75 1,1 25-16,24-99 16,26-1-1,-51 1 1,-24 0 15,0 0-15,-25-1-1,0 26 1,-50 74 0,25 25-1,25 49 1,0-24 0,25 24-1,25-49 1,-25 50-1,24-1 1,-24 50 0,-25 0-1,0 0 1,0-99 15,0 0-15,25-75-1,49-74 1,50-25-16</inkml:trace>
  <inkml:trace contextRef="#ctx0" brushRef="#br0" timeOffset="-146359.52">19523 16671 0,'0'0'0,"25"0"32,-50 24-32,0 1 15,0 99 1,1 25 0,24 25-1,24-25 1,76-75-1,123-49 1,-74-75 0,-100 1-1</inkml:trace>
  <inkml:trace contextRef="#ctx0" brushRef="#br0" timeOffset="-146176.84">20143 17018 0,'25'0'31,"-25"25"-15,0 24-1,0 51 1,0-26 0,25 25-1</inkml:trace>
  <inkml:trace contextRef="#ctx0" brushRef="#br0" timeOffset="-146044.08">20168 16795 0,'0'0'0,"-25"-100"31,0 76-31</inkml:trace>
  <inkml:trace contextRef="#ctx0" brushRef="#br0" timeOffset="-145710.65">20416 17142 0,'0'0'15,"25"124"1,-25-50-16,-25 1 15,25-50 1,0-50 0,0-99-1,50-25 1,24 50 15,-24 49-15,49 50-1,-49 99 1,-26 50 0,1 0-1,0-25 1,-25-99-16</inkml:trace>
  <inkml:trace contextRef="#ctx0" brushRef="#br0" timeOffset="-144592.71">20962 17365 0,'49'-25'15,"-24"1"-15,25-1 16,0 0 0,24-74-1,0-1 1,-24 1-1,-50 25 1,-25 49 0,0 25-1,-49 74 1,49 50 0,0 25-1,1-25 1,24-49-1,74-50 1,25-75 0,25-49-1,-25 0 1,-24-26 15,-26 1-15,-24 25-1,-99 124 17,-1 49-17,1 50 1,0 25 0,49-49-1,25-76-15,25-24 16,24-24-1,50-100 1,-24-25 0,-26 25-1,-49 99 1,25 25 15,-25 74-15,-25 50-1,25 25 1,0-25 0,50 0-1,-25-99 1,0-50 0,24-49-1,26-100 1,24 0-1,0 50 1,-74 50 0,-25 24-1,-25 26 1,-24-1 15,24 25-15,-25 99-1,25 25 1,1-25 0,24-24-1,24-50 1,26 24 0,-25 1-1,24-1 1,1 1-1,24-25 1,50-25 0,75-50-1,-50-24 1</inkml:trace>
  <inkml:trace contextRef="#ctx0" brushRef="#br0" timeOffset="-143860.08">19151 17638 0,'25'0'31,"0"0"-15,-1 50 15,-24-26-16,0 1-15,-24 25 16,-1 24-16,0 26 16,-25-51-1</inkml:trace>
  <inkml:trace contextRef="#ctx0" brushRef="#br0" timeOffset="-143010.58">23988 16844 0,'0'0'0,"0"-25"0,-24 25 16,24-24-1,-25-1 1,0 25-1,0 0 17,0 0-17,0 25 1,-24 49 0,24 0-16,0 75 15,25 0 1,75-74-1,49-75 1,49-75 0,-49-74-1,-49-24 17,-75-26-17,-124 75 1,-50 99-1,-24 100 1,123-26-16</inkml:trace>
  <inkml:trace contextRef="#ctx0" brushRef="#br0" timeOffset="-142343.59">24931 16695 0,'0'-24'16,"0"48"-16,-25-48 0,25-1 15,-25 50 16,25 24-31,-24 100 16,-26 49 0,25-24-1,0-75 1</inkml:trace>
  <inkml:trace contextRef="#ctx0" brushRef="#br0" timeOffset="-142026.14">24832 16671 0,'0'0'16,"0"-50"-16,0 25 15,0 25 17,25 25-17,24 0-15,50 49 16,25 1-1,0-1 1,-49-24 0,-50-1-1,-25 75 17,-124 0-17,-25-24 1,-25-26-1,125-49-15</inkml:trace>
  <inkml:trace contextRef="#ctx0" brushRef="#br0" timeOffset="-141710.41">25576 16869 0,'0'0'0,"25"-25"16,-25 50 15,25 0-15,-25 49-1,0 1-15,-25-1 16,25 25-16,0 25 15,0-49 1,25-50 0,74-25-1,50-100 1,-25-24 0</inkml:trace>
  <inkml:trace contextRef="#ctx0" brushRef="#br0" timeOffset="-141426.89">25626 16770 0,'0'0'0,"-50"0"0,0 0 16,1-25-1,24 25 1,99-25 0,50 0-1,50-24 1,-25-26 0,-100 51-1</inkml:trace>
  <inkml:trace contextRef="#ctx0" brushRef="#br0" timeOffset="-141260.33">25799 16968 0,'0'0'0,"-49"50"15,24-1-15,-25 1 16,50-25 15,50-25-15,74-50-1,49 1 1,-73 24-16</inkml:trace>
  <inkml:trace contextRef="#ctx0" brushRef="#br0" timeOffset="-140892.8">26916 17241 0,'0'0'0,"-25"0"16,25 25 15,-25-25-15,0 50-1,25-1 1,25-74 15,25-24-15,-26-1 0,-24 25-1,-24 1 1,-26 48-1,25 1 1</inkml:trace>
  <inkml:trace contextRef="#ctx0" brushRef="#br0" timeOffset="-133675.41">22946 17291 0,'25'0'62,"-50"0"79,25 25-125,0-1 77,0-48-93,0 48 78,0 1-62,0 0-16,0 25 16,-24-26-1,24 26-15,0 0 16,-50 49 0,0 25-1,-24-25 1</inkml:trace>
  <inkml:trace contextRef="#ctx0" brushRef="#br0" timeOffset="-132760.45">22996 16720 0,'0'0'0,"0"-25"0,-25 25 16,25 25 46,-25 0-46,25 25-16,-24 98 15,-1 26 17,0-25-17,25-50 1,-25-74-16,25 0 47</inkml:trace>
  <inkml:trace contextRef="#ctx0" brushRef="#br0" timeOffset="-132009.12">22971 16671 0,'0'0'16,"25"0"31,-50 0 0,0 0-32,1 24-15,-1-24 16,0 0 15,25-24-15,0-1-1,25 0-15,-25-25 16,49 1 15,-24 24-15,0 0 0,0 25 15,0 0-16,-1 50 1,1-1 0,0-24-1,0 25-15,0-1 16,0-24 0,-25 0 46,-25-25-46,0 25-1,0 0-15,-74-1 32,49 1-32,-49-25 15,49 0 1,-24-25-1,49 25 1</inkml:trace>
  <inkml:trace contextRef="#ctx0" brushRef="#br0" timeOffset="-131391.64">22376 15653 0,'25'0'32,"-25"25"-17,0 25-15,0-1 16,0 26-1,0-1-15,-25 75 32,25-124-32,0-50 47,-25-74-32,50-50 1,0 25-1,24 0 1,1 74 0,-25 50-16,0 0 15,24 50 1,1 49 0,-25 25-1,-25-74-15,24 24 16,-24-24-1,25-50 1</inkml:trace>
  <inkml:trace contextRef="#ctx0" brushRef="#br0" timeOffset="-131008.58">22946 15678 0,'0'0'0,"0"-25"31,0 50-15,-24 0-1,24 0-15,-25 24 16,25 1-16,0 49 16,0-24-1,49-50 1,1-25-1,0-25 1,-1-74 15,-24-26-15,-50 1 0,0 50-1,-49 49 1,0 25-1,49 0-15,-25 25 16,25 0-16</inkml:trace>
  <inkml:trace contextRef="#ctx0" brushRef="#br0" timeOffset="-130608.85">23170 15604 0,'0'0'0,"74"25"16,-74-1-1,25 26 1,-25-25 0,-25 74-1,25-49-15,-25 24 16,25-99 15,0 1-15,0-76-1,25-24 1,25 50 0,-25 24-1,24 50 1,1 25-1,-25 74 1,-25 25 0,0-74-16,0 24 15</inkml:trace>
  <inkml:trace contextRef="#ctx0" brushRef="#br0" timeOffset="-130408.91">23567 15777 0,'0'0'0,"24"0"16,1 0 0,0-24-1,0-1-15,24 25 16,1-25-16,24-25 15</inkml:trace>
  <inkml:trace contextRef="#ctx0" brushRef="#br0" timeOffset="-129958.61">24112 15281 0,'0'0'0,"0"-24"16,25 73 31,-25 1-47,0 99 16,-25 49-1,1-49 1,-1-50-1,25-74 1,0-50 0,25-74-1,24-25 17,1 25-17,-25 49 1,24 50-1,-24 50 1,-25-26-16,25 76 16,0-1-1,-1-49 1,1-50 0</inkml:trace>
  <inkml:trace contextRef="#ctx0" brushRef="#br0" timeOffset="-129608.99">24609 15678 0,'0'0'0,"24"0"0,-48-25 47,-1 50-32,0 25-15,0 24 16,25 26-1,25-26 1,0-49 0,49-25-1,1-50 1,-51-24 0,-24-26-1,-49 26 1,-50 24-1,-1 26 1,26 48 0,49-24-16,0 0 15</inkml:trace>
  <inkml:trace contextRef="#ctx0" brushRef="#br0" timeOffset="-129041.59">24733 15703 0,'0'0'0,"49"0"0,-24 25 31,-25 49-15,0 26 0,-25-1-1,25-74 1,0-1-1,0-123 1,25-25 0,25 25-1,-1 24 17,-24 51-17,25 48 1,-50 51-1,24 24 1,-24 0 0,0-49-1,0-75 1,25-49 0,0-50-1,25 49 1,-50 26-1,49 49 1,-24 24 0,0 51-1,-25 24 17,25-49-17,-25-25 1,24-25-16</inkml:trace>
  <inkml:trace contextRef="#ctx0" brushRef="#br0" timeOffset="-128308.61">25452 15604 0,'0'0'16,"25"0"-16,-25-25 46,-50 50-46,50 0 16,-25 74 0,1-25-1,48 1 17,26-26-17,-25-49-15,24 0 16,-24-49-1,0-26 1,-25-24 0,-25 25-1,-49 49 1,-1 50 0,51 24-1,48 1 1,51-25-1,49-25 1,74-75 0,-99 1 15,-74-1-15,-25 51-1,-49 24 1,-1 49-1,50 1 1,25-1 0,0 51-1,-1-1 1,1 75 0,-50-1-1,-49 26 1,0-150-1,24-49 1,25-99 0,0-75-1,25 1 17,50 49-17,24 24-15</inkml:trace>
  <inkml:trace contextRef="#ctx0" brushRef="#br0" timeOffset="-127925.9">26147 15777 0,'0'0'0,"24"0"15,1 0 1,0 0-1,0 0-15,24-49 16,-24-1 0,0-24-1,-25-1 17,-25 75-17,0 0 1,-49 50-1,24 49 1,50-24-16,-24-1 16,48 1-1,26-26 1,0-24 0,-1-50-1,-24 0-15</inkml:trace>
  <inkml:trace contextRef="#ctx0" brushRef="#br0" timeOffset="-127575.9">26568 15653 0,'0'0'0,"25"0"47,-25 25-31,0 50-1,0-26 1,0-24 0,0 0-1,0-50 1,25-49 0,49-26-1,-24 51 1,24 24-1,-24 75 17,-25 24-17,-50 25-15,25-24 32</inkml:trace>
  <inkml:trace contextRef="#ctx0" brushRef="#br0" timeOffset="-126142.46">27089 15703 0,'0'0'16,"25"0"31,0 0-32,0-25 1,-1 0-16,1 25 16,0-24-16,-25-1 31,25-25-15,-25 25-1,-25 25 1,-25 25-1,1 25 1,-1 49 0,25 0-1,25-74 1,25 0 0,25-25-1,24-25 1,50-25-1,25 1 1,-50-26 0,-49 26-1,-50 24 17,-25 50-17,-24 0-15,-1 24 16,25 1-1,0 24 1,25 1 0,0-26-1,25-24 1,25 0 0,-1-25-1,1-25 1,0-49 15,-26 24-31,1-49 16,-25 49-16,-25-24 31,-24 49 0,24 50-31,0 0 16,25 24-1,0 26 1,25-51 0,25 1-1,-1-25 1,26-49 0,24-1-1,0-49 1,-49 49-1,-50 25 1,-25 50 15,25 0-15,-25 49 0,0 1-1,50-26 1,0-49 15,0-24-31,-1 24 16,26-75-1,-50 50 1,25 1 0,-25 48 15,25 1-31,24 25 15,-49-25 1,50-1 0,-25-48-1,24-1 17,26-50-17,-1 1 1,1 49-1,-26 0 1,-24 50 0,0-25-16,0 25 15,24 74 1,-24-24 0,-25 24-1,-50-49 1,-24-26-1,-50-24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5.0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314 1,'-7'7,"-3"11,0 10,-5 7,-1 5,-4 12,0 12,-4 9,-5 9,2 5,-1 2,3 2,-1-7,4-10,5-11,6-8,5-13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5.6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226 1,'-7'7,"-3"18,-8 20,-7 17,-7 21,1 19,-1 7,4 1,7-3,8-13,5-15,20-20,7-21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6.0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1 150,'0'-7,"8"-4,10-6,2-9,5 1,6 4,-3-2,-5 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6.87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92,'0'4,"1"-1,-1 0,0 1,1-1,-1 0,1 1,0-1,0 0,1 1,-1-1,1 0,-1 0,1 0,0-1,0 1,4 4,-2-4,0 1,0-1,1 0,-1 0,1-1,0 1,-1-1,1 0,9 2,6 0,1 0,0-2,0 0,26-2,-19 0,1-1,-1-2,30-5,-52 6,1 1,-1-1,0 0,1 0,-1 0,0-1,0 0,-1-1,1 1,-1-1,0 0,0 0,0-1,0 1,-1-1,1 0,-1 0,-1-1,5-7,-7 11,0 0,0 0,0-1,0 1,-1 0,1-1,-1 1,0 0,1-1,-1 1,0-1,0 1,-1 0,1-1,0 1,-1-1,0 1,1 0,-1 0,0-1,0 1,0 0,-2-2,0 0,0 1,0 0,0 0,0 0,0 1,-1-1,1 1,-1 0,0 0,1 0,-1 0,-6-1,-22-6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7.4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534 20,'-2'-2,"0"0,0 1,0-1,0 0,0 1,0 0,-1-1,1 1,0 0,-1 0,1 0,-1 1,1-1,-1 1,1-1,-1 1,1 0,-1 0,1 0,-1 0,0 0,1 1,-1-1,1 1,-1-1,1 1,0 0,-1 0,1 0,0 1,-1-1,1 0,0 1,-2 2,-6 4,1 1,1 0,0 0,0 1,-12 20,-26 50,-48 111,-21 94,108-266,-70 199,64-174,2 0,-11 89,21-126,1 0,0 0,0 1,0-1,1 0,0 0,1 0,0 0,0 0,0 0,1-1,3 9,-2-10,-1 0,1-1,0 1,0-1,0 0,1 0,0 0,-1 0,1-1,0 0,1 0,-1 0,0-1,9 3,30 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7.93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238 301,'1'-2,"0"0,0 0,1 0,-1 0,1 0,-1 0,1 0,0 1,0-1,-1 1,1-1,0 1,0 0,1-1,-1 1,4-1,6-5,4-3,15-10,41-34,-63 46,-1 0,1-1,-2 1,1-2,-2 1,1-1,-1 0,9-20,-14 28,0-1,0 0,0 1,0-1,0 0,-1 1,1-1,-1 0,0 0,0 0,0 0,0 1,0-1,-1 0,1 0,-1 1,-1-4,1 4,0 0,0 1,-1-1,1 0,0 1,-1-1,1 1,-1 0,0-1,1 1,-1 0,0 0,0 0,0 0,0 1,0-1,0 0,-2 0,-4 0,-1 0,1 0,-1 1,0 0,1 1,-1 0,1 0,-1 0,-13 6,3 0,1 0,0 2,0 1,1 0,0 1,1 0,0 2,1 0,0 1,1 0,1 1,-21 30,18-21,0 2,2 0,1 0,2 2,0-1,2 1,0 1,-3 30,9-45,1 1,1-1,0 1,1-1,1 1,0-1,5 20,-5-28,2 1,-1 0,0 0,1-1,1 0,-1 1,1-1,0 0,0-1,1 1,-1-1,1 0,0 0,1 0,-1-1,13 7,-4-4,1-1,-1 0,1-1,0-1,1-1,-1 0,1-1,29 1,47-3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38.4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 0,'10'55,"-10"-3,-7 76,4-105,-1 1,-1-1,-1 0,-1 0,-15 31,42-117,-5 30,2 0,1 1,27-36,-29 48,0 0,1 1,1 1,0 1,33-24,-44 36,1 0,-1 1,1 0,0 0,0 1,0 0,0 0,10-1,-16 4,1-1,-1 1,1 0,-1 0,0 0,1 1,-1-1,0 0,1 1,-1 0,0-1,0 1,1 0,-1 0,0 0,0 1,0-1,0 0,0 1,-1-1,1 1,0 0,-1-1,1 1,-1 0,1 0,-1 0,0 0,0 0,0 1,0-1,0 0,-1 0,1 3,4 14,-1 1,0-1,-2 1,0-1,-2 1,-2 34,-26 119,9-68,18-104,1 0,0 0,-1 1,1-1,0 0,0 0,0 1,0-1,0 0,1 0,-1 1,0-1,1 0,-1 0,1 2,-1-3,1 0,-1 0,0 0,1 0,-1 1,0-1,1 0,-1 0,1 0,-1 0,0 0,1 0,-1 0,0 0,1 0,-1 0,1 0,-1-1,0 1,1 0,-1 0,0 0,1 0,-1 0,0-1,1 1,-1 0,0 0,0-1,1 1,-1-1,32-33,-25 26,55-67,-12 13,2 3,75-67,-117 118,0 0,1 0,0 1,1 0,-1 1,25-9,-33 14,0 0,1 0,-1 0,1 1,-1-1,1 1,-1 0,1 0,-1 0,1 0,-1 1,1-1,-1 1,1 0,-1 0,0 0,1 1,-1-1,0 1,0 0,0-1,0 2,0-1,-1 0,1 0,0 1,-1-1,0 1,0 0,4 5,-1 2,0 0,-1 0,0 0,0 1,-1-1,-1 1,0 0,0 0,0 22,-2-9,-1 0,-1 0,-9 37,0-16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0.5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1 247,'0'-1,"0"0,0 0,1 0,-1 0,0 1,0-1,1 0,-1 0,1 0,-1 0,1 1,-1-1,1 0,-1 0,1 1,0-1,-1 1,1-1,0 0,-1 1,1-1,0 1,0 0,0-1,0 1,-1 0,1-1,0 1,0 0,0 0,0 0,0 0,0 0,0 0,1 0,43 3,-26-1,2-2,-1-1,0-1,0-1,-1 0,1-1,35-14,-47 15,0-1,0 0,-1 0,0-1,0 1,0-2,-1 1,8-8,-11 8,1 1,-1-1,0 1,0-1,0 0,-1 0,0 0,0 0,0-1,-1 1,1 0,-1-1,0-8,0 11,-1 0,0 0,0 1,0-1,0 0,0 0,-1 1,1-1,-1 0,0 1,0-1,0 1,0-1,0 1,0-1,-1 1,1 0,-1-1,1 1,-1 0,0 0,0 0,0 0,0 1,-1-1,1 1,0-1,-1 1,1 0,-1 0,-3-2,1 2,0 0,0 1,0-1,-1 1,1 0,0 0,0 1,0 0,0-1,0 2,0-1,0 1,0-1,0 1,1 1,-6 2,-4 4,1 1,0 0,1 1,0 1,0 0,1 0,1 1,0 1,-8 15,4-4,0 1,2 1,1 0,-10 38,18-51,0 0,0 0,2 1,-1-1,2 0,0 1,2 16,-1-24,1 0,-1 0,1 0,0 0,0-1,1 1,0-1,0 0,1 0,0 0,0 0,0-1,0 1,1-1,0 0,10 8,-3-6,-1-1,1-1,0 1,0-2,1 0,-1 0,1-1,0 0,0-2,0 1,0-1,0-1,17-2,35-5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0.9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1 103,'0'32,"3"78,-2-100,0-1,1 0,0 0,1 0,0-1,0 1,0-1,1 1,6 8,-9-16,0 0,-1 0,1 0,0 0,-1-1,1 1,0 0,0 0,0-1,0 1,0-1,0 1,0-1,0 1,0-1,0 0,0 1,0-1,0 0,0 0,0 0,0 1,0-1,0 0,0-1,0 1,1 0,-1 0,0 0,0-1,0 1,0 0,0-1,0 1,0-1,0 0,1 0,4-3,0-1,-1 0,1 0,6-8,-6 6,76-85,-50 53,2 1,1 2,56-44,-87 77,0 0,0 0,0 1,1 0,-1 0,1 0,-1 0,1 1,0-1,-1 1,10-1,-11 3,-1-1,1 0,0 1,-1-1,1 1,0 0,-1 0,1 0,-1 0,1 0,-1 0,0 1,0-1,1 1,-1 0,0-1,0 1,-1 0,1 0,0 1,-1-1,2 3,2 3,-1 0,-1 0,0 0,0 0,0 1,-1 0,-1-1,1 1,-1 0,-1 17,-1 10,-8 47,6-61,-6 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1.2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11,'8'-8,"2"6,7 17,1 23,-3 26,-4 18,3 18,1 6,-4 2,-11-4,-4-11,-3-22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25.5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1.7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18 156,'-1'0,"0"1,1-1,-1 0,1 0,-1 0,1 0,-1 0,0 0,1 0,-1 0,1-1,-1 1,1 0,-1 0,1 0,-1-1,0 1,1 0,-1-1,1 1,0 0,-1-1,1 1,-1 0,1-1,0 1,-1-1,1 1,0-1,-1 1,1-1,0 1,0-1,-1 1,1-1,0 0,0 0,0 0,1 0,-1 0,1 0,-1 0,1 1,-1-1,1 0,-1 0,1 1,0-1,-1 0,1 1,0-1,-1 0,1 1,0-1,0 1,0-1,0 1,0 0,-1-1,1 1,2 0,18-6,1 2,0 0,0 2,29 0,95 8,-123-5,143 12,108 6,-207-18,0-3,68-10,-119 10,1-1,-1-1,18-7,-31 11,0-1,0 0,0-1,0 1,-1 0,1-1,-1 0,1 1,-1-1,1 0,-1 0,0 0,0-1,0 1,0-1,0 1,-1-1,1 1,-1-1,1 0,-1 0,0 0,1-4,-2 4,0 1,0 0,-1 0,1-1,-1 1,1 0,-1 0,0 0,0 0,0 0,0 0,0 0,-1 0,1 0,0 0,-1 0,1 1,-1-1,0 1,0-1,1 1,-1 0,0 0,0-1,0 1,0 1,0-1,-1 0,-2 0,-5-3,0 2,-1-1,1 1,-1 1,-12-1,4 3,-1 0,1 1,-1 1,1 1,0 1,1 1,-1 0,1 1,0 1,0 1,1 0,1 1,-18 14,18-12,0 1,1 1,1 0,0 1,1 0,0 1,2 1,0 0,0 1,2-1,0 2,-9 29,16-42,0 1,1-1,0 0,0 1,0-1,1 1,0-1,0 0,1 1,0-1,0 1,0-1,3 7,-2-9,0 0,0 0,0-1,0 1,1-1,0 0,-1 0,1 0,0 0,0 0,1-1,-1 1,0-1,1 0,0 0,-1 0,1 0,0-1,0 0,0 0,5 1,8 1,1-1,0-1,-1 0,1-1,0-2,25-4,3-3,57-19,-60 11,-1-1,46-27,-57 28,-26 14,-1 1,0 0,1 0,-1 0,1 0,0 1,-1 0,1 0,0 0,0 1,0-1,5 1,-8 1,1 0,-1 0,1 0,-1 0,1 0,-1 0,0 0,0 1,0-1,0 1,0 0,0-1,0 1,0 0,-1 0,1 0,-1 1,1-1,-1 0,0 0,0 1,0-1,1 3,2 8,0 0,-1 0,-1 1,2 22,-1 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2.11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83,'7'0,"3"8,0 17,-3 12,-1 8,-3 3,6-14,10-20,15-28,11-19,5-19,1-8,0 6,-1 12,-2 13,-9 19,-19 20,-12 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2.5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21 145,'-4'11,"0"1,1-1,0 1,0 0,0 13,3-10,0 0,2 0,0 0,0-1,9 29,-10-39,0-1,1 0,-1 1,1-1,-1 0,1 0,0 0,0 0,0-1,1 1,-1-1,1 1,-1-1,1 0,0 1,0-2,0 1,0 0,0 0,1-1,-1 0,0 0,1 0,-1 0,0 0,1-1,-1 1,1-1,0 0,-1 0,5-1,1-1,0 0,0-1,-1 0,1-1,-1 0,1 0,-1-1,0 0,-1 0,1-1,-1 0,0 0,-1-1,1 1,-1-2,-1 1,6-9,8-13,-1-2,-2 0,15-38,-15 27,-13 31,1-1,0 1,1 1,0-1,1 1,0-1,8-10,-13 21,-1 0,0-1,0 1,1 0,-1-1,0 1,1 0,-1-1,0 1,1 0,-1-1,1 1,-1 0,0 0,1 0,-1-1,1 1,-1 0,1 0,-1 0,1 0,-1 0,1 0,-1 0,1 0,-1 0,0 0,1 0,-1 0,1 0,7 13,-2 25,-6-37,5 151,8 91,32 24,14 150,-58-393,-1-1,0 0,-2 1,0-1,-2 0,0 0,-10 25,10-37,0 0,-1-1,0 0,-1 0,-1 0,1 0,-1-1,-1 0,0-1,0 0,-1 0,0 0,0-1,0-1,-1 0,-12 6,7-5,0-1,-1 0,1-1,-1-1,0-1,0 0,-1-1,1-1,0 0,-28-3,-11-7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3.7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0,'2'21,"1"-1,0 0,1 0,1 0,14 34,3 11,-3 5,4-1,2-2,42 80,-55-128,-1 1,-1 0,-1 1,-1 0,-1 0,0 1,3 23,-14-15,-2-23,-3-17,6 4,1-1,1 1,-1 0,1-1,0 1,0-1,1 0,0 1,0-1,0 1,1-1,0 0,1 1,-1 0,4-9,3-8,2 1,0 0,14-21,-21 37,23-42,3 2,1 1,3 1,46-49,-41 54,47-65,-83 101,18-23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4.6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533 118,'0'-5,"0"0,0 1,0-1,-1 0,0 1,0-1,0 1,0-1,-1 1,0-1,0 1,0 0,0 0,-1 0,1 0,-1 0,0 0,0 1,-1 0,1-1,-1 1,1 0,-1 1,0-1,0 1,0-1,-1 1,1 1,0-1,-6-1,2 2,0-1,1 1,-1 1,0-1,0 1,0 1,0 0,0 0,1 0,-1 1,0 0,1 1,-1-1,1 1,0 1,0 0,-10 6,6-1,0 0,0 1,1 0,0 0,0 1,2 0,-1 1,1 0,1 0,0 1,-7 18,10-20,1-1,0 1,0 0,1 0,1 0,0 1,0-1,1 0,0 0,1 1,0-1,1 0,1 0,-1 0,6 11,8 10,1-1,1-1,2-1,0-1,46 47,-37-43,-1 1,-2 2,28 47,-47-68,0 0,-1 0,0 1,-1 0,-1 0,0 0,-1 0,-1 1,-1-1,0 1,-1-1,-1 18,-1-22,0-1,0 0,-1 0,-1 0,1 0,-2 0,1-1,-1 0,-1 0,1 0,-2 0,1-1,-1 0,0-1,-1 1,0-2,0 1,-16 10,14-11,-1-1,1 0,-1-1,0 0,0 0,0-1,-1 0,1-1,-1-1,0 0,1 0,-1-1,0-1,1 0,-1 0,1-1,-14-4,12 2,1 0,1-1,-1 0,1-1,0 0,0-1,0 0,1 0,0-1,1-1,0 0,0 0,1-1,0 1,-11-19,0-12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6.1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399 121,'-8'1,"0"0,1 0,-1 0,0 1,1 0,-1 1,1-1,0 2,0-1,-9 6,-9 8,-32 27,4-3,38-30,0 1,0 0,2 1,-1 1,1 0,1 1,1 0,0 1,1 0,-12 27,18-35,0 1,1 0,1 0,-1 0,1 0,1 1,0-1,0 0,1 1,0-1,0 1,1-1,1 0,-1 1,1-1,1 0,0 0,0 0,1-1,0 1,0-1,1 0,7 10,1-3,1-1,1 0,0 0,1-2,0 0,1-1,0 0,0-1,1-1,1-1,0-1,0 0,0-2,32 6,-20-6,1-1,0-1,0-2,0-1,0-2,0-1,0-1,46-14,-58 12,0-1,0-1,-1-1,0-1,-1 0,0-2,-1 0,0-1,0 0,-2-2,0 0,0 0,15-23,-22 26,0 0,-1-1,0 0,0 0,-2 0,0-1,0 0,-1 0,-1 0,0-1,-1 1,-1-1,0 1,-1-1,-1 0,0 1,-1-1,0 1,-8-27,2 20,0 1,-1 0,-1 0,-1 1,-1 0,0 1,-18-20,19 26,0 0,-1 1,-1 0,1 2,-1-1,-1 1,0 1,0 0,-1 2,-23-9,-18-2,6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6.6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93 30,'-3'-26,"3"26,0-1,0 1,-1 0,1 0,0 0,0 0,0-1,0 1,0 0,0 0,0 0,-1 0,1-1,0 1,0 0,0 0,0 0,0 0,-1 0,1 0,0 0,0-1,0 1,-1 0,1 0,0 0,0 0,0 0,-1 0,1 0,0 0,0 0,0 0,-1 0,1 0,0 0,0 0,0 0,-1 1,1-1,0 0,0 0,0 0,0 0,-1 0,1 0,0 0,0 0,0 1,0-1,-4 4,1 1,0 0,0 0,0 0,1 0,-4 9,-5 18,1 1,1 1,2 0,-4 54,3 143,8-179,-1 9,4 289,-2-327,1 1,2 0,10 39,-12-55,1 0,0 0,0-1,0 1,1-1,1 0,-1 0,1-1,0 1,1-1,-1 0,1 0,1-1,8 7,-5-6,0-1,0-1,16 6,30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7.4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126 89,'-1'0,"-1"1,0-1,1 1,-1-1,1 1,-1 0,1 0,-1-1,1 1,-1 0,1 1,0-1,0 0,-1 0,1 0,0 1,0-1,0 1,0-1,1 1,-1-1,0 1,1-1,-1 3,-15 49,12-38,-15 54,2-10,2 0,-8 76,22-129,1 0,-1 1,2-1,-1 0,1 1,0-1,0 0,0 0,1 0,0 0,4 8,-5-11,1-1,0 0,0 0,-1 1,1-1,0 0,1 0,-1-1,0 1,0 0,1-1,-1 0,1 1,0-1,-1 0,1 0,0 0,-1-1,1 1,0-1,0 1,0-1,0 0,-1 0,1 0,4-1,4-1,0-1,0 0,0 0,0-1,-1 0,0-1,0 0,0-1,0 0,-1-1,11-8,3-6,0-1,35-46,-14 9,-2-2,-3-2,-3-2,31-78,-51 101,-13 28,-9 28,-3 22,2 0,2 0,1 0,2 0,2 0,1 1,9 59,-5-76,0-1,1 0,0 0,2 0,0-1,2 0,0-1,0 0,2 0,0-1,1-1,25 25,4-6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7.85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181 10,'0'-7,"-8"4,-2 19,1 13,1 18,-5 15,0 13,-6 8,0 14,4 12,-3 3,1-2,4-5,4-5,3-12,3-14,2-19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8.2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2 301,'0'-36,"-1"15,0 1,2-1,4-23,-4 38,0 1,1-1,0 1,0-1,0 1,0 0,1 0,0 0,0 0,0 0,1 0,0 1,-1 0,2 0,7-7,3 1,0 2,0 0,1 0,0 1,0 1,1 1,0 1,30-5,-14 5,0 2,0 1,55 5,-70-2,0 0,0 2,-1-1,1 2,16 7,-28-9,0-1,-1 1,1 0,-1 1,0-1,0 1,0 0,0 1,-1-1,0 1,0 0,0 0,0 0,-1 0,0 1,0-1,4 12,3 24,-6-3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2.1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255 1,'0'7,"-8"11,-2 9,1 15,1 17,-5 4,-1 8,-4 14,-1 7,-3 4,-7-6,2-5,6-8,-2-18,4-11,5-14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8.6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76 131,'0'0,"0"0,0 0,0 0,0 0,0 0,0 0,-1 0,1 0,0 1,0-1,0 0,0 0,0 0,0 0,0 0,0 0,-1 0,1 0,0 0,0 0,0 0,0 0,0 0,0 0,0-1,0 1,0 0,-1 0,1 0,0 0,0 0,0 0,0 0,0 0,0 0,0 0,0 0,0 0,0 0,0-1,0 1,-1 0,1 0,0 0,0 0,0 0,0 0,0 0,0 0,0 0,0-1,0 1,0 0,0 0,0 0,0 0,0 0,0 0,0-1,-8 15,-9 25,5-3,2 2,2-1,1 1,2 1,2-1,1 1,2-1,2 1,2-1,1 1,11 40,-13-67,0-1,1-1,0 1,1 0,0-1,1 0,0 0,1-1,0 0,0 0,17 15,-19-19,1-1,0 0,1 0,-1 0,1-1,-1 0,1-1,0 1,0-1,1 0,-1-1,0 0,0 0,1-1,-1 1,1-2,-1 1,0-1,13-3,-10 2,1-1,0 0,-1-1,0 0,0-1,0 0,-1-1,1 0,-1 0,-1-1,1 0,-1 0,9-12,-8 8,-1-1,0 0,-1 0,0-1,-1 0,-1 0,0-1,0 1,4-26,-5 6,-1 0,-1 0,-2-1,-1 1,-1 0,-2 0,-2 1,-1-1,-1 1,-2 0,-26-59,30 80,0-1,0 1,-1 0,0 1,-1 0,0 0,0 1,-1 0,-1 0,1 1,-1 0,-22-12,-13-3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1 150,'4'0,"0"1,0 0,0 0,0 0,0 0,0 1,-1 0,1-1,-1 1,1 0,-1 1,1-1,-1 1,0-1,3 5,1 0,-1 0,0 0,0 1,-1 0,7 13,5 22,-2 1,-2 0,-1 1,7 71,-19-116,0 0,0 0,0 0,0 0,0 0,1 0,-1-1,0 1,0 0,0 0,0 0,0 0,0 0,0 0,0 0,0 0,0 0,0 0,0 0,0 0,0 0,0 0,1 0,-1 0,0 0,0 0,0 0,0 0,0 0,0 0,0 0,0 0,0 0,0 0,0 0,1 0,-1 0,0 0,0 0,0 0,0 0,0 0,0 0,0 0,5-17,6-33,-9 36,7-27,1 0,2 1,2 0,1 1,2 1,2 0,38-56,-50 84,0 1,1 1,-1-1,2 1,12-9,-19 15,1 0,-1 0,1 1,0-1,0 1,0 0,0-1,0 2,0-1,0 0,0 0,1 1,-1 0,0 0,0 0,0 0,1 0,-1 0,0 1,0 0,0-1,0 1,4 2,-1 1,0-1,0 1,-1 1,1-1,-1 1,0 0,-1 0,1 0,-1 1,0 0,5 9,4 10,15 40,-23-54,28 83,-19-50,2-1,30 57,-40-89,1 0,0-1,0 1,1-1,1-1,-1 1,1-2,1 1,0-1,0-1,1 1,0-2,15 8,11-1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0.06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412 11,'0'-7,"-7"4,-3 18,-7 22,-1 20,-5 23,-5 28,-14 18,-8 3,-2 3,0-7,9-16,4-12,9-23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0.4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11 224,'-8'0,"5"0,11 0,27-7,29-3,28-8,28-7,16-8,0-6,-8 4,-17 8,-22 9,-24 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0.7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54 262,'-7'0,"-11"0,-1-7,9-11,22-1,25 2,20-4,23-6,22 2,15-3,3 4,-3-2,-15 4,-16 5,-23 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1.0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250 1,'0'7,"0"11,0 10,-8 7,-2 5,-7 12,0 12,2 9,4 9,-4 5,1 2,-5 10,1 2,-4 0,1-2,-3-4,3-9,4-20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1.4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1 441,'4'-5,"-1"-1,1 0,-1 0,0 0,0-1,-1 1,0-1,0 1,-1-1,1 0,-1-10,4-11,0 10,0 0,1 1,1 0,0 0,1 0,1 1,1 1,0-1,1 1,0 1,1 0,1 1,0 0,1 1,1 1,-1 0,2 1,-1 0,1 2,1-1,0 2,0 0,0 2,34-8,-44 12,0 0,1 0,-1 1,0 0,0 0,0 1,0 0,0 0,0 1,0 0,0 0,0 0,7 5,-9-4,0 0,0 0,-1 1,0 0,1 0,-1 0,-1 0,1 1,-1-1,1 1,-2 0,1 0,0 0,-1 1,0-1,3 11,-1 2,-2 0,1 0,-2 1,-1-1,0 1,-1-1,-1 0,-1 0,0 0,-1 0,-1 0,-1 0,-1-1,0 0,-15 23,4-9,-1-1,-2-1,-1-1,-1-1,-1-1,-1-1,-32 23,-10-1,10-13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1.8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169 68,'8'0,"9"0,18 0,10-8,12-2,5-7,-1-1,-11 3</inkml:trace>
  <inkml:trace contextRef="#ctx0" brushRef="#br0" timeOffset="1">169 558,'-15'8,"-13"9,-9 3,2 4,-1 0,21-14,13-7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2.2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171 79,'0'-8,"0"-10,0-9,0 7,0 14,0 25,-7 30,-3 31,0 31,-5 20,-1 10,-5 4,-6 0,-7-9,3-28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2.5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0 846,'1'-51,"2"0,2 1,2 0,3 0,1 1,3 0,2 1,2 0,47-87,-50 111,1 0,1 1,1 0,1 2,1 0,1 1,1 1,35-23,-46 35,0 1,0 0,1 1,0 0,0 1,1 0,-1 1,1 0,15-1,-19 4,1 0,0 0,0 1,-1 1,1-1,0 2,-1-1,0 1,1 0,-1 1,0 0,-1 1,11 7,-6-3,-2 0,1 1,-1 0,-1 1,0 0,0 0,-1 1,-1 1,0-1,-1 1,0 1,-1-1,0 1,-1 0,-1 1,0-1,3 30,-5-22,-1 1,-1 0,0-1,-2 1,-1-1,-1 1,0-1,-2 0,-1 0,0-1,-13 24,7-20,0-1,-2-1,-1 0,-1-1,-22 22,27-31,-1-1,0 0,-1-2,-1 1,0-2,0 0,0 0,-1-1,-18 5,-12-1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2.7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270 0,'0'0,"1"0,0 1,-1-1,1 0,0 1,-1-1,1 0,-1 1,1-1,-1 1,1-1,-1 1,1-1,-1 1,0-1,1 1,-1 0,0-1,1 1,-1-1,0 1,0 0,0-1,1 1,-1 0,0-1,0 1,0 0,0-1,0 1,0 0,0-1,0 1,-1 0,1-1,0 1,0 0,-1 0,-7 34,6-30,-22 89,-19 62,-140 325,166-441,15-28,7-11,13-14,-17 12,124-124,-8 7,-97 100,0 2,2 0,0 1,30-15,-49 28,1 0,-1 1,1-1,-1 1,1 0,0 0,-1 0,1 0,0 1,0-1,0 1,-1 0,1 0,0 0,0 1,0 0,-1-1,1 1,0 0,4 3,-4-2,0 1,0 0,0 1,0-1,-1 1,1 0,-1 0,0 0,0 0,0 1,-1-1,1 1,-1-1,2 9,7 21,12 63,-17-63,22 63,-27-93,1 1,0-1,0 0,0 0,1 0,-1 0,1 0,0 0,0-1,0 1,1-1,-1 0,1 0,0 0,0-1,0 1,0-1,0 0,0 0,1 0,-1 0,1-1,-1 0,1 0,0 0,-1-1,1 0,0 1,-1-1,9-2,31-5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3.0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543 203,'0'-15,"-1"1,0 0,-1-1,0 1,-1 0,0 0,-8-16,10 26,-1-1,-1 1,1 0,-1-1,1 1,-1 0,0 1,-1-1,1 1,-1-1,1 1,-1 0,0 0,0 1,0-1,-1 1,1 0,-1 0,1 0,-1 1,0-1,1 1,-1 0,-9 0,4 1,1 1,-1 0,0 1,1 0,-1 0,1 1,0 0,0 1,0 0,0 0,0 1,-9 7,-7 6,2 0,-39 39,42-36,0 0,2 2,1 0,0 1,2 0,1 2,1 0,1 0,1 1,-7 30,17-53,0 0,0 1,0-1,1 1,0-1,0 0,0 1,0-1,1 1,-1-1,1 0,1 0,-1 1,0-1,1 0,0 0,0 0,0 0,1-1,4 7,-3-6,0-1,-1 0,1 0,1-1,-1 1,0-1,1 0,-1 0,1-1,-1 1,1-1,0 0,0 0,0-1,0 1,-1-1,1 0,7-1,4-2,1 0,-1-1,0 0,-1-1,1-1,-1-1,0 0,-1-1,0-1,0 0,21-18,4-8,0-1,41-54,-74 84,26-28,-31 33,-1 0,1 1,-1-1,1 1,-1-1,1 1,-1 0,1-1,-1 1,1-1,0 1,-1 0,1 0,0-1,-1 1,1 0,0 0,-1 0,1 0,0 0,-1-1,1 1,0 1,0-1,-1 0,1 0,0 0,-1 0,1 0,0 1,-1-1,1 0,-1 0,1 1,0-1,-1 1,1-1,-1 0,1 1,-1-1,1 1,-1-1,1 1,-1 0,0-1,1 1,-1-1,0 1,1 0,-1-1,0 2,4 17,0 1,-2-1,-1 1,0 0,-1-1,-4 30,1-1,0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3.3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0 165,'1'-1,"-1"-1,0 1,1-1,-1 1,1 0,0-1,-1 1,1 0,0-1,0 1,0 0,0 0,0 0,0-1,0 1,0 0,0 1,0-1,1 0,-1 0,0 0,1 1,-1-1,1 1,-1-1,0 1,1-1,2 1,1-1,-1 0,1 0,0 1,-1-1,1 1,0 1,-1-1,8 2,-7-1,0 1,-1 0,1 0,-1 1,1-1,-1 1,0 0,0 0,0 0,0 1,-1-1,1 1,-1 0,0 0,0 0,-1 0,1 1,-1-1,0 1,3 9,2 8,-2 0,-1 0,3 35,4 20,-11-76,1 0,-1 1,0-1,1 1,-1-1,1 0,0 0,-1 1,1-1,0 0,0 0,0 0,0 0,0 1,0-2,1 2,-1-1,0-1,-1 0,1 1,0-1,0 0,-1 0,1 0,0 0,0 0,0 0,0 0,-1 0,1 0,0 0,0 0,0-1,-1 1,1 0,0 0,1-2,3-1,0 0,-1-1,1 0,-1 0,0 0,6-8,41-55,-3-2,55-106,-98 165,1 0,0 0,0 1,1 0,0 0,11-10,-17 18,1 0,-1-1,1 1,0 0,0 0,0 0,-1 0,1 0,0 1,0-1,0 1,0-1,0 1,0 0,1-1,3 1,-4 1,1 0,-1 0,0 0,1 0,-1 0,0 0,1 0,-1 1,0-1,0 1,0 0,-1 0,1-1,0 1,0 0,-1 1,2 2,21 35,-3 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3.74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10,'0'-7,"0"4,0 11,0 19,0 20,7 18,3 19,0 12,6 4,-1 0,-1-2,3-1,-8-4,-6-9,-3-18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4.0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1 270,'0'-9,"0"0,1 1,-1-1,2 0,-1 0,1 1,1-1,4-10,-4 13,0 1,1 0,-1 0,1 0,1 0,-1 0,1 1,-1 0,1 0,0 0,1 1,9-5,10-4,0 1,1 1,51-12,87-8,-139 26,-19 3,169-23,-146 22,1 1,-1 1,55 7,-72-5,-1 1,1 0,-1 0,0 1,0 0,-1 1,1 0,-1 1,0 0,-1 1,1 0,8 9,-11-9,-1 1,0-1,0 1,-1 0,0 1,0-1,-1 1,0 0,-1 0,0 1,0-1,-1 1,-1-1,2 16,-2 64,-2-50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4.39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55 19,'-15'0,"-5"-8,1-2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5.2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521 1,'-19'-1,"-1"1,1 1,0 1,0 1,0 0,0 1,1 1,-1 1,1 1,1 0,-30 18,25-11,0 1,1 1,1 1,1 1,1 1,0 0,1 2,1 0,1 0,1 2,1-1,1 2,1 0,-8 27,16-42,1 0,0 0,1-1,0 1,0 0,1 0,0 0,1 10,0-14,0-1,0 1,1 0,-1 0,1-1,0 1,1-1,-1 1,1-1,0 0,0 0,0 0,0 0,1-1,-1 1,6 3,0-1,1-1,-1 0,1 0,0-1,0 0,0 0,0-1,1-1,10 2,13 0,51-1,6-4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5.9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44 32,'1'0,"-1"0,0-1,0 1,0 0,0 0,0-1,0 1,0 0,0-1,0 1,-1 0,1 0,0-1,0 1,0 0,0-1,0 1,0 0,-1 0,1-1,0 1,0 0,0 0,0 0,-1-1,1 1,0 0,0 0,-1 0,1 0,0-1,0 1,-1 0,1 0,0 0,-1 0,1 0,0 0,0 0,-1 0,0 0,0 0,1 1,-1-1,0 0,1 0,-1 1,0-1,1 1,-1-1,1 1,-1-1,0 1,1-1,-1 1,1-1,0 1,-1 0,0 0,-3 9,0 0,0-1,1 1,1 0,0 1,0-1,0 15,-1 76,3-89,1 0,0 0,1 0,0 0,1 0,0 0,1 0,1-1,-1 0,2 0,11 18,-12-21,1-1,0-1,0 1,1-1,0 0,0-1,0 0,1 0,0 0,0-1,0 0,0 0,1-1,-1-1,1 1,14 1,-14-2,0-1,0-1,0 1,0-2,0 1,0-1,0-1,0 1,0-1,-1-1,1 0,-1 0,9-5,-6 2,-1-1,1 0,-2-1,1 0,-1-1,0 0,-1 0,12-16,-4-1,0-1,-2 0,-1-1,-2 0,0-1,12-56,-4-28,-19 122,-1 198,2-188,1 0,1 0,1-1,0 1,1-1,1 0,1 0,17 31,7-11,1-13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6.28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 52,'-16'-26,"15"25,1 0,-1 1,1-1,-1 0,1 0,0 0,-1 0,1 0,0 0,0 0,0 0,0 0,0 0,0 0,0 0,0 0,0 0,0 0,0 0,1 0,-1 0,0 0,1 0,-1 0,1-1,9 25,65 346,-18-69,-41-236,3-1,44 100,-50-137,1 0,1-1,2-1,35 41,7-6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6.6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452 148,'0'-6,"0"0,-1 0,1 0,-1 0,-1 0,1 0,-1 0,0 0,-1 1,1-1,-1 1,0 0,0-1,-1 1,0 1,0-1,0 1,0-1,-1 1,1 0,-1 0,0 1,0 0,-1 0,1 0,0 0,-1 1,0 0,-9-2,4 1,1 1,0 0,0 1,-1 1,1-1,-1 1,1 1,0 0,-1 1,1 0,0 0,0 1,0 0,0 1,1 0,-17 10,14-5,1 0,-1 1,2 1,-1 0,2 0,-1 1,1 0,1 1,1-1,-1 2,2-1,-6 16,6-13,1 1,0 0,2 0,0 0,0 1,2-1,0 1,1 0,1-1,2 19,-1-29,-1 0,1 0,0-1,0 1,1 0,0-1,0 0,1 0,-1 0,1 0,1 0,-1-1,1 0,0 0,0 0,0 0,1-1,0 0,0 0,0-1,0 1,0-1,1-1,-1 1,1-1,0 0,0-1,12 2,-3-1,0-1,0-1,0-1,0 0,0-1,0-1,-1 0,1-1,-1-1,0 0,25-13,-28 11,-1 0,0 0,0-2,0 1,-1-1,-1 0,17-21,-12 10,-1-1,0 0,11-29,-20 42,-3 4,1 0,0 0,-1 0,2 0,-1 0,0 1,1-1,-1 1,1 0,0-1,6-4,-8 8,-1 0,1 0,-1 0,1 0,-1 0,1 0,-1 0,1 0,-1 0,1 0,-1 0,1 0,-1 0,1 0,-1 1,1-1,-1 0,1 0,-1 1,1-1,-1 0,0 0,1 1,-1-1,0 1,1-1,-1 0,0 1,1-1,-1 1,0-1,1 1,9 19,-8-14,146 284,-120-240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7.0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1,'8'0,"2"7,7 11,0 9,-2 15,-4 9,4 10,-8 3,2-3,-1-19,7-31,7-33,9-28,6-21,4-13,3 0,-6 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8:33.0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160 366,'0'0,"1"0,-1 0,1 0,-1 0,1-1,-1 1,1 0,-1-1,1 1,-1 0,0-1,1 1,-1-1,1 1,-1 0,0-1,0 1,1-1,-1 1,0-1,0 1,1-1,-1 1,0-1,0 1,0-2,4-22,0 5,6-7,25-44,-26 55,0-1,-1 0,-1 0,0-1,-2 0,0 0,5-28,-10 42,0 0,0 1,0-1,0 1,0-1,-1 1,1-1,-1 1,0-1,1 1,-1-1,0 1,-1 0,1-1,0 1,-1 0,1 0,-3-2,3 3,-1 0,1 0,-1 0,1 0,-1 0,0 1,1-1,-1 1,0-1,1 1,-1-1,0 1,0 0,1 0,-1 0,0 0,0 0,1 0,-1 1,0-1,0 1,1-1,-1 1,1-1,-1 1,0 0,-2 2,-7 4,1 1,-1 0,1 1,1 0,-1 0,2 1,-1 0,1 1,1 0,-7 14,-5 10,1 2,-13 41,22-53,1 1,1 0,1 1,2-1,0 1,1 27,3-45,0 1,0 0,1-1,1 1,0-1,0 0,1 1,0-1,0 0,1 0,0-1,1 1,0-1,0 0,1 0,0-1,0 0,1 0,0 0,9 7,-4-7,0 0,0 0,1-1,-1-1,1 0,26 6,-7-5,57 4,-10-7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7.61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324 53,'0'-5,"0"1,0-1,-1 1,1-1,-1 1,-2-8,3 12,-1-1,1 0,-1 0,1 0,-1 1,1-1,-1 0,1 1,-1-1,0 0,1 1,-1-1,0 1,1-1,-1 1,0-1,0 1,0-1,1 1,-1 0,0 0,0-1,0 1,0 0,0 0,0 0,0 0,1 0,-1 0,0 0,0 0,0 0,0 1,0-1,0 0,1 0,-1 1,0-1,0 1,-1 0,-6 3,1 1,-1 0,1 0,1 1,-1-1,1 1,0 1,0-1,0 1,1 0,-7 14,-1 2,1 1,-14 44,19-49,2 1,0 0,1 0,1 1,0-1,2 1,0-1,2 1,0 0,2-1,0 0,1 1,1-1,0 0,2-1,16 35,8 0,3 0,2-3,62 71,-52-68,-2 3,43 72,-80-117,-1 0,0 1,0-1,-1 1,-1 1,0-1,3 23,-7-32,0 0,0 0,0 1,0-1,0 0,-1 0,0 0,0 0,0 0,-1 0,1 0,-1 0,0-1,0 1,0 0,0-1,-1 0,1 1,-1-1,0 0,0 0,0-1,-1 1,1-1,-1 1,1-1,-1 0,0 0,-4 1,-8 3,-1-1,0-1,0 0,-1-1,1-1,-1-1,0 0,-28-3,11-2,0-1,-1-1,-41-15,59 15,0-1,1 0,0-2,1 0,-20-14,-6-10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7.9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305 21,'0'-1,"0"1,0-1,0 0,0 0,-1 1,1-1,0 0,0 0,0 1,-1-1,1 0,0 0,-1 1,1-1,-1 1,1-1,-1 0,1 1,-1-1,1 1,-1-1,1 1,-1-1,0 1,1-1,-1 1,0 0,0-1,-2 0,1 1,-1-1,0 1,1 0,-1 0,1 0,-1 0,-4 1,-49 14,40-10,1 2,0 0,1 0,0 1,0 1,0 1,1 0,1 0,0 1,-12 14,19-18,0-1,0 1,1 0,0 0,0 0,1 1,0-1,0 1,0 0,1 0,1 0,-1 0,1 0,1 0,-1 0,1 0,1 1,0-1,0 0,0 0,1 0,3 9,-1-6,1-1,0 0,0-1,1 1,0-1,1 0,0 0,0-1,1 0,0 0,0-1,1 0,15 9,-9-7,1 0,0-2,0 0,1-1,0 0,0-1,31 4,-44-8,0-1,0 0,1 0,-1 0,0 0,0 0,1-1,-1 0,0 0,0 0,0 0,0-1,0 0,0 1,0-2,-1 1,1 0,-1-1,1 1,-1-1,0 0,0 0,0 0,0-1,-1 1,0-1,1 1,-1-1,0 0,-1 0,1 0,-1 0,1 0,-1 0,-1 0,1 0,0-1,-1 1,0-6,-1-4,0 0,-1 0,0 1,-1-1,-1 0,0 1,0 0,-2 0,0 0,-13-21,9 19,-1-1,0 1,-1 1,0 0,-2 1,1 0,-26-17,0 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8.3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72,'0'-15,"7"-12,3 5,0 15,-2 23,5 32,0 30,-2 25,-2 18,4 11,0 5,-2-5,-3-10,-3-18,5-12,1-21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8.7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62,'2'-2,"0"0,-1 0,1 0,-1 0,0 0,1 0,-1-1,0 1,-1 0,2-5,-1 6,-2 17,1 5,1-1,0 0,2 1,1-1,0 0,1-1,10 22,-12-32,0-1,1 1,1-1,-1-1,1 1,1 0,-1-1,1 0,1-1,-1 1,1-1,0 0,0-1,1 0,0 0,0 0,0-1,12 4,-15-6,1-1,0 0,-1 0,1 0,0 0,0-1,-1 0,1 0,0-1,0 0,-1 0,1 0,0-1,6-2,-4 1,-1-1,0 0,0-1,0 0,-1 0,1 0,-1-1,-1 0,7-7,1-5,-1 0,-1-1,0 0,-2 0,0-2,10-32,2-44,-15 62,-7 58,2 45,0-45,1 23,2-1,2 1,18 67,-20-97,1-1,0 1,2-1,-1 1,2-2,0 1,1-1,0-1,1 1,1-2,0 1,1-2,15 13,11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9.0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 77,'-7'-7,"-3"-11,0-9,3 7,1 15,10 23,4 24,1 20,6 14,1 18,5 7,-1 2,4-1,-3-4,-4-2,-13-11,-15-4,-5-16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9.4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1 373,'0'-19,"2"0,0 1,1-1,1 1,1 0,1 0,0 0,1 1,1-1,0 2,2-1,13-18,-16 25,1 0,0 1,0 0,1 1,0-1,1 2,-1-1,2 1,-1 1,1 0,0 0,0 1,0 0,1 1,-1 1,1 0,0 0,0 1,22-1,-28 4,0-1,1 1,-1 0,0 0,0 0,0 1,0 0,-1 0,1 1,0 0,-1 0,10 7,-7-4,0 1,-1 1,0-1,0 1,0 0,-1 1,5 9,1 5,-1 0,-1 1,-1 0,-2 0,7 37,-9-28,-2 1,-2 0,-1 0,-2 0,-6 42,5-52,2-19,0 1,1-1,0 0,0 1,0-1,0 0,1 1,0-1,0 0,1 0,3 10,9 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39:59.77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114 18,'0'0,"0"-1,0 1,0-1,0 1,1-1,-1 1,0-1,0 0,0 1,0-1,-1 1,1-1,0 0,0 1,0-1,0 1,0-1,-1 1,1-1,0 1,-1-1,1 1,0-1,-1 1,1-1,0 1,-1 0,1-1,-1 1,1-1,-1 1,1 0,-1 0,1-1,-1 1,1 0,-1 0,1 0,-1-1,1 1,-1 0,0 0,1 0,-1 0,1 0,-1 0,0 0,1 0,-1 0,1 1,-1-1,1 0,-1 0,1 0,-1 1,1-1,-1 0,1 1,-1-1,1 0,-1 1,0 0,-3 1,1 1,-1 0,0 0,1 0,0 1,-1-1,-1 5,-4 7,1 0,0 0,1 1,1 0,1 0,0 0,1 1,1-1,0 1,1 0,1 22,1-26,1 0,0 1,1-1,0 0,1 0,1 0,0 0,1 0,0-1,1 0,0 0,1-1,0 1,1-1,9 10,-11-15,1-1,-1 1,1-1,1 0,-1 0,1-1,-1 0,1-1,0 0,1 0,-1 0,10 1,-14-3,-1-1,1 1,-1-1,1 0,-1 0,1 0,0 0,-1 0,1-1,-1 0,1 0,-1 0,1 0,-1 0,0-1,1 1,-1-1,0 0,0 0,0 0,-1 0,1-1,0 1,-1-1,0 0,1 0,-1 1,0-1,0-1,-1 1,3-5,1-7,-1 0,0-1,-1 1,-1-1,1-30,-8-80,-3 57,-4 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0.13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1 311,'43'54,"-12"-14,-9-9,-19-26,0 0,0 0,1 0,-1 0,1-1,1 1,5 4,-9-8,0-1,0 1,0-1,0 1,0-1,0 1,0-1,0 0,0 0,0 0,0 1,0-1,0 0,0 0,0 0,0-1,0 1,0 0,0 0,0 0,0-1,-1 1,1-1,1 0,20-16,-21 16,45-49,44-60,-10 11,-66 82,84-89,-88 96,1 1,0 0,1 1,0 0,0 1,0 0,26-9,-34 15,0-1,0 1,1 1,-1-1,0 0,0 1,1 0,-1 0,0 0,1 1,-1-1,0 1,0 0,0 1,0-1,1 0,-2 1,1 0,0 0,0 0,-1 1,1-1,-1 1,0 0,1 0,-1 0,-1 0,1 0,3 6,4 7,-1 0,-1 1,0 0,-1 1,6 24,3 22,-3 1,-3 0,-2 1,-2 85,-6-89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2.26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226 11,'0'-8,"0"5,0 11,0 19,0 28,-8 27,-9 22,-11 24,-7 13,2 5,-1-7,5-12,8-20,8-21,5-24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05:40:02.6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20 124,'-8'0,"-2"8,8 2,20-1,21-1,20-3,23-9,11-4,14-1,4-6,-3-1,-11 3,-7-5,-12 2,-11 3,-10-12,-14-1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40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6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94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976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538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158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5608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85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88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83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137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80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08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14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47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263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678D6-2784-46BD-891B-57A001D7A55A}" type="datetimeFigureOut">
              <a:rPr lang="en-PK" smtClean="0"/>
              <a:t>15/04/2021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B7F71-770B-4A6E-8BA0-B04C632C75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1085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42" Type="http://schemas.openxmlformats.org/officeDocument/2006/relationships/customXml" Target="../ink/ink26.xml"/><Relationship Id="rId63" Type="http://schemas.openxmlformats.org/officeDocument/2006/relationships/image" Target="../media/image42.png"/><Relationship Id="rId84" Type="http://schemas.openxmlformats.org/officeDocument/2006/relationships/customXml" Target="../ink/ink47.xml"/><Relationship Id="rId138" Type="http://schemas.openxmlformats.org/officeDocument/2006/relationships/customXml" Target="../ink/ink74.xml"/><Relationship Id="rId159" Type="http://schemas.openxmlformats.org/officeDocument/2006/relationships/image" Target="../media/image90.png"/><Relationship Id="rId170" Type="http://schemas.openxmlformats.org/officeDocument/2006/relationships/customXml" Target="../ink/ink90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26" Type="http://schemas.openxmlformats.org/officeDocument/2006/relationships/customXml" Target="../ink/ink118.xml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32" Type="http://schemas.openxmlformats.org/officeDocument/2006/relationships/customXml" Target="../ink/ink21.xml"/><Relationship Id="rId53" Type="http://schemas.openxmlformats.org/officeDocument/2006/relationships/image" Target="../media/image37.png"/><Relationship Id="rId74" Type="http://schemas.openxmlformats.org/officeDocument/2006/relationships/customXml" Target="../ink/ink42.xml"/><Relationship Id="rId128" Type="http://schemas.openxmlformats.org/officeDocument/2006/relationships/customXml" Target="../ink/ink69.xml"/><Relationship Id="rId149" Type="http://schemas.openxmlformats.org/officeDocument/2006/relationships/image" Target="../media/image85.png"/><Relationship Id="rId5" Type="http://schemas.openxmlformats.org/officeDocument/2006/relationships/image" Target="../media/image13.png"/><Relationship Id="rId95" Type="http://schemas.openxmlformats.org/officeDocument/2006/relationships/image" Target="../media/image58.png"/><Relationship Id="rId160" Type="http://schemas.openxmlformats.org/officeDocument/2006/relationships/customXml" Target="../ink/ink85.xml"/><Relationship Id="rId181" Type="http://schemas.openxmlformats.org/officeDocument/2006/relationships/image" Target="../media/image101.png"/><Relationship Id="rId216" Type="http://schemas.openxmlformats.org/officeDocument/2006/relationships/customXml" Target="../ink/ink113.xml"/><Relationship Id="rId22" Type="http://schemas.openxmlformats.org/officeDocument/2006/relationships/customXml" Target="../ink/ink16.xml"/><Relationship Id="rId43" Type="http://schemas.openxmlformats.org/officeDocument/2006/relationships/image" Target="../media/image32.png"/><Relationship Id="rId64" Type="http://schemas.openxmlformats.org/officeDocument/2006/relationships/customXml" Target="../ink/ink37.xml"/><Relationship Id="rId118" Type="http://schemas.openxmlformats.org/officeDocument/2006/relationships/customXml" Target="../ink/ink64.xml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customXml" Target="../ink/ink80.xml"/><Relationship Id="rId171" Type="http://schemas.openxmlformats.org/officeDocument/2006/relationships/image" Target="../media/image96.png"/><Relationship Id="rId192" Type="http://schemas.openxmlformats.org/officeDocument/2006/relationships/customXml" Target="../ink/ink101.xml"/><Relationship Id="rId206" Type="http://schemas.openxmlformats.org/officeDocument/2006/relationships/customXml" Target="../ink/ink108.xml"/><Relationship Id="rId227" Type="http://schemas.openxmlformats.org/officeDocument/2006/relationships/image" Target="../media/image124.png"/><Relationship Id="rId12" Type="http://schemas.openxmlformats.org/officeDocument/2006/relationships/customXml" Target="../ink/ink11.xml"/><Relationship Id="rId33" Type="http://schemas.openxmlformats.org/officeDocument/2006/relationships/image" Target="../media/image27.png"/><Relationship Id="rId108" Type="http://schemas.openxmlformats.org/officeDocument/2006/relationships/customXml" Target="../ink/ink59.xml"/><Relationship Id="rId129" Type="http://schemas.openxmlformats.org/officeDocument/2006/relationships/image" Target="../media/image75.png"/><Relationship Id="rId54" Type="http://schemas.openxmlformats.org/officeDocument/2006/relationships/customXml" Target="../ink/ink32.xml"/><Relationship Id="rId75" Type="http://schemas.openxmlformats.org/officeDocument/2006/relationships/image" Target="../media/image48.png"/><Relationship Id="rId96" Type="http://schemas.openxmlformats.org/officeDocument/2006/relationships/customXml" Target="../ink/ink53.xml"/><Relationship Id="rId140" Type="http://schemas.openxmlformats.org/officeDocument/2006/relationships/customXml" Target="../ink/ink75.xml"/><Relationship Id="rId161" Type="http://schemas.openxmlformats.org/officeDocument/2006/relationships/image" Target="../media/image91.png"/><Relationship Id="rId182" Type="http://schemas.openxmlformats.org/officeDocument/2006/relationships/customXml" Target="../ink/ink96.xml"/><Relationship Id="rId217" Type="http://schemas.openxmlformats.org/officeDocument/2006/relationships/image" Target="../media/image119.png"/><Relationship Id="rId6" Type="http://schemas.openxmlformats.org/officeDocument/2006/relationships/customXml" Target="../ink/ink8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44" Type="http://schemas.openxmlformats.org/officeDocument/2006/relationships/customXml" Target="../ink/ink27.xml"/><Relationship Id="rId65" Type="http://schemas.openxmlformats.org/officeDocument/2006/relationships/image" Target="../media/image43.png"/><Relationship Id="rId86" Type="http://schemas.openxmlformats.org/officeDocument/2006/relationships/customXml" Target="../ink/ink48.xml"/><Relationship Id="rId130" Type="http://schemas.openxmlformats.org/officeDocument/2006/relationships/customXml" Target="../ink/ink70.xml"/><Relationship Id="rId151" Type="http://schemas.openxmlformats.org/officeDocument/2006/relationships/image" Target="../media/image86.png"/><Relationship Id="rId172" Type="http://schemas.openxmlformats.org/officeDocument/2006/relationships/customXml" Target="../ink/ink91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28" Type="http://schemas.openxmlformats.org/officeDocument/2006/relationships/customXml" Target="../ink/ink119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34" Type="http://schemas.openxmlformats.org/officeDocument/2006/relationships/customXml" Target="../ink/ink22.xml"/><Relationship Id="rId55" Type="http://schemas.openxmlformats.org/officeDocument/2006/relationships/image" Target="../media/image38.png"/><Relationship Id="rId76" Type="http://schemas.openxmlformats.org/officeDocument/2006/relationships/customXml" Target="../ink/ink43.xml"/><Relationship Id="rId97" Type="http://schemas.openxmlformats.org/officeDocument/2006/relationships/image" Target="../media/image59.png"/><Relationship Id="rId120" Type="http://schemas.openxmlformats.org/officeDocument/2006/relationships/customXml" Target="../ink/ink65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86.xml"/><Relationship Id="rId183" Type="http://schemas.openxmlformats.org/officeDocument/2006/relationships/image" Target="../media/image102.png"/><Relationship Id="rId218" Type="http://schemas.openxmlformats.org/officeDocument/2006/relationships/customXml" Target="../ink/ink114.xml"/><Relationship Id="rId24" Type="http://schemas.openxmlformats.org/officeDocument/2006/relationships/customXml" Target="../ink/ink17.xml"/><Relationship Id="rId45" Type="http://schemas.openxmlformats.org/officeDocument/2006/relationships/image" Target="../media/image33.png"/><Relationship Id="rId66" Type="http://schemas.openxmlformats.org/officeDocument/2006/relationships/customXml" Target="../ink/ink38.xml"/><Relationship Id="rId87" Type="http://schemas.openxmlformats.org/officeDocument/2006/relationships/image" Target="../media/image54.png"/><Relationship Id="rId110" Type="http://schemas.openxmlformats.org/officeDocument/2006/relationships/customXml" Target="../ink/ink60.xml"/><Relationship Id="rId131" Type="http://schemas.openxmlformats.org/officeDocument/2006/relationships/image" Target="../media/image76.png"/><Relationship Id="rId152" Type="http://schemas.openxmlformats.org/officeDocument/2006/relationships/customXml" Target="../ink/ink81.xml"/><Relationship Id="rId173" Type="http://schemas.openxmlformats.org/officeDocument/2006/relationships/image" Target="../media/image97.png"/><Relationship Id="rId194" Type="http://schemas.openxmlformats.org/officeDocument/2006/relationships/customXml" Target="../ink/ink102.xml"/><Relationship Id="rId208" Type="http://schemas.openxmlformats.org/officeDocument/2006/relationships/customXml" Target="../ink/ink109.xml"/><Relationship Id="rId229" Type="http://schemas.openxmlformats.org/officeDocument/2006/relationships/image" Target="../media/image125.png"/><Relationship Id="rId14" Type="http://schemas.openxmlformats.org/officeDocument/2006/relationships/customXml" Target="../ink/ink12.xml"/><Relationship Id="rId35" Type="http://schemas.openxmlformats.org/officeDocument/2006/relationships/image" Target="../media/image28.png"/><Relationship Id="rId56" Type="http://schemas.openxmlformats.org/officeDocument/2006/relationships/customXml" Target="../ink/ink33.xml"/><Relationship Id="rId77" Type="http://schemas.openxmlformats.org/officeDocument/2006/relationships/image" Target="../media/image49.png"/><Relationship Id="rId100" Type="http://schemas.openxmlformats.org/officeDocument/2006/relationships/customXml" Target="../ink/ink55.xml"/><Relationship Id="rId8" Type="http://schemas.openxmlformats.org/officeDocument/2006/relationships/customXml" Target="../ink/ink9.xml"/><Relationship Id="rId98" Type="http://schemas.openxmlformats.org/officeDocument/2006/relationships/customXml" Target="../ink/ink54.xml"/><Relationship Id="rId121" Type="http://schemas.openxmlformats.org/officeDocument/2006/relationships/image" Target="../media/image71.png"/><Relationship Id="rId142" Type="http://schemas.openxmlformats.org/officeDocument/2006/relationships/customXml" Target="../ink/ink76.xml"/><Relationship Id="rId163" Type="http://schemas.openxmlformats.org/officeDocument/2006/relationships/image" Target="../media/image92.png"/><Relationship Id="rId184" Type="http://schemas.openxmlformats.org/officeDocument/2006/relationships/customXml" Target="../ink/ink97.xml"/><Relationship Id="rId219" Type="http://schemas.openxmlformats.org/officeDocument/2006/relationships/image" Target="../media/image120.png"/><Relationship Id="rId25" Type="http://schemas.openxmlformats.org/officeDocument/2006/relationships/image" Target="../media/image23.png"/><Relationship Id="rId46" Type="http://schemas.openxmlformats.org/officeDocument/2006/relationships/customXml" Target="../ink/ink28.xml"/><Relationship Id="rId67" Type="http://schemas.openxmlformats.org/officeDocument/2006/relationships/image" Target="../media/image44.png"/><Relationship Id="rId116" Type="http://schemas.openxmlformats.org/officeDocument/2006/relationships/customXml" Target="../ink/ink63.xml"/><Relationship Id="rId137" Type="http://schemas.openxmlformats.org/officeDocument/2006/relationships/image" Target="../media/image79.png"/><Relationship Id="rId158" Type="http://schemas.openxmlformats.org/officeDocument/2006/relationships/customXml" Target="../ink/ink84.xml"/><Relationship Id="rId20" Type="http://schemas.openxmlformats.org/officeDocument/2006/relationships/customXml" Target="../ink/ink15.xml"/><Relationship Id="rId41" Type="http://schemas.openxmlformats.org/officeDocument/2006/relationships/image" Target="../media/image31.png"/><Relationship Id="rId62" Type="http://schemas.openxmlformats.org/officeDocument/2006/relationships/customXml" Target="../ink/ink36.xml"/><Relationship Id="rId83" Type="http://schemas.openxmlformats.org/officeDocument/2006/relationships/image" Target="../media/image52.png"/><Relationship Id="rId88" Type="http://schemas.openxmlformats.org/officeDocument/2006/relationships/customXml" Target="../ink/ink49.xml"/><Relationship Id="rId111" Type="http://schemas.openxmlformats.org/officeDocument/2006/relationships/image" Target="../media/image66.png"/><Relationship Id="rId132" Type="http://schemas.openxmlformats.org/officeDocument/2006/relationships/customXml" Target="../ink/ink71.xml"/><Relationship Id="rId153" Type="http://schemas.openxmlformats.org/officeDocument/2006/relationships/image" Target="../media/image87.png"/><Relationship Id="rId174" Type="http://schemas.openxmlformats.org/officeDocument/2006/relationships/customXml" Target="../ink/ink92.xml"/><Relationship Id="rId179" Type="http://schemas.openxmlformats.org/officeDocument/2006/relationships/image" Target="../media/image100.png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190" Type="http://schemas.openxmlformats.org/officeDocument/2006/relationships/customXml" Target="../ink/ink100.xml"/><Relationship Id="rId204" Type="http://schemas.openxmlformats.org/officeDocument/2006/relationships/customXml" Target="../ink/ink107.xml"/><Relationship Id="rId220" Type="http://schemas.openxmlformats.org/officeDocument/2006/relationships/customXml" Target="../ink/ink115.xml"/><Relationship Id="rId225" Type="http://schemas.openxmlformats.org/officeDocument/2006/relationships/image" Target="../media/image123.png"/><Relationship Id="rId15" Type="http://schemas.openxmlformats.org/officeDocument/2006/relationships/image" Target="../media/image18.png"/><Relationship Id="rId36" Type="http://schemas.openxmlformats.org/officeDocument/2006/relationships/customXml" Target="../ink/ink23.xml"/><Relationship Id="rId57" Type="http://schemas.openxmlformats.org/officeDocument/2006/relationships/image" Target="../media/image39.png"/><Relationship Id="rId106" Type="http://schemas.openxmlformats.org/officeDocument/2006/relationships/customXml" Target="../ink/ink58.xml"/><Relationship Id="rId127" Type="http://schemas.openxmlformats.org/officeDocument/2006/relationships/image" Target="../media/image74.png"/><Relationship Id="rId10" Type="http://schemas.openxmlformats.org/officeDocument/2006/relationships/customXml" Target="../ink/ink10.xml"/><Relationship Id="rId31" Type="http://schemas.openxmlformats.org/officeDocument/2006/relationships/image" Target="../media/image26.png"/><Relationship Id="rId52" Type="http://schemas.openxmlformats.org/officeDocument/2006/relationships/customXml" Target="../ink/ink31.xml"/><Relationship Id="rId73" Type="http://schemas.openxmlformats.org/officeDocument/2006/relationships/image" Target="../media/image47.png"/><Relationship Id="rId78" Type="http://schemas.openxmlformats.org/officeDocument/2006/relationships/customXml" Target="../ink/ink44.xml"/><Relationship Id="rId94" Type="http://schemas.openxmlformats.org/officeDocument/2006/relationships/customXml" Target="../ink/ink52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6.xml"/><Relationship Id="rId143" Type="http://schemas.openxmlformats.org/officeDocument/2006/relationships/image" Target="../media/image82.png"/><Relationship Id="rId148" Type="http://schemas.openxmlformats.org/officeDocument/2006/relationships/customXml" Target="../ink/ink79.xml"/><Relationship Id="rId164" Type="http://schemas.openxmlformats.org/officeDocument/2006/relationships/customXml" Target="../ink/ink87.xml"/><Relationship Id="rId169" Type="http://schemas.openxmlformats.org/officeDocument/2006/relationships/image" Target="../media/image95.png"/><Relationship Id="rId185" Type="http://schemas.openxmlformats.org/officeDocument/2006/relationships/image" Target="../media/image103.png"/><Relationship Id="rId4" Type="http://schemas.openxmlformats.org/officeDocument/2006/relationships/customXml" Target="../ink/ink7.xml"/><Relationship Id="rId9" Type="http://schemas.openxmlformats.org/officeDocument/2006/relationships/image" Target="../media/image15.png"/><Relationship Id="rId180" Type="http://schemas.openxmlformats.org/officeDocument/2006/relationships/customXml" Target="../ink/ink95.xml"/><Relationship Id="rId210" Type="http://schemas.openxmlformats.org/officeDocument/2006/relationships/customXml" Target="../ink/ink110.xml"/><Relationship Id="rId215" Type="http://schemas.openxmlformats.org/officeDocument/2006/relationships/image" Target="../media/image118.png"/><Relationship Id="rId26" Type="http://schemas.openxmlformats.org/officeDocument/2006/relationships/customXml" Target="../ink/ink18.xml"/><Relationship Id="rId47" Type="http://schemas.openxmlformats.org/officeDocument/2006/relationships/image" Target="../media/image34.png"/><Relationship Id="rId68" Type="http://schemas.openxmlformats.org/officeDocument/2006/relationships/customXml" Target="../ink/ink39.xml"/><Relationship Id="rId89" Type="http://schemas.openxmlformats.org/officeDocument/2006/relationships/image" Target="../media/image55.png"/><Relationship Id="rId112" Type="http://schemas.openxmlformats.org/officeDocument/2006/relationships/customXml" Target="../ink/ink61.xml"/><Relationship Id="rId133" Type="http://schemas.openxmlformats.org/officeDocument/2006/relationships/image" Target="../media/image77.png"/><Relationship Id="rId154" Type="http://schemas.openxmlformats.org/officeDocument/2006/relationships/customXml" Target="../ink/ink82.xml"/><Relationship Id="rId175" Type="http://schemas.openxmlformats.org/officeDocument/2006/relationships/image" Target="../media/image98.png"/><Relationship Id="rId196" Type="http://schemas.openxmlformats.org/officeDocument/2006/relationships/customXml" Target="../ink/ink103.xml"/><Relationship Id="rId200" Type="http://schemas.openxmlformats.org/officeDocument/2006/relationships/customXml" Target="../ink/ink105.xml"/><Relationship Id="rId16" Type="http://schemas.openxmlformats.org/officeDocument/2006/relationships/customXml" Target="../ink/ink13.xml"/><Relationship Id="rId221" Type="http://schemas.openxmlformats.org/officeDocument/2006/relationships/image" Target="../media/image121.png"/><Relationship Id="rId37" Type="http://schemas.openxmlformats.org/officeDocument/2006/relationships/image" Target="../media/image29.png"/><Relationship Id="rId58" Type="http://schemas.openxmlformats.org/officeDocument/2006/relationships/customXml" Target="../ink/ink34.xml"/><Relationship Id="rId79" Type="http://schemas.openxmlformats.org/officeDocument/2006/relationships/image" Target="../media/image50.png"/><Relationship Id="rId102" Type="http://schemas.openxmlformats.org/officeDocument/2006/relationships/customXml" Target="../ink/ink56.xml"/><Relationship Id="rId123" Type="http://schemas.openxmlformats.org/officeDocument/2006/relationships/image" Target="../media/image72.png"/><Relationship Id="rId144" Type="http://schemas.openxmlformats.org/officeDocument/2006/relationships/customXml" Target="../ink/ink77.xml"/><Relationship Id="rId90" Type="http://schemas.openxmlformats.org/officeDocument/2006/relationships/customXml" Target="../ink/ink50.xml"/><Relationship Id="rId165" Type="http://schemas.openxmlformats.org/officeDocument/2006/relationships/image" Target="../media/image93.png"/><Relationship Id="rId186" Type="http://schemas.openxmlformats.org/officeDocument/2006/relationships/customXml" Target="../ink/ink98.xml"/><Relationship Id="rId211" Type="http://schemas.openxmlformats.org/officeDocument/2006/relationships/image" Target="../media/image116.png"/><Relationship Id="rId27" Type="http://schemas.openxmlformats.org/officeDocument/2006/relationships/image" Target="../media/image24.png"/><Relationship Id="rId48" Type="http://schemas.openxmlformats.org/officeDocument/2006/relationships/customXml" Target="../ink/ink2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72.xml"/><Relationship Id="rId80" Type="http://schemas.openxmlformats.org/officeDocument/2006/relationships/customXml" Target="../ink/ink45.xml"/><Relationship Id="rId155" Type="http://schemas.openxmlformats.org/officeDocument/2006/relationships/image" Target="../media/image88.png"/><Relationship Id="rId176" Type="http://schemas.openxmlformats.org/officeDocument/2006/relationships/customXml" Target="../ink/ink93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6.xml"/><Relationship Id="rId17" Type="http://schemas.openxmlformats.org/officeDocument/2006/relationships/image" Target="../media/image19.png"/><Relationship Id="rId38" Type="http://schemas.openxmlformats.org/officeDocument/2006/relationships/customXml" Target="../ink/ink24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7.xml"/><Relationship Id="rId70" Type="http://schemas.openxmlformats.org/officeDocument/2006/relationships/customXml" Target="../ink/ink40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88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1.xml"/><Relationship Id="rId28" Type="http://schemas.openxmlformats.org/officeDocument/2006/relationships/customXml" Target="../ink/ink19.xml"/><Relationship Id="rId49" Type="http://schemas.openxmlformats.org/officeDocument/2006/relationships/image" Target="../media/image35.png"/><Relationship Id="rId114" Type="http://schemas.openxmlformats.org/officeDocument/2006/relationships/customXml" Target="../ink/ink62.xml"/><Relationship Id="rId60" Type="http://schemas.openxmlformats.org/officeDocument/2006/relationships/customXml" Target="../ink/ink35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83.xml"/><Relationship Id="rId177" Type="http://schemas.openxmlformats.org/officeDocument/2006/relationships/image" Target="../media/image99.png"/><Relationship Id="rId198" Type="http://schemas.openxmlformats.org/officeDocument/2006/relationships/customXml" Target="../ink/ink104.xml"/><Relationship Id="rId202" Type="http://schemas.openxmlformats.org/officeDocument/2006/relationships/customXml" Target="../ink/ink106.xml"/><Relationship Id="rId223" Type="http://schemas.openxmlformats.org/officeDocument/2006/relationships/image" Target="../media/image122.png"/><Relationship Id="rId18" Type="http://schemas.openxmlformats.org/officeDocument/2006/relationships/customXml" Target="../ink/ink14.xml"/><Relationship Id="rId39" Type="http://schemas.openxmlformats.org/officeDocument/2006/relationships/image" Target="../media/image30.png"/><Relationship Id="rId50" Type="http://schemas.openxmlformats.org/officeDocument/2006/relationships/customXml" Target="../ink/ink30.xml"/><Relationship Id="rId104" Type="http://schemas.openxmlformats.org/officeDocument/2006/relationships/customXml" Target="../ink/ink57.xml"/><Relationship Id="rId125" Type="http://schemas.openxmlformats.org/officeDocument/2006/relationships/image" Target="../media/image73.png"/><Relationship Id="rId146" Type="http://schemas.openxmlformats.org/officeDocument/2006/relationships/customXml" Target="../ink/ink78.xml"/><Relationship Id="rId167" Type="http://schemas.openxmlformats.org/officeDocument/2006/relationships/image" Target="../media/image94.png"/><Relationship Id="rId188" Type="http://schemas.openxmlformats.org/officeDocument/2006/relationships/customXml" Target="../ink/ink99.xml"/><Relationship Id="rId71" Type="http://schemas.openxmlformats.org/officeDocument/2006/relationships/image" Target="../media/image46.png"/><Relationship Id="rId92" Type="http://schemas.openxmlformats.org/officeDocument/2006/relationships/customXml" Target="../ink/ink51.xml"/><Relationship Id="rId213" Type="http://schemas.openxmlformats.org/officeDocument/2006/relationships/image" Target="../media/image117.png"/><Relationship Id="rId2" Type="http://schemas.openxmlformats.org/officeDocument/2006/relationships/customXml" Target="../ink/ink6.xml"/><Relationship Id="rId29" Type="http://schemas.openxmlformats.org/officeDocument/2006/relationships/image" Target="../media/image25.png"/><Relationship Id="rId40" Type="http://schemas.openxmlformats.org/officeDocument/2006/relationships/customXml" Target="../ink/ink25.xml"/><Relationship Id="rId115" Type="http://schemas.openxmlformats.org/officeDocument/2006/relationships/image" Target="../media/image68.png"/><Relationship Id="rId136" Type="http://schemas.openxmlformats.org/officeDocument/2006/relationships/customXml" Target="../ink/ink73.xml"/><Relationship Id="rId157" Type="http://schemas.openxmlformats.org/officeDocument/2006/relationships/image" Target="../media/image89.png"/><Relationship Id="rId178" Type="http://schemas.openxmlformats.org/officeDocument/2006/relationships/customXml" Target="../ink/ink94.xml"/><Relationship Id="rId61" Type="http://schemas.openxmlformats.org/officeDocument/2006/relationships/image" Target="../media/image41.png"/><Relationship Id="rId82" Type="http://schemas.openxmlformats.org/officeDocument/2006/relationships/customXml" Target="../ink/ink46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customXml" Target="../ink/ink117.xml"/><Relationship Id="rId30" Type="http://schemas.openxmlformats.org/officeDocument/2006/relationships/customXml" Target="../ink/ink20.xml"/><Relationship Id="rId105" Type="http://schemas.openxmlformats.org/officeDocument/2006/relationships/image" Target="../media/image63.png"/><Relationship Id="rId126" Type="http://schemas.openxmlformats.org/officeDocument/2006/relationships/customXml" Target="../ink/ink68.xml"/><Relationship Id="rId147" Type="http://schemas.openxmlformats.org/officeDocument/2006/relationships/image" Target="../media/image84.png"/><Relationship Id="rId168" Type="http://schemas.openxmlformats.org/officeDocument/2006/relationships/customXml" Target="../ink/ink89.xml"/><Relationship Id="rId51" Type="http://schemas.openxmlformats.org/officeDocument/2006/relationships/image" Target="../media/image36.png"/><Relationship Id="rId72" Type="http://schemas.openxmlformats.org/officeDocument/2006/relationships/customXml" Target="../ink/ink41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customXml" Target="../ink/ink11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3.png"/><Relationship Id="rId21" Type="http://schemas.openxmlformats.org/officeDocument/2006/relationships/image" Target="../media/image135.png"/><Relationship Id="rId42" Type="http://schemas.openxmlformats.org/officeDocument/2006/relationships/customXml" Target="../ink/ink140.xml"/><Relationship Id="rId63" Type="http://schemas.openxmlformats.org/officeDocument/2006/relationships/image" Target="../media/image156.png"/><Relationship Id="rId84" Type="http://schemas.openxmlformats.org/officeDocument/2006/relationships/customXml" Target="../ink/ink161.xml"/><Relationship Id="rId138" Type="http://schemas.openxmlformats.org/officeDocument/2006/relationships/customXml" Target="../ink/ink188.xml"/><Relationship Id="rId159" Type="http://schemas.openxmlformats.org/officeDocument/2006/relationships/image" Target="../media/image204.png"/><Relationship Id="rId170" Type="http://schemas.openxmlformats.org/officeDocument/2006/relationships/customXml" Target="../ink/ink204.xml"/><Relationship Id="rId107" Type="http://schemas.openxmlformats.org/officeDocument/2006/relationships/image" Target="../media/image178.png"/><Relationship Id="rId11" Type="http://schemas.openxmlformats.org/officeDocument/2006/relationships/image" Target="../media/image130.png"/><Relationship Id="rId32" Type="http://schemas.openxmlformats.org/officeDocument/2006/relationships/customXml" Target="../ink/ink135.xml"/><Relationship Id="rId53" Type="http://schemas.openxmlformats.org/officeDocument/2006/relationships/image" Target="../media/image151.png"/><Relationship Id="rId74" Type="http://schemas.openxmlformats.org/officeDocument/2006/relationships/customXml" Target="../ink/ink156.xml"/><Relationship Id="rId128" Type="http://schemas.openxmlformats.org/officeDocument/2006/relationships/customXml" Target="../ink/ink183.xml"/><Relationship Id="rId149" Type="http://schemas.openxmlformats.org/officeDocument/2006/relationships/image" Target="../media/image199.png"/><Relationship Id="rId5" Type="http://schemas.openxmlformats.org/officeDocument/2006/relationships/image" Target="../media/image127.png"/><Relationship Id="rId95" Type="http://schemas.openxmlformats.org/officeDocument/2006/relationships/image" Target="../media/image172.png"/><Relationship Id="rId160" Type="http://schemas.openxmlformats.org/officeDocument/2006/relationships/customXml" Target="../ink/ink199.xml"/><Relationship Id="rId22" Type="http://schemas.openxmlformats.org/officeDocument/2006/relationships/customXml" Target="../ink/ink130.xml"/><Relationship Id="rId43" Type="http://schemas.openxmlformats.org/officeDocument/2006/relationships/image" Target="../media/image146.png"/><Relationship Id="rId64" Type="http://schemas.openxmlformats.org/officeDocument/2006/relationships/customXml" Target="../ink/ink151.xml"/><Relationship Id="rId118" Type="http://schemas.openxmlformats.org/officeDocument/2006/relationships/customXml" Target="../ink/ink178.xml"/><Relationship Id="rId139" Type="http://schemas.openxmlformats.org/officeDocument/2006/relationships/image" Target="../media/image194.png"/><Relationship Id="rId85" Type="http://schemas.openxmlformats.org/officeDocument/2006/relationships/image" Target="../media/image167.png"/><Relationship Id="rId150" Type="http://schemas.openxmlformats.org/officeDocument/2006/relationships/customXml" Target="../ink/ink194.xml"/><Relationship Id="rId171" Type="http://schemas.openxmlformats.org/officeDocument/2006/relationships/image" Target="../media/image210.png"/><Relationship Id="rId12" Type="http://schemas.openxmlformats.org/officeDocument/2006/relationships/customXml" Target="../ink/ink125.xml"/><Relationship Id="rId33" Type="http://schemas.openxmlformats.org/officeDocument/2006/relationships/image" Target="../media/image141.png"/><Relationship Id="rId108" Type="http://schemas.openxmlformats.org/officeDocument/2006/relationships/customXml" Target="../ink/ink173.xml"/><Relationship Id="rId129" Type="http://schemas.openxmlformats.org/officeDocument/2006/relationships/image" Target="../media/image189.png"/><Relationship Id="rId54" Type="http://schemas.openxmlformats.org/officeDocument/2006/relationships/customXml" Target="../ink/ink146.xml"/><Relationship Id="rId75" Type="http://schemas.openxmlformats.org/officeDocument/2006/relationships/image" Target="../media/image162.png"/><Relationship Id="rId96" Type="http://schemas.openxmlformats.org/officeDocument/2006/relationships/customXml" Target="../ink/ink167.xml"/><Relationship Id="rId140" Type="http://schemas.openxmlformats.org/officeDocument/2006/relationships/customXml" Target="../ink/ink189.xml"/><Relationship Id="rId161" Type="http://schemas.openxmlformats.org/officeDocument/2006/relationships/image" Target="../media/image205.png"/><Relationship Id="rId6" Type="http://schemas.openxmlformats.org/officeDocument/2006/relationships/customXml" Target="../ink/ink122.xml"/><Relationship Id="rId23" Type="http://schemas.openxmlformats.org/officeDocument/2006/relationships/image" Target="../media/image136.png"/><Relationship Id="rId28" Type="http://schemas.openxmlformats.org/officeDocument/2006/relationships/customXml" Target="../ink/ink133.xml"/><Relationship Id="rId49" Type="http://schemas.openxmlformats.org/officeDocument/2006/relationships/image" Target="../media/image149.png"/><Relationship Id="rId114" Type="http://schemas.openxmlformats.org/officeDocument/2006/relationships/customXml" Target="../ink/ink176.xml"/><Relationship Id="rId119" Type="http://schemas.openxmlformats.org/officeDocument/2006/relationships/image" Target="../media/image184.png"/><Relationship Id="rId44" Type="http://schemas.openxmlformats.org/officeDocument/2006/relationships/customXml" Target="../ink/ink141.xml"/><Relationship Id="rId60" Type="http://schemas.openxmlformats.org/officeDocument/2006/relationships/customXml" Target="../ink/ink149.xml"/><Relationship Id="rId65" Type="http://schemas.openxmlformats.org/officeDocument/2006/relationships/image" Target="../media/image157.png"/><Relationship Id="rId81" Type="http://schemas.openxmlformats.org/officeDocument/2006/relationships/image" Target="../media/image165.png"/><Relationship Id="rId86" Type="http://schemas.openxmlformats.org/officeDocument/2006/relationships/customXml" Target="../ink/ink162.xml"/><Relationship Id="rId130" Type="http://schemas.openxmlformats.org/officeDocument/2006/relationships/customXml" Target="../ink/ink184.xml"/><Relationship Id="rId135" Type="http://schemas.openxmlformats.org/officeDocument/2006/relationships/image" Target="../media/image192.png"/><Relationship Id="rId151" Type="http://schemas.openxmlformats.org/officeDocument/2006/relationships/image" Target="../media/image200.png"/><Relationship Id="rId156" Type="http://schemas.openxmlformats.org/officeDocument/2006/relationships/customXml" Target="../ink/ink197.xml"/><Relationship Id="rId177" Type="http://schemas.openxmlformats.org/officeDocument/2006/relationships/image" Target="../media/image213.png"/><Relationship Id="rId172" Type="http://schemas.openxmlformats.org/officeDocument/2006/relationships/customXml" Target="../ink/ink205.xml"/><Relationship Id="rId13" Type="http://schemas.openxmlformats.org/officeDocument/2006/relationships/image" Target="../media/image131.png"/><Relationship Id="rId18" Type="http://schemas.openxmlformats.org/officeDocument/2006/relationships/customXml" Target="../ink/ink128.xml"/><Relationship Id="rId39" Type="http://schemas.openxmlformats.org/officeDocument/2006/relationships/image" Target="../media/image144.png"/><Relationship Id="rId109" Type="http://schemas.openxmlformats.org/officeDocument/2006/relationships/image" Target="../media/image179.png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152.png"/><Relationship Id="rId76" Type="http://schemas.openxmlformats.org/officeDocument/2006/relationships/customXml" Target="../ink/ink157.xml"/><Relationship Id="rId97" Type="http://schemas.openxmlformats.org/officeDocument/2006/relationships/image" Target="../media/image173.png"/><Relationship Id="rId104" Type="http://schemas.openxmlformats.org/officeDocument/2006/relationships/customXml" Target="../ink/ink171.xml"/><Relationship Id="rId120" Type="http://schemas.openxmlformats.org/officeDocument/2006/relationships/customXml" Target="../ink/ink179.xml"/><Relationship Id="rId125" Type="http://schemas.openxmlformats.org/officeDocument/2006/relationships/image" Target="../media/image187.png"/><Relationship Id="rId141" Type="http://schemas.openxmlformats.org/officeDocument/2006/relationships/image" Target="../media/image195.png"/><Relationship Id="rId146" Type="http://schemas.openxmlformats.org/officeDocument/2006/relationships/customXml" Target="../ink/ink192.xml"/><Relationship Id="rId167" Type="http://schemas.openxmlformats.org/officeDocument/2006/relationships/image" Target="../media/image208.png"/><Relationship Id="rId7" Type="http://schemas.openxmlformats.org/officeDocument/2006/relationships/image" Target="../media/image128.png"/><Relationship Id="rId71" Type="http://schemas.openxmlformats.org/officeDocument/2006/relationships/image" Target="../media/image160.png"/><Relationship Id="rId92" Type="http://schemas.openxmlformats.org/officeDocument/2006/relationships/customXml" Target="../ink/ink165.xml"/><Relationship Id="rId162" Type="http://schemas.openxmlformats.org/officeDocument/2006/relationships/customXml" Target="../ink/ink200.xml"/><Relationship Id="rId2" Type="http://schemas.openxmlformats.org/officeDocument/2006/relationships/customXml" Target="../ink/ink120.xml"/><Relationship Id="rId29" Type="http://schemas.openxmlformats.org/officeDocument/2006/relationships/image" Target="../media/image139.png"/><Relationship Id="rId24" Type="http://schemas.openxmlformats.org/officeDocument/2006/relationships/customXml" Target="../ink/ink131.xml"/><Relationship Id="rId40" Type="http://schemas.openxmlformats.org/officeDocument/2006/relationships/customXml" Target="../ink/ink139.xml"/><Relationship Id="rId45" Type="http://schemas.openxmlformats.org/officeDocument/2006/relationships/image" Target="../media/image147.png"/><Relationship Id="rId66" Type="http://schemas.openxmlformats.org/officeDocument/2006/relationships/customXml" Target="../ink/ink152.xml"/><Relationship Id="rId87" Type="http://schemas.openxmlformats.org/officeDocument/2006/relationships/image" Target="../media/image168.png"/><Relationship Id="rId110" Type="http://schemas.openxmlformats.org/officeDocument/2006/relationships/customXml" Target="../ink/ink174.xml"/><Relationship Id="rId115" Type="http://schemas.openxmlformats.org/officeDocument/2006/relationships/image" Target="../media/image182.png"/><Relationship Id="rId131" Type="http://schemas.openxmlformats.org/officeDocument/2006/relationships/image" Target="../media/image190.png"/><Relationship Id="rId136" Type="http://schemas.openxmlformats.org/officeDocument/2006/relationships/customXml" Target="../ink/ink187.xml"/><Relationship Id="rId157" Type="http://schemas.openxmlformats.org/officeDocument/2006/relationships/image" Target="../media/image203.png"/><Relationship Id="rId178" Type="http://schemas.openxmlformats.org/officeDocument/2006/relationships/customXml" Target="../ink/ink208.xml"/><Relationship Id="rId61" Type="http://schemas.openxmlformats.org/officeDocument/2006/relationships/image" Target="../media/image155.png"/><Relationship Id="rId82" Type="http://schemas.openxmlformats.org/officeDocument/2006/relationships/customXml" Target="../ink/ink160.xml"/><Relationship Id="rId152" Type="http://schemas.openxmlformats.org/officeDocument/2006/relationships/customXml" Target="../ink/ink195.xml"/><Relationship Id="rId173" Type="http://schemas.openxmlformats.org/officeDocument/2006/relationships/image" Target="../media/image211.png"/><Relationship Id="rId19" Type="http://schemas.openxmlformats.org/officeDocument/2006/relationships/image" Target="../media/image134.png"/><Relationship Id="rId14" Type="http://schemas.openxmlformats.org/officeDocument/2006/relationships/customXml" Target="../ink/ink126.xml"/><Relationship Id="rId30" Type="http://schemas.openxmlformats.org/officeDocument/2006/relationships/customXml" Target="../ink/ink134.xml"/><Relationship Id="rId35" Type="http://schemas.openxmlformats.org/officeDocument/2006/relationships/image" Target="../media/image142.png"/><Relationship Id="rId56" Type="http://schemas.openxmlformats.org/officeDocument/2006/relationships/customXml" Target="../ink/ink147.xml"/><Relationship Id="rId77" Type="http://schemas.openxmlformats.org/officeDocument/2006/relationships/image" Target="../media/image163.png"/><Relationship Id="rId100" Type="http://schemas.openxmlformats.org/officeDocument/2006/relationships/customXml" Target="../ink/ink169.xml"/><Relationship Id="rId105" Type="http://schemas.openxmlformats.org/officeDocument/2006/relationships/image" Target="../media/image177.png"/><Relationship Id="rId126" Type="http://schemas.openxmlformats.org/officeDocument/2006/relationships/customXml" Target="../ink/ink182.xml"/><Relationship Id="rId147" Type="http://schemas.openxmlformats.org/officeDocument/2006/relationships/image" Target="../media/image198.png"/><Relationship Id="rId168" Type="http://schemas.openxmlformats.org/officeDocument/2006/relationships/customXml" Target="../ink/ink203.xml"/><Relationship Id="rId8" Type="http://schemas.openxmlformats.org/officeDocument/2006/relationships/customXml" Target="../ink/ink123.xml"/><Relationship Id="rId51" Type="http://schemas.openxmlformats.org/officeDocument/2006/relationships/image" Target="../media/image150.png"/><Relationship Id="rId72" Type="http://schemas.openxmlformats.org/officeDocument/2006/relationships/customXml" Target="../ink/ink155.xml"/><Relationship Id="rId93" Type="http://schemas.openxmlformats.org/officeDocument/2006/relationships/image" Target="../media/image171.png"/><Relationship Id="rId98" Type="http://schemas.openxmlformats.org/officeDocument/2006/relationships/customXml" Target="../ink/ink168.xml"/><Relationship Id="rId121" Type="http://schemas.openxmlformats.org/officeDocument/2006/relationships/image" Target="../media/image185.png"/><Relationship Id="rId142" Type="http://schemas.openxmlformats.org/officeDocument/2006/relationships/customXml" Target="../ink/ink190.xml"/><Relationship Id="rId163" Type="http://schemas.openxmlformats.org/officeDocument/2006/relationships/image" Target="../media/image206.png"/><Relationship Id="rId3" Type="http://schemas.openxmlformats.org/officeDocument/2006/relationships/image" Target="../media/image126.png"/><Relationship Id="rId25" Type="http://schemas.openxmlformats.org/officeDocument/2006/relationships/image" Target="../media/image137.png"/><Relationship Id="rId46" Type="http://schemas.openxmlformats.org/officeDocument/2006/relationships/customXml" Target="../ink/ink142.xml"/><Relationship Id="rId67" Type="http://schemas.openxmlformats.org/officeDocument/2006/relationships/image" Target="../media/image158.png"/><Relationship Id="rId116" Type="http://schemas.openxmlformats.org/officeDocument/2006/relationships/customXml" Target="../ink/ink177.xml"/><Relationship Id="rId137" Type="http://schemas.openxmlformats.org/officeDocument/2006/relationships/image" Target="../media/image193.png"/><Relationship Id="rId158" Type="http://schemas.openxmlformats.org/officeDocument/2006/relationships/customXml" Target="../ink/ink198.xml"/><Relationship Id="rId20" Type="http://schemas.openxmlformats.org/officeDocument/2006/relationships/customXml" Target="../ink/ink129.xml"/><Relationship Id="rId41" Type="http://schemas.openxmlformats.org/officeDocument/2006/relationships/image" Target="../media/image145.png"/><Relationship Id="rId62" Type="http://schemas.openxmlformats.org/officeDocument/2006/relationships/customXml" Target="../ink/ink150.xml"/><Relationship Id="rId83" Type="http://schemas.openxmlformats.org/officeDocument/2006/relationships/image" Target="../media/image166.png"/><Relationship Id="rId88" Type="http://schemas.openxmlformats.org/officeDocument/2006/relationships/customXml" Target="../ink/ink163.xml"/><Relationship Id="rId111" Type="http://schemas.openxmlformats.org/officeDocument/2006/relationships/image" Target="../media/image180.png"/><Relationship Id="rId132" Type="http://schemas.openxmlformats.org/officeDocument/2006/relationships/customXml" Target="../ink/ink185.xml"/><Relationship Id="rId153" Type="http://schemas.openxmlformats.org/officeDocument/2006/relationships/image" Target="../media/image201.png"/><Relationship Id="rId174" Type="http://schemas.openxmlformats.org/officeDocument/2006/relationships/customXml" Target="../ink/ink206.xml"/><Relationship Id="rId179" Type="http://schemas.openxmlformats.org/officeDocument/2006/relationships/image" Target="../media/image214.png"/><Relationship Id="rId15" Type="http://schemas.openxmlformats.org/officeDocument/2006/relationships/image" Target="../media/image132.png"/><Relationship Id="rId36" Type="http://schemas.openxmlformats.org/officeDocument/2006/relationships/customXml" Target="../ink/ink137.xml"/><Relationship Id="rId57" Type="http://schemas.openxmlformats.org/officeDocument/2006/relationships/image" Target="../media/image153.png"/><Relationship Id="rId106" Type="http://schemas.openxmlformats.org/officeDocument/2006/relationships/customXml" Target="../ink/ink172.xml"/><Relationship Id="rId127" Type="http://schemas.openxmlformats.org/officeDocument/2006/relationships/image" Target="../media/image188.png"/><Relationship Id="rId10" Type="http://schemas.openxmlformats.org/officeDocument/2006/relationships/customXml" Target="../ink/ink124.xml"/><Relationship Id="rId31" Type="http://schemas.openxmlformats.org/officeDocument/2006/relationships/image" Target="../media/image140.png"/><Relationship Id="rId52" Type="http://schemas.openxmlformats.org/officeDocument/2006/relationships/customXml" Target="../ink/ink145.xml"/><Relationship Id="rId73" Type="http://schemas.openxmlformats.org/officeDocument/2006/relationships/image" Target="../media/image161.png"/><Relationship Id="rId78" Type="http://schemas.openxmlformats.org/officeDocument/2006/relationships/customXml" Target="../ink/ink158.xml"/><Relationship Id="rId94" Type="http://schemas.openxmlformats.org/officeDocument/2006/relationships/customXml" Target="../ink/ink166.xml"/><Relationship Id="rId99" Type="http://schemas.openxmlformats.org/officeDocument/2006/relationships/image" Target="../media/image174.png"/><Relationship Id="rId101" Type="http://schemas.openxmlformats.org/officeDocument/2006/relationships/image" Target="../media/image175.png"/><Relationship Id="rId122" Type="http://schemas.openxmlformats.org/officeDocument/2006/relationships/customXml" Target="../ink/ink180.xml"/><Relationship Id="rId143" Type="http://schemas.openxmlformats.org/officeDocument/2006/relationships/image" Target="../media/image196.png"/><Relationship Id="rId148" Type="http://schemas.openxmlformats.org/officeDocument/2006/relationships/customXml" Target="../ink/ink193.xml"/><Relationship Id="rId164" Type="http://schemas.openxmlformats.org/officeDocument/2006/relationships/customXml" Target="../ink/ink201.xml"/><Relationship Id="rId169" Type="http://schemas.openxmlformats.org/officeDocument/2006/relationships/image" Target="../media/image209.png"/><Relationship Id="rId4" Type="http://schemas.openxmlformats.org/officeDocument/2006/relationships/customXml" Target="../ink/ink121.xml"/><Relationship Id="rId9" Type="http://schemas.openxmlformats.org/officeDocument/2006/relationships/image" Target="../media/image129.png"/><Relationship Id="rId26" Type="http://schemas.openxmlformats.org/officeDocument/2006/relationships/customXml" Target="../ink/ink132.xml"/><Relationship Id="rId47" Type="http://schemas.openxmlformats.org/officeDocument/2006/relationships/image" Target="../media/image148.png"/><Relationship Id="rId68" Type="http://schemas.openxmlformats.org/officeDocument/2006/relationships/customXml" Target="../ink/ink153.xml"/><Relationship Id="rId89" Type="http://schemas.openxmlformats.org/officeDocument/2006/relationships/image" Target="../media/image169.png"/><Relationship Id="rId112" Type="http://schemas.openxmlformats.org/officeDocument/2006/relationships/customXml" Target="../ink/ink175.xml"/><Relationship Id="rId133" Type="http://schemas.openxmlformats.org/officeDocument/2006/relationships/image" Target="../media/image191.png"/><Relationship Id="rId154" Type="http://schemas.openxmlformats.org/officeDocument/2006/relationships/customXml" Target="../ink/ink196.xml"/><Relationship Id="rId175" Type="http://schemas.openxmlformats.org/officeDocument/2006/relationships/image" Target="../media/image212.png"/><Relationship Id="rId16" Type="http://schemas.openxmlformats.org/officeDocument/2006/relationships/customXml" Target="../ink/ink127.xml"/><Relationship Id="rId37" Type="http://schemas.openxmlformats.org/officeDocument/2006/relationships/image" Target="../media/image143.png"/><Relationship Id="rId58" Type="http://schemas.openxmlformats.org/officeDocument/2006/relationships/customXml" Target="../ink/ink148.xml"/><Relationship Id="rId79" Type="http://schemas.openxmlformats.org/officeDocument/2006/relationships/image" Target="../media/image164.png"/><Relationship Id="rId102" Type="http://schemas.openxmlformats.org/officeDocument/2006/relationships/customXml" Target="../ink/ink170.xml"/><Relationship Id="rId123" Type="http://schemas.openxmlformats.org/officeDocument/2006/relationships/image" Target="../media/image186.png"/><Relationship Id="rId144" Type="http://schemas.openxmlformats.org/officeDocument/2006/relationships/customXml" Target="../ink/ink191.xml"/><Relationship Id="rId90" Type="http://schemas.openxmlformats.org/officeDocument/2006/relationships/customXml" Target="../ink/ink164.xml"/><Relationship Id="rId165" Type="http://schemas.openxmlformats.org/officeDocument/2006/relationships/image" Target="../media/image207.png"/><Relationship Id="rId27" Type="http://schemas.openxmlformats.org/officeDocument/2006/relationships/image" Target="../media/image138.png"/><Relationship Id="rId48" Type="http://schemas.openxmlformats.org/officeDocument/2006/relationships/customXml" Target="../ink/ink143.xml"/><Relationship Id="rId69" Type="http://schemas.openxmlformats.org/officeDocument/2006/relationships/image" Target="../media/image159.png"/><Relationship Id="rId113" Type="http://schemas.openxmlformats.org/officeDocument/2006/relationships/image" Target="../media/image181.png"/><Relationship Id="rId134" Type="http://schemas.openxmlformats.org/officeDocument/2006/relationships/customXml" Target="../ink/ink186.xml"/><Relationship Id="rId80" Type="http://schemas.openxmlformats.org/officeDocument/2006/relationships/customXml" Target="../ink/ink159.xml"/><Relationship Id="rId155" Type="http://schemas.openxmlformats.org/officeDocument/2006/relationships/image" Target="../media/image202.png"/><Relationship Id="rId176" Type="http://schemas.openxmlformats.org/officeDocument/2006/relationships/customXml" Target="../ink/ink207.xml"/><Relationship Id="rId17" Type="http://schemas.openxmlformats.org/officeDocument/2006/relationships/image" Target="../media/image133.png"/><Relationship Id="rId38" Type="http://schemas.openxmlformats.org/officeDocument/2006/relationships/customXml" Target="../ink/ink138.xml"/><Relationship Id="rId59" Type="http://schemas.openxmlformats.org/officeDocument/2006/relationships/image" Target="../media/image154.png"/><Relationship Id="rId103" Type="http://schemas.openxmlformats.org/officeDocument/2006/relationships/image" Target="../media/image176.png"/><Relationship Id="rId124" Type="http://schemas.openxmlformats.org/officeDocument/2006/relationships/customXml" Target="../ink/ink181.xml"/><Relationship Id="rId70" Type="http://schemas.openxmlformats.org/officeDocument/2006/relationships/customXml" Target="../ink/ink154.xml"/><Relationship Id="rId91" Type="http://schemas.openxmlformats.org/officeDocument/2006/relationships/image" Target="../media/image170.png"/><Relationship Id="rId145" Type="http://schemas.openxmlformats.org/officeDocument/2006/relationships/image" Target="../media/image197.png"/><Relationship Id="rId166" Type="http://schemas.openxmlformats.org/officeDocument/2006/relationships/customXml" Target="../ink/ink20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.png"/><Relationship Id="rId21" Type="http://schemas.openxmlformats.org/officeDocument/2006/relationships/image" Target="../media/image223.png"/><Relationship Id="rId42" Type="http://schemas.openxmlformats.org/officeDocument/2006/relationships/customXml" Target="../ink/ink229.xml"/><Relationship Id="rId63" Type="http://schemas.openxmlformats.org/officeDocument/2006/relationships/image" Target="../media/image244.png"/><Relationship Id="rId84" Type="http://schemas.openxmlformats.org/officeDocument/2006/relationships/customXml" Target="../ink/ink250.xml"/><Relationship Id="rId138" Type="http://schemas.openxmlformats.org/officeDocument/2006/relationships/customXml" Target="../ink/ink277.xml"/><Relationship Id="rId159" Type="http://schemas.openxmlformats.org/officeDocument/2006/relationships/image" Target="../media/image292.png"/><Relationship Id="rId170" Type="http://schemas.openxmlformats.org/officeDocument/2006/relationships/customXml" Target="../ink/ink293.xml"/><Relationship Id="rId191" Type="http://schemas.openxmlformats.org/officeDocument/2006/relationships/image" Target="../media/image308.png"/><Relationship Id="rId107" Type="http://schemas.openxmlformats.org/officeDocument/2006/relationships/image" Target="../media/image266.png"/><Relationship Id="rId11" Type="http://schemas.openxmlformats.org/officeDocument/2006/relationships/image" Target="../media/image218.png"/><Relationship Id="rId32" Type="http://schemas.openxmlformats.org/officeDocument/2006/relationships/customXml" Target="../ink/ink224.xml"/><Relationship Id="rId53" Type="http://schemas.openxmlformats.org/officeDocument/2006/relationships/image" Target="../media/image239.png"/><Relationship Id="rId74" Type="http://schemas.openxmlformats.org/officeDocument/2006/relationships/customXml" Target="../ink/ink245.xml"/><Relationship Id="rId128" Type="http://schemas.openxmlformats.org/officeDocument/2006/relationships/customXml" Target="../ink/ink272.xml"/><Relationship Id="rId149" Type="http://schemas.openxmlformats.org/officeDocument/2006/relationships/image" Target="../media/image287.png"/><Relationship Id="rId5" Type="http://schemas.openxmlformats.org/officeDocument/2006/relationships/image" Target="../media/image216.png"/><Relationship Id="rId95" Type="http://schemas.openxmlformats.org/officeDocument/2006/relationships/image" Target="../media/image260.png"/><Relationship Id="rId160" Type="http://schemas.openxmlformats.org/officeDocument/2006/relationships/customXml" Target="../ink/ink288.xml"/><Relationship Id="rId181" Type="http://schemas.openxmlformats.org/officeDocument/2006/relationships/image" Target="../media/image303.png"/><Relationship Id="rId22" Type="http://schemas.openxmlformats.org/officeDocument/2006/relationships/customXml" Target="../ink/ink219.xml"/><Relationship Id="rId43" Type="http://schemas.openxmlformats.org/officeDocument/2006/relationships/image" Target="../media/image234.png"/><Relationship Id="rId64" Type="http://schemas.openxmlformats.org/officeDocument/2006/relationships/customXml" Target="../ink/ink240.xml"/><Relationship Id="rId118" Type="http://schemas.openxmlformats.org/officeDocument/2006/relationships/customXml" Target="../ink/ink267.xml"/><Relationship Id="rId139" Type="http://schemas.openxmlformats.org/officeDocument/2006/relationships/image" Target="../media/image282.png"/><Relationship Id="rId85" Type="http://schemas.openxmlformats.org/officeDocument/2006/relationships/image" Target="../media/image255.png"/><Relationship Id="rId150" Type="http://schemas.openxmlformats.org/officeDocument/2006/relationships/customXml" Target="../ink/ink283.xml"/><Relationship Id="rId171" Type="http://schemas.openxmlformats.org/officeDocument/2006/relationships/image" Target="../media/image298.png"/><Relationship Id="rId192" Type="http://schemas.openxmlformats.org/officeDocument/2006/relationships/customXml" Target="../ink/ink304.xml"/><Relationship Id="rId12" Type="http://schemas.openxmlformats.org/officeDocument/2006/relationships/customXml" Target="../ink/ink214.xml"/><Relationship Id="rId33" Type="http://schemas.openxmlformats.org/officeDocument/2006/relationships/image" Target="../media/image229.png"/><Relationship Id="rId108" Type="http://schemas.openxmlformats.org/officeDocument/2006/relationships/customXml" Target="../ink/ink262.xml"/><Relationship Id="rId129" Type="http://schemas.openxmlformats.org/officeDocument/2006/relationships/image" Target="../media/image277.png"/><Relationship Id="rId54" Type="http://schemas.openxmlformats.org/officeDocument/2006/relationships/customXml" Target="../ink/ink235.xml"/><Relationship Id="rId75" Type="http://schemas.openxmlformats.org/officeDocument/2006/relationships/image" Target="../media/image250.png"/><Relationship Id="rId96" Type="http://schemas.openxmlformats.org/officeDocument/2006/relationships/customXml" Target="../ink/ink256.xml"/><Relationship Id="rId140" Type="http://schemas.openxmlformats.org/officeDocument/2006/relationships/customXml" Target="../ink/ink278.xml"/><Relationship Id="rId161" Type="http://schemas.openxmlformats.org/officeDocument/2006/relationships/image" Target="../media/image293.png"/><Relationship Id="rId182" Type="http://schemas.openxmlformats.org/officeDocument/2006/relationships/customXml" Target="../ink/ink299.xml"/><Relationship Id="rId6" Type="http://schemas.openxmlformats.org/officeDocument/2006/relationships/customXml" Target="../ink/ink211.xml"/><Relationship Id="rId23" Type="http://schemas.openxmlformats.org/officeDocument/2006/relationships/image" Target="../media/image224.png"/><Relationship Id="rId119" Type="http://schemas.openxmlformats.org/officeDocument/2006/relationships/image" Target="../media/image272.png"/><Relationship Id="rId44" Type="http://schemas.openxmlformats.org/officeDocument/2006/relationships/customXml" Target="../ink/ink230.xml"/><Relationship Id="rId65" Type="http://schemas.openxmlformats.org/officeDocument/2006/relationships/image" Target="../media/image245.png"/><Relationship Id="rId86" Type="http://schemas.openxmlformats.org/officeDocument/2006/relationships/customXml" Target="../ink/ink251.xml"/><Relationship Id="rId130" Type="http://schemas.openxmlformats.org/officeDocument/2006/relationships/customXml" Target="../ink/ink273.xml"/><Relationship Id="rId151" Type="http://schemas.openxmlformats.org/officeDocument/2006/relationships/image" Target="../media/image288.png"/><Relationship Id="rId172" Type="http://schemas.openxmlformats.org/officeDocument/2006/relationships/customXml" Target="../ink/ink294.xml"/><Relationship Id="rId193" Type="http://schemas.openxmlformats.org/officeDocument/2006/relationships/image" Target="../media/image309.png"/><Relationship Id="rId13" Type="http://schemas.openxmlformats.org/officeDocument/2006/relationships/image" Target="../media/image219.png"/><Relationship Id="rId109" Type="http://schemas.openxmlformats.org/officeDocument/2006/relationships/image" Target="../media/image267.png"/><Relationship Id="rId34" Type="http://schemas.openxmlformats.org/officeDocument/2006/relationships/customXml" Target="../ink/ink225.xml"/><Relationship Id="rId55" Type="http://schemas.openxmlformats.org/officeDocument/2006/relationships/image" Target="../media/image240.png"/><Relationship Id="rId76" Type="http://schemas.openxmlformats.org/officeDocument/2006/relationships/customXml" Target="../ink/ink246.xml"/><Relationship Id="rId97" Type="http://schemas.openxmlformats.org/officeDocument/2006/relationships/image" Target="../media/image261.png"/><Relationship Id="rId120" Type="http://schemas.openxmlformats.org/officeDocument/2006/relationships/customXml" Target="../ink/ink268.xml"/><Relationship Id="rId141" Type="http://schemas.openxmlformats.org/officeDocument/2006/relationships/image" Target="../media/image283.png"/><Relationship Id="rId7" Type="http://schemas.openxmlformats.org/officeDocument/2006/relationships/image" Target="../media/image217.png"/><Relationship Id="rId71" Type="http://schemas.openxmlformats.org/officeDocument/2006/relationships/image" Target="../media/image248.png"/><Relationship Id="rId92" Type="http://schemas.openxmlformats.org/officeDocument/2006/relationships/customXml" Target="../ink/ink254.xml"/><Relationship Id="rId162" Type="http://schemas.openxmlformats.org/officeDocument/2006/relationships/customXml" Target="../ink/ink289.xml"/><Relationship Id="rId183" Type="http://schemas.openxmlformats.org/officeDocument/2006/relationships/image" Target="../media/image304.png"/><Relationship Id="rId2" Type="http://schemas.openxmlformats.org/officeDocument/2006/relationships/customXml" Target="../ink/ink209.xml"/><Relationship Id="rId29" Type="http://schemas.openxmlformats.org/officeDocument/2006/relationships/image" Target="../media/image227.png"/><Relationship Id="rId24" Type="http://schemas.openxmlformats.org/officeDocument/2006/relationships/customXml" Target="../ink/ink220.xml"/><Relationship Id="rId40" Type="http://schemas.openxmlformats.org/officeDocument/2006/relationships/customXml" Target="../ink/ink228.xml"/><Relationship Id="rId45" Type="http://schemas.openxmlformats.org/officeDocument/2006/relationships/image" Target="../media/image235.png"/><Relationship Id="rId66" Type="http://schemas.openxmlformats.org/officeDocument/2006/relationships/customXml" Target="../ink/ink241.xml"/><Relationship Id="rId87" Type="http://schemas.openxmlformats.org/officeDocument/2006/relationships/image" Target="../media/image256.png"/><Relationship Id="rId110" Type="http://schemas.openxmlformats.org/officeDocument/2006/relationships/customXml" Target="../ink/ink263.xml"/><Relationship Id="rId115" Type="http://schemas.openxmlformats.org/officeDocument/2006/relationships/image" Target="../media/image270.png"/><Relationship Id="rId131" Type="http://schemas.openxmlformats.org/officeDocument/2006/relationships/image" Target="../media/image278.png"/><Relationship Id="rId136" Type="http://schemas.openxmlformats.org/officeDocument/2006/relationships/customXml" Target="../ink/ink276.xml"/><Relationship Id="rId157" Type="http://schemas.openxmlformats.org/officeDocument/2006/relationships/image" Target="../media/image291.png"/><Relationship Id="rId178" Type="http://schemas.openxmlformats.org/officeDocument/2006/relationships/customXml" Target="../ink/ink297.xml"/><Relationship Id="rId61" Type="http://schemas.openxmlformats.org/officeDocument/2006/relationships/image" Target="../media/image243.png"/><Relationship Id="rId82" Type="http://schemas.openxmlformats.org/officeDocument/2006/relationships/customXml" Target="../ink/ink249.xml"/><Relationship Id="rId152" Type="http://schemas.openxmlformats.org/officeDocument/2006/relationships/customXml" Target="../ink/ink284.xml"/><Relationship Id="rId173" Type="http://schemas.openxmlformats.org/officeDocument/2006/relationships/image" Target="../media/image299.png"/><Relationship Id="rId194" Type="http://schemas.openxmlformats.org/officeDocument/2006/relationships/customXml" Target="../ink/ink305.xml"/><Relationship Id="rId19" Type="http://schemas.openxmlformats.org/officeDocument/2006/relationships/image" Target="../media/image222.png"/><Relationship Id="rId14" Type="http://schemas.openxmlformats.org/officeDocument/2006/relationships/customXml" Target="../ink/ink215.xml"/><Relationship Id="rId30" Type="http://schemas.openxmlformats.org/officeDocument/2006/relationships/customXml" Target="../ink/ink223.xml"/><Relationship Id="rId35" Type="http://schemas.openxmlformats.org/officeDocument/2006/relationships/image" Target="../media/image230.png"/><Relationship Id="rId56" Type="http://schemas.openxmlformats.org/officeDocument/2006/relationships/customXml" Target="../ink/ink236.xml"/><Relationship Id="rId77" Type="http://schemas.openxmlformats.org/officeDocument/2006/relationships/image" Target="../media/image251.png"/><Relationship Id="rId100" Type="http://schemas.openxmlformats.org/officeDocument/2006/relationships/customXml" Target="../ink/ink258.xml"/><Relationship Id="rId105" Type="http://schemas.openxmlformats.org/officeDocument/2006/relationships/image" Target="../media/image265.png"/><Relationship Id="rId126" Type="http://schemas.openxmlformats.org/officeDocument/2006/relationships/customXml" Target="../ink/ink271.xml"/><Relationship Id="rId147" Type="http://schemas.openxmlformats.org/officeDocument/2006/relationships/image" Target="../media/image286.png"/><Relationship Id="rId168" Type="http://schemas.openxmlformats.org/officeDocument/2006/relationships/customXml" Target="../ink/ink292.xml"/><Relationship Id="rId8" Type="http://schemas.openxmlformats.org/officeDocument/2006/relationships/customXml" Target="../ink/ink212.xml"/><Relationship Id="rId51" Type="http://schemas.openxmlformats.org/officeDocument/2006/relationships/image" Target="../media/image238.png"/><Relationship Id="rId72" Type="http://schemas.openxmlformats.org/officeDocument/2006/relationships/customXml" Target="../ink/ink244.xml"/><Relationship Id="rId93" Type="http://schemas.openxmlformats.org/officeDocument/2006/relationships/image" Target="../media/image259.png"/><Relationship Id="rId98" Type="http://schemas.openxmlformats.org/officeDocument/2006/relationships/customXml" Target="../ink/ink257.xml"/><Relationship Id="rId121" Type="http://schemas.openxmlformats.org/officeDocument/2006/relationships/image" Target="../media/image273.png"/><Relationship Id="rId142" Type="http://schemas.openxmlformats.org/officeDocument/2006/relationships/customXml" Target="../ink/ink279.xml"/><Relationship Id="rId163" Type="http://schemas.openxmlformats.org/officeDocument/2006/relationships/image" Target="../media/image294.png"/><Relationship Id="rId184" Type="http://schemas.openxmlformats.org/officeDocument/2006/relationships/customXml" Target="../ink/ink300.xml"/><Relationship Id="rId189" Type="http://schemas.openxmlformats.org/officeDocument/2006/relationships/image" Target="../media/image307.png"/><Relationship Id="rId3" Type="http://schemas.openxmlformats.org/officeDocument/2006/relationships/image" Target="../media/image215.png"/><Relationship Id="rId25" Type="http://schemas.openxmlformats.org/officeDocument/2006/relationships/image" Target="../media/image225.png"/><Relationship Id="rId46" Type="http://schemas.openxmlformats.org/officeDocument/2006/relationships/customXml" Target="../ink/ink231.xml"/><Relationship Id="rId67" Type="http://schemas.openxmlformats.org/officeDocument/2006/relationships/image" Target="../media/image246.png"/><Relationship Id="rId116" Type="http://schemas.openxmlformats.org/officeDocument/2006/relationships/customXml" Target="../ink/ink266.xml"/><Relationship Id="rId137" Type="http://schemas.openxmlformats.org/officeDocument/2006/relationships/image" Target="../media/image281.png"/><Relationship Id="rId158" Type="http://schemas.openxmlformats.org/officeDocument/2006/relationships/customXml" Target="../ink/ink287.xml"/><Relationship Id="rId20" Type="http://schemas.openxmlformats.org/officeDocument/2006/relationships/customXml" Target="../ink/ink218.xml"/><Relationship Id="rId41" Type="http://schemas.openxmlformats.org/officeDocument/2006/relationships/image" Target="../media/image233.png"/><Relationship Id="rId62" Type="http://schemas.openxmlformats.org/officeDocument/2006/relationships/customXml" Target="../ink/ink239.xml"/><Relationship Id="rId83" Type="http://schemas.openxmlformats.org/officeDocument/2006/relationships/image" Target="../media/image254.png"/><Relationship Id="rId88" Type="http://schemas.openxmlformats.org/officeDocument/2006/relationships/customXml" Target="../ink/ink252.xml"/><Relationship Id="rId111" Type="http://schemas.openxmlformats.org/officeDocument/2006/relationships/image" Target="../media/image268.png"/><Relationship Id="rId132" Type="http://schemas.openxmlformats.org/officeDocument/2006/relationships/customXml" Target="../ink/ink274.xml"/><Relationship Id="rId153" Type="http://schemas.openxmlformats.org/officeDocument/2006/relationships/image" Target="../media/image289.png"/><Relationship Id="rId174" Type="http://schemas.openxmlformats.org/officeDocument/2006/relationships/customXml" Target="../ink/ink295.xml"/><Relationship Id="rId179" Type="http://schemas.openxmlformats.org/officeDocument/2006/relationships/image" Target="../media/image302.png"/><Relationship Id="rId195" Type="http://schemas.openxmlformats.org/officeDocument/2006/relationships/image" Target="../media/image310.png"/><Relationship Id="rId190" Type="http://schemas.openxmlformats.org/officeDocument/2006/relationships/customXml" Target="../ink/ink303.xml"/><Relationship Id="rId15" Type="http://schemas.openxmlformats.org/officeDocument/2006/relationships/image" Target="../media/image220.png"/><Relationship Id="rId36" Type="http://schemas.openxmlformats.org/officeDocument/2006/relationships/customXml" Target="../ink/ink226.xml"/><Relationship Id="rId57" Type="http://schemas.openxmlformats.org/officeDocument/2006/relationships/image" Target="../media/image241.png"/><Relationship Id="rId106" Type="http://schemas.openxmlformats.org/officeDocument/2006/relationships/customXml" Target="../ink/ink261.xml"/><Relationship Id="rId127" Type="http://schemas.openxmlformats.org/officeDocument/2006/relationships/image" Target="../media/image276.png"/><Relationship Id="rId10" Type="http://schemas.openxmlformats.org/officeDocument/2006/relationships/customXml" Target="../ink/ink213.xml"/><Relationship Id="rId31" Type="http://schemas.openxmlformats.org/officeDocument/2006/relationships/image" Target="../media/image228.png"/><Relationship Id="rId52" Type="http://schemas.openxmlformats.org/officeDocument/2006/relationships/customXml" Target="../ink/ink234.xml"/><Relationship Id="rId73" Type="http://schemas.openxmlformats.org/officeDocument/2006/relationships/image" Target="../media/image249.png"/><Relationship Id="rId78" Type="http://schemas.openxmlformats.org/officeDocument/2006/relationships/customXml" Target="../ink/ink247.xml"/><Relationship Id="rId94" Type="http://schemas.openxmlformats.org/officeDocument/2006/relationships/customXml" Target="../ink/ink255.xml"/><Relationship Id="rId99" Type="http://schemas.openxmlformats.org/officeDocument/2006/relationships/image" Target="../media/image262.png"/><Relationship Id="rId101" Type="http://schemas.openxmlformats.org/officeDocument/2006/relationships/image" Target="../media/image263.png"/><Relationship Id="rId122" Type="http://schemas.openxmlformats.org/officeDocument/2006/relationships/customXml" Target="../ink/ink269.xml"/><Relationship Id="rId143" Type="http://schemas.openxmlformats.org/officeDocument/2006/relationships/image" Target="../media/image284.png"/><Relationship Id="rId148" Type="http://schemas.openxmlformats.org/officeDocument/2006/relationships/customXml" Target="../ink/ink282.xml"/><Relationship Id="rId164" Type="http://schemas.openxmlformats.org/officeDocument/2006/relationships/customXml" Target="../ink/ink290.xml"/><Relationship Id="rId169" Type="http://schemas.openxmlformats.org/officeDocument/2006/relationships/image" Target="../media/image297.png"/><Relationship Id="rId185" Type="http://schemas.openxmlformats.org/officeDocument/2006/relationships/image" Target="../media/image305.png"/><Relationship Id="rId4" Type="http://schemas.openxmlformats.org/officeDocument/2006/relationships/customXml" Target="../ink/ink210.xml"/><Relationship Id="rId9" Type="http://schemas.openxmlformats.org/officeDocument/2006/relationships/image" Target="../media/image12.png"/><Relationship Id="rId180" Type="http://schemas.openxmlformats.org/officeDocument/2006/relationships/customXml" Target="../ink/ink298.xml"/><Relationship Id="rId26" Type="http://schemas.openxmlformats.org/officeDocument/2006/relationships/customXml" Target="../ink/ink221.xml"/><Relationship Id="rId47" Type="http://schemas.openxmlformats.org/officeDocument/2006/relationships/image" Target="../media/image236.png"/><Relationship Id="rId68" Type="http://schemas.openxmlformats.org/officeDocument/2006/relationships/customXml" Target="../ink/ink242.xml"/><Relationship Id="rId89" Type="http://schemas.openxmlformats.org/officeDocument/2006/relationships/image" Target="../media/image257.png"/><Relationship Id="rId112" Type="http://schemas.openxmlformats.org/officeDocument/2006/relationships/customXml" Target="../ink/ink264.xml"/><Relationship Id="rId133" Type="http://schemas.openxmlformats.org/officeDocument/2006/relationships/image" Target="../media/image279.png"/><Relationship Id="rId154" Type="http://schemas.openxmlformats.org/officeDocument/2006/relationships/customXml" Target="../ink/ink285.xml"/><Relationship Id="rId175" Type="http://schemas.openxmlformats.org/officeDocument/2006/relationships/image" Target="../media/image300.png"/><Relationship Id="rId196" Type="http://schemas.openxmlformats.org/officeDocument/2006/relationships/customXml" Target="../ink/ink306.xml"/><Relationship Id="rId16" Type="http://schemas.openxmlformats.org/officeDocument/2006/relationships/customXml" Target="../ink/ink216.xml"/><Relationship Id="rId37" Type="http://schemas.openxmlformats.org/officeDocument/2006/relationships/image" Target="../media/image231.png"/><Relationship Id="rId58" Type="http://schemas.openxmlformats.org/officeDocument/2006/relationships/customXml" Target="../ink/ink237.xml"/><Relationship Id="rId79" Type="http://schemas.openxmlformats.org/officeDocument/2006/relationships/image" Target="../media/image252.png"/><Relationship Id="rId102" Type="http://schemas.openxmlformats.org/officeDocument/2006/relationships/customXml" Target="../ink/ink259.xml"/><Relationship Id="rId123" Type="http://schemas.openxmlformats.org/officeDocument/2006/relationships/image" Target="../media/image274.png"/><Relationship Id="rId144" Type="http://schemas.openxmlformats.org/officeDocument/2006/relationships/customXml" Target="../ink/ink280.xml"/><Relationship Id="rId90" Type="http://schemas.openxmlformats.org/officeDocument/2006/relationships/customXml" Target="../ink/ink253.xml"/><Relationship Id="rId165" Type="http://schemas.openxmlformats.org/officeDocument/2006/relationships/image" Target="../media/image295.png"/><Relationship Id="rId186" Type="http://schemas.openxmlformats.org/officeDocument/2006/relationships/customXml" Target="../ink/ink301.xml"/><Relationship Id="rId27" Type="http://schemas.openxmlformats.org/officeDocument/2006/relationships/image" Target="../media/image226.png"/><Relationship Id="rId48" Type="http://schemas.openxmlformats.org/officeDocument/2006/relationships/customXml" Target="../ink/ink232.xml"/><Relationship Id="rId69" Type="http://schemas.openxmlformats.org/officeDocument/2006/relationships/image" Target="../media/image247.png"/><Relationship Id="rId113" Type="http://schemas.openxmlformats.org/officeDocument/2006/relationships/image" Target="../media/image269.png"/><Relationship Id="rId134" Type="http://schemas.openxmlformats.org/officeDocument/2006/relationships/customXml" Target="../ink/ink275.xml"/><Relationship Id="rId80" Type="http://schemas.openxmlformats.org/officeDocument/2006/relationships/customXml" Target="../ink/ink248.xml"/><Relationship Id="rId155" Type="http://schemas.openxmlformats.org/officeDocument/2006/relationships/image" Target="../media/image290.png"/><Relationship Id="rId176" Type="http://schemas.openxmlformats.org/officeDocument/2006/relationships/customXml" Target="../ink/ink296.xml"/><Relationship Id="rId197" Type="http://schemas.openxmlformats.org/officeDocument/2006/relationships/image" Target="../media/image311.png"/><Relationship Id="rId17" Type="http://schemas.openxmlformats.org/officeDocument/2006/relationships/image" Target="../media/image221.png"/><Relationship Id="rId38" Type="http://schemas.openxmlformats.org/officeDocument/2006/relationships/customXml" Target="../ink/ink227.xml"/><Relationship Id="rId59" Type="http://schemas.openxmlformats.org/officeDocument/2006/relationships/image" Target="../media/image242.png"/><Relationship Id="rId103" Type="http://schemas.openxmlformats.org/officeDocument/2006/relationships/image" Target="../media/image264.png"/><Relationship Id="rId124" Type="http://schemas.openxmlformats.org/officeDocument/2006/relationships/customXml" Target="../ink/ink270.xml"/><Relationship Id="rId70" Type="http://schemas.openxmlformats.org/officeDocument/2006/relationships/customXml" Target="../ink/ink243.xml"/><Relationship Id="rId91" Type="http://schemas.openxmlformats.org/officeDocument/2006/relationships/image" Target="../media/image258.png"/><Relationship Id="rId145" Type="http://schemas.openxmlformats.org/officeDocument/2006/relationships/image" Target="../media/image285.png"/><Relationship Id="rId166" Type="http://schemas.openxmlformats.org/officeDocument/2006/relationships/customXml" Target="../ink/ink291.xml"/><Relationship Id="rId187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22.xml"/><Relationship Id="rId49" Type="http://schemas.openxmlformats.org/officeDocument/2006/relationships/image" Target="../media/image237.png"/><Relationship Id="rId114" Type="http://schemas.openxmlformats.org/officeDocument/2006/relationships/customXml" Target="../ink/ink265.xml"/><Relationship Id="rId60" Type="http://schemas.openxmlformats.org/officeDocument/2006/relationships/customXml" Target="../ink/ink238.xml"/><Relationship Id="rId81" Type="http://schemas.openxmlformats.org/officeDocument/2006/relationships/image" Target="../media/image253.png"/><Relationship Id="rId135" Type="http://schemas.openxmlformats.org/officeDocument/2006/relationships/image" Target="../media/image280.png"/><Relationship Id="rId156" Type="http://schemas.openxmlformats.org/officeDocument/2006/relationships/customXml" Target="../ink/ink286.xml"/><Relationship Id="rId177" Type="http://schemas.openxmlformats.org/officeDocument/2006/relationships/image" Target="../media/image301.png"/><Relationship Id="rId18" Type="http://schemas.openxmlformats.org/officeDocument/2006/relationships/customXml" Target="../ink/ink217.xml"/><Relationship Id="rId39" Type="http://schemas.openxmlformats.org/officeDocument/2006/relationships/image" Target="../media/image232.png"/><Relationship Id="rId50" Type="http://schemas.openxmlformats.org/officeDocument/2006/relationships/customXml" Target="../ink/ink233.xml"/><Relationship Id="rId104" Type="http://schemas.openxmlformats.org/officeDocument/2006/relationships/customXml" Target="../ink/ink260.xml"/><Relationship Id="rId125" Type="http://schemas.openxmlformats.org/officeDocument/2006/relationships/image" Target="../media/image275.png"/><Relationship Id="rId146" Type="http://schemas.openxmlformats.org/officeDocument/2006/relationships/customXml" Target="../ink/ink281.xml"/><Relationship Id="rId167" Type="http://schemas.openxmlformats.org/officeDocument/2006/relationships/image" Target="../media/image296.png"/><Relationship Id="rId188" Type="http://schemas.openxmlformats.org/officeDocument/2006/relationships/customXml" Target="../ink/ink30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321.png"/><Relationship Id="rId34" Type="http://schemas.openxmlformats.org/officeDocument/2006/relationships/customXml" Target="../ink/ink323.xml"/><Relationship Id="rId42" Type="http://schemas.openxmlformats.org/officeDocument/2006/relationships/customXml" Target="../ink/ink327.xml"/><Relationship Id="rId47" Type="http://schemas.openxmlformats.org/officeDocument/2006/relationships/image" Target="../media/image334.png"/><Relationship Id="rId50" Type="http://schemas.openxmlformats.org/officeDocument/2006/relationships/customXml" Target="../ink/ink331.xml"/><Relationship Id="rId55" Type="http://schemas.openxmlformats.org/officeDocument/2006/relationships/image" Target="../media/image338.png"/><Relationship Id="rId63" Type="http://schemas.openxmlformats.org/officeDocument/2006/relationships/image" Target="../media/image342.png"/><Relationship Id="rId7" Type="http://schemas.openxmlformats.org/officeDocument/2006/relationships/image" Target="../media/image314.png"/><Relationship Id="rId2" Type="http://schemas.openxmlformats.org/officeDocument/2006/relationships/customXml" Target="../ink/ink307.xml"/><Relationship Id="rId16" Type="http://schemas.openxmlformats.org/officeDocument/2006/relationships/customXml" Target="../ink/ink314.xml"/><Relationship Id="rId29" Type="http://schemas.openxmlformats.org/officeDocument/2006/relationships/image" Target="../media/image325.png"/><Relationship Id="rId11" Type="http://schemas.openxmlformats.org/officeDocument/2006/relationships/image" Target="../media/image316.png"/><Relationship Id="rId24" Type="http://schemas.openxmlformats.org/officeDocument/2006/relationships/customXml" Target="../ink/ink318.xml"/><Relationship Id="rId32" Type="http://schemas.openxmlformats.org/officeDocument/2006/relationships/customXml" Target="../ink/ink322.xml"/><Relationship Id="rId37" Type="http://schemas.openxmlformats.org/officeDocument/2006/relationships/image" Target="../media/image329.png"/><Relationship Id="rId40" Type="http://schemas.openxmlformats.org/officeDocument/2006/relationships/customXml" Target="../ink/ink326.xml"/><Relationship Id="rId45" Type="http://schemas.openxmlformats.org/officeDocument/2006/relationships/image" Target="../media/image333.png"/><Relationship Id="rId53" Type="http://schemas.openxmlformats.org/officeDocument/2006/relationships/image" Target="../media/image337.png"/><Relationship Id="rId58" Type="http://schemas.openxmlformats.org/officeDocument/2006/relationships/customXml" Target="../ink/ink335.xml"/><Relationship Id="rId66" Type="http://schemas.openxmlformats.org/officeDocument/2006/relationships/customXml" Target="../ink/ink339.xml"/><Relationship Id="rId5" Type="http://schemas.openxmlformats.org/officeDocument/2006/relationships/image" Target="../media/image313.png"/><Relationship Id="rId61" Type="http://schemas.openxmlformats.org/officeDocument/2006/relationships/image" Target="../media/image341.png"/><Relationship Id="rId19" Type="http://schemas.openxmlformats.org/officeDocument/2006/relationships/image" Target="../media/image320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324.png"/><Relationship Id="rId30" Type="http://schemas.openxmlformats.org/officeDocument/2006/relationships/customXml" Target="../ink/ink321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48" Type="http://schemas.openxmlformats.org/officeDocument/2006/relationships/customXml" Target="../ink/ink330.xml"/><Relationship Id="rId56" Type="http://schemas.openxmlformats.org/officeDocument/2006/relationships/customXml" Target="../ink/ink334.xml"/><Relationship Id="rId64" Type="http://schemas.openxmlformats.org/officeDocument/2006/relationships/customXml" Target="../ink/ink338.xml"/><Relationship Id="rId8" Type="http://schemas.openxmlformats.org/officeDocument/2006/relationships/customXml" Target="../ink/ink310.xml"/><Relationship Id="rId51" Type="http://schemas.openxmlformats.org/officeDocument/2006/relationships/image" Target="../media/image336.png"/><Relationship Id="rId3" Type="http://schemas.openxmlformats.org/officeDocument/2006/relationships/image" Target="../media/image312.png"/><Relationship Id="rId12" Type="http://schemas.openxmlformats.org/officeDocument/2006/relationships/customXml" Target="../ink/ink312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image" Target="../media/image340.png"/><Relationship Id="rId67" Type="http://schemas.openxmlformats.org/officeDocument/2006/relationships/image" Target="../media/image344.png"/><Relationship Id="rId20" Type="http://schemas.openxmlformats.org/officeDocument/2006/relationships/customXml" Target="../ink/ink316.xml"/><Relationship Id="rId41" Type="http://schemas.openxmlformats.org/officeDocument/2006/relationships/image" Target="../media/image331.png"/><Relationship Id="rId54" Type="http://schemas.openxmlformats.org/officeDocument/2006/relationships/customXml" Target="../ink/ink333.xml"/><Relationship Id="rId62" Type="http://schemas.openxmlformats.org/officeDocument/2006/relationships/customXml" Target="../ink/ink3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image" Target="../media/image335.png"/><Relationship Id="rId57" Type="http://schemas.openxmlformats.org/officeDocument/2006/relationships/image" Target="../media/image339.png"/><Relationship Id="rId10" Type="http://schemas.openxmlformats.org/officeDocument/2006/relationships/customXml" Target="../ink/ink311.xml"/><Relationship Id="rId31" Type="http://schemas.openxmlformats.org/officeDocument/2006/relationships/image" Target="../media/image326.png"/><Relationship Id="rId44" Type="http://schemas.openxmlformats.org/officeDocument/2006/relationships/customXml" Target="../ink/ink328.xml"/><Relationship Id="rId52" Type="http://schemas.openxmlformats.org/officeDocument/2006/relationships/customXml" Target="../ink/ink332.xml"/><Relationship Id="rId60" Type="http://schemas.openxmlformats.org/officeDocument/2006/relationships/customXml" Target="../ink/ink336.xml"/><Relationship Id="rId65" Type="http://schemas.openxmlformats.org/officeDocument/2006/relationships/image" Target="../media/image343.png"/><Relationship Id="rId4" Type="http://schemas.openxmlformats.org/officeDocument/2006/relationships/customXml" Target="../ink/ink308.xml"/><Relationship Id="rId9" Type="http://schemas.openxmlformats.org/officeDocument/2006/relationships/image" Target="../media/image315.png"/><Relationship Id="rId13" Type="http://schemas.openxmlformats.org/officeDocument/2006/relationships/image" Target="../media/image317.png"/><Relationship Id="rId18" Type="http://schemas.openxmlformats.org/officeDocument/2006/relationships/customXml" Target="../ink/ink315.xml"/><Relationship Id="rId39" Type="http://schemas.openxmlformats.org/officeDocument/2006/relationships/image" Target="../media/image3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90209-8BBC-4314-B802-4B32C6C68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Modeling: Electric Circuits</a:t>
            </a:r>
            <a:br>
              <a:rPr lang="en-US" dirty="0"/>
            </a:br>
            <a:r>
              <a:rPr lang="en-US" dirty="0"/>
              <a:t>RLC-Circuit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09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D96AEF-A997-4DA8-94D7-F5731AD029C7}"/>
                  </a:ext>
                </a:extLst>
              </p14:cNvPr>
              <p14:cNvContentPartPr/>
              <p14:nvPr/>
            </p14:nvContentPartPr>
            <p14:xfrm>
              <a:off x="95608" y="181186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D96AEF-A997-4DA8-94D7-F5731AD02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68" y="179422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02415C5-04CD-4B53-95F2-B0BFF0A48096}"/>
              </a:ext>
            </a:extLst>
          </p:cNvPr>
          <p:cNvGrpSpPr/>
          <p:nvPr/>
        </p:nvGrpSpPr>
        <p:grpSpPr>
          <a:xfrm>
            <a:off x="930088" y="149021"/>
            <a:ext cx="792720" cy="595080"/>
            <a:chOff x="930088" y="149021"/>
            <a:chExt cx="79272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FB788B-1322-4DD2-BA0E-F0CC71278792}"/>
                    </a:ext>
                  </a:extLst>
                </p14:cNvPr>
                <p14:cNvContentPartPr/>
                <p14:nvPr/>
              </p14:nvContentPartPr>
              <p14:xfrm>
                <a:off x="966808" y="400661"/>
                <a:ext cx="91800" cy="343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FB788B-1322-4DD2-BA0E-F0CC712787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9168" y="383021"/>
                  <a:ext cx="127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BD5EC3-78EC-4723-BF67-F2AC952DBCCC}"/>
                    </a:ext>
                  </a:extLst>
                </p14:cNvPr>
                <p14:cNvContentPartPr/>
                <p14:nvPr/>
              </p14:nvContentPartPr>
              <p14:xfrm>
                <a:off x="1186408" y="352421"/>
                <a:ext cx="276120" cy="321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BD5EC3-78EC-4723-BF67-F2AC952DBC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8408" y="334421"/>
                  <a:ext cx="311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1F28E8-CC0D-4D17-BCFC-031C4A2720C7}"/>
                    </a:ext>
                  </a:extLst>
                </p14:cNvPr>
                <p14:cNvContentPartPr/>
                <p14:nvPr/>
              </p14:nvContentPartPr>
              <p14:xfrm>
                <a:off x="1578448" y="461501"/>
                <a:ext cx="144360" cy="266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1F28E8-CC0D-4D17-BCFC-031C4A2720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0808" y="443501"/>
                  <a:ext cx="180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D9C53DE-81DA-4A27-95C0-780EE33BA76F}"/>
                    </a:ext>
                  </a:extLst>
                </p14:cNvPr>
                <p14:cNvContentPartPr/>
                <p14:nvPr/>
              </p14:nvContentPartPr>
              <p14:xfrm>
                <a:off x="930088" y="149021"/>
                <a:ext cx="285120" cy="9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D9C53DE-81DA-4A27-95C0-780EE33BA7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448" y="131381"/>
                  <a:ext cx="3207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01920C-E3D6-45F1-A6BD-DA50B3069FE8}"/>
              </a:ext>
            </a:extLst>
          </p:cNvPr>
          <p:cNvGrpSpPr/>
          <p:nvPr/>
        </p:nvGrpSpPr>
        <p:grpSpPr>
          <a:xfrm>
            <a:off x="2358928" y="213821"/>
            <a:ext cx="2509560" cy="541800"/>
            <a:chOff x="2358928" y="213821"/>
            <a:chExt cx="250956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A0CF19-CEF9-4750-8326-A86A20D46FA2}"/>
                    </a:ext>
                  </a:extLst>
                </p14:cNvPr>
                <p14:cNvContentPartPr/>
                <p14:nvPr/>
              </p14:nvContentPartPr>
              <p14:xfrm>
                <a:off x="2358928" y="313181"/>
                <a:ext cx="233280" cy="44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A0CF19-CEF9-4750-8326-A86A20D46F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1288" y="295541"/>
                  <a:ext cx="2689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1F87F0-A3E1-4F47-ADB1-A9C97F46776E}"/>
                    </a:ext>
                  </a:extLst>
                </p14:cNvPr>
                <p14:cNvContentPartPr/>
                <p14:nvPr/>
              </p14:nvContentPartPr>
              <p14:xfrm>
                <a:off x="2660968" y="484541"/>
                <a:ext cx="129960" cy="18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1F87F0-A3E1-4F47-ADB1-A9C97F4677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3328" y="466901"/>
                  <a:ext cx="165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D3B0D4-68BF-444D-BAEE-16203C3ADC81}"/>
                    </a:ext>
                  </a:extLst>
                </p14:cNvPr>
                <p14:cNvContentPartPr/>
                <p14:nvPr/>
              </p14:nvContentPartPr>
              <p14:xfrm>
                <a:off x="2988208" y="325061"/>
                <a:ext cx="131400" cy="37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D3B0D4-68BF-444D-BAEE-16203C3ADC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208" y="307421"/>
                  <a:ext cx="167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AAC7CB-F368-4A55-B5A3-5468E67C32E0}"/>
                    </a:ext>
                  </a:extLst>
                </p14:cNvPr>
                <p14:cNvContentPartPr/>
                <p14:nvPr/>
              </p14:nvContentPartPr>
              <p14:xfrm>
                <a:off x="3232288" y="468341"/>
                <a:ext cx="276120" cy="19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AAC7CB-F368-4A55-B5A3-5468E67C32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4288" y="450341"/>
                  <a:ext cx="311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7647B7-AF77-4493-B186-228D8D923882}"/>
                    </a:ext>
                  </a:extLst>
                </p14:cNvPr>
                <p14:cNvContentPartPr/>
                <p14:nvPr/>
              </p14:nvContentPartPr>
              <p14:xfrm>
                <a:off x="3721528" y="213821"/>
                <a:ext cx="16920" cy="47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7647B7-AF77-4493-B186-228D8D9238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3888" y="195821"/>
                  <a:ext cx="52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E6E5A2-C39F-40A9-B996-F9C1152CC5E8}"/>
                    </a:ext>
                  </a:extLst>
                </p14:cNvPr>
                <p14:cNvContentPartPr/>
                <p14:nvPr/>
              </p14:nvContentPartPr>
              <p14:xfrm>
                <a:off x="3785968" y="388061"/>
                <a:ext cx="193680" cy="22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E6E5A2-C39F-40A9-B996-F9C1152CC5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68328" y="370421"/>
                  <a:ext cx="229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0CC568-23A8-4AB5-BA8A-C4F9A5424E11}"/>
                    </a:ext>
                  </a:extLst>
                </p14:cNvPr>
                <p14:cNvContentPartPr/>
                <p14:nvPr/>
              </p14:nvContentPartPr>
              <p14:xfrm>
                <a:off x="4084048" y="403181"/>
                <a:ext cx="246240" cy="20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0CC568-23A8-4AB5-BA8A-C4F9A5424E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6048" y="385181"/>
                  <a:ext cx="281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FD688A-38CC-42CC-B943-9F90E8A8E8F9}"/>
                    </a:ext>
                  </a:extLst>
                </p14:cNvPr>
                <p14:cNvContentPartPr/>
                <p14:nvPr/>
              </p14:nvContentPartPr>
              <p14:xfrm>
                <a:off x="4491568" y="433781"/>
                <a:ext cx="376920" cy="16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FD688A-38CC-42CC-B943-9F90E8A8E8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3928" y="415781"/>
                  <a:ext cx="4125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7E7865-06DE-45D3-8459-11C75074EB94}"/>
              </a:ext>
            </a:extLst>
          </p:cNvPr>
          <p:cNvGrpSpPr/>
          <p:nvPr/>
        </p:nvGrpSpPr>
        <p:grpSpPr>
          <a:xfrm>
            <a:off x="2306008" y="1320101"/>
            <a:ext cx="1508760" cy="702720"/>
            <a:chOff x="2306008" y="1320101"/>
            <a:chExt cx="150876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8105D9-70BA-4206-8A68-B89BA13855E4}"/>
                    </a:ext>
                  </a:extLst>
                </p14:cNvPr>
                <p14:cNvContentPartPr/>
                <p14:nvPr/>
              </p14:nvContentPartPr>
              <p14:xfrm>
                <a:off x="2472328" y="1469141"/>
                <a:ext cx="96840" cy="39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8105D9-70BA-4206-8A68-B89BA13855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4688" y="1451501"/>
                  <a:ext cx="1324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7ADAA4-B3A2-4D73-B0AA-13B9426D8BD5}"/>
                    </a:ext>
                  </a:extLst>
                </p14:cNvPr>
                <p14:cNvContentPartPr/>
                <p14:nvPr/>
              </p14:nvContentPartPr>
              <p14:xfrm>
                <a:off x="2306008" y="1923461"/>
                <a:ext cx="310680" cy="46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7ADAA4-B3A2-4D73-B0AA-13B9426D8B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8008" y="1905821"/>
                  <a:ext cx="346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F6F3EC-CF14-4A67-85C6-BA063095F39C}"/>
                    </a:ext>
                  </a:extLst>
                </p14:cNvPr>
                <p14:cNvContentPartPr/>
                <p14:nvPr/>
              </p14:nvContentPartPr>
              <p14:xfrm>
                <a:off x="2325448" y="1320101"/>
                <a:ext cx="408600" cy="9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F6F3EC-CF14-4A67-85C6-BA063095F3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07808" y="1302461"/>
                  <a:ext cx="444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338ED8-96DF-4388-83D6-F7B1679497A3}"/>
                    </a:ext>
                  </a:extLst>
                </p14:cNvPr>
                <p14:cNvContentPartPr/>
                <p14:nvPr/>
              </p14:nvContentPartPr>
              <p14:xfrm>
                <a:off x="2824768" y="1376981"/>
                <a:ext cx="255600" cy="64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338ED8-96DF-4388-83D6-F7B1679497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07128" y="1358981"/>
                  <a:ext cx="2912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EB8608-7C7D-4318-B151-8AFC92F215FF}"/>
                    </a:ext>
                  </a:extLst>
                </p14:cNvPr>
                <p14:cNvContentPartPr/>
                <p14:nvPr/>
              </p14:nvContentPartPr>
              <p14:xfrm>
                <a:off x="3239848" y="1453301"/>
                <a:ext cx="218880" cy="46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EB8608-7C7D-4318-B151-8AFC92F215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1848" y="1435301"/>
                  <a:ext cx="2545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FC7332-D5E4-491B-833D-6FE99AA7DA33}"/>
                    </a:ext>
                  </a:extLst>
                </p14:cNvPr>
                <p14:cNvContentPartPr/>
                <p14:nvPr/>
              </p14:nvContentPartPr>
              <p14:xfrm>
                <a:off x="3138328" y="1631861"/>
                <a:ext cx="259200" cy="8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FC7332-D5E4-491B-833D-6FE99AA7D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20688" y="1614221"/>
                  <a:ext cx="294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FB0BE4-C62F-494F-8966-BE803ED9681F}"/>
                    </a:ext>
                  </a:extLst>
                </p14:cNvPr>
                <p14:cNvContentPartPr/>
                <p14:nvPr/>
              </p14:nvContentPartPr>
              <p14:xfrm>
                <a:off x="3653848" y="1425941"/>
                <a:ext cx="160920" cy="52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FB0BE4-C62F-494F-8966-BE803ED968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36208" y="1407941"/>
                  <a:ext cx="196560" cy="56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0F2023-491A-45FA-9EF0-32001A2B610D}"/>
              </a:ext>
            </a:extLst>
          </p:cNvPr>
          <p:cNvGrpSpPr/>
          <p:nvPr/>
        </p:nvGrpSpPr>
        <p:grpSpPr>
          <a:xfrm>
            <a:off x="4431448" y="1671461"/>
            <a:ext cx="267480" cy="160560"/>
            <a:chOff x="4431448" y="1671461"/>
            <a:chExt cx="26748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59CB6C-0325-4754-B3CD-EA807DDA798A}"/>
                    </a:ext>
                  </a:extLst>
                </p14:cNvPr>
                <p14:cNvContentPartPr/>
                <p14:nvPr/>
              </p14:nvContentPartPr>
              <p14:xfrm>
                <a:off x="4452328" y="1671461"/>
                <a:ext cx="246600" cy="25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59CB6C-0325-4754-B3CD-EA807DDA79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4328" y="1653461"/>
                  <a:ext cx="28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FBC25F-24CB-4EA0-99C4-B1ABFB68CC4F}"/>
                    </a:ext>
                  </a:extLst>
                </p14:cNvPr>
                <p14:cNvContentPartPr/>
                <p14:nvPr/>
              </p14:nvContentPartPr>
              <p14:xfrm>
                <a:off x="4431448" y="1811861"/>
                <a:ext cx="228960" cy="2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FBC25F-24CB-4EA0-99C4-B1ABFB68CC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3448" y="1794221"/>
                  <a:ext cx="2646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CBA299-6907-4735-B1F7-E95B47705383}"/>
              </a:ext>
            </a:extLst>
          </p:cNvPr>
          <p:cNvGrpSpPr/>
          <p:nvPr/>
        </p:nvGrpSpPr>
        <p:grpSpPr>
          <a:xfrm>
            <a:off x="5273848" y="1236221"/>
            <a:ext cx="484560" cy="605520"/>
            <a:chOff x="5273848" y="1236221"/>
            <a:chExt cx="48456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D527A-2C33-4921-95F4-F60BDED1DF72}"/>
                    </a:ext>
                  </a:extLst>
                </p14:cNvPr>
                <p14:cNvContentPartPr/>
                <p14:nvPr/>
              </p14:nvContentPartPr>
              <p14:xfrm>
                <a:off x="5408488" y="1440701"/>
                <a:ext cx="61920" cy="35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D527A-2C33-4921-95F4-F60BDED1DF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90848" y="1423061"/>
                  <a:ext cx="97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FD09C1-64C1-41C8-9956-CB6D27BFAC98}"/>
                    </a:ext>
                  </a:extLst>
                </p14:cNvPr>
                <p14:cNvContentPartPr/>
                <p14:nvPr/>
              </p14:nvContentPartPr>
              <p14:xfrm>
                <a:off x="5273848" y="1801421"/>
                <a:ext cx="484560" cy="4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FD09C1-64C1-41C8-9956-CB6D27BFAC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6208" y="1783421"/>
                  <a:ext cx="52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103263-B4F1-4504-8F71-169A596E7995}"/>
                    </a:ext>
                  </a:extLst>
                </p14:cNvPr>
                <p14:cNvContentPartPr/>
                <p14:nvPr/>
              </p14:nvContentPartPr>
              <p14:xfrm>
                <a:off x="5309488" y="1236221"/>
                <a:ext cx="324720" cy="9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103263-B4F1-4504-8F71-169A596E79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1488" y="1218581"/>
                  <a:ext cx="3603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E814E5-DC9C-47AD-967F-491E2633E492}"/>
                  </a:ext>
                </a:extLst>
              </p14:cNvPr>
              <p14:cNvContentPartPr/>
              <p14:nvPr/>
            </p14:nvContentPartPr>
            <p14:xfrm>
              <a:off x="5841568" y="1829501"/>
              <a:ext cx="174600" cy="22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E814E5-DC9C-47AD-967F-491E2633E4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23568" y="1811501"/>
                <a:ext cx="21024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D8D2075-B4A1-4878-B265-29D9D45D4947}"/>
              </a:ext>
            </a:extLst>
          </p:cNvPr>
          <p:cNvGrpSpPr/>
          <p:nvPr/>
        </p:nvGrpSpPr>
        <p:grpSpPr>
          <a:xfrm>
            <a:off x="6593248" y="1504421"/>
            <a:ext cx="465840" cy="383760"/>
            <a:chOff x="6593248" y="1504421"/>
            <a:chExt cx="4658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30A4FA-0C82-4F1D-8308-38CFF3AF5846}"/>
                    </a:ext>
                  </a:extLst>
                </p14:cNvPr>
                <p14:cNvContentPartPr/>
                <p14:nvPr/>
              </p14:nvContentPartPr>
              <p14:xfrm>
                <a:off x="6593248" y="1637261"/>
                <a:ext cx="465840" cy="3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30A4FA-0C82-4F1D-8308-38CFF3AF58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5608" y="1619261"/>
                  <a:ext cx="501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E338F2-1408-4994-8979-31F9E7FD0FC2}"/>
                    </a:ext>
                  </a:extLst>
                </p14:cNvPr>
                <p14:cNvContentPartPr/>
                <p14:nvPr/>
              </p14:nvContentPartPr>
              <p14:xfrm>
                <a:off x="6753448" y="1504421"/>
                <a:ext cx="64440" cy="383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E338F2-1408-4994-8979-31F9E7FD0F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5808" y="1486421"/>
                  <a:ext cx="10008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B10F6F-8293-4C40-A767-194C1AC0AE8C}"/>
              </a:ext>
            </a:extLst>
          </p:cNvPr>
          <p:cNvGrpSpPr/>
          <p:nvPr/>
        </p:nvGrpSpPr>
        <p:grpSpPr>
          <a:xfrm>
            <a:off x="7521688" y="1173221"/>
            <a:ext cx="741240" cy="1106640"/>
            <a:chOff x="7521688" y="1173221"/>
            <a:chExt cx="741240" cy="11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08DB52-9EF6-47BB-8C55-FA0862097F2E}"/>
                    </a:ext>
                  </a:extLst>
                </p14:cNvPr>
                <p14:cNvContentPartPr/>
                <p14:nvPr/>
              </p14:nvContentPartPr>
              <p14:xfrm>
                <a:off x="7682608" y="1367981"/>
                <a:ext cx="66240" cy="33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08DB52-9EF6-47BB-8C55-FA0862097F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4608" y="1349981"/>
                  <a:ext cx="1018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157887-784A-44F8-A381-447C1DD03CAB}"/>
                    </a:ext>
                  </a:extLst>
                </p14:cNvPr>
                <p14:cNvContentPartPr/>
                <p14:nvPr/>
              </p14:nvContentPartPr>
              <p14:xfrm>
                <a:off x="7521688" y="1733021"/>
                <a:ext cx="451440" cy="3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157887-784A-44F8-A381-447C1DD03C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4048" y="1715381"/>
                  <a:ext cx="487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AE1B06-6CC2-4DA2-9046-4D0CDA17E150}"/>
                    </a:ext>
                  </a:extLst>
                </p14:cNvPr>
                <p14:cNvContentPartPr/>
                <p14:nvPr/>
              </p14:nvContentPartPr>
              <p14:xfrm>
                <a:off x="7523128" y="1173221"/>
                <a:ext cx="382320" cy="78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AE1B06-6CC2-4DA2-9046-4D0CDA17E1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5488" y="1155221"/>
                  <a:ext cx="417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0FCBA6-54D2-44A4-AC7A-45FF5F709E6F}"/>
                    </a:ext>
                  </a:extLst>
                </p14:cNvPr>
                <p14:cNvContentPartPr/>
                <p14:nvPr/>
              </p14:nvContentPartPr>
              <p14:xfrm>
                <a:off x="8055208" y="1725461"/>
                <a:ext cx="94320" cy="55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0FCBA6-54D2-44A4-AC7A-45FF5F709E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37208" y="1707461"/>
                  <a:ext cx="1299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3DD5AA-5948-46E3-A1BE-F2D301E5D5ED}"/>
                    </a:ext>
                  </a:extLst>
                </p14:cNvPr>
                <p14:cNvContentPartPr/>
                <p14:nvPr/>
              </p14:nvContentPartPr>
              <p14:xfrm>
                <a:off x="8037208" y="1657781"/>
                <a:ext cx="225720" cy="18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3DD5AA-5948-46E3-A1BE-F2D301E5D5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19208" y="1640141"/>
                  <a:ext cx="2613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DCB540-6416-44CD-8120-691A38824E11}"/>
              </a:ext>
            </a:extLst>
          </p:cNvPr>
          <p:cNvGrpSpPr/>
          <p:nvPr/>
        </p:nvGrpSpPr>
        <p:grpSpPr>
          <a:xfrm>
            <a:off x="673408" y="2600261"/>
            <a:ext cx="626400" cy="765720"/>
            <a:chOff x="673408" y="2600261"/>
            <a:chExt cx="62640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4FF98B-5D79-4F00-AB9F-4C9852697607}"/>
                    </a:ext>
                  </a:extLst>
                </p14:cNvPr>
                <p14:cNvContentPartPr/>
                <p14:nvPr/>
              </p14:nvContentPartPr>
              <p14:xfrm>
                <a:off x="860968" y="2774501"/>
                <a:ext cx="101520" cy="29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4FF98B-5D79-4F00-AB9F-4C98526976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2968" y="2756501"/>
                  <a:ext cx="137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F66CC9-F59B-44E7-8FCB-33E4C9854438}"/>
                    </a:ext>
                  </a:extLst>
                </p14:cNvPr>
                <p14:cNvContentPartPr/>
                <p14:nvPr/>
              </p14:nvContentPartPr>
              <p14:xfrm>
                <a:off x="734968" y="3143861"/>
                <a:ext cx="279000" cy="8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F66CC9-F59B-44E7-8FCB-33E4C98544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968" y="3126221"/>
                  <a:ext cx="314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70C1E7-0A54-4BC0-9F0A-DF9D0A61BFF7}"/>
                    </a:ext>
                  </a:extLst>
                </p14:cNvPr>
                <p14:cNvContentPartPr/>
                <p14:nvPr/>
              </p14:nvContentPartPr>
              <p14:xfrm>
                <a:off x="673408" y="2600261"/>
                <a:ext cx="308880" cy="9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70C1E7-0A54-4BC0-9F0A-DF9D0A61BF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408" y="2582621"/>
                  <a:ext cx="344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25C817-9F1F-4523-B1FB-FE5F19628E74}"/>
                    </a:ext>
                  </a:extLst>
                </p14:cNvPr>
                <p14:cNvContentPartPr/>
                <p14:nvPr/>
              </p14:nvContentPartPr>
              <p14:xfrm>
                <a:off x="1070488" y="3161501"/>
                <a:ext cx="229320" cy="204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25C817-9F1F-4523-B1FB-FE5F19628E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2488" y="3143861"/>
                  <a:ext cx="26496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54F6DA-8EC7-4931-A6BD-1D1CF520EEE8}"/>
              </a:ext>
            </a:extLst>
          </p:cNvPr>
          <p:cNvGrpSpPr/>
          <p:nvPr/>
        </p:nvGrpSpPr>
        <p:grpSpPr>
          <a:xfrm>
            <a:off x="1940608" y="2937941"/>
            <a:ext cx="201960" cy="158400"/>
            <a:chOff x="1940608" y="2937941"/>
            <a:chExt cx="20196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286274-7CC4-44F8-AE75-E444CBF11279}"/>
                    </a:ext>
                  </a:extLst>
                </p14:cNvPr>
                <p14:cNvContentPartPr/>
                <p14:nvPr/>
              </p14:nvContentPartPr>
              <p14:xfrm>
                <a:off x="1988128" y="2937941"/>
                <a:ext cx="87120" cy="46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286274-7CC4-44F8-AE75-E444CBF112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70488" y="2920301"/>
                  <a:ext cx="122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EE8D4D-25FB-46DD-9B68-C4608752E8E6}"/>
                    </a:ext>
                  </a:extLst>
                </p14:cNvPr>
                <p14:cNvContentPartPr/>
                <p14:nvPr/>
              </p14:nvContentPartPr>
              <p14:xfrm>
                <a:off x="1940608" y="3071141"/>
                <a:ext cx="201960" cy="25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EE8D4D-25FB-46DD-9B68-C4608752E8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608" y="3053501"/>
                  <a:ext cx="2376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44D254E-5A64-4984-8F5C-5EFF14A21C8E}"/>
              </a:ext>
            </a:extLst>
          </p:cNvPr>
          <p:cNvGrpSpPr/>
          <p:nvPr/>
        </p:nvGrpSpPr>
        <p:grpSpPr>
          <a:xfrm>
            <a:off x="2774728" y="2655341"/>
            <a:ext cx="4569840" cy="762480"/>
            <a:chOff x="2774728" y="2655341"/>
            <a:chExt cx="456984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7AC166-79C4-46E1-AD1B-7A7CD87BE1D5}"/>
                    </a:ext>
                  </a:extLst>
                </p14:cNvPr>
                <p14:cNvContentPartPr/>
                <p14:nvPr/>
              </p14:nvContentPartPr>
              <p14:xfrm>
                <a:off x="2774728" y="2729501"/>
                <a:ext cx="273600" cy="31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7AC166-79C4-46E1-AD1B-7A7CD87BE1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56728" y="2711861"/>
                  <a:ext cx="309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D166DD-7EF7-4420-B832-C687A753E346}"/>
                    </a:ext>
                  </a:extLst>
                </p14:cNvPr>
                <p14:cNvContentPartPr/>
                <p14:nvPr/>
              </p14:nvContentPartPr>
              <p14:xfrm>
                <a:off x="3063808" y="2884301"/>
                <a:ext cx="163080" cy="227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D166DD-7EF7-4420-B832-C687A753E3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46168" y="2866661"/>
                  <a:ext cx="198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1577DB-1A23-4A0D-A7D9-80B463D9EC7A}"/>
                    </a:ext>
                  </a:extLst>
                </p14:cNvPr>
                <p14:cNvContentPartPr/>
                <p14:nvPr/>
              </p14:nvContentPartPr>
              <p14:xfrm>
                <a:off x="3352528" y="2918501"/>
                <a:ext cx="432720" cy="15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1577DB-1A23-4A0D-A7D9-80B463D9EC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34528" y="2900501"/>
                  <a:ext cx="468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BCBCC2-05BF-43C0-AC71-5145DAFEEEEA}"/>
                    </a:ext>
                  </a:extLst>
                </p14:cNvPr>
                <p14:cNvContentPartPr/>
                <p14:nvPr/>
              </p14:nvContentPartPr>
              <p14:xfrm>
                <a:off x="4042288" y="2851181"/>
                <a:ext cx="53640" cy="419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BCBCC2-05BF-43C0-AC71-5145DAFEEE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4288" y="2833541"/>
                  <a:ext cx="892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96726B-6BE4-4E34-A52C-3711682CF218}"/>
                    </a:ext>
                  </a:extLst>
                </p14:cNvPr>
                <p14:cNvContentPartPr/>
                <p14:nvPr/>
              </p14:nvContentPartPr>
              <p14:xfrm>
                <a:off x="4090528" y="2742461"/>
                <a:ext cx="174600" cy="341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96726B-6BE4-4E34-A52C-3711682CF2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72888" y="2724821"/>
                  <a:ext cx="210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6C2055-7B1F-4E08-B6C3-F718B589ED15}"/>
                    </a:ext>
                  </a:extLst>
                </p14:cNvPr>
                <p14:cNvContentPartPr/>
                <p14:nvPr/>
              </p14:nvContentPartPr>
              <p14:xfrm>
                <a:off x="3993688" y="3063221"/>
                <a:ext cx="113040" cy="354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6C2055-7B1F-4E08-B6C3-F718B589ED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76048" y="3045581"/>
                  <a:ext cx="148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0D7A5B-F4F7-451B-BDC4-10DD6DA9D19B}"/>
                    </a:ext>
                  </a:extLst>
                </p14:cNvPr>
                <p14:cNvContentPartPr/>
                <p14:nvPr/>
              </p14:nvContentPartPr>
              <p14:xfrm>
                <a:off x="4442248" y="2710781"/>
                <a:ext cx="81360" cy="331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0D7A5B-F4F7-451B-BDC4-10DD6DA9D1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4608" y="2693141"/>
                  <a:ext cx="117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19B6D2-5BCD-4358-BECD-C8783F3D0DC3}"/>
                    </a:ext>
                  </a:extLst>
                </p14:cNvPr>
                <p14:cNvContentPartPr/>
                <p14:nvPr/>
              </p14:nvContentPartPr>
              <p14:xfrm>
                <a:off x="4731688" y="2929661"/>
                <a:ext cx="55440" cy="54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19B6D2-5BCD-4358-BECD-C8783F3D0D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4048" y="2912021"/>
                  <a:ext cx="91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50E1B6-DCF5-43B5-A1E2-C7FFB1BC207E}"/>
                    </a:ext>
                  </a:extLst>
                </p14:cNvPr>
                <p14:cNvContentPartPr/>
                <p14:nvPr/>
              </p14:nvContentPartPr>
              <p14:xfrm>
                <a:off x="4411288" y="2854421"/>
                <a:ext cx="168120" cy="69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50E1B6-DCF5-43B5-A1E2-C7FFB1BC20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93288" y="2836421"/>
                  <a:ext cx="203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C5E871-90C6-41CC-A8D7-C5679EDC8BE3}"/>
                    </a:ext>
                  </a:extLst>
                </p14:cNvPr>
                <p14:cNvContentPartPr/>
                <p14:nvPr/>
              </p14:nvContentPartPr>
              <p14:xfrm>
                <a:off x="4364128" y="2655341"/>
                <a:ext cx="192240" cy="45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C5E871-90C6-41CC-A8D7-C5679EDC8B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6488" y="2637701"/>
                  <a:ext cx="2278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F85906-2FC3-4AA6-8968-A393FFA215BB}"/>
                    </a:ext>
                  </a:extLst>
                </p14:cNvPr>
                <p14:cNvContentPartPr/>
                <p14:nvPr/>
              </p14:nvContentPartPr>
              <p14:xfrm>
                <a:off x="4646368" y="2858741"/>
                <a:ext cx="174600" cy="26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F85906-2FC3-4AA6-8968-A393FFA215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28368" y="2840741"/>
                  <a:ext cx="210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75279D-295D-4A76-9DA5-039CCA8F7E0F}"/>
                    </a:ext>
                  </a:extLst>
                </p14:cNvPr>
                <p14:cNvContentPartPr/>
                <p14:nvPr/>
              </p14:nvContentPartPr>
              <p14:xfrm>
                <a:off x="5069368" y="2887541"/>
                <a:ext cx="338040" cy="18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75279D-295D-4A76-9DA5-039CCA8F7E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51368" y="2869541"/>
                  <a:ext cx="373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7D1197-E595-4614-A56D-C1E13FBA792E}"/>
                    </a:ext>
                  </a:extLst>
                </p14:cNvPr>
                <p14:cNvContentPartPr/>
                <p14:nvPr/>
              </p14:nvContentPartPr>
              <p14:xfrm>
                <a:off x="5566168" y="2862341"/>
                <a:ext cx="132840" cy="21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7D1197-E595-4614-A56D-C1E13FBA79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48528" y="2844341"/>
                  <a:ext cx="1684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F89EAC-1A50-4D32-82E1-1BD0FDCED8F8}"/>
                    </a:ext>
                  </a:extLst>
                </p14:cNvPr>
                <p14:cNvContentPartPr/>
                <p14:nvPr/>
              </p14:nvContentPartPr>
              <p14:xfrm>
                <a:off x="5870728" y="2898341"/>
                <a:ext cx="191160" cy="12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F89EAC-1A50-4D32-82E1-1BD0FDCED8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53088" y="2880341"/>
                  <a:ext cx="226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28C4B6-DCBB-45CC-ABC9-2680BF34D8DF}"/>
                    </a:ext>
                  </a:extLst>
                </p14:cNvPr>
                <p14:cNvContentPartPr/>
                <p14:nvPr/>
              </p14:nvContentPartPr>
              <p14:xfrm>
                <a:off x="6288688" y="2723021"/>
                <a:ext cx="43200" cy="28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28C4B6-DCBB-45CC-ABC9-2680BF34D8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70688" y="2705381"/>
                  <a:ext cx="78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E5E065-D23E-4E29-BA2B-DF1D6F3EA28A}"/>
                    </a:ext>
                  </a:extLst>
                </p14:cNvPr>
                <p14:cNvContentPartPr/>
                <p14:nvPr/>
              </p14:nvContentPartPr>
              <p14:xfrm>
                <a:off x="6233968" y="2847221"/>
                <a:ext cx="473400" cy="18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E5E065-D23E-4E29-BA2B-DF1D6F3EA28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16328" y="2829221"/>
                  <a:ext cx="509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C0F79B1-C863-450F-9FED-CCEE7E5E31B1}"/>
                    </a:ext>
                  </a:extLst>
                </p14:cNvPr>
                <p14:cNvContentPartPr/>
                <p14:nvPr/>
              </p14:nvContentPartPr>
              <p14:xfrm>
                <a:off x="6866128" y="2873501"/>
                <a:ext cx="168480" cy="106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C0F79B1-C863-450F-9FED-CCEE7E5E31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8488" y="2855501"/>
                  <a:ext cx="204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1316B6-9DF5-4F6C-999E-A358C44F68B2}"/>
                    </a:ext>
                  </a:extLst>
                </p14:cNvPr>
                <p14:cNvContentPartPr/>
                <p14:nvPr/>
              </p14:nvContentPartPr>
              <p14:xfrm>
                <a:off x="7147648" y="2802941"/>
                <a:ext cx="196920" cy="55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1316B6-9DF5-4F6C-999E-A358C44F68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30008" y="2785301"/>
                  <a:ext cx="232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07A25C-2ADD-4986-8597-B255EA1BC6B6}"/>
                    </a:ext>
                  </a:extLst>
                </p14:cNvPr>
                <p14:cNvContentPartPr/>
                <p14:nvPr/>
              </p14:nvContentPartPr>
              <p14:xfrm>
                <a:off x="6785848" y="2774501"/>
                <a:ext cx="231840" cy="287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07A25C-2ADD-4986-8597-B255EA1BC6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7848" y="2756501"/>
                  <a:ext cx="2674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075933A-9E75-41D7-B4FC-3EDF24E5F915}"/>
              </a:ext>
            </a:extLst>
          </p:cNvPr>
          <p:cNvGrpSpPr/>
          <p:nvPr/>
        </p:nvGrpSpPr>
        <p:grpSpPr>
          <a:xfrm>
            <a:off x="8022088" y="2530781"/>
            <a:ext cx="2418480" cy="628200"/>
            <a:chOff x="8022088" y="2530781"/>
            <a:chExt cx="241848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FE6B5D4-97B4-4242-B84A-70E3C0A2CA53}"/>
                    </a:ext>
                  </a:extLst>
                </p14:cNvPr>
                <p14:cNvContentPartPr/>
                <p14:nvPr/>
              </p14:nvContentPartPr>
              <p14:xfrm>
                <a:off x="8022088" y="2684501"/>
                <a:ext cx="191880" cy="43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FE6B5D4-97B4-4242-B84A-70E3C0A2CA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04448" y="2666501"/>
                  <a:ext cx="2275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930CC0-DA07-4F4F-BD44-AA22D430D382}"/>
                    </a:ext>
                  </a:extLst>
                </p14:cNvPr>
                <p14:cNvContentPartPr/>
                <p14:nvPr/>
              </p14:nvContentPartPr>
              <p14:xfrm>
                <a:off x="8278768" y="2859821"/>
                <a:ext cx="356040" cy="29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930CC0-DA07-4F4F-BD44-AA22D430D3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61128" y="2842181"/>
                  <a:ext cx="391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85E5FB-A0A0-42BB-AA10-5C44D607DF94}"/>
                    </a:ext>
                  </a:extLst>
                </p14:cNvPr>
                <p14:cNvContentPartPr/>
                <p14:nvPr/>
              </p14:nvContentPartPr>
              <p14:xfrm>
                <a:off x="8886088" y="2667581"/>
                <a:ext cx="76680" cy="447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85E5FB-A0A0-42BB-AA10-5C44D607DF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68448" y="2649581"/>
                  <a:ext cx="112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F4D3D2-B2E9-4A6A-ACB1-7FC0D44E25FF}"/>
                    </a:ext>
                  </a:extLst>
                </p14:cNvPr>
                <p14:cNvContentPartPr/>
                <p14:nvPr/>
              </p14:nvContentPartPr>
              <p14:xfrm>
                <a:off x="9034768" y="2759381"/>
                <a:ext cx="263880" cy="23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F4D3D2-B2E9-4A6A-ACB1-7FC0D44E25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16768" y="2741741"/>
                  <a:ext cx="299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05CD8B-8B41-4E37-B630-00D552522133}"/>
                    </a:ext>
                  </a:extLst>
                </p14:cNvPr>
                <p14:cNvContentPartPr/>
                <p14:nvPr/>
              </p14:nvContentPartPr>
              <p14:xfrm>
                <a:off x="9479728" y="2530781"/>
                <a:ext cx="65160" cy="418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05CD8B-8B41-4E37-B630-00D5525221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61728" y="2512781"/>
                  <a:ext cx="1008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DAD96F-B066-40D7-9C59-5BB2FB498FA0}"/>
                    </a:ext>
                  </a:extLst>
                </p14:cNvPr>
                <p14:cNvContentPartPr/>
                <p14:nvPr/>
              </p14:nvContentPartPr>
              <p14:xfrm>
                <a:off x="9447688" y="2714741"/>
                <a:ext cx="230400" cy="108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DAD96F-B066-40D7-9C59-5BB2FB498F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29688" y="2697101"/>
                  <a:ext cx="266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27E7A63-9855-41EC-947F-B3AF50BC5FB0}"/>
                    </a:ext>
                  </a:extLst>
                </p14:cNvPr>
                <p14:cNvContentPartPr/>
                <p14:nvPr/>
              </p14:nvContentPartPr>
              <p14:xfrm>
                <a:off x="9822808" y="2695661"/>
                <a:ext cx="172440" cy="307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7E7A63-9855-41EC-947F-B3AF50BC5FB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04808" y="2677661"/>
                  <a:ext cx="208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FEEC06A-1E24-4579-B23D-403BDA83441F}"/>
                    </a:ext>
                  </a:extLst>
                </p14:cNvPr>
                <p14:cNvContentPartPr/>
                <p14:nvPr/>
              </p14:nvContentPartPr>
              <p14:xfrm>
                <a:off x="10121968" y="2753261"/>
                <a:ext cx="318600" cy="216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FEEC06A-1E24-4579-B23D-403BDA8344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04328" y="2735621"/>
                  <a:ext cx="3542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2A2B3C6-E9C7-4B7B-8F22-4311093B3D84}"/>
              </a:ext>
            </a:extLst>
          </p:cNvPr>
          <p:cNvGrpSpPr/>
          <p:nvPr/>
        </p:nvGrpSpPr>
        <p:grpSpPr>
          <a:xfrm>
            <a:off x="958528" y="3594941"/>
            <a:ext cx="587160" cy="967320"/>
            <a:chOff x="958528" y="3594941"/>
            <a:chExt cx="587160" cy="9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8C5EAC-89A5-49C6-BE10-D118CBF7664E}"/>
                    </a:ext>
                  </a:extLst>
                </p14:cNvPr>
                <p14:cNvContentPartPr/>
                <p14:nvPr/>
              </p14:nvContentPartPr>
              <p14:xfrm>
                <a:off x="1022248" y="3749741"/>
                <a:ext cx="148320" cy="392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8C5EAC-89A5-49C6-BE10-D118CBF766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4608" y="3732101"/>
                  <a:ext cx="1839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9118CA-1B21-4262-94D5-4ABE2CDC5F55}"/>
                    </a:ext>
                  </a:extLst>
                </p14:cNvPr>
                <p14:cNvContentPartPr/>
                <p14:nvPr/>
              </p14:nvContentPartPr>
              <p14:xfrm>
                <a:off x="990928" y="4074101"/>
                <a:ext cx="354600" cy="80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9118CA-1B21-4262-94D5-4ABE2CDC5F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928" y="4056461"/>
                  <a:ext cx="390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4E45EC-DC9D-4D3F-89B4-DBACC28B8E88}"/>
                    </a:ext>
                  </a:extLst>
                </p14:cNvPr>
                <p14:cNvContentPartPr/>
                <p14:nvPr/>
              </p14:nvContentPartPr>
              <p14:xfrm>
                <a:off x="958528" y="3594941"/>
                <a:ext cx="321840" cy="94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4E45EC-DC9D-4D3F-89B4-DBACC28B8E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528" y="3576941"/>
                  <a:ext cx="357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19495A-6344-458A-8653-67F767D945CF}"/>
                    </a:ext>
                  </a:extLst>
                </p14:cNvPr>
                <p14:cNvContentPartPr/>
                <p14:nvPr/>
              </p14:nvContentPartPr>
              <p14:xfrm>
                <a:off x="1273168" y="4121981"/>
                <a:ext cx="90000" cy="440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19495A-6344-458A-8653-67F767D945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55528" y="4104341"/>
                  <a:ext cx="125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8837A8-B1D5-44DE-B7DD-2FBF909916C2}"/>
                    </a:ext>
                  </a:extLst>
                </p14:cNvPr>
                <p14:cNvContentPartPr/>
                <p14:nvPr/>
              </p14:nvContentPartPr>
              <p14:xfrm>
                <a:off x="1346968" y="3947381"/>
                <a:ext cx="198720" cy="26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8837A8-B1D5-44DE-B7DD-2FBF909916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29328" y="3929741"/>
                  <a:ext cx="23436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96742B-06D8-4747-8796-AC40F737648B}"/>
                  </a:ext>
                </a:extLst>
              </p14:cNvPr>
              <p14:cNvContentPartPr/>
              <p14:nvPr/>
            </p14:nvContentPartPr>
            <p14:xfrm>
              <a:off x="1896328" y="3953861"/>
              <a:ext cx="181440" cy="239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96742B-06D8-4747-8796-AC40F737648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78688" y="3935861"/>
                <a:ext cx="21708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D1CC94-88BC-4874-A9B6-DDDBD1B088F1}"/>
              </a:ext>
            </a:extLst>
          </p:cNvPr>
          <p:cNvGrpSpPr/>
          <p:nvPr/>
        </p:nvGrpSpPr>
        <p:grpSpPr>
          <a:xfrm>
            <a:off x="2874088" y="3673781"/>
            <a:ext cx="996840" cy="627840"/>
            <a:chOff x="2874088" y="3673781"/>
            <a:chExt cx="99684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17FA6EA-DC45-4B1F-8526-406DA2995805}"/>
                    </a:ext>
                  </a:extLst>
                </p14:cNvPr>
                <p14:cNvContentPartPr/>
                <p14:nvPr/>
              </p14:nvContentPartPr>
              <p14:xfrm>
                <a:off x="2874088" y="3917861"/>
                <a:ext cx="61920" cy="383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17FA6EA-DC45-4B1F-8526-406DA29958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56088" y="3899861"/>
                  <a:ext cx="97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5593CD-4C00-4B3E-96C4-1E795C2AC4D6}"/>
                    </a:ext>
                  </a:extLst>
                </p14:cNvPr>
                <p14:cNvContentPartPr/>
                <p14:nvPr/>
              </p14:nvContentPartPr>
              <p14:xfrm>
                <a:off x="2919808" y="3673781"/>
                <a:ext cx="281880" cy="30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5593CD-4C00-4B3E-96C4-1E795C2AC4D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1808" y="3656141"/>
                  <a:ext cx="317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6C1638F-1022-4578-B77F-B9CF364E6213}"/>
                    </a:ext>
                  </a:extLst>
                </p14:cNvPr>
                <p14:cNvContentPartPr/>
                <p14:nvPr/>
              </p14:nvContentPartPr>
              <p14:xfrm>
                <a:off x="3317968" y="3905261"/>
                <a:ext cx="200520" cy="20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6C1638F-1022-4578-B77F-B9CF364E62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00328" y="3887621"/>
                  <a:ext cx="236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5BB70B-1CBB-44EB-87EB-76035D9EB478}"/>
                    </a:ext>
                  </a:extLst>
                </p14:cNvPr>
                <p14:cNvContentPartPr/>
                <p14:nvPr/>
              </p14:nvContentPartPr>
              <p14:xfrm>
                <a:off x="3641248" y="3902741"/>
                <a:ext cx="229680" cy="157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5BB70B-1CBB-44EB-87EB-76035D9EB4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23248" y="3884741"/>
                  <a:ext cx="2653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51B5967-C8CD-4176-A553-3B07C3407E58}"/>
              </a:ext>
            </a:extLst>
          </p:cNvPr>
          <p:cNvGrpSpPr/>
          <p:nvPr/>
        </p:nvGrpSpPr>
        <p:grpSpPr>
          <a:xfrm>
            <a:off x="4186648" y="3494141"/>
            <a:ext cx="2146320" cy="524520"/>
            <a:chOff x="4186648" y="3494141"/>
            <a:chExt cx="214632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818258-41ED-4718-9BE8-B2A18A394E8B}"/>
                    </a:ext>
                  </a:extLst>
                </p14:cNvPr>
                <p14:cNvContentPartPr/>
                <p14:nvPr/>
              </p14:nvContentPartPr>
              <p14:xfrm>
                <a:off x="4234528" y="3669821"/>
                <a:ext cx="36720" cy="347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818258-41ED-4718-9BE8-B2A18A394E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16888" y="3651821"/>
                  <a:ext cx="72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C1D810-FD29-46F5-B8E8-3ADD1496E6D8}"/>
                    </a:ext>
                  </a:extLst>
                </p14:cNvPr>
                <p14:cNvContentPartPr/>
                <p14:nvPr/>
              </p14:nvContentPartPr>
              <p14:xfrm>
                <a:off x="4186648" y="3832541"/>
                <a:ext cx="355680" cy="127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C1D810-FD29-46F5-B8E8-3ADD1496E6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69008" y="3814901"/>
                  <a:ext cx="391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D86FC9-7182-41C9-B0A9-6D3186ACBF49}"/>
                    </a:ext>
                  </a:extLst>
                </p14:cNvPr>
                <p14:cNvContentPartPr/>
                <p14:nvPr/>
              </p14:nvContentPartPr>
              <p14:xfrm>
                <a:off x="4487968" y="3650741"/>
                <a:ext cx="19800" cy="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D86FC9-7182-41C9-B0A9-6D3186ACBF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70328" y="3633101"/>
                  <a:ext cx="5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988DD51-8D66-48F1-B49B-3EF343CA1840}"/>
                    </a:ext>
                  </a:extLst>
                </p14:cNvPr>
                <p14:cNvContentPartPr/>
                <p14:nvPr/>
              </p14:nvContentPartPr>
              <p14:xfrm>
                <a:off x="4673368" y="3801221"/>
                <a:ext cx="187560" cy="21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988DD51-8D66-48F1-B49B-3EF343CA18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55728" y="3783221"/>
                  <a:ext cx="223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29BFB31-A66C-497E-A9ED-1681310E594B}"/>
                    </a:ext>
                  </a:extLst>
                </p14:cNvPr>
                <p14:cNvContentPartPr/>
                <p14:nvPr/>
              </p14:nvContentPartPr>
              <p14:xfrm>
                <a:off x="5021488" y="3805901"/>
                <a:ext cx="236880" cy="171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29BFB31-A66C-497E-A9ED-1681310E594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03488" y="3787901"/>
                  <a:ext cx="272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BA0CFD-5A30-411B-ABC2-9B6ED148BBB2}"/>
                    </a:ext>
                  </a:extLst>
                </p14:cNvPr>
                <p14:cNvContentPartPr/>
                <p14:nvPr/>
              </p14:nvContentPartPr>
              <p14:xfrm>
                <a:off x="5446648" y="3494141"/>
                <a:ext cx="149040" cy="434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BA0CFD-5A30-411B-ABC2-9B6ED148B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29008" y="3476141"/>
                  <a:ext cx="1846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2BCF4E-7F0F-4DD2-BDC2-9BB09C67107D}"/>
                    </a:ext>
                  </a:extLst>
                </p14:cNvPr>
                <p14:cNvContentPartPr/>
                <p14:nvPr/>
              </p14:nvContentPartPr>
              <p14:xfrm>
                <a:off x="5772808" y="3683861"/>
                <a:ext cx="277200" cy="22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2BCF4E-7F0F-4DD2-BDC2-9BB09C67107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55168" y="3665861"/>
                  <a:ext cx="312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EC084C-D0DA-433B-998B-5B4FE43080EA}"/>
                    </a:ext>
                  </a:extLst>
                </p14:cNvPr>
                <p14:cNvContentPartPr/>
                <p14:nvPr/>
              </p14:nvContentPartPr>
              <p14:xfrm>
                <a:off x="6208408" y="3769541"/>
                <a:ext cx="124560" cy="138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EC084C-D0DA-433B-998B-5B4FE43080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0408" y="3751901"/>
                  <a:ext cx="1602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97B4BE-2823-4CD9-8D71-DF2190A33A12}"/>
              </a:ext>
            </a:extLst>
          </p:cNvPr>
          <p:cNvGrpSpPr/>
          <p:nvPr/>
        </p:nvGrpSpPr>
        <p:grpSpPr>
          <a:xfrm>
            <a:off x="7775848" y="3686381"/>
            <a:ext cx="1203840" cy="487800"/>
            <a:chOff x="7775848" y="3686381"/>
            <a:chExt cx="120384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4F9BDE-001E-455C-9CCD-36F003570643}"/>
                    </a:ext>
                  </a:extLst>
                </p14:cNvPr>
                <p14:cNvContentPartPr/>
                <p14:nvPr/>
              </p14:nvContentPartPr>
              <p14:xfrm>
                <a:off x="7775848" y="3686381"/>
                <a:ext cx="214920" cy="487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4F9BDE-001E-455C-9CCD-36F0035706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58208" y="3668741"/>
                  <a:ext cx="2505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CF98C8-95DF-40F7-A13F-C1479759F266}"/>
                    </a:ext>
                  </a:extLst>
                </p14:cNvPr>
                <p14:cNvContentPartPr/>
                <p14:nvPr/>
              </p14:nvContentPartPr>
              <p14:xfrm>
                <a:off x="8167888" y="3938741"/>
                <a:ext cx="143280" cy="181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CF98C8-95DF-40F7-A13F-C1479759F2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49888" y="3921101"/>
                  <a:ext cx="178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4174984-1EEA-4A71-9D2B-5E5A4374B50A}"/>
                    </a:ext>
                  </a:extLst>
                </p14:cNvPr>
                <p14:cNvContentPartPr/>
                <p14:nvPr/>
              </p14:nvContentPartPr>
              <p14:xfrm>
                <a:off x="8502328" y="3711221"/>
                <a:ext cx="55440" cy="416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4174984-1EEA-4A71-9D2B-5E5A4374B5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84688" y="3693581"/>
                  <a:ext cx="910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2676C6F-BA1B-44C1-8305-7D02ECAB1B31}"/>
                    </a:ext>
                  </a:extLst>
                </p14:cNvPr>
                <p14:cNvContentPartPr/>
                <p14:nvPr/>
              </p14:nvContentPartPr>
              <p14:xfrm>
                <a:off x="8742808" y="3907421"/>
                <a:ext cx="236880" cy="215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2676C6F-BA1B-44C1-8305-7D02ECAB1B3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24808" y="3889781"/>
                  <a:ext cx="2725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F1B2A85-B624-43ED-846E-AD73033F7338}"/>
              </a:ext>
            </a:extLst>
          </p:cNvPr>
          <p:cNvGrpSpPr/>
          <p:nvPr/>
        </p:nvGrpSpPr>
        <p:grpSpPr>
          <a:xfrm>
            <a:off x="9290008" y="3661541"/>
            <a:ext cx="224280" cy="368640"/>
            <a:chOff x="9290008" y="3661541"/>
            <a:chExt cx="22428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428160-057E-46A9-97E4-57E7542CA50E}"/>
                    </a:ext>
                  </a:extLst>
                </p14:cNvPr>
                <p14:cNvContentPartPr/>
                <p14:nvPr/>
              </p14:nvContentPartPr>
              <p14:xfrm>
                <a:off x="9290008" y="3661541"/>
                <a:ext cx="57240" cy="368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428160-057E-46A9-97E4-57E7542CA50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72008" y="3643541"/>
                  <a:ext cx="92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64C8BC-8D67-4EFA-9281-486DF759D93D}"/>
                    </a:ext>
                  </a:extLst>
                </p14:cNvPr>
                <p14:cNvContentPartPr/>
                <p14:nvPr/>
              </p14:nvContentPartPr>
              <p14:xfrm>
                <a:off x="9320248" y="3779621"/>
                <a:ext cx="194040" cy="231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64C8BC-8D67-4EFA-9281-486DF759D9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02608" y="3761621"/>
                  <a:ext cx="22968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CADFE1C-3EB6-40DA-B896-C6CFDAA09191}"/>
              </a:ext>
            </a:extLst>
          </p:cNvPr>
          <p:cNvGrpSpPr/>
          <p:nvPr/>
        </p:nvGrpSpPr>
        <p:grpSpPr>
          <a:xfrm>
            <a:off x="9776728" y="3785741"/>
            <a:ext cx="492480" cy="232920"/>
            <a:chOff x="9776728" y="3785741"/>
            <a:chExt cx="49248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166B18-C559-4A94-AEFE-8021663DE7A7}"/>
                    </a:ext>
                  </a:extLst>
                </p14:cNvPr>
                <p14:cNvContentPartPr/>
                <p14:nvPr/>
              </p14:nvContentPartPr>
              <p14:xfrm>
                <a:off x="9776728" y="3826781"/>
                <a:ext cx="109800" cy="186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166B18-C559-4A94-AEFE-8021663DE7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58728" y="3808781"/>
                  <a:ext cx="145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4389E6-6C89-48DB-9319-C033606E6E2D}"/>
                    </a:ext>
                  </a:extLst>
                </p14:cNvPr>
                <p14:cNvContentPartPr/>
                <p14:nvPr/>
              </p14:nvContentPartPr>
              <p14:xfrm>
                <a:off x="9962128" y="3785741"/>
                <a:ext cx="307080" cy="232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4389E6-6C89-48DB-9319-C033606E6E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944488" y="3767741"/>
                  <a:ext cx="3427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FF1CD23-621F-4973-82BB-3CF09FC9A483}"/>
              </a:ext>
            </a:extLst>
          </p:cNvPr>
          <p:cNvGrpSpPr/>
          <p:nvPr/>
        </p:nvGrpSpPr>
        <p:grpSpPr>
          <a:xfrm>
            <a:off x="778528" y="4958621"/>
            <a:ext cx="667800" cy="863280"/>
            <a:chOff x="778528" y="4958621"/>
            <a:chExt cx="667800" cy="86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B94D61A-6B08-411B-A526-AD54402A56CF}"/>
                    </a:ext>
                  </a:extLst>
                </p14:cNvPr>
                <p14:cNvContentPartPr/>
                <p14:nvPr/>
              </p14:nvContentPartPr>
              <p14:xfrm>
                <a:off x="929368" y="5097581"/>
                <a:ext cx="81720" cy="436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B94D61A-6B08-411B-A526-AD54402A56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1368" y="5079581"/>
                  <a:ext cx="1173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86C9F47-64D0-47D8-8D78-83D27FB30094}"/>
                    </a:ext>
                  </a:extLst>
                </p14:cNvPr>
                <p14:cNvContentPartPr/>
                <p14:nvPr/>
              </p14:nvContentPartPr>
              <p14:xfrm>
                <a:off x="778528" y="5585741"/>
                <a:ext cx="378000" cy="59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86C9F47-64D0-47D8-8D78-83D27FB300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0528" y="5568101"/>
                  <a:ext cx="413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2A6DBA-CB96-458F-9BF5-C98EFFC9B76C}"/>
                    </a:ext>
                  </a:extLst>
                </p14:cNvPr>
                <p14:cNvContentPartPr/>
                <p14:nvPr/>
              </p14:nvContentPartPr>
              <p14:xfrm>
                <a:off x="801928" y="4958621"/>
                <a:ext cx="282960" cy="78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2A6DBA-CB96-458F-9BF5-C98EFFC9B76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4288" y="4940981"/>
                  <a:ext cx="318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64CCAD2-DC28-4E44-B797-3EF63A12D7F9}"/>
                    </a:ext>
                  </a:extLst>
                </p14:cNvPr>
                <p14:cNvContentPartPr/>
                <p14:nvPr/>
              </p14:nvContentPartPr>
              <p14:xfrm>
                <a:off x="1246888" y="5529221"/>
                <a:ext cx="199440" cy="29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64CCAD2-DC28-4E44-B797-3EF63A12D7F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28888" y="5511221"/>
                  <a:ext cx="23508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0F84D9B-7B63-4E66-97B7-FD5A9542A235}"/>
                  </a:ext>
                </a:extLst>
              </p14:cNvPr>
              <p14:cNvContentPartPr/>
              <p14:nvPr/>
            </p14:nvContentPartPr>
            <p14:xfrm>
              <a:off x="1940608" y="5393861"/>
              <a:ext cx="223200" cy="76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0F84D9B-7B63-4E66-97B7-FD5A9542A23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922608" y="5375861"/>
                <a:ext cx="258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F7E1D69-18C2-4E60-98CC-A27DBFF29229}"/>
                  </a:ext>
                </a:extLst>
              </p14:cNvPr>
              <p14:cNvContentPartPr/>
              <p14:nvPr/>
            </p14:nvContentPartPr>
            <p14:xfrm>
              <a:off x="1939888" y="5621741"/>
              <a:ext cx="233280" cy="41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F7E1D69-18C2-4E60-98CC-A27DBFF2922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21888" y="5604101"/>
                <a:ext cx="26892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1C0A5D4-8578-4DC0-852F-3E7B196C1623}"/>
              </a:ext>
            </a:extLst>
          </p:cNvPr>
          <p:cNvGrpSpPr/>
          <p:nvPr/>
        </p:nvGrpSpPr>
        <p:grpSpPr>
          <a:xfrm>
            <a:off x="2826208" y="5294861"/>
            <a:ext cx="414360" cy="671400"/>
            <a:chOff x="2826208" y="5294861"/>
            <a:chExt cx="41436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8CA7EFB-3A53-4ACE-A742-BFAC7F6FE5B0}"/>
                    </a:ext>
                  </a:extLst>
                </p14:cNvPr>
                <p14:cNvContentPartPr/>
                <p14:nvPr/>
              </p14:nvContentPartPr>
              <p14:xfrm>
                <a:off x="2826208" y="5294861"/>
                <a:ext cx="288720" cy="38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8CA7EFB-3A53-4ACE-A742-BFAC7F6FE5B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08208" y="5276861"/>
                  <a:ext cx="324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530C7D-FCCA-4E66-BBF6-C8DDF38234C0}"/>
                    </a:ext>
                  </a:extLst>
                </p14:cNvPr>
                <p14:cNvContentPartPr/>
                <p14:nvPr/>
              </p14:nvContentPartPr>
              <p14:xfrm>
                <a:off x="3203848" y="5630381"/>
                <a:ext cx="36720" cy="335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530C7D-FCCA-4E66-BBF6-C8DDF38234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86208" y="5612381"/>
                  <a:ext cx="7236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F83366-2005-40D5-A4B9-81F66E2DEFB3}"/>
              </a:ext>
            </a:extLst>
          </p:cNvPr>
          <p:cNvGrpSpPr/>
          <p:nvPr/>
        </p:nvGrpSpPr>
        <p:grpSpPr>
          <a:xfrm>
            <a:off x="3601648" y="4685021"/>
            <a:ext cx="954720" cy="991800"/>
            <a:chOff x="3601648" y="4685021"/>
            <a:chExt cx="954720" cy="9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ED8F3E-95E8-4339-ACD3-D02CD1C1EFE4}"/>
                    </a:ext>
                  </a:extLst>
                </p14:cNvPr>
                <p14:cNvContentPartPr/>
                <p14:nvPr/>
              </p14:nvContentPartPr>
              <p14:xfrm>
                <a:off x="3601648" y="5219621"/>
                <a:ext cx="359640" cy="457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ED8F3E-95E8-4339-ACD3-D02CD1C1EF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83648" y="5201621"/>
                  <a:ext cx="395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DCA9F1-053B-4A1F-AF31-93F184A93F34}"/>
                    </a:ext>
                  </a:extLst>
                </p14:cNvPr>
                <p14:cNvContentPartPr/>
                <p14:nvPr/>
              </p14:nvContentPartPr>
              <p14:xfrm>
                <a:off x="3929248" y="4826861"/>
                <a:ext cx="276120" cy="205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DCA9F1-053B-4A1F-AF31-93F184A93F3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1248" y="4808861"/>
                  <a:ext cx="311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DC7612-E38F-4FD6-8A69-342C7B5FDB4C}"/>
                    </a:ext>
                  </a:extLst>
                </p14:cNvPr>
                <p14:cNvContentPartPr/>
                <p14:nvPr/>
              </p14:nvContentPartPr>
              <p14:xfrm>
                <a:off x="4266568" y="4988141"/>
                <a:ext cx="20880" cy="142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DC7612-E38F-4FD6-8A69-342C7B5FDB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48568" y="4970501"/>
                  <a:ext cx="565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5963DF-DDA1-4008-BE5D-7BDF0B1C484B}"/>
                    </a:ext>
                  </a:extLst>
                </p14:cNvPr>
                <p14:cNvContentPartPr/>
                <p14:nvPr/>
              </p14:nvContentPartPr>
              <p14:xfrm>
                <a:off x="4460608" y="4685021"/>
                <a:ext cx="95760" cy="401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5963DF-DDA1-4008-BE5D-7BDF0B1C48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42608" y="4667381"/>
                  <a:ext cx="1314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F39F78-7654-4FE8-AE0C-8CBC9989880F}"/>
                    </a:ext>
                  </a:extLst>
                </p14:cNvPr>
                <p14:cNvContentPartPr/>
                <p14:nvPr/>
              </p14:nvContentPartPr>
              <p14:xfrm>
                <a:off x="4404088" y="4829381"/>
                <a:ext cx="59760" cy="31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F39F78-7654-4FE8-AE0C-8CBC998988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86448" y="4811741"/>
                  <a:ext cx="954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29BE604-4394-4790-B776-A073C0A71438}"/>
              </a:ext>
            </a:extLst>
          </p:cNvPr>
          <p:cNvGrpSpPr/>
          <p:nvPr/>
        </p:nvGrpSpPr>
        <p:grpSpPr>
          <a:xfrm>
            <a:off x="5097448" y="5293421"/>
            <a:ext cx="297000" cy="391680"/>
            <a:chOff x="5097448" y="5293421"/>
            <a:chExt cx="29700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FFCAB61-1887-49C4-80CE-669441BCFE04}"/>
                    </a:ext>
                  </a:extLst>
                </p14:cNvPr>
                <p14:cNvContentPartPr/>
                <p14:nvPr/>
              </p14:nvContentPartPr>
              <p14:xfrm>
                <a:off x="5097448" y="5466581"/>
                <a:ext cx="297000" cy="67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FFCAB61-1887-49C4-80CE-669441BCFE0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79448" y="5448941"/>
                  <a:ext cx="332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CB112E-3E66-41A7-BE2C-4A01336D60C8}"/>
                    </a:ext>
                  </a:extLst>
                </p14:cNvPr>
                <p14:cNvContentPartPr/>
                <p14:nvPr/>
              </p14:nvContentPartPr>
              <p14:xfrm>
                <a:off x="5251888" y="5293421"/>
                <a:ext cx="100800" cy="39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CB112E-3E66-41A7-BE2C-4A01336D60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33888" y="5275421"/>
                  <a:ext cx="13644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13BBCCF-5514-451A-8787-3031B70DEF58}"/>
              </a:ext>
            </a:extLst>
          </p:cNvPr>
          <p:cNvGrpSpPr/>
          <p:nvPr/>
        </p:nvGrpSpPr>
        <p:grpSpPr>
          <a:xfrm>
            <a:off x="5897728" y="5189021"/>
            <a:ext cx="588960" cy="596520"/>
            <a:chOff x="5897728" y="5189021"/>
            <a:chExt cx="58896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A3D4966-8611-4816-B70D-6E9F23CFF598}"/>
                    </a:ext>
                  </a:extLst>
                </p14:cNvPr>
                <p14:cNvContentPartPr/>
                <p14:nvPr/>
              </p14:nvContentPartPr>
              <p14:xfrm>
                <a:off x="5897728" y="5189021"/>
                <a:ext cx="156240" cy="356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A3D4966-8611-4816-B70D-6E9F23CFF5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80088" y="5171021"/>
                  <a:ext cx="191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B2F327-62B0-4419-BFEC-6C62BE597D43}"/>
                    </a:ext>
                  </a:extLst>
                </p14:cNvPr>
                <p14:cNvContentPartPr/>
                <p14:nvPr/>
              </p14:nvContentPartPr>
              <p14:xfrm>
                <a:off x="6178888" y="5502221"/>
                <a:ext cx="307800" cy="283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B2F327-62B0-4419-BFEC-6C62BE597D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61248" y="5484221"/>
                  <a:ext cx="34344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A2675A-74FF-4DCB-A2AE-38311C231586}"/>
              </a:ext>
            </a:extLst>
          </p:cNvPr>
          <p:cNvGrpSpPr/>
          <p:nvPr/>
        </p:nvGrpSpPr>
        <p:grpSpPr>
          <a:xfrm>
            <a:off x="6914008" y="4679621"/>
            <a:ext cx="1445760" cy="955080"/>
            <a:chOff x="6914008" y="4679621"/>
            <a:chExt cx="1445760" cy="95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7C9988-4146-4AF1-B32D-89E5627CA8CD}"/>
                    </a:ext>
                  </a:extLst>
                </p14:cNvPr>
                <p14:cNvContentPartPr/>
                <p14:nvPr/>
              </p14:nvContentPartPr>
              <p14:xfrm>
                <a:off x="6914008" y="5202341"/>
                <a:ext cx="323280" cy="43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7C9988-4146-4AF1-B32D-89E5627CA8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96008" y="5184341"/>
                  <a:ext cx="3589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A7DCF6-D13E-42BE-B3F4-9CAE8C11ED03}"/>
                    </a:ext>
                  </a:extLst>
                </p14:cNvPr>
                <p14:cNvContentPartPr/>
                <p14:nvPr/>
              </p14:nvContentPartPr>
              <p14:xfrm>
                <a:off x="7284448" y="4752701"/>
                <a:ext cx="402480" cy="217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A7DCF6-D13E-42BE-B3F4-9CAE8C11ED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66808" y="4735061"/>
                  <a:ext cx="438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04EF4A-1417-4C3C-BA83-2C4A2449F761}"/>
                    </a:ext>
                  </a:extLst>
                </p14:cNvPr>
                <p14:cNvContentPartPr/>
                <p14:nvPr/>
              </p14:nvContentPartPr>
              <p14:xfrm>
                <a:off x="7833088" y="4924421"/>
                <a:ext cx="136440" cy="209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04EF4A-1417-4C3C-BA83-2C4A2449F76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15448" y="4906781"/>
                  <a:ext cx="172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584A73-1049-4EDD-B659-2625DF4C6303}"/>
                    </a:ext>
                  </a:extLst>
                </p14:cNvPr>
                <p14:cNvContentPartPr/>
                <p14:nvPr/>
              </p14:nvContentPartPr>
              <p14:xfrm>
                <a:off x="8213608" y="4679621"/>
                <a:ext cx="146160" cy="456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584A73-1049-4EDD-B659-2625DF4C630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95968" y="4661621"/>
                  <a:ext cx="181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E07C4BC-3211-4BB6-9D06-36BF8689E5A0}"/>
                    </a:ext>
                  </a:extLst>
                </p14:cNvPr>
                <p14:cNvContentPartPr/>
                <p14:nvPr/>
              </p14:nvContentPartPr>
              <p14:xfrm>
                <a:off x="8126488" y="4859621"/>
                <a:ext cx="165600" cy="49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E07C4BC-3211-4BB6-9D06-36BF8689E5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08488" y="4841621"/>
                  <a:ext cx="20124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520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1A9F10-F33D-4D83-BB13-105741A91547}"/>
              </a:ext>
            </a:extLst>
          </p:cNvPr>
          <p:cNvGrpSpPr/>
          <p:nvPr/>
        </p:nvGrpSpPr>
        <p:grpSpPr>
          <a:xfrm>
            <a:off x="657208" y="416501"/>
            <a:ext cx="1946880" cy="476640"/>
            <a:chOff x="657208" y="416501"/>
            <a:chExt cx="19468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8A076C-FC98-49E2-9DE1-F2FC81F97B5A}"/>
                    </a:ext>
                  </a:extLst>
                </p14:cNvPr>
                <p14:cNvContentPartPr/>
                <p14:nvPr/>
              </p14:nvContentPartPr>
              <p14:xfrm>
                <a:off x="657208" y="536381"/>
                <a:ext cx="484920" cy="356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8A076C-FC98-49E2-9DE1-F2FC81F97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568" y="518741"/>
                  <a:ext cx="520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CA1699-3573-465A-A876-B5A14950E288}"/>
                    </a:ext>
                  </a:extLst>
                </p14:cNvPr>
                <p14:cNvContentPartPr/>
                <p14:nvPr/>
              </p14:nvContentPartPr>
              <p14:xfrm>
                <a:off x="1391968" y="416501"/>
                <a:ext cx="277560" cy="40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CA1699-3573-465A-A876-B5A14950E2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4328" y="398861"/>
                  <a:ext cx="313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17D677-9B99-403D-840E-9AA209D014DE}"/>
                    </a:ext>
                  </a:extLst>
                </p14:cNvPr>
                <p14:cNvContentPartPr/>
                <p14:nvPr/>
              </p14:nvContentPartPr>
              <p14:xfrm>
                <a:off x="1845568" y="532061"/>
                <a:ext cx="161280" cy="28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17D677-9B99-403D-840E-9AA209D014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7568" y="514421"/>
                  <a:ext cx="196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5E9DF7A-C402-498B-95C7-FB3224D1C7E1}"/>
                    </a:ext>
                  </a:extLst>
                </p14:cNvPr>
                <p14:cNvContentPartPr/>
                <p14:nvPr/>
              </p14:nvContentPartPr>
              <p14:xfrm>
                <a:off x="2165608" y="560141"/>
                <a:ext cx="205560" cy="21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5E9DF7A-C402-498B-95C7-FB3224D1C7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7608" y="542141"/>
                  <a:ext cx="241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7A42EE-E07B-4F31-9F2D-EF1345C49DDA}"/>
                    </a:ext>
                  </a:extLst>
                </p14:cNvPr>
                <p14:cNvContentPartPr/>
                <p14:nvPr/>
              </p14:nvContentPartPr>
              <p14:xfrm>
                <a:off x="2438488" y="560501"/>
                <a:ext cx="165600" cy="27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7A42EE-E07B-4F31-9F2D-EF1345C49D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0488" y="542861"/>
                  <a:ext cx="20124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12F39E-7264-48BF-BE6C-43D0E8E1DC6D}"/>
              </a:ext>
            </a:extLst>
          </p:cNvPr>
          <p:cNvGrpSpPr/>
          <p:nvPr/>
        </p:nvGrpSpPr>
        <p:grpSpPr>
          <a:xfrm>
            <a:off x="3721528" y="703061"/>
            <a:ext cx="1260000" cy="609840"/>
            <a:chOff x="3721528" y="703061"/>
            <a:chExt cx="12600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E84B46-0DA4-4626-9910-934392B86D1A}"/>
                    </a:ext>
                  </a:extLst>
                </p14:cNvPr>
                <p14:cNvContentPartPr/>
                <p14:nvPr/>
              </p14:nvContentPartPr>
              <p14:xfrm>
                <a:off x="3721528" y="703061"/>
                <a:ext cx="502560" cy="30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E84B46-0DA4-4626-9910-934392B86D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03888" y="685421"/>
                  <a:ext cx="538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521D14-2C34-4057-872F-081807838FB7}"/>
                    </a:ext>
                  </a:extLst>
                </p14:cNvPr>
                <p14:cNvContentPartPr/>
                <p14:nvPr/>
              </p14:nvContentPartPr>
              <p14:xfrm>
                <a:off x="4459888" y="914021"/>
                <a:ext cx="42120" cy="22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521D14-2C34-4057-872F-081807838F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1888" y="896021"/>
                  <a:ext cx="77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C542EB-1759-4B99-B881-C38F2B7C4705}"/>
                    </a:ext>
                  </a:extLst>
                </p14:cNvPr>
                <p14:cNvContentPartPr/>
                <p14:nvPr/>
              </p14:nvContentPartPr>
              <p14:xfrm>
                <a:off x="4668328" y="1128221"/>
                <a:ext cx="75960" cy="15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C542EB-1759-4B99-B881-C38F2B7C47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50328" y="1110581"/>
                  <a:ext cx="111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849DA9-076F-480E-877B-257DCA9D9890}"/>
                    </a:ext>
                  </a:extLst>
                </p14:cNvPr>
                <p14:cNvContentPartPr/>
                <p14:nvPr/>
              </p14:nvContentPartPr>
              <p14:xfrm>
                <a:off x="4852648" y="1048301"/>
                <a:ext cx="128880" cy="26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849DA9-076F-480E-877B-257DCA9D98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34648" y="1030301"/>
                  <a:ext cx="164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68C763-80B2-4E0B-901D-2D9EBDDA161B}"/>
                  </a:ext>
                </a:extLst>
              </p14:cNvPr>
              <p14:cNvContentPartPr/>
              <p14:nvPr/>
            </p14:nvContentPartPr>
            <p14:xfrm>
              <a:off x="5472568" y="786941"/>
              <a:ext cx="251640" cy="2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68C763-80B2-4E0B-901D-2D9EBDDA16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4928" y="768941"/>
                <a:ext cx="2872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AA826F-16ED-47CB-9461-14DEC5F04E68}"/>
                  </a:ext>
                </a:extLst>
              </p14:cNvPr>
              <p14:cNvContentPartPr/>
              <p14:nvPr/>
            </p14:nvContentPartPr>
            <p14:xfrm>
              <a:off x="5551048" y="962261"/>
              <a:ext cx="251280" cy="4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AA826F-16ED-47CB-9461-14DEC5F04E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3048" y="944621"/>
                <a:ext cx="28692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A83F95A-92E7-4884-BD6E-3A996DA9C509}"/>
              </a:ext>
            </a:extLst>
          </p:cNvPr>
          <p:cNvGrpSpPr/>
          <p:nvPr/>
        </p:nvGrpSpPr>
        <p:grpSpPr>
          <a:xfrm>
            <a:off x="6208408" y="384461"/>
            <a:ext cx="938160" cy="626040"/>
            <a:chOff x="6208408" y="384461"/>
            <a:chExt cx="93816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EC692F-2286-4B29-9D82-7EBECA04CC03}"/>
                    </a:ext>
                  </a:extLst>
                </p14:cNvPr>
                <p14:cNvContentPartPr/>
                <p14:nvPr/>
              </p14:nvContentPartPr>
              <p14:xfrm>
                <a:off x="6208408" y="883061"/>
                <a:ext cx="217800" cy="3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EC692F-2286-4B29-9D82-7EBECA04CC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0408" y="865061"/>
                  <a:ext cx="253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1A5F8E-DA57-4760-B314-E7FB36CF54C7}"/>
                    </a:ext>
                  </a:extLst>
                </p14:cNvPr>
                <p14:cNvContentPartPr/>
                <p14:nvPr/>
              </p14:nvContentPartPr>
              <p14:xfrm>
                <a:off x="6672808" y="501101"/>
                <a:ext cx="48960" cy="360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1A5F8E-DA57-4760-B314-E7FB36CF54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54808" y="483461"/>
                  <a:ext cx="84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8214FD-D06D-487A-8B91-92B4A56B6916}"/>
                    </a:ext>
                  </a:extLst>
                </p14:cNvPr>
                <p14:cNvContentPartPr/>
                <p14:nvPr/>
              </p14:nvContentPartPr>
              <p14:xfrm>
                <a:off x="6726088" y="384461"/>
                <a:ext cx="252360" cy="45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8214FD-D06D-487A-8B91-92B4A56B69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08448" y="366821"/>
                  <a:ext cx="288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1E1D65-C3B5-4E6F-A91B-3D5CD2021CCB}"/>
                    </a:ext>
                  </a:extLst>
                </p14:cNvPr>
                <p14:cNvContentPartPr/>
                <p14:nvPr/>
              </p14:nvContentPartPr>
              <p14:xfrm>
                <a:off x="6489928" y="977741"/>
                <a:ext cx="656640" cy="32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1E1D65-C3B5-4E6F-A91B-3D5CD2021C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71928" y="960101"/>
                  <a:ext cx="69228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DF7B47-C880-4B36-B5E1-B9AE5A2453B7}"/>
                  </a:ext>
                </a:extLst>
              </p14:cNvPr>
              <p14:cNvContentPartPr/>
              <p14:nvPr/>
            </p14:nvContentPartPr>
            <p14:xfrm>
              <a:off x="6481288" y="1297421"/>
              <a:ext cx="216000" cy="354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DF7B47-C880-4B36-B5E1-B9AE5A2453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63288" y="1279421"/>
                <a:ext cx="251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9C6C0C-66DE-43AB-AD17-3A629BD25B62}"/>
                  </a:ext>
                </a:extLst>
              </p14:cNvPr>
              <p14:cNvContentPartPr/>
              <p14:nvPr/>
            </p14:nvContentPartPr>
            <p14:xfrm>
              <a:off x="6993928" y="1313621"/>
              <a:ext cx="237600" cy="28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9C6C0C-66DE-43AB-AD17-3A629BD25B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75928" y="1295621"/>
                <a:ext cx="2732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64FFD1A-A5B8-439D-A55F-D179BF4414C5}"/>
                  </a:ext>
                </a:extLst>
              </p14:cNvPr>
              <p14:cNvContentPartPr/>
              <p14:nvPr/>
            </p14:nvContentPartPr>
            <p14:xfrm>
              <a:off x="7776568" y="821141"/>
              <a:ext cx="209880" cy="2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64FFD1A-A5B8-439D-A55F-D179BF4414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58928" y="803501"/>
                <a:ext cx="2455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643D82-151F-40FB-AE5D-AE3313985E96}"/>
                  </a:ext>
                </a:extLst>
              </p14:cNvPr>
              <p14:cNvContentPartPr/>
              <p14:nvPr/>
            </p14:nvContentPartPr>
            <p14:xfrm>
              <a:off x="7859008" y="723581"/>
              <a:ext cx="33480" cy="280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643D82-151F-40FB-AE5D-AE3313985E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1368" y="705581"/>
                <a:ext cx="691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A7D01B-C4A0-42AA-B837-1A023FCCBD99}"/>
                  </a:ext>
                </a:extLst>
              </p14:cNvPr>
              <p14:cNvContentPartPr/>
              <p14:nvPr/>
            </p14:nvContentPartPr>
            <p14:xfrm>
              <a:off x="7809328" y="1073141"/>
              <a:ext cx="199440" cy="37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A7D01B-C4A0-42AA-B837-1A023FCCBD9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91328" y="1055141"/>
                <a:ext cx="235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6A0132-8584-47A4-BC10-C0960F111EFA}"/>
                  </a:ext>
                </a:extLst>
              </p14:cNvPr>
              <p14:cNvContentPartPr/>
              <p14:nvPr/>
            </p14:nvContentPartPr>
            <p14:xfrm>
              <a:off x="8379208" y="271421"/>
              <a:ext cx="3074760" cy="133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6A0132-8584-47A4-BC10-C0960F111E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1568" y="253421"/>
                <a:ext cx="3110400" cy="13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1A97DE-C800-4692-A274-F764AD2641FA}"/>
                  </a:ext>
                </a:extLst>
              </p14:cNvPr>
              <p14:cNvContentPartPr/>
              <p14:nvPr/>
            </p14:nvContentPartPr>
            <p14:xfrm>
              <a:off x="8953408" y="560501"/>
              <a:ext cx="94320" cy="418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1A97DE-C800-4692-A274-F764AD2641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35408" y="542861"/>
                <a:ext cx="1299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A72C4C5-A048-49FC-9A70-54FCED7166DB}"/>
                  </a:ext>
                </a:extLst>
              </p14:cNvPr>
              <p14:cNvContentPartPr/>
              <p14:nvPr/>
            </p14:nvContentPartPr>
            <p14:xfrm>
              <a:off x="9021448" y="501461"/>
              <a:ext cx="169560" cy="422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A72C4C5-A048-49FC-9A70-54FCED7166D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03448" y="483821"/>
                <a:ext cx="20520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E916AB-0793-4AFB-98AB-63C19B24B8C1}"/>
                  </a:ext>
                </a:extLst>
              </p14:cNvPr>
              <p14:cNvContentPartPr/>
              <p14:nvPr/>
            </p14:nvContentPartPr>
            <p14:xfrm>
              <a:off x="9320248" y="492821"/>
              <a:ext cx="153360" cy="232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E916AB-0793-4AFB-98AB-63C19B24B8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02608" y="475181"/>
                <a:ext cx="1890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E55C6A-3A36-4A35-84A1-8D29E1102F02}"/>
                  </a:ext>
                </a:extLst>
              </p14:cNvPr>
              <p14:cNvContentPartPr/>
              <p14:nvPr/>
            </p14:nvContentPartPr>
            <p14:xfrm>
              <a:off x="8887528" y="1073501"/>
              <a:ext cx="709560" cy="36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E55C6A-3A36-4A35-84A1-8D29E1102F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9528" y="1055861"/>
                <a:ext cx="7452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D598B-A664-4A8A-92F7-EAA3F1C2C776}"/>
              </a:ext>
            </a:extLst>
          </p:cNvPr>
          <p:cNvGrpSpPr/>
          <p:nvPr/>
        </p:nvGrpSpPr>
        <p:grpSpPr>
          <a:xfrm>
            <a:off x="8755768" y="1330181"/>
            <a:ext cx="815040" cy="629640"/>
            <a:chOff x="8755768" y="1330181"/>
            <a:chExt cx="8150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D8358D-2BEE-4132-86C5-8F6552DBEC3A}"/>
                    </a:ext>
                  </a:extLst>
                </p14:cNvPr>
                <p14:cNvContentPartPr/>
                <p14:nvPr/>
              </p14:nvContentPartPr>
              <p14:xfrm>
                <a:off x="9163648" y="1393901"/>
                <a:ext cx="202320" cy="436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D8358D-2BEE-4132-86C5-8F6552DBEC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45648" y="1375901"/>
                  <a:ext cx="237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6F1880-EAC8-42BF-8A1D-627C6FE854D6}"/>
                    </a:ext>
                  </a:extLst>
                </p14:cNvPr>
                <p14:cNvContentPartPr/>
                <p14:nvPr/>
              </p14:nvContentPartPr>
              <p14:xfrm>
                <a:off x="8755768" y="1430981"/>
                <a:ext cx="245160" cy="52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6F1880-EAC8-42BF-8A1D-627C6FE854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38128" y="1413341"/>
                  <a:ext cx="2808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08FBD2-FA24-47B9-9F6F-CBF8543C1CC6}"/>
                    </a:ext>
                  </a:extLst>
                </p14:cNvPr>
                <p14:cNvContentPartPr/>
                <p14:nvPr/>
              </p14:nvContentPartPr>
              <p14:xfrm>
                <a:off x="9448408" y="1330181"/>
                <a:ext cx="122400" cy="14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08FBD2-FA24-47B9-9F6F-CBF8543C1C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30408" y="1312181"/>
                  <a:ext cx="1580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93367F-FC71-4BE7-AC05-B2650822F4CB}"/>
              </a:ext>
            </a:extLst>
          </p:cNvPr>
          <p:cNvGrpSpPr/>
          <p:nvPr/>
        </p:nvGrpSpPr>
        <p:grpSpPr>
          <a:xfrm>
            <a:off x="10355968" y="554381"/>
            <a:ext cx="1361520" cy="1152000"/>
            <a:chOff x="10355968" y="554381"/>
            <a:chExt cx="1361520" cy="11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3512F2-BB0D-41F4-8463-79079A5254B7}"/>
                    </a:ext>
                  </a:extLst>
                </p14:cNvPr>
                <p14:cNvContentPartPr/>
                <p14:nvPr/>
              </p14:nvContentPartPr>
              <p14:xfrm>
                <a:off x="10355968" y="963341"/>
                <a:ext cx="394920" cy="6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3512F2-BB0D-41F4-8463-79079A5254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8328" y="945341"/>
                  <a:ext cx="4305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78BF54-FB24-4A5C-8422-E744855078D1}"/>
                    </a:ext>
                  </a:extLst>
                </p14:cNvPr>
                <p14:cNvContentPartPr/>
                <p14:nvPr/>
              </p14:nvContentPartPr>
              <p14:xfrm>
                <a:off x="11356408" y="554381"/>
                <a:ext cx="81720" cy="31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78BF54-FB24-4A5C-8422-E744855078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38768" y="536381"/>
                  <a:ext cx="117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56B010-CE8B-47AF-B903-C9B42DCD1432}"/>
                    </a:ext>
                  </a:extLst>
                </p14:cNvPr>
                <p14:cNvContentPartPr/>
                <p14:nvPr/>
              </p14:nvContentPartPr>
              <p14:xfrm>
                <a:off x="11069848" y="962261"/>
                <a:ext cx="551880" cy="2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56B010-CE8B-47AF-B903-C9B42DCD14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51848" y="944621"/>
                  <a:ext cx="58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2195E0-53D8-4080-ABFE-DEF482F4EEDF}"/>
                    </a:ext>
                  </a:extLst>
                </p14:cNvPr>
                <p14:cNvContentPartPr/>
                <p14:nvPr/>
              </p14:nvContentPartPr>
              <p14:xfrm>
                <a:off x="11129968" y="1244141"/>
                <a:ext cx="298800" cy="46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2195E0-53D8-4080-ABFE-DEF482F4EE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11968" y="1226141"/>
                  <a:ext cx="334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C8E6D1-D6C2-43E7-94BD-8EC90DCB9951}"/>
                    </a:ext>
                  </a:extLst>
                </p14:cNvPr>
                <p14:cNvContentPartPr/>
                <p14:nvPr/>
              </p14:nvContentPartPr>
              <p14:xfrm>
                <a:off x="11489248" y="1289501"/>
                <a:ext cx="228240" cy="333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C8E6D1-D6C2-43E7-94BD-8EC90DCB99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71248" y="1271501"/>
                  <a:ext cx="2638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29C3111-54E3-447D-9523-DA4B00BE8F3F}"/>
              </a:ext>
            </a:extLst>
          </p:cNvPr>
          <p:cNvGrpSpPr/>
          <p:nvPr/>
        </p:nvGrpSpPr>
        <p:grpSpPr>
          <a:xfrm>
            <a:off x="417088" y="2478221"/>
            <a:ext cx="641160" cy="948600"/>
            <a:chOff x="417088" y="2478221"/>
            <a:chExt cx="641160" cy="9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4E24A7-5A3B-44AE-BAEB-37AFB6D68DCA}"/>
                    </a:ext>
                  </a:extLst>
                </p14:cNvPr>
                <p14:cNvContentPartPr/>
                <p14:nvPr/>
              </p14:nvContentPartPr>
              <p14:xfrm>
                <a:off x="593488" y="2667581"/>
                <a:ext cx="48240" cy="38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4E24A7-5A3B-44AE-BAEB-37AFB6D68D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5488" y="2649941"/>
                  <a:ext cx="838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721B36-97A2-497E-9F33-C62D4F6DA089}"/>
                    </a:ext>
                  </a:extLst>
                </p14:cNvPr>
                <p14:cNvContentPartPr/>
                <p14:nvPr/>
              </p14:nvContentPartPr>
              <p14:xfrm>
                <a:off x="417088" y="3035501"/>
                <a:ext cx="434160" cy="15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721B36-97A2-497E-9F33-C62D4F6DA0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088" y="3017861"/>
                  <a:ext cx="46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304BE3-AA0E-48C0-B384-1C28A2CD882C}"/>
                    </a:ext>
                  </a:extLst>
                </p14:cNvPr>
                <p14:cNvContentPartPr/>
                <p14:nvPr/>
              </p14:nvContentPartPr>
              <p14:xfrm>
                <a:off x="506008" y="2478221"/>
                <a:ext cx="211680" cy="15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304BE3-AA0E-48C0-B384-1C28A2CD88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8008" y="2460581"/>
                  <a:ext cx="247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A51B91-307A-461D-8327-731651428D1D}"/>
                    </a:ext>
                  </a:extLst>
                </p14:cNvPr>
                <p14:cNvContentPartPr/>
                <p14:nvPr/>
              </p14:nvContentPartPr>
              <p14:xfrm>
                <a:off x="866008" y="3075821"/>
                <a:ext cx="71640" cy="35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A51B91-307A-461D-8327-731651428D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008" y="3058181"/>
                  <a:ext cx="107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42CE9A-009E-4440-9D63-4009775126DD}"/>
                    </a:ext>
                  </a:extLst>
                </p14:cNvPr>
                <p14:cNvContentPartPr/>
                <p14:nvPr/>
              </p14:nvContentPartPr>
              <p14:xfrm>
                <a:off x="885088" y="2904461"/>
                <a:ext cx="173160" cy="17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42CE9A-009E-4440-9D63-4009775126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7088" y="2886821"/>
                  <a:ext cx="20880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1DB906-7FBB-4A36-BFAD-0FD0933567FC}"/>
              </a:ext>
            </a:extLst>
          </p:cNvPr>
          <p:cNvGrpSpPr/>
          <p:nvPr/>
        </p:nvGrpSpPr>
        <p:grpSpPr>
          <a:xfrm>
            <a:off x="1507528" y="2328461"/>
            <a:ext cx="1749600" cy="1790280"/>
            <a:chOff x="1507528" y="2328461"/>
            <a:chExt cx="1749600" cy="17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A61C02-DFDF-4504-BA77-ECDBFAE58772}"/>
                    </a:ext>
                  </a:extLst>
                </p14:cNvPr>
                <p14:cNvContentPartPr/>
                <p14:nvPr/>
              </p14:nvContentPartPr>
              <p14:xfrm>
                <a:off x="1507528" y="2779541"/>
                <a:ext cx="230400" cy="75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A61C02-DFDF-4504-BA77-ECDBFAE587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89888" y="2761541"/>
                  <a:ext cx="266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F6DA93-2F02-4109-8A4C-FE34131EF857}"/>
                    </a:ext>
                  </a:extLst>
                </p14:cNvPr>
                <p14:cNvContentPartPr/>
                <p14:nvPr/>
              </p14:nvContentPartPr>
              <p14:xfrm>
                <a:off x="1571968" y="2930381"/>
                <a:ext cx="109440" cy="3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F6DA93-2F02-4109-8A4C-FE34131EF8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54328" y="2912741"/>
                  <a:ext cx="145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B0154E-D592-4237-9034-6A193CE95FC0}"/>
                    </a:ext>
                  </a:extLst>
                </p14:cNvPr>
                <p14:cNvContentPartPr/>
                <p14:nvPr/>
              </p14:nvContentPartPr>
              <p14:xfrm>
                <a:off x="2216008" y="2402981"/>
                <a:ext cx="224280" cy="37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B0154E-D592-4237-9034-6A193CE95F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98368" y="2384981"/>
                  <a:ext cx="259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32B88F-04F1-4E48-9F0D-64633D39CBF5}"/>
                    </a:ext>
                  </a:extLst>
                </p14:cNvPr>
                <p14:cNvContentPartPr/>
                <p14:nvPr/>
              </p14:nvContentPartPr>
              <p14:xfrm>
                <a:off x="2261728" y="2328461"/>
                <a:ext cx="246600" cy="7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32B88F-04F1-4E48-9F0D-64633D39CB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44088" y="2310461"/>
                  <a:ext cx="282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0A1FE7-CFC9-45A1-8897-FCF5E7EDB9ED}"/>
                    </a:ext>
                  </a:extLst>
                </p14:cNvPr>
                <p14:cNvContentPartPr/>
                <p14:nvPr/>
              </p14:nvContentPartPr>
              <p14:xfrm>
                <a:off x="2270728" y="2534381"/>
                <a:ext cx="136440" cy="1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0A1FE7-CFC9-45A1-8897-FCF5E7EDB9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52728" y="2516381"/>
                  <a:ext cx="172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201C96-4317-418F-943D-E849B0F35160}"/>
                    </a:ext>
                  </a:extLst>
                </p14:cNvPr>
                <p14:cNvContentPartPr/>
                <p14:nvPr/>
              </p14:nvContentPartPr>
              <p14:xfrm>
                <a:off x="2621728" y="2614661"/>
                <a:ext cx="158760" cy="14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201C96-4317-418F-943D-E849B0F351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04088" y="2596661"/>
                  <a:ext cx="194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B51149-BDB6-432A-8229-5DC96C3CF505}"/>
                    </a:ext>
                  </a:extLst>
                </p14:cNvPr>
                <p14:cNvContentPartPr/>
                <p14:nvPr/>
              </p14:nvContentPartPr>
              <p14:xfrm>
                <a:off x="1973008" y="2982941"/>
                <a:ext cx="1195200" cy="48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B51149-BDB6-432A-8229-5DC96C3CF5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55368" y="2964941"/>
                  <a:ext cx="1230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140E16-12A3-4633-A439-83DF7E393990}"/>
                    </a:ext>
                  </a:extLst>
                </p14:cNvPr>
                <p14:cNvContentPartPr/>
                <p14:nvPr/>
              </p14:nvContentPartPr>
              <p14:xfrm>
                <a:off x="1889128" y="3428621"/>
                <a:ext cx="132120" cy="27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140E16-12A3-4633-A439-83DF7E3939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71128" y="3410981"/>
                  <a:ext cx="167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6BC2EA-DBDA-4890-A8E6-5D61FCDACEE6}"/>
                    </a:ext>
                  </a:extLst>
                </p14:cNvPr>
                <p14:cNvContentPartPr/>
                <p14:nvPr/>
              </p14:nvContentPartPr>
              <p14:xfrm>
                <a:off x="1988848" y="3288941"/>
                <a:ext cx="174600" cy="41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6BC2EA-DBDA-4890-A8E6-5D61FCDACE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71208" y="3270941"/>
                  <a:ext cx="210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0844B5-952A-438D-B339-4B9177A0624F}"/>
                    </a:ext>
                  </a:extLst>
                </p14:cNvPr>
                <p14:cNvContentPartPr/>
                <p14:nvPr/>
              </p14:nvContentPartPr>
              <p14:xfrm>
                <a:off x="2293768" y="3204341"/>
                <a:ext cx="114480" cy="15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0844B5-952A-438D-B339-4B9177A0624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5768" y="3186701"/>
                  <a:ext cx="150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337BD3-0B08-415D-86F7-E3A21A66C71A}"/>
                    </a:ext>
                  </a:extLst>
                </p14:cNvPr>
                <p14:cNvContentPartPr/>
                <p14:nvPr/>
              </p14:nvContentPartPr>
              <p14:xfrm>
                <a:off x="2366848" y="3576941"/>
                <a:ext cx="163800" cy="31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337BD3-0B08-415D-86F7-E3A21A66C7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49208" y="3559301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FD75BB-CDA9-44BA-B526-3B0E2A3A67BB}"/>
                    </a:ext>
                  </a:extLst>
                </p14:cNvPr>
                <p14:cNvContentPartPr/>
                <p14:nvPr/>
              </p14:nvContentPartPr>
              <p14:xfrm>
                <a:off x="2439928" y="3473621"/>
                <a:ext cx="30960" cy="27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FD75BB-CDA9-44BA-B526-3B0E2A3A67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21928" y="3455981"/>
                  <a:ext cx="66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A00911-6AB8-4220-8D82-BD364FC0B09A}"/>
                    </a:ext>
                  </a:extLst>
                </p14:cNvPr>
                <p14:cNvContentPartPr/>
                <p14:nvPr/>
              </p14:nvContentPartPr>
              <p14:xfrm>
                <a:off x="2219968" y="3161141"/>
                <a:ext cx="73800" cy="17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A00911-6AB8-4220-8D82-BD364FC0B0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02328" y="3143141"/>
                  <a:ext cx="1094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8711D3-0720-4791-BF35-AE048908FD0F}"/>
                    </a:ext>
                  </a:extLst>
                </p14:cNvPr>
                <p14:cNvContentPartPr/>
                <p14:nvPr/>
              </p14:nvContentPartPr>
              <p14:xfrm>
                <a:off x="2723968" y="3432221"/>
                <a:ext cx="132840" cy="269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8711D3-0720-4791-BF35-AE048908FD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06328" y="3414581"/>
                  <a:ext cx="168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FC8562-31FE-4DB2-8282-5753D37B65F4}"/>
                    </a:ext>
                  </a:extLst>
                </p14:cNvPr>
                <p14:cNvContentPartPr/>
                <p14:nvPr/>
              </p14:nvContentPartPr>
              <p14:xfrm>
                <a:off x="2644768" y="3337901"/>
                <a:ext cx="297360" cy="530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FC8562-31FE-4DB2-8282-5753D37B65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6768" y="3319901"/>
                  <a:ext cx="3330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190B1C-80EF-4069-99EE-AEF11D3597E5}"/>
                    </a:ext>
                  </a:extLst>
                </p14:cNvPr>
                <p14:cNvContentPartPr/>
                <p14:nvPr/>
              </p14:nvContentPartPr>
              <p14:xfrm>
                <a:off x="3069928" y="3117221"/>
                <a:ext cx="187200" cy="178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190B1C-80EF-4069-99EE-AEF11D3597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51928" y="3099221"/>
                  <a:ext cx="222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E35F13-0B95-411C-AF96-9F5C3B5E4035}"/>
                    </a:ext>
                  </a:extLst>
                </p14:cNvPr>
                <p14:cNvContentPartPr/>
                <p14:nvPr/>
              </p14:nvContentPartPr>
              <p14:xfrm>
                <a:off x="1619488" y="2998781"/>
                <a:ext cx="1619280" cy="111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E35F13-0B95-411C-AF96-9F5C3B5E40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01848" y="2980781"/>
                  <a:ext cx="1654920" cy="11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DBD54A-CF49-4E9F-879F-53F3BCE3FEB5}"/>
              </a:ext>
            </a:extLst>
          </p:cNvPr>
          <p:cNvGrpSpPr/>
          <p:nvPr/>
        </p:nvGrpSpPr>
        <p:grpSpPr>
          <a:xfrm>
            <a:off x="3828808" y="2218661"/>
            <a:ext cx="1128960" cy="691200"/>
            <a:chOff x="3828808" y="2218661"/>
            <a:chExt cx="112896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4143D6-A864-4577-A7F0-53BEA3AC93FE}"/>
                    </a:ext>
                  </a:extLst>
                </p14:cNvPr>
                <p14:cNvContentPartPr/>
                <p14:nvPr/>
              </p14:nvContentPartPr>
              <p14:xfrm>
                <a:off x="3828808" y="2218661"/>
                <a:ext cx="385920" cy="69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4143D6-A864-4577-A7F0-53BEA3AC93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11168" y="2200661"/>
                  <a:ext cx="4215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B8996F-A51C-4336-974C-A9D1AEE124BE}"/>
                    </a:ext>
                  </a:extLst>
                </p14:cNvPr>
                <p14:cNvContentPartPr/>
                <p14:nvPr/>
              </p14:nvContentPartPr>
              <p14:xfrm>
                <a:off x="4363408" y="2735621"/>
                <a:ext cx="32400" cy="133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B8996F-A51C-4336-974C-A9D1AEE124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45768" y="2717621"/>
                  <a:ext cx="6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DE12D4-0719-417D-B6AB-F98CD24E9332}"/>
                    </a:ext>
                  </a:extLst>
                </p14:cNvPr>
                <p14:cNvContentPartPr/>
                <p14:nvPr/>
              </p14:nvContentPartPr>
              <p14:xfrm>
                <a:off x="4347208" y="2474621"/>
                <a:ext cx="16920" cy="7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DE12D4-0719-417D-B6AB-F98CD24E933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29208" y="2456621"/>
                  <a:ext cx="52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931584-B1DF-4690-93F1-198AFFA36C8E}"/>
                    </a:ext>
                  </a:extLst>
                </p14:cNvPr>
                <p14:cNvContentPartPr/>
                <p14:nvPr/>
              </p14:nvContentPartPr>
              <p14:xfrm>
                <a:off x="4603888" y="2507741"/>
                <a:ext cx="353880" cy="24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931584-B1DF-4690-93F1-198AFFA36C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85888" y="2490101"/>
                  <a:ext cx="3895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1B85F-B5DA-40F9-89A5-414D93EA1A7D}"/>
              </a:ext>
            </a:extLst>
          </p:cNvPr>
          <p:cNvGrpSpPr/>
          <p:nvPr/>
        </p:nvGrpSpPr>
        <p:grpSpPr>
          <a:xfrm>
            <a:off x="5507128" y="2171501"/>
            <a:ext cx="898200" cy="860400"/>
            <a:chOff x="5507128" y="2171501"/>
            <a:chExt cx="898200" cy="86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9C75A3A-6F7D-47EC-ACA5-59EB664D14A8}"/>
                    </a:ext>
                  </a:extLst>
                </p14:cNvPr>
                <p14:cNvContentPartPr/>
                <p14:nvPr/>
              </p14:nvContentPartPr>
              <p14:xfrm>
                <a:off x="5507128" y="2171501"/>
                <a:ext cx="287280" cy="860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C75A3A-6F7D-47EC-ACA5-59EB664D14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89128" y="2153501"/>
                  <a:ext cx="32292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9B358C6-62F3-4B7C-ABB8-E2BCD7F7373C}"/>
                    </a:ext>
                  </a:extLst>
                </p14:cNvPr>
                <p14:cNvContentPartPr/>
                <p14:nvPr/>
              </p14:nvContentPartPr>
              <p14:xfrm>
                <a:off x="6015448" y="2374541"/>
                <a:ext cx="389880" cy="324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9B358C6-62F3-4B7C-ABB8-E2BCD7F737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97808" y="2356901"/>
                  <a:ext cx="4255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6BD15D-104E-47AB-B532-AA13064C45A4}"/>
              </a:ext>
            </a:extLst>
          </p:cNvPr>
          <p:cNvGrpSpPr/>
          <p:nvPr/>
        </p:nvGrpSpPr>
        <p:grpSpPr>
          <a:xfrm>
            <a:off x="6685768" y="2252141"/>
            <a:ext cx="157680" cy="521640"/>
            <a:chOff x="6685768" y="2252141"/>
            <a:chExt cx="1576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9A1963-7B93-44F2-A2DB-DE32031FA32B}"/>
                    </a:ext>
                  </a:extLst>
                </p14:cNvPr>
                <p14:cNvContentPartPr/>
                <p14:nvPr/>
              </p14:nvContentPartPr>
              <p14:xfrm>
                <a:off x="6689728" y="2252141"/>
                <a:ext cx="153720" cy="52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9A1963-7B93-44F2-A2DB-DE32031FA32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71728" y="2234501"/>
                  <a:ext cx="1893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67ED7A-A065-4111-ADDB-AB47D1F9E9D3}"/>
                    </a:ext>
                  </a:extLst>
                </p14:cNvPr>
                <p14:cNvContentPartPr/>
                <p14:nvPr/>
              </p14:nvContentPartPr>
              <p14:xfrm>
                <a:off x="6685768" y="2463101"/>
                <a:ext cx="117720" cy="3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67ED7A-A065-4111-ADDB-AB47D1F9E9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8128" y="2445461"/>
                  <a:ext cx="1533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D3A1C4-A9FA-4F05-B513-A33B53928E56}"/>
                  </a:ext>
                </a:extLst>
              </p14:cNvPr>
              <p14:cNvContentPartPr/>
              <p14:nvPr/>
            </p14:nvContentPartPr>
            <p14:xfrm>
              <a:off x="7205248" y="2474261"/>
              <a:ext cx="497880" cy="92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D3A1C4-A9FA-4F05-B513-A33B53928E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608" y="2456621"/>
                <a:ext cx="5335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AB7AAED3-CDCB-4A0E-9F43-5D51A7C0BE8B}"/>
              </a:ext>
            </a:extLst>
          </p:cNvPr>
          <p:cNvGrpSpPr/>
          <p:nvPr/>
        </p:nvGrpSpPr>
        <p:grpSpPr>
          <a:xfrm>
            <a:off x="8255368" y="2037941"/>
            <a:ext cx="2873520" cy="1383120"/>
            <a:chOff x="8255368" y="2037941"/>
            <a:chExt cx="2873520" cy="13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8CAC53-51AC-47F5-8A17-B0A49D19271D}"/>
                    </a:ext>
                  </a:extLst>
                </p14:cNvPr>
                <p14:cNvContentPartPr/>
                <p14:nvPr/>
              </p14:nvContentPartPr>
              <p14:xfrm>
                <a:off x="8325928" y="2296061"/>
                <a:ext cx="26640" cy="38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8CAC53-51AC-47F5-8A17-B0A49D1927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7928" y="2278421"/>
                  <a:ext cx="62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4D298B-9E0A-4178-A7DC-44C6476156BF}"/>
                    </a:ext>
                  </a:extLst>
                </p14:cNvPr>
                <p14:cNvContentPartPr/>
                <p14:nvPr/>
              </p14:nvContentPartPr>
              <p14:xfrm>
                <a:off x="8255368" y="2390021"/>
                <a:ext cx="708120" cy="221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4D298B-9E0A-4178-A7DC-44C6476156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37728" y="2372381"/>
                  <a:ext cx="743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0844FF-3756-4F59-AF67-F014C76BA556}"/>
                    </a:ext>
                  </a:extLst>
                </p14:cNvPr>
                <p14:cNvContentPartPr/>
                <p14:nvPr/>
              </p14:nvContentPartPr>
              <p14:xfrm>
                <a:off x="8999848" y="2436821"/>
                <a:ext cx="272520" cy="15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0844FF-3756-4F59-AF67-F014C76BA5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81848" y="2418821"/>
                  <a:ext cx="308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2816B5-45B4-4B13-A53E-123BE65D4E83}"/>
                    </a:ext>
                  </a:extLst>
                </p14:cNvPr>
                <p14:cNvContentPartPr/>
                <p14:nvPr/>
              </p14:nvContentPartPr>
              <p14:xfrm>
                <a:off x="9313408" y="2250701"/>
                <a:ext cx="166320" cy="4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2816B5-45B4-4B13-A53E-123BE65D4E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95408" y="2232701"/>
                  <a:ext cx="201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F41C08-6268-4359-9755-66B95286597C}"/>
                    </a:ext>
                  </a:extLst>
                </p14:cNvPr>
                <p14:cNvContentPartPr/>
                <p14:nvPr/>
              </p14:nvContentPartPr>
              <p14:xfrm>
                <a:off x="9673408" y="2045861"/>
                <a:ext cx="38880" cy="155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F41C08-6268-4359-9755-66B9528659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55768" y="2028221"/>
                  <a:ext cx="74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CD85D3-37E9-4313-A54C-D5B5C23AC11B}"/>
                    </a:ext>
                  </a:extLst>
                </p14:cNvPr>
                <p14:cNvContentPartPr/>
                <p14:nvPr/>
              </p14:nvContentPartPr>
              <p14:xfrm>
                <a:off x="10041688" y="2037941"/>
                <a:ext cx="347400" cy="541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CD85D3-37E9-4313-A54C-D5B5C23AC1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23688" y="2020301"/>
                  <a:ext cx="3830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3C1849-F90A-4173-8DA6-71FB09B1BCC9}"/>
                    </a:ext>
                  </a:extLst>
                </p14:cNvPr>
                <p14:cNvContentPartPr/>
                <p14:nvPr/>
              </p14:nvContentPartPr>
              <p14:xfrm>
                <a:off x="9893368" y="2677301"/>
                <a:ext cx="696960" cy="4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3C1849-F90A-4173-8DA6-71FB09B1BC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75728" y="2659661"/>
                  <a:ext cx="732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AC7B22-06B3-46E4-8155-5DBA1F70E253}"/>
                    </a:ext>
                  </a:extLst>
                </p14:cNvPr>
                <p14:cNvContentPartPr/>
                <p14:nvPr/>
              </p14:nvContentPartPr>
              <p14:xfrm>
                <a:off x="10189288" y="2903381"/>
                <a:ext cx="142560" cy="399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AC7B22-06B3-46E4-8155-5DBA1F70E2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71288" y="2885381"/>
                  <a:ext cx="1782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2B5CB0-718C-4040-88E8-AA009EDFBFA0}"/>
                    </a:ext>
                  </a:extLst>
                </p14:cNvPr>
                <p14:cNvContentPartPr/>
                <p14:nvPr/>
              </p14:nvContentPartPr>
              <p14:xfrm>
                <a:off x="10202608" y="2789621"/>
                <a:ext cx="354240" cy="45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2B5CB0-718C-4040-88E8-AA009EDFBF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84608" y="2771621"/>
                  <a:ext cx="3898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D06366-83E8-476B-9BF4-23C671C4BB66}"/>
                    </a:ext>
                  </a:extLst>
                </p14:cNvPr>
                <p14:cNvContentPartPr/>
                <p14:nvPr/>
              </p14:nvContentPartPr>
              <p14:xfrm>
                <a:off x="10826488" y="2062781"/>
                <a:ext cx="302400" cy="135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D06366-83E8-476B-9BF4-23C671C4BB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08488" y="2045141"/>
                  <a:ext cx="338040" cy="13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B56C2E-5067-423C-A40B-303B9184E39A}"/>
              </a:ext>
            </a:extLst>
          </p:cNvPr>
          <p:cNvGrpSpPr/>
          <p:nvPr/>
        </p:nvGrpSpPr>
        <p:grpSpPr>
          <a:xfrm>
            <a:off x="1304128" y="4483061"/>
            <a:ext cx="1755000" cy="613080"/>
            <a:chOff x="1304128" y="4483061"/>
            <a:chExt cx="175500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EBCC3C-034F-4EDF-B1F4-B62221EE2D85}"/>
                    </a:ext>
                  </a:extLst>
                </p14:cNvPr>
                <p14:cNvContentPartPr/>
                <p14:nvPr/>
              </p14:nvContentPartPr>
              <p14:xfrm>
                <a:off x="1304128" y="4769621"/>
                <a:ext cx="451440" cy="326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EBCC3C-034F-4EDF-B1F4-B62221EE2D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86488" y="4751981"/>
                  <a:ext cx="487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5FBBFD-2B5F-4752-9D70-DD7FFC90F0B3}"/>
                    </a:ext>
                  </a:extLst>
                </p14:cNvPr>
                <p14:cNvContentPartPr/>
                <p14:nvPr/>
              </p14:nvContentPartPr>
              <p14:xfrm>
                <a:off x="1907848" y="4483061"/>
                <a:ext cx="159120" cy="565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85FBBFD-2B5F-4752-9D70-DD7FFC90F0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90208" y="4465061"/>
                  <a:ext cx="1947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C7A91E0-C967-4E17-9692-0F4A3E5E33C7}"/>
                    </a:ext>
                  </a:extLst>
                </p14:cNvPr>
                <p14:cNvContentPartPr/>
                <p14:nvPr/>
              </p14:nvContentPartPr>
              <p14:xfrm>
                <a:off x="2217088" y="4669901"/>
                <a:ext cx="218880" cy="27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C7A91E0-C967-4E17-9692-0F4A3E5E33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99448" y="4652261"/>
                  <a:ext cx="254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F52B35-6497-4B60-9D5A-CCDD2D535415}"/>
                    </a:ext>
                  </a:extLst>
                </p14:cNvPr>
                <p14:cNvContentPartPr/>
                <p14:nvPr/>
              </p14:nvContentPartPr>
              <p14:xfrm>
                <a:off x="2598328" y="4604741"/>
                <a:ext cx="150120" cy="260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F52B35-6497-4B60-9D5A-CCDD2D53541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80688" y="4586741"/>
                  <a:ext cx="185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4707E1-0028-4E8D-AF73-4B0C78DBF26B}"/>
                    </a:ext>
                  </a:extLst>
                </p14:cNvPr>
                <p14:cNvContentPartPr/>
                <p14:nvPr/>
              </p14:nvContentPartPr>
              <p14:xfrm>
                <a:off x="2858968" y="4677101"/>
                <a:ext cx="200160" cy="313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4707E1-0028-4E8D-AF73-4B0C78DBF2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41328" y="4659101"/>
                  <a:ext cx="23580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34EE26-3286-43BE-8083-0174245BF45B}"/>
              </a:ext>
            </a:extLst>
          </p:cNvPr>
          <p:cNvGrpSpPr/>
          <p:nvPr/>
        </p:nvGrpSpPr>
        <p:grpSpPr>
          <a:xfrm>
            <a:off x="3706768" y="4405661"/>
            <a:ext cx="842040" cy="887400"/>
            <a:chOff x="3706768" y="4405661"/>
            <a:chExt cx="842040" cy="8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6405D0F-851D-4F78-A1C1-8BD936F4B9B7}"/>
                    </a:ext>
                  </a:extLst>
                </p14:cNvPr>
                <p14:cNvContentPartPr/>
                <p14:nvPr/>
              </p14:nvContentPartPr>
              <p14:xfrm>
                <a:off x="3706768" y="4405661"/>
                <a:ext cx="384480" cy="887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6405D0F-851D-4F78-A1C1-8BD936F4B9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89128" y="4387661"/>
                  <a:ext cx="42012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253046-4ED8-43E3-A4B9-99E4457F7415}"/>
                    </a:ext>
                  </a:extLst>
                </p14:cNvPr>
                <p14:cNvContentPartPr/>
                <p14:nvPr/>
              </p14:nvContentPartPr>
              <p14:xfrm>
                <a:off x="4343248" y="4844141"/>
                <a:ext cx="205560" cy="36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253046-4ED8-43E3-A4B9-99E4457F74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25248" y="4826501"/>
                  <a:ext cx="24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39D4E2-3E81-44C8-864C-FCBECA5210BB}"/>
                    </a:ext>
                  </a:extLst>
                </p14:cNvPr>
                <p14:cNvContentPartPr/>
                <p14:nvPr/>
              </p14:nvContentPartPr>
              <p14:xfrm>
                <a:off x="4362688" y="4972301"/>
                <a:ext cx="113040" cy="71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39D4E2-3E81-44C8-864C-FCBECA5210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44688" y="4954661"/>
                  <a:ext cx="1486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4364C0-F221-4899-8264-6A8963A417CE}"/>
              </a:ext>
            </a:extLst>
          </p:cNvPr>
          <p:cNvGrpSpPr/>
          <p:nvPr/>
        </p:nvGrpSpPr>
        <p:grpSpPr>
          <a:xfrm>
            <a:off x="4978648" y="4447061"/>
            <a:ext cx="1049040" cy="542880"/>
            <a:chOff x="4978648" y="4447061"/>
            <a:chExt cx="104904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B95F345-62BD-422D-A14E-7D90D307E56C}"/>
                    </a:ext>
                  </a:extLst>
                </p14:cNvPr>
                <p14:cNvContentPartPr/>
                <p14:nvPr/>
              </p14:nvContentPartPr>
              <p14:xfrm>
                <a:off x="4978648" y="4586381"/>
                <a:ext cx="578520" cy="403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B95F345-62BD-422D-A14E-7D90D307E5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61008" y="4568741"/>
                  <a:ext cx="614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9B88BFF-C373-41F8-9878-5B15CFC8ECA6}"/>
                    </a:ext>
                  </a:extLst>
                </p14:cNvPr>
                <p14:cNvContentPartPr/>
                <p14:nvPr/>
              </p14:nvContentPartPr>
              <p14:xfrm>
                <a:off x="5679928" y="4447061"/>
                <a:ext cx="347760" cy="493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9B88BFF-C373-41F8-9878-5B15CFC8EC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62288" y="4429421"/>
                  <a:ext cx="383400" cy="52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727111-84E4-4ADD-97E1-0875F21E9BB4}"/>
                  </a:ext>
                </a:extLst>
              </p14:cNvPr>
              <p14:cNvContentPartPr/>
              <p14:nvPr/>
            </p14:nvContentPartPr>
            <p14:xfrm>
              <a:off x="6464368" y="4515821"/>
              <a:ext cx="513360" cy="152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727111-84E4-4ADD-97E1-0875F21E9B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46728" y="4497821"/>
                <a:ext cx="54900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ED3221A-230E-42B6-BBC9-D7F016DE942B}"/>
              </a:ext>
            </a:extLst>
          </p:cNvPr>
          <p:cNvGrpSpPr/>
          <p:nvPr/>
        </p:nvGrpSpPr>
        <p:grpSpPr>
          <a:xfrm>
            <a:off x="7644448" y="3968621"/>
            <a:ext cx="929520" cy="590400"/>
            <a:chOff x="7644448" y="3968621"/>
            <a:chExt cx="92952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3000F5-84F3-40E5-B3A5-F9A6A4623D98}"/>
                    </a:ext>
                  </a:extLst>
                </p14:cNvPr>
                <p14:cNvContentPartPr/>
                <p14:nvPr/>
              </p14:nvContentPartPr>
              <p14:xfrm>
                <a:off x="7921648" y="3968621"/>
                <a:ext cx="13320" cy="59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3000F5-84F3-40E5-B3A5-F9A6A4623D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3648" y="3950981"/>
                  <a:ext cx="489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943CFC-DE73-4EFF-8466-99A79CA5571B}"/>
                    </a:ext>
                  </a:extLst>
                </p14:cNvPr>
                <p14:cNvContentPartPr/>
                <p14:nvPr/>
              </p14:nvContentPartPr>
              <p14:xfrm>
                <a:off x="7644448" y="4439861"/>
                <a:ext cx="929520" cy="93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943CFC-DE73-4EFF-8466-99A79CA5571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26448" y="4421861"/>
                  <a:ext cx="9651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ED1F00A-B26F-4314-B771-4AED094D478E}"/>
              </a:ext>
            </a:extLst>
          </p:cNvPr>
          <p:cNvGrpSpPr/>
          <p:nvPr/>
        </p:nvGrpSpPr>
        <p:grpSpPr>
          <a:xfrm>
            <a:off x="7688008" y="4837301"/>
            <a:ext cx="1091880" cy="456480"/>
            <a:chOff x="7688008" y="4837301"/>
            <a:chExt cx="109188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3C2B15-CAE8-4340-B4BE-1990F63B0C87}"/>
                    </a:ext>
                  </a:extLst>
                </p14:cNvPr>
                <p14:cNvContentPartPr/>
                <p14:nvPr/>
              </p14:nvContentPartPr>
              <p14:xfrm>
                <a:off x="7688008" y="4858541"/>
                <a:ext cx="511200" cy="416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3C2B15-CAE8-4340-B4BE-1990F63B0C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70008" y="4840541"/>
                  <a:ext cx="5468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26B3EE6-8739-4974-A178-696A04AFA050}"/>
                    </a:ext>
                  </a:extLst>
                </p14:cNvPr>
                <p14:cNvContentPartPr/>
                <p14:nvPr/>
              </p14:nvContentPartPr>
              <p14:xfrm>
                <a:off x="8399008" y="4837301"/>
                <a:ext cx="380880" cy="45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26B3EE6-8739-4974-A178-696A04AFA05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81368" y="4819661"/>
                  <a:ext cx="416520" cy="49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401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C79AB2D-8BF4-4FCD-B4DF-80C2A9429F76}"/>
              </a:ext>
            </a:extLst>
          </p:cNvPr>
          <p:cNvGrpSpPr/>
          <p:nvPr/>
        </p:nvGrpSpPr>
        <p:grpSpPr>
          <a:xfrm>
            <a:off x="400528" y="494621"/>
            <a:ext cx="1620360" cy="853560"/>
            <a:chOff x="400528" y="494621"/>
            <a:chExt cx="1620360" cy="8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53EAD7-64B8-446E-863E-302441F264D7}"/>
                    </a:ext>
                  </a:extLst>
                </p14:cNvPr>
                <p14:cNvContentPartPr/>
                <p14:nvPr/>
              </p14:nvContentPartPr>
              <p14:xfrm>
                <a:off x="614728" y="624941"/>
                <a:ext cx="59040" cy="43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53EAD7-64B8-446E-863E-302441F264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728" y="607301"/>
                  <a:ext cx="94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3DDB1C-BAF9-43A3-B0C9-E9FC5F80F35A}"/>
                    </a:ext>
                  </a:extLst>
                </p14:cNvPr>
                <p14:cNvContentPartPr/>
                <p14:nvPr/>
              </p14:nvContentPartPr>
              <p14:xfrm>
                <a:off x="561088" y="1146221"/>
                <a:ext cx="281520" cy="10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3DDB1C-BAF9-43A3-B0C9-E9FC5F80F3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088" y="1128221"/>
                  <a:ext cx="317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CC4A10-42C7-4BEB-A807-CFF056628038}"/>
                    </a:ext>
                  </a:extLst>
                </p14:cNvPr>
                <p14:cNvContentPartPr/>
                <p14:nvPr/>
              </p14:nvContentPartPr>
              <p14:xfrm>
                <a:off x="400528" y="498581"/>
                <a:ext cx="344880" cy="11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CC4A10-42C7-4BEB-A807-CFF0566280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528" y="480941"/>
                  <a:ext cx="380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D87770-B49A-49BE-A706-1711DBBD1540}"/>
                    </a:ext>
                  </a:extLst>
                </p14:cNvPr>
                <p14:cNvContentPartPr/>
                <p14:nvPr/>
              </p14:nvContentPartPr>
              <p14:xfrm>
                <a:off x="1091008" y="978101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D87770-B49A-49BE-A706-1711DBBD15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3008" y="96046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DAAB29-621F-4856-AF06-56B00EDC4044}"/>
                    </a:ext>
                  </a:extLst>
                </p14:cNvPr>
                <p14:cNvContentPartPr/>
                <p14:nvPr/>
              </p14:nvContentPartPr>
              <p14:xfrm>
                <a:off x="1029088" y="494621"/>
                <a:ext cx="310680" cy="72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DAAB29-621F-4856-AF06-56B00EDC40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1088" y="476981"/>
                  <a:ext cx="34632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41C837-2AD7-4055-846A-8541B21BFB74}"/>
                    </a:ext>
                  </a:extLst>
                </p14:cNvPr>
                <p14:cNvContentPartPr/>
                <p14:nvPr/>
              </p14:nvContentPartPr>
              <p14:xfrm>
                <a:off x="1460008" y="654821"/>
                <a:ext cx="156240" cy="50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41C837-2AD7-4055-846A-8541B21BFB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2368" y="636821"/>
                  <a:ext cx="191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D8E4D6-A037-4891-AC6A-AB454E704135}"/>
                    </a:ext>
                  </a:extLst>
                </p14:cNvPr>
                <p14:cNvContentPartPr/>
                <p14:nvPr/>
              </p14:nvContentPartPr>
              <p14:xfrm>
                <a:off x="1331128" y="896381"/>
                <a:ext cx="69480" cy="6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D8E4D6-A037-4891-AC6A-AB454E7041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3128" y="878381"/>
                  <a:ext cx="105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405CFC-208B-42EE-B482-9C113262CA41}"/>
                    </a:ext>
                  </a:extLst>
                </p14:cNvPr>
                <p14:cNvContentPartPr/>
                <p14:nvPr/>
              </p14:nvContentPartPr>
              <p14:xfrm>
                <a:off x="1732168" y="560501"/>
                <a:ext cx="288720" cy="78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405CFC-208B-42EE-B482-9C113262CA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4168" y="542861"/>
                  <a:ext cx="324360" cy="82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20720-2A12-4A5B-919A-C6BA71AFE2AB}"/>
                  </a:ext>
                </a:extLst>
              </p14:cNvPr>
              <p14:cNvContentPartPr/>
              <p14:nvPr/>
            </p14:nvContentPartPr>
            <p14:xfrm>
              <a:off x="2504728" y="795941"/>
              <a:ext cx="230760" cy="7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20720-2A12-4A5B-919A-C6BA71AFE2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6728" y="777941"/>
                <a:ext cx="266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E23226-245B-4905-90E4-86CCC546BE52}"/>
                  </a:ext>
                </a:extLst>
              </p14:cNvPr>
              <p14:cNvContentPartPr/>
              <p14:nvPr/>
            </p14:nvContentPartPr>
            <p14:xfrm>
              <a:off x="2366848" y="1138301"/>
              <a:ext cx="227880" cy="28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E23226-245B-4905-90E4-86CCC546BE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49208" y="1120301"/>
                <a:ext cx="2635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EA2D4A2-51A0-4B31-8DEE-37302DE2FEAE}"/>
              </a:ext>
            </a:extLst>
          </p:cNvPr>
          <p:cNvGrpSpPr/>
          <p:nvPr/>
        </p:nvGrpSpPr>
        <p:grpSpPr>
          <a:xfrm>
            <a:off x="3088288" y="647621"/>
            <a:ext cx="506520" cy="1020600"/>
            <a:chOff x="3088288" y="647621"/>
            <a:chExt cx="50652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AF6828-BCA1-4332-9F98-4C09139BC980}"/>
                    </a:ext>
                  </a:extLst>
                </p14:cNvPr>
                <p14:cNvContentPartPr/>
                <p14:nvPr/>
              </p14:nvContentPartPr>
              <p14:xfrm>
                <a:off x="3088288" y="647621"/>
                <a:ext cx="297720" cy="45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AF6828-BCA1-4332-9F98-4C09139BC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0648" y="629981"/>
                  <a:ext cx="3333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D57B8-D716-4F52-B073-EF33EEE685BA}"/>
                    </a:ext>
                  </a:extLst>
                </p14:cNvPr>
                <p14:cNvContentPartPr/>
                <p14:nvPr/>
              </p14:nvContentPartPr>
              <p14:xfrm>
                <a:off x="3560968" y="1090421"/>
                <a:ext cx="33840" cy="57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D57B8-D716-4F52-B073-EF33EEE685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42968" y="1072781"/>
                  <a:ext cx="69480" cy="61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EE31B4-5804-42F7-B306-4AE175D8D648}"/>
              </a:ext>
            </a:extLst>
          </p:cNvPr>
          <p:cNvGrpSpPr/>
          <p:nvPr/>
        </p:nvGrpSpPr>
        <p:grpSpPr>
          <a:xfrm>
            <a:off x="3929968" y="266021"/>
            <a:ext cx="1554840" cy="1034280"/>
            <a:chOff x="3929968" y="266021"/>
            <a:chExt cx="1554840" cy="10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0D5E9B-2839-4C30-8427-056CC11C1BD3}"/>
                    </a:ext>
                  </a:extLst>
                </p14:cNvPr>
                <p14:cNvContentPartPr/>
                <p14:nvPr/>
              </p14:nvContentPartPr>
              <p14:xfrm>
                <a:off x="3929968" y="794141"/>
                <a:ext cx="442440" cy="43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0D5E9B-2839-4C30-8427-056CC11C1B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12328" y="776501"/>
                  <a:ext cx="4780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51B9AD-91BC-46D5-8D7E-C64DE9CA4AC4}"/>
                    </a:ext>
                  </a:extLst>
                </p14:cNvPr>
                <p14:cNvContentPartPr/>
                <p14:nvPr/>
              </p14:nvContentPartPr>
              <p14:xfrm>
                <a:off x="4289608" y="341621"/>
                <a:ext cx="276120" cy="26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51B9AD-91BC-46D5-8D7E-C64DE9CA4A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1968" y="323981"/>
                  <a:ext cx="311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1AE319-D6E9-4137-93DE-60FE0B3D4372}"/>
                    </a:ext>
                  </a:extLst>
                </p14:cNvPr>
                <p14:cNvContentPartPr/>
                <p14:nvPr/>
              </p14:nvContentPartPr>
              <p14:xfrm>
                <a:off x="4671208" y="565181"/>
                <a:ext cx="2916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1AE319-D6E9-4137-93DE-60FE0B3D43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53208" y="547181"/>
                  <a:ext cx="64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C2E386-1FA1-48F5-8290-CDCA653A817E}"/>
                    </a:ext>
                  </a:extLst>
                </p14:cNvPr>
                <p14:cNvContentPartPr/>
                <p14:nvPr/>
              </p14:nvContentPartPr>
              <p14:xfrm>
                <a:off x="4956328" y="266021"/>
                <a:ext cx="144360" cy="38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C2E386-1FA1-48F5-8290-CDCA653A81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8328" y="248021"/>
                  <a:ext cx="1800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F3281A-1B3F-41E2-9F95-F12F0C9F5A11}"/>
                    </a:ext>
                  </a:extLst>
                </p14:cNvPr>
                <p14:cNvContentPartPr/>
                <p14:nvPr/>
              </p14:nvContentPartPr>
              <p14:xfrm>
                <a:off x="4997008" y="402101"/>
                <a:ext cx="95040" cy="18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F3281A-1B3F-41E2-9F95-F12F0C9F5A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79368" y="384461"/>
                  <a:ext cx="130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EDC18D-972C-4FD1-899C-D894F096A7B6}"/>
                    </a:ext>
                  </a:extLst>
                </p14:cNvPr>
                <p14:cNvContentPartPr/>
                <p14:nvPr/>
              </p14:nvContentPartPr>
              <p14:xfrm>
                <a:off x="5258008" y="929501"/>
                <a:ext cx="226800" cy="37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EDC18D-972C-4FD1-899C-D894F096A7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40368" y="911861"/>
                  <a:ext cx="26244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2E7643-C0CA-48AA-8069-69B8F07FCD1A}"/>
              </a:ext>
            </a:extLst>
          </p:cNvPr>
          <p:cNvGrpSpPr/>
          <p:nvPr/>
        </p:nvGrpSpPr>
        <p:grpSpPr>
          <a:xfrm>
            <a:off x="5786128" y="278621"/>
            <a:ext cx="2021400" cy="1020960"/>
            <a:chOff x="5786128" y="278621"/>
            <a:chExt cx="2021400" cy="10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9C0A77-AD61-432C-B32B-2F48D59AA42E}"/>
                    </a:ext>
                  </a:extLst>
                </p14:cNvPr>
                <p14:cNvContentPartPr/>
                <p14:nvPr/>
              </p14:nvContentPartPr>
              <p14:xfrm>
                <a:off x="5786128" y="794861"/>
                <a:ext cx="159840" cy="39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9C0A77-AD61-432C-B32B-2F48D59AA4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68128" y="776861"/>
                  <a:ext cx="195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536B36-6740-4A0A-A7CC-E7F773D305C2}"/>
                    </a:ext>
                  </a:extLst>
                </p14:cNvPr>
                <p14:cNvContentPartPr/>
                <p14:nvPr/>
              </p14:nvContentPartPr>
              <p14:xfrm>
                <a:off x="6136048" y="1074581"/>
                <a:ext cx="208440" cy="22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536B36-6740-4A0A-A7CC-E7F773D305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18048" y="1056581"/>
                  <a:ext cx="244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D67DF7-EBC3-4127-AB34-02C3E27C3C1E}"/>
                    </a:ext>
                  </a:extLst>
                </p14:cNvPr>
                <p14:cNvContentPartPr/>
                <p14:nvPr/>
              </p14:nvContentPartPr>
              <p14:xfrm>
                <a:off x="6496408" y="721781"/>
                <a:ext cx="326160" cy="42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D67DF7-EBC3-4127-AB34-02C3E27C3C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8408" y="704141"/>
                  <a:ext cx="361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161921-198B-4F1D-95F4-41406ECFCF70}"/>
                    </a:ext>
                  </a:extLst>
                </p14:cNvPr>
                <p14:cNvContentPartPr/>
                <p14:nvPr/>
              </p14:nvContentPartPr>
              <p14:xfrm>
                <a:off x="6904288" y="344141"/>
                <a:ext cx="300240" cy="23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161921-198B-4F1D-95F4-41406ECFCF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86648" y="326141"/>
                  <a:ext cx="335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FDF454-F0E2-4FFE-BDE0-E112A42F8DEF}"/>
                    </a:ext>
                  </a:extLst>
                </p14:cNvPr>
                <p14:cNvContentPartPr/>
                <p14:nvPr/>
              </p14:nvContentPartPr>
              <p14:xfrm>
                <a:off x="7343848" y="512981"/>
                <a:ext cx="150480" cy="14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FDF454-F0E2-4FFE-BDE0-E112A42F8D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6208" y="494981"/>
                  <a:ext cx="186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2763D8-2A98-49D8-BA65-62E1EC8A5288}"/>
                    </a:ext>
                  </a:extLst>
                </p14:cNvPr>
                <p14:cNvContentPartPr/>
                <p14:nvPr/>
              </p14:nvContentPartPr>
              <p14:xfrm>
                <a:off x="7688368" y="278621"/>
                <a:ext cx="119160" cy="41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2763D8-2A98-49D8-BA65-62E1EC8A52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0368" y="260621"/>
                  <a:ext cx="154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416A79-7DE4-498E-925C-C412047BFF13}"/>
                    </a:ext>
                  </a:extLst>
                </p14:cNvPr>
                <p14:cNvContentPartPr/>
                <p14:nvPr/>
              </p14:nvContentPartPr>
              <p14:xfrm>
                <a:off x="7718608" y="432701"/>
                <a:ext cx="84600" cy="4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416A79-7DE4-498E-925C-C412047BFF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00968" y="415061"/>
                  <a:ext cx="1202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52F8F3-607A-4D64-A3F6-4E5E8CBAD3D3}"/>
              </a:ext>
            </a:extLst>
          </p:cNvPr>
          <p:cNvGrpSpPr/>
          <p:nvPr/>
        </p:nvGrpSpPr>
        <p:grpSpPr>
          <a:xfrm>
            <a:off x="8177608" y="903221"/>
            <a:ext cx="448560" cy="459000"/>
            <a:chOff x="8177608" y="903221"/>
            <a:chExt cx="4485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9154D7-8DE3-4CA3-BE63-AD868536E24F}"/>
                    </a:ext>
                  </a:extLst>
                </p14:cNvPr>
                <p14:cNvContentPartPr/>
                <p14:nvPr/>
              </p14:nvContentPartPr>
              <p14:xfrm>
                <a:off x="8177608" y="1013021"/>
                <a:ext cx="448560" cy="5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9154D7-8DE3-4CA3-BE63-AD868536E2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59608" y="995381"/>
                  <a:ext cx="48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668A99-0C60-4B04-9F3E-F4B93AEC8781}"/>
                    </a:ext>
                  </a:extLst>
                </p14:cNvPr>
                <p14:cNvContentPartPr/>
                <p14:nvPr/>
              </p14:nvContentPartPr>
              <p14:xfrm>
                <a:off x="8389648" y="903221"/>
                <a:ext cx="48600" cy="45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668A99-0C60-4B04-9F3E-F4B93AEC87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72008" y="885221"/>
                  <a:ext cx="8424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3FA8F5-2A74-4442-BA6C-0867CDE99894}"/>
              </a:ext>
            </a:extLst>
          </p:cNvPr>
          <p:cNvGrpSpPr/>
          <p:nvPr/>
        </p:nvGrpSpPr>
        <p:grpSpPr>
          <a:xfrm>
            <a:off x="2806768" y="2208941"/>
            <a:ext cx="2035440" cy="1809000"/>
            <a:chOff x="2806768" y="2208941"/>
            <a:chExt cx="2035440" cy="180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D17803-AA1E-4E0B-B1A5-68DE30A7A39A}"/>
                    </a:ext>
                  </a:extLst>
                </p14:cNvPr>
                <p14:cNvContentPartPr/>
                <p14:nvPr/>
              </p14:nvContentPartPr>
              <p14:xfrm>
                <a:off x="3097648" y="2339261"/>
                <a:ext cx="219960" cy="439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D17803-AA1E-4E0B-B1A5-68DE30A7A3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9648" y="2321621"/>
                  <a:ext cx="2556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47C147-9385-4B70-9EE0-5B27B5B98BD6}"/>
                    </a:ext>
                  </a:extLst>
                </p14:cNvPr>
                <p14:cNvContentPartPr/>
                <p14:nvPr/>
              </p14:nvContentPartPr>
              <p14:xfrm>
                <a:off x="3220768" y="2208941"/>
                <a:ext cx="249120" cy="11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47C147-9385-4B70-9EE0-5B27B5B98B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3128" y="2191301"/>
                  <a:ext cx="284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BC4649-CA58-4616-AE09-49604CDFEA29}"/>
                    </a:ext>
                  </a:extLst>
                </p14:cNvPr>
                <p14:cNvContentPartPr/>
                <p14:nvPr/>
              </p14:nvContentPartPr>
              <p14:xfrm>
                <a:off x="3121048" y="2518181"/>
                <a:ext cx="125280" cy="2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BC4649-CA58-4616-AE09-49604CDFEA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3408" y="2500541"/>
                  <a:ext cx="160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7F0DAE-1218-496E-A8E1-50CF5A864BBC}"/>
                    </a:ext>
                  </a:extLst>
                </p14:cNvPr>
                <p14:cNvContentPartPr/>
                <p14:nvPr/>
              </p14:nvContentPartPr>
              <p14:xfrm>
                <a:off x="3519928" y="2490821"/>
                <a:ext cx="148680" cy="14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7F0DAE-1218-496E-A8E1-50CF5A864B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02288" y="2473181"/>
                  <a:ext cx="184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D05080-0587-44E2-B006-D3E57008885F}"/>
                    </a:ext>
                  </a:extLst>
                </p14:cNvPr>
                <p14:cNvContentPartPr/>
                <p14:nvPr/>
              </p14:nvContentPartPr>
              <p14:xfrm>
                <a:off x="2806768" y="2795741"/>
                <a:ext cx="1802520" cy="25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D05080-0587-44E2-B006-D3E5700888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89128" y="2778101"/>
                  <a:ext cx="1838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FCE9DD-7168-4DA9-B655-584A050C709A}"/>
                    </a:ext>
                  </a:extLst>
                </p14:cNvPr>
                <p14:cNvContentPartPr/>
                <p14:nvPr/>
              </p14:nvContentPartPr>
              <p14:xfrm>
                <a:off x="2905048" y="3015341"/>
                <a:ext cx="1869480" cy="934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FCE9DD-7168-4DA9-B655-584A050C70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87048" y="2997341"/>
                  <a:ext cx="190512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CC6CD5-DE9A-4A20-B060-3DE031A4D13A}"/>
                    </a:ext>
                  </a:extLst>
                </p14:cNvPr>
                <p14:cNvContentPartPr/>
                <p14:nvPr/>
              </p14:nvContentPartPr>
              <p14:xfrm>
                <a:off x="3281248" y="3525101"/>
                <a:ext cx="55440" cy="34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CC6CD5-DE9A-4A20-B060-3DE031A4D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3608" y="3507101"/>
                  <a:ext cx="910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5ED119-F0CA-46C9-A6E7-33360A7C688A}"/>
                    </a:ext>
                  </a:extLst>
                </p14:cNvPr>
                <p14:cNvContentPartPr/>
                <p14:nvPr/>
              </p14:nvContentPartPr>
              <p14:xfrm>
                <a:off x="3320488" y="3409541"/>
                <a:ext cx="217440" cy="53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5ED119-F0CA-46C9-A6E7-33360A7C68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02848" y="3391901"/>
                  <a:ext cx="25308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7AD635-1A7E-4BAE-831C-9EFB2F126569}"/>
                    </a:ext>
                  </a:extLst>
                </p14:cNvPr>
                <p14:cNvContentPartPr/>
                <p14:nvPr/>
              </p14:nvContentPartPr>
              <p14:xfrm>
                <a:off x="3609568" y="3301541"/>
                <a:ext cx="122760" cy="12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7AD635-1A7E-4BAE-831C-9EFB2F1265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91568" y="3283541"/>
                  <a:ext cx="15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E7D0FE-5F42-45B7-98A0-006C9DF68E77}"/>
                    </a:ext>
                  </a:extLst>
                </p14:cNvPr>
                <p14:cNvContentPartPr/>
                <p14:nvPr/>
              </p14:nvContentPartPr>
              <p14:xfrm>
                <a:off x="3865528" y="3723821"/>
                <a:ext cx="365760" cy="5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E7D0FE-5F42-45B7-98A0-006C9DF68E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7888" y="3706181"/>
                  <a:ext cx="401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E3E502-A008-4343-8B58-A443B4320DED}"/>
                    </a:ext>
                  </a:extLst>
                </p14:cNvPr>
                <p14:cNvContentPartPr/>
                <p14:nvPr/>
              </p14:nvContentPartPr>
              <p14:xfrm>
                <a:off x="4085488" y="3609341"/>
                <a:ext cx="37440" cy="40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E3E502-A008-4343-8B58-A443B4320DE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67848" y="3591701"/>
                  <a:ext cx="73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E811BF-89B2-4A9E-B240-B55290451BD1}"/>
                    </a:ext>
                  </a:extLst>
                </p14:cNvPr>
                <p14:cNvContentPartPr/>
                <p14:nvPr/>
              </p14:nvContentPartPr>
              <p14:xfrm>
                <a:off x="4484008" y="3541301"/>
                <a:ext cx="124200" cy="39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E811BF-89B2-4A9E-B240-B55290451B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66368" y="3523661"/>
                  <a:ext cx="1598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162253-061C-481F-82C5-F783F64CE22C}"/>
                    </a:ext>
                  </a:extLst>
                </p14:cNvPr>
                <p14:cNvContentPartPr/>
                <p14:nvPr/>
              </p14:nvContentPartPr>
              <p14:xfrm>
                <a:off x="4700008" y="3381461"/>
                <a:ext cx="142200" cy="14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162253-061C-481F-82C5-F783F64CE2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82368" y="3363821"/>
                  <a:ext cx="1778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A452CE5-65BC-4FB0-9E23-8E6425582AEE}"/>
              </a:ext>
            </a:extLst>
          </p:cNvPr>
          <p:cNvGrpSpPr/>
          <p:nvPr/>
        </p:nvGrpSpPr>
        <p:grpSpPr>
          <a:xfrm>
            <a:off x="5622328" y="2224781"/>
            <a:ext cx="2277360" cy="690840"/>
            <a:chOff x="5622328" y="2224781"/>
            <a:chExt cx="227736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787812-D6B4-4165-9D9D-0AFE88420442}"/>
                    </a:ext>
                  </a:extLst>
                </p14:cNvPr>
                <p14:cNvContentPartPr/>
                <p14:nvPr/>
              </p14:nvContentPartPr>
              <p14:xfrm>
                <a:off x="5622328" y="2307581"/>
                <a:ext cx="475200" cy="57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787812-D6B4-4165-9D9D-0AFE884204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4688" y="2289941"/>
                  <a:ext cx="5108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B4B429-43E1-4CBD-981B-04BB28710611}"/>
                    </a:ext>
                  </a:extLst>
                </p14:cNvPr>
                <p14:cNvContentPartPr/>
                <p14:nvPr/>
              </p14:nvContentPartPr>
              <p14:xfrm>
                <a:off x="6037768" y="2500901"/>
                <a:ext cx="10080" cy="49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B4B429-43E1-4CBD-981B-04BB287106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20128" y="2482901"/>
                  <a:ext cx="457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A2A7AF-E971-4C13-8223-C0EC5697A6CB}"/>
                    </a:ext>
                  </a:extLst>
                </p14:cNvPr>
                <p14:cNvContentPartPr/>
                <p14:nvPr/>
              </p14:nvContentPartPr>
              <p14:xfrm>
                <a:off x="6159808" y="2564261"/>
                <a:ext cx="291960" cy="21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A2A7AF-E971-4C13-8223-C0EC5697A6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41808" y="2546261"/>
                  <a:ext cx="327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3F7F93-8554-438A-A948-629691C37D25}"/>
                    </a:ext>
                  </a:extLst>
                </p14:cNvPr>
                <p14:cNvContentPartPr/>
                <p14:nvPr/>
              </p14:nvContentPartPr>
              <p14:xfrm>
                <a:off x="6770368" y="2290661"/>
                <a:ext cx="149400" cy="624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3F7F93-8554-438A-A948-629691C37D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52728" y="2272661"/>
                  <a:ext cx="18504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61E99C-7A2A-4C21-AF2F-6B9DC294BFC0}"/>
                    </a:ext>
                  </a:extLst>
                </p14:cNvPr>
                <p14:cNvContentPartPr/>
                <p14:nvPr/>
              </p14:nvContentPartPr>
              <p14:xfrm>
                <a:off x="7095448" y="2395421"/>
                <a:ext cx="323640" cy="29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61E99C-7A2A-4C21-AF2F-6B9DC294BF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77808" y="2377421"/>
                  <a:ext cx="359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FC39D7-CA7E-44A7-AAE1-49B32A911E5F}"/>
                    </a:ext>
                  </a:extLst>
                </p14:cNvPr>
                <p14:cNvContentPartPr/>
                <p14:nvPr/>
              </p14:nvContentPartPr>
              <p14:xfrm>
                <a:off x="7732288" y="2224781"/>
                <a:ext cx="136440" cy="466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FC39D7-CA7E-44A7-AAE1-49B32A911E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14648" y="2207141"/>
                  <a:ext cx="1720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DEA60-C905-41E4-8D33-3DBD599FD089}"/>
                    </a:ext>
                  </a:extLst>
                </p14:cNvPr>
                <p14:cNvContentPartPr/>
                <p14:nvPr/>
              </p14:nvContentPartPr>
              <p14:xfrm>
                <a:off x="7804648" y="2337821"/>
                <a:ext cx="95040" cy="5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DEA60-C905-41E4-8D33-3DBD599FD0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6648" y="2319821"/>
                  <a:ext cx="13068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409A8F-BD10-4780-8005-EA633D16E449}"/>
                  </a:ext>
                </a:extLst>
              </p14:cNvPr>
              <p14:cNvContentPartPr/>
              <p14:nvPr/>
            </p14:nvContentPartPr>
            <p14:xfrm>
              <a:off x="8435728" y="2453741"/>
              <a:ext cx="241920" cy="3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409A8F-BD10-4780-8005-EA633D16E44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18088" y="2436101"/>
                <a:ext cx="2775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C0A561E-4B80-4A51-BECF-AA1BC173BF53}"/>
              </a:ext>
            </a:extLst>
          </p:cNvPr>
          <p:cNvGrpSpPr/>
          <p:nvPr/>
        </p:nvGrpSpPr>
        <p:grpSpPr>
          <a:xfrm>
            <a:off x="9167248" y="2050181"/>
            <a:ext cx="1083960" cy="655560"/>
            <a:chOff x="9167248" y="2050181"/>
            <a:chExt cx="108396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896160-D3BD-4CF4-9640-BBE240399D30}"/>
                    </a:ext>
                  </a:extLst>
                </p14:cNvPr>
                <p14:cNvContentPartPr/>
                <p14:nvPr/>
              </p14:nvContentPartPr>
              <p14:xfrm>
                <a:off x="9259048" y="2203181"/>
                <a:ext cx="29880" cy="50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896160-D3BD-4CF4-9640-BBE240399D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41048" y="2185541"/>
                  <a:ext cx="655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7827EB-3A4F-40F3-8C26-E44F91DBEBA5}"/>
                    </a:ext>
                  </a:extLst>
                </p14:cNvPr>
                <p14:cNvContentPartPr/>
                <p14:nvPr/>
              </p14:nvContentPartPr>
              <p14:xfrm>
                <a:off x="9167248" y="2451221"/>
                <a:ext cx="559800" cy="173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7827EB-3A4F-40F3-8C26-E44F91DBEB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49608" y="2433581"/>
                  <a:ext cx="595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305AA1-D542-48AB-BFDE-4F08A7A9BED4}"/>
                    </a:ext>
                  </a:extLst>
                </p14:cNvPr>
                <p14:cNvContentPartPr/>
                <p14:nvPr/>
              </p14:nvContentPartPr>
              <p14:xfrm>
                <a:off x="9785728" y="2410541"/>
                <a:ext cx="187200" cy="17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305AA1-D542-48AB-BFDE-4F08A7A9BE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67728" y="2392901"/>
                  <a:ext cx="222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7B0D67-1B6B-4AAA-BF44-BF0E548D70BA}"/>
                    </a:ext>
                  </a:extLst>
                </p14:cNvPr>
                <p14:cNvContentPartPr/>
                <p14:nvPr/>
              </p14:nvContentPartPr>
              <p14:xfrm>
                <a:off x="9946288" y="2217221"/>
                <a:ext cx="94680" cy="1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7B0D67-1B6B-4AAA-BF44-BF0E548D70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8648" y="2199221"/>
                  <a:ext cx="130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ACFB33-53E0-4B47-B9B1-E3A8CEECF2FE}"/>
                    </a:ext>
                  </a:extLst>
                </p14:cNvPr>
                <p14:cNvContentPartPr/>
                <p14:nvPr/>
              </p14:nvContentPartPr>
              <p14:xfrm>
                <a:off x="10235008" y="2050181"/>
                <a:ext cx="16200" cy="122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ACFB33-53E0-4B47-B9B1-E3A8CEECF2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17368" y="2032541"/>
                  <a:ext cx="518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39F2393-830B-4DF9-84D2-F23BD3CEEB32}"/>
                  </a:ext>
                </a:extLst>
              </p14:cNvPr>
              <p14:cNvContentPartPr/>
              <p14:nvPr/>
            </p14:nvContentPartPr>
            <p14:xfrm>
              <a:off x="10624168" y="2038301"/>
              <a:ext cx="304920" cy="974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39F2393-830B-4DF9-84D2-F23BD3CEEB3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06168" y="2020301"/>
                <a:ext cx="340560" cy="10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CC1BDAE1-49FF-4B93-8E4E-73178C070617}"/>
              </a:ext>
            </a:extLst>
          </p:cNvPr>
          <p:cNvGrpSpPr/>
          <p:nvPr/>
        </p:nvGrpSpPr>
        <p:grpSpPr>
          <a:xfrm>
            <a:off x="11215288" y="1667141"/>
            <a:ext cx="943200" cy="1447560"/>
            <a:chOff x="11215288" y="1667141"/>
            <a:chExt cx="943200" cy="14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9E209A4-B9B8-4B1D-BD4C-15FC84AC3458}"/>
                    </a:ext>
                  </a:extLst>
                </p14:cNvPr>
                <p14:cNvContentPartPr/>
                <p14:nvPr/>
              </p14:nvContentPartPr>
              <p14:xfrm>
                <a:off x="11215288" y="1870901"/>
                <a:ext cx="252360" cy="389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9E209A4-B9B8-4B1D-BD4C-15FC84AC34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97288" y="1853261"/>
                  <a:ext cx="288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6E4697E-9652-4032-AC94-F9C39EAC524E}"/>
                    </a:ext>
                  </a:extLst>
                </p14:cNvPr>
                <p14:cNvContentPartPr/>
                <p14:nvPr/>
              </p14:nvContentPartPr>
              <p14:xfrm>
                <a:off x="11216008" y="2424941"/>
                <a:ext cx="510480" cy="2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6E4697E-9652-4032-AC94-F9C39EAC52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98368" y="2406941"/>
                  <a:ext cx="546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55ED016-2179-4986-B39C-97C2B75056BA}"/>
                    </a:ext>
                  </a:extLst>
                </p14:cNvPr>
                <p14:cNvContentPartPr/>
                <p14:nvPr/>
              </p14:nvContentPartPr>
              <p14:xfrm>
                <a:off x="11250568" y="2710781"/>
                <a:ext cx="123120" cy="350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55ED016-2179-4986-B39C-97C2B75056B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32928" y="2693141"/>
                  <a:ext cx="1587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959160-B3F6-41EE-A644-80A514F7EB7C}"/>
                    </a:ext>
                  </a:extLst>
                </p14:cNvPr>
                <p14:cNvContentPartPr/>
                <p14:nvPr/>
              </p14:nvContentPartPr>
              <p14:xfrm>
                <a:off x="11302768" y="2585501"/>
                <a:ext cx="275040" cy="37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959160-B3F6-41EE-A644-80A514F7EB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85128" y="2567861"/>
                  <a:ext cx="310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5622412-E1F3-4B8F-931E-564E5D067C07}"/>
                    </a:ext>
                  </a:extLst>
                </p14:cNvPr>
                <p14:cNvContentPartPr/>
                <p14:nvPr/>
              </p14:nvContentPartPr>
              <p14:xfrm>
                <a:off x="11807128" y="1988621"/>
                <a:ext cx="129600" cy="997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5622412-E1F3-4B8F-931E-564E5D067C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89128" y="1970621"/>
                  <a:ext cx="16524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B9FE5D-88AB-4D9E-B097-2FD3C1FB2ED6}"/>
                    </a:ext>
                  </a:extLst>
                </p14:cNvPr>
                <p14:cNvContentPartPr/>
                <p14:nvPr/>
              </p14:nvContentPartPr>
              <p14:xfrm>
                <a:off x="11822968" y="2944781"/>
                <a:ext cx="360" cy="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B9FE5D-88AB-4D9E-B097-2FD3C1FB2E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4968" y="2926781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8539ED-AB08-4375-9F41-5E90DF774890}"/>
                    </a:ext>
                  </a:extLst>
                </p14:cNvPr>
                <p14:cNvContentPartPr/>
                <p14:nvPr/>
              </p14:nvContentPartPr>
              <p14:xfrm>
                <a:off x="11784448" y="1667141"/>
                <a:ext cx="374040" cy="144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8539ED-AB08-4375-9F41-5E90DF7748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66808" y="1649501"/>
                  <a:ext cx="409680" cy="14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F1968E-1A95-4BB5-B664-6B35765714B5}"/>
                  </a:ext>
                </a:extLst>
              </p14:cNvPr>
              <p14:cNvContentPartPr/>
              <p14:nvPr/>
            </p14:nvContentPartPr>
            <p14:xfrm>
              <a:off x="5246128" y="2028221"/>
              <a:ext cx="378360" cy="1285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F1968E-1A95-4BB5-B664-6B35765714B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28488" y="2010221"/>
                <a:ext cx="414000" cy="13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D50BCD0-7019-485A-92EC-FF5EECA74B52}"/>
              </a:ext>
            </a:extLst>
          </p:cNvPr>
          <p:cNvGrpSpPr/>
          <p:nvPr/>
        </p:nvGrpSpPr>
        <p:grpSpPr>
          <a:xfrm>
            <a:off x="8345728" y="3385421"/>
            <a:ext cx="3356640" cy="1430640"/>
            <a:chOff x="8345728" y="3385421"/>
            <a:chExt cx="3356640" cy="14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E2FE8D-A06F-4E61-BE82-34A530EFEEB1}"/>
                    </a:ext>
                  </a:extLst>
                </p14:cNvPr>
                <p14:cNvContentPartPr/>
                <p14:nvPr/>
              </p14:nvContentPartPr>
              <p14:xfrm>
                <a:off x="8345728" y="3792221"/>
                <a:ext cx="1190880" cy="33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E2FE8D-A06F-4E61-BE82-34A530EFEE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27728" y="3774581"/>
                  <a:ext cx="1226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696D4B-073B-446F-92F0-C9294BE5AF57}"/>
                    </a:ext>
                  </a:extLst>
                </p14:cNvPr>
                <p14:cNvContentPartPr/>
                <p14:nvPr/>
              </p14:nvContentPartPr>
              <p14:xfrm>
                <a:off x="9410968" y="3792941"/>
                <a:ext cx="531720" cy="474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696D4B-073B-446F-92F0-C9294BE5AF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92968" y="3774941"/>
                  <a:ext cx="5673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E99936-5913-41AD-B912-611EA1AEB344}"/>
                    </a:ext>
                  </a:extLst>
                </p14:cNvPr>
                <p14:cNvContentPartPr/>
                <p14:nvPr/>
              </p14:nvContentPartPr>
              <p14:xfrm>
                <a:off x="9447328" y="3779261"/>
                <a:ext cx="31680" cy="45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E99936-5913-41AD-B912-611EA1AEB3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29328" y="3761261"/>
                  <a:ext cx="673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935F37-8B1C-4307-8BCE-C3687DBC06ED}"/>
                    </a:ext>
                  </a:extLst>
                </p14:cNvPr>
                <p14:cNvContentPartPr/>
                <p14:nvPr/>
              </p14:nvContentPartPr>
              <p14:xfrm>
                <a:off x="10507168" y="3701501"/>
                <a:ext cx="80640" cy="45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935F37-8B1C-4307-8BCE-C3687DBC06E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89528" y="3683861"/>
                  <a:ext cx="1162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C9D1FC-671F-48CC-B5A9-E21380C4E30B}"/>
                    </a:ext>
                  </a:extLst>
                </p14:cNvPr>
                <p14:cNvContentPartPr/>
                <p14:nvPr/>
              </p14:nvContentPartPr>
              <p14:xfrm>
                <a:off x="10830808" y="3860981"/>
                <a:ext cx="241200" cy="2970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C9D1FC-671F-48CC-B5A9-E21380C4E3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812808" y="3842981"/>
                  <a:ext cx="276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FEFDD2B-2ABE-4874-8ED5-1C234958E041}"/>
                    </a:ext>
                  </a:extLst>
                </p14:cNvPr>
                <p14:cNvContentPartPr/>
                <p14:nvPr/>
              </p14:nvContentPartPr>
              <p14:xfrm>
                <a:off x="9993448" y="3385421"/>
                <a:ext cx="1708920" cy="1430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FEFDD2B-2ABE-4874-8ED5-1C234958E04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75448" y="3367781"/>
                  <a:ext cx="1744560" cy="146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331A048-5176-4254-9553-779040465D15}"/>
              </a:ext>
            </a:extLst>
          </p:cNvPr>
          <p:cNvGrpSpPr/>
          <p:nvPr/>
        </p:nvGrpSpPr>
        <p:grpSpPr>
          <a:xfrm>
            <a:off x="349768" y="4992821"/>
            <a:ext cx="1370520" cy="416160"/>
            <a:chOff x="349768" y="4992821"/>
            <a:chExt cx="137052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44998F-617F-4FF4-9216-813493D1A5A8}"/>
                    </a:ext>
                  </a:extLst>
                </p14:cNvPr>
                <p14:cNvContentPartPr/>
                <p14:nvPr/>
              </p14:nvContentPartPr>
              <p14:xfrm>
                <a:off x="349768" y="5101181"/>
                <a:ext cx="289080" cy="257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44998F-617F-4FF4-9216-813493D1A5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2128" y="5083541"/>
                  <a:ext cx="324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4F1F03-36BD-4A58-8E74-B75E05EBC237}"/>
                    </a:ext>
                  </a:extLst>
                </p14:cNvPr>
                <p14:cNvContentPartPr/>
                <p14:nvPr/>
              </p14:nvContentPartPr>
              <p14:xfrm>
                <a:off x="769528" y="4992821"/>
                <a:ext cx="172440" cy="342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4F1F03-36BD-4A58-8E74-B75E05EBC2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1528" y="4974821"/>
                  <a:ext cx="208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2C8823-0AC5-43C0-B045-CDD4AFBA92D9}"/>
                    </a:ext>
                  </a:extLst>
                </p14:cNvPr>
                <p14:cNvContentPartPr/>
                <p14:nvPr/>
              </p14:nvContentPartPr>
              <p14:xfrm>
                <a:off x="1091008" y="5083901"/>
                <a:ext cx="241560" cy="325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2C8823-0AC5-43C0-B045-CDD4AFBA92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3368" y="5066261"/>
                  <a:ext cx="2772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308D46-F5F0-444F-8ED3-4376FC9A8884}"/>
                    </a:ext>
                  </a:extLst>
                </p14:cNvPr>
                <p14:cNvContentPartPr/>
                <p14:nvPr/>
              </p14:nvContentPartPr>
              <p14:xfrm>
                <a:off x="1443448" y="5213141"/>
                <a:ext cx="276840" cy="172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308D46-F5F0-444F-8ED3-4376FC9A88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25448" y="5195501"/>
                  <a:ext cx="3124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414845F-E23B-4E15-9C5A-0E7637CB001E}"/>
              </a:ext>
            </a:extLst>
          </p:cNvPr>
          <p:cNvGrpSpPr/>
          <p:nvPr/>
        </p:nvGrpSpPr>
        <p:grpSpPr>
          <a:xfrm>
            <a:off x="2655568" y="4993901"/>
            <a:ext cx="2057760" cy="563040"/>
            <a:chOff x="2655568" y="4993901"/>
            <a:chExt cx="20577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01A41FC-1B08-4089-93BB-82BB74A33E10}"/>
                    </a:ext>
                  </a:extLst>
                </p14:cNvPr>
                <p14:cNvContentPartPr/>
                <p14:nvPr/>
              </p14:nvContentPartPr>
              <p14:xfrm>
                <a:off x="2710648" y="4993901"/>
                <a:ext cx="213120" cy="563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01A41FC-1B08-4089-93BB-82BB74A33E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92648" y="4975901"/>
                  <a:ext cx="2487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B7F473-B0B0-4F5C-8549-8FDA80CF581D}"/>
                    </a:ext>
                  </a:extLst>
                </p14:cNvPr>
                <p14:cNvContentPartPr/>
                <p14:nvPr/>
              </p14:nvContentPartPr>
              <p14:xfrm>
                <a:off x="2655568" y="5166701"/>
                <a:ext cx="107280" cy="6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B7F473-B0B0-4F5C-8549-8FDA80CF581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37928" y="5148701"/>
                  <a:ext cx="142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EDCDF7-BF57-491D-9336-FF5D325D93D9}"/>
                    </a:ext>
                  </a:extLst>
                </p14:cNvPr>
                <p14:cNvContentPartPr/>
                <p14:nvPr/>
              </p14:nvContentPartPr>
              <p14:xfrm>
                <a:off x="3206368" y="5269661"/>
                <a:ext cx="1254600" cy="40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EDCDF7-BF57-491D-9336-FF5D325D93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88728" y="5252021"/>
                  <a:ext cx="1290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170656-370B-42EC-A097-F9279EFB9FAD}"/>
                    </a:ext>
                  </a:extLst>
                </p14:cNvPr>
                <p14:cNvContentPartPr/>
                <p14:nvPr/>
              </p14:nvContentPartPr>
              <p14:xfrm>
                <a:off x="4314448" y="5114141"/>
                <a:ext cx="398880" cy="288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170656-370B-42EC-A097-F9279EFB9F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96808" y="5096501"/>
                  <a:ext cx="434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62CF63-1500-4B75-92A0-A3699549B979}"/>
                    </a:ext>
                  </a:extLst>
                </p14:cNvPr>
                <p14:cNvContentPartPr/>
                <p14:nvPr/>
              </p14:nvContentPartPr>
              <p14:xfrm>
                <a:off x="4369528" y="5129261"/>
                <a:ext cx="10440" cy="377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62CF63-1500-4B75-92A0-A3699549B97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51888" y="5111621"/>
                  <a:ext cx="46080" cy="41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AD0738A-97A4-443A-B879-43424E0F11F4}"/>
                  </a:ext>
                </a:extLst>
              </p14:cNvPr>
              <p14:cNvContentPartPr/>
              <p14:nvPr/>
            </p14:nvContentPartPr>
            <p14:xfrm>
              <a:off x="5145688" y="5035661"/>
              <a:ext cx="443880" cy="2408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AD0738A-97A4-443A-B879-43424E0F11F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128048" y="5017661"/>
                <a:ext cx="47952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2BF558-4C08-4034-BD89-D8A5E284B02F}"/>
              </a:ext>
            </a:extLst>
          </p:cNvPr>
          <p:cNvGrpSpPr/>
          <p:nvPr/>
        </p:nvGrpSpPr>
        <p:grpSpPr>
          <a:xfrm>
            <a:off x="1889488" y="5999741"/>
            <a:ext cx="451800" cy="669600"/>
            <a:chOff x="1889488" y="5999741"/>
            <a:chExt cx="45180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16D240-FC7B-42C1-93B4-479B1E7A8F4D}"/>
                    </a:ext>
                  </a:extLst>
                </p14:cNvPr>
                <p14:cNvContentPartPr/>
                <p14:nvPr/>
              </p14:nvContentPartPr>
              <p14:xfrm>
                <a:off x="1889488" y="5999741"/>
                <a:ext cx="324360" cy="394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16D240-FC7B-42C1-93B4-479B1E7A8F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71848" y="5982101"/>
                  <a:ext cx="360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762216-5E98-4DCA-BA35-AA02A051F513}"/>
                    </a:ext>
                  </a:extLst>
                </p14:cNvPr>
                <p14:cNvContentPartPr/>
                <p14:nvPr/>
              </p14:nvContentPartPr>
              <p14:xfrm>
                <a:off x="2294128" y="6377381"/>
                <a:ext cx="47160" cy="291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762216-5E98-4DCA-BA35-AA02A051F51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76128" y="6359381"/>
                  <a:ext cx="8280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E004DB-B37F-400E-8A11-9D0DCBD293EB}"/>
              </a:ext>
            </a:extLst>
          </p:cNvPr>
          <p:cNvGrpSpPr/>
          <p:nvPr/>
        </p:nvGrpSpPr>
        <p:grpSpPr>
          <a:xfrm>
            <a:off x="2746648" y="5842061"/>
            <a:ext cx="1142640" cy="779400"/>
            <a:chOff x="2746648" y="5842061"/>
            <a:chExt cx="1142640" cy="77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3C2500-410E-4288-A55D-6C69C72B0D3D}"/>
                    </a:ext>
                  </a:extLst>
                </p14:cNvPr>
                <p14:cNvContentPartPr/>
                <p14:nvPr/>
              </p14:nvContentPartPr>
              <p14:xfrm>
                <a:off x="2746648" y="6227981"/>
                <a:ext cx="318960" cy="39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3C2500-410E-4288-A55D-6C69C72B0D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28648" y="6210341"/>
                  <a:ext cx="354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29DC49-7766-45A2-A005-59762D3F9BFD}"/>
                    </a:ext>
                  </a:extLst>
                </p14:cNvPr>
                <p14:cNvContentPartPr/>
                <p14:nvPr/>
              </p14:nvContentPartPr>
              <p14:xfrm>
                <a:off x="3132208" y="5943581"/>
                <a:ext cx="285480" cy="235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29DC49-7766-45A2-A005-59762D3F9B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14208" y="5925581"/>
                  <a:ext cx="321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713F58-58AA-4D58-9742-79DAD15E564C}"/>
                    </a:ext>
                  </a:extLst>
                </p14:cNvPr>
                <p14:cNvContentPartPr/>
                <p14:nvPr/>
              </p14:nvContentPartPr>
              <p14:xfrm>
                <a:off x="3567088" y="6031061"/>
                <a:ext cx="10080" cy="14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713F58-58AA-4D58-9742-79DAD15E56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49088" y="6013421"/>
                  <a:ext cx="45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4B4E8BB-42CA-429B-8BF4-2CCBE9D88289}"/>
                    </a:ext>
                  </a:extLst>
                </p14:cNvPr>
                <p14:cNvContentPartPr/>
                <p14:nvPr/>
              </p14:nvContentPartPr>
              <p14:xfrm>
                <a:off x="3819088" y="5842061"/>
                <a:ext cx="41760" cy="335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4B4E8BB-42CA-429B-8BF4-2CCBE9D882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01088" y="5824421"/>
                  <a:ext cx="77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5F80976-5E46-42EF-A1BA-234188C93504}"/>
                    </a:ext>
                  </a:extLst>
                </p14:cNvPr>
                <p14:cNvContentPartPr/>
                <p14:nvPr/>
              </p14:nvContentPartPr>
              <p14:xfrm>
                <a:off x="3817648" y="5982821"/>
                <a:ext cx="71640" cy="32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5F80976-5E46-42EF-A1BA-234188C935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99648" y="5965181"/>
                  <a:ext cx="1072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79A5C92-E361-4653-8722-D5FDFA11EA3C}"/>
              </a:ext>
            </a:extLst>
          </p:cNvPr>
          <p:cNvGrpSpPr/>
          <p:nvPr/>
        </p:nvGrpSpPr>
        <p:grpSpPr>
          <a:xfrm>
            <a:off x="4411288" y="6328781"/>
            <a:ext cx="247680" cy="345240"/>
            <a:chOff x="4411288" y="6328781"/>
            <a:chExt cx="24768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1AA902-DAE6-4F19-910F-086BFEDCE625}"/>
                    </a:ext>
                  </a:extLst>
                </p14:cNvPr>
                <p14:cNvContentPartPr/>
                <p14:nvPr/>
              </p14:nvContentPartPr>
              <p14:xfrm>
                <a:off x="4411288" y="6442541"/>
                <a:ext cx="247680" cy="5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1AA902-DAE6-4F19-910F-086BFEDCE6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93288" y="6424541"/>
                  <a:ext cx="283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6B24F1-1F1F-435E-AB1F-9A692BB6560F}"/>
                    </a:ext>
                  </a:extLst>
                </p14:cNvPr>
                <p14:cNvContentPartPr/>
                <p14:nvPr/>
              </p14:nvContentPartPr>
              <p14:xfrm>
                <a:off x="4580848" y="6328781"/>
                <a:ext cx="39960" cy="345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6B24F1-1F1F-435E-AB1F-9A692BB656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62848" y="6311141"/>
                  <a:ext cx="7560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C1CB622-62D9-40CE-9966-1EBD5E55E3FE}"/>
              </a:ext>
            </a:extLst>
          </p:cNvPr>
          <p:cNvGrpSpPr/>
          <p:nvPr/>
        </p:nvGrpSpPr>
        <p:grpSpPr>
          <a:xfrm>
            <a:off x="5106448" y="6142661"/>
            <a:ext cx="1060920" cy="494640"/>
            <a:chOff x="5106448" y="6142661"/>
            <a:chExt cx="106092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333405-86F3-4F97-AC98-FC6C80BA7BA9}"/>
                    </a:ext>
                  </a:extLst>
                </p14:cNvPr>
                <p14:cNvContentPartPr/>
                <p14:nvPr/>
              </p14:nvContentPartPr>
              <p14:xfrm>
                <a:off x="5106448" y="6195941"/>
                <a:ext cx="210960" cy="285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333405-86F3-4F97-AC98-FC6C80BA7B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88448" y="6178301"/>
                  <a:ext cx="246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95CCB0-C0DA-49E7-A279-1F9CA132E54C}"/>
                    </a:ext>
                  </a:extLst>
                </p14:cNvPr>
                <p14:cNvContentPartPr/>
                <p14:nvPr/>
              </p14:nvContentPartPr>
              <p14:xfrm>
                <a:off x="5506408" y="6384221"/>
                <a:ext cx="120600" cy="253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95CCB0-C0DA-49E7-A279-1F9CA132E5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88408" y="6366581"/>
                  <a:ext cx="156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82B289E-A8A6-4AF8-8E79-112702DDF85B}"/>
                    </a:ext>
                  </a:extLst>
                </p14:cNvPr>
                <p14:cNvContentPartPr/>
                <p14:nvPr/>
              </p14:nvContentPartPr>
              <p14:xfrm>
                <a:off x="5858848" y="6142661"/>
                <a:ext cx="308520" cy="369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82B289E-A8A6-4AF8-8E79-112702DDF8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41208" y="6124661"/>
                  <a:ext cx="34416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4D3350-DE1B-43CE-BDA3-181C175EA1DF}"/>
              </a:ext>
            </a:extLst>
          </p:cNvPr>
          <p:cNvGrpSpPr/>
          <p:nvPr/>
        </p:nvGrpSpPr>
        <p:grpSpPr>
          <a:xfrm>
            <a:off x="6221368" y="5572061"/>
            <a:ext cx="924840" cy="400680"/>
            <a:chOff x="6221368" y="5572061"/>
            <a:chExt cx="92484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97B789-3CC8-4844-899B-B9F91AA9FB5A}"/>
                    </a:ext>
                  </a:extLst>
                </p14:cNvPr>
                <p14:cNvContentPartPr/>
                <p14:nvPr/>
              </p14:nvContentPartPr>
              <p14:xfrm>
                <a:off x="6221368" y="5637581"/>
                <a:ext cx="314640" cy="254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97B789-3CC8-4844-899B-B9F91AA9FB5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03368" y="5619581"/>
                  <a:ext cx="350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A1B36F1-A68D-421C-869D-F4346448CA46}"/>
                    </a:ext>
                  </a:extLst>
                </p14:cNvPr>
                <p14:cNvContentPartPr/>
                <p14:nvPr/>
              </p14:nvContentPartPr>
              <p14:xfrm>
                <a:off x="6649408" y="5822621"/>
                <a:ext cx="74160" cy="150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A1B36F1-A68D-421C-869D-F4346448CA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31408" y="5804981"/>
                  <a:ext cx="109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D5A47C2-D5A3-41A3-A6A6-06C8BF314B4F}"/>
                    </a:ext>
                  </a:extLst>
                </p14:cNvPr>
                <p14:cNvContentPartPr/>
                <p14:nvPr/>
              </p14:nvContentPartPr>
              <p14:xfrm>
                <a:off x="7006888" y="5572061"/>
                <a:ext cx="139320" cy="303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D5A47C2-D5A3-41A3-A6A6-06C8BF314B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89248" y="5554061"/>
                  <a:ext cx="174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44ADB6F-44DE-4114-BFE2-4499AA28C3DA}"/>
                    </a:ext>
                  </a:extLst>
                </p14:cNvPr>
                <p14:cNvContentPartPr/>
                <p14:nvPr/>
              </p14:nvContentPartPr>
              <p14:xfrm>
                <a:off x="7046488" y="5645501"/>
                <a:ext cx="29160" cy="16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44ADB6F-44DE-4114-BFE2-4499AA28C3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28488" y="5627501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D377778-108D-4781-9905-6D8816A53A96}"/>
              </a:ext>
            </a:extLst>
          </p:cNvPr>
          <p:cNvGrpSpPr/>
          <p:nvPr/>
        </p:nvGrpSpPr>
        <p:grpSpPr>
          <a:xfrm>
            <a:off x="7463368" y="6149141"/>
            <a:ext cx="2312640" cy="446760"/>
            <a:chOff x="7463368" y="6149141"/>
            <a:chExt cx="231264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1BBF58-920B-460C-BD7A-338E3FF6F21D}"/>
                    </a:ext>
                  </a:extLst>
                </p14:cNvPr>
                <p14:cNvContentPartPr/>
                <p14:nvPr/>
              </p14:nvContentPartPr>
              <p14:xfrm>
                <a:off x="7463368" y="6335981"/>
                <a:ext cx="1411920" cy="34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1BBF58-920B-460C-BD7A-338E3FF6F2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45368" y="6317981"/>
                  <a:ext cx="1447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EF50A7-97A4-45C2-87C5-9ECD96F4C93F}"/>
                    </a:ext>
                  </a:extLst>
                </p14:cNvPr>
                <p14:cNvContentPartPr/>
                <p14:nvPr/>
              </p14:nvContentPartPr>
              <p14:xfrm>
                <a:off x="8635888" y="6149141"/>
                <a:ext cx="476280" cy="32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EF50A7-97A4-45C2-87C5-9ECD96F4C93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7888" y="6131141"/>
                  <a:ext cx="5119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49B1A0C-316F-4B70-A401-F874FC9E4FC2}"/>
                    </a:ext>
                  </a:extLst>
                </p14:cNvPr>
                <p14:cNvContentPartPr/>
                <p14:nvPr/>
              </p14:nvContentPartPr>
              <p14:xfrm>
                <a:off x="8581888" y="6195941"/>
                <a:ext cx="140760" cy="399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49B1A0C-316F-4B70-A401-F874FC9E4F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64248" y="6178301"/>
                  <a:ext cx="176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4CEB04-7E7D-4761-82E3-50B2EAFF8619}"/>
                    </a:ext>
                  </a:extLst>
                </p14:cNvPr>
                <p14:cNvContentPartPr/>
                <p14:nvPr/>
              </p14:nvContentPartPr>
              <p14:xfrm>
                <a:off x="9320968" y="6172541"/>
                <a:ext cx="455040" cy="325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4CEB04-7E7D-4761-82E3-50B2EAFF86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3328" y="6154901"/>
                  <a:ext cx="490680" cy="36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900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49105A-1F92-430F-9A21-9C6B4E83E82E}"/>
              </a:ext>
            </a:extLst>
          </p:cNvPr>
          <p:cNvGrpSpPr/>
          <p:nvPr/>
        </p:nvGrpSpPr>
        <p:grpSpPr>
          <a:xfrm>
            <a:off x="930808" y="733661"/>
            <a:ext cx="412200" cy="366840"/>
            <a:chOff x="930808" y="733661"/>
            <a:chExt cx="41220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270D17-5EB6-45AF-8A25-9B23F2337FC8}"/>
                    </a:ext>
                  </a:extLst>
                </p14:cNvPr>
                <p14:cNvContentPartPr/>
                <p14:nvPr/>
              </p14:nvContentPartPr>
              <p14:xfrm>
                <a:off x="1266328" y="733661"/>
                <a:ext cx="76680" cy="170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270D17-5EB6-45AF-8A25-9B23F2337F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8688" y="715661"/>
                  <a:ext cx="112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A22CB9-AB00-4531-BCC5-153AE0A1FCA5}"/>
                    </a:ext>
                  </a:extLst>
                </p14:cNvPr>
                <p14:cNvContentPartPr/>
                <p14:nvPr/>
              </p14:nvContentPartPr>
              <p14:xfrm>
                <a:off x="991288" y="1007621"/>
                <a:ext cx="97200" cy="9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A22CB9-AB00-4531-BCC5-153AE0A1FC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648" y="989981"/>
                  <a:ext cx="132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0304F3-FA61-46E1-B1FC-5E82AB99E33A}"/>
                    </a:ext>
                  </a:extLst>
                </p14:cNvPr>
                <p14:cNvContentPartPr/>
                <p14:nvPr/>
              </p14:nvContentPartPr>
              <p14:xfrm>
                <a:off x="930808" y="746261"/>
                <a:ext cx="106200" cy="12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0304F3-FA61-46E1-B1FC-5E82AB99E3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3168" y="728261"/>
                  <a:ext cx="1418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A1B49A-0212-4561-B215-20E5FC33FD5D}"/>
              </a:ext>
            </a:extLst>
          </p:cNvPr>
          <p:cNvGrpSpPr/>
          <p:nvPr/>
        </p:nvGrpSpPr>
        <p:grpSpPr>
          <a:xfrm>
            <a:off x="2103688" y="585701"/>
            <a:ext cx="1018800" cy="601200"/>
            <a:chOff x="2103688" y="585701"/>
            <a:chExt cx="101880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7B3F9B-5880-4D7B-856B-19FD3D8A8D78}"/>
                    </a:ext>
                  </a:extLst>
                </p14:cNvPr>
                <p14:cNvContentPartPr/>
                <p14:nvPr/>
              </p14:nvContentPartPr>
              <p14:xfrm>
                <a:off x="2261368" y="721421"/>
                <a:ext cx="13320" cy="27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7B3F9B-5880-4D7B-856B-19FD3D8A8D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3728" y="703421"/>
                  <a:ext cx="48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E2C1BA-599A-4BD7-8567-59A93627E411}"/>
                    </a:ext>
                  </a:extLst>
                </p14:cNvPr>
                <p14:cNvContentPartPr/>
                <p14:nvPr/>
              </p14:nvContentPartPr>
              <p14:xfrm>
                <a:off x="2103688" y="1090421"/>
                <a:ext cx="280080" cy="9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E2C1BA-599A-4BD7-8567-59A93627E4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6048" y="1072421"/>
                  <a:ext cx="315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3B2A02-294C-49CF-9847-4DC6393F30C1}"/>
                    </a:ext>
                  </a:extLst>
                </p14:cNvPr>
                <p14:cNvContentPartPr/>
                <p14:nvPr/>
              </p14:nvContentPartPr>
              <p14:xfrm>
                <a:off x="2132848" y="585701"/>
                <a:ext cx="311040" cy="8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3B2A02-294C-49CF-9847-4DC6393F30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5208" y="567701"/>
                  <a:ext cx="346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46D920-7BD4-4F90-BA42-66398F5C703B}"/>
                    </a:ext>
                  </a:extLst>
                </p14:cNvPr>
                <p14:cNvContentPartPr/>
                <p14:nvPr/>
              </p14:nvContentPartPr>
              <p14:xfrm>
                <a:off x="2582848" y="641141"/>
                <a:ext cx="160920" cy="527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46D920-7BD4-4F90-BA42-66398F5C70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4848" y="623141"/>
                  <a:ext cx="1965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32212-9136-4B7E-B7DE-3326F05E0B97}"/>
                    </a:ext>
                  </a:extLst>
                </p14:cNvPr>
                <p14:cNvContentPartPr/>
                <p14:nvPr/>
              </p14:nvContentPartPr>
              <p14:xfrm>
                <a:off x="3049048" y="689741"/>
                <a:ext cx="73440" cy="36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32212-9136-4B7E-B7DE-3326F05E0B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1048" y="671741"/>
                  <a:ext cx="1090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35970-3D15-44CC-A323-8EA210C77D28}"/>
                    </a:ext>
                  </a:extLst>
                </p14:cNvPr>
                <p14:cNvContentPartPr/>
                <p14:nvPr/>
              </p14:nvContentPartPr>
              <p14:xfrm>
                <a:off x="2919808" y="901781"/>
                <a:ext cx="131400" cy="3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35970-3D15-44CC-A323-8EA210C77D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1808" y="884141"/>
                  <a:ext cx="16704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8EE3CB-01CC-46BD-9532-AE7D9A18833F}"/>
                  </a:ext>
                </a:extLst>
              </p14:cNvPr>
              <p14:cNvContentPartPr/>
              <p14:nvPr/>
            </p14:nvContentPartPr>
            <p14:xfrm>
              <a:off x="3430648" y="635381"/>
              <a:ext cx="97560" cy="548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8EE3CB-01CC-46BD-9532-AE7D9A1883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2648" y="617381"/>
                <a:ext cx="133200" cy="58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B4315D5-C041-4990-B90F-3D7C5AD2A8EA}"/>
              </a:ext>
            </a:extLst>
          </p:cNvPr>
          <p:cNvGrpSpPr/>
          <p:nvPr/>
        </p:nvGrpSpPr>
        <p:grpSpPr>
          <a:xfrm>
            <a:off x="4523968" y="461141"/>
            <a:ext cx="1685880" cy="613800"/>
            <a:chOff x="4523968" y="461141"/>
            <a:chExt cx="168588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977453-6F1E-407B-8F16-47E946DFDD5B}"/>
                    </a:ext>
                  </a:extLst>
                </p14:cNvPr>
                <p14:cNvContentPartPr/>
                <p14:nvPr/>
              </p14:nvContentPartPr>
              <p14:xfrm>
                <a:off x="4533688" y="577421"/>
                <a:ext cx="142200" cy="497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977453-6F1E-407B-8F16-47E946DFDD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6048" y="559421"/>
                  <a:ext cx="1778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71430-819E-4A94-B697-86EB0AD38508}"/>
                    </a:ext>
                  </a:extLst>
                </p14:cNvPr>
                <p14:cNvContentPartPr/>
                <p14:nvPr/>
              </p14:nvContentPartPr>
              <p14:xfrm>
                <a:off x="4523968" y="804221"/>
                <a:ext cx="100440" cy="4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71430-819E-4A94-B697-86EB0AD385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06328" y="786221"/>
                  <a:ext cx="1360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1D0E98-6DF9-40B3-A3B4-50AE8CE25045}"/>
                    </a:ext>
                  </a:extLst>
                </p14:cNvPr>
                <p14:cNvContentPartPr/>
                <p14:nvPr/>
              </p14:nvContentPartPr>
              <p14:xfrm>
                <a:off x="4840408" y="755621"/>
                <a:ext cx="161280" cy="252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1D0E98-6DF9-40B3-A3B4-50AE8CE250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2768" y="737621"/>
                  <a:ext cx="196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718957-1259-41A8-AECB-CB15F80537C0}"/>
                    </a:ext>
                  </a:extLst>
                </p14:cNvPr>
                <p14:cNvContentPartPr/>
                <p14:nvPr/>
              </p14:nvContentPartPr>
              <p14:xfrm>
                <a:off x="5165488" y="833381"/>
                <a:ext cx="230400" cy="13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718957-1259-41A8-AECB-CB15F80537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7488" y="815741"/>
                  <a:ext cx="26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223103-1859-44A5-8992-3CD65499822A}"/>
                    </a:ext>
                  </a:extLst>
                </p14:cNvPr>
                <p14:cNvContentPartPr/>
                <p14:nvPr/>
              </p14:nvContentPartPr>
              <p14:xfrm>
                <a:off x="5628448" y="461141"/>
                <a:ext cx="307080" cy="54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223103-1859-44A5-8992-3CD6549982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10808" y="443501"/>
                  <a:ext cx="3427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BA80F9-1811-43C6-A5F4-037582BEBB31}"/>
                    </a:ext>
                  </a:extLst>
                </p14:cNvPr>
                <p14:cNvContentPartPr/>
                <p14:nvPr/>
              </p14:nvContentPartPr>
              <p14:xfrm>
                <a:off x="6102568" y="747341"/>
                <a:ext cx="107280" cy="28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BA80F9-1811-43C6-A5F4-037582BEBB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4568" y="729341"/>
                  <a:ext cx="1429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A6EE36-FE29-41FE-A0D2-3313A3324705}"/>
              </a:ext>
            </a:extLst>
          </p:cNvPr>
          <p:cNvGrpSpPr/>
          <p:nvPr/>
        </p:nvGrpSpPr>
        <p:grpSpPr>
          <a:xfrm>
            <a:off x="7106248" y="595781"/>
            <a:ext cx="388800" cy="450720"/>
            <a:chOff x="7106248" y="595781"/>
            <a:chExt cx="38880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8AF988-C006-4DFD-A8D5-C5CB2213AE27}"/>
                    </a:ext>
                  </a:extLst>
                </p14:cNvPr>
                <p14:cNvContentPartPr/>
                <p14:nvPr/>
              </p14:nvContentPartPr>
              <p14:xfrm>
                <a:off x="7170688" y="595781"/>
                <a:ext cx="36720" cy="45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8AF988-C006-4DFD-A8D5-C5CB2213AE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53048" y="578141"/>
                  <a:ext cx="723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24037A-5533-45B8-A07F-3FFCF0310A6E}"/>
                    </a:ext>
                  </a:extLst>
                </p14:cNvPr>
                <p14:cNvContentPartPr/>
                <p14:nvPr/>
              </p14:nvContentPartPr>
              <p14:xfrm>
                <a:off x="7106248" y="791981"/>
                <a:ext cx="388800" cy="225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24037A-5533-45B8-A07F-3FFCF0310A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88608" y="774341"/>
                  <a:ext cx="4244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098E25-EFD1-488D-B196-6D2793C0EE8E}"/>
              </a:ext>
            </a:extLst>
          </p:cNvPr>
          <p:cNvGrpSpPr/>
          <p:nvPr/>
        </p:nvGrpSpPr>
        <p:grpSpPr>
          <a:xfrm>
            <a:off x="8252128" y="448541"/>
            <a:ext cx="3409560" cy="1022760"/>
            <a:chOff x="8252128" y="448541"/>
            <a:chExt cx="340956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412D3C-8EBD-483E-9C7C-D377E8A21622}"/>
                    </a:ext>
                  </a:extLst>
                </p14:cNvPr>
                <p14:cNvContentPartPr/>
                <p14:nvPr/>
              </p14:nvContentPartPr>
              <p14:xfrm>
                <a:off x="8252128" y="590021"/>
                <a:ext cx="282600" cy="40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412D3C-8EBD-483E-9C7C-D377E8A216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34128" y="572381"/>
                  <a:ext cx="318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4449FF-244C-4C3F-A104-E9914B899062}"/>
                    </a:ext>
                  </a:extLst>
                </p14:cNvPr>
                <p14:cNvContentPartPr/>
                <p14:nvPr/>
              </p14:nvContentPartPr>
              <p14:xfrm>
                <a:off x="8719408" y="525941"/>
                <a:ext cx="221400" cy="47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4449FF-244C-4C3F-A104-E9914B8990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1408" y="507941"/>
                  <a:ext cx="2570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568E1A-3F63-41D0-B472-6F715062CD5D}"/>
                    </a:ext>
                  </a:extLst>
                </p14:cNvPr>
                <p14:cNvContentPartPr/>
                <p14:nvPr/>
              </p14:nvContentPartPr>
              <p14:xfrm>
                <a:off x="8802568" y="730781"/>
                <a:ext cx="165240" cy="2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568E1A-3F63-41D0-B472-6F715062CD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84568" y="713141"/>
                  <a:ext cx="200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697D9C-DBC7-400A-8DD6-5470E64AC1B7}"/>
                    </a:ext>
                  </a:extLst>
                </p14:cNvPr>
                <p14:cNvContentPartPr/>
                <p14:nvPr/>
              </p14:nvContentPartPr>
              <p14:xfrm>
                <a:off x="9009568" y="448541"/>
                <a:ext cx="1115280" cy="102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697D9C-DBC7-400A-8DD6-5470E64AC1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91568" y="430901"/>
                  <a:ext cx="11509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D84FB3-1E25-41B8-9F30-593495A6658A}"/>
                    </a:ext>
                  </a:extLst>
                </p14:cNvPr>
                <p14:cNvContentPartPr/>
                <p14:nvPr/>
              </p14:nvContentPartPr>
              <p14:xfrm>
                <a:off x="10202608" y="798461"/>
                <a:ext cx="141840" cy="5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D84FB3-1E25-41B8-9F30-593495A665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4608" y="780821"/>
                  <a:ext cx="17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04D60E-8121-4143-A839-8BB59BE555D9}"/>
                    </a:ext>
                  </a:extLst>
                </p14:cNvPr>
                <p14:cNvContentPartPr/>
                <p14:nvPr/>
              </p14:nvContentPartPr>
              <p14:xfrm>
                <a:off x="10538488" y="631421"/>
                <a:ext cx="178200" cy="331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04D60E-8121-4143-A839-8BB59BE555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20488" y="613781"/>
                  <a:ext cx="2138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295E89-965E-42BB-A4E8-36B4CEE0259C}"/>
                    </a:ext>
                  </a:extLst>
                </p14:cNvPr>
                <p14:cNvContentPartPr/>
                <p14:nvPr/>
              </p14:nvContentPartPr>
              <p14:xfrm>
                <a:off x="10907488" y="637541"/>
                <a:ext cx="3348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295E89-965E-42BB-A4E8-36B4CEE025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89848" y="619541"/>
                  <a:ext cx="69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8C0864-C38E-444B-9699-2145D3824D13}"/>
                    </a:ext>
                  </a:extLst>
                </p14:cNvPr>
                <p14:cNvContentPartPr/>
                <p14:nvPr/>
              </p14:nvContentPartPr>
              <p14:xfrm>
                <a:off x="10844488" y="526301"/>
                <a:ext cx="817200" cy="45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8C0864-C38E-444B-9699-2145D3824D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26488" y="508301"/>
                  <a:ext cx="852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2E02EF8-B79B-4E2E-B1C5-41B7837D1065}"/>
                    </a:ext>
                  </a:extLst>
                </p14:cNvPr>
                <p14:cNvContentPartPr/>
                <p14:nvPr/>
              </p14:nvContentPartPr>
              <p14:xfrm>
                <a:off x="11492488" y="589661"/>
                <a:ext cx="47880" cy="84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2E02EF8-B79B-4E2E-B1C5-41B7837D10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74848" y="571661"/>
                  <a:ext cx="835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A560B7-A6E2-4DC3-B416-29546AC405D0}"/>
              </a:ext>
            </a:extLst>
          </p:cNvPr>
          <p:cNvGrpSpPr/>
          <p:nvPr/>
        </p:nvGrpSpPr>
        <p:grpSpPr>
          <a:xfrm>
            <a:off x="1096768" y="1657781"/>
            <a:ext cx="2668320" cy="602280"/>
            <a:chOff x="1096768" y="1657781"/>
            <a:chExt cx="266832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DA4BD1-33BC-4F77-B114-435B8CF79555}"/>
                    </a:ext>
                  </a:extLst>
                </p14:cNvPr>
                <p14:cNvContentPartPr/>
                <p14:nvPr/>
              </p14:nvContentPartPr>
              <p14:xfrm>
                <a:off x="1096768" y="1688741"/>
                <a:ext cx="308520" cy="57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DA4BD1-33BC-4F77-B114-435B8CF795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8768" y="1670741"/>
                  <a:ext cx="3441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EEA2F4-5079-4DD8-8EAC-2C787AA42E7E}"/>
                    </a:ext>
                  </a:extLst>
                </p14:cNvPr>
                <p14:cNvContentPartPr/>
                <p14:nvPr/>
              </p14:nvContentPartPr>
              <p14:xfrm>
                <a:off x="1501048" y="1973861"/>
                <a:ext cx="8784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EEA2F4-5079-4DD8-8EAC-2C787AA42E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3048" y="1956221"/>
                  <a:ext cx="123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66EDBC-B2A5-4AD9-82A2-63B05D0063E8}"/>
                    </a:ext>
                  </a:extLst>
                </p14:cNvPr>
                <p14:cNvContentPartPr/>
                <p14:nvPr/>
              </p14:nvContentPartPr>
              <p14:xfrm>
                <a:off x="1684288" y="1657781"/>
                <a:ext cx="923040" cy="55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66EDBC-B2A5-4AD9-82A2-63B05D0063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66648" y="1639781"/>
                  <a:ext cx="9586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40D7DF4-9289-440F-9E32-E983C8BA1385}"/>
                    </a:ext>
                  </a:extLst>
                </p14:cNvPr>
                <p14:cNvContentPartPr/>
                <p14:nvPr/>
              </p14:nvContentPartPr>
              <p14:xfrm>
                <a:off x="2550448" y="1891061"/>
                <a:ext cx="195480" cy="193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40D7DF4-9289-440F-9E32-E983C8BA13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32808" y="1873421"/>
                  <a:ext cx="231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A18E5B-DB0A-4DF6-AB6C-7CB825919634}"/>
                    </a:ext>
                  </a:extLst>
                </p14:cNvPr>
                <p14:cNvContentPartPr/>
                <p14:nvPr/>
              </p14:nvContentPartPr>
              <p14:xfrm>
                <a:off x="2941768" y="1895021"/>
                <a:ext cx="606240" cy="24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A18E5B-DB0A-4DF6-AB6C-7CB8259196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4128" y="1877021"/>
                  <a:ext cx="641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62CB13-FA4C-4EF4-A7DE-708D97AB58A9}"/>
                    </a:ext>
                  </a:extLst>
                </p14:cNvPr>
                <p14:cNvContentPartPr/>
                <p14:nvPr/>
              </p14:nvContentPartPr>
              <p14:xfrm>
                <a:off x="3721528" y="2021021"/>
                <a:ext cx="435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62CB13-FA4C-4EF4-A7DE-708D97AB58A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03888" y="2003381"/>
                  <a:ext cx="792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978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BF420-347F-4FCD-A862-B67070EC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4" y="331998"/>
            <a:ext cx="9168985" cy="61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44937-07D2-43BD-A44B-857CCDA1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04" y="263916"/>
            <a:ext cx="6519350" cy="62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633E3-7BA8-4BCA-AAA4-C3AB1DF8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3" y="868703"/>
            <a:ext cx="11110889" cy="5859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4A5A05-7EBA-4B0B-9636-0937E332A514}"/>
              </a:ext>
            </a:extLst>
          </p:cNvPr>
          <p:cNvSpPr txBox="1"/>
          <p:nvPr/>
        </p:nvSpPr>
        <p:spPr>
          <a:xfrm>
            <a:off x="736983" y="130039"/>
            <a:ext cx="2712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RLC-Circuit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97369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E2F4F-DF42-4AE5-B6E1-72824B61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6" y="897193"/>
            <a:ext cx="5074059" cy="45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24666-DC59-4F02-B7AA-AD7DBCD3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6" y="1283570"/>
            <a:ext cx="10685048" cy="3229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7F6E15-D95D-4E7B-8657-A046433F4CC3}"/>
              </a:ext>
            </a:extLst>
          </p:cNvPr>
          <p:cNvSpPr txBox="1"/>
          <p:nvPr/>
        </p:nvSpPr>
        <p:spPr>
          <a:xfrm>
            <a:off x="962526" y="497305"/>
            <a:ext cx="101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LAWS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085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0495F-1BCD-4A6E-9387-A42FFB75FB6F}"/>
                  </a:ext>
                </a:extLst>
              </p14:cNvPr>
              <p14:cNvContentPartPr/>
              <p14:nvPr/>
            </p14:nvContentPartPr>
            <p14:xfrm>
              <a:off x="660960" y="0"/>
              <a:ext cx="11386800" cy="57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0495F-1BCD-4A6E-9387-A42FFB75F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-9360"/>
                <a:ext cx="1140552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53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74B41D-35F9-4913-9A5F-A4FCB84BB41E}"/>
                  </a:ext>
                </a:extLst>
              </p14:cNvPr>
              <p14:cNvContentPartPr/>
              <p14:nvPr/>
            </p14:nvContentPartPr>
            <p14:xfrm>
              <a:off x="571680" y="267840"/>
              <a:ext cx="11440080" cy="539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74B41D-35F9-4913-9A5F-A4FCB84BB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258480"/>
                <a:ext cx="11458800" cy="54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3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F1DAE-C60A-4313-8312-4F9D1A2F8FCD}"/>
                  </a:ext>
                </a:extLst>
              </p14:cNvPr>
              <p14:cNvContentPartPr/>
              <p14:nvPr/>
            </p14:nvContentPartPr>
            <p14:xfrm>
              <a:off x="1187640" y="294840"/>
              <a:ext cx="8886240" cy="607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F1DAE-C60A-4313-8312-4F9D1A2F8F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285480"/>
                <a:ext cx="8904960" cy="609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23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441140-49DD-43A4-97F6-867179F85909}"/>
                  </a:ext>
                </a:extLst>
              </p14:cNvPr>
              <p14:cNvContentPartPr/>
              <p14:nvPr/>
            </p14:nvContentPartPr>
            <p14:xfrm>
              <a:off x="303480" y="321480"/>
              <a:ext cx="11413800" cy="639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441140-49DD-43A4-97F6-867179F85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120" y="312120"/>
                <a:ext cx="1143252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6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D947C0-F890-423C-B37C-EB22BCF89C82}"/>
                  </a:ext>
                </a:extLst>
              </p14:cNvPr>
              <p14:cNvContentPartPr/>
              <p14:nvPr/>
            </p14:nvContentPartPr>
            <p14:xfrm>
              <a:off x="794880" y="115920"/>
              <a:ext cx="10806120" cy="63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D947C0-F890-423C-B37C-EB22BCF89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06560"/>
                <a:ext cx="10824840" cy="63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2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Modeling: Electric Circuits RLC-Circuit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Electric Circuits</dc:title>
  <dc:creator>Dr Asia Anjum</dc:creator>
  <cp:lastModifiedBy>Muhammad Akhlaq Farooq</cp:lastModifiedBy>
  <cp:revision>24</cp:revision>
  <dcterms:created xsi:type="dcterms:W3CDTF">2020-11-04T03:51:36Z</dcterms:created>
  <dcterms:modified xsi:type="dcterms:W3CDTF">2021-04-15T06:05:27Z</dcterms:modified>
</cp:coreProperties>
</file>