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50" d="100"/>
          <a:sy n="50" d="100"/>
        </p:scale>
        <p:origin x="797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6:18:52.8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2456 695 0,'0'-25'31,"0"50"79,25-1-95,-25 26-15,0-25 16,0 24-16,-25 1 15,0 74 1,0 25 0,0-99-1,25-26 1,25 1 0,50-25-1,24-25 16,25 1-15,-25-26 0,-24 25-16</inkml:trace>
  <inkml:trace contextRef="#ctx0" brushRef="#br0" timeOffset="383.89">2555 595 0,'0'-24'47,"25"24"-47,0 0 16,24-25-1,26 25 1,-1-25-1,25 0 1,-24 0 0,-26 25-1</inkml:trace>
  <inkml:trace contextRef="#ctx0" brushRef="#br0" timeOffset="600.79">2456 918 0,'25'25'32,"24"-50"-32,1 25 15,74-25 1,25-25-1,-100 50-15</inkml:trace>
  <inkml:trace contextRef="#ctx0" brushRef="#br0" timeOffset="866.53">3547 595 0,'0'0'15,"0"-24"1,0 48 15,-24 1-15,-26 99 0,-49 25-1,24 0 1,1-25-1,49-74 1,0-50-16</inkml:trace>
  <inkml:trace contextRef="#ctx0" brushRef="#br0" timeOffset="1083.83">3175 769 0,'0'0'15,"25"-25"-15,-25 0 16,0 50 15,25 0-15,0 74 0,24 25-1,26 0 1,-26-49-16,-24-50 15</inkml:trace>
  <inkml:trace contextRef="#ctx0" brushRef="#br0" timeOffset="1533.14">3919 819 0,'0'0'0,"-24"24"31,-1 1-31,0 25 16,-25 49 0,1-24-1,24 24 1,0-50-16,0-49 31,75-49-15,24-100-1,26-25 1,-51 25 0,26 50-1,-50 74 1,-1 25 0,-24 50 15,25-25-31,-25 49 15,25 75 1,-25-99-16,25 74 16,-25-50-1,0 1 1,-50-75 0</inkml:trace>
  <inkml:trace contextRef="#ctx0" brushRef="#br0" timeOffset="2283.13">3820 1092 0,'0'0'0,"-25"-25"16,25 0-1,-24 0 1,73-25 0,50 26 15,26-26-16,-26 25 1,0 25 0,-25 0-1,-24 25 1,-25 0 0,0 24-1,-1 1 1,-48 0-1,-1-25 1,25-1 0,25-98 15,24-25-15,1-25-1,-25 49 16,-1 75-15,26 0 0,-25 50-1,0 24 1,0 1 0,24-26-1,-24-49 1,25 0-16,24-49 15,25-26 1,-24-24 0,-1 25-1,-24 74 17,-50 49-17,-25 50 1,0-24 15,-25 74-15,26 0-1,-1-100 1</inkml:trace>
  <inkml:trace contextRef="#ctx0" brushRef="#br0" timeOffset="2784.03">5482 843 0,'0'0'0,"0"-24"31,0 48-15,-24 1-1,24 25 1,-25 74-1,-25 50 1,25-75-16,-24 50 16,24-50-1,0-74 1,25-1 0,0-98-1,25-75 1,24-49-1,26 24 1,-1 0 0,1 75-1,24 0 1,-74 99 0,0 25 15,-1 49-16,-73 75 1,-50 0 0,24-50-1,1-49 1</inkml:trace>
  <inkml:trace contextRef="#ctx0" brushRef="#br0" timeOffset="3084.99">6003 719 0,'0'0'16,"-25"25"30,1 25-46,24-1 16,-25 1 0,0 99-1,-25-25 1,50-50 0,0-49-1,75-25 1,-26 0-16,100-25 15</inkml:trace>
  <inkml:trace contextRef="#ctx0" brushRef="#br0" timeOffset="3350.09">6723 868 0,'0'0'0,"24"-25"0,-24 1 15,-24 48 16,24 26-15,-25-25 0,0 99-1,-25 50 1,50-75 0,50-50-1,49-49 1,25-49-1,-74 24-15</inkml:trace>
  <inkml:trace contextRef="#ctx0" brushRef="#br0" timeOffset="3550.32">6698 843 0,'0'0'0,"-75"-49"31,100 24 0,0 25-31,49-25 16,51 0 0,-1 1-1</inkml:trace>
  <inkml:trace contextRef="#ctx0" brushRef="#br0" timeOffset="3716.56">6648 1042 0,'0'0'0,"-25"50"16,50-50-1,50 0 16,-26 0-31</inkml:trace>
  <inkml:trace contextRef="#ctx0" brushRef="#br0" timeOffset="4318.07">1985 1389 0,'0'0'16,"24"0"15,26 0-15,0 25-1,-1-25-15,50 25 16,-24 0-16,198 49 16,99 0 15,-174-24-31,323 0 15,-223-25 1,322-1 0,273-24-1,-446 0 1,-125 0 0,-123-24-1,-125-1 1</inkml:trace>
  <inkml:trace contextRef="#ctx0" brushRef="#br0" timeOffset="5066.07">7318 1092 0,'0'-25'15,"0"50"-15,-25-50 0,0 25 32,1 25-1,24-1-16,24-24 1,1 0 0,0 0-1,-25-24 17</inkml:trace>
  <inkml:trace contextRef="#ctx0" brushRef="#br0" timeOffset="5350.15">7417 1389 0,'0'0'0,"25"0"15,-25 25 1,0 0 15,25 0-15,0-25-1,0 0 1,-1 0 0,1 0-1,-99-25 1,-26 0-1,51 25-15</inkml:trace>
  <inkml:trace contextRef="#ctx0" brushRef="#br0" timeOffset="8067.5">9129 943 0,'0'-25'78,"0"0"-78,-25 0 31,0 25-15,1 0-16,-1-25 16,-25 25-16,-99 25 31,0 25-16,25 74 1,50 25 0,49 0-1,50-25 1,74-50 0,75-74-1,-25 0 1</inkml:trace>
  <inkml:trace contextRef="#ctx0" brushRef="#br0" timeOffset="8450.73">9476 1315 0,'0'0'0,"0"-25"31,-25 25-16,1 0 1,-26 25 0,0 74-1,26-49-15,-1 24 16,50 0 0,-1-24-1,51-50 1,-1-25-1,-24-24 1,-25-26 0,-1-24-1,-73 49 1,-1 1 0,25-1 15,25 25-31</inkml:trace>
  <inkml:trace contextRef="#ctx0" brushRef="#br0" timeOffset="8817.12">9824 1240 0,'0'0'0,"24"25"16,26 0-1,-50 25 1,25 24-1,-25-24 1,0-26 15,0-98-15,25 0 0,49-1 15,-24 26-16,-1 24 1,26 50 0,-51 24-1,1 50 1,-25 1 0,25-51-1,0-49 1</inkml:trace>
  <inkml:trace contextRef="#ctx0" brushRef="#br0" timeOffset="9185.7">10791 1166 0,'0'0'0,"25"-25"0,-25 0 16,-50 25 15,-49 25-16,25 25 1,74 24 0,24 1-1,26-1 1,0-24 0,-26-1-1,1-24-15,-25 0 16,-74 24-1,-25-49 1,-1 0 0,51-24-1,49-26 1,25-24 0,74-1-1</inkml:trace>
  <inkml:trace contextRef="#ctx0" brushRef="#br0" timeOffset="9400.57">11138 1290 0,'0'0'0,"25"25"47,0 0-47,0 24 16,-25 1-1,0-1 1,0 1 0,0-25-1</inkml:trace>
  <inkml:trace contextRef="#ctx0" brushRef="#br0" timeOffset="9531.29">11262 1141 0,'0'0'0,"-24"-49"16,24-1-1,0 25 17</inkml:trace>
  <inkml:trace contextRef="#ctx0" brushRef="#br0" timeOffset="10067.46">11883 1191 0,'0'0'0,"24"0"31,-73 25-31,24-25 16,-25 24-1,-49 26 1,0 24 0,24 26-1,51-1 1,24-50 0,24-24-1,51-25 1,24-49-1,0-51 1,-24 26-16,24-149 16,-49-1-1,-26 76 1,1 123 0,-25 25 30,-25 124-30,1 25 0,-1 24-1,0 1 1,0-25 0,25-50-1,0-49-15,75-50 16</inkml:trace>
  <inkml:trace contextRef="#ctx0" brushRef="#br0" timeOffset="10751.15">12354 1389 0,'0'0'0,"25"-49"31,-1 24-16,-24 0 1,50 0 0,0-24-1,-25-1-15,-25 0 32,-50 75-17,-25 50 1,1 24-1,24 25 1,26 0 0,48-50-1,26 1 1,24-75 0,1 0 15,24-25-16,-74-25-15,49-74 16,-49 0 0,0 25-1,-25 49 1,-25 26 15,25 48-15,25-24-1,-25 75 1,50-1 0,-26 1-1,1 49 1,-25-75-16,25 51 31,0-51-15,0-24-1,-1-25 1,26 0 0,49-50-16</inkml:trace>
  <inkml:trace contextRef="#ctx0" brushRef="#br0" timeOffset="11300.3">14487 943 0,'0'0'0,"0"-25"31,0 0 16,0 50-32,-25 24-15,25 1 16,-24 74 0,24-49-1,-25-1-15,0 75 16,0-50 0,0-25-1</inkml:trace>
  <inkml:trace contextRef="#ctx0" brushRef="#br0" timeOffset="12001.04">14314 1340 0,'0'0'0,"-25"-50"32,25 25-32,25 0 15,49-24 16,0 24-31,50-49 16,1 24 0,-76 0-1,-24 25 1,-25 50 15,-25 75-15,0 48-1,1 1 1,-1-50 0,0-24-1,25-50 17,25-50-32,49-74 31,50-25-16,-25 49 1,-49 50 0,0 25-1,-1 50 1,1 49 0,-1-49-1,51-25 1,-1-25-1,0-50 1,-74 25-16,25-74 16,-50 25-1,-25 49 1,-50 25 0,1 74 15,49 25-16,25 1 1,50-26 0,24 0-16</inkml:trace>
  <inkml:trace contextRef="#ctx0" brushRef="#br0" timeOffset="12517.11">18208 819 0,'-49'-25'32,"49"0"-32,-25 75 31,25-26-15,-25 26-16,0 74 31,-49 25-16,49-50-15,-49 75 16,49-75 0,25-74-1</inkml:trace>
  <inkml:trace contextRef="#ctx0" brushRef="#br0" timeOffset="12917.43">18134 1116 0,'0'0'0,"50"-149"15,-1 1 1,1 24 0,24 24-1,25 26 1,-49 49-16,0 0 16,-26 50 15,-48 99-16,-100 50 1,-50-1 0,50-73-1,49-51 1,51-24 0,24 0-1,24 0 1,26 24-1,49 51 1,1-26 0,-26 25-1,0-24 1,-49-51 0</inkml:trace>
  <inkml:trace contextRef="#ctx0" brushRef="#br0" timeOffset="13517.97">19126 695 0,'0'-25'31,"0"50"0,-25-1-31,25 26 16,-49 49-1,-1 75 1,-24 0 0,-1-26-1,26-24 1,49-74 0,0-25 15,149 0-16,24-50 1,1 0 0,-50-25-1,-75 26 1</inkml:trace>
  <inkml:trace contextRef="#ctx0" brushRef="#br0" timeOffset="14220.85">20466 868 0,'0'0'0,"25"0"0,-25-25 16,24 25 31,-24 25-32,0 0 1,0 0 31,25-75-32,0 25 1,0 1-16,-25-26 16,0 25-1,-50 0 1,-49 50-1,-25 25 1,-50 74 0,25 50-1,75-26 17,74 1-17,174 0 1,-100-149-1,199 25 1</inkml:trace>
  <inkml:trace contextRef="#ctx0" brushRef="#br0" timeOffset="14736.23">21136 1315 0,'-25'-25'32,"50"25"-17,24 0 1,26 0-1,-26-25-15,50 25 16,50 25 0</inkml:trace>
  <inkml:trace contextRef="#ctx0" brushRef="#br0" timeOffset="15102.5">22550 1042 0,'0'-25'16,"-25"25"15,0-25-16,-25 50-15,1 0 16,-1 0 0,-74 49-1,50 1-15,24 49 16,50-25 0,74-25-1,100-49 1,25-25-1,-100-25 1</inkml:trace>
  <inkml:trace contextRef="#ctx0" brushRef="#br0" timeOffset="15351.41">23145 1191 0,'0'0'15,"-25"0"-15,25-25 0,-25 25 32,0 25-32,25 0 15,-24 49 1,-1 0 0,0 26-1,25-26 1,0-49-1</inkml:trace>
  <inkml:trace contextRef="#ctx0" brushRef="#br0" timeOffset="15501.24">23219 967 0,'0'0'0,"0"-49"0,0 24 15,25-25 1,-25 26 0</inkml:trace>
  <inkml:trace contextRef="#ctx0" brushRef="#br0" timeOffset="15768.42">23443 1240 0,'0'0'16,"0"100"0,0-76-16,-25 26 15,50-75 32,-1 0-31,51-49-1,24 0 1,-25 24 0,-24 50-1,-25-25-15</inkml:trace>
  <inkml:trace contextRef="#ctx0" brushRef="#br0" timeOffset="16035.98">24212 1216 0,'0'-25'0,"24"-25"31,-24 25-31,-49 25 16,-26 0 15,-24 50-15,74 0-16,1-1 15,-1 26 1,0-1 0,75-24-1,24-50 1,25-25-16</inkml:trace>
  <inkml:trace contextRef="#ctx0" brushRef="#br0" timeOffset="16669.23">24658 1116 0,'0'0'16,"0"-24"-1,-25 24 1,1 24-16,-1 51 16,0-1 15,0-24-31,25 24 15,25-49 1,-25 0-16,74 0 16,26-25-1,-1-50 1,-25-24 0,1-1-1,-51 26 1,-24 24 31,0 50-32,-24-1-15,-1 26 32,0 0-32,25-1 15,50 1 1,24-50-1,0-25 1,1-25 0,-26-49-1,1 25 1,-25 24 0,0 50-1,-25 25 16,0 49-15,25 50 0,-25-74-1,49-50 1,-24 0 0</inkml:trace>
  <inkml:trace contextRef="#ctx0" brushRef="#br0" timeOffset="16918.47">26072 819 0,'0'0'15,"50"-50"-15,-50 25 16,0 0 0,0 50-1,-50 74 1,25-24-1,0 24-15,-49 75 16,49-1 0,25-49 15,0-74-15,50-25-16</inkml:trace>
  <inkml:trace contextRef="#ctx0" brushRef="#br0" timeOffset="17101.65">26072 1216 0,'0'0'16,"-25"-25"0,50 0-16,25 25 15,74-25 1,0 25-1,-50-49 1</inkml:trace>
  <inkml:trace contextRef="#ctx0" brushRef="#br0" timeOffset="17284.13">25452 819 0,'0'0'0,"-124"-25"16,74 25-1,50-25 1</inkml:trace>
  <inkml:trace contextRef="#ctx0" brushRef="#br0" timeOffset="19276.5">27337 1612 0,'0'-24'63</inkml:trace>
  <inkml:trace contextRef="#ctx0" brushRef="#br0" timeOffset="20217.7">28751 943 0,'0'0'0,"0"-25"31,0 50 16,-25-1-32,1 26-15,24 0 16,-25-1-16,0 51 16,0-51 15,0 1-16,1-1-15</inkml:trace>
  <inkml:trace contextRef="#ctx0" brushRef="#br0" timeOffset="20434.46">28330 1563 0,'0'0'0,"0"25"15,-50-25 1,174-25 31,-50 0-47,125 0 15,-1 0 1,-49 1 0,-74-26-1</inkml:trace>
  <inkml:trace contextRef="#ctx0" brushRef="#br0" timeOffset="20618.36">28702 843 0,'0'0'0,"-25"-74"31,25 49-31,49 0 16,26-24-1,49 49 1,0-25 0</inkml:trace>
  <inkml:trace contextRef="#ctx0" brushRef="#br0" timeOffset="21001.36">29198 1166 0,'0'0'0,"-25"124"16,0-99-1,0 0 1,1-1 0,24 1-1,0-50 1,49-24-1,26-26 1,24 1 0,0 49-1,-49 0 1,24 50 15,-49 50-15,-25 24-1,0 0 1,0 0 0,-25-74-16</inkml:trace>
  <inkml:trace contextRef="#ctx0" brushRef="#br0" timeOffset="22567.89">2332 3151 0,'0'0'0,"0"-25"15,25 25 1,-25 25 15,-25 24-15,0 26-1,0 49 1,-24-25 0,49-50-16,0-24 15,49-50 1,26-49 0,-1-25-1,-49 74 1,0 0-1,-25 50 1,-25 74 0,50 0-1,0 1 1,49-76 15,25-48-15,-49-26-1,-1-49 1,-24 0 0,-25 24-1,-25 26 1,1 24 15</inkml:trace>
  <inkml:trace contextRef="#ctx0" brushRef="#br0" timeOffset="23018.32">3101 2952 0,'0'0'0,"25"-50"16,-25 26 15,0 73-31,0 1 16,-25 99-1,0 24 1,0-49 0,0-24-1,25-76 1,0-48-1,50-51 1,49-24 0,-24 25-1,-1 49 1,-24 25 15,-25 49-15,-25 51-1,0-26 1,0 0 0,-25-49-1</inkml:trace>
  <inkml:trace contextRef="#ctx0" brushRef="#br0" timeOffset="23218.25">3721 3324 0,'0'0'0,"25"-25"31,-25 50-31,-25 0 16,25 25 15,-25 24-15,25-24-1</inkml:trace>
  <inkml:trace contextRef="#ctx0" brushRef="#br0" timeOffset="23350.93">3795 3076 0,'0'0'16,"-24"-25"-16</inkml:trace>
  <inkml:trace contextRef="#ctx0" brushRef="#br0" timeOffset="23635.52">4143 3250 0,'-25'0'47,"0"25"-47,0-1 16,1 26-16,-1-25 16,0 49-1,25-24 1,50-25-1,24-25 1,25-25 0,0-25-1</inkml:trace>
  <inkml:trace contextRef="#ctx0" brushRef="#br0" timeOffset="24068.9">4664 2952 0,'25'-25'15,"-50"50"-15,74-75 16,-49 26 0,0 48-1,0 76 1,-49 49 0,24-25-1,0-50 1,25-49-1,25-50 1,25-25 0,24 1-1,-24 24 1,-26 50 15,1 0-15,-25 49-1,50 0 1,-1-49 0,-24-25-1,0 0-15,49-25 16,-24-49 0,0 0-1,-50 24 1</inkml:trace>
  <inkml:trace contextRef="#ctx0" brushRef="#br0" timeOffset="26218.48">7244 3051 0,'0'-24'15,"24"24"48,1-25-48,0 25-15,0 0 16,24 25-16,1-25 16,25 0-1,24 49 1,-50-24-16,-24 74 16,-25 25-1,-74-49 1,49-51-1,0-24 1,25-49 0,25-75-1,25-25 1,24-25 15,0 75-15,1 74-1,-50 25-15</inkml:trace>
  <inkml:trace contextRef="#ctx0" brushRef="#br0" timeOffset="26802.11">8037 3324 0,'-24'-25'16,"24"50"0,24 0 15,1-25-15,25 0-1,-25-25-15,-1 25 16,51-25-1,-25-24 1,-26-1 0,-24 25-16,0 1 15,-49-1 1,-1 25 15,0 49-15,1 26-1,-1 24 1,50-25 0,25 1-1,49-50 1,26-25 0,49-25-1</inkml:trace>
  <inkml:trace contextRef="#ctx0" brushRef="#br0" timeOffset="27101.63">8732 3151 0,'0'0'0,"0"-25"15,-50 25 1,-24 25 0,49 24 15,25 26-16,50-26 1,-1 26 0,-24-26-1,-25-24 1,0 0-16,-25 0 16,-49-25-1,24 0 1,26-50-1,24 25 1</inkml:trace>
  <inkml:trace contextRef="#ctx0" brushRef="#br0" timeOffset="27301">9030 3250 0,'0'0'0,"0"25"31,25-1-15,-25 1 0,0 50-1,0-26 1,0 1 0</inkml:trace>
  <inkml:trace contextRef="#ctx0" brushRef="#br0" timeOffset="27584.79">9476 3225 0,'0'0'0,"0"-25"16,0 0 0,-25 25-16,1 25 15,-26 0 1,50 25-1,25 24 1,0 0 0,-1-24-1,-24 0 1,-49-26 0,-26 1-1,1-25 1,49-25-16</inkml:trace>
  <inkml:trace contextRef="#ctx0" brushRef="#br0" timeOffset="27868.12">9799 3076 0,'0'0'0,"25"0"0,-1 0 15,-24-25 1,-24 50 0,-51 50-1,50 49 1,1 0 0,24-25-1,49-25 1,-24-74-16,25 25 15,24-50 1,-24 0 0</inkml:trace>
  <inkml:trace contextRef="#ctx0" brushRef="#br0" timeOffset="28068.11">9824 3423 0,'0'0'0,"-25"0"15,-25 0 1,75-49 15,25 49-15,24-25-16,25 0 16,0 0-1,-49 25 1</inkml:trace>
  <inkml:trace contextRef="#ctx0" brushRef="#br0" timeOffset="28585.15">10270 3299 0,'25'0'16,"-50"0"31,0 0-32,0 25 1,1 25-1,24-25-15,-25-1 16,50 26 0,24-25-1,-24-25 1,25 0 0,-1-50-1,26-24 1,-1 24-1,-24 1 1,24 24 0,-24 50-1,24-1 1,-24 125 15,-25-25-15,-75-49-1,25-51 1,0-48 15,75-76-15,24-48 0,1-1-1,-26 50 1,-49 49-16</inkml:trace>
  <inkml:trace contextRef="#ctx0" brushRef="#br0" timeOffset="28818.3">9104 2803 0,'0'0'0,"-49"-25"15,49 1 1,-25 24 0</inkml:trace>
  <inkml:trace contextRef="#ctx0" brushRef="#br0" timeOffset="29802.29">13445 3498 0,'0'0'16,"-24"-50"-16,24 25 16,-25 1-1,-25 24 1,1 49 0,24-24-1,-25 74 1,50 0-1,50-49 1,49-50 0,0-25-1,-49-49 1,-25-1 0,-1 26-1,-73-1 1,24 1-1,0 49 1,75 24 15,49-24-15,99-24 0,-24-26-1,-25 0 1,-75-49-1,-74 25 1,-24 49 0,-1 25-16,-25 0 15,1 50 1,24 24 15,0 50-15,0 50-1,0 24 1,-24 25 0,24 1-1,25-26 1,0-99 0,0-74-16</inkml:trace>
  <inkml:trace contextRef="#ctx0" brushRef="#br0" timeOffset="29968.75">13718 4242 0,'0'0'15,"-25"-50"-15,1 1 16,24 24 15,49 0-15,75-24-1,100-1-15</inkml:trace>
  <inkml:trace contextRef="#ctx0" brushRef="#br0" timeOffset="30518.96">15256 3374 0,'0'0'0,"50"-25"16,-50 0 0,25 0-1,49 25 1,1 25-1,-26 50 1,-24 73 0,-50 1-1,-24-74 1,49-50 15,0-50-15,24-50-1,51-49 1,24 0 0,-25 50-1,-24 49-15</inkml:trace>
  <inkml:trace contextRef="#ctx0" brushRef="#br0" timeOffset="31252.32">15976 3547 0,'0'0'15,"24"0"-15,1-24 16,25-1-16,49-50 31,-49 26-15,-50-1-1,-50 50 1,-49 25 0,24 49-1,26 26 1,49-1 0,74-50-1,1-24-15,74-25 16,-25-49-1,-50-1 1,-49 0 0,0 26-1,-1-1 17,51 25-1,-1 49-16,-49 1 1,0 0 0,-25-1-1,-50-24 1,-24-25 0,49-25-1,25-24 1,74-26-1,51 26 1,-26-26 0,-25 50-1,-49 25 1,0 0 15,-25 25-15,25 0-1,-25 0-15,24 49 16,26-24 0,0-50-1</inkml:trace>
  <inkml:trace contextRef="#ctx0" brushRef="#br0" timeOffset="31484.95">17464 3448 0,'0'0'0,"0"-49"15,-50 49 1,1 24 0,49 26-1,25 24 1,24-24 15,-24 0-31,-25-1 16,0 1-1,-50-50 1,26 0-16</inkml:trace>
  <inkml:trace contextRef="#ctx0" brushRef="#br0" timeOffset="31702.14">17787 3225 0,'0'0'15,"0"-25"-15,0 0 16,24 25-16,-24 25 16,-24 74-1,24 1 1,24 48 15,-24 1-15,0-74-16</inkml:trace>
  <inkml:trace contextRef="#ctx0" brushRef="#br0" timeOffset="32168.63">17712 3597 0,'0'0'0,"0"-25"31,0 0-31,75 25 15,49-24 1,49 24 0,-24-25-1,-74-25 1,-51 25 15,-73 1-15,-50 24-1,-26 24 1,76 51 0,24 24-1,50-49 1,0-26-16,74-24 16,0-24-1,0-26 1,-49 25-1,-25 25 1,0 25 0,-1 25-1,-24-1 17,-24-24-32</inkml:trace>
  <inkml:trace contextRef="#ctx0" brushRef="#br0" timeOffset="32902.12">18630 3448 0,'0'0'0,"25"-25"0,0 1 16,-25 48 15,24 1-15,-48 74-1,-26 1 1,50-51 0,-25-49-1,25-25 1,99-49 15,-49 24-31,24-24 16,1 49-1,-50 0 1,-25 50 0,25 50-1,24-1 1,26 0 0,-1-49-1,50-25 1,-25-49-1,0-75 1,-49 0 0,-50 74-1,-50 50 17,-24 50-17,0 49 1,49 0-1,50-49 1,49-26 0,50-48-1,25-26 1,-50-49 0,-49 49-1,-50 25 1,-50 50-1,25 50 1,1 49 0,24 0-1,49 0 1</inkml:trace>
  <inkml:trace contextRef="#ctx0" brushRef="#br0" timeOffset="33351.91">21384 2878 0,'0'0'0,"24"-25"16,-24 0-1,-24 50 1,-26 49 0,0 50-1,26 25 1,-1 0 0,0-25-1,0 25 1,-24-50-1,49-74-15</inkml:trace>
  <inkml:trace contextRef="#ctx0" brushRef="#br0" timeOffset="33786.22">21433 3175 0,'0'0'0,"25"-124"15,25 25 1,-1 0 0,26 0-1,49 49 1,-25 50 0,0 0-1,-74 74 1,-99 50-1,-75 1 1,-50-26 0,125-50-16,-50-24 31,99-25-15,25 25 15,0 25-16,25 24 1,49 0 0,1-24-1,24 0 1,-50-26-16</inkml:trace>
  <inkml:trace contextRef="#ctx0" brushRef="#br0" timeOffset="34603.08">22872 2878 0,'25'-50'31,"-25"25"-31,0 50 47,0 25-31,-75 99-1,1 49 1,0 50 0,49-25-1,74-49 1,100-50-1,74-99 1</inkml:trace>
  <inkml:trace contextRef="#ctx0" brushRef="#br0" timeOffset="35802.03">23691 3151 0,'0'-25'16,"-25"25"15,-25 25-16,25 24 1,-24 1-16,24-1 16,-25 1-16,26 74 15,48-25 17,51-49-17,49-50 1,-25 0-1,-49-50 1,-26-24 0,-24-1-1,-74-24 1,0 25 0,24-1-1</inkml:trace>
  <inkml:trace contextRef="#ctx0" brushRef="#br0" timeOffset="36185.76">24162 3002 0,'0'0'0,"25"0"16,0 0-1,-25 25 1,0-1-1,-25 100 1,25 50 0,25-25-1,-25-100-15,24 26 16,26-125 15,49 1-15,-24-26-1,-26 50 1,-24 25 0,0 75-1,25-1 1,-26 1 15,-24-51-31</inkml:trace>
  <inkml:trace contextRef="#ctx0" brushRef="#br0" timeOffset="36668.93">24981 3374 0,'0'0'16,"24"-25"-16,1 50 47,-25 0-47,25-1 15,-25 51 1,0-26 0,25-49 15,-25-24-15,74-51-1,1 26 1,-26 49-1,1 0 1,-50 49 0,-25 26-1,25-26 1,0-24 0,0-50-1,75-24 1,24-1-1,-25 25 1,-49 25-16,0 25 31,0 25-15,-25 24 0</inkml:trace>
  <inkml:trace contextRef="#ctx0" brushRef="#br0" timeOffset="36969.23">26221 3200 0,'0'0'0,"0"-25"0,-25 25 15,0 0-15,-24 25 16,49 50-1,25 24 1,74 0 0,0 0-1,-49-49 1,-50-1 15,-50-49-15,-74-24-1,74 24-15</inkml:trace>
  <inkml:trace contextRef="#ctx0" brushRef="#br0" timeOffset="37919.23">27040 3399 0,'0'0'0,"0"-25"46,0 50-46,-25-1 16,50 76 0,-1-1-1,51-25 1,49 1 0,0-75-1,-25 0 1,-24-25-1,-26-74 1,-49 49-16,0-99 16,0-24-1,-25 24 1,1 74 15,73 1-15,1 49-1,49 0 1,25 25 0,-50 50-1,-24 24 1,-50 75 0,-25 0-1,0-75-15,-24 75 16,24-50-1,25-49 1,50 0 0,49-25-1,0-50 17,0 0-32</inkml:trace>
  <inkml:trace contextRef="#ctx0" brushRef="#br0" timeOffset="38302.69">28553 2778 0,'0'0'0,"0"-49"31,0 24-31,25 25 32,-1 50-17,26-1-15,24 100 32,26 50-17,-26 73 1,-99 1-1,0-124-15,-123 99 16,-1-99 0,50-75-1,24-49 1,50 0 0,25-50-1</inkml:trace>
  <inkml:trace contextRef="#ctx0" brushRef="#br0" timeOffset="40069.19">29917 3969 0,'0'-25'31,"-25"25"-15,1 0 31,48 0-16,1 25-15,-25 0-16,25 0 15,0 49 1,-50 1 0,-49 24-1,-50-25 1</inkml:trace>
  <inkml:trace contextRef="#ctx0" brushRef="#br0" timeOffset="41852.26">2530 5532 0,'0'0'0,"25"-25"31,-25 50 32,0 0-48,25 24-15,-25 1 16,0-25-16,-25 74 15,25-49 1</inkml:trace>
  <inkml:trace contextRef="#ctx0" brushRef="#br0" timeOffset="42086.23">2158 6276 0,'25'0'32,"0"-25"-17,49 1-15,1 24 16,98-50 0,1-24-1,-25 24 1,-75 0-1</inkml:trace>
  <inkml:trace contextRef="#ctx0" brushRef="#br0" timeOffset="42302.53">2357 5582 0,'0'0'0,"24"-124"31,-24 99-31,75-50 16,-1 26 0,1 24-1</inkml:trace>
  <inkml:trace contextRef="#ctx0" brushRef="#br0" timeOffset="42719.99">3076 5830 0,'0'0'0,"-25"99"31,0-74-31,25 0 47,-24-50-47,24 0 16,24-49 0,1-1-1,0 26 1,0 24-1,0 25-15,24-25 16,1 50 0,0 24-1,-1 75 17,-49-24-17,25-26 1,0-49-1,24 0-15</inkml:trace>
  <inkml:trace contextRef="#ctx0" brushRef="#br0" timeOffset="44670.57">4217 5656 0,'0'0'0,"25"0"15,-75 0 1,26 0-16,-26 0 16,-49 25-1,-1 0 17,26 49-17,24-24 1,26 24-1,48 1 1,51-51 0,24-24-1,25-49 1,0-26 0,0-98-1,-99 24 1,25-50-1,-26 26 1,-24 98 0,0 125 15,-24 0-15,-1 24-1,-25 149 1,-24 1-1,49-51 1,25-74 0,0-74-16,74 0 15,26-75 1,24-24 0,-50-25-1,1-25 1,-51 0-1,-24 99 17,25 25-32,-25 25 31,-25 74-15,1 25-1,24-74-15,0 24 16,24-74-1,26 0 1,49-50 0,-49-49-1,-1 0 1,-24 24 0,0 75 15,-50 25-16,25 50 1,0-1 0,25 25-1,0-49 1,49-25 0,1-25-1,49-50 1,-25-49-1,-25 0 1,-49 24 0,-25 50-1,-25 25-15,-24-24 16,49 48 0,-25-24-1,-25 50 1,25 49-1,25-24 1,50-1 0,25-49-1,-51-25 17,26-25-32</inkml:trace>
  <inkml:trace contextRef="#ctx0" brushRef="#br0" timeOffset="44904.35">5978 5210 0,'0'0'15,"0"-25"-15,25 0 16,-25 0 0,-25 100-1,1 73 1,-1 26-1,0 49 1,0-49 0,0-25-1,1-124 1</inkml:trace>
  <inkml:trace contextRef="#ctx0" brushRef="#br0" timeOffset="45571.35">5755 5855 0,'0'0'15,"0"-50"1,25 25-16,25 0 16,49 1-1,75-26 1,-50 50-1,-25-25 1,-124 25 15,0 25-15,0 0 0,-74 49-1,50 75 1,49-75-1,49-49 1,26 0 0,-1-50-1,-24-24 1,-26-51 0,-48 1-1,-1 25 1,25 24-16,0 25 15,0 0-15,49 1 32,51 24-17,-26 49 1,0 26 0,-49 74-1,-25-50 1,-49-25-1,49-49 17,24-75-17,51-74 1,-26 25-16,51-75 16,-51 100-1,-24 0-15,-25 49 16</inkml:trace>
  <inkml:trace contextRef="#ctx0" brushRef="#br0" timeOffset="46391.15">9451 5830 0,'25'0'16,"-50"0"-16,50-25 0,-50 25 16,1 0-1,-26 25 1,0 24-16,26-24 16,-51 99-1,75-25 1,50-99-1,-1 0-15,100-24 16,-50-51 0,-49 1-1,-50-25 1,-50 49 0,-24 25-1,24 0 1,26 50 15,24 0-31,0 0 0,74 0 16,199-1 15,-199-48-15,26 24-16,-26-25 15,75-74 1,-124 24-1,-50 1 1,25 49 0,-25 0-1,-25 75 1,-24 49 0,24 50-1,26 49 1,-51 149 15,50-222-31,-24 48 16,-26-49 15</inkml:trace>
  <inkml:trace contextRef="#ctx0" brushRef="#br0" timeOffset="46586.69">9650 6450 0,'25'-99'47,"0"74"-47,24 0 15,-123 521-15,49-843 0,199 148 0,-75 175 16,0-1-16</inkml:trace>
  <inkml:trace contextRef="#ctx0" brushRef="#br0" timeOffset="46969.81">12652 5780 0,'24'-25'16,"-48"25"-1,24 25 1,-25 0 0,0 74-1,-25 25 1,26 25-1,-1-25-15</inkml:trace>
  <inkml:trace contextRef="#ctx0" brushRef="#br0" timeOffset="47186.41">12230 6500 0,'0'0'0,"-25"0"0,0 0 16,50 0 15,0-25-31,124 0 16,49 0-1,1-25 17,-26 1-17,-123-1-15</inkml:trace>
  <inkml:trace contextRef="#ctx0" brushRef="#br0" timeOffset="47369.67">12602 5780 0,'0'0'0,"-25"-49"0,25 24 16,0-25-1,50 25 1,24 0-1,1-24 1,-26 49 0</inkml:trace>
  <inkml:trace contextRef="#ctx0" brushRef="#br0" timeOffset="47670.41">13048 6028 0,'0'0'0,"0"50"15,-24 74 1,-1-50 0,0-49-1,25 0 1,-25-75 0,75-24-1,24-25 1,25 49-1,-49 25-15,0 25 16,-1 25 0,1 49-1,-25 50 17,0-49-32</inkml:trace>
  <inkml:trace contextRef="#ctx0" brushRef="#br0" timeOffset="48619.94">14462 6003 0,'0'0'0,"-124"-49"16,100 24-1,-26 25-15,-24 25 16,-1 49 0,1 50-1,24 0 17,25-25-17,25-74 1,100 0-1,-1-50 1,25-49 0,-75 24-16,51-99 15,-51-74 1,26 0 0,-51 74-1,-24 99 1,-24 125 15,-51 99-15,1 74-1,-1-50 17,51-49-17,24-75 1,49-49-16,26-50 15,24-24 1,25-51 0,-50-73-1,-24 49 1,-25 49 0,0 75 15,-75 100-16,25 24 1,0-25 0,25-25-1,0-49 1,50-25 0,0-25-1,49-49 1,-25-50-1,-24 0 1,-25 74 0,-25 75 15,-50 49-15,25 26-1,0 24 1,75-75-1,0-24-15,74-25 16,-50 0 0</inkml:trace>
  <inkml:trace contextRef="#ctx0" brushRef="#br0" timeOffset="48803.47">15480 6177 0,'0'-74'16,"0"148"-16,0-248 15,0 100 1,-25 74-1,-25-25 1,1 100 0,24 49-1,-25-25 1,50 0 0,-25-49-16,50-50 15</inkml:trace>
  <inkml:trace contextRef="#ctx0" brushRef="#br0" timeOffset="49036.95">16075 5606 0,'0'0'0,"0"-74"31,-25 74-15,25 25-1,-50 99 1,50 25 0,-24-50-16,48 124 15,-24-49 1,-49-25 0</inkml:trace>
  <inkml:trace contextRef="#ctx0" brushRef="#br0" timeOffset="49237.22">15752 6276 0,'0'0'0,"25"-74"16,-25 49 0,0 0-1,75 0 1,-26 25-16,75-24 15,25 48 1,-50-24-16</inkml:trace>
  <inkml:trace contextRef="#ctx0" brushRef="#br0" timeOffset="49586.68">16472 6078 0,'25'0'16,"-50"0"-16,74-25 16,-49 0-1,-24 0 1,-26 25-1,-24 50 1,-26 49 0,51 0-1,49-74 1,25 25 0,24-50-1,26-25 1,24-25-1,-50 1 1,-24 49 0,-25 49 15,25 51-15,-25-1-1,-25-25 1</inkml:trace>
  <inkml:trace contextRef="#ctx0" brushRef="#br0" timeOffset="50186.97">16869 6202 0,'0'0'0,"25"-50"16,24 1-1,-74 49 16,1 49-15,-26 26 0,0 24-1,1-50 1,49-24 0,25-50-1,24-49 1,26 0-1,-1 49 1,0 25 0,1 49-1,-1 51 17,-24 24-17,-1-50 1,-24-49-1,25-25 1,-1-50 0,1 1-16,49-100 15,-74 99 1,25-74 0,-25 99-1,-75 25 1,-49 50-1,24 49 1,26 25 0,49-74-1,-25 24 17,50-49-17,74-50-15</inkml:trace>
  <inkml:trace contextRef="#ctx0" brushRef="#br0" timeOffset="50487.22">17911 6475 0,'24'0'16,"-24"-25"0,25 25-1,25-50 1,-1 1-1,-24-1 1,-50 25 0,-49 0-1,24 50 1,-49 25 0,25 49-1,49 0 1,50-24-1,49-50 1,25-25 0</inkml:trace>
  <inkml:trace contextRef="#ctx0" brushRef="#br0" timeOffset="52716.02">19672 5904 0,'0'0'0,"0"-25"62,0 50-15,-25 0-31,0 49-16,25 1 15,-49-1-15,24 1 16,-50 123 0,1-24-1,0-75 1,49-25-1,0-74 17,75 25-32,74-50 15,49 1 17,-49-1-17,-24 0 1,-100 50 15</inkml:trace>
  <inkml:trace contextRef="#ctx0" brushRef="#br0" timeOffset="54186.99">21061 5830 0,'25'0'31,"-50"0"-31,25-25 16,-50 75 0,-74 74-1,0 99 1,25 25-1,74-25 1,75-49 0,74-50-1,74-50 17,-49-49-17,-74-25-15</inkml:trace>
  <inkml:trace contextRef="#ctx0" brushRef="#br0" timeOffset="54603.25">21756 6152 0,'0'0'0,"0"-74"31,0 49-16,0 50 17,-25 0-32,0 24 15,-49 100 1,-1 0 0,1 0-1,24-50 1,25-49-1</inkml:trace>
  <inkml:trace contextRef="#ctx0" brushRef="#br0" timeOffset="55220.27">21532 6500 0,'25'0'47,"-25"-25"-47,50 25 15,-25-25-15,-1 25 16,26-25-16,25 0 15,-51 25 1,26 25 0,-50 74 15,-25 25-15,25-24-1,0-76-15,50 26 16,49-25-1,25-25 1</inkml:trace>
  <inkml:trace contextRef="#ctx0" brushRef="#br0" timeOffset="56004.64">22401 6648 0,'0'-24'15,"0"-1"17,24 25-17,1-25-15,25 0 16,24-24 0,-49-1-1,-25 0 1,-25 25-1,-49 25 1,-1 50 0,-24 25-1,74 49 1,1-25 0,73-25-1,26-24 1,24-50-1,-49 0-15,74-50 16,-25-24 0,-50-50 15,1 49-15,0 51-1,-1-1 1,-24 50-1,-25 49 1,0 25 0,-50-49-1,26-25 1,24-1 0,24-73-1,26-26 1,24 1-1,1 24 1,-25 26 0,-26 24 15,1 49-15,0 50-1,-50-24 1,50-1-1,0-49 1,99-25 0,-25-25-1</inkml:trace>
  <inkml:trace contextRef="#ctx0" brushRef="#br0" timeOffset="57105.61">23517 6475 0,'0'-25'0,"25"25"16,24 0 0,1 0-1,0 25 1,-26 0-16,1 49 15,-25 25 1,-49-24 0,49-51 15,0 1 0,24-99-15,76-1-1,24-24 1,-75 50 0,-24 49-1,0 0 1,-25 24 0,0 26-1,25-25 1,24 0-1,26-25 1,-1-25 0,-24 0 15,-25-25-15,-1 26-1,-24-26 1,0 75-1,0 0 1,25 24-16,-25 50 16,25 50-1,-50-25 1,-24 25 0,-75-50-1,24-24 1,-24-75-1,50-75 1</inkml:trace>
  <inkml:trace contextRef="#ctx0" brushRef="#br0" timeOffset="57320.95">24733 6053 0,'0'0'0,"99"-25"16,-74 25-1,24 0 1,-49 75 0,0 49-1,-49-25 1</inkml:trace>
  <inkml:trace contextRef="#ctx0" brushRef="#br0" timeOffset="57620.22">24956 6574 0,'0'0'0,"0"25"16,-25-25-1,25 49 1,25 26 0,24-26-1,1 1 1,-50-25 0,25 0-1,-75-1 1,25 1-16,-74-25 15,0 0 1,49 0 0</inkml:trace>
  <inkml:trace contextRef="#ctx0" brushRef="#br0" timeOffset="57937.17">26345 6227 0,'0'0'0,"25"-25"16,-25 0 15,25 50-15,-25 24-16,24 75 15,-24 25 1,0 0 0,-49-25 15,24-49-15,25-51-1</inkml:trace>
  <inkml:trace contextRef="#ctx0" brushRef="#br0" timeOffset="58171.1">26866 6375 0,'0'0'15,"50"-49"-15,-26-1 16,-24 25 0,-24 75 15,24 0-16,-25-1-15,0 100 16,0-25 0,0 0 15,1-25-15,24-74-16</inkml:trace>
  <inkml:trace contextRef="#ctx0" brushRef="#br0" timeOffset="58353.71">26494 6772 0,'0'0'0,"-50"-74"15,25 24 1,50 1 0,74 24-1,75 0 1,25-24-1,-100 49-15</inkml:trace>
  <inkml:trace contextRef="#ctx0" brushRef="#br0" timeOffset="58605.09">27436 6078 0,'0'0'0,"0"-25"0,0 0 31,0 50-15,-24 0-16,24 24 15,0 125 1,24 74 0,-24 25-1,-74 25 1,24-174-16,-123 124 15,49-99 1</inkml:trace>
  <inkml:trace contextRef="#ctx0" brushRef="#br0" timeOffset="60187.98">2208 9129 0,'0'0'0,"0"-49"31,25 24-31,-25-25 16,0 0-1,0 1 17,-25-26-17,-25 75 1,-49 0-1,-25 149 1,74-49-16,1 98 16,49-74-1,49-99 1,51-50 0,24-74-1,-25 0 1,-74-1-1,-1 76 1,1 48 0,-50 76 15,25 48-15,-24 26-1,24-149-15</inkml:trace>
  <inkml:trace contextRef="#ctx0" brushRef="#br0" timeOffset="61037.82">2555 9129 0,'0'0'15,"25"0"1,-25 25-1,25 25-15,-50 74 16,0-25 0,25-74-1,0-1 1,25-73 0,49-50-1,1-25 1,-26 49-1,-24 50 1,25 50 0,-50 74-1,25 1 1,-1-1 0,51-74-1,123-100 1,-49 26-1,-25-26 1,-49 1 0,-75 49 15,0 0-15,-50 25-1,-49 50 1,0 49-1,24 0 1,25 0 0,75-49-1,99-25 1,0-75 0,25-49-1,-25-25 1,-25-50-1,-49-74 1,-50 0 0,-50 99 15,26 100-15,-1 49-1,-25 99 1,25 75-1,25-75-15,0 124 16,25-24 0,25-75-1,24-25 1,-49-50-16</inkml:trace>
  <inkml:trace contextRef="#ctx0" brushRef="#br0" timeOffset="63554.78">6078 9005 0,'0'-50'15,"25"26"1,-25-1-16,24-25 31,-48 1-15,-1-1 0,-50 50-1,-49 25 1,-25 74-1,1 50 1,98 0 0,50-25-1,74-25 1,125-49 0,74-26-1</inkml:trace>
  <inkml:trace contextRef="#ctx0" brushRef="#br0" timeOffset="63937.86">6747 9228 0,'-24'-24'15,"48"48"-15,-123-73 16,-25 24 0,0 75-1,0 24 1,75 0-1,24 1 1,74-50 0,51-25-1,-1-50 1,-50 25-16,26-49 16,-50 24-1,24 50 1,-24 0-1,0 50 1,24-1 0,26 1 15,49-25-15,-25-25-1,-49 0-15</inkml:trace>
  <inkml:trace contextRef="#ctx0" brushRef="#br0" timeOffset="64438.72">7417 9080 0,'0'0'16,"25"-25"-16,-50-25 16,-24 75 30,24 25-46,-25 123 16,1 50 15,24-74-31,-50 124 16,1 0 0,24-99-1,26-100 1,48-173 15,1-124-15,0-100-1,25 1 1,-1 74 0,26 74-1,24 75 1,-50 74-1,26 25-15,-50 99 16,-25 75 15,-50 74-15,-24-50 0,49-99-1</inkml:trace>
  <inkml:trace contextRef="#ctx0" brushRef="#br0" timeOffset="65056.04">7938 9278 0,'0'0'16,"0"-25"-16,-74-49 31,24 74-31,-49 25 15,49 24 1,-24 50 15,74-24-15,25-50 0,0-25-16,24 0 15,50-50 1,-49 0-16,0 26 15,-26-26-15,1 25 16,0 25 0,0 25-1,-25 49 1,25 50 0,24-49-1,50-75 1,1-25 15,49-99-15,-125 74-1,1-74 1,-25 75 0,-49 49-1,-26 25 1,1 49-1,49-24-15,-25 49 16,25-25 0,75 1-1,25-75 1,24-25 0,-25 0-1</inkml:trace>
  <inkml:trace contextRef="#ctx0" brushRef="#br0" timeOffset="65256.19">8955 9179 0,'0'0'15,"0"-25"-15,25 25 32,-50 25-17,1 74 1,24 0-1,0-49 1,49-1 0,-24-49-16</inkml:trace>
  <inkml:trace contextRef="#ctx0" brushRef="#br0" timeOffset="66056.16">9228 9129 0,'0'0'0,"25"-174"16,-25 150-1,-25 24 17,0 99-17,1 25 1,24 50 0,-25-26-1,0-24 1,25-74-1,-25-50-15,25-74 32,-25 24-32,25 25 15,0-24-15,0-1 16,25 0 0,0 26-16,25-26 15,49 0 16,0 1-31,25-1 16,-25 50 15,-74-25-15,-50 50 15,0 0-31,1 0 16,-51 74-1,75-49 1,-25-26-16,50 1 16,25 50-1,-1-75 1,1 0 0,0-50 15,24-24-31,1-1 31,24 50-31,0 25 31,-74 25-15,-25 99 0,-50-74-1,25-25 1,25-1-1,-24-48 1,98-51 0,0-24-1,26-25 1,-76 25 0,-24 74-1</inkml:trace>
  <inkml:trace contextRef="#ctx0" brushRef="#br0" timeOffset="66237.81">9154 8410 0,'-25'-25'16,"50"50"-16,-75-50 0,25 25 15,1-25 1</inkml:trace>
  <inkml:trace contextRef="#ctx0" brushRef="#br0" timeOffset="66403.96">8335 8484 0,'0'0'0,"-49"0"15,24-25 1</inkml:trace>
  <inkml:trace contextRef="#ctx0" brushRef="#br0" timeOffset="67304.39">12751 9030 0,'-50'0'16,"1"0"-1,-1 50-15,-24-1 16,-1 75-1,75-49 1,50-26 0,74-49 15,0-49-15,-25-26-1,-74-24 1,-50 0-1,-25 49-15,-24 0 16,-25 26 0,74 73-1,25 1 1,74 24 0,100-24-1,49-50 1,25-25-1,-74-49 1,-75-26 15,-74 1-15,-25 0 0,0 74-16,-50 25 15,1 75 1,-26 49-1,51 49 1,-26 26 0,0 24-1,26 25 1,-26-25 0,-25-49-1</inkml:trace>
  <inkml:trace contextRef="#ctx0" brushRef="#br0" timeOffset="67488.45">12999 9873 0,'0'0'0,"-25"-124"16,25 99-1,0 1 1,74-26-1,50 0 1,-24 1-16</inkml:trace>
  <inkml:trace contextRef="#ctx0" brushRef="#br0" timeOffset="68754.31">15876 9055 0,'0'0'0,"0"-75"16,0 50-16,-24 1 15,-1-1 1,-74 25 15,-25 99-15,0 25 0,24 25-1,51 0 1,123-25-1,1-99-15,197-25 16,76-25 0,-51-50-1,-123 1 1,-124-25 0,-100 24-1,-99 75 1,-74 50-1,74 24 1,99 1 15,50-26-15,100-49 0,-51-24-16,100-26 15,-50 0 1,-24 26-1,-26 24 1,1 74 0,24 25-1,26-24 1,49-51 0,-25-48-1,0-26 1,-50-24-1,-49-50 1,0 74-16,-1-24 31,-48 98 1,-1 76-17,-25 48 1,-24 51-1,-1 74 1,1-25 0,49-99-1,0-100 1,25-74 0,25-74-1,25-74 1,-1-125-1,26-49 1,24 74 0,0 124 15,0 99-15,-24 25-1,-25 75 1,-26 99-1,-73 49 1,-26 26 0,-24-51-1</inkml:trace>
  <inkml:trace contextRef="#ctx0" brushRef="#br0" timeOffset="69188.06">18134 9352 0,'0'0'0,"-50"-124"31,25 124-31,-24 0 16,24 0-1,-49 25 1,-26 50-1,76-26-15,-1 50 16,25-49 0,49-50-1,51-25 1,-26-24 0,0-26-1,-24 1 1,-50 74 15,-25 99-15,25 50 15,0-50-15,25-49-16,50-26 15,-26-24-15</inkml:trace>
  <inkml:trace contextRef="#ctx0" brushRef="#br0" timeOffset="69438.21">18704 9303 0,'0'0'15,"25"-50"-15,0-24 16,-50 49 0,-24 50-1,-51 0 1,1 74-1,50 0 1,24-49-16,25 49 31,25-74-15,74-1 0,50-48-1,-50-1-15</inkml:trace>
  <inkml:trace contextRef="#ctx0" brushRef="#br0" timeOffset="69621.12">19300 9204 0,'0'0'0,"25"-25"15,-25 0 1,-25 25 0,-25 74-1,1 26 1,24-1-1,50 25 1,24-75 0</inkml:trace>
  <inkml:trace contextRef="#ctx0" brushRef="#br0" timeOffset="69821.87">19697 9055 0,'0'0'0,"124"-199"16,-124 174 0,-25 75-1,-25 99 1,26 25 0,-1 24-1,-25 0 1</inkml:trace>
  <inkml:trace contextRef="#ctx0" brushRef="#br0" timeOffset="71055.34">19523 9551 0,'0'0'0,"25"-75"15,-25 51 1,25 24-1,24-25-15,75 0 16,50-25 0,49 26-1,1-1 1,-100-50 0,-100 26-1,-98 24 1,-75 50 15,75 0-31,24-1 0,0 76 31,26-26-15,98-49 0,0-25-1,1 0 1,-1-25-1,-49 75 1,-25-1 0,25 50-1,25-49 1,-26-25 0,26-25-1,0-25 1,24-99-1,75-25 17,-124 100-17,-1 49 1,1 0 0,-50 74-1,-24 25 1,-1-24-1,25-51 1,1 1 0,73-74-1,26-26 1,49-24 0,-25 25-1,-49 98 1,24 26-1,0 24 1,50-24 15,-24-50-15,-26 0 0,-49-50-1,0-24 1,-1 0-1,1 49 1,-99 74 15,49 1-31,0 24 16,-24 26 0,73-26-1,100-74 1,75-25-1,-25-24 1,-75-75 15,-50 24-15,-49 51 0,-49 49-1,-1 0 1,-49 124-1,74-25 1,0 0 0,25-49-1,75-25 1,24-1 0,-25-24-1</inkml:trace>
  <inkml:trace contextRef="#ctx0" brushRef="#br0" timeOffset="72155.75">24311 9129 0,'0'0'0,"25"-25"16,-25 1 109,0-1-110,0 0 1,0 0-16,0 0 31,-25 25 1,25 25-32,-25-25 15,25 25 32,0-50-47,-25 25 16,0-25-1,-24 0 1,-75 75 0,-50 74-1,0 75 1,75-1-1,74 0 1,100-73 0,123-76 15,125-24-15</inkml:trace>
  <inkml:trace contextRef="#ctx0" brushRef="#br0" timeOffset="72789.25">26320 8881 0,'0'0'15,"25"-25"1,-25 0 0,-25 25-1,0 25 1,-99 124-1,-25 50 1,50 49 0,99-149-16,50 99 15,124-49 1,49-99 0</inkml:trace>
  <inkml:trace contextRef="#ctx0" brushRef="#br0" timeOffset="73087.82">26990 9080 0,'0'0'0,"-25"0"31,0 0-31,25 24 16,-49 76 0,-1 48-1,25 1 1,1-50-1</inkml:trace>
  <inkml:trace contextRef="#ctx0" brushRef="#br0" timeOffset="73322.22">26940 9080 0,'0'0'0,"25"-100"16,0 75 0,25-49-1,74 24 1,0-24 0,0 74-1,-75-25 1</inkml:trace>
  <inkml:trace contextRef="#ctx0" brushRef="#br0" timeOffset="73488.24">26841 9328 0,'0'0'0,"-49"24"0,24 1 15,25 0 1,25 0-1,74 0 1,99-25 0</inkml:trace>
  <inkml:trace contextRef="#ctx0" brushRef="#br0" timeOffset="73821.7">27709 9328 0,'0'-25'0,"0"50"16,0-75-16,-74 25 15,-50 25 1,0 50 15,25 24-15,74 1 0,50-1-1,74-49 1,25-25-1,0-50 1,-50 1 0,-24 24-1,-25 25 1,-25 74 0,0 25-1,0-24 1</inkml:trace>
  <inkml:trace contextRef="#ctx0" brushRef="#br0" timeOffset="74138.87">28032 9427 0,'0'0'0,"99"-50"16,-74 50 15,0 50-15,-50 24-1,-25 1 1,50-26 0,-25-49-1,50-25 1,25-49-1,74-50 1,25 25 15,-100 74-31</inkml:trace>
  <inkml:trace contextRef="#ctx0" brushRef="#br0" timeOffset="75155.48">28925 9352 0,'25'0'31,"-50"0"-31,0-24 0,-25 24 16,-49 24 0,-25 26-1,50 24 1,49-24-1,99-25 1,50-50 15,0-25-15,-24 1 0,-26-1-1,-49 50 1,-25 25-1,25 0 1,24 0 0,26 24-1,49-49 1,0 0 0,-50-49-1,-49 24-15,0-25 16,-25 25-1,-25 1 1,-25 73 15,1 1-15,-1 49 0,25-25-1,25-24 1,50-50-1,49-25 1,1-49 0,-76-1-16,51-98 15,-1-75 1,25-50 0,-74 100-1,-25 173 1,-25 50-1,-49 148 1,24 75 15,26-24-15,48-76 0,100-98-1,50-50 1,74-74-1,-149 24 1,-99 25 0,-74 25-1,24 75 1,25-1 0,50 0-1,0-24 1,0 0-1,-75-26 32,1-24-47,24 0 16,-25-24-16,25 24 0</inkml:trace>
  <inkml:trace contextRef="#ctx0" brushRef="#br0" timeOffset="75556.24">31604 9080 0,'0'0'0,"0"-25"46,0 50-46,-25 24 16,-24 75 0,24 50-1,0-25 1,0 24 0,0-123-16,1 49 15</inkml:trace>
  <inkml:trace contextRef="#ctx0" brushRef="#br0" timeOffset="75788.39">31678 9154 0,'0'0'15,"0"-25"-15,25 0 16,-25 1-1,50-1 1,49 0 0,-24 25-16,49-25 15,0 25 1,-100 25 0</inkml:trace>
  <inkml:trace contextRef="#ctx0" brushRef="#br0" timeOffset="75909.46">31678 9476 0,'0'0'0,"-49"25"0,49 0 31,74-25 1,-24 0-32</inkml:trace>
  <inkml:trace contextRef="#ctx0" brushRef="#br0" timeOffset="76205.69">32373 8906 0,'25'-25'0,"-50"50"0,50-75 16,-25 75 15,25 0-16,24 49-15,26 100 16,-1 24 15,-74-74-31,-49 174 16,-100 0 0,-124-50-1,-50-74 1,150-125-16</inkml:trace>
  <inkml:trace contextRef="#ctx0" brushRef="#br0" timeOffset="77309.28">2704 11610 0,'0'-25'16,"0"50"-16,0-75 0,0 25 15,0 1 1,-25 24 0,0 0-1,-74 24 1,-25 100-1,-25 50 1,50 49 0,49-49-1,50-50 1,25-99-16,25 0 16,198-50-1</inkml:trace>
  <inkml:trace contextRef="#ctx0" brushRef="#br0" timeOffset="77989.92">2952 12081 0,'0'0'16,"0"-25"-16,-25 25 15,0-24 1,-24 48-1,24 1-15,0 0 16,-24 74 0,24-49-16,25 24 15,49 25 1,26-74 0,-1-25 15,1-49-16,-26-26-15,-49-24 32,-49 25-17,-1-1 1,25 50 0,0 1-1,125 24 16,-51 0-15,1 0-16,49 0 16,0 24-1,-49 26 1,-50 0 0,-25 24-1,25-24 1,-25-50 15,75-25-15,-25-25-1,49-24 1,25 24 0,-74 50-1,25 25 1,-25 74-1,-25 0 1,0 1 0</inkml:trace>
  <inkml:trace contextRef="#ctx0" brushRef="#br0" timeOffset="78438.89">3820 12056 0,'0'0'0,"25"-24"16,0 48 15,0 1-15,-25 74-1,0-24 1,-25-26-1,25-73 17,25-1-17,24-74 1,26 24 0,-26 50-1,-24 25 1,50 25 15,-51 25-15,-24 24-1,-24 1 1,-1-1 0,0-49-1</inkml:trace>
  <inkml:trace contextRef="#ctx0" brushRef="#br0" timeOffset="78839.03">4292 12230 0,'-25'0'15,"99"0"17,-24 0-32,-1-25 15,75-24 1,-49-1 0,-25 25-1,-50 0 1,-25 1-1,-50 24 1,1 74 0,24-49-16,-24 99 15,49-25 1,25 25 0,50-74 15,49-25-31,25-50 15</inkml:trace>
  <inkml:trace contextRef="#ctx0" brushRef="#br0" timeOffset="79088.35">5036 12230 0,'0'0'0,"0"-50"31,0 26-15,-75 48-1,26 1 1,24 74 0,25-24-1,25-1 1,49-74 0,50-25-1,25-49 16,-50 24-31,-24-24 0</inkml:trace>
  <inkml:trace contextRef="#ctx0" brushRef="#br0" timeOffset="79322.55">5582 12007 0,'49'-75'0,"-24"26"15,-99 173-15,148-298 16,-74 149-16,0 1 31,-25 98-15,-24 50-1,24 50 1,0-1 0,50-49-1,0-74 1,24-50 0,26-50-1,-51 1-15</inkml:trace>
  <inkml:trace contextRef="#ctx0" brushRef="#br0" timeOffset="79493.69">5681 12131 0,'0'0'0,"-25"25"16,0-50 0,0 25-1,1 0 1,24-25 15,0 0-15</inkml:trace>
  <inkml:trace contextRef="#ctx0" brushRef="#br0" timeOffset="79739.42">5582 12056 0,'0'0'0,"-25"0"0,25-24 47,25 24-32,49-25 1,-24 25-16,98 0 16</inkml:trace>
  <inkml:trace contextRef="#ctx0" brushRef="#br0" timeOffset="80471.91">6078 12180 0,'0'0'0,"-25"50"31,25-25-15,25-25-1,0 0 1,74-25 0,-25-25-1,-24 50-15,-75-24 31,-74 48-15,24 26 0,1 49-1,74-24 1,25-26 0,99-49-1,124-25 1,25-49-1,0 0 1,-50-1 15,-149 50-31,-24-24 16,-75 24 0,-74 25-1,-25 50 1,25 49-1,49 0 1,25-25 0,50-24-1,25-25 1,24-75 0,50-24-1,-25-75 1,0-149-1,-74 25 17,0 75-17,-25 99 1,-25 124 0,-24 123-1,-26 76 1,50-1-1,1-124-15</inkml:trace>
  <inkml:trace contextRef="#ctx0" brushRef="#br0" timeOffset="80805.5">8707 12329 0,'0'0'0,"0"-25"0,-25 25 0,25-24 16,-24 24-1,24 49 17,0-24-32,0 74 15,0 1 1,0-26 0,-25-49-1</inkml:trace>
  <inkml:trace contextRef="#ctx0" brushRef="#br0" timeOffset="80956">8806 12081 0,'0'0'0,"0"-49"0,0-1 15,-24 0 1,48 1-1</inkml:trace>
  <inkml:trace contextRef="#ctx0" brushRef="#br0" timeOffset="81272.57">9030 12156 0,'0'0'0,"25"49"0,-25 1 16,0-1-16,-50 51 15,25-51 1,0-49 15,25 25-31,50-124 16,49-25 0,25 25-1,-25 49 1,-49 25-1,-25 100 1,0 49 0,24 24-1,26-23 1</inkml:trace>
  <inkml:trace contextRef="#ctx0" brushRef="#br0" timeOffset="81689.27">11138 11982 0,'0'0'0,"-49"-124"15,49 74 1,-25 50 0,-25 25-1,1 50 1,49 49 0,0-50-16,74 25 15,-24-24 1,-25-1-1,-25 0 17,-50-24-17,-74 0 1,-25-50 0,50-25-1,74 0-15</inkml:trace>
  <inkml:trace contextRef="#ctx0" brushRef="#br0" timeOffset="82039.44">11461 12131 0,'25'49'31,"24"-49"-31,-24 0 16,0 0 0,74-24-1,-25-26 1,-24-24 0,-50 24-1,-50 25 1,1 25-16,-75 75 15,25 49 1,49 0 0,50 0-1,99-75 1,50-49 0</inkml:trace>
  <inkml:trace contextRef="#ctx0" brushRef="#br0" timeOffset="82389.1">12081 12106 0,'0'0'0,"25"-50"31,0 50-16,-1 0-15,1 25 16,-25 25 0,0 49-1,-49 0 1,24-24 0,50-100 15,-1-25-31,76-99 15,24 1 17,-25 48-17,0 26 1</inkml:trace>
  <inkml:trace contextRef="#ctx0" brushRef="#br0" timeOffset="82555.99">12776 11908 0,'0'0'0,"0"24"16,0 51 0,-25-26-1,0 1 1,-25 49 0,26-74-1</inkml:trace>
  <inkml:trace contextRef="#ctx0" brushRef="#br0" timeOffset="82722.72">12825 11684 0,'0'0'16,"25"-74"-16,-25 24 0,0 1 15,0 24 1,0-25-1,25 50-15</inkml:trace>
  <inkml:trace contextRef="#ctx0" brushRef="#br0" timeOffset="83289.56">13297 12081 0,'0'0'0,"-25"0"31,50-25-31,-1 1 16,26-1 0,49-50-1,-49 1 1,-25 24-16,-50 26 31,-74 123-15,49 25-1,25 0 1,75-25 0,49-49-1,50-50 1,-25-25-1,-50-25 17,-24-24-17,0 49-15,-1-74 16,26 49 0,24 50-1,25 50 1,-25 74-1,-25 0 1,-74 25 0,-49-25-1,-50-50 1,-25-74 0</inkml:trace>
  <inkml:trace contextRef="#ctx0" brushRef="#br0" timeOffset="85772.68">17216 12255 0,'0'-25'31,"0"0"-31,-50 0 16,-24 25-1,0 0 1,-1 25-16,-24 99 16,25-25 15,49-49-16,50-25 1,49-75 0,25-49-1,-24 49 1,-51 26 0,1 24-1,-25 49-15,0 1 16,0 24-16,25 50 15,25-49 1,24-75 0,25-25-1,0-49 1</inkml:trace>
  <inkml:trace contextRef="#ctx0" brushRef="#br0" timeOffset="86024.07">17787 11461 0,'0'0'0,"24"-149"31,-48 174-15,24 25 0,-50 74-1,25 99 1,-24 25-1,-1-25 1,75-74 0,49-99-1,-24-50-15</inkml:trace>
  <inkml:trace contextRef="#ctx0" brushRef="#br0" timeOffset="86822.99">18084 12180 0,'0'-24'0,"25"24"15,-50 24-15,50-73 16,-50 74 0,0 24-1,25 26 1,0 24 0,75-50-1,24-24 1,-49-25-1,-1-49 1,1-26 0,-25-49-1,49 0 1,25 50 0,-24 49-1,-26 50 1,-49 24-16,0 51 31,0 24-15,-49-25-1,98-124 17,26-25-17,-1-24 1,-49 49-1,25 25 1,-1 75 0,51-26-1,73-24 1,-49-25-16,75-25 16,-75-49-1,-75-1 1,-49 1-1,-24 49 17,-26 25-17,50 50 1,-25 49 0,25 75-1,-50 49 1,-49 25-1,-50 0 1,50-149-16,-99 25 16,24-99-1,75-74 1,99-150 0,99-49-1,75-25 1</inkml:trace>
  <inkml:trace contextRef="#ctx0" brushRef="#br0" timeOffset="87472.37">21731 12056 0,'0'-24'16,"0"48"0,-25 1-16,0 25 15,0 24-15,25-24 16,-24 49 0,48-74-1,76-25 1,-1-75-1,25-24 1,-50 50 0,-74 24-1,25 50 1,-25 74 0,25 25-1,74 0 1,-24-99-1,24-50 17,-25-50-17,-49-49 1,-25 0 0,-25 25-1,25 74 1,-25 1-1</inkml:trace>
  <inkml:trace contextRef="#ctx0" brushRef="#br0" timeOffset="87689.7">22698 12106 0,'0'0'0,"25"0"0,0 0 31,0 25-15,-50 49 0,25 25-1,0-49-15,-25 0 16,25 49 0,25-25-1,0-74-15</inkml:trace>
  <inkml:trace contextRef="#ctx0" brushRef="#br0" timeOffset="87941.03">23269 11957 0,'0'0'0,"99"-149"16,-99 125 0,-49 98 30,24 0-30,25 100 0,-25 24-1,25-98-15,-25-26 16,0 75 0,1-99-1</inkml:trace>
  <inkml:trace contextRef="#ctx0" brushRef="#br0" timeOffset="88306.08">23219 12478 0,'0'-50'16,"25"1"0,0-1-16,-75 199 0,150-323 15,-51 150 1,1-1 0,-1 0-1,1 0 1,0 0-1,-50 75 17,-25 148-17,0-98 1,25-51 0,50-49-1,-1-24 1,26-26-1,24 25 1,-50 0 0,1 0-1,-25 25 1,0-24 0,-25-1-16</inkml:trace>
  <inkml:trace contextRef="#ctx0" brushRef="#br0" timeOffset="88772.47">25675 11709 0,'0'0'0,"-25"25"15,1 0-15,-1 49 16,25 1-16,0 98 16,25-24-1,-50-25 1</inkml:trace>
  <inkml:trace contextRef="#ctx0" brushRef="#br0" timeOffset="89456.3">25477 12205 0,'0'-49'16,"0"98"-16,25-123 0,-1 49 0,26 0 16,74-24-1,25-26 1,0 1-1,-25-1 1,-99 26 0,-25 74 15,0-1-31,0 26 16,-25 0-16,0 98 15,-25 26 16,50-149-15,0 0 0,50-25-1,0-25-15,49-74 16,0 24 0,-25 50-1,-49 125 16,-25-1-15,50 0 0,-1-74-16,-24 0 15,99-25 1,0-50 0,50-99 15,-100 0-16,-24 25 1,-50 100 0,-50 48-1,-49 100 1,25 50 0,74 0-1,124-50 1,-25-99-16</inkml:trace>
  <inkml:trace contextRef="#ctx0" brushRef="#br0" timeOffset="91157.27">2481 14314 0,'0'0'16,"25"-50"-1,-25 25 1,0 50 0,0 0-16,-25 49 15,-25 100 1,25 25-1,0-51 17,75-24-17,25-124 1,49-49 0</inkml:trace>
  <inkml:trace contextRef="#ctx0" brushRef="#br0" timeOffset="91440.11">2381 14413 0,'0'0'0,"-24"0"15,-1 0-15,25-25 32,49 0-17,51-49 1,-1 0 0,-25 24-1,-49 50 1</inkml:trace>
  <inkml:trace contextRef="#ctx0" brushRef="#br0" timeOffset="91639.87">2381 14736 0,'0'0'0,"-24"49"0,-26 1 16,50-25-1,25-25 1,24-25 15,76-25-15,-1-74-1,-50 75-15</inkml:trace>
  <inkml:trace contextRef="#ctx0" brushRef="#br0" timeOffset="92190.03">3076 14289 0,'0'0'0,"0"-25"16,0 0 0,25 25 124,0 0-124,-25-24-1,24 24-15,-24-25 16,0 0 0,25 0-1,-50 75 48,1-25-63,24 49 15,-25 0 1,-50 150 0,51-100-16,24 74 15,24-74 1,100-99 0,25-75-1,-74 1-15</inkml:trace>
  <inkml:trace contextRef="#ctx0" brushRef="#br0" timeOffset="92723.33">3523 14612 0,'0'0'0,"-25"49"31,0-49-31,25 25 16,50 0 0,49-25-1,-25-25-15,50-49 16,-49-1 0,-51 26-1,1-1 1,-74 50-1,-1 0 17,-24 50-17,-1 74 1,26 24 0,49-48-1,24-51 1,51-49-1,-26-25-15,26 1 16</inkml:trace>
  <inkml:trace contextRef="#ctx0" brushRef="#br0" timeOffset="92923.58">4366 14438 0,'0'0'0,"-25"0"31,0 50-31,-24 49 15,24 0 17,25 0-17,50-24 1,49-51 0,-25-24-16,50-49 15</inkml:trace>
  <inkml:trace contextRef="#ctx0" brushRef="#br0" timeOffset="93156.22">5011 14140 0,'0'0'15,"25"-49"-15,-25-1 16,-25 50 0,0 74-1,-24 26 1,24 73-1,-25 1 17,25-100-32,25 100 15,-24-75 1,-1-74-16</inkml:trace>
  <inkml:trace contextRef="#ctx0" brushRef="#br0" timeOffset="93473">4763 14785 0,'0'0'16,"25"-25"-16,-25-49 16,49 0-1,51-1 1,48 26 0,1 49-1,-99 0-15,24 74 16,-74 50 15,-25-25-15,1-49-1,24-100 17,24-49-17,51-25 1,-25 25-1,24 24 1</inkml:trace>
  <inkml:trace contextRef="#ctx0" brushRef="#br0" timeOffset="93756.25">5631 14388 0,'0'0'0,"0"25"0,-25 50 16,1-1-1,-1 0 16,25 1-31,0-1 32,25-24-17,49-25 1,0-75 0,-24-24-1,-25-1 1,0 1-1,-50 49-15,-50-49 16,-73 49 0,98 25-1</inkml:trace>
  <inkml:trace contextRef="#ctx0" brushRef="#br0" timeOffset="94689.83">6202 14661 0,'0'0'16,"0"-25"15,0 50-15,0 25-1,-25-25-15,0 24 16,0 26 0,50-100 30,0-25-46,25-49 32,24 0-17,0 74 1,-49 25 0,-25 25-1,0 74 1,0 0-1,-25-24 1,50-75 15,-25-50-31,75-24 16,-26-26 0,1 26-1,-25 74 1,-1 0-1,1 74 17,-50 26-17,25-1 1,0-74 0,50-25-1,-25-25-15</inkml:trace>
  <inkml:trace contextRef="#ctx0" brushRef="#br0" timeOffset="95022.92">7095 14537 0,'0'0'16,"-25"-25"-1,0 25 1,0 25-1,-24 50-15,24 49 32,25-25-17,50-25 1,24-49 0,-49-50-16,49-24 15,-24-1 1,-50-24-1,-25-1 1,-25 26 0,1 49-1,24-25 1</inkml:trace>
  <inkml:trace contextRef="#ctx0" brushRef="#br0" timeOffset="95273.46">7641 14264 0,'0'0'0,"74"-74"15,-49 74 1,-50 25 0,0 24-1,-24 75 1,-1 50-1,0 24 1,1 1 0,24-75-1,-25-74 1</inkml:trace>
  <inkml:trace contextRef="#ctx0" brushRef="#br0" timeOffset="95657.15">7293 14884 0,'0'0'0,"-25"-24"16,25-1-1,25 0 1,50 0 0,98-49-1,1-1 1,0 1-1,-50 24 1,-100 50 0,1 0-1,-74 50 1,24 24 0,25 26-1,0 24 1,25 0 15,-1 0-15,-24-75-1,0-73 1</inkml:trace>
  <inkml:trace contextRef="#ctx0" brushRef="#br0" timeOffset="96089.99">8161 14934 0,'25'-99'16,"25"24"-16,-125 249 0,175-422 15,-75 223-15,-25-24 16,24 49 0,-24 24-1,0 51 1,-24 24 0,-1-25-1,74-98 16,26-26 1,24-74-17,25 0 1,-74 50 0,-50 49-1,-25 74 1,-25 51-1,25-1 1,1-25 0,73 25-1,75-74 1,25-25 0,0-25-1,-75-49 1,-49 0-1</inkml:trace>
  <inkml:trace contextRef="#ctx0" brushRef="#br0" timeOffset="96257.93">8335 14066 0,'0'0'0,"-74"0"0,24-25 15,0 25 1,26 0 0,24-25-1</inkml:trace>
  <inkml:trace contextRef="#ctx0" brushRef="#br0" timeOffset="96873.96">11138 14909 0,'0'0'0,"-24"0"16,73 25-1,-24-25 1,124 0 0,24-74-1,1-50 1,-75 24 0,-74-24-1,-25 25 1,-50 25-1,26 74-15,-51 0 16,-24 99 0,0 75-1,24 74 1,1 0 0,0-25-1,-26-25 1,26-24 15,-1-100-15,26-74-16</inkml:trace>
  <inkml:trace contextRef="#ctx0" brushRef="#br0" timeOffset="97756.57">10865 15629 0,'0'-75'16,"-24"1"-16,24 24 15,24 298-15,-24-297 0,0-249 16,50 224-1,49 24 1,75 0 0,24 1-1,50-1 1,-24 25 0,-51-24-1,-98 24 1,-100 50 31,-25-1-32,26 76 1,24-26 0,24-24-1,51-50 1,24-25-1,-25-25 1,-24-49 0,24 0-1,26 0 1,-1 74 0,-25 25-1,-49 25-15,0 99 16,-75 0 15,1-25-15,24-49-1,25-75 17,74-74-17,1-26 1,24 26-1,-49 74 1,-26 25-16,1 0 16,0 100-1,25-26 1,-1-49 0,50-50-1,1-49 1,-26-1 15,-24-49-15,-25 75-1,-25-1 1,-50 100 15,-24 74-15,24 0-1,25-75-15,25 26 16,25-50 0,124-50-1</inkml:trace>
  <inkml:trace contextRef="#ctx0" brushRef="#br0" timeOffset="98474.24">15380 14339 0,'0'0'0,"25"-25"0,-25-25 16,-49 50 15,-51 0-15,-98 124-1,-25 100 1,49 123 0,124-49-1,174-100 1,174-124-1,49-123 1</inkml:trace>
  <inkml:trace contextRef="#ctx0" brushRef="#br0" timeOffset="99907.72">15604 14785 0,'0'-25'15,"24"25"1,-24 25-1,25 25 1,-25 24-16,0 75 16,0-25-1,0-25 1,25-99 0,0 0-1,49-74 1,25-75-1,25-25 17,-49 26-17,-25 123 1,-26 25-16,-24 25 16</inkml:trace>
  <inkml:trace contextRef="#ctx0" brushRef="#br0" timeOffset="100207.19">16298 14984 0,'0'0'16,"0"24"-16,0 1 16,0 25 15,-25 24-15,50-24-1,50-50 1,24-25-1,-25 0 17,-74-24-32,0-1 15,-49 0 1,-51 50 0,26-24-1,49 24 1</inkml:trace>
  <inkml:trace contextRef="#ctx0" brushRef="#br0" timeOffset="100406.39">16794 14711 0,'0'0'16,"50"-50"-16,0 1 15,-26 98 16,-24 50-15,0 25 0,0 0-1,25-49 1,0-75-16</inkml:trace>
  <inkml:trace contextRef="#ctx0" brushRef="#br0" timeOffset="100640.4">17414 14612 0,'0'0'0,"75"-75"16,-25 26-1,-50 73 1,-25 100 0,-25 50-1,25 49 16,0-24-15,50-75 0,-25-99-1,25-25-15</inkml:trace>
  <inkml:trace contextRef="#ctx0" brushRef="#br0" timeOffset="101007.27">17489 15157 0,'-25'-24'0,"50"48"0,-75-73 16,75 24 15,25 0-31,49-25 16,75 1 0,-26-26-1,-48 51 1,-76 24 15,-48 0-15,-1 99-1,25 0 1,0-49-16,74 49 16,1-25-1,-50-49 1,-25 0-1,-50 0 1,-49-25 0,-50 25-1</inkml:trace>
  <inkml:trace contextRef="#ctx0" brushRef="#br0" timeOffset="101440.47">19597 14512 0,'0'0'0,"25"0"47,0 50-47,0 0 16,0-1-16,0 1 16,-1 24-16,26 25 15,-25-49 1,0-50 15,-25-25-15,74-49-1,-49-50 1,24-50 0,-24 75-1,0 49 1</inkml:trace>
  <inkml:trace contextRef="#ctx0" brushRef="#br0" timeOffset="101724.18">20491 14264 0,'0'0'0,"24"-25"15,1 25-15,0 0 32,25 50-17,-1 99 1,1 49 0,-25 26-1,-100 49 1,-74-50-1,50-124-15,-99 25 16</inkml:trace>
  <inkml:trace contextRef="#ctx0" brushRef="#br0" timeOffset="104076.49">22227 14860 0,'0'24'16,"0"1"62,50-25-62,-26 0-16,1 0 15,0 0-15,74-49 31,-49-26-15,0 26 0,-26 24-1,-73-25 1,49 25-16,-75 25 16,1 0-1,-25 50 1,-1 74-1,76 25 1,24-25 0,49-50-1,50-49 1,1 0 0,49-75 15,-75 1-16</inkml:trace>
  <inkml:trace contextRef="#ctx0" brushRef="#br0" timeOffset="104428.57">22872 14860 0,'25'0'31,"-50"0"-15,0 0 77,25-25-61</inkml:trace>
  <inkml:trace contextRef="#ctx0" brushRef="#br0" timeOffset="105091.48">23244 14711 0,'0'0'0,"0"-25"31,25 25-15,0 0 0,0 50-1,24 24 1,-24 25 0,-25 75-1,0-124 1,-25-26-16,0-24 15,25 25 1,0-50 0,0-49-1,50-50 1,24 0 0,-24 74 15,0 25-31,-1 25 15,-49 25 1,25 25 0,0 99-1,-25-100 1,0-24 0,0-50 15,49-49-16,26-25 1,-1 49 0,-49 25-1,25 25-15,-1 25 16,-49 25 15,25-1-31,-25-24 0,25 49 16,-25-24-1</inkml:trace>
  <inkml:trace contextRef="#ctx0" brushRef="#br0" timeOffset="105251.07">24385 15033 0,'0'25'0,"0"-50"16,25 50 46</inkml:trace>
  <inkml:trace contextRef="#ctx0" brushRef="#br0" timeOffset="105691.06">25005 14760 0,'25'-24'15,"-50"48"-15,75-73 0,-50-1 16,0 25-16,0 1 16,0-26-1,-25 25 1,0 0-16,-49 50 15,0 0 1,24 25 0,0 24-1,26 25 1,-1 0 0,25 1-1,0 24 16,25 25-15,-1-1 0,-48 1-1,-1-25 1,25-49 0,-50-75-1,25 0-15</inkml:trace>
  <inkml:trace contextRef="#ctx0" brushRef="#br0" timeOffset="105891.48">24484 15405 0,'0'0'0,"0"-24"31,0-1-31,25 0 16,50 0 15,98-49-15,26 24-1,24-24-15</inkml:trace>
  <inkml:trace contextRef="#ctx0" brushRef="#br0" timeOffset="106307.21">26097 15108 0,'-25'0'78,"25"25"-78,-25-1 16,25 1 0,0 0-1,50-25 1,0 0-1,-1-50 1,-49 26 0,0-1-1,-49 0 1,-1 25 0,0-25-16</inkml:trace>
  <inkml:trace contextRef="#ctx0" brushRef="#br0" timeOffset="111157.25">27412 14736 0,'0'-25'32,"0"50"30,-25-1-62,0 26 16,0 24-16,-24 50 15,-1-24 1,25-26 0,25-49 30,25-25-30,25-50 0,74-24-1,-75-1-15,100-73 16,-25-1 0,-74 74-1,-25 75 1,-1 100 15,-24 73-15,0-24-1,50-50 1,-50-74 0,50-25-1,-1-49 1,26-200 15,-26 51-15,-24 74-1,-25 99 1,25 25 0</inkml:trace>
  <inkml:trace contextRef="#ctx0" brushRef="#br0" timeOffset="111491.41">28478 14959 0,'0'0'16,"25"0"-16,0-25 16,-25 0-1,25 0-15,24 1 16,-24-26 15,-25 25-15,-25 0-1,-49 75 1,24 24 0,1 26-1,49-26 1,49-24-1,100-25 1,-50-25-16,1 0 16</inkml:trace>
  <inkml:trace contextRef="#ctx0" brushRef="#br0" timeOffset="112441">30314 14413 0,'0'0'0,"0"-25"47,0 50-31,-25 0-16,25 99 16,-49 25-1,24 49 16,0-74-15,0-49 0,50-75 15,49-75-15,26-49-1,-26 25 1,-49 74-1,0 25 1,-25 25 0,25 74-1,-1-24 1,1-1 0,74-49-1,25-25 1,-74 0-1,74-25 1,0-49 0,-25-26-1,-99 26 1,0 24 0,-49 26-1,-1 24 1,-49 74-1,0-24 1,49 24 0,25-24-1,50-26 1,0-24-16,24-24 16,51-26-1,-26 0 16,-49 26-15,25 24 0,-50 49-1,-25 26 1,25-1 0,-50 1-1,50-51 1</inkml:trace>
  <inkml:trace contextRef="#ctx0" brushRef="#br0" timeOffset="112758">31306 14884 0,'0'0'16,"50"-49"-16,-25 24 16,0 25-1,-25 25 16,24 24-15,-24 51 0,0-51-1,0-24 1,0 0 0,50-50-1,99-99 1,-25 0-1,-25 50 1,-99 49 0,25 25-1</inkml:trace>
  <inkml:trace contextRef="#ctx0" brushRef="#br0" timeOffset="113090.97">31728 14959 0,'0'0'0,"50"49"31,-1-49-15,75-24-1,-49-1-15,74-50 16,-50-24 0,-74 50-1,-25 24 1,-50 25-1,-49 74 1,24 25 0,1 1-1,49-1 1,25-25 0,50-49-1,123 25 16,-73-50-31</inkml:trace>
  <inkml:trace contextRef="#ctx0" brushRef="#br0" timeOffset="114476.12">2729 16398 0,'0'0'0,"0"-25"0,-25 0 16,0 25 31,25 50-32,-25 49 1,1 50 0,-1 24-1,25-49 1,-25 0-1,25-74 1,0-75 15,0-99-15,0-49 0,25-1-1,-25 25 1,25 0 15,-1 0-15,1 50-1,25 50 1,-25 24 0,49 50-1,0 49 1,1 0-1,-26 1 1,-24-50-16</inkml:trace>
  <inkml:trace contextRef="#ctx0" brushRef="#br0" timeOffset="114708.88">2357 16919 0,'0'0'0,"0"24"16,24 1 0,26-50-1,74 25 1,0-49-1</inkml:trace>
  <inkml:trace contextRef="#ctx0" brushRef="#br0" timeOffset="114940.86">3101 16720 0,'0'0'0,"25"0"46,-25 25-30,0 25 0,24 24-1,-24 0 1,0 1 0,0-50-1</inkml:trace>
  <inkml:trace contextRef="#ctx0" brushRef="#br0" timeOffset="115791.23">3374 16671 0,'25'0'31,"-25"24"-31,0 1 16,0 50-1,0-1 1,-25 0 0,50-98 15,-25-1-31,24-25 15,51-24 1,-1 49 0,1 0-1,-1 0 1,-49 50-16,0 0 16,-1 25-1,26-1 16,0-24-15,49-25 0,-25-25-1,-24 0 1,-25-24 0,0 24-1,-25-25 1,-25 26-1,-25 73 1,1 50 0,-26 1-1,50-1 1,25-25 0,25-24-1,25-50 16,24-50-15,1-49 0,-1-50-1,0-49 1,-49-50 0,50-124-1,-75 248 1,0 99-1,0 50 1,24 74 0,-24 74-1,-24 1 1,24-100 0</inkml:trace>
  <inkml:trace contextRef="#ctx0" brushRef="#br0" timeOffset="115991.55">3547 16274 0,'0'0'16,"-49"24"-16,24-24 0,0 0 15,0 0 1</inkml:trace>
  <inkml:trace contextRef="#ctx0" brushRef="#br0" timeOffset="116541.83">7343 16695 0,'-25'-24'16,"50"48"-16,-50-73 15,25 24 16,25 75-31,-25-26 16,0 26-16,0 74 31,0 0-31,-25-25 16,0-49 0</inkml:trace>
  <inkml:trace contextRef="#ctx0" brushRef="#br0" timeOffset="116774.09">7095 17415 0,'0'0'15,"0"25"1,49-25 0,1-25-1,74 0 1,25-49-1,0-1 1,0 1 0,-75 49-1</inkml:trace>
  <inkml:trace contextRef="#ctx0" brushRef="#br0" timeOffset="116974.73">7169 16844 0,'0'0'0,"-25"-25"0,25 1 16,25-51-1,50 1 1,24-1-1,-50 51-15</inkml:trace>
  <inkml:trace contextRef="#ctx0" brushRef="#br0" timeOffset="117275.28">8137 16472 0,'0'0'16,"24"0"-16,-24-25 15,-24 25 1,-1 25 0,-25 99-1,1-49-15,24-1 16,25 25-16,-25-24 15,25 49 1,25-25 0,74-49-1,50-50 1</inkml:trace>
  <inkml:trace contextRef="#ctx0" brushRef="#br0" timeOffset="117542.46">8831 16422 0,'0'0'16,"25"-74"15,-50 74-31,0 25 16,1 24-16,24 1 15,-25 25-15,0-26 16,25 26-16,-25-1 15,25 0-15,0 50 16,50-24 0,-1-51 15,1-24-15,0-25-16</inkml:trace>
  <inkml:trace contextRef="#ctx0" brushRef="#br0" timeOffset="117725.99">8658 16795 0,'0'0'0,"-25"0"0,0 0 47,0 0-47,75-25 16,74-25-1,25-49 1</inkml:trace>
  <inkml:trace contextRef="#ctx0" brushRef="#br0" timeOffset="117958.74">9327 16274 0,'0'0'0,"25"-25"31,0 25-31,-25 25 16,25-1 0,-25 26-16,49 24 15,1 75 1,-50 25 0,-25 24-1,-74-24 1,25-25-1</inkml:trace>
  <inkml:trace contextRef="#ctx0" brushRef="#br0" timeOffset="119642.31">10915 16422 0,'-25'0'31,"0"0"-31,1 0 16,-1 50 0,-25 25-1,-24 73-15,49 51 31,25-1-15,50-74 0,-1-74-16,75-25 15,-49-25-15</inkml:trace>
  <inkml:trace contextRef="#ctx0" brushRef="#br0" timeOffset="120060.42">11634 16795 0,'0'0'0,"0"-25"0,0 0 16,-24 0-16,-1 0 15,-25 50 16,-24 0-15,-25 74 0,-1 75-1,76-125 1,48-49 0,51-24-1,49-76 1,0-24-1,-50 50 1,-49 49 0,0 50-1,-25 74 1,-50 25 0,25-49-1,1 49 1</inkml:trace>
  <inkml:trace contextRef="#ctx0" brushRef="#br0" timeOffset="120592.31">11907 16745 0,'0'0'0,"0"-25"31,0 50-31,0 25 16,-24-26-16,-1 26 16,-25 74-1,75-149 17,0 0-17,0-24 1,74-75-1,-25 74 1,-74 25 0,25 50-1,-25 25 1,-25-1-16,25 1 16,-25 0-1,50-75 16,0-25-31,25-24 16,24 24 0,-49 25 15,24 50-15,-49 50-16,0-1 31,0 0-16</inkml:trace>
  <inkml:trace contextRef="#ctx0" brushRef="#br0" timeOffset="120845.26">12900 16398 0,'0'0'0,"0"-25"0,-25 25 31,25 25-31,-50 49 16,1 50-1,-26 75 1,-24 49 0,-50 25 15,25-50-16,74-99 1,26-99-16</inkml:trace>
  <inkml:trace contextRef="#ctx0" brushRef="#br0" timeOffset="121142.04">12627 16844 0,'25'-49'0,"-50"98"0,74-173 0,-24 99 16,25-74 0,24 74-1,-24 1 1,24 24 0,-49 0-16,0 74 31,0-24-31,-75 98 15,0-24 1,-49-24 0,25-51-1</inkml:trace>
  <inkml:trace contextRef="#ctx0" brushRef="#br0" timeOffset="121775.27">13024 16894 0,'24'0'15,"26"-25"1,-25 25 0,99-50-1,0 1-15,-74-1 31,-50 25-15,-25 1 0,-50 48-1,26 1-15,24 25 16,0-25-16,25-1 16,-50 76-1,50-51 1,25-24-1,0 0-15,25-25 16,49-25 15,-25-74-31,50 0 32,0-1-17,-24 51 1,-26 49-1,-24 25 1,-25 49 0,-75 0-1,0 26 1,25-51 0,1-74 15,73-99-16,75-24 1,0-1 0,-24 74-1,-51 75 1</inkml:trace>
  <inkml:trace contextRef="#ctx0" brushRef="#br0" timeOffset="122259.54">14239 16795 0,'0'0'16,"0"24"-16,25-24 15,0 0 1,0-49 0,24-26-1,-24 1 1,-25 49-1,0 50 1,-25 0 0,0 49-1,1 1 1,24-1 0,0-49 15,24-25-16,1 0-15,99-25 16,25-49 0,25 24-1,-50 25 1,-50 0 0,-24 50-1,-50 50 1,-75-1-1,-24 0 1,0-24 0,0-50-1</inkml:trace>
  <inkml:trace contextRef="#ctx0" brushRef="#br0" timeOffset="122907.99">17142 16919 0,'0'0'0,"-25"-25"0,25 0 15,-25 50 17,25 0-17,-25 24-15,-24 75 31,-51 25-15,1 0 0,50-75-1,49-49 1,24-74 0,76-75-1,-1-100 1,0-24-1,0 75 1,-49 98 0,-25 75 15,-1 50-15,-24-1-16,25 75 15,25 25 16,-25 0-15,-1-50 0,-24-74-16,0 25 15,-24-25 1,-1-25-16</inkml:trace>
  <inkml:trace contextRef="#ctx0" brushRef="#br0" timeOffset="123091.8">17092 17266 0,'0'0'0,"-25"-25"15,0 0 1,25 1 0,50-26-1,173-25 16,-148 51-31</inkml:trace>
  <inkml:trace contextRef="#ctx0" brushRef="#br0" timeOffset="123425.22">17886 16472 0,'0'0'0,"0"-25"16,0 0 0,-25 25-1,25 25 1,25 0-16,49 50 16,1 49-1,24 24 16,-25 26-15,-49 49 0,-74-24-1,-76-1 1,-98-24 0,0-50-1</inkml:trace>
  <inkml:trace contextRef="#ctx0" brushRef="#br0" timeOffset="123942.66">19473 17737 0,'0'0'16,"0"-25"31,-24 25-32,24 25 1,0 0 0,0 0-16,0 0 31,24-50-16,1 0 1,-25 0 0,0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50.9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 81,'-6'0,"-7"0,-9 0,0-6,10-8,19-1,14 1,21-2,5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8.7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87 0,'-6'106,"-29"161,-8-15,42-248,0 1,1-1,0 1,-1 0,1-1,1 1,-1-1,1 1,0-1,0 1,2 6,-1-9,-1 1,1-1,-1 0,1 0,0-1,-1 1,1 0,0-1,0 1,0-1,0 1,1-1,-1 0,0 0,1 0,-1 0,0 0,1-1,-1 1,1-1,4 1,15 0,0 0,0-2,-1 0,1-1,40-11,-9-1,59-25,-67 22,-9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9.2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1 135,'6'0,"7"-6,9-2,12 0,12-4,4 0,6 2,5-4,-1 1,0-3,-3 1,-6 3,-11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9.5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 1,'-6'0,"-2"6,-6 2,12 5,12-5,16-4,17-3,11-1,10-1,0 0,-6 0,-12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1.4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438 84,'2'-19,"-1"18,-1-1,0 1,1 0,-1-1,0 1,0-1,0 1,0 0,0-1,0 1,0-1,0 1,-1 0,1-1,-1 1,1 0,-1-1,1 1,-1 0,0 0,1-1,-1 1,0 0,0 0,-2-2,0 0,-1 0,0 0,0 1,0-1,0 1,-1 0,1 0,-1 0,1 0,-1 1,0 0,1 0,-1 0,0 1,0-1,1 1,-1 0,0 1,0-1,0 1,1 0,-1 0,-8 3,-5 3,0-1,1 2,0 0,-30 21,30-16,1 0,0 1,1 1,1 0,0 1,1 1,1 0,0 0,1 2,1-1,1 1,1 0,-8 26,12-31,1 1,0-1,1 1,1 0,0-1,1 1,0 0,5 24,-3-28,0-1,2 1,-1 0,1-1,1 0,0 0,0 0,1-1,0 0,1 0,0 0,11 10,-7-9,1-2,0 1,1-1,-1-1,1 0,1-1,-1 0,1-1,18 4,6 0,1-1,49 2,-71-9,0 0,0-1,28-4,-12-4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2.2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86,'7'0,"13"0,9 0,7 0,2-6,7-2,8 0,7 2,11-4,11-1,5 2,-2 3,-2 1,-10 3,-11 1,-16-5,-16-2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2.5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 14,'0'0,"1"-1,-1 1,0-1,0 1,0-1,0 1,0 0,0-1,0 1,0-1,-1 1,1-1,0 1,0-1,0 1,0 0,0-1,-1 1,1-1,0 1,-1 0,1-1,0 1,0 0,-1-1,1 1,0 0,-1-1,1 1,-1 0,1 0,0 0,-1-1,1 1,-1 0,1 0,-1 0,1 0,-1 0,1 0,0 0,-1 0,1 0,-1 0,1 0,-1 0,1 0,-1 0,1 0,-1 0,1 0,0 1,-1-1,1 0,-1 0,1 1,0-1,-1 0,1 0,0 1,-1-1,1 0,0 1,0-1,-1 1,1-1,0 0,0 1,-1 0,0 4,1 1,-1-1,1 0,0 1,1-1,-1 0,1 0,2 8,1 11,15 123,12 160,-31-239,-1-39,1 0,9 56,-2-59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3.0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110 34,'-2'-26,"-2"19,-4 17,2 10,0 1,1 0,-4 42,0 2,-15 39,13-66,3 0,0 1,-2 56,10-89,0 0,1 0,-1-1,1 1,0 0,1-1,-1 1,1-1,0 1,1-1,-1 0,1 0,0 0,0 0,8 8,-6-7,1-1,1 0,-1 0,1-1,0 0,0 0,0 0,0-1,1 0,9 2,10 1,-1-2,1-1,-1-1,1-1,48-4,77-14,-91 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3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0 179,'0'-6,"6"-2,2-6,5 0,8 3,5-4,10 1,6 3,7-2,1 0,5 2,-2-2,-4 1,-3 2,-5 3,-2 3,-8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3.7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 0,'-6'0,"-8"12,5 4,9-1,11-3,16-3,21-4,14-8,15-4,6 0,7 0,0-4,-9 0,-18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14.9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 33,'1'-2,"-1"0,1-1,0 1,0 0,0 0,0 0,0-1,0 1,3-3,-4 5,0 0,0-1,0 1,0-1,0 1,1 0,-1-1,0 1,0 0,0-1,1 1,-1 0,0 0,0-1,1 1,-1 0,0 0,1-1,-1 1,0 0,1 0,-1 0,0-1,1 1,-1 0,0 0,1 0,-1 0,1 0,-1 0,0 0,1 0,-1 0,0 0,1 0,-1 0,1 0,-1 0,0 0,1 0,-1 0,0 1,1-1,-1 0,0 0,1 0,-1 1,0-1,1 0,-1 0,0 1,0-1,1 0,-1 1,0-1,0 0,0 1,1 0,2 8,-1 1,0 0,0 0,-1 0,0 0,-1 1,-2 15,-1 4,-9 37,-11 19,15-62,0 0,3 1,0 0,-3 51,7-74,1 1,0-1,0 1,1-1,-1 1,1-1,-1 1,1-1,0 1,-1-1,1 0,1 1,-1-1,0 0,0 0,1 0,-1 0,1 0,0 0,0 0,-1-1,1 1,0-1,0 1,1-1,-1 0,0 1,0-1,1 0,-1-1,0 1,1 0,-1-1,1 1,3-1,9 1,0-1,0-1,0-1,0 0,15-4,10-2,238-34,-236 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8.8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292 56,'3'0,"-1"-1,1 1,-1-1,0 0,0 0,1 0,-1 0,0 0,0-1,0 1,0-1,0 1,0-1,-1 0,1 1,-1-1,1 0,1-3,-2 4,-1 0,1 1,-1-1,0 0,1 0,-1 1,0-1,0 0,1 0,-1 0,0 0,0 1,0-1,0 0,0 0,0 0,0 0,0 0,0 1,-1-1,1-1,-1 1,0 0,0 0,1 1,-1-1,0 0,0 1,0-1,0 1,0-1,0 1,0-1,0 1,0 0,0-1,0 1,0 0,0 0,0 0,-1 0,1 0,-2 0,-8 1,1 0,-1 0,0 1,1 1,-1-1,1 2,0 0,0 0,0 1,0 0,1 0,0 1,0 0,0 1,-7 8,7-7,0 1,0 1,1-1,1 1,0 1,0-1,1 1,0 0,1 1,0-1,1 1,-6 23,10-29,-1 0,0 0,1 0,0 0,1 0,-1 0,1 0,0 0,1 0,-1-1,1 1,0 0,1-1,-1 0,1 1,0-1,1 0,7 9,4 1,0 0,2-1,0-1,20 12,39 32,-70-52,0 1,0 0,-1 0,0 0,0 1,0 0,-1 0,5 11,-7-12,0 1,-1 0,1-1,-2 1,1 0,-1 0,0-1,0 1,-1 0,0 0,0 0,-1-1,0 1,0-1,0 1,-1-1,-6 10,1-1,0-2,-1 1,-1-1,0 0,-1-1,-18 16,23-23,0-1,0 0,0 1,-1-2,1 1,-1-1,0 0,0 0,-1-1,1 0,-10 1,13-2,0-1,0 0,0 0,0 0,1 0,-1-1,0 0,0 1,0-1,1-1,-1 1,0-1,1 1,-1-1,1 0,0 0,-1 0,1-1,0 1,0-1,1 0,-1 1,-2-6,-1 0,1-1,1 0,-1 0,2 0,-1-1,1 1,1-1,-1 0,2 0,0 0,0 0,0 0,1 0,1 0,0 0,0 0,1 0,0 0,1 1,0-1,0 1,1-1,1 1,-1 0,1 1,1-1,0 1,0 0,10-10,2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1.9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38,'530'1,"639"-3,-834-17,-50 3,-258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2.3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21,'0'-1,"0"0,0 1,0-1,0 0,1 0,-1 0,0 0,0 1,1-1,-1 0,1 0,-1 1,1-1,-1 0,1 1,-1-1,1 0,-1 1,1-1,0 1,-1-1,1 1,0-1,0 1,-1-1,1 1,0 0,0 0,0-1,0 1,1 0,30-2,27 8,101 24,-79-13,491 93,-490-97,33 10,-114-23,0 0,0 0,0 1,0-1,0 0,-1 1,1-1,0 1,0-1,0 1,0-1,-1 1,1-1,0 1,-1 0,1 0,0 0,0 0,-1-1,0 1,0-1,0 1,0 0,0-1,0 1,0-1,0 1,0-1,0 1,0-1,0 1,0-1,-1 1,1-1,0 1,0-1,-1 1,1-1,0 1,-1 0,-25 22,24-22,-15 11,-89 63,-141 128,221-177,0-2,-32 22,30-29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2.6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31 66,'-5'-37,"5"35,0 0,-1 0,0 0,1 0,-1 0,0 0,0 1,0-1,0 0,0 0,0 1,-1-1,1 1,-3-3,4 4,0 0,-1 0,1 0,0 0,-1 0,1 1,0-1,0 0,-1 0,1 0,0 0,0 0,-1 0,1 1,0-1,0 0,-1 0,1 0,0 0,0 1,-1-1,1 0,0 0,0 1,0-1,0 0,0 1,-1-1,1 0,0 0,0 1,0-1,0 0,0 1,0-1,0 0,0 0,0 1,0-1,-2 17,2 0,2 1,0 0,0 0,2-1,6 19,35 87,-17-51,-9-23,28 56,-35-84,0 0,1-1,1-1,32 34,-8-18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3.6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 31,'0'-6,"0"-9,-7 5,-1 11,0 16,2 11,1 14,2 5,2 1,0 4,1-1,1-3,5-10,3-11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4.3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1197 431,'-1'-8,"0"0,-1 0,0 1,0-1,-1 1,0-1,0 1,-1 0,-7-11,0-3,-14-27,-49-69,64 103,-2 0,0 0,0 1,-1 0,0 1,-2 1,1 0,-27-15,32 22,0 1,0 0,0 1,0-1,0 2,-1 0,1 0,0 0,-1 1,1 1,-1-1,1 2,0-1,0 1,0 1,0-1,0 2,-15 7,-7 4,1 3,1 0,-48 40,30-17,1 2,2 2,2 2,-63 91,60-68,3 2,3 2,-32 87,55-120,2 1,2 1,2 0,1 1,3-1,1 1,2 53,4-67,2 0,1 1,1-1,1-1,2 1,1-1,2 0,0-1,2-1,1 0,22 32,-14-29,2 0,1-1,2-1,0-2,2-1,1-1,0-1,2-2,1-1,0-2,1-1,1-1,1-2,0-2,1-1,0-2,0-2,1-1,0-1,60-2,-39-7,-1-2,0-3,0-2,-1-3,-1-2,0-3,82-40,-92 36,-1-2,-2-2,0-2,-2-2,-1-2,-2-1,-1-2,60-78,-78 88,-2-1,-1-1,-1 0,-1-2,-2 1,-1-2,9-40,-12 30,-1 0,-3-1,-1 1,-2-1,-5-50,-3 34,-2-1,-3 1,-3 1,-2 1,-3 0,-2 1,-2 1,-38-62,44 89,-1 0,-1 1,-1 0,-1 2,-1 1,-1 0,-2 2,0 1,-1 1,0 1,-2 2,0 1,-35-13,37 18,-1 1,0 1,0 2,-1 0,1 2,-1 2,0 0,0 2,0 1,0 2,0 0,1 2,-1 1,1 2,-32 12,-28 22,11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8.7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105 32,'-3'-17,"3"16,0 1,0 0,-1 0,1 0,0 0,0 0,0 0,-1 0,1 0,0 0,0 0,-1 0,1 0,0 0,0 0,-1 0,1 0,0 0,0 0,0 0,-1 0,1 1,0-1,0 0,0 0,-1 0,1 0,0 0,0 1,0-1,0 0,-1 0,1 0,0 1,0-1,0 0,0 0,-17 33,-4 39,4 0,3 1,2 0,0 76,11-135,0 0,1 0,1 0,3 18,-3-29,0 0,0 0,0 0,0 0,0 0,1 0,-1 0,1-1,0 1,3 4,-3-6,-1 1,0-1,1 0,-1 0,1-1,0 1,-1 0,1 0,-1-1,1 1,0-1,0 1,-1-1,1 0,0 0,0 0,-1 0,1 0,0 0,3-1,1 0,0-1,-1 0,1 0,-1 0,1-1,-1 0,0 0,0 0,-1-1,6-4,42-46,-44 44,18-22,-1-2,-2-1,-1 0,23-53,-45 88,2-6,1 1,-1-1,1 1,0 0,1 0,6-7,-10 11,1 1,-1-1,1 1,0-1,-1 1,1 0,0-1,-1 1,1 0,0 0,0-1,-1 1,1 0,0 0,-1 0,1 0,0 0,0 0,-1 0,1 0,1 0,0 1,0 0,-1 0,1 0,0 0,-1 0,1 0,-1 1,0-1,1 0,-1 1,0-1,2 3,10 14,-2-2,0 0,1-1,1-1,21 19,-30-29,0-1,0-1,0 1,0-1,1 1,-1-1,0 0,1-1,0 1,-1-1,1 0,0 0,0 0,0-1,-1 0,1 0,0 0,0 0,0-1,0 0,-1 0,1 0,6-3,-4 1,0 0,-1-1,1 0,-1-1,1 1,-1-1,-1-1,1 1,-1-1,0 0,0 0,0 0,-1-1,0 1,-1-1,1 0,-1 0,-1-1,1 1,-1 0,2-16,1-12,-2 1,-1-1,-5-56,1 61,1-6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9.2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4,'0'0,"0"0,0 0,0 0,0 0,1 1,-1-1,0 0,0 0,0 0,0 0,1 0,-1 1,0-1,0 0,0 0,1 0,-1 0,0 0,0 0,0 0,1 0,-1 0,0 0,0 0,0 0,1 0,-1 0,0 0,0 0,1 0,-1 0,0 0,0 0,0 0,1 0,-1 0,0 0,0-1,0 1,0 0,1 0,-1 0,0 0,0 0,0-1,0 1,0 0,1 0,-1 0,0 0,0-1,0 1,0 0,0 0,0-1,0 1,0 0,0 0,0 0,0-1,0 1,0 0,12 19,0 27,-2 1,-2 0,-2 1,0 80,-25 192,15-272,2-14,2-34,0 0,0 0,-1 0,1 1,0-1,0 0,0 0,0 0,0 1,0-1,0 0,0 0,0 0,0 1,0-1,0 0,0 0,0 0,0 1,0-1,0 0,0 0,0 1,0-1,0 0,0 0,1 0,-1 0,0 1,0-1,0 0,0 0,0 0,1 0,-1 1,0-1,0 0,0 0,0 0,1 0,-1 0,0 0,0 0,0 1,1-1,-1 0,7-12,6-22,5-29,-6 19,27-66,-37 106,0 0,0 0,0 0,1 0,-1 0,1 0,0 1,0 0,0-1,1 1,-1 0,7-4,-8 6,0 0,0 1,0-1,0 1,0-1,1 1,-1 0,0 0,0 0,0 0,0 0,0 0,0 1,0-1,0 1,0-1,0 1,0 0,0 0,0 0,0 0,-1 0,1 0,0 1,-1-1,1 0,-1 1,1-1,-1 1,2 2,11 15,0 1,0 1,-2 0,-1 1,16 42,-13-29,24 40,-18-43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39.6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64 430,'30'-19,"-2"-1,0-1,-1-1,-1-1,27-32,-52 55,6-7,70-77,-69 73,0 1,0-1,-1-1,-1 1,0-1,6-17,-11 26,0 1,0-1,0 1,-1-1,0 1,1-1,-1 0,0 1,0-1,0 0,-1 1,1-1,0 0,-1 1,0-1,0 1,0-1,0 1,0-1,0 1,-1 0,1-1,-3-2,1 3,1 0,-1 0,0 0,1 1,-1-1,0 1,0-1,0 1,0 0,0 1,0-1,0 0,-1 1,1-1,0 1,0 0,0 0,-1 1,-4 0,-2 1,0 1,0 0,0 1,0 0,0 0,0 1,1 1,0-1,0 1,1 1,0 0,-13 14,4-3,1 1,1 0,1 2,-17 31,13-17,2 0,1 0,1 2,-15 67,29-100,-1 0,0 0,1 0,0 0,0 1,0-1,1 0,-1 0,1 0,0 0,0 0,0 0,1-1,2 6,-2-6,-1-1,1 0,0 1,1-1,-1 0,0 0,1 0,-1 0,1-1,-1 1,1-1,0 1,0-1,-1 0,1 0,0 0,0 0,0-1,3 1,7 0,0 0,0-1,0 0,0-1,0 0,0-1,-1-1,1 0,-1-1,1 0,14-8,9-7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0.0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51,'6'0,"8"0,1 6,-1 9,2 12,-1 9,-3 10,-4 3,-3-1,-3-14,-1-26,5-25,7-16,9-15,-1-11,2-1,4 3,-3 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0 235,'4'4,"-1"0,1 0,0-1,0 0,1 1,-1-1,1-1,-1 1,1 0,0-1,0 0,0-1,0 1,0-1,1 0,-1 0,0 0,1-1,-1 0,0 0,1 0,-1-1,0 1,0-1,1-1,-1 1,0-1,0 0,0 0,0 0,-1-1,1 1,8-8,1 0,-1-2,0 0,0 0,-1-1,12-19,-18 25,-1-1,0-1,-1 1,0-1,0 1,-1-1,0 0,0 0,-1-1,0 1,0-12,-2 19,0 0,0-1,0 1,0-1,0 1,-1 0,1-1,-1 1,0 0,1 0,-1 0,-2-4,2 5,0 0,1 1,-1-1,0 0,0 0,0 0,0 1,0-1,0 1,0-1,0 1,0-1,0 1,0-1,0 1,0 0,0 0,0-1,-2 1,0 1,-1-1,0 1,1-1,0 1,-1 0,1 1,-1-1,1 0,0 1,0 0,0 0,0 0,0 0,0 0,-3 4,-13 16,0 1,1 0,1 1,1 1,2 0,0 1,2 1,1 0,-13 49,21-67,1 0,1 0,-1 1,2-1,-1 0,1 1,1-1,0 0,0 0,0 1,1-1,1 0,0-1,0 1,5 9,-3-9,1 0,0-1,0 0,1 0,0 0,0-1,1 0,0-1,0 0,0 0,1 0,0-1,12 5,2-1,0-1,0-1,0-1,1-1,26 2,-3-3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9.2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1,'6'0,"8"0,2 5,-8 10,-5 6,-4 7,-1 4,0 3,0 1,0 1,1-6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2.4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1 381,'0'-4,"1"0,0-1,-1 1,2 0,-1 0,0 0,1 0,0 1,-1-1,2 0,-1 1,0-1,5-5,-6 8,0 0,0 1,0-1,0 0,0 0,0 0,0 0,0 1,0-1,0 1,0-1,0 1,1-1,-1 1,0-1,0 1,1 0,-1 0,0 0,0 0,1 0,-1 0,0 0,0 0,1 0,-1 0,0 1,0-1,1 1,-1-1,0 1,0-1,0 1,0 0,0-1,0 1,0 0,0 0,0 0,0 0,0 0,-1 0,1 0,0 0,-1 0,1 0,0 2,11 19,-2 1,-1 0,-1 1,-1 0,0 0,4 40,4 14,-9-53,17 60,-21-79,0 0,0 0,1-1,0 1,0-1,1 1,-1-1,1 0,0 0,9 7,-12-11,1 0,-1 0,1 0,-1 0,1 0,0 0,-1-1,1 1,0 0,-1-1,1 0,0 1,0-1,-1 0,1 0,0 0,0 0,0 0,-1 0,1-1,0 1,0 0,-1-1,1 0,0 1,-1-1,1 0,-1 0,1 0,-1 0,1 0,-1 0,1 0,1-3,2-2,1-1,-1 0,-1 0,0 0,0 0,5-11,11-34,-2-2,-2 0,18-109,-22 53,0-113,-10 183,3 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2.8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209 136,'0'0,"0"-1,1 1,-1 0,1 0,-1-1,0 1,1 0,-1-1,0 1,1-1,-1 1,0 0,0-1,1 1,-1-1,0 1,0-1,0 1,1-1,-1 1,0-1,0 1,0-1,0 1,0-1,0 1,0-1,0 1,0 0,-1-1,1 1,0-1,0 1,0-1,-1 0,0 1,1-1,-1 1,0 0,0 0,0-1,0 1,0 0,1 0,-1 0,0 0,0 0,0 0,0 0,0 1,1-1,-1 0,0 0,0 1,0-1,0 0,1 1,-2 0,-10 6,1 0,0 1,1 1,0-1,0 1,1 1,0 0,1 0,0 1,-8 15,2-1,1 0,1 2,-15 48,24-65,0 2,1-1,0 0,1 0,0 1,1 17,0-27,0 1,0 0,1-1,-1 0,1 1,-1-1,1 1,0-1,0 0,0 1,0-1,0 0,1 0,-1 0,1 0,-1 0,1 0,0 0,0 0,0-1,0 1,0-1,0 1,0-1,0 0,1 0,-1 0,0 0,1 0,-1-1,1 1,-1-1,1 1,-1-1,5 0,1-1,0 1,0-1,0-1,0 0,0 0,-1 0,1-1,-1 0,0 0,1-1,-1 0,-1 0,1-1,-1 0,0 0,0-1,0 1,-1-1,0 0,0-1,0 1,-1-1,6-13,-4 8,0-1,-1 0,-1 0,0 0,-1 0,0-1,-1 1,-1-1,0 0,-1 1,0-1,-1 0,-3-16,0 14,-1 0,0 0,-1 0,-1 0,-1 1,0 1,-1-1,0 1,-1 1,-1-1,0 2,0 0,-16-13,2 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3.2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73 9,'0'-6,"0"4,0 8,0 10,-6 13,-2 20,1 14,-5 8,-1 10,3 3,3-1,2-7,2-12,2-11,1-14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3.5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80 75,'8'-26,"0"-1,-8 26,0 0,0 0,1 1,-1-1,0 0,-1 0,1 0,0 1,0-1,0 0,0 0,-1 0,1 1,0-1,-1 0,1 0,0 1,-1-1,1 0,-1 1,1-1,-1 1,0-1,1 0,-1 1,-1-1,2 1,-1-1,1 1,-1 0,1 0,-1 0,1 0,-1 0,1 0,-1 0,1 0,-1 0,0 0,1 0,-1 0,1 0,-1 0,1 1,-1-1,1 0,-1 0,1 1,-1-1,1 0,-1 0,1 1,0-1,-1 1,1-1,-1 1,-11 16,4-2,0 1,2 0,0 1,0 0,2 0,-5 32,-2 107,10-123,1 0,2-1,1 1,2-1,14 52,-16-74,1 0,-1 0,2-1,-1 1,1-1,1 0,0 0,0-1,0 1,1-1,1-1,-1 1,1-2,0 1,1-1,-1 0,1 0,1-1,-1-1,1 1,10 2,22 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3.9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 37,'-6'0,"-7"-6,3-2,10 0,11 2,16 2,21 1,14 2,9 0,5 1,-12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4.4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242 96,'0'-3,"0"1,0 0,-1-1,1 1,-1 0,0-1,1 1,-1 0,0-1,0 1,0 0,-1 0,1 0,0 0,-1 0,1 0,-1 1,0-1,0 0,0 1,0 0,0-1,0 1,0 0,0 0,-2-1,0 1,1-1,0 1,-1 1,1-1,-1 0,1 1,-1 0,1 0,-1 0,1 0,-1 0,1 1,-1-1,1 1,-1 0,1 0,-4 2,-4 4,1 0,0 1,1 0,-1 0,1 1,1 0,0 1,0-1,1 2,0-1,1 1,0 0,1 0,0 1,0 0,2 0,-1 0,2 0,-1 0,2 1,-1 23,2-31,1-1,-1 1,1 0,0-1,1 1,-1-1,1 1,0-1,0 0,0 1,1-1,0 0,-1-1,1 1,1 0,-1-1,0 1,1-1,0 0,-1-1,1 1,1 0,-1-1,0 0,6 2,-5-2,1-1,0 0,-1 0,1 0,0-1,0 1,0-1,0-1,-1 1,1-1,0 0,0 0,-1-1,1 0,-1 0,1 0,-1 0,0-1,0 0,6-5,0-1,0 0,-1-1,0 0,-1-1,0 0,-1-1,0 0,7-16,-5 7,-1 1,0-2,-2 1,6-31,-10 15,-6 21,3 16,0 0,-1 0,1-1,0 1,0 0,0 0,-1 0,1 0,0 0,0-1,-1 1,1 0,0 0,0 0,-1 0,1 0,0 0,-1 0,1 0,0 0,0 0,-1 0,1 0,0 0,0 0,-1 0,1 1,0-1,0 0,-1 0,1 0,0 0,0 0,-1 0,1 1,0-1,0 0,0 0,0 0,-1 1,1-1,0 0,0 0,0 1,-3 3,0 0,1 0,-1 0,1 0,0 1,1-1,-1 1,1-1,0 1,0 0,0-1,1 1,-1 0,1 0,0 0,2 8,-1 3,2-1,0 0,0 0,7 17,-6-23,0 0,0 0,1 0,0 0,1-1,0 0,0 0,0-1,1 1,1-1,-1-1,1 0,11 8,-7-7,1-1,-1-1,1 0,0 0,0-1,0-1,1 0,26 2,-15-5,1 0,-1-1,1-2,-1-1,0 0,-1-2,1-1,-1-1,0-1,27-15,-33 14,-1-1,1-1,-2-1,0 0,-1-1,21-24,-30 32,-1 0,0-1,0 0,0 0,-1 0,0-1,0 1,-1-1,0 0,-1 0,1 0,-1 0,-1 0,0 0,0-1,-1 1,1 0,-3-16,1 21,1-1,-1 1,0-1,-1 0,1 1,0 0,-1-1,0 1,0 0,0 0,0 0,0 0,-1 0,1 0,-1 1,0-1,0 1,0 0,0 0,0 0,0 0,0 0,-1 1,1 0,-1-1,1 1,-1 0,0 1,1-1,-1 1,-3-1,2 2,0-1,0 1,0 0,0 0,0 0,0 1,1 0,-1 0,0 0,1 0,0 1,0 0,0 0,0 0,0 0,0 0,1 1,-1 0,1 0,0 0,0 0,-3 7,0 3,0-1,1 1,1 0,0 0,1 1,1-1,0 1,1-1,1 17,2 20,12 66,-1-17,-10-62,-1 1,-3 0,-1 0,-1-1,-3 1,-1-1,-1 0,-3-1,-1 0,-1-1,-3 0,0-1,-3 0,0-2,-2 0,-2-2,-1 0,-1-2,-45 42,60-62,1-1,-1 0,-1 0,1-1,-1 0,-1-1,1 0,-13 4,22-10,-1 1,1 0,0-1,-1 1,1-1,0 0,-1 0,1 0,0 0,-1 0,1 0,-1-1,1 1,0-1,0 0,-1 1,1-1,0 0,0 0,-3-3,2 2,1 0,0-1,-1 0,1 1,0-1,1 0,-1 0,0 0,1 0,-1-1,1 1,-1-5,-1-9,0 1,2 0,0 0,2-31,3 0,3 1,1 1,2-1,3 1,27-66,-11 44,4 1,72-109,-49 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4.7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81 410,'5'-1,"0"0,0-1,0 0,-1 0,1 0,-1 0,0-1,1 0,-1 0,0 0,-1 0,1 0,4-6,-3 4,21-20,-2-1,40-54,-52 61,0 0,-1 0,-1-1,0 0,10-37,-19 55,0-1,0 0,0 1,-1-1,1 0,-1 0,0 1,0-1,0 0,0 0,-1 1,1-1,-1 0,1 0,-1 1,0-1,0 0,0 1,0-1,-1 1,1-1,-1 1,1 0,-1 0,-3-3,3 3,-1 1,0 0,0-1,0 1,0 0,0 0,0 1,0-1,0 1,0-1,0 1,0 0,0 0,0 0,0 1,-1-1,1 1,0 0,0 0,0 0,1 0,-5 2,-7 4,1 0,0 1,0 1,1 0,0 0,1 1,0 1,1 0,0 0,-9 14,2-1,2 0,1 0,1 1,-15 43,21-51,2 0,0 0,1 1,1 0,1 0,0 0,2 33,1-44,-1 0,1-1,1 1,-1 0,1-1,0 1,1-1,0 0,0 0,0 0,0 0,1 0,0-1,0 0,1 0,0 0,0 0,0-1,0 1,0-1,1-1,0 1,10 4,-2-2,2-1,-1-1,0 0,30 3,6-3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5.6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437 708,'0'-2,"-1"0,1 0,-1 0,1 0,-1 0,0 0,0 0,0 0,0 0,0 0,0 1,-1-1,1 0,0 1,-1-1,1 1,-1 0,0-1,0 1,1 0,-1 0,0 0,0 0,0 1,0-1,-2 0,-3-2,0 1,-1 0,1 1,0 0,0 0,-10 0,5 3,0-1,0 2,0-1,1 2,-1 0,1 0,0 1,0 0,1 1,-1 0,1 0,0 2,-9 8,0 1,0 1,1 1,1 0,1 2,-14 24,21-32,1 1,1 0,0 1,1-1,1 1,-7 27,11-38,1-1,-1 1,1-1,-1 1,1-1,0 1,1-1,-1 1,0-1,1 1,0-1,0 0,0 1,0-1,1 0,-1 0,1 0,0 0,0 0,0 0,0 0,0-1,1 1,-1-1,1 1,0-1,-1 0,1 0,0 0,0-1,0 1,1-1,-1 1,0-1,7 1,4 1,-1-1,0 0,1-1,-1-1,1 0,0-1,-1 0,0-1,1-1,-1 0,0-1,15-6,-6 1,-2-1,1 0,-1-2,-1 0,0-1,25-24,-26 19,-1-1,-1-1,0-1,-2 0,-1-1,0 0,-2-1,0-1,-2 1,0-2,-2 1,5-33,-1-4,-4-1,-2-1,-6-115,-11 31,10 126,-2 0,-1-1,0 1,-13-29,12 41,1 13,1 19,-4 105,17 230,32 71,-30-363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6.0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27,'1'-1,"0"0,0 0,0-1,0 1,0 0,0 0,0 1,1-1,-1 0,0 0,1 0,-1 1,0-1,1 1,-1-1,1 1,-1 0,1-1,-1 1,0 0,1 0,-1 0,1 0,-1 0,1 0,-1 1,1-1,-1 0,1 1,-1-1,1 1,-1 0,0-1,1 1,-1 0,0 0,0 0,0 0,1 0,-1 0,0 0,0 0,-1 0,3 3,1 2,0 0,-1 1,0 0,0 0,0 0,-1 0,3 14,-1 7,-2 0,0 0,-4 34,-13 82,14-129,6-35,0-1,20-62,68-150,-71 188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6.4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 90,'-7'72,"4"-53,0 1,2 0,1 34,0-49,1-1,-1 1,1-1,0 1,1-1,-1 0,1 1,0-1,0 0,0 0,1 0,-1 0,1-1,0 1,0-1,0 1,0-1,1 0,-1 0,9 4,-8-5,0 0,0 0,0 0,0-1,1 0,-1 0,0 0,1 0,-1-1,1 1,-1-1,1 0,-1 0,1-1,4-1,-3 1,1-1,-1-1,1 0,-1 0,0 0,0 0,0-1,0 0,5-5,-1 0,-1 0,0-1,-1 0,0 0,0-1,-1 0,0 0,-1-1,8-22,-11 24,0 0,0 0,-2 0,1-1,-1 1,-1-1,0-13,-1 18,0 0,0 0,0 0,-1 0,0 0,0 0,0 0,-1 1,0-1,0 1,0-1,-1 1,-5-6,-21-16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9.6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0 353,'1'-10,"1"0,0 0,0 0,1 0,0 0,6-12,-3 6,2-1,1-1,0 1,1 1,0 0,2 0,0 1,0 0,1 1,1 1,1 0,0 1,0 0,1 2,0 0,1 0,32-12,-44 20,0 1,0-1,0 1,0 0,0 0,0 1,0-1,0 1,0 0,1 1,-1-1,0 1,0 0,0 0,0 1,0-1,0 1,-1 0,1 1,0-1,-1 1,0 0,1 0,-1 0,-1 0,1 1,0 0,-1 0,0 0,1 0,-2 0,1 1,3 6,4 8,-2 1,0 0,0 0,-2 1,6 34,-7-15,-1 0,-2 43,-2-50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6.7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1,'7'0,"1"0,-1 0,0 1,-1 0,1 0,9 3,-13-3,-1 0,1 1,-1-1,0 1,0-1,1 1,-1 0,0 0,-1-1,1 1,0 1,0-1,-1 0,0 0,1 1,-1-1,0 1,0-1,1 5,5 23,-2 0,-2 0,0 0,-2 0,-3 34,1-10,1-41,-23 569,-38-189,48-333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7.1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136 534,'-2'-87,"-1"45,3 0,1-1,10-64,-8 95,-1 1,2-1,-1 1,2 0,-1 0,1 0,1 1,0-1,1 1,0 1,0 0,1 0,0 0,1 1,-1 0,2 0,12-8,-16 13,0-1,0 1,0 0,0 0,1 1,-1 0,1 0,0 1,-1 0,1 0,9 0,-14 1,1 0,-1 0,0 1,1 0,-1-1,0 1,1 0,-1 0,0 0,0 0,0 1,0-1,0 0,0 1,0-1,0 1,-1 0,1 0,-1 0,1 0,-1 0,0 0,1 0,-1 0,0 0,-1 1,1-1,0 0,-1 1,1-1,-1 0,1 1,-1-1,0 3,0 27,-1 1,-2-1,0 0,-3-1,0 1,-18 49,17-62,0 0,-1 0,-2-1,1 0,-2-1,0 0,-2 0,1-2,-2 1,0-2,-1 0,0 0,-1-1,-1-1,0-1,0-1,-1 0,0-1,-1-1,-38 11,19-12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8.6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451 180,'0'-8,"1"1,0-1,1 1,4-14,-4 15,0 1,-1-1,0 0,0 0,0 0,0-7,-2 10,1 0,-1 1,1-1,-1 0,0 1,0-1,0 1,0-1,-1 1,1-1,-1 1,1 0,-1 0,0 0,0 0,0 0,0 0,-2-1,-1-1,-1 0,1 0,-1 1,1 0,-1 0,0 0,0 1,0 0,-1 0,1 1,0-1,-1 1,1 1,-10-1,7 2,0 0,0 0,0 1,1 0,-1 1,1 0,-1 0,1 1,-11 7,2 0,0 0,2 2,-1 0,2 1,-1 0,2 1,0 1,-16 26,14-17,1 0,1 1,2 1,0 0,2 1,-7 33,14-49,-1 0,2 1,-1-1,2 1,0-1,0 0,1 1,1-1,0 0,1 1,0-1,1 0,0-1,1 1,0-1,12 20,-14-27,1 1,0-1,0 0,0 0,0 0,1 0,-1-1,1 1,0-1,0-1,0 1,1-1,-1 1,0-2,1 1,0 0,-1-1,1 0,0-1,-1 1,1-1,0 0,0-1,0 1,-1-1,1 0,8-3,2-1,-1-1,0 0,-1-1,0-1,0 0,0-1,-1 0,21-20,-14 10,-2-2,0 1,-1-2,27-47,-19 21,28-74,-33 80,-7 29,-13 13,1 0,-1 0,1 0,-1 0,0 0,1 0,-1 0,1 0,-1 0,0 0,1 1,-1-1,1 0,-1 0,0 0,1 1,-1-1,0 0,1 1,-1-1,0 0,1 0,-1 1,0-1,0 1,0-1,1 0,-1 1,0-1,0 0,0 1,0-1,0 1,1-1,-1 0,0 1,0 0,4 19,-1 0,0 1,-2-1,0 0,-3 27,2 22,1-46,1-1,1 1,9 30,2-9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8.9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177 62,'0'-6,"-6"-8,-2-8,-5 6,-1 12,-4 19,-5 24,-5 18,3 11,5 6,7 2,4-5,11-9,11-9,9-14,7-13,-2-11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9.3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1 126,'0'-1,"1"-1,-1 1,1 0,0-1,-1 1,1 0,0-1,0 1,0 0,0 0,0 0,0 0,0 0,1 0,-1 0,0 1,0-1,1 0,-1 0,1 1,-1-1,1 1,-1 0,0-1,1 1,-1 0,1 0,2 0,2-1,0 0,-1 1,1 0,0 0,-1 0,11 3,-11-1,-1 0,1 0,-1 1,0-1,0 1,0 0,0 1,-1-1,1 0,-1 1,0 0,0 0,0 0,0 0,-1 0,0 1,0-1,0 1,0-1,-1 1,1 0,-1 5,3 8,-1 1,-1 0,-1 0,-2 27,-7 49,8-79,3-17,6-24,-4 13,18-43,3 1,3 1,1 2,55-69,-44 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49.6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96 0,'-10'11,"1"-1,0 2,0-1,1 1,0 1,1-1,1 1,0 1,1-1,-4 15,7-21,0 1,0-1,1 1,0 0,0-1,1 1,0 0,0-1,1 1,0 0,0-1,1 1,0 0,0-1,1 0,0 0,0 0,0 0,10 13,-10-17,0 1,0-1,1 1,0-1,-1-1,1 1,0 0,0-1,1 0,-1 0,0 0,1 0,-1-1,1 0,-1 1,6-1,-3-1,0 1,0-2,0 1,0-1,0 0,0 0,0-1,0 0,0 0,7-4,-5 2,-1-1,1 0,-1 0,0 0,-1-1,1 0,-1 0,0-1,-1 0,0-1,0 1,0-1,-1 0,0 0,-1-1,5-10,-7 11,-1-1,1 0,-1 0,-1 1,0-1,0 0,0 0,-1 0,-1 1,1-1,-2 0,1 1,-1 0,0-1,-1 1,0 0,0 1,-9-14,-12-13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0.0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35,'6'-1,"0"1,1-2,-1 1,0-1,0 0,0 0,8-5,-7 3,0 1,0 0,0 1,13-3,-17 5,-1-1,0 1,1 0,-1 0,1 1,-1-1,1 0,-1 1,0 0,1-1,-1 1,0 0,0 0,1 0,-1 1,0-1,0 0,3 4,19 19,23 29,15 15,0-12,-36-34,-2 0,-1 2,37 46,-57-66,0 1,0 0,-1 0,1 0,-1 1,0-1,-1 1,1-1,-1 1,1 8,-2-11,0 1,-1-1,1 1,0-1,-1 1,0-1,0 0,0 1,0-1,-1 0,1 0,-1 0,0 0,1 0,-2 0,1 0,-4 3,-12 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0.3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75,'25'-36,"-24"34,0 1,0-1,0 1,0-1,0 0,0 1,-1-1,1 0,-1 1,1-1,-1 0,0 0,0 0,0 1,0-1,0 0,0 0,0 0,-1-2,1 4,0 0,0 0,-1-1,1 1,0 0,0 0,0 0,0 0,0 0,0 0,-1 0,1 0,0 0,0 0,0 0,0 0,0 0,-1 0,1 0,0 0,0 0,0 0,0 0,-1 0,1 0,0 0,0 0,0 0,0 0,0 0,-1 0,1 0,0 0,0 0,0 0,0 1,0-1,0 0,0 0,-1 0,1 0,0 0,0 0,0 0,0 1,0-1,-7 11,-1 13,7-16,-1 1,2 0,-1 0,1 0,0 0,1 0,0 0,1-1,0 1,0 0,0-1,1 0,6 12,7 10,1 0,26 33,16 29,-52-78,0 1,0 0,-2 1,0-1,0 1,-1 0,1 22,-4-33,-1 0,0 0,0 0,0 1,-1-1,0 0,0-1,0 1,-1 0,1 0,-1 0,-1-1,1 1,0-1,-1 1,0-1,0 0,0 0,-1-1,1 1,-1-1,0 1,0-1,0 0,0-1,-1 1,-6 2,-28 10,0-5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1.0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105 30,'0'-6,"0"-8,0 5,0 15,-6 19,-2 23,0 22,-4 16,0 13,-4 6,0-2,4-13,3-15,4-21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1.7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1 544,'0'-5,"1"1,0-1,0 1,0-1,0 1,1 0,0-1,-1 1,2 0,-1 0,0 0,1 1,0-1,0 1,0-1,0 1,0 0,1 0,4-3,10-7,1 2,35-18,-26 15,68-36,148-81,-190 98,-2-1,65-58,-102 79,-9 6,2 1,-1 0,1 0,15-9,-23 15,1-1,-1 1,1 0,-1 0,1-1,0 1,-1 0,1 0,0 0,-1-1,1 1,0 0,-1 0,1 0,0 0,-1 0,1 0,0 1,-1-1,1 0,-1 0,1 0,0 1,-1-1,1 0,-1 1,1-1,-1 0,1 1,-1-1,1 1,-1-1,1 1,-1-1,1 1,-1-1,0 1,1-1,-1 1,0-1,1 1,-1 0,0-1,0 1,0 1,3 31,-11 26,-2-1,-2-1,-27 77,-1 5,61-174,29-37,-46 66,1 1,0-1,0 1,0 0,0 0,1 1,-1 0,8-5,-11 9,-1-1,1 0,-1 1,1-1,0 0,-1 1,1 0,0-1,-1 1,1 0,0 0,0 0,-1 0,1 0,0 1,0-1,-1 0,1 1,0-1,-1 1,1 0,-1 0,1-1,-1 1,1 0,-1 0,1 0,-1 1,0-1,0 0,1 0,-1 1,0-1,0 0,-1 1,1-1,1 4,8 14,-1 1,11 41,-16-46,0-1,1 1,1-1,0 0,1 0,1 0,0-1,11 14,-11-20,-1 0,2 0,-1 0,1-1,0 0,0-1,0 1,1-2,0 0,0 0,0-1,0 0,1 0,-1-1,1-1,-1 0,1 0,0-1,-1-1,1 1,0-2,-1 1,15-5,-10 2,0-1,0 0,0-1,-1-1,0 0,0-1,-1 0,0-1,-1-1,1 0,-2 0,0-1,0-1,-1 0,12-18,-11 12,-2 0,0-1,-1 0,-1 0,-1 0,-1-1,0 0,-2 0,0 0,-1-1,-2-26,0 41,0-1,-1 1,0 0,-1 0,1-1,-4-7,4 13,1 0,-1 0,1 0,-1 0,0-1,1 1,-1 0,0 0,0 0,0 1,0-1,0 0,0 0,0 0,0 1,0-1,0 0,0 1,0-1,-1 1,1 0,0-1,0 1,-1 0,1-1,0 1,0 0,-1 0,1 0,0 0,-1 1,1-1,0 0,0 0,-1 1,-1 0,-3 2,-1 1,1-1,0 1,1 1,-1-1,1 1,-1 0,2 0,-1 0,0 1,1-1,0 1,-3 7,-3 5,1 0,1 1,-8 26,12-31,0 0,1 1,0 0,1 0,1-1,1 1,0 0,3 21,-2-28,1 1,0 0,1-1,0 1,0-1,0 0,1 0,1-1,-1 1,1-1,1 0,-1 0,1 0,0-1,8 7,29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50.2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0 122,'5'31,"1"0,1 0,21 53,-26-79,0-1,0 0,0 0,0 0,1 0,0 0,-1 0,1-1,1 1,-1-1,0 0,1 0,0 0,0 0,0-1,0 1,0-1,0 0,0-1,1 1,-1-1,1 1,-1-1,1-1,0 1,-1-1,1 1,0-1,-1-1,1 1,0-1,-1 0,1 0,-1 0,1 0,-1-1,0 0,1 0,-1 0,0 0,0-1,0 1,-1-1,1 0,-1-1,5-4,2-4,0-1,0-1,-2 0,1 0,-2 0,0-1,-1-1,0 1,-1-1,-1 0,3-20,-6 29,-3 13,-3 19,4-8,-1 107,2-107,2 0,0-1,1 1,0 0,8 20,-11-36,1 1,-1 0,1 0,-1-1,1 1,0-1,-1 1,1 0,0-1,0 0,0 1,0-1,1 0,-1 1,0-1,1 0,-1 0,0 0,1 0,-1 0,1 0,0 0,-1-1,1 1,0-1,-1 1,1-1,0 0,-1 1,1-1,0 0,0 0,0 0,-1 0,1-1,0 1,0 0,-1-1,3 0,0-1,1-1,0 0,-1 0,1 0,-1 0,0-1,0 1,0-1,0 0,-1 0,5-8,-1 0,-1-1,0 1,-1-1,0 0,-1 0,-1 0,0-1,-1 0,0 1,-1-18,-1-8,-2 1,-10-53,2 47,-2 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2.2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55,'0'-2,"0"0,0 0,0-1,0 1,1 0,-1-1,1 1,-1 0,1 0,0 0,0 0,0-1,0 1,0 0,2-3,-2 5,0-1,0 0,0 0,1 1,-1-1,0 0,0 1,0-1,0 1,1 0,-1-1,0 1,0 0,1 0,-1 0,0 0,0 0,1 0,-1 0,2 1,3 0,-1 1,1 0,-1 1,0-1,1 1,-1 0,-1 1,1-1,0 1,6 7,-4-2,0-1,-1 1,0 1,0-1,-1 1,-1 0,1 0,-2 1,1-1,-2 1,1 0,-1-1,-1 1,0 0,-1 0,0 0,-1 11,-2 7,-1-1,-1 0,-2 0,0 0,-16 36,20-57,-3 10,-1-1,0 0,-1 0,-17 22,134-178,-36 41,145-159,-164 198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2.9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37 606,'6'-9,"0"-1,1 1,0 1,0-1,13-11,23-27,-24 19,-1-1,-2-1,20-47,-35 74,0 0,0 0,0 1,0-1,-1 0,1 0,-1 0,0 0,0 0,0 0,0 0,-1 0,1 1,-1-1,1 0,-1 0,0 0,-3-4,3 5,0 1,-1-1,1 1,-1 0,1 0,-1 0,1 0,-1 0,0 0,1 0,-1 1,0-1,0 1,0-1,0 1,1-1,-1 1,0 0,0 0,0 0,0 0,0 0,0 1,1-1,-1 1,0-1,0 1,0-1,-3 3,-4 1,1 1,0-1,-1 2,1-1,1 1,-1 0,1 1,0 0,1 0,0 1,0-1,0 1,-5 11,2-3,0 1,1 0,1 1,1 0,-8 35,12-44,1 0,0 0,0 0,1 0,0 0,0 0,1 0,1 0,-1 0,1-1,1 1,5 14,-5-18,0 0,1 0,-1 0,1 0,0-1,1 0,-1 0,0 0,1 0,0-1,0 1,0-1,1-1,-1 1,0-1,1 0,0 0,0 0,-1-1,9 1,11 1,1-1,-1-1,1-1,-1-1,0-1,37-9,-25 2,0-1,0-2,57-28,-60 22,-1-1,0-2,-1-1,-2-1,0-2,-2-1,-1-1,-1-2,-1 0,-1-2,-2 0,-1-2,27-59,-32 60,-9 21,-1 0,-1-1,0 1,-1-1,0 0,0 0,-2-1,3-18,-5 29,0 1,0-1,0 0,0 1,0-1,0 0,-1 1,1-1,-1 0,1 1,-1-1,1 1,-1-1,0 1,0-1,0 1,0 0,0-1,-2 0,2 1,0 0,0 0,-1 1,1-1,0 1,-1 0,1-1,0 1,-1 0,1 0,0 0,-1 0,1 0,-1 0,1 0,0 0,-1 0,-1 1,-1 1,-1-1,1 1,-1 0,1 0,0 1,0-1,0 1,0 0,1 0,-1 0,-5 7,5-4,1-1,0 1,0 0,0 0,1 1,0-1,0 0,1 1,0-1,0 1,0 0,1-1,0 1,0 0,0-1,1 1,0-1,1 1,2 9,6 11,1 1,1-1,17 29,-11-23,1 6,22 62,-34-82,-2 0,0 0,-2 1,0-1,1 33,-4-49,0 1,0-1,-1 1,1-1,-1 1,0-1,0 1,0-1,0 0,-1 0,1 0,-1 1,0-2,0 1,0 0,0 0,0 0,-1-1,1 1,-1-1,0 0,1 0,-6 3,6-4,-1-1,1 1,-1 0,0-1,1 1,-1-1,1 0,-1 0,0 0,1 0,-1-1,1 1,-1-1,1 1,-1-1,1 0,-1 0,1 0,0 0,-1-1,1 1,0-1,0 1,0-1,0 0,0 0,0 1,1-1,-1-1,1 1,-1 0,0-3,-15-28,4-4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3.2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9,'0'-6,"6"4,2 8,-1 10,0 7,-3 7,-1 9,-2 5,0 0,-1-1,-1-2,1-1,0-9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3.6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80 75,'2'-2,"-1"0,1-1,-1 1,0 0,1 0,-1-1,0 1,-1-1,1 1,0-1,-1 1,1-1,-1 0,0 1,0-1,0 0,0 1,0-1,-1 1,-1-6,2 7,0 0,0 0,-1 0,1 0,-1 0,1 0,-1 0,1 1,-1-1,0 0,1 0,-1 0,0 1,0-1,0 0,1 1,-1-1,0 1,0-1,-2 0,2 1,-1 0,1 0,-1 0,1 0,0 0,-1 0,1 0,-1 1,1-1,0 1,-1-1,1 1,0-1,0 1,-1 0,1 0,0-1,0 1,0 0,-1 1,-3 3,1-1,0 1,0 0,1 0,-1 1,1-1,0 1,1-1,-1 1,1 0,1 0,-1 0,1 0,0 0,0 0,0 1,1-1,0 0,0 0,1 1,2 9,3 14,1-1,1 0,15 33,-15-42,-2-2,32 94,-35-101,-1-1,0 0,-1 1,0 0,0-1,-1 1,0-1,-4 18,4-26,0 0,-1 0,1 0,-1-1,1 1,-1 0,0 0,0-1,0 1,0 0,0-1,0 1,0-1,-1 1,1-1,0 0,-1 1,1-1,-1 0,1 0,-1 0,0 0,0 0,1-1,-1 1,0 0,-3 0,2-1,0 0,0 0,0-1,0 1,0-1,0 1,0-1,0 0,0 0,0-1,1 1,-1 0,0-1,1 0,-1 1,-2-4,-18-18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3.9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43,'6'-6,"2"-8,6-1,0 7,-2 18,-4 12,-2 15,-3 20,-1 11,4 6,8 3,1 0,4-6,-2-11,-2-8,1-8,-2-11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4.5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41 383,'-15'-22,"11"17,0 1,1-1,0 1,0-1,0 0,-1-6,3 10,1-1,0 1,0 0,-1 0,1 0,0-1,0 1,0 0,1 0,-1-1,0 1,0 0,1 0,-1 0,0-1,1 1,0 0,-1 0,1 0,-1 0,1 0,0 0,0 0,0 0,0 0,0 1,-1-1,1 0,1 0,-1 1,0-1,2 0,14-7,1 1,1 1,-1 1,1 0,36-3,-10 1,329-54,-242 41,-129 20,4-2,-1 1,1 1,-1-1,1 1,7 0,-14 0,0 0,1 0,-1 1,0-1,0 0,1 0,-1 0,0 0,0 0,1 0,-1 0,0 1,0-1,1 0,-1 0,0 0,0 1,0-1,1 0,-1 0,0 0,0 1,0-1,0 0,0 0,1 1,-1-1,0 0,0 1,0-1,0 0,0 0,0 1,0-1,0 0,0 1,0-1,0 0,0 1,-15 19,-9 5,-39 56,54-69,1 1,1 1,0-1,0 1,2 1,0-1,-4 16,9-27,-1 1,0-1,1 1,0-1,0 1,0-1,0 1,1-1,-1 1,1-1,0 1,0-1,0 0,0 0,1 1,-1-1,1 0,0 0,0 0,0 0,0-1,1 1,-1-1,1 1,-1-1,1 0,0 0,0 0,0 0,0 0,4 1,-1-1,0 0,0 0,0 0,0-1,0 0,1 0,-1-1,0 0,1 0,-1 0,0-1,0 0,1 0,-1 0,0-1,10-4,-3-1,0 0,0-1,-1-1,0 0,0 0,15-17,57-75,-60 70,1 0,30-27,-43 48,0 0,0 1,1 1,0 0,1 0,0 2,0-1,25-6,-34 11,1 1,0 0,-1 0,1 0,0 0,0 1,0 0,0 0,0 1,0 0,-1 0,1 0,0 0,-1 1,1 0,-1 1,1-1,-1 1,0 0,0 0,0 0,0 1,-1 0,0 0,6 6,-1 3,0 0,-2 0,1 1,6 18,-10-22,-4-9,1 1,-1-1,0 0,1 0,-1 1,1-1,0 0,-1 0,1 0,0 0,0 0,0 0,0 0,0 0,0 0,0 0,0 0,0-1,0 1,0 0,0-1,1 1,-1-1,0 1,0-1,1 1,-1-1,0 0,1 0,-1 0,0 0,1 0,-1 0,0 0,1 0,-1-1,0 1,1 0,-1-1,0 1,0-1,1 1,-1-1,0 0,0 1,0-1,1-1,8-6,-1 0,0-1,-1 0,11-15,-3 5,150-156,-132 140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4.8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119 54,'0'-5,"0"-10,-5 0,-10 1,-6 9,-1 12,-2 11,2 7,12 7,13-3,12-7,4-12,-1-14,-4-6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5.1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 1,'-6'0,"-2"6,0 8,2-5,2-9,1-5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6.3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298 1,'8'90,"-11"-38,-3-1,-1 1,-3-1,-23 70,-84 191,-4-44,120-264,-1 0,1-1,0 1,0 0,0 0,0-1,0 8,1-10,0 0,1 0,-1-1,0 1,1 0,-1 0,0 0,1-1,-1 1,1 0,-1 0,1-1,0 1,-1 0,1-1,0 1,-1-1,1 1,0-1,0 1,-1-1,1 0,0 1,0-1,0 0,0 1,-1-1,1 0,0 0,0 0,0 0,0 0,0 0,0 0,0 0,-1 0,1-1,0 1,1 0,51-8,84-23,-47 9,352-71,-386 78,-16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7.1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71,'0'6,"6"2,14-1,9-1,13-7,10-5,15 0,7-5,4-1,1 1,-2-3,-8 1,-9 2,-9 3,-14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51.3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69,'0'-6,"0"4,6 3,2-6,-1-7,-1-8,-1 5,-3 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7.4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0 134,'7'0,"7"0,8-6,11-2,14-5,9-2,8-3,-1-5,0 2,-4 4,-12 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59.7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330 1,'-6'0,"-2"5,-6 9,0 8,2 6,-4 4,3 3,-4 7,-5 9,-4 7,2 6,0 5,-4 1,5 2,-1 0,4-5,-1-10,4-13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00.5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 73,'3'-1,"0"0,0 0,0 0,0 0,0-1,0 1,0-1,-1 0,1 0,0 0,-1 0,0 0,3-4,14-9,-11 10,1 1,-1 0,1 0,1 1,-1 0,0 1,0 0,1 0,0 1,-1 0,1 1,-1 0,1 1,0 0,-1 0,18 5,-17-3,0 0,0 0,-1 1,1 1,-1 0,0 0,0 0,-1 1,0 1,0-1,0 1,-1 1,0-1,0 1,8 13,-10-13,-1 1,1 0,-2-1,1 1,-1 1,0-1,-1 0,0 1,-1-1,0 1,0 13,-1-17,-1 0,0-1,0 1,-1 0,1 0,-1-1,0 1,-1-1,0 1,1-1,-2 0,1 0,0 0,-1-1,0 1,0-1,-1 0,1 0,-8 5,-14 6,-1-2,0 0,0-2,-1-1,-31 7,5-1,12-5,24-7,0 0,-18 8,32-10,1-1,-1 1,1 0,-1 0,1 0,0 0,0 0,0 1,0 0,0-1,1 1,-1 0,1 0,0 0,-3 5,5-6,-1 1,1-1,-1 0,1 1,0-1,0 1,0-1,1 0,-1 1,0-1,1 0,0 1,-1-1,1 0,0 0,0 1,0-1,1 0,-1 0,0 0,1 0,1 1,43 46,-34-38,12 16,-1 0,29 46,16 21,-29-46,-13-14,40 39,-47-57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02.6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 0,'0'0,"1"0,-1 1,0-1,0 0,0 0,0 0,1 0,-1 0,0 1,0-1,0 0,0 0,0 0,0 1,1-1,-1 0,0 0,0 0,0 1,0-1,0 0,0 0,0 1,0-1,0 0,0 0,0 1,0-1,0 0,0 0,0 0,0 1,-1-1,1 0,0 0,0 0,0 1,0-1,0 0,0 0,-1 0,1 1,0-1,0 0,0 0,0 0,-1 0,1 0,0 0,0 1,0-1,-1 0,1 0,0 0,0 0,-1 0,1 0,0 0,0 0,-1 0,21 12,16 0,1-1,1-2,0-2,40 2,-4-5,84-5,-13-18,-92 10,-20 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03.2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1,'-6'6,"4"2,9 0,8 4,8 1,13-3,11 4,10-2,8-1,4-4,-3-3,-7-7,-2-4,-4-1,-6 2,-4 1,-10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17.5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130 1,'0'0,"1"0,0 0,0 0,0 0,0 1,0-1,0 0,0 1,0-1,0 0,-1 1,1 0,0-1,0 1,-1-1,1 1,0 0,-1-1,1 1,0 0,-1 0,1 0,-1-1,0 1,1 0,-1 0,0 0,1 0,-1 0,0 0,0 0,0 0,0 0,0 0,0 1,-2 38,1-34,-73 401,30-190,24-132,11-52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18.9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48 317,'-1'-1,"1"1,0 0,-1 0,1 0,0 0,-1 0,1 0,0-1,-1 1,1 0,0 0,0 0,-1-1,1 1,0 0,0 0,0-1,-1 1,1 0,0 0,0-1,0 1,0 0,0-1,-1 1,1 0,0-1,0 1,0 0,0-1,0 1,0 0,0-1,0 1,0 0,0-1,0 1,0 0,1-1,-1 1,0 0,0-1,0 1,0 0,0 0,1-1,8-21,-5 14,3-8,2 0,-1 1,2 0,0 1,1 0,0 0,14-12,3 0,0 2,42-29,-60 47,0 1,1 0,-1 0,1 1,0 0,0 1,0 0,1 1,-1 1,1-1,-1 2,1-1,-1 2,1 0,20 4,-20-3,1 1,-1 1,0 0,-1 0,1 1,-1 1,0 0,0 0,0 1,-1 1,0 0,-1 0,0 1,12 14,-16-15,1 1,-2 0,1 0,-1 1,-1-1,0 1,0 0,-1-1,0 1,0 0,-1 1,-1-1,0 0,0 0,-1 0,0 0,-1 0,-3 12,0-3,-1 0,0-1,-2 1,0-1,-1-1,-1 0,0 0,-19 21,0-5,-1-1,-2-2,-1-1,-2-1,0-3,-2 0,-1-3,-1-1,0-1,-46 14,69-28,-1 0,-27 4,38-9,1-1,-1 1,1-1,-1 0,1 0,-1 0,1-1,-1 0,1 0,-1 0,-9-5,98 41,-58-25,0 1,40 24,-11-5,127 82,-35-18,-112-77,-4-5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19.8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109 1,'1'6,"-8"2,-1 6,0 6,-4 0,-1 3,3 3,2 9,-3 5,1 1,1 0,3-1,2-1,2-2,1 0,1-2,0 1,0-7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0.5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1,'2'0,"0"1,0-1,0 1,0 0,0-1,0 1,-1 0,1 0,0 0,0 1,-1-1,3 2,6 5,31 19,-1 3,-2 1,46 46,-16 0,36 38,-88-99,1-2,0 0,1 0,34 18,24-1,-57-25,-1 1,0 1,20 12,-20-9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1.6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75 150,'-1'-29,"0"11,2-1,-1 1,7-32,-1 35,-6 15,0 0,0 0,0 0,0 0,0 0,1 0,-1 0,0 0,0 0,0 0,0 0,0 0,0-1,0 1,1 0,-1 0,0 0,0 0,0 0,0 0,0 0,0 0,0 0,1 0,-1 0,0 1,0-1,0 0,0 0,0 0,0 0,0 0,1 0,-1 0,0 0,0 0,0 0,0 0,0 0,0 0,0 1,0-1,0 0,0 0,1 0,-1 0,0 0,0 0,0 0,0 1,0-1,3 29,-33 323,11-168,1-22,-9 153,27-285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4.1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402 0,'-6'0,"-8"0,-2 6,-4 14,-4 10,-5 17,-2 13,-4 8,-6 5,-3 2,6 0,4-7,7-9,3-8,5-13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1.9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99,'6'0,"8"0,7 0,13 0,6-6,9-2,1 0,5-4,-2 0,3-4,-2 1,-5 2,-10 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2.5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37,'-6'0,"-2"-6,7-2,9 1,9 1,7 1,13 3,5 0,8 2,7 0,7 0,-3 6,-5 2,-6 0,-6-1,-16-3,-13-1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3.0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390 45,'0'-2,"0"0,0 1,0-1,0 0,0 0,0 1,-1-1,1 0,-1 0,1 1,-1-1,0 1,1-1,-1 0,0 1,0-1,0 1,0 0,-1-1,1 1,0 0,0 0,-1 0,1 0,-3-2,1 2,1 1,-1-1,0 1,1-1,-1 1,0 0,1 0,-1 0,0 0,1 0,-1 1,0-1,1 1,-1 0,1 0,-4 1,-2 3,0-1,1 1,0 1,0-1,0 1,0 0,1 1,0-1,1 1,-1 0,-4 10,-7 11,-21 50,-1 17,-52 190,75-211,2 0,4 1,-2 97,12-150,1 0,0 0,2 0,1 0,0 0,2-1,8 23,-10-34,1 0,0 0,0-1,1 1,1-1,-1-1,1 1,1-1,0 0,0 0,0-1,1-1,0 1,1-1,16 8,-11-7,0 0,1-1,0-1,0 0,0-1,0-1,0 0,1-2,27 1,-9-8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3.4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26,'0'-2,"0"1,0-1,1 1,-1 0,0-1,0 1,1 0,-1 0,1-1,-1 1,1 0,0 0,-1 0,1-1,0 1,0 0,0 0,1-1,7 2,-2 16,-4 5,-2 1,-1-1,0 1,-2 0,-5 24,0 10,-2 38,3 0,11 152,-3-229,1 0,0-1,1 1,1-1,0 0,13 25,-17-38,1 1,0 0,1-1,-1 1,0-1,1 0,0 0,0 0,0 0,0 0,0-1,1 1,-1-1,1 0,-1 0,1 0,0 0,0-1,0 0,0 1,0-2,0 1,0 0,0-1,0 0,1 1,-1-2,0 1,0 0,0-1,5-1,25-9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3.8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9 117,'-6'-6,"4"-9,8 0,16 1,15-3,20 2,12-3,-6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4.2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15,'1'-2,"1"1,-1 0,0-1,1 1,-1 0,1 0,-1 0,1 1,0-1,-1 0,1 0,0 1,-1-1,1 1,0 0,0-1,-1 1,1 0,0 0,0 0,0 0,-1 1,1-1,0 0,0 1,-1-1,1 1,0-1,-1 1,1 0,0 0,-1 0,1 0,-1 0,2 2,5 4,0 0,-1 0,0 1,11 16,5 10,-2 0,-2 1,-1 2,-2 0,-1 0,-2 1,14 70,-18-56,-2 0,-2 1,-3 0,-2 1,-9 75,6-105,-1 0,-2 0,0 0,-1-1,-1 0,-2 0,0-1,-1 0,-18 25,0-9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4.7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88,'-11'-3,"14"-4,20-5,25 4,1 2,-1 3,79 3,-47 1,157-1,703-12,-685 0,404-5,-651 17,21 1,43-5,-39-2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5.1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58,'0'-3,"0"0,0 0,0 0,-1 0,1 1,-1-1,0 0,0 0,0 1,0-1,-1 1,1-1,-1 1,1-1,-1 1,0 0,-3-3,-1-3,44 22,192 109,66 31,-278-147,-4-1,-1 0,1 0,-1 2,16 11,-27-18,0 0,-1 1,1-1,0 0,-1 1,1-1,-1 1,0 0,0-1,1 1,-1 0,0 0,0 0,-1-1,1 1,0 0,-1 0,1 1,-1-1,1 0,-1 0,0 0,0 0,0 0,0 0,0 0,-1 0,1 0,-1 0,1 0,-1 0,0 0,0 0,0 0,0 0,0 0,-2 3,-6 4,1 1,-1-2,0 1,-1-1,0 0,-19 10,-74 35,77-40,-214 79,169-69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5.5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30,'7'0,"1"-6,-6-8,-10 4,-4 10,1 17,8 18,5 14,1 12,7 13,2 11,-2 4,-2 5,4-2,-1-10,-2-14,4-11,-1-17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5.8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96,'0'-3,"0"0,1 0,-1 0,1 0,-1 0,1 1,0-1,0 0,0 0,0 1,1-1,-1 1,1-1,0 1,-1 0,1-1,2-1,1 0,0 1,-1-1,1 1,0 0,1 0,-1 1,0-1,7-1,4 0,1 0,0 1,-1 1,1 0,18 1,-23 1,-1 1,0 0,1 0,-1 1,0 1,0 0,0 0,0 1,0 1,-1 0,13 8,-18-10,-1 1,1-1,-1 1,0 0,0 0,0 1,-1-1,1 1,-1 0,0 0,-1 0,1 0,-1 0,0 1,0-1,-1 1,0-1,0 1,0-1,0 1,-1 0,0 0,0-1,-2 10,0-1,-2 0,1-1,-2 1,0-1,0 0,-1 0,-1-1,-15 23,-9 5,-42 43,2-2,67-76,1 0,-1 0,1 0,-1 1,-3 10,7-15,-1 0,1 0,-1 0,1 0,0 0,0 1,0-1,0 0,0 0,0 0,0 0,0 0,0 1,0-1,0 0,1 0,-1 0,1 0,-1 0,1 0,-1 0,1 0,-1 0,1 0,0 0,0 0,-1 0,1-1,0 1,0 0,0-1,0 1,0 0,0-1,0 1,0-1,2 1,3 1,1 0,-1-1,1 1,-1-2,1 1,0-1,-1 0,1 0,9-2,62-16,-63 14,54-16,122-55,-109 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4.6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401 1,'-6'7,"1"0,0 1,1 0,0 0,0 1,1-1,0 1,-3 12,-1 3,-28 73,-5-1,-3-2,-5-2,-97 142,139-226,4-4,0-1,-1 1,0-1,1 1,-1-1,-1 0,1 0,-6 4,9-7,0 0,-1 0,1 0,0 0,0 0,0 0,0 0,-1 0,1 0,0 0,0 0,0 0,0 0,-1 0,1 0,0 0,0 0,0 0,0 0,-1-1,1 1,0 0,0 0,0 0,0 0,0 0,0 0,-1-1,1 1,0 0,0 0,0 0,0 0,0 0,0-1,0 1,0 0,0 0,0 0,0-1,0 1,0 0,0 0,0 0,0 0,0-1,0 1,0 0,0 0,0 0,0 0,0-1,0 1,0 0,0 0,0 0,1 0,-1 0,0-1,0 1,0 0,5-14,4-4,2 1,0 0,1 1,0 0,2 1,22-21,101-72,-134 106,11-9,1 1,0 1,0 0,32-12,-44 19,0 1,0 0,0 1,0-1,0 0,0 1,0 0,0-1,0 1,0 0,0 1,0-1,0 0,0 1,0 0,0 0,0 0,0 0,-1 0,1 0,0 1,-1 0,1-1,-1 1,1 0,-1 0,0 0,0 0,0 1,0-1,0 1,-1-1,1 1,-1-1,1 1,1 4,8 26,0 0,-3 0,0 1,-3 0,4 51,-7-48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6:26.4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1844 321,'-8'-15,"-1"0,-1 1,0 0,0 1,-1 0,-1 1,0 0,-1 1,-28-19,0 4,-1 3,-54-22,55 29,-1 1,0 3,0 2,-1 1,-1 2,1 3,-1 1,0 2,0 1,-80 14,69-5,0 3,0 2,1 3,1 2,1 2,1 3,1 2,-48 32,59-29,0 1,2 1,1 2,2 2,1 1,2 2,1 1,-45 79,59-86,0 1,2 1,2 0,1 1,-8 45,14-52,2 0,1 0,1 0,2 0,0 0,2 0,9 39,-8-50,1-1,1 1,0-1,1 0,1-1,1 1,0-1,1-1,0 0,18 18,-12-16,2-1,-1 0,2-2,0 0,0-1,1-1,26 10,1-4,0-3,1-1,0-2,1-3,0-2,86 0,-43-7,0-4,0-4,-1-4,155-42,-183 35,0-2,-2-3,-1-2,-1-3,-1-3,-2-2,69-57,-100 70,-1-1,-1-2,-1 0,-1-1,-2-1,0-1,-2 0,-1-1,-2-1,0-1,12-45,-20 55,-2 0,0 0,-1-1,-2 1,0-1,-1 1,-1-1,-4-23,2 28,-2 0,1 0,-2 1,0 0,-1 0,-1 0,0 1,-1 0,-1 1,0 0,-13-13,-2 1,-2 2,0 1,-2 1,0 1,-1 1,-1 2,-66-28,46 27,-1 1,-1 3,0 2,-88-9,76 17,0 3,0 3,0 3,-80 15,39 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6.8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26 169,'0'0,"0"0,0 1,0-1,-1 0,1 0,0 1,0-1,0 0,0 0,-1 0,1 0,0 1,0-1,-1 0,1 0,0 0,0 0,-1 0,1 0,0 0,0 0,-1 0,1 0,0 0,0 0,-1 0,1 0,0 0,0 0,-1 0,1 0,0 0,0 0,-1 0,1 0,0 0,0 0,0 0,-1-1,1 1,0 0,0 0,-1 0,1 0,0-1,0 1,0 0,0 0,0-1,-1 1,1 0,0 0,0 0,0-1,0 1,0 0,0 0,0-1,0 1,0 0,0-1,0 1,-13 22,12-5,0 1,2-1,0 1,1-1,0 1,10 30,-6-22,22 77,4-2,56 120,-82-207,-2-5,0 3,2 0,-1-1,1 0,12 17,-17-27,0 0,-1 0,1 1,0-1,0 0,0 0,1 0,-1 0,0 0,0 0,1 0,-1-1,0 1,1 0,-1-1,0 1,1-1,-1 1,1-1,-1 0,1 0,-1 1,1-1,-1 0,1 0,0-1,-1 1,1 0,-1 0,0-1,1 1,-1-1,1 1,-1-1,1 0,-1 0,0 1,0-1,1 0,-1 0,0 0,0 0,0 0,0-1,0 1,0 0,1-2,8-13,-1 0,0-1,-1 0,-1 0,0-1,-2 0,5-24,-3 16,23-94,-5-2,-6-1,5-166,-23 242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7.3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207 90,'-3'0,"-1"1,1 0,-1 0,1 0,-1 0,1 0,0 0,0 1,-1 0,1 0,0 0,1 0,-1 0,0 0,1 1,-1-1,-1 4,-8 8,2 0,-11 18,15-21,-11 16,2 0,1 2,2 0,-14 44,22-59,0-1,1 1,1-1,0 1,1 0,1 0,0 0,1 0,0-1,1 1,1 0,6 21,-7-29,1 0,-1-1,1 1,1-1,-1 0,1 0,-1 0,2 0,-1-1,0 0,1 0,0 0,0 0,0-1,0 1,1-1,-1-1,1 1,0-1,-1 0,1 0,0-1,0 1,1-1,-1-1,0 1,9-1,-3-1,-1 0,1-1,-1 0,1-1,-1 0,0-1,0 0,0-1,-1 0,1-1,-1 0,-1 0,18-15,-14 7,0 0,-1-1,-1 0,0-1,-1 0,-1-1,0 0,-1 0,-1-1,-1 0,0 0,-2-1,0 1,-1-1,2-30,-5 34,0 0,-1 0,-1 0,0 0,-1 0,0 0,-1 0,-12-27,11 32,-1 0,0 1,0-1,-1 1,0 1,0-1,-1 1,0 0,-1 1,1 0,-1 0,-19-10,-5 3,2 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7.6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156 19,'0'-7,"-7"-3,-3 8,1 19,2 13,-5 17,-1 14,-5 3,1 7,2 4,5 5,-3 3,0-6,2-9,11-8,12-15,4-15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8.0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110 16,'0'0,"0"-1,1 1,-1-1,0 1,0-1,0 1,0-1,0 1,0-1,0 1,0-1,0 1,0-1,0 1,-1-1,1 1,0-1,0 1,0-1,-1 1,1 0,0-1,-1 1,1-1,0 1,0 0,-1-1,1 1,-1 0,1-1,0 1,-1 0,1 0,-1-1,1 1,-1 0,1 0,-1 0,1 0,-1 0,1 0,-1-1,1 1,-1 0,1 0,-1 1,-1-1,0 1,1 0,-1-1,1 1,-1 0,1 0,0 0,-1 0,1 0,0 1,0-1,-1 0,0 2,-3 6,0 0,0 0,1 0,0 1,1-1,-4 17,-9 67,10-51,-4 19,4-1,1 113,6-146,2 0,0 0,2-1,1 1,1-1,2 0,0-1,24 46,-26-60,1 0,0-1,0 0,1-1,1 0,-1 0,1-1,1 0,-1-1,1 0,1-1,-1 0,21 7,6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8.4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10 111,'-7'-7,"5"-3,9-6,12-1,16 3,17-4,14 2,-5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8.7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379 93,'0'-4,"0"0,-1 0,1 0,-1 0,0 0,0 0,0 0,-1 1,1-1,-1 0,0 1,0-1,0 1,-1 0,1-1,-1 1,0 0,0 1,0-1,0 0,0 1,0 0,-1 0,1 0,-1 0,0 0,0 1,1 0,-1-1,0 1,0 1,0-1,0 1,0-1,0 1,0 0,0 1,0-1,0 1,0-1,0 1,-6 2,1 2,0 0,1 0,-1 1,1 0,0 1,1-1,0 1,0 1,0 0,-11 16,1 4,0 0,-13 34,12-23,1 1,3 0,1 1,2 0,-7 50,17-85,1-1,0 1,0 0,1-1,-1 1,1 0,0-1,1 1,0-1,-1 0,5 8,-5-11,0 0,0 0,1-1,-1 1,0 0,1-1,0 1,-1-1,1 1,0-1,0 0,0 1,-1-1,1 0,0 0,1-1,-1 1,0 0,0-1,0 1,0-1,1 0,-1 0,0 1,0-1,0-1,1 1,-1 0,0-1,4 0,0-1,1-1,-2 1,1-1,0 0,0-1,-1 1,0-1,0 0,0 0,0-1,4-5,7-10,21-32,-33 45,16-24,-2-1,-1-1,-1-1,-2-1,-2 1,-1-2,-1 0,8-71,-18 84,0 23,0 0,0 0,0 0,0 0,0-1,-1 1,1 0,0 0,0 0,0 0,0 0,0 0,0-1,0 1,0 0,0 0,0 0,0 0,0 0,0 0,0 0,-1 0,1 0,0 0,0-1,0 1,0 0,0 0,0 0,0 0,-1 0,1 0,0 0,0 0,0 0,0 0,0 0,0 0,-1 0,1 0,0 0,0 0,0 0,0 0,0 0,0 0,-1 0,1 0,0 1,0-1,0 0,0 0,0 0,0 0,0 0,0 0,-1 0,1 0,0 0,0 1,-2 2,0 0,0 0,1 1,-1-1,1 1,0-1,-2 7,-1 22,1 1,1 0,2 0,1-1,10 59,-10-80,1 0,1 0,0-1,0 1,1-1,0 1,1-1,7 11,-7-14,0-1,0 1,0-1,1-1,0 1,0-1,1 0,0 0,-1-1,2 0,10 5,34 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9.1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420 48,'0'-3,"0"1,0-1,0 0,0 0,-1 1,1-1,-1 0,0 1,0-1,0 1,0-1,0 1,-3-5,3 6,0 0,0 1,0-1,0 1,0-1,0 1,0-1,0 1,-1-1,1 1,0 0,0 0,0 0,0 0,0-1,-1 1,1 1,0-1,0 0,0 0,0 0,0 1,-1-1,1 0,0 1,0-1,0 1,0 0,0-1,0 1,0 0,1-1,-1 1,-1 1,-5 4,1 0,1 0,-1 0,1 1,0 0,0 0,1 0,0 0,0 1,1 0,0-1,0 1,1 1,-2 12,1-7,1 0,1 0,0 1,1-1,1 0,0 0,6 28,-3-31,1 0,0-1,0 0,1 0,0 0,0-1,1 0,0 0,10 8,-8-8,-1 0,0 1,0 0,-1 0,-1 0,1 1,8 22,-10-13,-1-1,-1 1,0 1,-2-1,0 0,-1 0,-6 37,-3-4,-26 90,23-107,-1 0,-32 60,33-74,-1-2,0 0,-2-1,0 0,-26 24,38-40,-1 0,1 0,-1 0,1-1,-1 1,0-1,0 0,0 0,0 0,0-1,-1 1,1-1,0 0,-1 0,1-1,-1 1,-4-1,4-1,1 0,0 0,0 0,0-1,0 1,0-1,0 0,0 0,1-1,-1 1,1-1,0 1,-1-1,1 0,0 0,1-1,-6-6,-1-4,0-1,1 0,1-1,1 1,0-1,0 0,-3-24,0-9,-2-63,8 37,3-1,4 1,3 0,3 1,40-145,-27 146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09.4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0 217,'25'0,"0"-1,-1-1,1-2,39-9,-49 8,0-1,-1 0,0 0,1-2,-2 0,1 0,-1-1,15-15,-18 16,-1 0,-1-1,0 0,0-1,-1 1,0-2,0 1,6-16,-13 25,1 1,-1-1,0 0,1 0,-1 1,0-1,0 0,1 0,-1 0,0 0,0 1,0-1,0 0,0 0,-1 0,1 0,0-1,-1 2,0 0,1 0,-1 0,0 0,1 0,-1 0,0 0,1 0,-1 0,1 0,-1 0,0 1,1-1,-1 0,1 0,-1 1,0-1,1 0,-1 1,1-1,-1 1,1-1,-1 0,1 1,-1 0,-19 17,1 0,0 1,2 1,0 1,-24 39,22-27,1 0,2 0,-18 59,30-80,0 0,1 1,1 0,0-1,1 1,0 15,2-23,-1-1,0 1,1-1,0 1,0-1,1 0,-1 1,1-1,0 0,0 0,0 0,0 0,1 0,0 0,0-1,0 1,0-1,0 0,1 0,5 4,-1-3,0 0,0 0,1 0,0-1,-1-1,1 1,0-1,0-1,11 1,13 0,39-4,-64 1,88-7,-5-6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0.4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697 704,'0'-2,"-1"0,0 0,1 1,-1-1,0 0,0 0,0 1,0-1,-1 1,1-1,0 1,-1-1,1 1,-1 0,1-1,-1 1,1 0,-1 0,0 0,0 1,0-1,1 0,-3 0,-47-13,29 12,1 1,-1 1,0 1,1 0,-1 2,1 1,-1 0,-29 11,17-2,0 0,2 3,-1 0,-38 28,50-29,0 2,0 0,-20 24,30-29,2-1,-1 1,2 0,-1 1,2 0,0 0,-6 17,11-27,1 1,0 0,0 0,1 0,-1 0,1 0,-1-1,1 1,0 0,1 0,-1 0,1 0,0 0,0 0,0 0,0-1,1 1,-1 0,1-1,0 1,0-1,0 0,1 0,-1 1,1-2,-1 1,1 0,0 0,0-1,1 0,-1 1,0-1,1-1,-1 1,1 0,0-1,-1 0,1 0,0 0,0 0,0 0,0-1,6 0,4 0,0-2,0 0,-1 0,1-1,0-1,-1 0,0-1,0 0,21-12,-10 2,0 0,-1-1,39-37,-37 27,-1-1,-2-2,0 0,-2-1,-2-1,0-1,-2-1,-2 0,18-59,-14 24,-3 0,-3-1,-2-1,-1-72,-8 109,-2-1,-9-65,2 74,5 28,2 14,26 349,-8-175,-14-143,48 397,-34-367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5.0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202 44,'0'-6,"0"-8,-6-1,-2 7,-6 11,-5 12,-1 8,-3 7,4 10,-3 5,4 0,4-2,-1-7,1-5,4-7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0.8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0 197,'24'-37,"-22"31,1 0,0 1,1 0,-1-1,1 1,0 0,7-7,-10 12,0-1,0 0,0 1,0-1,1 1,-1-1,0 1,0 0,0-1,0 1,1 0,-1 0,0 0,0 0,0 0,1 0,-1 0,1 0,1 1,0 0,-1 0,0 1,1-1,-1 0,0 1,1-1,-1 1,0 0,0 0,2 2,2 3,-1 1,0 0,0 0,0 0,-1 0,-1 1,1 0,-1-1,-1 1,1 0,-2 1,2 13,-1 4,-1-1,-2 0,-4 34,-9 25,26-100,5-20,14-47,70-170,-97 242,0 1,1-1,0 1,1 0,0 1,11-12,0 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1.1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1,'4'0,"0"0,-1 0,1 1,0-1,-1 1,1 0,-1 0,1 0,-1 0,0 1,1-1,-1 1,0 0,0 0,0 0,0 0,3 3,-3-1,0 1,0-1,0 0,0 1,-1 0,0-1,1 1,-2 0,1 0,1 9,0 7,-1 0,-1 0,-1 0,-4 34,-6 8,5-39,2 0,0-1,0 39,3-57,1 0,-1 0,1 0,0 0,0 0,0 0,1 0,0 0,0-1,0 1,0-1,1 1,-1-1,1 0,1 0,-1 0,0 0,1-1,0 1,0-1,0 0,5 3,-3-3,1 0,0-1,-1 1,1-2,0 1,1-1,-1 0,0 0,0-1,0 1,1-2,-1 1,0-1,0 0,0-1,0 0,0 0,0 0,0-1,-1 0,9-5,-2 1,-1-1,0 0,-1-1,1 0,-2-1,0 0,0-1,0 0,13-22,-16 21,-1-1,-1 1,0-1,0 0,-1 0,-1-1,-1 1,1-1,-2 1,0-1,-2-25,1 33,0 0,-1 0,0-1,0 1,-1 0,0 0,0 1,0-1,-1 0,1 1,-2-1,1 1,0 0,-1 0,0 0,0 1,0-1,-1 1,0 0,1 0,-1 0,-1 1,1 0,0 0,-1 0,0 1,1 0,-8-2,3 2,1 0,-1 0,0 1,0 1,0-1,0 2,0-1,0 2,1-1,-15 5,-6 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1.5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135 6,'28'-3,"-25"2,0 1,-1-1,1 1,0 0,0 0,0 0,0 0,-1 0,5 1,-6 0,1 0,-1 0,0 0,0 0,1 0,-1 0,0 0,0 0,0 0,0 0,0 1,-1-1,1 0,0 1,0-1,-1 1,1-1,-1 0,0 1,1-1,-1 1,0 1,3 21,-2 0,-1 0,0 0,-2 0,-10 47,4-17,6-37,-55 364,-28-7,58-296,3-17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1.9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52 510,'1'-52,"12"-90,-8 116,0 1,2-1,1 1,1 0,15-30,-18 45,1 1,0-1,0 1,1 1,0-1,1 1,-1 0,2 1,-1 0,1 1,0 0,0 0,1 1,-1 1,1-1,22-4,-26 7,0 0,0 1,0 0,0 0,0 1,0 0,0 0,0 1,0-1,0 1,0 1,0 0,0 0,0 0,-1 1,1 0,-1 0,0 0,0 1,0 0,0 0,-1 1,1-1,-1 1,-1 0,1 1,-1-1,7 11,-6-7,-1-1,0 1,-1 0,0 0,0 1,-1-1,0 0,0 1,-1-1,-1 1,0 0,-1 17,-2-12,0 0,0-1,-2 0,0 1,0-1,-1-1,-14 23,4-13,0 1,-2-2,-1 0,-1-2,0 0,-1-1,-2-1,-30 20,32-26,-1 0,0-1,-1-2,0 0,0-1,-43 8,8-8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3.1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549 168,'2'0,"-1"-1,1 1,-1 0,0-1,1 1,-1-1,0 0,0 1,1-1,-1 0,0 0,0 0,0 0,0 0,0 0,0 0,0 0,0 0,-1 0,1-1,0 1,-1 0,1 0,0-1,-1 1,0-1,1 1,-1 0,0-3,1-1,0-1,0 0,0 0,-1 0,0 0,-1-5,0 6,0 1,0 0,0 0,0 0,0 0,-1 0,0 0,0 0,0 0,0 1,-1-1,1 1,-1 0,0-1,0 1,0 1,0-1,-1 0,1 1,-1-1,0 1,1 0,-1 1,0-1,0 0,0 1,-9-2,3 2,-1 0,0 0,1 1,-1 0,0 1,0 0,1 1,-1 0,1 1,-15 5,5 1,0 1,0 1,1 1,1 0,0 1,0 2,1-1,1 2,1 0,0 1,1 1,1 0,-17 32,12-18,1 2,2 0,1 0,2 2,2-1,1 2,-6 52,14-76,0 0,1 0,0 0,1 0,1 0,0-1,0 1,8 22,-8-30,0-1,0 0,0 1,0-1,1 0,0 0,0 0,0-1,0 1,0-1,1 0,-1 1,1-2,0 1,0 0,0-1,0 0,1 1,-1-2,0 1,1-1,0 1,-1-1,1 0,0-1,7 1,-2-2,-1 0,0 0,0-1,0 0,-1-1,1 0,-1-1,1 1,-1-2,0 1,0-1,-1 0,1-1,-1 1,0-2,-1 1,12-15,1-3,0-2,-1 0,25-53,-1-15,45-143,-82 227,-3 19,-2 28,0-30,-1 52,3-1,3 0,1 0,4 0,2-1,19 57,-5-58,0-15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3.49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164 155,'5'-7,"0"0,-1-1,0 1,-1-1,1 0,-2 0,1 0,-1 0,0-1,-1 1,0-1,0 1,-1-10,0 17,0-1,0 0,0 1,0-1,0 0,0 0,0 1,-1-1,1 0,-1 1,0-1,1 1,-1-1,0 1,0-1,-1-1,2 3,-1-1,0 0,0 1,1 0,-1-1,0 1,0-1,0 1,1 0,-1 0,0 0,0-1,0 1,0 0,0 0,0 0,1 0,-1 0,0 0,0 1,0-1,-1 0,-2 2,0 0,-1 0,1 0,0 1,1-1,-1 1,0 0,1 0,0 0,-6 7,-1 4,0 1,1 1,0-1,2 1,-12 34,-18 90,37-139,-8 28,2 0,2 1,1 0,0 40,3-61,1 0,0-1,0 1,1 0,0-1,0 1,1-1,0 0,1 0,0 0,0-1,0 1,1-1,0 0,1 0,0 0,0-1,0 0,11 8,-6-7,1 0,0-1,0 0,1-1,-1-1,22 6,21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4.1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7,'1'1,"-1"-1,0 1,0-1,0 1,1-1,-1 1,0-1,1 1,-1-1,0 1,1-1,-1 1,1-1,-1 0,0 1,1-1,-1 1,1-1,-1 0,1 0,0 1,-1-1,1 0,-1 0,1 0,-1 0,1 0,0 1,-1-1,1 0,-1 0,1 0,0-1,-1 1,1 0,-1 0,1 0,-1 0,1-1,0 1,-1 0,1 0,-1-1,1 1,-1 0,1-1,-1 1,0 0,1-1,-1 1,1-1,-1 1,0-1,1 1,-1-1,0 1,0-1,1 0,-1 1,0-1,0 1,0-1,0 1,0-1,0 0,0 1,0-1,0 1,0-2,4 10,0 1,-1-1,1 1,-2 0,1 0,-2 0,1 0,-1 0,0 9,-3 92,1-90,-13 111,7-86,-2 78,14-102,-5-21,0 0,0 0,0 0,1 1,-1-1,0 0,0 0,1 0,-1 0,0 0,1 0,-1 1,0-1,0 0,1 0,-1 0,0 0,1 0,-1 0,0 0,1 0,-1 0,0 0,0 0,1-1,-1 1,0 0,1 0,-1 0,0 0,0 0,1-1,-1 1,0 0,25-28,-25 27,12-14,55-79,4 4,89-88,-149 168,0 0,1 1,0 0,20-11,-28 18,0 0,-1 1,1 0,0-1,0 1,0 0,0 1,0-1,6 1,-7 0,-1 0,0 0,0 1,0-1,1 1,-1 0,0 0,0-1,0 1,0 1,0-1,-1 0,1 0,0 1,0-1,-1 1,1-1,1 4,2 4,0 0,-1 0,0 0,-1 1,0 0,0 0,-1-1,0 2,0 11,2 7,4 20,-5-19,2-1,1-1,2 1,14 38,-19-59,1-1,-1-1,1 1,1 0,-1-1,1 0,0 0,0 0,1-1,0 0,0 0,0 0,0-1,1 0,0 0,0 0,0-1,0 0,0-1,1 1,14 1,-12-2,0-1,0-1,0 0,0 0,0-1,0 0,0-1,0 0,-1 0,1-1,0 0,-1-1,0 0,0-1,0 0,-1 0,12-9,-10 5,0 0,0-1,-1 0,-1 0,0-1,0 0,-1-1,0 0,-1 0,0 0,-1-1,5-19,-5 13,-1 1,-1-1,0 0,0-32,-3 45,0 0,-1 0,0 0,0 0,0 0,0 0,-1 1,0-1,0 0,-1 1,1 0,-1 0,-1-1,1 1,0 1,-1-1,0 1,0-1,-7-4,-6-1,0 1,-1 1,0 0,0 2,-34-9,52 15,-46-11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4.7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0 135,'9'-5,"0"-1,-1 1,0-2,-1 1,10-10,-11 9,0 1,1 0,0 1,0-1,13-6,-21 12,1 0,0 0,0 0,0 0,0 0,0 0,0 0,0 0,0 0,0 1,0-1,0 0,0 0,0 0,0 0,0 0,0 0,0 0,0 0,0 0,0 0,0 1,0-1,0 0,0 0,0 0,0 0,0 0,0 0,0 0,0 0,0 0,0 0,0 1,0-1,0 0,0 0,0 0,0 0,0 0,0 0,1 0,-1 0,0 0,0 0,0 0,0 0,0 0,0 0,0 0,0 0,0 0,0 0,1 0,-1 0,0 0,0 0,0 0,0 0,0 0,0 0,0 0,0 0,0 0,0 0,1 0,-1 0,0 0,-6 13,-9 14,6-14,0 1,1 1,1 0,1 0,0 0,1 1,-4 16,8-27,1 1,-1-1,1 0,0 1,0-1,0 1,1-1,0 0,0 1,0-1,1 0,-1 0,1 0,0 0,1 0,0 0,-1 0,1-1,1 1,-1-1,1 0,-1 0,1-1,0 1,7 4,4 1,1 0,27 10,-29-14,0 1,0 1,0 0,-1 1,23 18,-33-24,-1 1,1-1,-1 1,0 0,0 0,0 0,0 0,-1 0,1 1,-1-1,0 0,0 1,0-1,-1 0,1 1,-1-1,1 1,-1-1,0 1,-1 0,1-1,-1 1,1-1,-1 0,0 1,0-1,-1 0,1 1,-1-1,-2 4,2-3,-1 0,1 0,-1 0,0-1,0 1,0-1,0 0,-1 0,1 0,-1 0,0-1,-4 3,7-4,0-1,0 0,1 1,-1-1,0 0,0 1,0-1,0 0,0 0,0 0,0 0,0 0,0 0,0 0,0 0,0-1,0 1,0 0,0 0,0-1,0 1,0-1,0 0,-1 0,1-1,0 1,0-1,0 1,0-1,0 0,0 1,0-1,1 0,-1 0,1 0,-1 0,1 0,0 1,0-1,0-4,0-9,1-1,0 1,2-1,0 1,0 0,2 0,0 0,0 1,1 0,11-18,6-8,2 1,36-44,-34 51,2 0,1 2,2 1,0 1,39-24,-68 50,0-1,1 1,-1 0,1 1,0-1,-1 0,1 1,0 0,0 0,0 0,0 1,0-1,0 1,0 0,0 0,6 1,-7 0,0 0,0 0,0 0,0 1,-1 0,1-1,0 1,-1 0,1 0,-1 1,1-1,-1 0,0 1,0-1,0 1,-1 0,1 0,-1 0,1 0,0 3,54 166,-33-94,-18-61,4 9,-1 0,-2 0,-1 1,2 27,-6-46,-1-1,0 0,-1 1,0-1,0 0,0 1,-1-1,0 0,-1 0,1 0,-1 0,-1-1,1 1,-1-1,0 0,-1 0,1 0,-1 0,-10 7,-1 0,-1-2,-35 18,49-27,-42 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5.2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 10,'0'-7,"0"5,-7 9,5 19,2 11,2 15,0 12,0 10,0 14,-1 6,-1 2,-6-9,-4-4,-6-16,-1-21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5.9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0 471,'1'-12,"-1"0,1 0,1 1,0-1,1 0,0 1,1-1,0 1,1 0,0 1,0-1,1 1,1 0,0 0,0 1,1 0,14-13,48-46,150-112,-217 178,-1 1,1-1,-1 0,1 1,-1 0,1-1,0 1,0 0,0 1,-1-1,1 0,0 1,0-1,0 1,0 0,6 1,-7 0,0-1,0 1,0 0,-1 0,1 1,0-1,-1 0,1 1,0-1,-1 0,0 1,1 0,-1-1,0 1,0 0,0 0,0 0,0 0,0 0,-1 0,1 0,0 0,-1 0,1 4,3 18,-1 1,-2 0,0 0,-1 0,-2 0,-5 30,-40 147,18-94,23-79,7-21,4-9,8-15,3-8,93-127,-82 116,2 2,38-35,-65 66,-1 0,1 0,0 1,0-1,-1 1,1-1,0 1,0 0,0 0,0 0,1 0,-1 0,0 0,0 0,1 1,-1-1,0 1,1 0,-1 0,0 0,4 0,-4 1,0 1,0-1,0 1,0-1,-1 1,1 0,0 0,-1-1,0 1,1 1,-1-1,0 0,0 0,0 0,0 0,-1 1,1-1,-1 0,1 1,-1 2,8 28,-2-2,1-1,2 0,15 35,-19-55,0 0,1-1,0 0,0 0,0-1,1 0,1 0,-1-1,1 1,1-2,-1 1,1-1,14 7,-13-8,0 1,1-2,0 0,0 0,0 0,0-2,1 1,-1-2,1 1,0-2,-1 1,1-2,0 1,-1-2,1 1,-1-2,0 1,1-2,-1 1,0-2,-1 1,1-1,-1-1,0 0,0-1,-1 1,0-2,0 1,-1-2,0 1,0-1,-1 0,0 0,0-1,5-11,0-2,-1-1,16-49,-24 62,0 1,-1-1,0 0,-1 0,0 1,0-1,-2 0,1 0,-4-20,3 28,1 1,-1 0,1-1,-1 1,0-1,0 1,0 0,0 0,0-1,-1 1,1 0,0 0,-1 0,0 1,1-1,-1 0,0 0,0 1,0 0,0-1,0 1,-1 0,1 0,0 0,0 0,-1 0,1 0,-1 1,1-1,-1 1,1 0,-1 0,1 0,-1 0,1 0,0 0,-1 1,1-1,-1 1,-2 0,-6 3,0 1,0 0,1 0,-1 1,1 0,0 1,-9 9,4-4,0 1,1 1,1 0,0 1,2 1,-1 0,2 0,0 1,1 0,-8 20,13-25,0-1,1 1,1 0,0 0,0 0,1 0,0 0,1 0,1 1,0-1,1 0,0 0,0 0,2-1,-1 1,1-1,7 14,-4-13,0 0,0-1,1 0,0 0,1-1,1 0,18 16,2-3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5.5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135 0,'0'6,"-6"9,-2 6,1 7,1 4,7 3,5 1,0 1,5-6,1-2,-1-1,-3 2,-9-5,-10 0,-15 1,-10-3,-10-6,3-6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7.3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19,'0'-7,"7"-3,9 8,3 12,-3 17,-3 13,-5 13,-3 5,-2-1,-3 6,0-2,-1-4,0-11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7.6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76,'0'-7,"0"-10,0-8,0-1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8.0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0,'5'7,"0"1,0 0,0 0,-1 1,0-1,0 1,-1 0,3 12,3 9,14 38,-11-29,28 59,-40-97,0 0,0 0,1 0,-1 0,1 0,-1 0,1 1,0-1,-1-1,1 1,0 0,-1 0,1 0,0 0,0 0,0-1,0 1,0 0,0-1,0 1,0-1,0 1,0-1,0 1,0-1,3 1,-2-3,0 1,0 0,-1 0,1-1,0 1,-1-1,1 1,-1-1,1 0,-1 0,0 0,0 0,2-3,33-60,-22 37,1 1,2 0,20-26,-32 47,1-1,-1 2,1-1,0 1,0 0,1 0,-1 0,1 1,0 0,0 1,1 0,-1 0,1 0,0 1,-1 0,17-2,-20 4,0 0,0 1,0-1,-1 1,1 0,0 0,0 0,0 0,-1 1,1-1,-1 1,1 0,-1 0,1 1,-1-1,0 1,0-1,-1 1,1 0,0 0,-1 0,3 4,3 6,0 1,-1 0,0 0,5 19,1 5,11 64,-14-39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9.1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512 709,'1'-1,"1"-1,0 0,-1 1,1-1,-1 0,0 0,1 0,-1 0,0 0,0 0,0 0,0 0,-1 0,1 0,-1-1,1 1,-1 0,0 0,1-1,-1 1,-1 0,1-1,0 1,0 0,-1 0,1-1,-1 1,0 0,0 0,0 0,0 0,0 0,0 0,0 0,-1 0,1 0,-3-2,0 0,-1 0,1 0,-1 0,0 1,0-1,0 1,0 0,-1 1,1-1,-1 1,0 0,1 0,-10-1,1 3,0 0,0 1,1 0,-1 1,0 0,1 1,0 1,-1 0,2 0,-1 2,0 0,1 0,0 1,1 0,-18 14,8-3,1 0,1 1,0 0,2 2,0 0,-27 47,36-54,1 0,0 0,1 1,1 0,0 0,1 1,1-1,-2 21,4-31,1 1,0-1,0 0,1 0,-1 0,1 0,0-1,1 1,-1 0,1 0,0-1,0 1,0-1,1 1,-1-1,1 0,0 0,1 0,-1 0,0-1,1 1,0-1,0 0,0 0,0 0,1-1,-1 0,1 0,9 4,0-2,1 0,-1 0,1-1,0-1,0-1,0 0,0 0,0-2,27-4,-33 4,0-1,0-1,-1 0,1 0,-1 0,1-1,-1-1,0 1,0-1,-1-1,0 1,0-1,0 0,0-1,-1 0,0 0,7-11,-5 3,0-1,-1 1,-1-1,9-31,7-73,-18 97,34-355,-36 299,-4-1,-20-139,21 217,1 0,0 0,0-1,-1 1,0 0,1 0,-1 0,0 0,0 0,0 0,0 0,0 0,-3-4,3 6,1 0,-1 0,1 0,-1 0,0 0,1 0,-1 0,1 0,-1 0,1 0,-1 1,1-1,-1 0,1 0,-1 0,1 1,-1-1,1 0,-1 0,1 1,-1-1,1 0,0 1,-1-1,1 1,0-1,-1 0,1 1,0-1,-1 1,1-1,0 1,0 0,-6 10,1 0,0 0,-5 21,-1 17,1 1,3 0,2 0,2 0,2 1,6 50,7 6,46 188,-53-274,1-1,0 0,2 0,0-1,1 1,12 17,-17-31,0-1,0 1,0-1,1-1,-1 1,1 0,0-1,1 0,-1 0,1-1,0 0,0 0,0 0,0 0,0-1,1 0,-1 0,1-1,-1 0,1 0,-1-1,1 1,8-2,-5 0,-1-1,1-1,-1 1,0-1,1-1,-1 0,-1 0,1 0,-1-1,1-1,-1 0,-1 0,1 0,-1-1,0 0,-1 0,10-14,1-4,0-1,-2-1,-1 0,14-40,100-330,-123 380,-5 17,-1 0,1 0,0 0,0 0,0 0,0 0,0 0,0 0,0 0,0 0,0 0,0 0,0 0,0 0,0 0,0 0,0 0,0 0,0 0,0 0,0 0,-9 28,-28 170,27-138,9-53,-5 28,-3 54,9-81,0 0,0 1,0-1,1 0,1 0,-1 0,1-1,1 1,-1 0,1-1,1 1,7 12,-9-18,0 1,0 0,0-1,0 1,1-1,0 0,-1 0,1 0,0 0,0 0,0-1,0 1,0-1,0 0,0 0,1 0,-1 0,0-1,1 1,-1-1,1 0,-1 0,0 0,1 0,-1 0,0-1,1 0,-1 0,0 0,0 0,1 0,-1 0,0-1,0 0,-1 0,5-2,5-5,1-1,-2 0,1-1,-1 0,-1-1,14-19,6-16,-2-2,-3-1,-1-1,-3-1,25-98,-57 199,-6 67,14-87,1 0,1 1,2-1,1 0,7 38,-7-57,1-1,0 0,1 0,0 0,0 0,1-1,0 0,0 0,1 0,0 0,1-1,0 0,0-1,0 1,9 5,-11-9,1 0,-1 0,1-1,-1 0,1 0,0 0,0 0,0-1,0 0,0 0,0-1,0 0,0 0,0 0,1-1,-1 0,0 0,0 0,-1-1,1 0,0 0,-1-1,1 1,9-7,2-3,-1 0,-1-1,0 0,-1-2,0 1,-1-2,-1 0,-1 0,0-1,14-29,0-9,-3-2,18-69,-38 120,6-28,-12 24,3 10,1 0,-1 0,0 0,1 0,-1 0,0 0,0 0,1 0,-1 0,0 0,1 0,-1 0,0 1,1-1,-1 0,0 1,1-1,-1 0,0 1,-9 6,1 0,0 1,1 0,0 0,0 1,1-1,0 2,0-1,1 1,-8 18,0 1,2 1,-14 51,17-50,2 1,1 0,-2 35,8-57,0 1,1 0,0-1,0 1,6 17,-6-23,1 0,0 1,1-1,-1 0,1-1,0 1,0 0,1-1,-1 0,1 0,8 7,15 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19.4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87 10,'-7'-7,"-3"5,1 9,2 11,-6 18,1 16,1 14,3 2,3 5,2 4,1 4,2 2,0 1,1 1,-1-7,1-16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20.1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1 252,'-1'-7,"1"1,0-1,1 1,0-1,0 0,0 1,1 0,0-1,2-5,-1 8,-1 0,1 1,0 0,0-1,0 1,0 0,1 1,-1-1,1 1,-1-1,1 1,0 0,0 0,8-2,50-17,73-14,-69 19,81-20,-160 40,1-1,0 2,-1 0,2 0,-1 1,1 0,0 1,-14 11,12-5,0 0,1 1,0 1,1 0,0 0,2 1,0 0,0 1,2 0,-11 34,17-47,0-1,0 1,0 0,1 0,-1 0,1 0,0 0,0 0,0 0,0 0,1-1,0 1,0 0,0 0,0 0,0-1,1 1,0 0,-1-1,1 1,1-1,-1 0,0 0,1 0,0 0,0 0,-1-1,2 1,-1-1,0 0,0 1,1-2,-1 1,1 0,0-1,-1 1,8 0,-1 1,0-1,1 0,-1-1,1 0,0 0,-1-1,1-1,0 0,-1 0,1-1,-1-1,0 0,13-5,110-60,51-21,-164 81,1 0,1 2,-1 1,1 0,0 2,0 1,23-1,-38 4,0 0,0 0,0 1,0 0,0 0,0 1,0-1,-1 1,0 1,1-1,-1 1,0 0,-1 1,1 0,-1-1,0 2,0-1,5 7,-5-5,0-1,-1 1,0 0,0 0,0 0,-1 0,0 1,-1 0,0-1,0 1,0 0,-1 0,0 0,-1 0,0 13,-7-4,7-17,0 0,0 0,-1 1,1-1,0 0,-1 0,1 0,0 0,-1 1,1-1,0 0,0 0,-1 0,1 0,0 0,-1 0,1 0,-1 0,1 0,0 0,-1 0,1 0,0 0,-1 0,1 0,0-1,0 1,-1 0,-1-1,1 0,0 0,0-1,0 1,-1 0,1-1,0 1,1 0,-1-1,0 1,0-1,1 0,-1 1,1-1,-1 1,1-1,-1-2,1-7,0 1,0-1,1 1,0-1,1 1,0 0,0 0,1 0,1 0,0 0,8-15,3-2,1 0,34-42,-38 54,1 1,0 0,1 0,1 1,0 1,0 1,19-11,4 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21.4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74,'19'-8,"3"-3,-22 11,1 0,-1 0,1 0,-1 0,1 0,-1 0,1 0,-1 0,1 0,-1 0,1 0,-1 1,1-1,-1 0,1 0,-1 0,1 1,-1-1,1 0,-1 1,0-1,1 0,-1 1,0-1,1 0,-1 1,0-1,1 1,-1-1,0 0,0 1,1-1,-1 1,0-1,0 1,0-1,0 2,4 40,-4-39,0 0,-1 0,1 0,0 0,0 0,1 1,-1-1,1 0,0 0,-1 0,1 0,1 0,-1 0,0 0,1-1,-1 1,1 0,0-1,0 1,0-1,0 1,0-1,1 0,-1 0,1 0,-1 0,4 1,-2-1,0-1,1 1,-1-1,1 0,-1 0,1 0,-1-1,1 0,0 0,-1 0,1 0,-1-1,1 1,0-1,-1 0,0-1,1 1,-1-1,0 0,0 0,1 0,-2-1,8-5,-8 6,0 0,-1 0,1-1,0 1,-1-1,0 0,0 0,0 0,0 0,0 0,-1 0,1 0,-1-1,0 1,0 0,0-1,0 1,0-1,-1 1,0-1,0 0,0 1,0-1,0 1,-1-1,0 1,1-1,-1 1,-1-1,1 1,-3-5,1 3,0-1,-1 1,1 0,-2 0,1 1,0-1,-9-6,-11-6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21.7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38,'0'7,"0"10,7 1,9-8,3-15,5-12,-10-5,-13 3,-14 3,-5 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28.9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290 0,'-2'0,"0"1,0-1,0 0,0 1,0 0,0-1,0 1,0 0,0 0,0 0,1 0,-1 1,0-1,1 0,-1 1,1-1,-3 4,-21 33,19-28,-13 25,2 0,1 2,-17 60,-20 121,33-128,-1-6,6-25,-14 103,29-158,-1 0,1 0,0 0,0 0,1 0,-1 0,1 0,0 0,0 0,0 0,1 0,-1 0,4 5,-3-6,0-1,0 1,1-1,-1 0,1 0,-1 0,1 0,0 0,0-1,0 1,0-1,0 1,0-1,0 0,0-1,0 1,5 0,21 1,-1-1,0-1,0-2,0-1,50-11,-43 7,379-77,-339 70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29.6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59 36,'-2'1,"0"-1,0 1,-1 0,1 0,0 1,0-1,0 0,1 1,-1-1,0 1,0-1,1 1,-1 0,1 0,0-1,-3 5,-18 34,22-39,-1 0,1-1,-1 1,1 0,-1 0,1 0,0 0,0 0,-1 0,1 0,0 0,0 0,0 0,0 1,0-1,1 0,-1 0,0 0,0 0,1 0,-1-1,0 1,1 0,-1 0,1 0,-1 0,1 0,0 0,-1-1,1 1,0 0,0 0,-1-1,1 1,0-1,0 1,0 0,0-1,0 0,0 1,0-1,0 0,0 1,0-1,0 0,0 0,0 0,0 0,0 0,1 0,11 1,0-1,0 0,19-4,-11 2,545-80,-384 39,-140 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6:21:39.3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2828 3572 0,'0'0'0,"25"0"0,0 0 16,-25-25 31,24 25 15,1 0-46,0 0 0,25 0-16,-26 0 15,26-24-15,49 24 16,-24 0-1,-1-25 1,-24 25 0,-25 0 31,-50-25-16,0 25-16,-25-25 1,-24 0 0,-1 25-1,1-24 1,-25-1 0,24 0-1,26 0 1,24 0-1,0 1 1,25-1 15,25 0 1,0 25-17,49-25 1,1 25-1,24 0 1,-25-25 0,26 25-1,-26-24 1,-49 24 0,0-25-1,-25 0 1,0 0-1,-50 25 1,0-49 0,1 49-16,-26-25 15,1 0 17,24 25-17,25 0 1,25-25 15,0 0 0,25 25-31,0-25 16,49 1 0,26-1-1,49-25 1,-75 25-1,-24 1 1,-26 24 0,-24-25 15,-24 25-15,24-25-1,-100 0 1,26 0-1,-25-24 1,49-1 0,0 25-1,26-24 1,-1 24 0,25 0-1,0 0 1,0 1-1,0-1 1,0 0 0,0 0-1,25 25 17,-1 0-17,1-25 1,0 0-1,0 1 1,0-1 0,0-25-1,-1-24 1,1-50 0,-25-25-1,0-25 1,0 50-1,0 50 1,0 24 0,0 25-1,0 1 1,0-1 171,25 25-140,0 0-47,0 0 16,-1 0-16,26 0 16,0 0-1,74-25 1,0 25-1,24 0 1,1 0 0,0-25-1,0 25 1,25 0 0,-1-25-1,-24 25 1,-74-24-16,73 24 15,-24 0 1,-24 0 15,-1 0-15,-25-25 0,26 25-1,-26-25 1,0 25-1,-24 0 1,-25 0 15,0 0-15,-1 0 15,-24-25 47,0 0-62,-24 25 0,-1-24-16,0 24 15,0-25-15,0 25 16</inkml:trace>
  <inkml:trace contextRef="#ctx0" brushRef="#br0" timeOffset="378.71">5780 843 0,'0'0'15,"50"-49"16,-50 24-31,0 0 16,0 75 47,-25-25-63,25 49 15,-25 75 1,25 74-1,-25 0 1,0-24 0,25-75-1,-24-50 1,24-49 0,0 0-1</inkml:trace>
  <inkml:trace contextRef="#ctx0" brushRef="#br0" timeOffset="746.18">6425 967 0,'0'0'0,"0"-49"15,25 24 1,-25 0 0,0 0 15,0 50-15,-25 99-1,0 50 1,25-75-16,-25 100 15,-24-51 1,24-23 0,25-26 15,0-50-15,0-24-1</inkml:trace>
  <inkml:trace contextRef="#ctx0" brushRef="#br0" timeOffset="1212.33">7268 273 0,'0'0'0,"0"-25"31,0 0-16,-49 25 1,-1 0 0,-49 50-1,0 49 1,49 25 0,25 0-1,75-25 1,49-24-1,25-50 1,-49-1 0,-51-24-1,-24 25 1</inkml:trace>
  <inkml:trace contextRef="#ctx0" brushRef="#br0" timeOffset="1763.14">1885 2729 0,'0'0'0,"0"-25"15,-24 25 1,-1 25 0,25 49-1,0 1-15,-25 123 32,-25 1-17,50-51 1,-25-98-16</inkml:trace>
  <inkml:trace contextRef="#ctx0" brushRef="#br0" timeOffset="2212.96">1861 2828 0,'0'0'0,"24"-149"15,26 0 1,24 1 0,26 48-1,24 26 17,-50 49-17,-49 75 1,-25 74-1,-50-50-15,-49 100 16,-50-1 0,50-73-1,49-26 1,26-24 0,-1-25-1,25 24 1,25 26-1,49-26 1,25 26 0,0-1 15,1 25-31</inkml:trace>
  <inkml:trace contextRef="#ctx0" brushRef="#br0" timeOffset="3446.89">2902 3572 0,'0'0'0,"0"-25"15,25 25 95,0 0-79,0 0-31,0 0 16,-1 0-16,1 0 15,0 0 1,0 0-16,24 0 15,-24 0 32,-25 25-31,0 0 15,0 0-31,0 0 16,0 24-1,0 26 1,0-1 0,0 1-1,0 24 1,25-25 0,-25 25-1,25-24 1,-25 24-1,0 0 1,25 1 0,-25-26-1,25 25 17,-25-24-17,0-51-15,0 26 16,0-25-1,0 24 1,0-24 0,-25 25-1,25-25 1,0 0 0,-25-1-1</inkml:trace>
  <inkml:trace contextRef="#ctx0" brushRef="#br0" timeOffset="8278.77">6524 1315 0,'0'0'0,"25"0"94,0 0-78,0 0-16,24 0 15,1 0-15,99 25 16,0-50 0,49 25-1,0 0 17,-24-25-17,25 25 1,-51-25-1,26 25 1,-50-25 0,-25 25-1,25-24 1,-74 24 0,-25 0-1,0 0 32,-50 0 125,0 24-47,25 1-125,0 25 16,-25-1-16,0 26 15,1 98 1,-26 26-1,25 24 1,0-24 0,1-26-1,48 1 1,-24 0 0,0-26-1,0 1 1,0-25-1,0-24 1,25-51-16,-25 1 16,0-25 62,0-50 78,0 0 47,-25 25-203,1 0 16,-26 0-1,25 25-15,0 0 16,-24-25-16,-1 49 16,25 26-1,0-1 17,50 0-17,25-24 1,24 0-1,-24-25-15,24-1 16,-24 1 0,-25-50-1,0 1 1,-25-1 0,0 0-1,-50 25 1,0 25-1,1 0 1,-1-1 0,25 26 15,0 24-15,50 1-1,0-26 1,50-24-1,-26 0 1,1-25 0,-25-25-1,-1 0 1,-24 1 0,-49 24 15,-1 24-16,1 1 17,-1 50-32,25-1 15,25-24 17,0-1-17,50-24 1,-1-25-1,1 25 1,-25 0 0,24-25-1,-49-25 1,0 0 0,-24 25-1,-26 0-15,0 25 16,1 0-1,24 24 1,0 1 15,25 0-15,-25 24 0,25-24-1,0-26-15,0 26 16,25 24-1,-25-24 1,0-25 0,0 0-1,0-1 17,0 1-17,0 0 16,0 0-15,0 0 0,0 0-16,0-1 15,0 1 17,0 25-17,0-25 1,0-1-1,-25-24 64,25-24-79,-25 24 31,1-25-31,-1 25 15,0-25 1,-25 25 0,1 0 15,-26 25-15,26-25-16,24 25 15,-74-25 1,-50 49-1,50-24 1,24-25 0,-24 25-1,0 0 1,-50-1 0,0-24-1,0 25 1,0-25-1,-49-25 1,49 25 0,50 0 15,0 0-15,24 0-1,26 0 1,24 0 15,0 0 47,0 25-47,50-25 126,0 0-110,-50 25 93,25 0-124,0 0-1,0-1-15,25 1 16,0 0 0,-1-25-16,1 0 15,0 0 17,-50-25-17,25 0 1,-25 25-16,1 0 31,-26 0-15,50 25-1,-25-25 1,25 25 0,25-25-1,0 0 1,-25 25 15</inkml:trace>
  <inkml:trace contextRef="#ctx0" brushRef="#br0" timeOffset="8902.32">5160 5582 0,'0'-25'16,"0"0"15,0 50 63,25-25-79,-1 25 1,-24-50 31,-24 25 0,-1 0-32,0 0 1,25 25 0</inkml:trace>
  <inkml:trace contextRef="#ctx0" brushRef="#br0" timeOffset="9830.42">5135 5606 0,'0'-24'47,"-25"24"0,0 0-47,1 0 31,-1 0-31,0 24 0,0-24 15,-49 0 1,-1 25 0,1 0 15,-25 0-15,49-25-16,-49 25 15,0 0 1,-1-25-1,1 24 1,0 1 0,25-25-1,-26 0 1,26 25 0,-25-25-1,24 0 1,1 0-1,-50-25 1,74 25 0,-24 0 15,24-25-15,25 25 15,1 0 16,24-24 0,0-1-32,0 0 1,0 0-16,-25-25 15,25-24 1,-25-25 0,0 24-1,25 26 17,0-26-17,0 26 1,25-26-1,-25 26 1,0-1 0,0 25-1</inkml:trace>
  <inkml:trace contextRef="#ctx0" brushRef="#br0" timeOffset="11013.33">9129 3498 0,'25'-25'15,"-25"0"64,0 50-64,-25-25 1</inkml:trace>
  <inkml:trace contextRef="#ctx0" brushRef="#br0" timeOffset="12917.58">8310 3374 0,'-24'0'140,"24"-25"-109,-25 25-31,25-25 16,-25 25-16,25-25 16,0 1 15,0-1-15,0 0-16,0 0 15,0-24 1,25 24-1,-25-25 1,25 1 0,-1 24-1,-24 0 1,50 25 0,-25 0-1,24-25 1,1 50-1,-25 0 1,0 0 0,-1-1 15,-24 1-15,0 0-1,0 0 1,-49 0-1,-1-25 1,1 0 0,-1 0-1,50-25 1,-25 0 0,0 0-1,25 0 1,0-24-1,25-1 1,-25 0 0,50 1 15,-50 24-15,0 0-1,25 0 1,-1 25-1,1 0 1,-25-24 0,50 24-1,-50-25 17,25 25-1,-50 0 16</inkml:trace>
  <inkml:trace contextRef="#ctx0" brushRef="#br0" timeOffset="13946.63">9055 3250 0,'0'0'0,"0"-25"16,-25 50 47,25 0-48,0 24-15,0 26 16,-25 24-16,25-25 15,0 25 1,-25 50 0,50-99-16,-25 24 15,25-24 1,74-50 0,75 0-1,-1 0 1,-24-25-1,-74 0 1,-75 50 15</inkml:trace>
  <inkml:trace contextRef="#ctx0" brushRef="#br0" timeOffset="15180.7">4986 6450 0,'-25'0'31,"25"25"-15,-24 24-16,24 1 15,-25 24-15,0-24 16,0 99 0,25-50-1,25-49 1,25-26-1,24-24 1,0-49 0</inkml:trace>
  <inkml:trace contextRef="#ctx0" brushRef="#br0" timeOffset="15446.52">4912 6524 0,'0'0'0,"-25"-24"0,25-1 47,25 25-47,24-25 16,-24 25-16,25-25 15,-1 0-15,51-24 16,-51 24 15,-24 25-31</inkml:trace>
  <inkml:trace contextRef="#ctx0" brushRef="#br0" timeOffset="15613.6">4788 6723 0,'49'25'16,"-24"-25"0,25 0-16,24-25 15</inkml:trace>
  <inkml:trace contextRef="#ctx0" brushRef="#br0" timeOffset="15896.93">5656 6450 0,'0'-25'15,"-25"50"16,0 0-31,1 24 16,24 1 0,-25 0-16,25 49 15,0 0 1,74-25 0,1-49-1,49-25 1,-75 0-1</inkml:trace>
  <inkml:trace contextRef="#ctx0" brushRef="#br0" timeOffset="16180.99">6351 6326 0,'0'0'0,"24"-25"0,-24 0 31,0 50-15,-24 0 0,-1 99-1,25 25 1,0-50 0,25-25-1,24-49 1,26 0-1,24-50 1,-74 25 0</inkml:trace>
  <inkml:trace contextRef="#ctx0" brushRef="#br0" timeOffset="16347.54">6301 6599 0,'0'0'0,"-50"-25"32,100 0-1,0 25-31,-1-25 16</inkml:trace>
  <inkml:trace contextRef="#ctx0" brushRef="#br0" timeOffset="16600.91">6723 6251 0,'0'0'0,"24"0"16,-24-24-16,25 48 31,0 26-31,0-25 16,25 99-1,-1 0 1,-49 25 0,-49 0-1,-1-75 1,-25-24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5.9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1 335,'0'-6,"6"-2,14-6,15-5,14-7,17-5,15-3,11-1,3-1,-3-1,-6 1,-11 5,-18 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29.9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 36,'0'7,"-7"3,-10-1,5-2,13-2,12-2,19-8,18-4,15 0,4-6,4 0,-2 1,-14 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31.3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249 20,'0'-20,"-3"31,-1 14,-35 178,-15 70,-84 250,138-520,-3 8,0 0,2 0,-1 0,1 19,1-28,0-1,0 1,0 0,0 0,0 0,1 0,-1-1,1 1,-1 0,1 0,0-1,0 1,0 0,0-1,0 1,0-1,0 1,0-1,1 0,-1 1,0-1,1 0,-1 0,1 0,-1 0,1 0,0 0,0-1,-1 1,1 0,0-1,0 1,-1-1,1 0,3 0,14-1,-1-1,1 0,-1-2,0 0,0-1,0-1,27-13,17-5,-11 9,102-19,-101 27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33.6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33,'7'0,"10"0,16 0,17 0,15 0,2 0,13 0,-1 0,1 0,-6-7,-9-3,-7 1,-15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34.0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3,'-7'0,"-2"7,7 11,11 1,19-3,19-10,16-7,12-3,6-8,-2-3,0 2,0 3,1 3,-5 3,-8 2,-9 1,-7 1,-12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7:58.4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271 244,'0'-234,"-2"225,-3 14,-4 19,-4 31,-8 78,13-75,-12 149,15-126,-4 0,-25 103,-36 124,56-215,-5 23,11-72,-3 47,-4 28,13-112,1 0,-1 1,1-1,0 1,0-1,1 1,1 10,-1-17,1 1,-1-1,1 1,-1 0,1-1,0 1,0-1,0 1,0-1,0 0,0 1,0-1,0 0,0 0,0 1,1-1,-1 0,1 0,-1-1,1 1,-1 0,1 0,-1-1,1 1,-1-1,1 1,0-1,-1 0,1 0,0 1,0-1,-1 0,1-1,2 1,12-2,0 0,0-1,-1-1,1 0,-1-1,17-8,45-14,56-2,0 5,2 7,165-1,-291 18,22-1,50-6,-45-2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3.5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1015 822,'0'-1,"0"0,0-1,-1 1,1 0,-1 0,1 0,-1 0,1 0,-1 0,1 0,-1 0,0 0,0 0,1 0,-1 0,0 1,0-1,0 0,0 0,0 1,0-1,0 1,0-1,0 1,-1-1,-1 1,-35-9,30 8,-21-2,0 1,-1 1,1 1,-32 5,-115 27,109-15,-110 43,149-49,1 2,1 1,0 1,1 2,1 0,-34 32,44-34,0 1,1 0,1 1,1 0,1 1,0 0,-12 35,16-38,0 1,2 0,0 0,1 0,1 1,0 0,1-1,1 1,3 32,-1-40,1-1,0 1,0-1,1 0,-1 0,2 0,-1-1,1 1,0-1,1 0,0-1,0 1,0-1,1 0,0-1,0 1,1-2,-1 1,1-1,0 0,15 5,-6-3,1 0,-1-2,1 0,0-1,0-1,0 0,0-1,0-2,32-3,-27-1,0-1,-1-1,0-1,0 0,-1-2,0-1,-1 0,0-2,-1 0,0-1,-1-1,30-32,-14 8,-2 0,-1-3,-3 0,44-85,-51 79,-1-1,-2-1,18-86,14-162,-49 287,21-190,-19 155,-2 0,-8-63,6 96,-1 0,0 0,-2 1,1-1,-10-21,12 33,1-1,-1 1,1 0,-1 0,0 0,1 0,-1 0,0 0,0 0,0 0,1 0,-1 0,0 0,0 1,0-1,-1 0,1 1,0-1,0 1,0-1,0 1,-1-1,1 1,-2 0,1 0,1 0,-1 1,0-1,1 1,-1 0,1-1,0 1,-1 0,1 0,-1 0,1 0,0 0,0 0,0 1,0-1,-2 2,-3 7,-1 0,1 0,1 0,-5 14,-12 36,2 1,3 0,3 2,-7 78,11-16,7 149,5-183,9 174,-6-210,3-1,26 97,-28-134,0 0,0-1,2 0,0 0,1-1,1 0,0 0,1-1,0-1,17 16,-17-19,1-1,0 0,1 0,0-1,0-1,1 0,0-1,0-1,0 0,1-1,0 0,17 2,8-2,0-2,0-1,-1-2,1-2,0-1,-1-3,40-11,-72 17,0-1,-1-1,1 1,-1-1,0-1,1 1,-2-1,1 0,8-7,6-12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4.0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197 36,'0'-7,"0"-10,0 6,-7 18,-2 23,0 21,-6 16,1 11,-6 13,2 7,3 0,-3-2,2-3,3-2,5-11,-5-10,1-11,2-15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4.4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10 187,'-7'0,"5"0,10 0,18 0,19-7,16-3,19-6,11-8,4 0,1 5,-10-2,-12 2,-11 5,-23-3,-19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4.8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78,'0'-3,"0"1,0-1,0 0,0 1,1-1,-1 0,1 1,0-1,-1 1,1-1,0 1,0-1,1 1,-1-1,1 1,-1 0,1 0,0 0,-1 0,1 0,0 0,0 0,0 1,1-1,-1 1,0-1,1 1,-1 0,1 0,-1 0,5-1,6 0,-1 1,1 0,0 0,0 2,18 1,-19-1,144 11,272-14,-349-6,73-4,-147 12,29 2,-33-2,0 0,0 0,1 1,-1-1,0 0,0 1,0-1,0 1,1 0,-1-1,0 1,0 0,0-1,0 1,0 0,-1 0,1 0,0 0,0 0,-1 0,2 2,-2 14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5.2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0 193,'510'-23,"-301"11,1295-90,-1047 52,-448 48,-6 1,0 1,0-1,0 0,1 1,-1 0,0 0,0 0,0 0,0 0,1 1,-1-1,0 1,0 0,0 0,0 0,0 0,4 3,-1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6.9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412 53,'1'-1,"0"0,0 0,0 0,0 0,0 0,0-1,0 1,0 0,-1 0,1 0,-1-1,1 1,0 0,-1-1,0 1,1-1,-1 1,0 0,0-1,0 1,0-1,0 1,0-1,0 1,0 0,-1-2,0 1,0 1,0 0,0 0,0 0,0-1,-1 1,1 1,0-1,0 0,-1 0,1 0,0 1,-1-1,1 0,-1 1,1 0,-1-1,1 1,-1 0,0 0,1-1,-1 1,1 1,-3-1,-22 3,0 1,1 1,-1 2,2 0,-1 2,1 0,0 2,-34 21,45-25,1 1,1 1,-1 0,1 1,1 0,0 1,0 0,-8 13,15-20,1-1,-1 1,1 0,0 0,0 1,0-1,1 0,-1 1,1-1,0 0,0 1,1 0,0-1,-1 1,1-1,1 1,-1-1,1 1,0 0,0-1,0 0,0 1,1-1,0 0,0 0,0 1,0-1,1-1,3 6,3 1,0-1,1-1,0 1,0-1,0-1,1 0,16 7,89 33,-80-35,52 26,-86-37,0 0,0 1,0-1,0 0,0 1,0-1,0 1,0 0,-1 0,1-1,0 1,-1 0,3 5,-4-6,0 0,0 1,0-1,0 0,0 0,0 1,0-1,0 0,0 1,0-1,-1 0,1 0,-1 0,1 1,-1-1,1 0,-1 0,0 0,0 0,1 0,-1 0,0 0,0 0,0 0,0-1,0 1,0 0,0 0,-2 0,-12 9,-1-1,-1 0,0-1,0-1,-28 8,-93 17,85-22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5.9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1271 683,'-31'-1,"-54"-11,56 7,1 2,-45-1,40 6,0 2,0 1,1 2,-1 1,1 2,-44 19,-6 9,-86 56,-52 55,184-121,2 2,1 1,-52 64,73-78,0-1,2 1,0 1,0 0,2 0,0 1,1 0,-5 26,10-38,1 0,0 0,0 0,1 0,0 0,0 0,1 0,-1 0,2 0,-1 0,1-1,0 1,0 0,1-1,0 1,0-1,0 0,1 0,0 0,0-1,0 1,1-1,0 0,0 0,0-1,1 1,7 4,0-2,0 1,1-2,-1 0,1 0,0-1,1-1,-1-1,1 0,0 0,0-2,0 0,0 0,0-2,23-2,-20-1,-1 0,1-1,-1 0,0-2,0 0,-1-1,0 0,0-1,-1-1,0-1,24-22,-8 0,-1 0,-1-2,-2-2,-2 0,-1-2,-2 0,17-44,6-30,43-162,0-100,-72 274,7-176,-25 262,-4 27,-6 30,-67 571,73-552,-23 399,28-336,27 209,-18-278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6.3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122 68,'3'-4,"0"0,0 0,0 0,-1 0,0-1,0 1,0-1,2-5,5-13,-9 23,0 0,0 0,0 0,0 0,0 0,0 0,0 0,0 0,0 0,0 0,0 0,0 1,0-1,0 0,0 0,0 0,1 0,-1 0,0 0,0 0,0 0,0 0,0 0,0 0,0 0,0 0,0 0,0 0,0 0,0 0,1 0,-1 0,0 0,0 0,0 0,0 0,0 0,0 0,0 0,0 0,0 0,0 0,0 0,1 0,-1 0,0 0,0 0,0 0,0 0,0 0,0 0,0 0,0 0,0 0,0 0,0 0,2 15,-4 23,-69 319,40-228,-22 219,51-327,2 1,0 0,2-1,5 32,-6-46,1 1,0-1,0 0,1 0,0 0,0 0,1-1,0 1,0-1,0 0,1 0,0-1,0 1,0-1,1 0,8 6,-3-5,0-1,1 0,-1 0,1-1,0-1,0 0,1-1,-1 0,0 0,1-2,-1 1,25-4,4-3,1-1,56-18,-32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6.6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 95,'-14'0,"-13"0,-1-7,19-3,24 0,25-5,35 0,25-4,-4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7.2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0,'2638'0,"-2573"0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7.6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56 103,'0'-4,"-2"0,1 1,0-1,-1 0,0 1,1-1,-1 1,-1 0,1 0,0 0,-1 0,-5-6,-11-13,19 21,-1 0,0 1,1-1,-1 0,0 0,1 0,-1 0,1 0,0 0,-1 0,1 0,0 0,-1 0,1-1,0 1,0 0,0 0,0 0,0 0,0 0,0 0,0 0,1 0,-1 0,1-2,0 3,0-1,0 1,0 0,0-1,0 1,0 0,0 0,1 0,-1 0,0 0,0 0,0 0,0 0,0 0,0 0,0 1,1-1,-1 0,1 1,12 5,-1-1,20 12,91 57,49 27,-91-57,258 143,-324-178,0 1,-1 1,0 0,20 21,-32-30,0 1,-1-1,0 1,0 0,1 0,-2 0,1 0,0 0,-1 0,1 1,-1-1,0 1,0-1,0 0,-1 1,1 0,-1-1,0 1,0-1,0 1,0-1,0 1,-1 0,0-1,0 0,0 1,0-1,0 1,-1-1,-2 5,-7 7,-1-1,0 1,0-2,-1 0,-1-1,-25 18,-101 56,70-50,-3-4,-150 47,150-59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7.9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0 195,'0'-7,"0"-10,0-8,0-8,0-6,0-2,0 12,0 25,0 29,0 23,8 19,1 19,0 17,-2 12,-1 8,-3-2,-1 0,-2-21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8.9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72,'6'-1,"1"0,-1 0,0-1,1 0,-1 0,0-1,11-5,14-6,-6 5,1 2,0 0,0 2,1 1,29-1,-46 5,0 0,0 0,1 1,-1 0,0 0,0 1,0 1,0 0,-1 0,1 1,-1 0,0 1,0 0,0 0,0 1,11 10,-16-12,0 0,-1 1,1 0,-1-1,0 1,0 0,0 1,-1-1,0 1,0-1,0 1,-1-1,0 1,1 8,-2-3,0-1,0 1,-1-1,-1 1,0-1,0 0,-6 16,-2 0,-2-1,-1 0,-1 0,-1-1,-20 24,-13 7,35-42,1 1,0 0,1 1,0 0,1 0,-8 18,18-32,-1-1,1 1,0-1,0 1,-1-1,1 1,0 0,0-1,0 1,0-1,-1 1,1 0,0-1,0 1,0 0,0-1,1 1,-1-1,0 1,0 0,0-1,0 1,1-1,-1 1,0-1,0 1,1-1,-1 1,0-1,1 1,-1-1,1 1,-1-1,1 1,-1-1,1 0,-1 1,1-1,0 1,25 1,-24-2,63-3,-41 1,0 0,-1 2,1 1,24 4,-40-4,-1 1,0 0,1 1,-1-1,0 1,0 1,0 0,-1 0,1 0,-1 0,0 1,0 0,-1 0,1 1,-1 0,8 12,-7-10,-1 1,0 0,-1 0,0 1,-1-1,0 1,0 0,-1 0,0 0,0 0,-1 19,-2-15,0 0,-1 0,0 0,-1 0,-1 0,0-1,-1 0,-6 13,2-8,-1-1,0 0,-2-1,1 0,-2 0,0-2,-1 0,0 0,-1-1,-1-1,0 0,-25 13,12-13,1-2,-2 0,1-2,-1-2,0 0,0-2,-1-1,-33-2,-3-1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09.6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1782 227,'-8'-16,"-1"0,-1 1,0 0,-1 1,0 0,-1 0,0 1,-1 1,-1 0,0 1,-23-14,23 18,0-1,0 2,-1 0,0 1,0 1,0 0,-1 1,1 0,-1 1,0 1,1 1,-1 0,-22 3,9 3,0 1,1 1,0 2,0 0,0 2,2 1,0 1,0 2,-24 18,-11 13,3 3,-69 74,42-29,4 3,-111 177,98-115,-88 204,135-254,-63 226,93-268,4 1,3 0,3 0,2 124,7-164,1 1,1-1,2 1,1-2,1 1,1-1,2 0,15 29,-13-35,0 0,2-1,0-1,1 0,1-1,1-1,1 0,0-2,38 26,-13-16,2-2,0-3,1-1,0-2,2-2,55 10,22-3,159 9,-76-19,0-10,409-45,-523 28,-1-4,-1-5,-1-3,129-55,-174 60,-1-3,-1-1,-2-3,0-1,-2-2,-1-2,-2-1,-1-2,60-78,-63 65,-3-2,-2-1,-2-1,-2-1,-3-1,-2-2,-3 0,18-108,-27 105,-2 0,-3 0,-2-1,-3 1,-3 0,-2 0,-3 0,-29-95,24 113,-2 0,-2 1,-1 1,-2 1,-2 1,-2 1,-1 1,-1 2,-2 0,-66-54,48 49,-3 3,-1 2,-1 3,-2 1,-1 3,-1 3,-79-23,50 23,-2 3,0 4,-176-10,205 26,1 2,-1 4,0 1,1 3,1 3,0 2,-56 22,8 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3.4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455 351,'0'0,"0"0,0 0,-1 0,1 0,0 0,0 0,0 0,-1 0,1 0,0 0,0 0,0 0,-1 0,1 0,0 0,0 0,0-1,0 1,0 0,-1 0,1 0,0 0,0 0,0 0,0-1,0 1,0 0,-1 0,1 0,0 0,0-1,0 1,0 0,0 0,0 0,0 0,0-1,0 1,0 0,0 0,0-1,4-10,17-19,-11 17,1-4,-1-1,-1 0,-1 0,9-26,-15 37,1 0,-2 0,1-1,-1 1,0-1,0 0,-1 1,0-1,0 1,-1-1,0 0,-1 1,1 0,-6-14,5 18,0-1,-1 0,1 1,-1 0,0 0,0-1,0 2,0-1,-1 0,1 1,-1-1,0 1,1 0,-1 0,0 0,0 1,0 0,0-1,-1 2,1-1,0 0,0 1,-1-1,1 1,-6 1,-1 0,0 0,-1 1,1 0,0 0,1 2,-1-1,0 1,-17 10,4 1,1 1,1 1,0 2,1 0,1 1,1 0,-26 39,26-32,1 1,1 1,2 1,1 0,1 1,-9 36,19-56,1-1,0 1,0 0,1-1,1 1,0 0,1 14,0-22,-1-1,0 1,1-1,0 1,-1-1,1 0,0 0,0 1,0-1,1 0,-1 0,0 0,1 0,0 0,-1 0,1-1,0 1,0 0,0-1,0 1,0-1,0 0,0 0,0 0,1 0,-1 0,0 0,1-1,-1 1,1-1,-1 1,0-1,1 0,-1 0,1 0,3-1,8-1,-1-1,0 0,0-1,0 0,0-1,-1-1,20-11,-1-2,46-38,-47 28,-25 23,0 1,0-1,1 1,-1 0,1 1,0-1,0 1,1 0,-1 1,1 0,13-5,-18 8,-1 0,1 0,-1 0,0 0,1 0,-1 0,1 1,-1-1,0 1,1-1,-1 1,0-1,1 1,-1 0,0 0,0 0,0-1,1 1,-1 0,0 0,0 1,-1-1,1 0,0 0,0 0,0 2,15 38,-14-34,7 29,-1 0,4 46,-8-37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3.8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0,'2'2,"-1"0,0 1,0-1,1 0,-1 1,-1-1,1 1,0-1,-1 1,1-1,-1 1,0 0,0-1,0 1,0-1,0 1,-1 3,0 5,-8 330,12-327,4-19,8-24,11-36,-16 39,0-1,2 2,1-1,23-31,-33 52,1 1,-1 0,1 0,0 0,1 1,-1-1,1 1,7-4,-11 6,1 0,0 1,0-1,-1 0,1 1,0 0,0-1,0 1,0 0,0 0,-1 0,1 0,0 0,0 0,0 1,0-1,0 1,-1-1,1 1,0 0,0 0,-1 0,1 0,-1 0,1 0,-1 0,1 0,1 2,3 4,-1 0,0 0,0 0,-1 0,0 1,0 0,-1 0,0 0,4 14,0 12,4 36,-6-40,17 102,-12-79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7.3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 0,'-2'3,"-1"0,1 0,0-1,0 2,0-1,0 0,1 0,-1 1,1-1,0 0,0 1,0 0,0-1,1 1,0-1,-1 1,1 0,0-1,1 1,-1 0,1-1,0 1,-1-1,2 1,-1-1,0 1,1-1,-1 0,1 1,3 3,0 0,0 1,0-1,1 0,0-1,0 0,1 1,0-2,0 1,0-1,0 0,13 5,-9-5,0-1,1 0,-1-1,1 0,0-1,0-1,0 1,0-2,0 0,0 0,16-3,-20 1,-1 1,1-1,-1-1,0 1,0-1,0-1,0 1,-1-1,1 0,-1-1,0 1,0-1,-1 0,1-1,-1 1,-1-1,1 0,-1-1,4-6,16-41,-19 40,1 0,12-21,-15 34,-3 6,-2 13,-52 186,14-60,-203 716,216-775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4.3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377 763,'0'-3,"0"1,0-1,0 0,0 1,-1-1,1 1,-1-1,1 0,-1 1,0-1,0 1,-1 0,1-1,0 1,-1 0,1 0,-1 0,0 0,0 0,1 0,-1 0,-1 0,-2-1,2 2,1 0,-1 0,0 0,0 1,0-1,1 1,-1-1,0 1,0 0,0 1,0-1,0 0,0 1,0-1,1 1,-1 0,0 0,0 0,1 1,-1-1,1 0,-4 3,-7 6,-1 0,2 1,-1 1,1 0,1 1,-19 27,8-6,-31 65,-11 53,55-125,1 1,1-1,-5 48,12-71,-1 0,1 0,0 0,0 0,1 0,-1 0,1 0,0-1,0 1,0 0,0 0,1-1,-1 1,1-1,0 1,4 5,-3-6,1-1,-1 1,0 0,1-1,0 0,0 0,-1 0,1 0,0 0,1-1,-1 0,0 0,0 0,8 1,1-1,0-1,1 0,-1-1,0 0,0-1,0-1,0 0,0-1,-1 0,1-1,-1 0,0-1,0 0,-1-1,0 0,0-1,-1 0,14-15,-1 0,-1-1,-2-1,0-1,-2 0,-1-2,22-47,-13 15,-4 0,-2-2,-3 0,-2-1,10-114,-18 74,-4-1,-21-187,13 242,4 37,3 14,3 20,24 242,-19-152,47 505,-49-531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4.7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0,'-7'0,"-2"7,7 11,4 15,2 17,0 21,-1 14,0 6,-9 10,-2 1,-1-2,-5-3,-1-18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5.2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0 597,'1'-7,"-1"-1,1 1,1 0,0 0,0-1,0 1,1 1,0-1,0 0,0 1,1-1,0 1,1 0,-1 0,7-6,10-8,0 1,38-26,-37 29,-21 15,168-134,-145 113,-2-1,0 0,-2-2,31-47,-39 51,-9 14,0 1,1-1,0 1,1 0,-1 0,1 0,8-7,-13 12,1 1,-1 0,1-1,0 1,-1 0,1-1,-1 1,1 0,0 0,-1-1,1 1,0 0,-1 0,1 0,0 0,-1 0,1 0,0 0,-1 0,1 0,0 0,-1 1,1-1,0 0,-1 0,1 1,0-1,-1 0,1 1,-1-1,1 0,-1 1,1-1,-1 1,1-1,0 2,12 25,-6-2,-2 1,0-1,0 36,-2 86,-3-90,0 55,-27 196,79-449,-46 127,1 0,0 0,18-24,-23 34,1 1,-1 0,0 0,1 1,0-1,-1 0,1 1,0 0,0 0,1 0,-1 0,0 0,1 0,-1 1,1 0,-1 0,1 0,0 0,-1 0,1 1,6-1,-6 2,-1 1,1-1,-1 1,0 0,0 0,0 0,0 0,0 0,0 0,-1 1,1 0,-1-1,0 1,1 0,-1 0,-1 0,1 1,0-1,-1 0,2 4,5 13,-1 0,4 21,-10-39,7 29,1 6,23 61,-11-52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5.65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158 494,'28'-30,"34"-50,-22 26,-11 18,26-47,-47 71,-2 0,0-1,0 0,-1 0,0 0,-2 0,1-1,1-18,-4 29,-1 0,0 0,0 0,0 0,0 1,0-1,-1 0,1 0,-1 1,0-1,1 0,-1 0,0 1,-1-1,1 1,0-1,-1 1,0 0,1-1,-1 1,0 0,0 0,0 0,-4-2,2 2,0 0,0 1,0 0,-1 0,1 0,0 0,0 1,0 0,-1 0,1 0,0 0,0 1,-1-1,1 1,0 0,-5 2,-8 3,0 1,1 1,-1 1,2 0,-1 1,1 0,1 2,0-1,0 2,1 0,1 0,0 2,1-1,-10 19,8-12,0 1,2 0,1 1,1 0,0 0,2 1,1 0,1 0,-4 50,8-63,1 1,1-1,0 0,0 1,1-1,1 0,0 0,0 0,1 0,0-1,1 1,1-1,-1 0,1-1,1 0,0 0,0 0,1 0,0-1,0-1,1 1,0-1,0-1,1 0,0 0,0-1,0 0,1-1,0 0,0 0,0-1,18 2,-9-2,1-2,0 0,-1-2,1 0,-1-1,26-6,31-10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7.7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0 302,'7'4,"0"1,0 0,0 0,-1 1,0-1,0 2,0-1,-1 0,0 1,0 0,6 14,4 10,18 51,-23-55,74 261,-14-45,-69-238,21 49,-21-51,1 0,-1-1,1 1,0-1,0 1,0-1,0 0,0 0,0 0,0 0,1 0,-1 0,1 0,0-1,3 2,-4-2,-1-1,1 0,-1 0,1 1,-1-1,1 0,0 0,-1 0,1-1,-1 1,1 0,0-1,-1 1,1-1,-1 1,0-1,1 0,-1 1,1-1,-1 0,0 0,0 0,1 0,-1 0,2-3,1-1,1-1,-1 0,-1 0,1-1,2-6,12-32,-1 0,18-87,7-105,-33 181,42-407,-44 345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8.1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229 249,'-6'1,"1"1,-1 0,0 0,1 0,-1 1,1 0,0 0,0 0,0 0,0 1,0 0,1 0,-6 7,4-6,-9 11,0 1,2 0,0 0,0 2,2-1,0 2,2-1,0 1,1 1,1 0,1 0,0 0,-2 27,8-42,0 0,0 1,0-1,1 0,0 1,0-1,0 0,1 0,0 0,0 0,6 9,-7-12,1-1,-1 0,1 0,-1 0,1 0,0 0,0-1,0 1,0-1,0 1,0-1,0 1,1-1,-1 0,0 0,1 0,-1-1,1 1,-1 0,1-1,-1 0,1 1,-1-1,1 0,-1 0,1-1,-1 1,1 0,-1-1,5-1,1-1,1-1,-1 0,0-1,0 0,0 0,0 0,-1-1,0 0,0-1,-1 1,0-1,6-9,2-3,-1-1,-1 0,16-37,-18 30,0 0,-2-1,-1 0,-1-1,-1 0,0-30,-4 42,-1 0,0-1,-1 1,-1 0,-1-1,-1 1,0 0,-1 1,-1-1,0 1,-12-21,16 33,-1-1,0 1,0 0,-1 0,1 0,-1 0,0 0,0 1,0-1,0 1,-1 0,1 1,-10-5,-12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8.4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86 36,'0'-7,"0"-10,0 6,-7 11,-2 14,0 18,1 25,3 18,-5 17,-1 8,1 2,2-4,4-10,1-13,1-19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8.8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96 47,'2'-2,"0"1,-1-1,1 0,-1 0,1 0,-1 0,0 0,0 0,0 0,0-1,0 1,0 0,-1 0,1-1,-1 1,1-1,-1-3,0 6,0 0,0 0,0 0,0 0,1 0,-1 0,0 0,0-1,0 1,0 0,0 0,0 0,0 0,0 0,0 0,0-1,0 1,0 0,0 0,0 0,0 0,0 0,0-1,0 1,0 0,0 0,0 0,0 0,-1 0,1 0,0-1,0 1,0 0,0 0,0 0,0 0,0 0,0 0,0 0,-1 0,1 0,0 0,0-1,0 1,0 0,0 0,0 0,-1 0,1 0,0 0,0 0,0 0,0 0,0 0,-1 0,1 0,0 0,0 0,0 0,0 0,0 0,0 0,-1 1,-7 10,-8 20,-1 21,2 0,2 1,-9 74,4 166,18-283,-2 36,3 0,1 0,13 66,-11-98,-1-1,2 1,0-1,0 0,2 0,11 19,-12-24,-1-1,1 0,0-1,1 1,-1-1,2-1,-1 1,0-1,1 0,0-1,12 6,-8-6,0 0,0-1,18 3,34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9.1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61 77,'-7'-7,"-17"-3,3 1,12 2,22 2,31 2,29-6,24-1,9 0,-12 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9.5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374 120,'2'0,"0"0,0 0,0 0,-1 0,1 0,0-1,0 1,-1-1,1 1,0-1,0 0,-1 1,1-1,-1 0,1 0,-1 0,1 0,-1 0,0-1,1 1,-1 0,0-1,0 1,0-1,0 1,0-1,0 1,0-1,-1 0,1 1,-1-1,1 0,0-2,-1 1,0 0,0 0,0-1,0 1,0 0,-1 0,1 0,-1 0,0 0,0 0,0 0,0 0,-1 0,1 0,-1 0,1 1,-4-5,2 5,0-1,-1 1,1-1,0 1,-1 0,0 0,1 0,-1 1,0 0,0-1,0 1,0 0,0 1,0-1,0 1,0 0,0 0,0 0,0 0,0 1,-5 1,-5 1,0 1,1 0,0 1,0 0,-13 8,10-3,0 1,1 0,0 1,1 1,0 0,1 1,1 1,0 0,1 0,1 1,0 1,1 0,1 0,0 1,-4 18,5-18,2 0,1 0,0 0,1 1,1 0,1-1,0 1,1 0,2 0,0 0,0-1,2 1,0-1,2 0,8 22,-10-33,-1-1,0 0,1 0,0 0,1 0,-1 0,1-1,0 0,1 0,-1 0,1-1,0 0,13 7,-14-9,0 0,0-1,0 1,0-1,0 0,1-1,-1 1,1-1,-1 0,0 0,1-1,-1 0,0 0,1 0,-1 0,0-1,0 0,0 0,6-3,0-2,0-1,-1 1,0-2,0 1,0-2,-1 1,-1-1,1 0,-2-1,0 0,0 0,-1-1,9-20,3-17,-2 0,11-57,-17 66,15-62,-24 88,-5 20,-4 23,7-15,1-1,0 1,1 0,1-1,0 1,1-1,0 0,1 1,0-2,1 1,9 15,-9-19,0 1,1 0,1-1,0 0,0-1,1 1,0-1,0-1,1 0,0 0,0 0,0-1,21 9,25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7.6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291 52,'0'-2,"0"0,0-1,0 1,0 0,-1-1,1 1,0 0,-1-1,0 1,1 0,-1 0,0 0,0 0,0 0,-1 0,1 0,0 0,-1 0,-1-1,1 2,1 0,-1 0,0 0,1 0,-1 1,0-1,0 1,1-1,-1 1,0 0,0 0,0 0,0 0,0 0,1 0,-1 0,0 1,-3 0,-1 1,0 0,0 1,0-1,0 1,1 1,-1-1,1 1,0 0,0 0,0 0,1 1,-6 7,5-5,1 0,0 1,1 0,-1 0,2-1,-1 2,1-1,0 0,1 0,0 1,0-1,1 1,0-1,1 0,-1 1,2-1,2 11,5 15,1-1,28 61,-15-42,-17-37,0 0,-1 1,-1 0,4 20,-8-31,1 0,-1-1,0 1,0 0,-1 0,1 0,-1-1,0 1,0 0,-1-1,0 1,1-1,-1 1,-1-1,1 0,-1 0,1 0,-1 0,-4 4,-2-1,1 0,-1 0,0 0,-1-1,0-1,-16 8,-65 19,46-19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29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128 454,'56'-30,"-2"-2,-2-2,-1-3,-1-2,48-50,-82 75,-1-1,-1 0,-1 0,0-2,-1 1,12-24,-23 39,0-1,0 0,0 1,-1-1,1 0,0 0,-1 0,1 1,-1-1,0 0,0 0,0 0,0 0,0 0,0 0,0 0,-1 0,1 0,-1 1,1-1,-1 0,0 0,1 1,-1-1,0 0,-2-1,2 2,-1-1,0 1,0 0,0 0,0 0,0 1,0-1,0 0,0 1,0-1,-1 1,1 0,0 0,0 0,0 0,-1 0,1 0,0 1,0-1,0 1,-4 1,-4 1,0 0,0 1,1 0,-1 1,1 0,0 1,0 0,1 0,0 0,0 1,-11 13,10-9,1 1,0 0,0 0,2 1,-1 0,2 0,-8 24,6-7,1 0,2 1,1-1,1 1,2 0,1-1,7 44,60 281,-35-205,19 203,-47-286,-3 1,-14 129,10-175,-2 0,-1 0,0-1,-2 1,0-1,-2-1,0 1,-1-2,-1 1,-1-1,0-1,-27 30,30-40,1 0,-1-1,0 0,-1 0,0-1,0 0,-15 6,20-10,-1 0,1-1,-1 1,0-1,1 0,-1 0,0-1,0 0,1 0,-1 0,0-1,0 0,1 0,-1 0,1-1,-10-3,7 1,0-1,1 0,-1-1,1 1,0-1,1-1,-1 1,1-1,0 0,1-1,0 1,0-1,1 0,-7-16,0-6,0 0,3-1,-6-33,3 0,3-1,3 0,3-1,3 1,2 0,4 0,2 0,3 1,3 0,3 1,2 1,3 1,33-63,8 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0.2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0 534,'21'-1,"0"-1,-1-1,1-1,-1 0,0-2,0 0,0-2,-1 0,-1-1,1-1,-1 0,-1-2,20-15,-13 7,-2 0,0-2,-1 0,-1-2,-1 0,-2-1,0 0,17-39,-29 54,0-1,-1 0,-1 0,0 0,0 0,-1 0,1-21,-3 29,0 0,0 0,0 1,0-1,-1 0,1 0,-1 1,1-1,-1 0,0 1,0-1,-1 1,1-1,0 1,-1 0,1-1,-1 1,0 0,0 0,0 0,0 0,0 0,0 1,-1-1,1 1,0-1,-1 1,1 0,-1 0,0 0,1 0,-1 1,0-1,0 1,1-1,-7 1,0 0,-1 1,1 0,-1 0,1 1,0 0,0 0,0 1,0 1,0-1,-16 11,-2 3,-49 38,54-36,1 1,1 1,0 1,2 0,0 2,2 0,1 0,0 2,2 0,-10 28,17-36,0 0,2 1,0 0,0 0,2 0,1 0,0 20,2-25,1 0,0-1,0 1,1-1,1 0,1 0,0 0,0 0,1-1,12 19,-12-23,1 0,-1 0,1-1,0 0,1 0,0-1,0 0,0 0,1-1,10 5,-1-2,0-1,0-1,1 0,23 3,37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0.7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586 807,'1'-6,"0"1,0-1,0 1,1-1,-1 1,5-9,6-22,-12 34,1-1,-1 1,0-1,1 0,-1 1,-1-1,1 0,0 0,0 1,-1-1,0 1,1-1,-1 0,0 1,0 0,-1-1,1 1,0-1,-1 1,0 0,1 0,-1 0,0 0,0 0,0 1,0-1,0 0,0 1,-1-1,1 1,-4-1,0 0,0 0,-1 1,1-1,0 2,-1-1,1 1,-1 0,1 0,-1 1,1-1,-1 2,-7 1,-21 8,0 2,1 1,0 2,1 1,1 2,0 0,2 3,0 0,2 2,0 1,2 2,-24 30,42-47,1 0,1 1,0 0,0-1,1 2,-7 21,11-30,0 0,1 0,-1 0,0 1,1-1,0 0,0 1,0-1,0 0,1 1,-1-1,1 0,0 0,0 1,0-1,0 0,0 0,1 0,0 0,-1-1,1 1,0 0,0-1,0 1,1-1,-1 1,1-1,-1 0,5 2,2 1,0-1,1-1,-1 0,1 0,-1-1,1 0,0 0,0-1,0-1,-1 0,1 0,0-1,17-3,3-2,0-1,-1-2,35-14,-39 11,0 0,-1-2,0 0,-1-2,-1 0,-1-2,0 0,-1-1,-1-1,-1-1,0-1,-2-1,-1 0,-1-1,-1 0,0-1,-2 0,13-48,-7 14,-4-1,13-120,-23 132,-2 0,-2 0,-2 0,-12-59,2 58,12 47,1 0,-1 0,1 1,-1-1,0 0,0 0,0 1,0-1,0 1,0-1,0 1,0-1,-1 1,1-1,-1 1,1 0,-1 0,1 0,-4-2,4 4,0-1,0 0,0 1,0-1,0 1,0-1,0 1,0-1,0 1,0 0,0-1,0 1,0 0,1 0,-1 0,0 0,1 0,-1 0,1 0,-1 0,1 0,-1 0,1 0,-1 0,1 0,0 0,0 0,-1 2,-6 39,4 37,3-1,20 143,-14-175,49 323,-39-273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1.0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0 275,'24'-29,"-21"24,1 0,-1 0,1 1,1-1,5-4,-8 7,0 1,0 0,0 0,0 0,0 0,1 0,-1 1,0-1,0 1,1-1,-1 1,0 0,1 0,-1 0,1 0,-1 0,5 1,-3 1,0 0,1-1,-1 2,0-1,0 0,0 1,0 0,0 0,-1 0,1 0,-1 0,0 1,0-1,0 1,-1 0,1 0,-1 0,3 8,2 2,-2 1,0-1,0 1,3 22,-5-16,-2 0,1 0,-2 0,-1 0,-1 0,-5 25,4-29,4-26,9-32,10-21,2 1,2 2,4 0,1 2,74-105,-67 119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1.4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87,'12'29,"-1"0,-2 1,-1 0,4 36,-5-30,1 0,16 43,-22-72,1-1,0 0,0 0,1 0,0 0,0-1,0 0,1 1,0-2,0 1,0 0,0-1,1 0,0 0,0-1,10 5,-7-4,1-1,0 0,0-1,0 0,0-1,0 0,0 0,0-1,1-1,15-2,-13 1,1-1,-1 0,-1-1,1-1,0 0,-1-1,22-14,-26 15,-1 0,0 0,0-1,0-1,-1 1,0-1,0 0,-1 0,0-1,0 1,6-16,-8 14,0 0,0 0,-1 0,-1 0,1-1,-2 1,1-1,-1 1,-1-1,1 1,-2 0,1-1,-1 1,-1 0,1 0,-2 0,1 0,-1 1,-1-1,1 1,-1 0,-8-8,-8-10,-2 1,0 1,-2 1,-49-35,57 45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1.8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86 1,'4'0,"-1"0,1 0,-1 0,1 0,-1 1,0-1,1 1,-1 0,0 0,1 1,-1-1,0 1,0-1,0 1,0 0,0 0,-1 0,5 4,-5-3,0 1,0-1,0 1,0 0,-1 0,0-1,1 1,-1 0,-1 0,1 0,-1 0,1 0,-1 1,0-1,-1 7,-35 326,8-73,14-115,-66 587,75-705,1-20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2.1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20 596,'-1'-100,"-1"34,2 1,12-80,-10 131,1 0,1 1,0-1,0 1,1 0,1 0,0 1,1 0,1 0,15-20,-18 27,0 0,0 0,1 0,-1 0,1 1,0 0,1 0,-1 1,1 0,-1 0,1 1,0-1,0 1,0 1,0-1,1 1,-1 1,0-1,0 1,1 0,-1 1,9 2,-6-1,0 0,0 2,0-1,0 1,-1 0,0 1,0 0,0 1,0 0,-1 0,0 1,-1 0,1 0,-1 1,0 0,-1 0,0 0,-1 1,1 0,-2 0,1 1,3 12,-1-2,0 1,-2 0,0 1,-2-1,0 1,-2-1,0 1,-1 0,-6 38,0-33,0-1,-1-1,-2 1,-1-1,-1-1,-1 0,0 0,-2-1,-32 39,18-29,-2-1,-2-1,-1-1,-1-2,-44 28,-20 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2.7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630 196,'3'-4,"0"1,0-1,0 0,0 0,0-1,-1 1,0 0,0-1,0 0,0 1,-1-1,0 0,0 0,0 0,0 0,-1 0,0 0,0 0,0 1,-1-1,1 0,-1 0,0 0,-1 0,-1-5,1 6,0 0,0 0,0 0,0 0,-1 0,1 0,-1 0,0 1,0 0,-1-1,1 1,-1 0,1 0,-1 1,0-1,0 1,0 0,0 0,0 0,-1 1,1-1,-1 1,1 0,-1 1,1-1,-1 1,-5-1,-2 3,1 0,-1 0,0 1,1 1,0 0,0 0,0 1,0 1,1 0,-16 11,-11 11,-45 43,43-34,3 1,1 2,-36 53,55-69,1 0,1 1,1 1,1 0,1 1,2 0,-10 45,18-64,0-1,0 1,1 0,0 0,0-1,1 1,0 0,0 0,0-1,1 1,1-1,-1 0,6 11,-6-14,1 0,0 0,0-1,0 1,0 0,1-1,-1 0,1 0,0 0,0 0,0-1,0 1,0-1,0 0,1 0,-1-1,1 1,0-1,-1 0,1 0,0-1,7 1,4-1,-1-2,0 1,1-2,-1 0,0-1,0 0,0-1,-1-1,0 0,0-1,0-1,23-17,-9 3,0-1,-2-1,-1-1,34-44,-31 31,-1-1,-2-2,-2 0,-2-1,-2-2,23-72,-33 76,-11 36,-3 10,-5 15,0 13,2 1,1-1,2 1,-2 59,7-70,0 0,2 1,1-1,1 0,1-1,1 1,15 38,11-6,-1-16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3.0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285 199,'8'-57,"-5"45,0 1,-1-1,-1-1,0-15,-1 25,0 0,0 1,-1-1,0 0,1 0,-1 0,0 0,0 1,0-1,-1 1,1-1,-1 1,1-1,-1 1,0 0,0-1,0 1,0 0,0 0,-1 1,1-1,-5-2,4 3,0-1,0 1,0 0,0 1,-1-1,1 1,0-1,-1 1,1 0,0 0,-1 0,1 1,0-1,-1 1,1 0,0 0,0 0,-1 0,1 0,0 1,0-1,-3 4,-2 0,0 1,0 0,1 0,0 1,0-1,-10 16,2 0,1 2,1 0,1 0,1 1,-9 33,8-16,2 1,-8 66,16-92,2 0,-1 0,2 0,1 0,0 0,1-1,0 1,1-1,13 30,-12-34,1 0,1-1,0 1,0-1,1-1,1 1,0-1,0-1,1 0,0 0,1-1,-1 0,14 6,-5-4,1-1,0-2,1 0,0 0,22 2,20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3.4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0,'3'0,"1"0,-1 1,0-1,1 1,-1-1,1 1,-1 0,0 1,0-1,1 0,-1 1,0 0,0 0,-1 0,6 5,-3-3,-1 1,0 0,0 1,-1-1,1 1,-1-1,0 1,2 7,2 10,-1 0,-1 1,4 38,-9-57,3 31,-1 1,-2 0,-2 0,-1 0,-2 0,-2-1,-18 60,45-148,2 1,2 1,3 1,2 1,2 2,1 1,3 2,2 1,41-37,-35 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8.0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 9,'6'0,"2"-6,0 4,-2 8,-1 15,-8 17,-4 18,-1 19,-4 9,5 7,5 1,7-10,11-12,7-13,6-9,4-14,-3-12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3.7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82 0,'-1'0,"0"1,0-1,0 0,0 1,1-1,-1 1,0-1,0 1,1-1,-1 1,0 0,1-1,-1 1,1 0,-1 0,1-1,-1 1,1 0,-1 0,1 0,0 0,0-1,-1 2,-7 27,7-23,-44 250,44-247,-4 22,2 0,1 0,1 0,4 40,-1-62,-1-1,1 1,0-1,1 0,0 0,0 0,1 0,9 14,-9-17,-1-1,1 0,0 0,1 0,-1 0,1-1,-1 1,1-1,0 0,0-1,1 1,-1-1,0 0,11 2,-8-3,0 1,1-2,-1 0,1 0,-1 0,0-1,1 0,-1-1,0 0,0 0,0 0,0-1,0-1,-1 1,1-1,-1 0,0-1,0 0,10-9,-7 5,-1 0,0 0,-1-1,0 0,-1 0,1-1,-2 0,0 0,0-1,-1 1,-1-1,5-17,-6 11,0 1,-2 0,0-1,-1 1,0-1,-2 1,0-1,-6-23,-2 8,0 1,-2 1,-22-42,8 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4.1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4,'16'-3,"-8"3,-11 21,1-11,1 0,0 0,1 0,0 0,1 0,0 0,0 0,1 0,0 0,1 0,0-1,1 1,0-1,6 10,9 13,1 0,37 42,-5-6,-33-42,-8-12,-1 1,0 0,-1 0,0 1,11 30,-20-43,1-1,-1 1,0-1,0 1,0 0,0-1,0 1,0-1,-1 1,1-1,-1 1,0-1,0 1,0-1,0 0,0 1,0-1,0 0,-1 0,1 0,-1 0,0 0,0 0,0-1,0 1,0 0,-2 1,-2 0,1 0,0 0,-1 0,0 0,1-1,-1 0,0-1,0 1,0-1,-8 1,-13-3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4.4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117 14,'0'0,"0"-1,0 1,0 0,0-1,1 1,-1 0,0-1,0 1,0-1,0 1,0 0,0-1,0 1,0 0,0-1,0 1,0-1,0 1,0 0,-1-1,1 1,0 0,0-1,0 1,0 0,-1-1,1 1,0 0,0-1,-1 1,1 0,0 0,0-1,-1 1,1 0,0 0,-1 0,1-1,0 1,-1 0,1 0,0 0,-1 0,1 0,-1 0,1 0,0 0,-1 0,1 0,0 0,-1 0,1 0,-1 0,1 0,0 0,-1 0,1 0,0 0,-1 1,1-1,0 0,-1 0,1 0,-1 1,-18 20,11-10,1 1,1 0,0 0,1 0,0 1,1 0,0 0,1 0,1 1,0-1,1 1,0-1,1 1,3 23,1-13,1 0,1-1,1 1,2-2,0 1,1-1,18 28,-12-23,30 55,-43-75,0 1,0-1,-1 0,0 0,0 1,-1 0,0-1,0 1,-1 11,0-15,-1 0,-1 0,1 0,0 0,-1 0,0-1,0 1,0-1,0 1,-1-1,1 0,-1 0,0 0,0 0,0 0,0 0,0-1,-1 0,1 0,-5 2,-7 4,-2 0,1-1,-20 5,-18 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4.7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0,'7'0,"2"14,7 13,1 22,-2 18,2 12,0 7,-4 10,3 3,-1-7,4-13,-1-20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5.2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2 277,'-1'-7,"1"0,0 0,0 0,1 1,0-1,0 0,1 0,0 1,0-1,0 1,1-1,0 1,0 0,1 0,-1 0,1 1,1-1,-1 1,1 0,0 0,0 0,10-6,0 0,1 0,0 2,0 0,31-12,73-17,-61 21,-52 15,0-1,1 1,-1 0,1 1,0-1,-1 1,10 0,-15 2,0-1,0 0,0 0,0 1,-1 0,1-1,0 1,0 0,-1 0,1 0,0 0,-1 0,1 0,-1 0,1 0,-1 1,0-1,0 0,1 1,-1 0,0-1,0 1,0-1,-1 1,1 0,0 0,-1 0,1-1,-1 1,1 3,2 13,0 0,-1 1,-1-1,-1 1,-4 29,-21 94,15-96,-7 70,17-114,0 0,-1 0,1 0,0 1,0-1,1 0,-1 0,0 0,1 0,-1 0,1 0,-1 0,1 0,0-1,0 1,0 0,0 0,0 0,0-1,3 3,-3-3,1 0,0 0,-1-1,1 1,0-1,0 1,-1-1,1 0,0 1,0-1,-1 0,1 0,0-1,0 1,-1 0,1 0,0-1,3-1,8-3,0-1,0 0,-1-2,19-13,81-68,20-15,-127 101,0 0,0 0,0 0,0 1,0 0,1 0,-1 0,1 1,-1 0,9-1,-11 2,0 0,1 0,-1 1,1-1,-1 1,0 0,0 0,1 0,-1 1,0-1,0 1,0-1,0 1,-1 0,1 0,0 0,3 5,24 25,-21-20,1-2,0 1,1-1,-1-1,2 0,0-1,0 0,15 7,-16-10,0-1,0 0,0-1,1 0,-1-1,1 0,0-1,-1 0,1-1,20-2,-25 1,0-1,0 1,0-1,0-1,-1 1,1-1,-1 0,1 0,-1-1,0 0,-1 0,1-1,-1 1,0-1,0 0,0-1,-1 1,1-1,3-7,3-7,-1 0,-1-1,7-27,-12 37,-1-1,-1 0,0 1,0-1,-1 0,-1 0,-2-21,2 32,0-1,0 0,0 0,-1 1,1-1,-1 0,1 0,-1 1,0-1,1 0,-1 1,0-1,0 1,0-1,-1 1,1 0,0-1,-3-1,3 3,0-1,0 1,-1 0,1-1,0 1,0 0,0 0,0 0,-1 0,1 0,0 0,0 0,0 1,-1-1,1 0,0 1,0-1,0 1,0-1,-2 2,-3 2,0 0,1 1,0 0,-1 0,2 0,-1 0,1 1,-5 6,1 3,0 1,1-1,0 1,1 1,1-1,1 1,0 0,-2 32,5-37,0-1,2 1,-1 0,1-1,1 0,0 1,0-1,1 0,1 0,0 0,0 0,1-1,0 0,9 12,20 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6.2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387 9,'14'-6,"-13"3,-10 4,-19 7,0 2,1 0,0 2,1 0,0 2,1 1,0 1,-27 25,39-29,0 0,1 1,1 1,0 0,1 1,1 0,0 0,1 1,0 0,-7 25,13-34,0 0,0 0,1 0,0 0,0 0,1 0,0 1,0-1,1 0,0 0,0 0,0 1,1-1,0-1,1 1,0 0,0 0,0-1,1 0,-1 0,2 0,-1 0,1 0,-1-1,2 0,-1 0,12 8,-2-3,0-1,1 0,0-2,0 0,1 0,0-2,23 5,15 0,59 3,-32-7,1-3,-1-4,84-12,-122 7,-1-2,0-1,-1-3,0-1,0-2,-2-2,55-32,-78 39,0-2,-1 0,0-1,-1 0,16-18,-26 25,-1 0,1 0,-2 0,1 0,-1 0,0-1,5-12,-7 15,-1 0,1 0,0 0,-1 0,0 0,0 0,0 0,-1 0,1 0,-1 0,0 0,0 0,0 0,-4-7,2 5,-1 1,0-1,0 1,-1 0,0 0,1 1,-2-1,1 1,0 0,-1 1,0-1,0 1,0 0,0 0,0 1,-1 0,1 0,-11-1,-7-2,-1 2,0 1,-43 1,44 2,-1 1,1 2,0 0,0 1,1 2,0 0,-34 16,44-17,1 1,0 0,0 0,0 2,1-1,0 1,1 1,0 0,1 0,0 1,0 0,1 0,1 1,-10 19,15-27,0 0,1 1,-1-1,1 1,0-1,0 1,0-1,1 1,-1 0,1-1,0 1,1 0,-1-1,1 1,0-1,0 1,3 6,-2-7,0 0,1 0,0 0,0 0,0 0,0-1,1 0,0 1,-1-1,1-1,0 1,0 0,1-1,5 2,4 2,0-2,1 0,0 0,0-1,0-1,0-1,0 0,0-1,22-2,3-5,0-2,0-1,-1-3,0 0,-1-3,68-38,-102 51,1 1,-1-1,1 1,0 0,0 0,0 1,0 0,0 0,1 0,9-1,-11 3,-1 0,0-1,0 1,0 0,0 1,0-1,0 0,0 1,-1 0,1 0,0-1,-1 2,1-1,-1 0,0 0,0 1,0-1,0 1,2 3,28 45,43 93,-55-99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6.5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106 91,'7'-7,"2"-17,0-12,-1 15,-3 19,-2 23,-1 23,-1 25,-1 23,-8 17,-2 12,-6 14,-9 5,1-6,3-11,7-21,-3-19,3-24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6.9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1 603,'9'-167,"-10"158,6-164,-4 154,2 1,0 0,1 0,1 0,1 0,0 1,11-21,-12 31,-1 0,1 1,0 0,0 0,0 0,1 1,0 0,0 0,1 0,-1 1,1 0,0 0,0 1,0 0,1 0,-1 0,10-1,-12 3,0 0,-1 1,1-1,0 1,0 0,0 0,-1 1,1-1,0 1,0 0,-1 0,1 1,-1-1,1 1,-1 0,0 1,1-1,-1 0,0 1,-1 0,1 0,0 1,-1-1,0 0,0 1,0 0,0 0,4 8,-2 0,0 0,-1 0,0 0,-1 1,-1-1,0 1,0 0,-2 24,-1 0,-12 68,4-61,-2 0,-2-1,-2 0,-2-1,-2-1,-1-1,-31 45,32-56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7.3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421 63,'0'-3,"0"0,0 0,0 0,-1 0,1 0,-1 0,0 0,0 0,0 1,0-1,0 0,0 0,-1 1,-2-4,3 4,-1 1,0-1,0 1,0-1,0 1,0 0,0 0,0 0,-1 0,1 0,0 1,0-1,-1 1,1-1,-1 1,1 0,0 0,-1 0,-2 0,-10 2,1 0,-1 1,0 0,1 1,0 1,0 1,0-1,1 2,0 0,0 1,0 0,1 1,-15 13,11-7,1 0,0 1,1 0,1 1,0 1,2 0,0 0,-15 35,22-42,0-1,1 1,0 0,1 0,0 0,0 15,1-23,1 0,0 0,0 0,1-1,-1 1,1 0,-1 0,1 0,0-1,0 1,0 0,1-1,-1 1,1-1,-1 1,1-1,0 0,0 1,0-1,0 0,0 0,0-1,0 1,1 0,-1-1,1 1,-1-1,1 0,3 1,0 0,1-1,0 0,0 0,0-1,0 0,-1 0,1-1,0 1,0-2,0 1,-1-1,1 0,-1 0,11-6,2-1,-1-1,0 0,26-23,-15 7,-1-2,-1 0,-1-2,33-53,-16 25,-43 58,0-1,0 1,0 0,0 0,0-1,0 1,0 0,0 0,0-1,0 1,0 0,0 0,1 0,-1-1,0 1,0 0,0 0,0 0,1 0,-1-1,0 1,0 0,0 0,1 0,-1 0,0 0,0 0,0-1,1 1,-1 0,0 0,0 0,1 0,-1 0,0 0,0 0,1 0,-1 0,0 0,0 0,0 0,1 0,-1 0,0 1,0-1,1 0,-1 0,0 0,1 0,-1 16,-7 25,3-23,-4 16,1 1,-5 65,12-92,-1 1,2-1,-1 1,1-1,0 1,1-1,0 0,0 0,1 0,0 0,0 0,1 0,0-1,1 0,-1 0,1 0,10 10,17 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7.7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271 147,'5'-11,"-1"0,0-1,0 1,-1-1,2-14,-4 22,-1 1,0-1,0 1,0-1,0 1,-1-1,0 1,1 0,-1-1,-2-3,3 6,-1-1,0 1,0 0,0-1,0 1,0 0,0 0,0 0,0 0,-1 0,1 0,0 0,-1 0,1 0,-1 0,1 1,-1-1,1 1,-1-1,1 1,-1-1,-2 1,-1 0,0 0,-1 1,1-1,0 1,0 1,0-1,0 1,0-1,0 2,0-1,0 0,0 1,1 0,0 0,-6 5,-5 5,1 0,-25 28,25-23,1 1,1 0,1 0,1 1,0 1,-7 24,12-33,1 1,1 0,0 0,1 0,0 0,1 0,1 0,0 0,1 0,0 0,6 24,-6-32,1 1,1-1,-1 0,1 0,0 0,0 0,0 0,1-1,-1 1,1-1,1 0,6 5,18 10</inkml:trace>
  <inkml:trace contextRef="#ctx0" brushRef="#br0" timeOffset="1">651 61,'0'7,"0"11,0 8,-7 7,-3 13,1 5,2 2,2-9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8.3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69,'-6'0,"-2"-6,7-2,15-6,23-6,5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8.0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219 74,'0'-7,"0"-10,0-8,-7 6,-3 14,-6 22,-1 23,3 19,-4 13,2 17,3 7,4 2,-4-2,-7-2,0-3,-4-10,3-18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8.5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1 270,'4'-4,"-1"0,1-1,-1 1,0-1,0 0,-1 0,3-7,-3 8,0-1,0 1,0 0,0 0,0 1,1-1,-1 0,1 1,0 0,1-1,-1 1,6-4,12-3,0 0,0 2,1 0,0 2,44-8,-14 3,-2-1,-3 2,-1-2,85-34,-99 27,-25 11,-16 8,-21 9,17-2,1 1,-1 1,1 0,0 0,1 1,1 1,-1 0,2 1,-1-1,2 2,-1-1,2 1,0 1,0-1,1 1,1 0,0 1,-4 27,8-38,0-1,1 1,-1 0,1 0,0 0,0 0,1-1,-1 1,1 0,0 0,0 0,0-1,0 1,1-1,-1 1,1-1,0 1,4 4,-2-4,0-1,0 1,0-1,0 0,0-1,1 1,-1-1,1 0,0 0,0 0,-1 0,9 0,6 1,0-1,0-1,0 0,0-2,0 0,28-7,33-11,135-52,-184 60,-29 10,0 0,0 0,0 0,1 1,-1-1,0 1,0-1,1 1,-1 0,0 0,0 0,1 0,-1 0,0 1,0-1,1 1,-1-1,0 1,0 0,0 0,4 2,-4-1,0 0,1 1,-1 0,0-1,-1 1,1 0,0 0,-1 0,0 0,1 0,-1 0,0 1,0 5,1 5,-1 0,-1-1,0 1,-1 0,0-1,-1 1,0-1,-2 1,1-1,-2 0,1 0,-12 20,6-23,11-23,3-1,2 1,-1 0,1 1,1 0,1 0,-1 0,13-13,70-73,-87 95,44-40,2 2,94-61,-107 78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9.6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125 0,'-7'0,"-10"0,-9 0,-1 7,5 10,6 8,6 9,12-3,12-13,5-17,5-16,0-13,-12-1,-16 11,-7 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39.9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0,'0'7,"0"11,-7 1,-3 4,1 7,9-3,11-6,12-6,1-13,-3-14,-5-12,-13-9,-14 0,-12 7,-2 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41.89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513 0,'1'0,"-1"0,1 1,-1-1,1 0,0 0,-1 1,1-1,-1 0,1 1,-1-1,0 1,1-1,-1 1,1-1,-1 1,0-1,1 1,-1-1,0 1,0-1,1 1,-1-1,0 1,0 0,0-1,0 1,0-1,1 1,-1 0,0-1,-1 1,1-1,0 1,0 0,0-1,0 1,0-1,-1 2,-6 31,5-26,-43 146,-77 173,47-135,18-43,-67 190,97-251,-31 173,56-251,1 1,0-1,0 0,1 1,0-1,1 0,2 11,-3-18,1-1,0 1,-1 0,1 0,0 0,0 0,0 0,1-1,-1 1,0-1,1 1,-1-1,1 1,-1-1,3 2,-1-2,0 0,0 1,0-1,0 0,0-1,0 1,0 0,0-1,0 0,0 0,1 0,4-1,14-1,1-2,-1-1,0-1,26-11,87-42,-106 45,141-72,-102 47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42.4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0 170,'0'-7,"8"-3,9 1,9 2,7 2,13 2,12 1,12-6,14-2,9 1,1-6,1 1,-3 2,-9-5,-12 2,-10 3,-24 3,-17 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42.8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94,'-7'0,"-10"0,13 7,14-5,13-2,16-2,17-7,12-3,10-6,-2-1,2-3,-14 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43.7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679 206,'4'-50,"-2"39,-1 1,0-1,-1 1,0-1,-2-10,1 17,0 1,0-1,-1 0,1 1,-1-1,0 1,1-1,-2 1,1 0,0 0,-1 0,1 0,-1 0,0 0,0 1,0-1,-6-3,2 3,0 0,0 0,0 1,0-1,0 1,-1 1,1 0,0 0,-1 0,1 1,-1 0,1 0,-1 1,1 0,-1 0,1 1,0 0,0 0,-9 5,-9 4,0 1,1 0,-44 33,39-24,1 2,1 1,1 1,1 1,1 1,2 1,1 1,1 1,1 1,2 0,1 2,1 0,2 0,2 2,1-1,-7 46,15-65,0 1,1-1,1 1,1 0,0-1,1 1,7 26,-7-33,2-1,-1 1,1-1,0 1,1-1,0-1,0 1,1-1,0 1,0-2,0 1,1-1,0 0,11 7,1-1,2-2,-1 0,1-1,1-1,-1-2,1 0,0-1,1-1,42 3,13-6,116-12,-184 10,32-3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44.5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40,'0'-7,"7"-3,10 0,17 2,16 3,21 9,21 4,16 1,4 6,5 0,-11-2,-16-4,-16-2,-27-4,-23-1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8:44.9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0,'0'7,"7"3,10-1,16-2,17-2,15-2,10-1,7-1,4-1,-6 0,-8-1,-11 1,-7-1,-13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8.7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33 171,'0'1,"0"0,0 0,1 1,-1-1,0 0,1 0,-1 0,1 0,-1 0,1 0,0-1,0 1,-1 0,1 0,0 0,0-1,0 1,-1 0,1-1,0 1,0-1,0 1,0-1,0 1,1-1,-1 0,0 1,0-1,0 0,0 0,0 0,0 0,0 0,0 0,3 0,41-5,-33 2,0-1,0 0,-1-1,0-1,0 1,0-2,-1 1,1-2,-2 1,1-1,-1-1,0 0,-1 0,0 0,0-1,10-20,-17 29,0-1,0 1,0 0,0-1,-1 1,1-1,0 0,-1 1,0-1,1 1,-1-1,0 0,0 1,0-1,0 0,0 1,0-1,0 0,-2-3,2 4,-1 0,0 0,0 0,0 1,0-1,0 0,0 0,0 0,0 1,0-1,0 0,0 1,0-1,0 1,-1 0,1-1,0 1,0 0,-3-1,-3 1,0 0,1 0,-1 0,0 1,1 0,-1 1,0-1,-7 4,0 2,-1 1,1 0,1 1,0 0,0 1,1 0,0 1,1 1,0 0,0 1,2-1,0 2,-14 26,19-32,0 1,1-1,0 1,0 0,1 0,0 0,1 0,0 0,0 1,1-1,1 12,0-14,1-1,-1 1,2 0,-1-1,0 0,1 1,0-1,1 0,-1-1,1 1,1 0,-1-1,0 0,1 0,0-1,10 8,25 12,-1-8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06.1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422 89,'1'-13,"-3"-30,2 41,0 0,0 1,-1-1,1 0,0 1,-1-1,0 1,1-1,-1 0,0 1,0 0,0-1,0 1,0-1,0 1,0 0,0 0,-1 0,-1-2,2 3,0-1,0 1,1 0,-1 0,0 0,0 0,0 0,0 0,1 0,-1 0,0 0,0 0,0 0,0 0,1 1,-1-1,0 0,0 1,1-1,-1 1,0-1,0 0,1 1,-1 0,1-1,-1 1,0-1,1 1,-1 0,-16 24,-4 18,3 0,1 2,-16 69,5-18,-146 426,170-510,-3 10,-1-1,-1 0,-1-1,-14 21,14-28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06.5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0 237,'0'1,"1"0,-1 1,0-1,1 0,-1 0,0 0,1 0,-1 0,1 1,0-1,-1 0,1 0,0-1,0 1,0 0,-1 0,1 0,0 0,0-1,0 1,0 0,0-1,1 1,-1-1,0 1,0-1,2 1,34 5,11-6,1-2,-1-3,60-13,-33 5,474-101,-186 32,-302 67,-44 10,1 1,-1 0,36-2,-31 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07.4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799 109,'2'0,"0"0,0 0,-1-1,1 1,0-1,-1 1,1-1,0 1,-1-1,1 0,-1 0,1 0,-1 0,1 0,-1 0,0 0,1 0,-1-1,0 1,0 0,0-1,0 1,0-1,0 1,0-1,-1 0,1 1,-1-1,1 0,-1 1,1-1,-1 0,0-2,0 1,1 0,-1 1,0-1,0 1,-1-1,1 0,0 1,-1-1,0 0,1 1,-1-1,0 1,0 0,-1-1,1 1,0 0,-1 0,1-1,-1 1,0 0,-3-3,0 3,1 1,0-1,-1 0,1 1,-1 0,0 0,1 0,-1 1,0-1,0 1,1 0,-1 1,0-1,0 1,1 0,-6 2,-12 3,-41 17,59-21,-61 28,1 2,2 3,2 3,1 2,2 3,-65 64,106-91,1 1,1 0,0 1,1 1,2 0,-1 1,2 0,1 1,1 0,0 0,2 1,0 0,1 0,-1 23,4-25,2-1,0 0,0 1,2-1,1 0,0 0,1 0,1 0,1-1,1 1,0-2,1 1,1-1,1 0,0-1,20 24,-19-29,1 1,1-2,-1 1,2-2,-1 0,1 0,1-1,0-1,0-1,0 0,0 0,1-2,25 4,3-1,1-3,-1-1,79-7,-55-3,-1-3,0-3,93-31,-150 41,0 0,1-1,-1-1,-1 0,1 0,-1 0,14-12,1-8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0.2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767 139,'0'-3,"-1"0,1 1,-1-1,0 0,0 1,0-1,0 0,0 1,-1-1,1 1,-1 0,0-1,0 1,1 0,-2 0,1 0,0 1,0-1,-5-2,0-1,0 1,0 0,-1 0,0 1,-11-3,7 4,0 0,0 1,-1 0,1 2,0-1,0 1,0 1,0 0,0 1,0 0,0 1,1 0,0 1,0 0,-18 11,-7 7,0 2,1 1,-32 32,38-30,1 0,2 2,1 1,1 1,1 1,3 1,0 1,2 1,-21 60,28-61,2-1,1 2,1-1,2 1,2 0,1 0,2 0,1 0,2 0,15 66,-11-73,2-1,2 0,0 0,1-1,2-1,1 0,1-1,1-1,32 35,-23-32,1-1,1-1,2-1,0-2,2-2,0 0,40 17,-33-20,0-2,1-1,0-2,1-2,1-2,0-1,0-2,0-3,0-1,0-1,0-3,0-1,0-3,56-15,-66 11,-1-1,0-1,-1-2,-1-1,0-1,44-36,-40 25,-2-1,0-2,-3-1,44-61,-39 40,-1-1,-3-2,-3-1,-2-1,-3-1,-2 0,14-81,-27 104,-1 0,-2 0,-1-1,-2 1,-2 0,-1-1,-16-70,14 86,-1 1,-1 0,-1 0,-1 0,-1 1,0 1,-1 0,-1 0,-1 1,-1 0,0 2,-1-1,0 2,-1 0,-19-12,14 13,-1 2,0 0,0 2,-2 0,1 1,-1 2,-37-6,7 5,0 2,-75 4,100 3,-1 0,1 3,0 0,1 2,-1 1,1 1,1 1,0 2,0 0,2 2,-33 23,-8 13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0.70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0 173,'0'-6,"1"0,-1 1,1-1,0 0,1 0,-1 1,1-1,0 1,1-1,-1 1,1 0,0 0,0 0,5-5,-1 3,0 0,-1 1,2 0,-1 0,1 1,0-1,0 2,12-6,-7 4,0 2,0-1,1 2,-1-1,1 2,0 0,-1 1,1 0,0 1,0 0,0 1,15 4,-20-3,-1 2,1-1,0 1,-1 0,0 1,0 0,0 0,-1 1,0 0,0 0,0 0,-1 1,0 0,0 1,-1-1,0 1,0 0,-1 0,4 10,5 15,-1 1,-1 0,8 56,25 158,-41-233,0 0,1 0,1 0,0 0,1-1,8 14,-11-22,0-1,1 0,-1 0,1 0,0-1,0 0,1 1,0-1,-1-1,1 1,0-1,1 0,-1 0,1 0,-1-1,1 1,0-1,7 1,-1-2,0 0,0 0,0-1,-1-1,1 0,0-1,20-5,5-4,36-16,-11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1.1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470 18,'0'-1,"0"1,0-1,0 0,0 1,0-1,0 0,0 1,0-1,0 0,-1 1,1-1,0 0,0 1,-1-1,1 1,-1-1,1 0,0 1,-1-1,1 1,-1-1,1 1,-1 0,1-1,-1 1,0-1,1 1,-1 0,1 0,-1-1,0 1,1 0,-1 0,0 0,1 0,-1 0,0-1,0 1,1 1,-1-1,-1 0,-1 0,0 1,0 0,0-1,0 1,0 0,0 1,0-1,-4 3,-8 7,0 1,1 0,0 1,1 0,-17 24,-51 83,43-53,2 2,3 2,-27 84,43-97,1 0,3 1,3 0,-4 99,13-132,2 0,1 0,1 0,1 0,2-1,0 1,2-1,13 30,-15-40,2-1,0 1,1-1,0-1,1 0,0 0,1-1,1 0,0-1,0 0,1-1,1 0,28 15,6-4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1.5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278 88,'3'-3,"0"0,-1 0,0 0,0-1,0 1,0 0,0-1,-1 0,1 1,-1-1,0 0,0 0,-1 0,1 0,-1 1,0-1,0 0,-1-7,1 10,0 1,0-1,0 1,0-1,0 1,0-1,0 1,-1-1,1 1,0-1,0 1,-1-1,1 1,0-1,-1 1,1-1,0 1,-1-1,1 1,-1 0,1-1,-1 1,1 0,-1 0,1-1,-1 1,1 0,-1 0,1-1,-1 1,-13 10,-9 30,-3 26,3 2,-17 88,13-47,-1-7,-65 281,86-344,-3 74,10-101,0-1,1 0,0 0,0 1,2-1,-1 0,1 0,1-1,0 1,0-1,7 12,-7-18,-1 1,1-1,0 0,0 0,0 0,0-1,1 0,0 0,-1 0,1 0,0-1,1 1,-1-1,0-1,0 1,1-1,9 2,2-2,0 0,0-1,-1 0,25-5,24-6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1.89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78 142,'-7'0,"-2"-7,-8-3,-7-6,7-1,14 3,22 4,21-4,20 0,20 3,19-3,-8-1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2.2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86 41,'0'-2,"-1"-1,0 1,0-1,-1 1,1 0,0 0,-1-1,1 1,-1 0,0 0,0 1,0-1,0 0,0 1,0-1,0 1,0-1,-1 1,1 0,0 0,-3 0,4 0,1 1,-1 0,1 0,-1 0,1 0,0 0,-1 0,1 0,-1 0,1 0,-1 0,1 0,0 1,-1-1,1 0,-1 0,1 0,0 0,-1 1,1-1,0 0,-1 1,1-1,0 0,-1 0,1 1,0-1,-1 0,1 1,0-1,0 1,0-1,-1 0,1 1,0-1,0 1,0-1,0 1,0-1,0 0,0 1,0-1,0 1,0-1,0 1,0-1,0 0,0 1,0-1,1 1,5 27,-6-25,61 196,43 160,-87-282,-3 0,5 101,-17-141,-2-1,-2 0,-1 0,-1 0,-3 0,0-1,-16 43,14-58,0 0,-1 0,0-1,-21 28,24-38,-1 0,1 0,-1-1,-1 0,0-1,0 0,0 0,-1 0,0-2,-14 8,-7-3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3.5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68 93,'-67'-57,"67"57,0 0,0 0,0 0,0 0,0 0,0 0,0 0,0 0,0 0,0 0,0 0,-1 0,1-1,0 1,0 0,0 0,0 0,0 0,0 0,0 0,0 0,0 0,0 0,0 0,0-1,0 1,0 0,0 0,0 0,0 0,0 0,0 0,0 0,0 0,0 0,0 0,0-1,0 1,0 0,0 0,0 0,0 0,0 0,1 0,-1 0,0 0,0 0,0 0,0 0,0 0,0 0,0-1,0 1,0 0,0 0,0 0,0 0,1 0,-1 0,0 0,0 0,0 0,11-1,24 3,-26-1,139 11,419 25,347-43,1-40,-620 29,355 4,-583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9.1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33 102,'-1'0,"1"-1,0 1,0 0,0-1,0 1,0 0,0-1,0 1,-1 0,1-1,0 1,0-1,0 1,0 0,1-1,-1 1,0 0,0-1,0 1,0-1,0 1,0 0,1-1,-1 1,0 0,0-1,0 1,1 0,-1 0,0-1,0 1,1 0,-1 0,0-1,1 1,-1 0,0 0,1 0,-1 0,0-1,1 1,-1 0,1 0,-1 0,0 0,1 0,-1 0,0 0,1 0,-1 0,1 0,-1 0,0 0,1 0,-1 0,0 1,1-1,-1 0,1 0,0 1,0 0,0 0,0 0,0 0,0 0,0 0,0 1,0-1,0 0,-1 0,1 1,0-1,-1 0,1 1,-1-1,0 0,1 2,-1 9,-1 1,-1-1,1 0,-2 0,0 0,0 0,-1 0,-1-1,0 0,-11 20,5-9,6-7,13-17,15-19,0-3,82-80,-86 87,1 0,1 2,37-22,-56 36,-1 0,1 0,0 0,0 0,0 0,0 0,0 1,0-1,0 1,0 0,0-1,0 1,0 0,0 0,0 0,0 0,0 1,0-1,0 0,0 1,0 0,0-1,0 1,0 0,0 0,2 2,-2-1,0 0,-1 0,1 1,0-1,-1 1,0-1,0 1,0 0,0-1,0 1,0 0,0 0,-1 0,0-1,1 1,-1 0,0 0,-1 4,-1 12,1-13,1 0,-1 1,1-1,0 0,0 0,2 9,-1-13,-1-1,1 0,-1 1,1-1,0 0,0 1,-1-1,1 0,0 0,0 0,0 0,0 0,0 0,0 0,1 0,-1-1,0 1,0 0,1-1,-1 1,0 0,1-1,-1 0,0 1,1-1,-1 0,1 0,-1 0,0 0,1 0,-1 0,1 0,2-1,20-4,1-1,-1-1,0-1,-1-1,0-1,25-15,23-9,-21 11,-1 3,2 2,1 2,58-10,-103 25,0 0,0 0,0 1,0 0,0 0,-1 1,1 0,0 0,0 0,-1 1,1 0,-1 1,1-1,8 6,-10-4,0 0,-1 0,1 0,-1 0,0 1,-1 0,1-1,-1 1,0 1,0-1,0 0,-1 1,1-1,-1 1,-1 0,2 9,1 10,-2-1,0 1,-4 38,0-21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3.9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42,'-1'-2,"1"1,0-1,0 0,0 0,0 0,0 1,0-1,0 0,1 0,-1 1,1-1,-1 0,1 1,0-1,0 1,-1-1,1 0,0 1,0 0,1-1,-1 1,2-2,0 2,0 1,-1-1,1 1,0-1,0 1,0 0,0 0,0 0,0 1,0-1,-1 1,1 0,0 0,3 1,84 29,-2 4,110 60,-66-30,13 0,92 46,-225-105,-1 1,0 0,0 0,0 1,16 16,-25-22,0 0,0 0,0 0,-1 1,1-1,-1 0,1 1,-1-1,0 1,0-1,0 1,0 0,-1-1,1 1,-1 0,1 0,-1 0,0-1,0 1,0 0,-1 0,1-1,-1 1,1 0,-1 0,0-1,0 1,0-1,0 1,0-1,-1 1,-2 3,-4 4,-1 0,0 0,-1-1,0 0,0-1,-23 14,-74 34,94-51,-351 150,244-107,29-11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4.2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81,'0'-7,"0"-10,-8-1,-1-6,7 9,11 22,5 16,-1 19,5 24,-1 22,-3 11,-4 9,-11 9,-5-1,-2-6,1-8,8-14,5-21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4.7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69,'48'-66,"-48"66,0-1,0 1,0 0,0 0,0 0,0 0,0 0,0 0,1-1,-1 1,0 0,0 0,0 0,0 0,0 0,0 0,1 0,-1 0,0 0,0 0,0 0,0 0,0-1,1 1,-1 0,0 0,0 0,0 0,0 0,1 1,-1-1,0 0,0 0,0 0,0 0,0 0,1 0,-1 0,0 0,0 0,0 0,0 0,0 0,1 1,-1-1,0 0,0 0,0 0,0 0,0 0,0 0,0 1,0-1,0 0,0 0,0 0,2 16,-4 20,-16 70,-7 55,24-144,0 1,1-1,1 1,1-1,0 1,10 32,-11-44,1 0,1 0,-1 0,1 0,0 0,0-1,1 0,0 0,0 0,0 0,0 0,1-1,0 0,-1 0,2 0,-1 0,0-1,1 0,0 0,-1 0,1-1,0 0,0 0,1-1,-1 1,0-1,1-1,-1 1,0-1,1 0,6-1,5-2,0 0,0-1,0 0,-1-2,0 0,0-1,0 0,0-2,23-15,-5-4,0-1,-1-2,-2-1,-2-1,30-42,-47 62,-12 13,-1 0,0 0,0-1,0 1,0 0,0 0,0 0,0 0,1 0,-1 0,0 0,0 0,0 0,0 0,0 0,1 0,-1 0,0 0,0 0,0 0,0 0,0 0,0 0,1 0,-1 1,0-1,0 0,0 0,0 0,0 0,0 0,0 0,0 0,1 0,-1 0,0 0,0 1,0-1,0 0,0 0,0 0,0 0,0 0,0 0,0 1,0-1,0 0,0 0,0 0,0 0,0 0,0 1,-4 30,2-25,-14 69,-63 381,75-369,7-14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15.3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2051 846,'-35'-101,"-65"-130,71 175,-3 2,-1 2,-69-81,83 110,-2 2,-1 0,0 1,-2 2,0 0,-1 1,-39-18,47 27,-1 0,0 2,0 0,-1 1,0 1,0 1,1 0,-2 2,1 0,0 1,0 1,-35 6,23 1,0 2,0 1,1 1,0 2,1 1,1 1,0 1,1 2,-44 39,11-1,3 2,-86 114,52-49,6 3,6 4,-89 201,128-237,4 2,5 1,3 2,6 1,3 0,-4 110,20-157,3 0,2 0,3 0,2-1,2 1,18 55,-15-71,2 0,1-1,2-1,2-1,1 0,2-2,1 0,52 56,-44-60,1-1,1-1,2-2,1-1,0-2,2-1,0-2,1-2,1-1,1-3,0-1,72 12,-43-15,-1-3,1-3,0-3,0-3,0-3,0-3,70-19,-60 6,-2-3,-1-3,-1-4,-1-4,-3-2,102-72,-85 46,-3-5,-3-3,-4-4,95-116,-133 141,-2-1,-3-2,-2-2,-2-1,33-85,-54 113,-1 0,-1-1,-2-1,-1 1,-1-1,-2 0,-1 0,-1-1,-2 1,-1 0,-1 0,-2 0,-12-40,1 26,-3 0,-2 1,-2 1,-1 2,-3 0,-1 1,-62-66,-14 0,-145-113,231 204,-239-184,222 176,-1 1,0 3,-2 0,0 2,-72-20,90 33,1 0,-1 2,1 0,-1 2,0 0,1 1,-1 1,0 0,1 2,-35 11,-16 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4.4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641 32,'0'-1,"0"-1,-1 1,1 0,-1 0,1-1,-1 1,1 0,-1 0,0 0,0 0,0 0,1 0,-1 0,0 0,0 0,0 0,0 0,0 1,-1-1,1 0,0 1,0-1,0 1,-1-1,1 1,0 0,-3-1,-38-5,24 5,0 2,0 1,0 0,0 1,1 1,-1 1,-30 12,14-3,1 2,-57 38,71-42,1 2,0 0,1 1,0 1,2 0,0 1,0 1,2 0,0 1,1 1,1 0,1 0,1 1,1 0,-9 36,15-48,1 0,0 0,1 0,0 0,0 0,1 0,0 0,1 0,0 0,0-1,1 1,0-1,1 1,0-1,0 0,0 0,1-1,0 1,1-1,0 0,0-1,0 1,13 9,5 2,1-2,0 0,1-2,1 0,55 18,17 0,-64-22,1 1,-2 2,0 1,0 2,38 24,-65-35,0 0,-1 1,0 0,0 0,0 0,-1 0,0 1,0 0,-1 0,1 0,5 15,-9-16,1-1,-1 1,1-1,-2 1,1 0,-1-1,1 1,-2 0,1 0,-1-1,0 1,0 0,0-1,-1 1,0-1,0 1,-5 9,-3 1,-1-1,0-1,-1 0,0 0,-1-1,-1-1,0 0,0-1,-25 15,-5-1,-2-1,-57 20,82-35,0-2,0 0,0-1,-1-2,0 0,-39 2,54-6,-1-1,1 1,0-1,0 0,0-1,0 1,0-1,0-1,1 1,-1-1,1-1,-1 1,1-1,0 0,1 0,-1-1,1 1,0-1,0-1,0 1,0-1,1 0,0 0,-6-12,6 7,0 0,1-1,0 1,1-1,0 1,1-1,0 0,1 0,0 0,1 0,0 1,1-1,6-21,0 7,0 0,2 1,1 0,1 0,15-22,-3 13,0 2,53-53,-12 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4.8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0,'14'0,"13"7,0 10,-3 16,-7 10,-5 5,-5 8,-11 2,-5-1,-1 3,2 0,1-5,3-3,2-3,1-18,0-14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5.2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0 206,'1'63,"8"-84,1 0,1 1,1 0,0 0,2 2,0-1,1 2,1 0,33-28,-41 39,-1 0,1 1,0 0,1 0,-1 1,1 0,0 1,0 0,0 0,14-2,-18 4,0 1,0 0,-1 0,1 0,0 1,0 0,0 0,0 0,0 0,-1 1,1-1,-1 1,1 1,-1-1,0 1,1-1,-1 1,-1 0,1 1,0-1,5 8,2 3,-1 1,0 0,-1 0,12 30,22 73,-29-73,23 48,-13-46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5.6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226 10,'-7'-7,"-10"5,-8 2,-8 9,2 10,-1 9,5 7,7 4,-1 11,12 3,6 0,4 6,9-7,10-6,9-3,6-9,5-11,-5-8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6.0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0 248,'4'4,"1"-1,-1 0,1 0,0 0,0 0,0-1,0 1,0-1,0-1,1 1,-1-1,1 0,-1 0,1 0,-1-1,1 0,-1 0,1 0,6-2,9-2,-1 0,1-2,31-12,-36 11,0 0,0-1,0-1,-1 0,17-15,-24 18,0-1,-1 0,0 0,0-1,-1 0,0 0,-1 0,0-1,0 0,6-15,-10 22,0-1,0 1,-1-1,1 1,-1-1,1 1,-1-1,0 0,0 1,0-1,0 1,-1-1,1 1,0-1,-1 1,0-1,0 1,0-1,0 1,0 0,0-1,-1 1,-2-3,2 3,-1 0,1 0,-1 0,1 0,-1 1,0-1,0 1,0 0,0 0,0 0,0 0,0 1,0-1,0 1,0-1,0 1,-1 0,1 1,-3-1,-9 3,1 0,0 0,-1 1,1 1,1 1,-1 0,1 0,0 1,-18 14,13-8,2 0,0 2,0-1,1 2,-25 34,34-40,-1 0,2 0,-1 1,2 0,-1 0,1 0,1 0,-4 21,6-25,1 0,0-1,0 1,0 0,1-1,0 1,0 0,0-1,1 1,0-1,1 0,-1 1,1-1,0 0,1-1,7 11,0-5,0 0,1-1,0 0,1-1,0-1,1 0,-1 0,1-2,1 0,-1 0,1-1,17 3,39 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6.3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130 68,'-7'-7,"-10"-3,-8 1,-1-5,-3-1,3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39.6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62 106,'-1'1,"-1"-1,0 1,0 0,1 0,-1 0,0 0,1 0,-1 0,1 1,0-1,-1 0,1 1,0-1,0 1,0-1,0 1,0-1,0 1,0 0,0 0,0 2,-15 42,11-22,0 0,2 1,0-1,2 1,1 0,1-1,1 1,7 34,-7-53,-1 0,0 0,1-1,0 1,0-1,1 0,0 0,0 1,0-2,0 1,1 0,6 6,-8-9,1 0,-1-1,0 1,1-1,-1 0,1 1,-1-1,1 0,0-1,-1 1,1 0,0-1,-1 1,1-1,0 0,0 0,0 0,-1-1,1 1,0 0,0-1,-1 0,1 0,0 0,-1 0,1 0,-1 0,4-3,4-2,-1 0,0-1,0 0,0-1,-1 0,0-1,-1 1,8-12,5-11,19-41,-1 3,-37 66,1 0,0 0,1 0,-1 0,0 0,1 0,-1 1,7-5,-8 6,0 1,0-1,0 1,1-1,-1 1,0 0,0 0,1-1,-1 1,0 0,0 0,1 0,-1 0,0 1,0-1,1 0,-1 0,0 1,0-1,1 1,-1-1,0 1,0 0,0-1,0 1,0 0,0 0,2 1,11 12,1 1,12 17,-14-17,0 0,24 22,-21-25,0 0,1-1,0 0,0-2,31 13,-42-20,0 0,0-1,0 1,1-1,-1-1,1 1,-1-1,0 0,10-1,-12 0,0 0,0-1,0 1,0 0,0-1,-1 0,1 0,-1 0,1 0,-1-1,0 0,0 1,0-1,0 0,0 0,2-4,4-8,0 1,-1-1,-1 0,0-1,-1 0,5-23,16-106,-10 43,-9 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4.9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8 126,'0'-7,"-7"-3,12 0,12 2,17 3,19 2,20 1,20-6,9-2,8 2,8 1,-3-5,-13 0,-10 1,-13 3,-20 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5.3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17 121,'-7'0,"-2"7,14 3,14 0,17-2,19 4,19-6,14-5,19-2,14-8,7-11,4-1,1-4,-1 2,-8-3,-11 4,-10 6,-22 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5.7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129 50,'0'-1,"-2"-27,2 27,0 0,0 0,0 0,-1 0,1 0,0 0,-1 0,1 0,-1 0,1 0,-1 0,1 0,-1 1,0-1,1 0,-1 0,0 1,1-1,-1 0,0 1,0-1,0 1,-1-1,2 1,-1 0,1 0,0 0,-1 0,1 0,0 0,-1 0,1 0,0 0,-1 0,1 0,0 0,-1 0,1 1,0-1,-1 0,1 0,0 0,0 1,-1-1,1 0,0 0,0 1,-1-1,1 0,0 0,0 1,0-1,0 0,-1 1,1-1,0 0,0 1,-4 13,0-1,1 1,1 0,0 0,1 0,1 0,1 16,-2 8,0 25,-33 534,22-493,-26 286,36-343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6.1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10 253,'-7'0,"5"0,10 0,10 0,18 0,16-7,14-10,10-2,-1-5,2 2,-6 4,0 5,-5-1,-6-7,-7 1,-5-3,-3-6,-9 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6.4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0 164,'8'-7,"8"-3,17 1,17 2,14-5,11-1,7 2,4-4,2 0,-7 3,-3-4,-8 1,-8 2,-14 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6.8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169 16,'1'0,"-1"-1,1 1,-1 0,1-1,-1 1,0 0,1-1,-1 1,1-1,-1 1,0 0,0-1,1 1,-1-1,0 1,0-1,0 1,1-1,-1 0,0 1,0-1,0 1,0-1,0 1,0-1,0 1,0-1,0 1,0-1,-1 1,1-2,-1 2,1 0,-1 0,0 0,1 0,-1 0,0 0,1 0,-1 1,0-1,1 0,-1 0,0 0,1 1,-1-1,1 0,-1 1,1-1,-1 0,0 1,1-1,-1 1,1-1,0 1,-1-1,1 1,-1-1,1 1,-1 1,-10 12,1 1,1 0,0 1,1 0,1 1,-8 25,-23 109,34-128,-12 53,3 1,4 1,3-1,3 1,16 152,-10-212,0 0,1 0,1-1,1 0,0 0,1 0,13 22,-14-30,1 0,0 0,0-1,0 1,1-2,0 1,1-1,-1-1,2 1,-1-1,0-1,1 0,16 6,-12-6,0-1,23 3,25-1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7.2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172 41,'-4'-4,"-1"-1,0 1,0 0,0 1,-1-1,1 1,-1 0,-11-3,15 5,0 0,-1 0,1 1,0 0,-1-1,1 1,-1 0,1 0,-1 0,1 0,0 1,-1-1,1 1,-1-1,1 1,0 0,0 0,-1 0,1 0,0 0,0 0,0 1,0-1,0 1,-2 2,-1 3,0 0,1 0,-1 0,2 0,-1 1,1 0,0 0,1 0,-1 0,0 10,-2 16,0 40,4-59,-1 45,4 0,1-1,4 1,2-1,2 0,4-1,33 90,-45-139,0-1,1 1,-1-1,2-1,-1 1,1 0,0-1,1 0,-1 0,2-1,-1 0,1 0,-1 0,2-1,7 5,24 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7.6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83 177,'-7'0,"-9"0,-10 0,0-7,19-3,25-6,23-1,13-4,11-7,9 3,6-3,-10 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7.9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119 48,'16'-18,"-13"15,0 0,-1 0,1 0,0 0,0 0,1 1,6-5,-9 6,1 1,0-1,0 1,0 0,0 0,0-1,-1 1,1 0,0 1,0-1,0 0,0 0,0 1,0-1,-1 1,1 0,0-1,0 1,-1 0,1 0,2 2,5 4,0 0,-1 0,0 1,-1 0,1 1,-1-1,-1 1,0 1,0-1,8 21,-1 1,-1 2,9 40,-15-46,-1-1,-1 1,-2 0,0 0,-2 0,-1 0,-1 1,-2-2,0 1,-12 37,6-35,-1 0,-1 0,-2-2,0 1,-2-2,-1 0,-2-1,-41 44,-21 8,1-11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7.1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249 10,'0'-7,"0"5,-7 9,-10 19,-8 12,-15 13,-8 14,-11 2,6-11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40.0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0,'6'6,"2"8,6 8,0 12,-2 6,-4 2,-2 6,-3 2,5-3,0-9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8.5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506 222,'2'-2,"-1"1,1-1,-1 0,0 0,1 0,-1 0,0 0,0 0,-1 0,1 0,0 0,-1-1,1 1,-1 0,0 0,1-1,-1 1,0 0,0 0,-1-4,1 5,-1 0,1 0,0 1,0-1,-1 0,1 0,-1 1,1-1,0 0,-1 1,0-1,1 0,-1 1,1-1,-1 1,1-1,-1 1,0-1,0 1,1-1,-1 1,-1-1,1 1,-1 0,1 0,-1 0,0 0,1 0,-1 0,1 1,-1-1,1 0,-1 1,1-1,0 1,-1-1,1 1,0 0,-3 1,-10 8,0 0,0 1,1 1,1 0,-12 14,-50 76,35-40,4 1,-48 119,45-78,-27 123,45-140,-9 96,25-135,1 0,3 0,10 82,-8-115,1 0,1 0,0 0,1 0,0-1,1 0,14 25,-13-30,0 0,0 0,0-1,1 0,0 0,1-1,0 0,0 0,1-1,-1 0,15 6,6 0,1-1,0-1,1-2,60 8,-27-10,95-3,-122-6,-1-1,-1-2,1-2,-1-1,0-2,-1-1,-1-2,0-1,-1-2,0-1,-1-2,52-43,-36 23,-2-3,-2-1,-2-3,-3-1,-1-2,57-100,-77 114,0-1,-3 0,-1-1,-2-1,-2 0,8-56,-11 35,-3 0,-2-1,-11-96,5 125,-1 1,-1 0,-2 0,-2 0,0 1,-2 0,-1 1,-33-53,34 65,0 0,0 1,-2 1,0 0,0 1,-2 0,1 2,-2-1,0 2,0 0,-1 2,0-1,-1 2,-38-12,22 12,-1 2,0 1,-1 1,1 2,-1 2,1 1,0 2,-1 2,-49 12,59-10,1 1,0 1,0 2,1 0,1 2,0 1,0 0,2 2,0 1,1 0,0 2,-34 41,13-2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49.0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96 149,'-7'0,"0"-1,1 0,-1 0,0-1,0 1,-9-5,14 5,0 0,-1 0,1 0,0 0,-1 0,1-1,0 1,0-1,0 1,0-1,1 0,-1 0,0 0,1 0,-1 0,1 0,0 0,-1 0,0-5,2 5,0 1,0-1,0 1,0 0,0-1,1 1,-1-1,1 1,-1 0,1-1,-1 1,1 0,0 0,0-1,0 1,0 0,0 0,0 0,0 0,0 0,0 0,0 0,2-1,30-16,-12 8,-1 1,2 2,-1 0,1 1,24-3,-38 8,0 0,0 1,0 0,0 0,0 0,0 2,0-1,0 1,0 0,-1 0,1 1,0 0,-1 0,0 1,0 0,0 0,11 9,-3 2,-1 0,0 1,-1 0,-1 1,-1 1,0 0,-1 0,11 30,5 22,17 75,-28-89,-10-37,1 5,2 1,0-1,19 37,-23-55,0 1,0-1,0 0,1 0,1 0,-1 0,0-1,1 0,0 0,1-1,-1 1,1-1,0-1,-1 1,2-1,9 3,2-1,1-1,0-1,0-1,0-1,0 0,38-5,-25 0,-2-2,1-1,44-16,-4-6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1.4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809 1290,'0'-2,"1"0,-1 0,1 0,-1-1,1 1,0 0,0 0,0 1,0-1,2-2,-3 3,1 0,0 0,0 0,-1 0,1 0,-1 0,1 0,0 0,-1 0,0 0,1 0,-1 0,0 0,1 0,-1 0,0-1,0 1,0 0,0 0,0 0,0 0,-1 0,1 0,0-1,0 1,-1 0,1 0,-1 0,1 0,-1 0,1 0,-1 0,0 0,1 0,-1 1,0-1,-1-1,-7-5,-1 0,0 1,1 0,-2 1,1 0,-1 1,-12-4,-82-17,60 16,19 3,1 1,-1 2,-39-2,54 6,1-1,0 2,0-1,0 1,0 1,0 0,0 0,0 1,1 0,0 1,-17 11,4 0,1 2,1 1,0 0,2 1,0 2,-19 28,12-11,3 0,1 2,-16 43,29-64,1 1,2 0,0 0,1 1,0 0,2-1,1 1,2 31,0-48,0 1,1-1,0 1,0-1,0 0,0 0,1 0,0 0,0 0,0 0,1-1,0 1,-1-1,2 0,-1-1,0 1,1-1,-1 1,1-1,0-1,6 4,13 5,0-2,0 0,33 7,-43-13,-1 0,1-1,0-1,0 0,0-1,0 0,0-1,0-1,0 0,0-1,17-5,-12 1,-1-1,0-1,0 0,-1-1,0-1,-1-1,19-17,-4-2,-1-1,-2-2,-1 0,-1-2,-2-1,30-64,106-294,-38-14,-4-140,-111 514,-5 23,0 1,-1-1,0 1,-1-1,-1-17,1 28,0 0,0 0,0 0,0 0,0 1,-1-1,1 0,0 0,0 0,-1 0,1 0,-1 0,1 1,-1-1,1 0,-1 0,1 1,-1-1,1 0,-1 1,0-1,0 1,1-1,-1 1,0-1,0 1,0-1,1 1,-3-1,2 2,-1-1,0 0,0 0,1 1,-1-1,0 1,1-1,-1 1,0 0,1 0,-1 0,1 0,-1 0,-1 1,-5 5,0 0,0 1,1 0,-8 11,-3 8,2 2,0 0,-20 56,-24 102,47-144,-96 387,100-377,2 0,3 0,2 0,3 1,1-1,14 71,-9-89,1 0,2 0,1-1,27 54,-31-73,1-1,1 0,1 0,0-1,0-1,1 0,1 0,0-1,0 0,1-1,1-1,22 12,-28-17,0-1,0 0,0-1,0 1,0-2,0 1,1-1,-1-1,1 1,-1-1,1-1,-1 1,1-2,-1 1,16-6,-2-1,-1-1,0 0,-1-2,31-22,-24 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2.2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45,'0'-1,"1"0,-1 0,0 0,0 1,1-1,-1 0,1 0,-1 0,1 1,-1-1,1 0,-1 0,1 1,0-1,-1 0,1 1,0-1,-1 1,1-1,0 1,0-1,0 1,-1 0,2-1,25-7,-26 8,35-7,0 1,1 2,-1 2,38 2,152 18,-143-9,465 47,358 33,4-44,261-102,-1153 55,363-29,-380 31,11 0,0 0,0-1,0 0,15-4,-4-4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3.2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1366 1112,'0'-2,"0"0,-1 0,1 1,-1-1,0 0,1 0,-1 1,0-1,0 0,0 1,0-1,-1 1,1-1,-3-1,-23-20,19 16,-5-1,0 0,0 0,0 1,-1 1,0 0,0 1,0 1,-1 0,0 1,1 0,-1 1,-16 0,-21 1,1 3,-57 8,51-2,0 2,1 3,1 3,1 2,0 2,1 3,1 2,2 2,0 2,2 2,1 3,-72 67,104-87,1 1,0 1,1 0,0 1,2 1,0-1,1 2,1-1,0 2,2-1,0 1,1 0,1 0,1 1,1-1,0 1,2 0,1 24,0-40,1 1,0-1,0 1,0-1,1 1,-1-1,1 0,0 0,1 0,-1 0,1 0,0 0,1-1,-1 1,5 4,-2-4,0 0,0-1,0 0,0 0,1-1,-1 1,1-1,0-1,0 0,9 3,11-1,-1-1,0-1,1-2,0 0,31-5,41-6,121-29,-163 26,-2-3,0-3,81-40,-99 40,-1 0,-1-3,-1-1,-1-1,-1-2,-1-1,-2-1,-1-2,-1 0,-2-2,37-63,-27 29,-3-2,-4-2,38-138,23-231,-83 405,9-47,-3 0,0-131,-12 208,0 1,0 0,-1-1,1 1,-1 0,0 0,-3-7,4 11,0-1,-1 1,1 0,0 0,0-1,0 1,0 0,-1 0,1-1,0 1,0 0,-1 0,1 0,0-1,0 1,-1 0,1 0,0 0,-1 0,1 0,0 0,-1-1,1 1,0 0,-1 0,1 0,0 0,0 0,-1 0,1 0,0 0,-1 0,1 1,0-1,-1 0,-14 18,-2 19,2 0,2 1,1 0,-10 64,5-26,-108 501,101-434,7 2,1 154,16-242,2 0,3 0,3 0,2-1,19 60,-27-108,1-1,0 0,0 0,1-1,0 1,0-1,0 0,1 0,9 10,11 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3.6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242 30,'1'-12,"-1"-3,0 12,-2 8,-65 219,-87 440,145-616,3 1,2 0,3 56,2-86,0 0,2-1,0 1,1-1,1 1,0-1,2-1,0 1,1-1,0 0,14 18,-16-27,0-1,0 0,1 0,0 0,0-1,1 0,0-1,0 1,0-2,1 1,-1-1,1 0,0-1,11 3,-7-3,0-1,0-1,0 0,0 0,-1-1,1-1,0 0,0-1,23-7,23-10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4.0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29 222,'-7'0,"-10"0,12-7,15-3,13 1,16-5,16-1,14-4,9 0,-2-3,1 2,2-3,-6 3,0-3,-13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8.6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254 0,'-1'3,"-1"1,1-1,-1 0,0 0,0 0,0 0,0-1,-1 1,-3 3,-16 20,-8 23,2 0,3 2,1 1,3 1,2 1,2 0,3 1,-12 102,23-137,2 0,0 1,1-1,2 0,0 0,1 1,10 35,-11-49,0 0,1-1,0 1,1 0,0-1,0 0,0 0,0 0,1 0,0-1,0 0,1 0,-1 0,1-1,0 0,0 0,1 0,-1-1,1 0,0 0,0 0,0-1,0 0,12 1,19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9.0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211 31,'1'-2,"-1"0,0 1,0-1,0 0,0 0,-1 0,1 0,0 1,-1-1,1 0,-1 0,0 1,1-1,-3-2,3 3,-1 1,1 0,-1 0,1 0,-1 0,1 0,-1 0,1 0,-1 0,1 0,-1 0,1 0,-1 0,1 0,-1 0,1 1,-1-1,1 0,-1 0,1 1,0-1,-1 0,1 0,-1 1,1-1,0 0,-1 1,1-1,0 1,0-1,-1 1,1 0,-5 6,0 0,0 0,1 1,0 0,-3 8,-34 113,5 1,-21 156,52-259,-15 113,19-126,0 1,1-1,1 1,0-1,1 1,1-1,6 20,-8-30,1-1,-1 1,1-1,0 1,0-1,0 0,1 0,-1 0,1 0,0 0,-1-1,1 1,0-1,5 3,17 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9.4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10 133,'-7'-7,"5"-3,10 1,18-5,11-8,15 0,12-3,-4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4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33,'-6'0,"4"0,8 0,10 0,7 0,0-6,2-2,3 0,3 2,-4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40.3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 63,'0'-6,"-6"-8,-1-7,-1-1</inkml:trace>
  <inkml:trace contextRef="#ctx0" brushRef="#br0" timeOffset="1">376 100,'0'5,"6"9,2 8,5 5,7 11,1 5,-5 7,2 7,-2 5,-4-1,-4-5,-4-12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9:59.7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259 0,'-7'0,"-2"7,0 10,1 16,3 17,2 14,1 19,-6 15,-2 7,-13 6,-11 0,-6-6,4-13,1-8,6-18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0:19.4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167 33,'-31'0,"20"2,-1-2,0 0,1 0,-1-1,0-1,1 0,-1 0,1-1,-14-6,25 9,0 0,-1 0,1 0,0 0,-1 0,1 0,0 0,0 0,-1 0,1 0,0 0,0 0,-1 0,1-1,0 1,0 0,-1 0,1 0,0 0,0-1,0 1,-1 0,1 0,0 0,0-1,0 1,0 0,0 0,0-1,-1 1,1 0,0 0,0-1,0 1,0 0,0-1,0 1,0 0,0 0,0-1,0 1,0 0,0-1,0 1,1 0,-1 0,0-1,0 1,0 0,0-1,18-3,20 3,0 1,42 7,5 0,240 12,608 22,-144-40,-377-2,-374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0:19.9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48,'-7'-16,"-3"-5,10 21,0-1,0 1,0 0,0-1,0 1,0 0,0-1,0 1,0-1,0 1,0 0,0-1,0 1,0 0,1-1,-1 1,0 0,0 0,0-1,0 1,1 0,-1-1,0 1,0 0,0 0,1-1,-1 1,0 0,1 0,-1 0,0-1,0 1,1 0,-1 0,0 0,1 0,-1 0,0 0,1-1,-1 1,0 0,1 0,-1 0,0 0,1 0,-1 0,1 1,-1-1,25 2,-1 2,0 1,0 1,23 9,20 4,77 16,211 63,-346-95,0 1,-1-1,0 2,15 9,-21-13,0 0,-1 1,1-1,-1 0,1 1,-1-1,0 1,0 0,1-1,-1 1,0 0,0 0,-1 0,1-1,0 1,-1 0,1 0,-1 0,0 0,1 0,-1 0,0 0,0 1,0-1,-1 0,1 0,0 0,-1 2,-2 2,0 0,0 0,0-1,0 1,-1-1,0 1,0-1,-1 0,1-1,-7 5,-56 41,62-47,-144 97,-188 167,212-155,99-90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0:20.3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137 133,'-4'-4,"1"-1,0 0,0 0,0 0,1 0,0 0,0 0,0-1,0 1,-1-11,3 11,-1 1,0-1,0 1,0-1,-1 1,0 0,0-1,0 1,0 0,0 0,-1 0,0 1,-4-6,7 9,-1 0,1-1,0 1,0 0,-1 0,1 0,0 0,0-1,-1 1,1 0,0 0,-1 0,1 0,0 0,0 0,-1 0,1 0,0 0,-1 0,1 0,0 0,-1 0,1 0,0 0,-1 0,1 0,0 0,-1 0,1 0,0 1,0-1,-1 0,1 0,0 0,0 0,-1 1,1-1,0 0,0 0,0 1,-1-1,1 0,0 1,-7 16,6-13,-17 68,4 1,2 1,4 1,1 101,35 188,-4-118,-22-200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0:21.1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222 105,'-2'-2,"0"0,1 0,-1 0,1 0,-1 0,1 0,0 0,0-1,0 1,0-1,0 1,1 0,-1-1,1 1,-1-1,1 1,0-1,0 0,0 1,0-1,1 1,-1-1,1 1,0-1,-1 1,1 0,1-3,4-23,-6 28,1 0,-1-1,0 1,0 0,0-1,0 1,0 0,0 0,0-1,0 1,0 0,0-1,0 1,-1 0,1 0,0-1,0 1,0 0,0-1,0 1,0 0,-1 0,1 0,0-1,0 1,0 0,-1 0,1 0,0-1,0 1,-1 0,1 0,0 0,0 0,-1 0,1-1,0 1,-1 0,1 0,0 0,0 0,-1 0,1 0,0 0,-1 0,1 0,0 0,0 0,-1 0,1 1,-1-1,-16 7,3 4,0 0,1 1,0 0,1 1,0 0,1 1,1 1,0-1,1 2,0-1,1 1,1 0,-7 24,13-35,0 1,0 0,1-1,0 1,0 0,0 0,1-1,-1 1,1-1,1 1,-1 0,1-1,0 0,5 11,-2-8,1 0,-1-1,1 0,1 1,-1-2,1 1,0-1,11 7,9 3,0 0,1-2,1-1,40 11,47 11,-59-19,66 27,-116-40,0 0,0 0,-1 1,0 0,1 0,8 9,-13-11,0 0,-1 0,1 0,-1 1,1-1,-1 0,1 1,-1-1,0 1,0-1,-1 1,1 0,0-1,-1 1,0 0,1-1,-1 1,0 0,0 0,-1-1,0 5,-1 3,-2-1,1 0,-1 0,0 0,-1 0,0 0,-1-1,0 0,0 0,0 0,-1-1,0 0,-1-1,-9 8,-6 3,-2-2,1 0,-47 20,30-17,-2-2,-65 16,93-28,0-1,0-1,0-1,-1 0,1 0,0-2,-1 0,1-1,0 0,-29-9,3-7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0:21.5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1 109,'7'-7,"3"-11,7-8,7 0,7 4,13 14,6 7,8 4,3 2,4 0,-1-1,-4-1,-13-1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0:22.1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3047 857,'-1'-7,"0"0,-1 0,1 0,-1 1,0-1,-1 0,0 1,-4-8,2 5,-6-12,-2 0,0 1,-1 1,-1 0,-29-27,3 7,-64-44,45 43,-2 1,-2 4,-1 3,-2 2,-1 3,-1 4,-107-23,83 28,0 4,-1 5,0 3,-1 5,-126 14,164-5,0 1,0 4,1 1,1 3,0 3,2 2,0 2,2 2,1 3,1 2,-55 45,32-16,3 3,2 4,3 2,3 3,-86 134,107-140,3 1,4 1,2 2,3 2,3 0,4 1,-18 111,34-149,1 0,2 1,2-1,1 0,1 1,2-1,2-1,1 1,2-1,1 0,2-1,1 0,1-1,2 0,1-1,2-1,1-1,1-1,1 0,38 35,-15-24,1-2,1-3,3-1,0-2,2-3,109 43,-48-32,1-5,175 29,-77-32,1-9,0-10,298-20,-399-1,216-46,-263 39,0-4,-2-2,-1-3,95-53,-88 37,-2-3,-2-3,-2-3,-3-2,60-67,-85 80,-3-1,-1-2,-2-1,-2-1,-2-2,-2 0,-2-1,29-98,-34 78,-3-2,-2 1,-4-1,-2 0,-4-1,-3 1,-2 0,-4 0,-21-86,16 101,-3 1,-2 1,-3 1,-1 1,-3 1,-2 1,-2 1,-2 1,-2 2,-2 1,-2 2,-46-41,32 40,-2 3,-1 2,-2 3,-1 2,-1 2,-86-30,66 34,-2 2,-1 5,0 3,-134-10,146 24,0 3,1 2,-1 4,1 3,1 2,0 4,-106 39,40-1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0.5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767 141,'-12'1,"-1"0,0 1,1 0,0 1,0 1,0-1,0 2,0 0,1 0,0 1,0 1,0 0,1 0,0 1,-9 10,-14 15,1 1,-45 66,66-85,-208 310,185-269,3 2,2 1,-24 75,40-96,2 0,2 1,1 1,2-1,2 1,1 60,4-86,0-1,1 1,0-1,2 0,-1 0,1 0,1 0,1-1,-1 1,2-2,0 1,9 12,-5-11,1 1,1-2,0 1,1-2,0 0,0 0,2-2,20 11,0-4,0-2,2-1,0-2,0-2,1-1,-1-2,68 1,-61-7,-1-3,0-1,0-2,0-3,-1-1,0-2,-1-2,-1-2,46-23,-30 9,-2-3,-1-2,-1-2,-3-2,79-79,-98 84,-2-1,-1-1,-1-1,-3-2,-1 0,-2-1,-1-2,-3 0,-1-1,14-62,-23 73,-1-1,-1 1,-2-1,-2 0,0 0,-3 0,0 0,-2 1,-2-1,-1 1,-1 0,-2 1,-1 0,-2 0,-17-32,17 42,-1 1,0 0,-2 1,0 0,-1 1,0 1,-2 1,0 1,-1 0,0 1,-32-15,21 15,-1 0,-1 3,1 1,-2 1,1 2,-1 1,-57-2,50 6,-1 2,1 2,-1 2,1 1,0 2,-69 22,87-20,1 0,-1 1,2 1,-1 1,2 1,-1 0,2 2,0 0,1 2,0 0,2 1,-27 36,-4 25,12-5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0.9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1,'16'0,"-1"1,0 0,1 1,-1 1,0 0,0 1,-1 1,27 11,-31-10,0-1,-1 2,1-1,-1 2,-1-1,1 1,-1 0,-1 1,0 0,0 0,0 0,7 16,3 10,-2 0,19 70,8 80,-2-9,-37-164,0-1,1 0,1 1,-1-1,8 11,-9-18,-1-1,1 0,0 1,0-1,0 0,0 0,1-1,-1 1,1-1,-1 1,1-1,0 0,0-1,0 1,0-1,0 0,7 2,7-2,1 1,0-2,0-1,0 0,0-2,-1 0,1 0,-1-2,26-10,43-15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1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354 32,'0'-1,"1"-1,-1 1,0 0,0-1,0 1,0-1,0 1,-1 0,1-1,0 1,-1 0,1-1,-1 1,1 0,-1 0,0-1,1 1,-1 0,0 0,0 0,0 0,0 0,0 0,-1-1,0 2,1 0,-1 0,1 1,-1-1,1 0,-1 1,1-1,-1 1,1 0,0-1,-1 1,1 0,0 0,0 0,-1 0,1 0,0 0,0 0,0 0,0 1,0-1,0 0,1 1,-2 1,-34 57,3 0,-47 119,72-159,-28 71,-39 154,62-186,2 1,3 0,-1 112,9-153,1 0,1-1,1 1,0 0,1-1,8 20,-9-31,0 1,1-1,0 0,0 0,0-1,1 1,0-1,0 0,1 0,0-1,0 1,0-1,1-1,-1 1,1-1,13 6,0-3,0-1,0 0,0-2,1 0,-1-1,1-2,32 0,0-4,89-17,-37-1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40.6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96,'6'-6,"2"-8,0-8,-2-5,-2 7,-1 13,4 20,1 20,6 15,0 19,-3 10,-2 9,-4 2,-2-2,-1 3,-2-14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1.7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142 66,'1'-14,"-1"11,1 0,-1-1,0 1,0 0,0-1,-1 1,1-1,-1 1,1 0,-1 0,0-1,-1 1,-1-5,2 8,1 0,0 0,0 0,-1 0,1 0,0 0,-1-1,1 1,0 0,-1 0,1 0,0 0,-1 0,1 1,0-1,-1 0,1 0,0 0,-1 0,1 0,0 0,0 0,-1 0,1 1,0-1,0 0,-1 0,1 0,0 1,0-1,-1 0,1 0,0 1,0-1,0 0,0 1,-1-1,1 0,0 0,0 1,0-1,0 0,0 1,0-1,0 1,-8 19,8-17,-25 86,-20 132,8 97,28-147,9-148,1-1,2 1,0-1,1 0,10 32,-12-48,1 0,0 0,0-1,0 1,1-1,0 0,0 0,0 0,0 0,1-1,0 0,0 0,0 0,0 0,1-1,-1 0,1 0,0-1,11 4,2-1,0-1,1-1,-1 0,1-2,25 0,-2-3,-1-3,1 0,61-18,8-10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2.1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153 190,'-7'-7,"-17"-3,-11-6,-7-1,10-4,19 0,32-2,29-6,19 4,-2 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2.4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 38,'0'-2,"0"1,0-1,0 1,1-1,-1 1,0-1,1 1,-1-1,1 1,-1-1,1 1,-1 0,1-1,0 1,0 0,0 0,0-1,0 1,0 0,0 0,0 0,0 0,1 0,-1 0,0 1,1-1,-1 0,1 1,2-2,-2 2,0 0,0 0,0-1,0 1,0 0,0 1,0-1,0 0,0 0,0 1,0 0,0-1,0 1,-1 0,1 0,0 0,0 0,-1 0,1 0,0 0,-1 1,1-1,1 2,4 6,0 1,-1-1,0 1,-1 0,0 0,6 18,17 71,-24-83,15 67,-5 0,-2 1,-5 1,-3 0,-4-1,-4 1,-3 0,-4-1,-43 160,37-195,-1-1,-3-1,-2-1,-40 61,26-51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2.8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100 79,'7'0,"10"0,10-7,13-3,15 1,13 2,2 2,3 2,3-7,-3 0,-7 0,-15 3</inkml:trace>
  <inkml:trace contextRef="#ctx0" brushRef="#br0" timeOffset="1">228 459,'-14'7,"-20"10,-11 2,-4 5,-2-2,22-4,24-5,26-6,25-10,18-13,21-3,9-5,11 0,9-2,-15 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3.3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957 163,'-3'-5,"-1"1,1-1,-1 0,2 0,-1 0,0-1,1 1,0-1,0 0,-1-7,2 8,0 0,0 1,0-1,-1 0,0 1,0-1,0 1,0-1,-1 1,0 0,0 0,0 0,0 1,0-1,-8-5,4 5,0 1,0 0,0 0,0 0,-1 1,1 0,-1 1,1 0,-1 0,0 0,0 1,1 0,-1 1,0 0,1 0,-1 0,0 1,1 0,0 1,-9 3,-4 3,1 0,0 2,1 0,0 1,1 0,-21 20,13-7,0 1,2 0,1 2,1 1,1 1,2 1,-21 46,20-31,2 0,3 1,1 1,-10 90,16-45,4 1,4 0,4 0,5 0,26 113,21 29,145 379,-94-301,-94-262,-2 1,-2 0,-2 1,-1 57,-7-92,-2 1,0-1,-1 0,-2 1,1-2,-2 1,-1-1,0 1,-1-2,-1 1,0-1,-2-1,0 0,0 0,-2-1,-25 24,12-16,-1 0,-1-2,-1-1,0-1,-2-2,0-1,-1-1,-48 14,78-28,-33 10,-61 12,87-21,0-1,0 0,-1-1,1 0,0 0,0-1,0 0,0-1,0 0,0 0,0-1,-10-5,-10-10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3.89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10,'0'-7,"0"5,0 9,0 19,0 19,0 17,0 18,0 11,0 4,0 0,0-1,0-10,0-5,-7-8,-2-16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4.2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10 202,'-7'0,"5"0,17 0,20-7,19-3,15-6,17-1,8-4,-5-6,-9-6,-20-4,-19 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4.6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91 299,'-7'-7,"-9"-11,-3-8,-4 0,1-3,18 4,18-2,21 5,18-2,23 4,11-3,7 3,1 5,-8 4,-19 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5.0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132 6,'0'3,"-1"0,1 0,-1-1,0 1,0 0,0 0,-1-1,-2 5,-2 6,-15 37,3 1,2 0,2 1,3 1,-5 59,-2 270,18-345,1 0,9 56,-8-82,0-1,0 0,1-1,1 1,-1 0,2-1,-1 0,1 0,1 0,0-1,0 1,0-1,1-1,10 9,-13-12,1-1,-1 0,1-1,0 1,0-1,0 0,0 0,1-1,-1 1,0-1,1 0,-1-1,1 1,-1-1,6-1,5 0,1-2,-1 0,26-9,32-13</inkml:trace>
  <inkml:trace contextRef="#ctx0" brushRef="#br0" timeOffset="1">1148 48,'0'-4,"0"-1,0 1,-1-1,0 1,0-1,-2-6,3 11,0-1,-1 1,1-1,0 0,0 1,-1-1,1 1,-1 0,1-1,0 1,-1-1,1 1,-1-1,1 1,-1 0,1-1,-1 1,1 0,-1 0,1-1,-1 1,0 0,0 0,0 0,0 0,0 1,0-1,0 0,0 1,0-1,0 1,0-1,0 1,0-1,0 1,0 0,1-1,-1 1,0 0,1 0,-2 1,-7 10,0 0,1 1,0 0,1 0,0 1,-5 18,-25 94,21-64,4 1,2 0,3 1,2 0,5 70,1-122,0 0,1 1,1-1,0 0,0 0,1 0,1-1,10 21,-10-26,-1 1,1-1,0 0,0-1,0 1,1-1,0 0,0 0,0-1,1 0,-1 0,1 0,0-1,0 0,11 3,39 4,-1-8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5.3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100 170,'-7'0,"-10"0,-2-7,-5-3,2-6,11-1,23 2,23-3,20 1,16-3,9-6,-8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1.0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590 211,'1'-15,"-1"0,-1-1,-1 1,-6-28,6 38,0 0,0 0,0 0,0 0,-1 1,0-1,0 1,-1 0,1 0,-1 0,0 0,0 0,0 1,0 0,0-1,-1 2,-7-5,-2 2,0-1,0 2,-1 0,1 1,-1 0,0 1,0 1,0 0,0 1,0 1,0 0,0 1,-15 4,5 0,-1 1,1 1,1 1,-1 1,2 2,-37 22,52-28,-1 0,1 1,0-1,0 2,1-1,0 1,1 0,-7 11,11-17,1 0,0 0,0 1,0-1,0 0,1 1,-1-1,1 0,-1 1,1-1,0 1,0-1,0 1,0-1,0 1,2 3,-1-4,0 1,0-1,1 1,0-1,-1 1,1-1,0 0,0 0,0 0,0 0,0 0,1-1,-1 1,1-1,-1 1,1-1,4 2,8 2,0 0,1-1,-1 0,1-2,0 0,0 0,0-2,0 0,18-2,3-3,1-1,63-19,-77 19,-2-2,1-1,-1-1,-1-1,25-15,-42 22,0 1,1 1,-1-1,1 1,9-4,-14 6,1 0,-1 0,0 0,1 0,-1 0,0 0,1 0,-1 0,0 0,1 0,-1 0,0 0,1 0,-1 0,0 0,1 0,-1 0,0 1,1-1,-1 0,0 0,1 0,-1 1,0-1,0 0,1 0,-1 1,0-1,0 0,1 0,-1 1,-2 21,-4 2,1 1,2 0,0 0,1 0,2 0,2 27,13 95,-8-90,-1-1,-5 104,-4-131,-1-1,-1 0,-2-1,0 1,-2-2,-1 1,-1-1,-20 33,24-47,0 0,-1-1,-1 0,0-1,0 0,-1 0,0-1,-1 0,0 0,0-2,-1 1,0-1,0-1,0 0,-1-1,0 0,0-1,-1-1,-14 3,23-6,0 1,0-1,0 0,0 0,-1 0,1-1,0 0,0 0,0 0,0-1,1 0,-1 1,0-2,0 1,-7-6,6 4,1-1,0 0,0 0,0-1,1 0,-1 1,1-1,1-1,-1 1,-2-9,-1-4,1 0,1-1,0 0,2 0,1 0,0 0,1-23,2 25,1 1,0-1,1 1,1 0,0 0,1 0,1 0,1 1,1 0,15-26,-6 18,2 0,0 0,1 2,2 1,31-26,5 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5.7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46 0,'8'0,"1"7,7 3,1 13,-3 11,-3 13,-4 14,-3 10,-3 8,-7 5,-11 2,-10-5,0-11,-3-16,4-18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6.0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600 978,'0'-1,"1"-8,-1-1,-1 1,0-1,0 1,-3-10,3 17,0-1,0 0,0 1,0 0,-1-1,1 1,-1 0,0-1,1 1,-1 0,0 0,0 0,0 1,0-1,-1 0,1 1,0 0,-1-1,1 1,-1 0,1 0,-4 0,-2-1,0 1,0 0,0 1,0 0,0 0,-1 1,1 0,0 0,0 1,1 0,-16 5,1 2,0 1,-38 25,30-15,0 1,2 2,1 1,0 1,2 2,-32 43,43-52,1 2,1-1,1 2,1-1,1 2,0-1,2 1,0 0,2 1,0 0,-1 29,5-47,1 0,0-1,0 1,1 0,-1 0,1-1,0 1,0 0,1-1,0 1,-1-1,1 0,1 1,-1-1,0 0,1 0,0-1,0 1,0 0,1-1,-1 0,1 0,0 0,0 0,0-1,0 1,0-1,0 0,1 0,-1 0,1-1,-1 0,1 0,0 0,5 0,3 1,1-2,0 1,0-2,0 0,-1 0,1-1,0-1,-1 0,0-1,0-1,0 0,0-1,-1 0,0 0,0-2,-1 1,0-2,0 1,18-20,-7 5,-2-2,-1 0,0-1,-2 0,-1-2,-2 0,20-52,0-21,36-181,-11-110,-51 334,-2 0,-3 0,-8-110,4 159,0 1,-1-1,0 1,-5-12,-4 7,1 15,7 1,1 0,0 0,0 0,0 0,0 0,0 0,-1 5,-8 25,0 2,3-1,0 1,-4 62,5-32,-10 98,7 0,15 215,7-172,-8-126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6.3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0 176,'16'-32,"1"-1,21-59,-32 73,-7 28,-4 17,-10 96,3 226,14-275,18 110,-13-143,2 0,2 0,1-1,22 46,-29-74,1 1,0-1,0 0,1-1,0 0,1 0,1-1,-1 1,1-2,1 1,0-2,11 8,15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6.7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123 190,'-14'-7,"-13"-10,-8-1,2-6,20 2,20 5,23-3,21 2,24 5,20 4,8-4,-13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7.1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 39,'-8'-7,"-8"-3,4 1,13 9,26 4,39 2,44 0,45-2,48 0,40-2,28-1,12-1,-7 0,-21-7,-32-3,-40 1,-44 1,-46 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7.49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133 139,'-52'-60,"41"46,0 0,-1 0,-16-13,27 26,1 1,-1-1,1 0,-1 1,0-1,1 1,-1-1,0 1,1-1,-1 1,0-1,1 1,-1-1,0 1,0 0,0 0,1-1,-1 1,0 0,0 0,0 0,0 0,-1 0,3 2,1-1,-1 1,1 0,-1-1,1 1,-1-1,1 1,0-1,-1 0,1 0,4 2,78 40,2-4,99 31,-111-43,360 132,-424-155,9 2,-1 0,0 2,-1 0,0 2,0-1,-1 2,16 13,-31-23,1 1,0 0,-1-1,1 1,-1 0,0 0,0 0,0 0,1 0,-2 0,1 0,0 0,0 0,-1 0,1 1,-1-1,0 0,0 0,0 0,0 1,0-1,0 0,0 0,-1 1,1-1,-1 0,0 0,1 0,-1 0,0 0,0 0,-1 0,1 0,-3 3,-4 4,0 0,-1-1,0 0,-1 0,-13 8,-430 240,297-174,-47 22,131-70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27.8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131 128,'-8'-14,"-2"-12,1-9,-6 2,-7 13,0 25,4 25,5 30,4 34,4 28,11 24,10 15,3 9,-2-3,4-8,-9-17,-7-17,-4-32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32.1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1263 86,'-19'-21,"15"16,0 0,0 1,0-1,0 1,-1 0,0 1,1-1,-2 1,1 0,0 0,0 0,-10-2,0 1,-1 1,0 0,0 1,0 1,0 1,0 0,0 1,-30 6,-12 6,-60 21,70-19,-5 2,1 3,1 1,1 3,1 2,2 2,-65 50,81-53,1 1,1 1,2 2,0 1,2 1,2 1,1 1,1 1,-28 65,33-60,2 1,1 0,3 1,1 0,2 1,2 0,0 84,6-102,2 0,0 1,1-1,2-1,0 1,2-1,1 0,0-1,2 0,0 0,1-1,2-1,0 0,1 0,21 20,-9-16,0 0,2-2,1-1,0-2,2 0,0-2,1-2,0-1,1-1,1-2,41 7,-28-9,0-2,1-2,0-3,-1-2,1-1,0-3,85-18,-114 17,0 0,-1-1,1-2,-1 0,-1-1,24-14,-36 19,-1-1,1 1,-1-1,0 0,0 0,-1 0,1-1,-1 1,6-13,-8 14,0 0,-1-1,0 0,1 1,-2-1,1 0,0 1,-1-1,0 0,0 0,0 1,-1-1,0 0,0 1,0-1,-2-4,-1-1,0 1,-1 1,0-1,0 1,-1 0,0 0,0 0,-1 1,0 0,-1 0,1 1,-1 0,0 0,-1 1,-9-5,-12-5,-1 2,0 1,-39-10,13 6,-1 3,-1 2,0 2,0 4,0 2,-1 2,0 3,-115 19,146-15,-111 26,127-28,0 1,0 0,1 0,0 1,0 1,0 0,1 1,-12 10,-3 15,12-2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34.0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625 268,'-42'41,"2"2,2 1,2 2,-30 51,-136 283,154-274,-56 190,91-249,2 1,2 0,2 1,-1 86,9-109,1 1,1-1,1 0,1-1,2 1,0-1,2 0,0-1,2 0,22 36,-7-23,1 0,2-2,1-1,2-2,1-1,1-1,2-2,1-1,66 35,-47-33,2-3,2-2,0-3,1-2,0-3,83 10,-72-17,1-4,0-2,1-4,-1-3,-1-3,1-4,-1-2,-1-4,112-41,-143 41,-1-2,-1-2,0-2,-2-1,-1-1,41-38,-35 22,-1-1,-2-2,-2-2,34-56,-24 24,-4-1,33-88,39-170,-94 264,-4 0,-2-2,-4 1,-3-1,-3-88,-6 121,-3 0,-1 0,-2 0,-17-53,15 65,-2 2,0-1,-2 2,-1-1,-2 2,-31-40,33 49,-2 0,0 0,0 2,-2 0,0 1,0 1,-32-16,20 15,0 1,-1 2,0 1,-54-10,5 10,1 4,-1 3,-128 12,-31 13,0 11,-280 75,423-82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39.4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94 0,'-5'103,"-5"1,-33 143,19-122,23-118,-3 13,1 0,0 0,2 1,1 34,1-51,-1 1,1-1,0 0,0 1,0-1,0 0,1 0,0 0,0 0,0 0,0 0,1-1,-1 1,1-1,0 1,0-1,0 0,0 0,1 0,-1-1,1 1,0-1,0 0,0 0,0 0,0-1,8 3,5-1,0-1,0 0,0-1,1-1,-1-1,0 0,0-1,0-1,28-8,-4-2,-1-2,66-33,-41 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1.5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160 138,'7'0,"1"0,-1-1,0 0,1-1,-1 0,0 0,0 0,0-1,13-7,-17 9,0-1,-1 0,1 0,0 0,0 0,-1-1,0 1,1-1,-1 0,0 1,0-1,0 0,-1 0,1-1,-1 1,1 0,-1 0,0-1,-1 1,1 0,0-1,-1 1,0-5,0 6,0 1,0-1,-1 0,1 0,-1 0,1 0,-1 0,0 0,0 1,0-1,0 0,0 1,0-1,0 1,-1-1,1 1,-1-1,1 1,-1 0,1 0,-1 0,0 0,1 0,-1 0,0 0,0 0,0 1,0-1,1 1,-1-1,0 1,0 0,-3 0,-4-1,0 1,0 0,0 1,1 0,-1 0,-10 3,9-1,0 1,0 0,1 1,0 0,0 0,0 1,0 0,1 1,0 0,0 0,1 1,0-1,0 2,1-1,-9 17,11-19,0 1,1 0,0 0,0 0,0 1,1-1,0 1,1 0,0-1,0 1,1 0,0 0,0-1,0 1,1 0,1-1,-1 1,1 0,0-1,1 0,6 14,-5-16,-1 1,1-1,1 0,-1-1,1 1,0-1,0 0,0 0,0 0,1-1,-1 0,11 4,-7-3,0-1,0 0,1-1,-1 0,1 0,-1-1,17 0,9-4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39.8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0 214,'0'-7,"8"-10,9-2,16-5,17 2,14-3,11 3,0-2,-6 3,-7 6,-7 4,-13 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0.1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88,'0'7,"8"3,9-8,9-5,14-8,16-9,4-2,7-4,-8 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0.5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262 87,'0'-1,"0"0,0 0,0 0,0 0,0 0,0 0,-1 0,1 1,0-1,-1 0,1 0,-1 0,1 0,-1 0,1 1,-1-1,1 0,-1 0,0 1,1-1,-1 0,0 1,0-1,1 1,-2-1,-1 0,1 0,-1 0,1 1,-1-1,0 1,1-1,-1 1,1 0,-5 0,-2 1,-1 1,1 0,-1 0,-10 4,4 1,0 0,0 1,-27 19,36-22,0 0,0 0,1 1,0 0,0 0,1 1,0-1,0 1,-8 15,12-20,1-1,-1 1,1-1,-1 1,1 0,0 0,0-1,-1 1,1 0,0-1,1 1,-1 0,0-1,0 1,1 0,-1-1,1 1,-1 0,1-1,0 1,0-1,0 1,0-1,0 1,0-1,0 0,0 0,0 1,1-1,-1 0,0 0,1 0,-1 0,1-1,-1 1,3 1,7 3,1 0,0-1,25 6,-14-4,-8-1,0 0,-1 1,1 1,-1 0,-1 1,1 1,-1 0,-1 1,1 0,-2 1,0 0,0 1,-1 0,0 0,-1 1,0 1,-1 0,-1 0,0 0,-1 1,-1 0,0 0,3 20,39 228,-34-221,-13-41,0 0,0-1,0 1,1 0,-1 0,0-1,1 1,-1 0,0-1,1 1,-1-1,1 1,-1 0,1-1,-1 1,1-1,-1 1,1-1,-1 0,1 1,0-1,-1 1,1-1,0 0,-1 0,1 1,0-1,-1 0,1 0,0 0,0 0,-1 0,1 0,0 0,0 0,-1 0,1 0,0 0,0 0,-1-1,1 1,0 0,-1-1,1 1,0 0,-1-1,1 1,-1-1,1 1,-1 0,2-2,6-9,0 0,0-1,-2 0,1-1,-1 1,6-22,-2 8,115-342,-53 141,-40 116,-23 70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0.9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0,'0'7,"0"10,7 8,3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1.4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67 44,'0'0,"0"-1,0 1,0 0,0 0,0-1,0 1,0 0,0 0,0-1,0 1,0 0,0-1,0 1,0 0,0 0,0-1,0 1,-1 0,1 0,0 0,0-1,0 1,0 0,-1 0,1 0,0-1,0 1,-1 0,1 0,0 0,0 0,-1 0,1-1,0 1,0 0,-1 0,1 0,0 0,-1 0,1 0,-1 0,0 1,1-1,-1 0,0 0,1 1,-1-1,1 1,-1-1,1 0,-1 1,1-1,-1 1,1-1,-1 1,1 0,0-1,-1 1,1 0,-9 16,1 1,1 0,1 1,0-1,2 1,0 0,1 0,1 0,0 39,3-52,-1 1,1-1,0 0,1 0,0 0,0-1,0 1,0 0,1-1,0 1,0-1,1 0,-1 0,1 0,0-1,6 6,-6-7,1 0,-1 0,1 0,-1-1,1 0,0 0,0 0,0 0,0-1,0 0,0 0,0 0,1-1,-1 0,0 0,0 0,0-1,1 1,5-3,2 0,-1-1,1 0,-1-1,1 0,-1-1,-1-1,1 0,-1 0,-1-1,1-1,-1 1,14-18,4-8,-1-2,31-56,4-5,-61 96,23-27,-24 28,1-1,-1 1,1 0,-1 0,0-1,1 1,-1 0,1 0,-1 0,0 0,1-1,-1 1,1 0,-1 0,1 0,-1 0,1 0,-1 0,1 0,-1 0,0 0,1 1,-1-1,1 0,0 0,0 1,-1 0,1 0,0-1,-1 1,1 0,-1 0,1 0,-1 0,1 0,-1 0,1 0,-1 0,0 0,0 0,1 0,-1 1,5 47,-2 0,-7 94,0-51,4-48,2 1,10 61,-3-60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2.0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1132 123,'-12'-6,"-33"-18,-1 3,-1 1,-75-20,107 36,0 1,0 1,0 1,0 0,0 0,0 2,0 0,0 1,0 0,0 1,1 1,-1 0,1 1,0 1,0 0,-20 12,-7 10,1 2,2 2,0 1,3 2,1 2,1 1,3 1,1 1,1 2,3 1,2 1,1 1,-30 95,17-27,6 2,-16 123,39-183,1 1,3-1,3 1,2-1,2 1,20 85,-20-120,1 0,1-1,1 1,1-1,1-1,0 0,1 0,1-1,1-1,1 0,0-1,1 0,1-1,0-1,1 0,1-1,34 18,-10-10,2-2,0-2,1-2,0-2,1-2,1-2,-1-3,1-1,0-2,86-6,-80-2,-1-2,0-2,-1-2,0-3,-1-1,-1-3,0-2,-1-3,69-43,-93 49,0 0,-2-2,0-1,-1 0,-1-2,-1 0,-1-2,21-34,-21 25,-1-1,-1-1,-3 0,0-1,14-73,-18 49,-3 0,-2-1,-3 0,-2 0,-4 0,-1 1,-4 0,-17-61,16 84,0 0,-3 1,-1 1,-2 0,-1 1,-1 1,-27-34,26 43,0 0,-2 1,-1 1,0 1,-2 2,0 0,-1 1,-1 2,-30-14,32 18,-1 1,0 1,0 2,-1 0,-45-6,63 13,0 0,1 1,-1 0,0 0,1 1,-1 0,1 0,-1 1,1 0,-1 1,1 0,0 0,0 1,1 0,-1 0,1 1,0 0,0 0,0 1,1-1,-1 2,-4 6,-24 41,7 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2.5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 82,'-7'0,"-10"0,6 0,11 0,21 0,27 0,28 0,23-7,15-3,4 1,-5-5,-6-1,-15 3,-16 3,-20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2.8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117 0,'-7'7,"-10"3,-10 6,1 8,-3 0,18-4,18 2,15-3,19-5,22-4,24-12,11-5,10-1,1 0,-3-6,-13 0,-21 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3.2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64 43,'-6'-6,"0"0,0 1,-1-1,0 1,0 1,-11-6,18 10,0 0,0 0,0 0,-1 0,1 0,0-1,0 1,0 0,0 0,-1 0,1 0,0 0,0 0,0 0,-1 0,1 0,0 0,0 1,0-1,-1 0,1 0,0 0,0 0,0 0,0 0,-1 0,1 0,0 0,0 1,0-1,0 0,0 0,-1 0,1 0,0 0,0 1,0-1,0 0,0 0,0 0,0 0,0 1,0-1,0 0,0 0,0 0,0 1,0-1,0 0,0 0,0 0,0 1,0-1,0 0,3 13,0-7,1-1,0 1,0-1,0 1,0-1,1 0,0-1,0 1,7 4,56 33,-65-41,61 32,99 36,74 10,-65-23,-161-53,27 12,-36-14,0-1,0 1,-1 1,1-1,0 0,0 0,-1 1,1-1,-1 1,1-1,-1 1,0 0,1 0,0 2,-1-3,-1 0,0 0,0 0,0 0,0 0,0 0,0 0,0 0,0 0,0 0,0 0,-1 0,1 0,0 0,-1 0,1 0,0 0,-1 0,0 0,1 0,-1-1,1 1,-1 0,-1 1,-22 18,17-16,-201 139,-49 36,206-140,1-4,1 3,-84 87,111-97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43.6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61 32,'0'-31,"0"31,0 11,0 19,-16 551,-24-218,35-309,6-16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1.9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0 128,'4'-4,"-1"0,1 1,0-1,1 1,-1 0,1 0,-1 1,1-1,0 1,0 0,8-3,-10 5,-1 0,0 0,1 0,-1 1,0-1,0 0,1 1,-1-1,0 1,0 0,0 0,0 0,0 0,0 0,0 1,0-1,0 0,0 1,-1-1,1 1,0 0,-1 0,0 0,1-1,-1 1,0 0,0 1,0-1,1 4,4 10,-1 0,0 1,-1 0,-1 0,-1 0,1 31,-3-48,0 1,0-1,0 0,-1 0,1 1,0-1,0 0,0 1,0-1,0 0,0 0,0 1,0-1,0 0,0 1,0-1,0 0,0 0,1 1,-1-1,0 0,0 0,0 1,0-1,0 0,1 0,-1 1,0-1,0 0,0 0,0 0,1 1,-1-1,0 0,0 0,1 0,-1 0,0 0,0 0,1 1,-1-1,1 0,8-11,10-29,-17 35,11-24,1 0,1 0,2 2,1 0,27-32,-42 56,-1 0,1 1,0-1,0 0,0 1,0 0,1 0,-1 0,1 0,-1 0,1 1,5-2,-7 3,0 0,0 0,0 0,1 0,-1 0,0 0,0 1,0-1,1 1,-1 0,0-1,0 1,0 0,0 0,0 0,0 1,-1-1,1 0,0 1,-1-1,1 1,-1 0,2 1,5 7,-1 0,0 1,0-1,-1 1,8 22,17 64,-12-31,3 5,-15-41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58.4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 0,'1'0,"-1"0,1 0,-1 0,1 1,-1-1,0 0,1 0,-1 0,1 1,-1-1,0 0,1 0,-1 1,0-1,1 0,-1 1,0-1,1 0,-1 1,0-1,0 1,0-1,1 1,-1-1,0 0,0 1,0-1,0 1,0-1,0 1,0-1,0 1,0-1,0 1,0 0,-2 25,0-12,-6 291,-6 78,0-268,6-59,-2 106,10-154,1 0,0 0,0 0,0-1,1 1,0-1,0 1,1-1,6 13,-6-17,-1 0,1 1,-1-1,1 0,0 0,0-1,0 1,1-1,-1 1,1-1,-1 0,1 0,0-1,0 1,-1-1,1 0,0 0,0 0,8 0,11 1,0-2,-1-1,1-1,0 0,-1-2,27-7,132-49,-147 47,43-18,-16 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58.8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19 291,'-7'0,"-2"-7,7-3,11-6,12-8,16 0,10-2,10 2,3-1,7 3,-3 6,-3-3,1 3,-2 4,-4-4,-5 2,-4 2,-9 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1:59.2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25,'0'7,"-7"3,5-1,9-2,12-2,16-2,17-1,13-8,11-4,0 1,-7-6,-7 0,-14 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05.6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599 124,'-1'0,"-1"-1,1 1,-1-1,1 1,-1-1,1 0,0 1,-1-1,1 0,0 0,0 0,-1 0,1 0,0 0,0 0,0-1,-1 0,-19-30,10 14,7 14,0-1,0 0,-1 1,1 0,-1 0,0 0,0 1,-1 0,1-1,-1 2,1-1,-1 1,0 0,-6-2,2 3,0-1,0 1,0 1,0 0,0 0,0 1,-1 0,-9 3,-1 1,1 2,0 0,1 1,0 0,0 2,1 1,-30 21,33-19,1 0,1 1,0 1,1 0,0 1,1 0,1 0,1 1,0 0,-10 32,10-22,1 1,1 0,2 0,1 0,1 1,1 43,3-54,0-1,2 0,0-1,0 1,2 0,0-1,1 0,1 0,16 27,-18-34,1 0,0-1,1 0,0 0,0 0,1-1,0 0,0-1,0 0,1 0,0-1,0 0,1 0,-1-1,1 0,0-1,12 3,5-3,1 0,44-2,-35-2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06.1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44,'-7'0,"12"0,12 0,10 0,8 0,13-7,12-3,11 1,-1 2,-3 2,0 2,-11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06.5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0,'0'7,"15"3,11 6,16 1,8-3,3 4,-1-1,-1-4,-3-3,-2-5,-2-2,-8-2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1.1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164 91,'0'-7,"0"-10,0-9,-7 0,-2 11,0 16,1 22,3 21,-5 26,-9 14,0 8,3 2,4 0,-4-9,2-12,2-10,4-17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1.4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44,'15'0,"18"0,26 0,17 0,17 0,15 0,10-7,0-3,-6 1,-15 2,-17 2,-14 2,-19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2.0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630 187,'3'-1,"-1"1,1-1,-1 0,0 0,0 0,1 0,-1-1,0 1,0-1,0 1,0-1,-1 1,1-1,0 0,-1 0,1 0,-1 0,1 0,1-5,1-1,1 0,-1-1,4-15,-6 21,-2 0,1 0,0 0,0 0,-1 0,0-1,0 1,0 0,0 0,0 0,0 0,-1 0,0 0,1 0,-1 0,0 0,-1 0,1 0,0 0,-1 1,0-1,1 0,-1 1,0-1,0 1,-1 0,1 0,0 0,-1 0,1 0,-1 0,-5-2,2 2,0 0,-1 0,1 0,-1 1,1 0,-1 0,1 0,-1 1,0 0,1 0,-1 1,1 0,-1 0,-12 4,-3 4,0 1,0 1,1 1,0 1,1 0,0 2,-17 17,2 0,2 3,-48 62,53-58,2 1,1 2,3 0,1 1,2 1,2 1,2 1,2 0,-8 56,19-87,1 0,0 0,1 0,1 0,1 0,0 0,0-1,2 1,0-1,0 0,13 27,-10-29,0-1,0 0,1 0,0-1,1 0,0-1,1 0,0 0,0-1,1 0,0-1,0 0,22 9,-2-4,-1-1,2-2,-1-2,1-1,44 4,-11-7,109-6,-121-3,85-22,-96 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2.8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777 204,'0'-9,"-1"1,0-1,-1 1,0-1,0 1,-1 0,0-1,0 1,-1 1,0-1,-1 1,1-1,-1 1,-1 0,1 1,-1-1,-1 1,1 1,-1-1,0 1,-13-8,12 8,-1 0,-1 1,1 0,-1 0,1 1,-1 0,0 1,0 0,0 0,-1 1,1 0,0 1,0 1,0-1,-1 1,1 1,0 0,-12 4,-3 4,1 1,0 1,1 2,0 0,1 1,0 1,2 1,-25 25,21-15,2 0,0 1,2 1,1 1,-27 59,28-46,1 1,3 1,2 0,1 1,3 0,1 0,3 1,2-1,7 90,1-94,2 0,1-1,3 0,1 0,2-1,34 62,148 210,-137-227,-4 1,64 135,-112-202,0 1,-2 1,0-1,-1 1,-1 0,-1 0,-1 0,-1 28,-1-40,0-1,-1 1,0-1,-1 1,0-1,0 0,-1 1,0-1,-1 0,1-1,-2 1,1-1,-1 0,0 0,0 0,-1 0,0-1,0 0,0 0,-1-1,0 0,0 0,-9 4,1-2,0-1,-1-1,0 0,0-1,0-1,0-1,-22 2,12-4,1 0,0-1,0-2,-29-6,46 8,0-1,1 0,-1-1,1 0,0 0,0-1,0 0,0 0,-7-6,-14-17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2.4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29 295,'1'-4,"0"0,1 0,-1 0,1 1,0-1,0 0,1 1,-1 0,0-1,1 1,5-5,5-7,-3 1,0-1,-2-1,9-17,-16 30,1 0,-1-1,1 1,-1-1,0 0,0 1,-1-1,1 0,-1 0,1 1,-1-1,-1 0,1 0,0 1,-1-1,0 0,0 1,0-1,0 0,-1 1,-1-4,2 5,0 1,0-1,0 1,0 0,-1-1,1 1,0 0,-1 0,1 0,-1 0,1 0,-1 0,1 0,-1 1,0-1,1 1,-1-1,0 1,1-1,-1 1,0 0,-2 0,2 0,-1 1,1-1,-1 1,1 0,-1 0,1 0,0 0,0 1,-1-1,1 0,0 1,0 0,-3 2,0 1,1 1,-1-1,1 1,0 0,0 0,1 0,-1 1,1-1,1 1,-3 7,5-9,-1-1,1 1,-1 0,2-1,-1 1,0 0,1-1,0 1,0-1,0 1,1-1,-1 0,1 1,0-1,0 0,1 0,-1 0,1 0,0-1,5 6,6 5,1-2,0 0,29 17,-7-4,-19-9,-14-12,0-1,-1 0,1 0,0 0,1 0,-1-1,6 3,-8-4,-1-1,1 0,0 1,-1-1,1 0,0 0,-1 0,1-1,-1 1,1 0,0-1,-1 1,1 0,-1-1,1 0,-1 1,1-1,-1 0,0 0,1 0,-1 0,0 0,0 0,0 0,1-1,-1 1,1-2,4-5,31-36,1 0,66-56,82-37,-151 114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3.3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199 111,'0'-6,"1"-3,-1 1,0-1,0 1,-1 0,0-1,-1 1,0 0,0 0,-1 0,-3-9,6 17,0 0,0 0,0-1,0 1,-1 0,1 0,0-1,0 1,0 0,0 0,-1 0,1-1,0 1,0 0,0 0,-1 0,1-1,0 1,0 0,0 0,-1 0,1 0,0 0,0 0,-1 0,1-1,0 1,-1 0,1 0,0 0,0 0,-1 0,1 0,0 0,0 0,-1 0,1 1,0-1,-1 0,-7 11,-3 26,10-33,-37 194,4-18,-37 172,60-306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3.7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61 97,'-7'7,"-9"3,-10-1,14-2,17-9,21-4,28-2,20 2,18-7,15 0,12 1,-1 3,-13-4,-10 1,-20-6,-24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4.1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19 179,'0'-7,"-7"-3,-2-6,7-1,11 3,19 4,19 3,22-4,23-1,8 3,10-5,1 0,-5 2,-14-3,-21 7,-23 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4.4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332 0,'-4'0,"1"1,0-1,0 1,1 0,-1-1,0 1,0 1,0-1,0 0,1 1,-1-1,-4 5,-27 27,26-25,-20 25,1 2,2 0,1 1,2 2,2 0,1 1,-19 59,28-67,1 2,1-1,2 1,1 0,1 1,2-1,2 1,3 33,-1-50,1 0,1-1,0 1,1-1,1 0,0 0,15 24,-15-30,2 1,-1-2,1 1,1-1,-1 0,2 0,-1-1,1-1,0 1,1-2,15 9,-12-9,0-1,1 0,0-1,0-1,0 0,28 1,18-2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4.8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83 50,'-8'-37,"0"24,8 13,-1 0,1 1,-1-1,1 0,0 0,-1 0,1 0,-1 1,1-1,-1 0,1 0,0 1,-1-1,1 0,-1 1,1-1,0 0,-1 1,1-1,0 0,0 1,-1-1,1 1,0-1,0 1,0-1,0 0,-1 1,1-1,0 2,-9 21,2 0,0 1,-5 39,-3 76,14-128,-2 33,1 0,2 0,2 0,2-1,2 1,19 68,-20-98,0 0,1 0,1-1,0 0,1 0,17 22,-19-28,1-1,-1 1,1-1,0-1,0 1,1-1,-1-1,1 1,0-1,0-1,1 1,11 2,14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5.2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71 166,'-8'-7,"-15"-3,-5-6,16-8,26 0,24 5,20-3,22 3,12 5,-10 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5.5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66 10,'0'-7,"0"5,0 16,0 22,0 18,7 14,2 18,0 8,-9 3,-4-1,-2-3,1-1,-7-4,-1-8,-5-12,0-9,4-16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5.9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747 1115,'-5'-5,"0"-1,1 0,0 0,1 0,-1 0,-4-12,7 13,-1 1,0-1,0 1,0 0,0 0,-1 0,0 0,0 0,0 0,0 1,-1-1,1 1,-1 0,0 0,0 0,0 1,-8-4,0 2,-1 0,1 1,-1 1,0 0,0 1,0 1,0 0,0 0,0 1,-22 5,-4 3,0 2,-42 17,52-16,0 0,1 2,1 1,0 2,1 0,-43 38,59-44,0-1,0 1,1 0,1 1,0 0,0 1,-7 17,11-21,1 1,0-1,1 1,0-1,0 1,1 0,1-1,-1 1,1 0,1 0,3 18,-2-20,0 1,1-1,0 1,0-1,1 0,0 0,1-1,-1 1,1-1,1 0,7 7,-4-5,1 0,0-1,0 0,1-1,0 0,24 10,-9-8,1 0,0-1,0-2,1-1,0-1,39 0,-46-3,-1-1,1-1,-1-1,0-1,0-1,0-1,0 0,19-9,-29 10,-1-1,1 0,-1-1,-1 0,1 0,-1-1,0 0,0 0,-1-1,0 0,0 0,-1 0,0-1,0 0,-1-1,-1 1,5-12,0-10,0-1,-2 0,-1 0,-2-1,0-55,-18-169,11 215,-37-346,-30 6,65 361,0 0,-1-1,-16-40,15 53,4 13,4 21,80 375,-22-127,-27-97,35 160,-59-305,3 0,0 0,17 31,1-11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6.2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 95,'0'-81,"-3"67,-2 24,-5 28,-7 61,4 1,-1 162,15-219,2 0,1 0,3 0,1-1,2 0,2 0,2-1,33 69,-40-97,0 0,1 0,1 0,0-1,0-1,1 0,1 0,0-1,0 0,17 10,9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6.6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130 133,'-8'0,"-15"-7,-5-10,-5-2,4-5,20 2,20 4,22 5,19 6,24 3,-3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3.3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171 598,'0'-2,"0"1,0-1,0 0,-1 0,1 1,-1-1,1 0,-1 1,0-1,1 1,-1-1,0 1,0-1,0 1,0-1,0 1,-1 0,1 0,0 0,-1-1,1 1,0 0,-1 1,1-1,-1 0,-1 0,0-1,-1 1,1 0,0 0,0 1,-1-1,1 1,0 0,-1 0,1 0,0 0,-1 0,-4 2,1 0,-1 1,1 0,0 1,0 0,0 0,0 0,1 1,0 0,-7 6,11-9,0-1,1 1,-1 0,0-1,1 1,0 0,-1 0,1 0,0 0,0 0,0 0,0 0,0 0,0 1,1-1,-1 0,1 1,-1-1,1 0,0 1,0-1,0 0,0 1,1-1,-1 0,1 1,-1-1,1 0,0 0,0 1,0-1,0 0,0 0,0 0,2 2,-1-2,1 0,0 0,-1 0,1 0,0-1,0 1,0-1,0 0,0 0,1 0,-1 0,0 0,0-1,1 0,-1 1,0-1,1 0,-1-1,5 0,4 0,0-1,0-1,23-8,-14 3,0-2,-1-1,0 0,-1-1,30-25,-48 36,3-3,1 0,1 0,-1 0,0 1,8-4,-12 7,0-1,0 1,0 0,0-1,0 1,1 0,-1 0,0 0,0-1,0 1,1 0,-1 1,0-1,0 0,0 0,1 0,-1 1,0-1,0 1,0-1,0 1,0-1,0 1,0 0,0-1,0 1,0 0,0 0,0 0,0 0,-1 0,1 0,1 2,28 57,-23-44,0 0,1 0,1-1,1 0,19 24,-27-37,1 1,0 0,0-1,1 0,-1 1,0-1,1 0,-1-1,1 1,0-1,0 1,-1-1,1 0,0-1,0 1,0-1,0 1,0-1,0 0,0-1,0 1,0-1,0 0,0 0,-1 0,1 0,0-1,0 1,-1-1,6-3,3-3,0 0,0-1,-1 0,0-1,-1 0,0-1,0 0,14-23,54-105,-75 133,40-91,-6-1,34-134,-65 213,5-28,-10 46,-1 0,0 0,0 0,0 0,1 1,-1-1,0 0,0 0,0 0,0 0,0 0,-1 0,1 0,0 1,0-1,-1 0,1 0,0 0,-1-1,0 2,1 0,-1 0,0 0,1 0,-1 0,1 0,-1 0,1 1,-1-1,1 0,-1 0,1 0,-1 1,1-1,0 0,-1 0,1 1,-1-1,1 0,0 1,-1-1,1 1,-1 0,-24 32,5 1,1 2,2 0,2 1,1 0,2 1,2 1,-10 69,19-95,0 0,1 0,0 0,1 0,0 0,1 0,1 0,0-1,0 1,1-1,1 1,0-1,1-1,0 1,1-1,0 0,1-1,0 1,1-2,0 1,0-1,1 0,0-1,1-1,0 1,0-1,0-1,1 0,0-1,0 0,1-1,-1 0,1-1,23 2,-25-3,1-2,0 0,-1 0,1-1,0 0,-1-1,1-1,-1 0,0 0,0-1,18-9,-14 5,-1-1,0-1,0 0,-1-1,0-1,-1 0,12-15,-11 14,-6 12,-3 24,-3-4,3 21,3 0,1-1,2 0,2-1,28 63,-25-71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7.0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 33,'-39'0,"49"0,69 0,484 2,624-5,-765-21,-336 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7.4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 74,'-1'-4,"1"0,-1 0,0 0,0 1,0-1,-1 0,1 1,-4-6,-5-19,10 27,0 1,0 0,0 0,0-1,0 1,0 0,0-1,0 1,0 0,0 0,1 0,-1-1,0 1,0 0,0 0,0 0,1-1,-1 1,0 0,0 0,0 0,1 0,-1-1,0 1,0 0,1 0,-1 0,0 0,0 0,1 0,-1 0,0 0,1 0,-1 0,0 0,0 0,1 0,-1 0,0 0,0 0,1 0,-1 0,0 0,0 0,1 0,-1 1,0-1,0 0,0 0,1 0,-1 0,0 1,0-1,19 10,123 82,46 28,438 229,-622-347,17 9,-1 1,0 0,-1 2,-1 0,21 20,-38-32,1 0,0 0,0 0,-1 0,1 0,-1 0,1 0,-1 1,0-1,0 0,0 1,0-1,-1 1,1-1,-1 1,1-1,-1 1,0 0,0-1,0 1,0-1,0 1,-1-1,1 1,-1 0,0-1,0 0,0 1,0-1,0 1,0-1,-1 0,1 0,-1 0,1 0,-1 0,0 0,0 0,0-1,0 1,0 0,-3 0,-10 8,-1 0,0-2,0 0,-31 10,44-17,-257 72,217-62,-49 12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7.7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90 166,'0'-21,"-2"-50,1 66,0-1,0 1,0-1,-1 1,0 0,0 0,0-1,0 1,-6-8,7 12,1 1,-1-1,1 0,-1 0,1 0,-1 1,1-1,-1 0,0 1,0-1,1 0,-1 1,0-1,0 1,1 0,-1-1,0 1,0-1,0 1,0 0,0 0,0-1,0 1,1 0,-1 0,0 0,0 0,-2 0,2 1,0 0,-1 0,1 0,0 0,0 0,0 0,0 1,0-1,0 0,0 0,0 1,0-1,1 1,-1-1,0 2,-3 8,1 1,0-1,-2 18,-2 37,4 1,7 107,32 134,-5-59,-22-134,-2-12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9.0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18 239,'-1'0,"1"0,-1 0,0 0,1 0,-1 0,1 0,-1 0,0 0,1 0,-1 0,1 0,-1 0,0-1,1 1,-1 0,1 0,-1-1,1 1,-1 0,1-1,-1 1,1-1,0 1,-1 0,1-1,-1 1,1-1,0 1,0-1,-1 1,1-1,0 0,0 1,-1-1,1 1,0-1,0 1,0-1,0 0,0 1,0-1,0 1,0-1,0-1,1 1,-1-1,1 0,-1 1,1-1,0 1,0-1,0 1,0-1,0 1,0 0,0-1,0 1,1 0,-1 0,0 0,3-2,19-8,1 1,0 2,0 0,34-6,-16 4,307-71,-180 43,-153 35,-2-1,0 1,0 0,0 1,0 1,16 0,-27 1,0 0,0 1,0-1,-1 1,1 0,0-1,0 1,-1 0,1 1,-1-1,1 0,-1 1,1-1,-1 1,0 0,0 0,0 0,0 0,0 0,0 1,0-1,-1 0,1 1,-1-1,0 1,0 0,0-1,0 1,0 0,1 5,-1 10,0-1,-1 1,-1 0,-1 0,0-1,-1 1,-1-1,-10 26,3 1,-30 121,-93 325,127-469,0 1,2-1,-3 26,6-6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9.4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27 270,'0'-7,"-7"-10,-3-9,1-8,9 3,11 6,12 7,16 0,23 3,22 4,12-4,11 2,1 2,-3-4,-19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19.9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2328 236,'-117'-65,"66"36,-53-24,59 35,-2 2,0 2,0 2,-1 2,0 2,-1 2,-51 1,42 6,1 3,-1 2,1 2,0 3,-87 29,79-16,0 3,2 2,1 3,2 3,2 3,1 1,1 4,3 2,2 2,-79 92,76-68,3 2,3 2,3 2,4 2,-39 104,45-84,4 2,4 1,4 1,-9 117,28-166,1-1,3 1,3-1,1 0,15 65,-9-77,1-1,3 0,0-1,3-1,1 0,2-1,30 41,-21-38,2-3,2 0,1-2,2-1,1-3,50 34,-34-31,3-2,0-2,2-3,79 26,-42-26,1-3,2-4,0-5,0-4,1-5,115-6,-125-5,-2-4,1-4,-2-3,0-4,158-60,-176 51,-2-2,-1-4,-1-2,-3-3,-1-3,-2-2,77-78,-87 71,-1-2,-3-2,-2-2,-3-2,-3-1,-2-2,-3-1,-3-2,24-83,-38 100,-2-2,-3 0,-1 0,-3-1,-2 1,-2-1,-3 0,-2 0,-2 1,-2 0,-3 0,-2 1,-25-65,18 69,-3 0,-1 1,-3 1,-1 2,-2 0,-64-66,49 64,-2 2,-1 2,-3 2,-1 3,-67-35,56 38,-1 3,-2 3,-1 3,-1 3,-1 2,0 4,-1 2,0 4,-1 3,-122 6,94 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5.9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212 0,'-1'0,"-1"1,1-1,-1 1,1-1,-1 1,1 0,0-1,-1 1,1 0,0 0,0 0,-1 0,1 0,0 0,0 0,0 1,0-1,1 0,-1 0,0 1,0-1,1 1,-1-1,1 1,-1-1,1 1,-1 1,-7 48,7-48,-11 124,-33 213,-16-115,18-75,40-138,0 1,0 1,1-1,1 0,0 1,1-1,3 22,-3-31,1 1,0-1,0 0,1 0,-1 0,1 0,0 0,0 0,0-1,0 1,1-1,0 1,0-1,-1 0,2 0,-1 0,0-1,1 1,-1-1,1 1,0-1,-1 0,1-1,0 1,0-1,1 0,6 2,2-1,1-1,0-1,0 0,0 0,0-1,0-1,-1-1,1 0,13-5,21-8,49-25,-18 0,-1-4,-3-2,85-72,-104 75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6.2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0 204,'7'0,"3"-7,6-3,1-6,5-8,6 0,5 5,4 5,3-3,9 3,4-4,-1 1,-1 3,-10 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6.6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 65,'0'7,"-7"10,-10 1,5-8,13-7,19-11,21-4,19-7,5 0,7-5,5 3,-10 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7.1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549 27,'0'0,"0"0,1 0,-1 0,0 1,0-1,0 0,0 0,1 0,-1 0,0 0,0 0,0 0,1 0,-1 0,0 0,0 0,0 0,1 0,-1 0,0 0,0 0,0 0,1 0,-1 0,0 0,0-1,0 1,0 0,1 0,-1 0,0 0,0 0,0 0,0-1,0 1,1 0,-1 0,0 0,0 0,0-1,0 1,0 0,0 0,0 0,0 0,0-1,0 1,0 0,0 0,0 0,0-1,0 1,0 0,0 0,0 0,0-1,0 1,0 0,0 0,0 0,0-1,0 1,0 0,0 0,0 0,-1 0,1-1,-13-9,6 8,0 0,0 0,0 1,0 0,0 0,0 1,0-1,0 1,0 1,0 0,0 0,-11 3,-4 2,1 1,-37 17,20-4,1 2,0 1,2 1,1 2,1 2,-36 38,63-61,0 1,1 0,-1 0,1 0,1 1,-1 0,1 0,0 0,1 0,-4 11,7-18,0 1,0-1,0 1,-1 0,1-1,0 1,0 0,1-1,-1 1,0-1,0 1,0 0,0-1,0 1,1-1,-1 1,0-1,0 1,1 0,-1-1,1 1,-1-1,0 1,1-1,-1 0,1 1,-1-1,1 1,-1-1,1 0,-1 1,1-1,-1 0,1 0,0 0,-1 1,2-1,23 0,11-7,1-1,60-23,-65 19,0 2,1 0,68-8,-91 17,0 1,1 0,-1 1,1 0,-1 0,0 1,1 1,-1 0,0 0,-1 1,1 0,-1 0,1 1,-1 1,-1 0,1 0,10 10,-8-4,1 0,-2 2,0-1,-1 1,0 0,-1 1,0 0,-2 1,9 24,2 19,11 73,-28-128,14 85,3 144,-15-211,-2-22,0 0,0 0,0 0,1 0,-1 0,0 0,0 0,0 0,0 0,0 1,0-1,0 0,1 0,-1 0,0 0,0 0,0 0,0 0,0 0,0 0,1 0,-1-1,0 1,0 0,0 0,0 0,0 0,0 0,0 0,1 0,-1 0,0 0,0 0,0 0,0 0,0 0,0-1,0 1,0 0,0 0,0 0,0 0,1 0,-1 0,0 0,0-1,0 1,0 0,0 0,0 0,0 0,0 0,0 0,0 0,0-1,0 1,0 0,0 0,0 0,0 0,-1 0,1 0,0-1,0 1,9-40,29-246,57-340,-86 580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3.6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97,'0'-6,"0"-8,0-8,6-6,1 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7.5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0,'0'7,"8"3,2-1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7.8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37,'0'-7,"0"-11,0 7,0 11,0 20,0 22,0 17,0 14,7 8,3 6,-1 1,5 1,1-8,4-10,0-18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8.2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1137 387,'-1'-18,"-1"1,0-1,-1 1,-1 0,-1 0,-1 0,0 1,-1 0,0 0,-2 0,0 1,0 1,-2-1,1 1,-2 1,0 0,-1 1,-23-18,25 21,-1 0,0 1,0 1,-1 0,0 1,0 0,0 1,-1 1,1 0,-1 1,0 0,-1 1,1 0,0 2,0-1,-1 2,1 0,0 1,0 0,0 1,0 0,0 1,-17 8,11-1,0 0,2 2,-1 0,1 1,1 1,1 0,0 1,-15 21,-6 11,-54 96,35-42,6 2,4 2,-42 142,64-163,4 2,3 1,4 0,-2 164,16-215,1-1,2 1,2 0,1-1,1 0,21 52,-20-65,2-1,0-1,1 0,1-1,1 0,1-1,1 0,0-1,1-1,37 28,-33-30,1-1,1-1,0-1,1-1,0-1,1-1,0-1,0-1,0-1,49 4,-53-9,1-1,-1 0,0-2,0-1,0 0,0-1,-1-2,0 0,0-1,0-1,-1-1,0 0,33-23,-21 7,-2 0,0-2,-2-2,-1 0,-2-1,0-2,-3 0,23-45,-2-7,-4-2,35-116,31-189,-89 307,-4 0,2-150,-13 203,-2-1,-1 1,-2 0,-1 1,-19-59,20 76,-1 0,1 1,-2-1,0 1,0 1,-1-1,-1 1,0 1,0-1,-1 2,0-1,-1 1,0 1,0 0,-19-10,14 11,0 2,0-1,0 2,-1 0,1 1,-1 1,0 0,0 1,0 1,0 0,1 2,-1 0,-29 7,19-1,0 0,0 2,1 1,0 1,0 1,2 1,-31 23,-17 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8.8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88 0,'13'166,"0"-30,-2 31,17 610,-44-477,14-283,1-7,8-27,3-11,116-276,-110 272,1 0,2 2,2 0,0 1,2 1,0 2,33-28,-51 49,1 0,0 1,0 0,0 0,1 0,-1 1,1 0,0 0,-1 1,2 0,12-2,-16 4,0 0,-1 0,1 0,-1 0,1 1,-1 0,1 0,-1 0,1 0,-1 0,0 1,0 0,0-1,1 1,-2 0,1 1,0-1,0 0,-1 1,1-1,-1 1,0 0,0 0,0 0,2 4,3 6,-1 1,0 0,-1 0,-1 0,0 0,-1 1,2 15,-2 6,-2 66,-1-90,-1 0,-1 0,0 0,0 0,-1 0,-1 0,0-1,-1 0,0 0,0 0,-2 0,1-1,-9 10,5-9,0 0,-1-1,0 0,-1 0,-1-1,1-1,-1 0,0-1,-1-1,-17 7,7-5,0 0,0-2,-1-1,0-1,-42 2,48-6,0 0,1-2,-1 0,0-1,1-1,0-1,0 0,-22-10,32 11,1 0,-1 0,1-1,0 1,1-2,-1 1,1-1,0 0,-10-13,-4-14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9.2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0 323,'7'0,"26"0,67-7,-88 4,0 0,0 0,0-1,0 0,-1-1,0 0,0-1,19-13,-16 8,-1 0,0 0,0-1,-1-1,-1 0,0 0,-1-2,0 1,-1-1,-1 0,0-1,5-17,-12 31,0-1,0 1,-1-1,1 1,-1-1,0 0,1 1,-1-1,0 0,-1 1,1-1,0 0,-1 1,1-1,-1 1,0-1,0 1,0-1,0 1,-1 0,1-1,-2-1,1 2,0 1,0 0,0-1,-1 1,1 0,0 0,0 1,0-1,-1 0,1 1,0 0,-1-1,1 1,-1 0,1 0,0 0,-1 0,1 1,0-1,-1 1,1-1,0 1,0 0,-1 0,-1 1,-8 4,0 1,0 0,1 0,0 1,1 0,-1 1,2 1,-1-1,-8 13,-8 11,-33 58,46-69,1 0,1 1,0 0,2 1,1 0,1 0,-6 42,12-53,0 1,0 0,2 0,0 0,0 0,1 0,1 0,0-1,1 1,0-1,1 0,1 0,0-1,1 0,10 15,-9-17,1 0,0 0,1 0,0-2,0 1,1-1,0-1,1 0,0 0,0-1,0-1,0 0,1 0,0-1,0-1,0 0,18 1,1-2,1-1,-1-1,1-2,-1-1,63-14,-7-6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49.6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508 119,'2'-1,"-1"-1,1 1,-1-1,1 1,-1-1,0 0,0 0,0 1,0-1,0 0,0 0,0 0,0 0,-1 0,1 0,-1 0,0 0,0 0,1-1,-1 1,-1 0,1 0,0 0,0 0,-1 0,1 0,-1 0,0 0,1 0,-1 0,0 0,0 0,0 1,-1-1,1 0,0 1,-1-1,1 0,-3-1,0-1,-1-1,-1 1,1 0,-1 1,0-1,0 1,0 0,0 0,0 1,0 0,-10-2,9 3,-1 1,0 0,0 0,0 1,1 0,-1 1,0-1,1 1,-1 1,1-1,0 1,0 1,0-1,0 1,1 1,-1-1,-5 6,-12 10,2 2,-37 44,36-38,2 1,1 0,2 2,1 1,1 0,2 0,1 2,1 0,3 0,0 1,-5 53,13-79,1 1,0 0,0-1,1 1,0-1,1 1,0-1,0 0,1 0,0 0,1 0,7 13,-7-16,0-1,1 0,-1 0,1 0,0 0,0-1,0 0,1 0,-1 0,1-1,0 1,0-2,0 1,1-1,-1 1,1-2,-1 1,12 1,3-2,-1 0,1-1,0-1,-1-1,1-1,30-9,118-43,-161 52,82-31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50.3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198 199,'26'-47,"-14"26,17-44,-28 64,0 0,-1 0,1 0,-1-1,1 1,-1 0,0-1,1 1,-1 0,0-1,0 1,0 0,0-1,0 1,0 0,0-1,-1 1,1 0,0 0,-1-1,1 1,-2-2,2 3,-1 0,0-1,0 1,0 0,0 0,0-1,0 1,0 0,0 0,0 0,0 0,0 0,0 1,0-1,0 0,0 0,0 1,0-1,0 0,0 1,-1 0,-8 5,-1 0,2 0,-16 13,7-3,0 1,1 1,1 0,1 1,0 1,2 0,0 1,2 0,0 1,-14 42,21-51,0 0,1 0,1 1,0 0,1-1,1 1,0 0,0-1,2 1,-1-1,2 1,0-1,0 0,2 0,-1 0,1 0,1-1,1 0,0 0,14 19,-15-23,1-1,0 0,0 0,1 0,-1-1,2 0,-1 0,1-1,-1-1,1 1,13 4,-18-8,1 0,-1 0,1 0,-1 0,0-1,1 1,-1-1,1 0,-1-1,1 1,-1-1,1 0,-1 0,0 0,1-1,-1 1,0-1,0 0,0 0,0-1,-1 1,1-1,0 0,-1 0,0 0,0 0,4-5,2-5,-1 0,0 0,0-1,-2 0,0-1,5-16,21-96,-25 95,4-27,-5 26,1 1,15-42,-19 64,1 1,0 1,1-1,0 0,0 1,1 0,0 1,0-1,1 1,0 0,0 0,12-7,-6 6,1 1,1 0,-1 0,1 2,0 0,0 0,1 2,-1 0,1 0,31 1,-37 1,-1 1,1 1,0 0,-1 0,1 1,-1 0,0 1,1 0,-1 1,-1-1,1 2,0-1,-1 1,0 0,0 1,-1 0,1 0,-1 1,7 9,-4-2,-1 1,-1 0,-1 0,0 1,-1 0,0 1,-2-1,0 1,0 0,0 22,-1-7,-2-1,-2 0,-1 1,-9 52,0-44,5-29,4-13,2-18,7-13,1 0,2 1,1 0,2 0,0 1,3 1,0 0,2 1,1 1,29-33,-35 46,1 2,0-1,1 2,0 0,1 1,0 0,1 1,0 1,19-7,-33 15,0 0,1 0,-1 0,0 1,0-1,0 1,0 0,1 0,-1 0,0 0,0 0,1 1,-1 0,0-1,0 1,0 0,0 1,5 2,-5-2,0 1,0-1,0 1,0 0,0 1,-1-1,1 0,-1 1,0-1,0 1,0 0,2 6,1 7,-1-1,-1 2,0-1,-1 0,-1 26,-3 2,-2 0,-15 66,19-110,-5 38,5-39,0 1,0-1,-1 0,1 0,0 1,0-1,0 0,0 1,0-1,0 0,0 1,0-1,1 0,-1 1,0-1,0 0,0 0,0 1,0-1,0 0,1 1,-1-1,0 0,0 0,0 0,1 1,-1-1,0 0,0 0,1 0,-1 1,0-1,0 0,1 0,-1 0,0 0,1 0,-1 0,0 0,0 1,1-1,-1 0,0 0,1 0,-1 0,0 0,1 0,-1-1,0 1,1 0,-1 0,0 0,0 0,1 0,-1 0,0 0,0-1,1 1,-1 0,0 0,0 0,1-1,-1 1,0 0,0 0,1-1,18-18,77-98,36-39,-106 128,0 1,2 2,0 1,2 1,33-20,-59 41,0 0,1 0,-1 0,0 0,1 1,-1-1,1 1,-1 1,1-1,-1 0,1 1,0 0,-1 0,1 1,0-1,6 2,-8 0,1-1,-1 1,0 0,0 0,0 0,0 0,-1 0,1 1,0-1,-1 1,0 0,1 0,-1 0,0 0,-1 0,1 0,0 1,-1-1,0 0,0 1,1 4,4 21,0 1,-3-1,1 45,-8 93,3-155,-7 87,-3-11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51.0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39 360,'2'-6,"-1"0,1 0,0 0,0 1,0-1,1 0,0 1,0 0,1 0,5-7,2-3,15-20,-20 28,-1 1,1-1,-1-1,-1 1,1 0,-1-1,0 0,-1 0,5-16,-8 23,0 1,0-1,0 1,1 0,-1-1,0 1,0 0,0-1,0 1,0-1,0 1,0-1,0 1,0 0,0-1,-1 1,1 0,0-1,0 1,0-1,0 1,0 0,-1-1,1 1,0 0,0-1,-1 1,1 0,0-1,-1 1,1 0,-1-1,-11 8,-14 21,11-6,1 0,0 2,2-1,1 2,1-1,1 2,1-1,1 1,1 0,-4 51,10-70,-1 1,1-1,0 1,1 0,0-1,0 1,1-1,0 0,0 0,0 1,1-1,0 0,1-1,6 11,-5-10,1-1,0 0,0 0,1-1,-1 0,1 0,0 0,0-1,1 0,-1 0,1-1,15 5,6-1,0 0,1-2,0-1,-1-1,1-2,0-1,0-1,0-1,-1-2,1-1,-1-2,0 0,0-2,-1-1,-1-2,1 0,-2-2,0-1,-1-1,0-1,-1-1,-1-1,-1-1,27-32,-27 23,-1 0,-2-2,0 0,18-45,-27 52,-1-1,-1 1,-2-2,0 1,-1-1,2-45,-7 61,-1 6,1 0,0 1,1-1,-1 0,1 0,-1 0,2-4,-1 8,-1 0,0-1,0 1,0 0,1-1,-1 1,0 0,0-1,1 1,-1 0,0 0,1-1,-1 1,0 0,1 0,-1 0,0-1,1 1,-1 0,1 0,-1 0,0 0,1 0,-1 0,1 0,0 0,16 8,2 7,-2 1,0 0,27 34,-14-14,4 3,-2 1,-2 2,25 46,-42-64,-1 0,-1 0,-2 1,0 0,-2 1,0 0,4 43,-10-60,-1-1,1 1,-2 0,1 0,-2-1,1 1,-1 0,0-1,-1 1,0-1,0 0,0 0,-1 0,-1 0,1-1,-1 0,-1 0,1 0,-1 0,0-1,-1 0,1 0,-1-1,-1 0,1 0,-1-1,1 1,-1-2,0 1,-1-1,-9 2,4 0,0-1,0-1,0-1,-1 0,1 0,-1-2,0 0,1 0,-1-1,1-1,-1-1,1 0,-24-8,-5-10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51.7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19,'0'-7,"8"-3,1 8,7 5,1 8,4 2,7 0,5-3,4-4,-4-1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2:52.1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0,'0'7,"0"10,-7 8,-2 9,0 4,9-3,11-8,12-9,9-14,-1-15,-13-7,-17 1,-8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5.0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 29,'-29'-5,"17"-2,12 7,0 0,0 0,0-1,0 1,0 0,-1 0,1-1,0 1,0 0,0 0,0-1,0 1,0 0,0-1,0 1,0 0,0 0,0-1,1 1,-1 0,0 0,0-1,0 1,0 0,0 0,0-1,1 1,-1 0,0 0,0-1,0 1,1 0,-1 0,0 0,0 0,0-1,1 1,-1 0,0 0,5-2,-1 1,1 0,-1 0,1 0,-1 0,1 1,-1 0,1 0,0 0,-1 0,1 1,-1 0,8 2,5 0,-1-2,0 2,1 0,-1 0,0 2,-1 0,19 8,-29-10,-1-1,0 1,0-1,0 1,0 0,-1 1,1-1,-1 0,0 1,0 0,0 0,0 0,-1 0,0 0,1 1,-1-1,-1 1,1-1,-1 1,0 0,0 0,0-1,-1 1,0 0,0 9,-3 8,-1 1,-1 0,-1-1,-1 0,-1-1,-1 0,-15 26,8-12,15-34,-2 5,1-1,-1 1,1 0,1-1,-2 8,3-12,0-1,-1 1,1-1,0 1,0-1,0 1,1-1,-1 1,0-1,0 1,0-1,0 1,0-1,1 1,-1-1,0 1,0-1,1 1,-1-1,0 1,1-1,-1 0,0 1,1-1,-1 0,1 1,0-1,1 1,-1-1,0 0,1 0,-1 0,1 0,-1 0,0 0,1 0,-1 0,0-1,1 1,-1 0,0-1,2 0,17-8,-1 0,0 0,33-24,52-49,-55 43,14-14,-40 33,0 0,1 1,1 2,47-25,-70 40,1 1,-1 0,1 0,-1 0,1 1,0-1,0 1,-1-1,1 1,0 0,0 0,-1 0,1 0,0 1,0-1,-1 1,1-1,0 1,-1 0,1 0,-1 0,1 1,-1-1,0 0,1 1,-1 0,0-1,0 1,0 0,0 0,0 0,-1 1,1-1,2 4,3 8,-1 0,0 0,-1 0,0 1,2 16,-3-16,15 83,-19-98,0 1,0-1,0 0,0 1,0-1,0 0,0 1,0-1,0 0,1 1,-1-1,0 0,0 0,0 1,1-1,-1 0,0 0,0 1,0-1,1 0,-1 0,0 0,1 0,-1 1,0-1,0 0,1 0,-1 0,0 0,1 0,-1 0,0 0,1 0,-1 0,0 0,1 0,-1 0,11-9,7-20,-2-5,-2 4,33-53,-42 76,0-1,1 1,0 0,0 1,1 0,-1 0,1 0,1 1,-1 0,1 0,15-7,-21 11,1 0,0 1,0-1,0 0,0 1,0 0,0-1,0 1,0 0,0 1,0-1,0 0,-1 1,1 0,0 0,0 0,0 0,0 0,-1 0,1 1,-1-1,1 1,-1 0,1 0,-1-1,0 2,0-1,0 0,0 0,2 5,5 7,-1 0,-1 0,-1 0,8 24,-7-19,17 52,-17-45,2-1,1 1,0-2,26 42,-33-61,0-1,1 0,-1 0,1 0,0 0,0-1,1 0,-1 1,1-1,0-1,0 1,-1-1,2 0,-1 0,8 2,-5-3,-1 0,1 0,0-1,0 0,-1-1,1 1,0-1,-1-1,1 1,9-5,32-13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28.2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211 25,'0'-1,"0"0,0 0,0 0,0 0,-1 0,1 0,0 0,-1 0,1 0,0 0,-1 0,1 0,-1 0,0 0,1 1,-1-1,0 0,1 0,-1 1,0-1,0 0,0 1,0-1,0 1,1-1,-1 1,0-1,0 1,0 0,0-1,0 1,0 0,-2 0,1 0,0-1,0 1,1 0,-1 1,0-1,0 0,1 0,-1 1,0-1,0 1,1-1,-1 1,0 0,1 0,-1 0,1 0,-1 0,1 0,-2 1,-1 5,1 0,-1 0,1 0,1 0,-1 0,1 0,1 1,-1-1,1 1,1-1,-1 1,2 11,-2-1,-9 139,-7-1,-69 284,86-438,-4 9,1-1,1 1,0 0,1 0,0 14,1-23,0-1,0 1,0-1,0 1,1 0,-1-1,0 1,1-1,0 1,-1-1,1 1,0-1,0 0,0 1,0-1,0 0,0 1,0-1,0 0,0 0,1 0,-1 0,0 0,1-1,-1 1,1 0,-1 0,1-1,-1 1,1-1,-1 0,1 1,0-1,-1 0,1 0,-1 0,1 0,0 0,-1 0,1 0,-1-1,1 1,1-1,15-3,0-1,0 0,-1-1,0-1,0-1,19-12,96-68,-100 66,76-52,-66 44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28.6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0 254,'8'0,"9"0,9-7,7-3,6-6,2-1,3-4,0 1,0-3,7-5,2 2,-1-2,-1-3,-11 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29.0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57,'0'7,"7"3,10-1,9-9,7-4,6-2,2 0,3-6,0 0,0 1,0-5,-8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29.5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213 19,'0'-1,"0"1,0-1,0 0,1 1,-1-1,-1 0,1 1,0-1,0 0,0 1,0-1,0 1,-1-1,1 0,0 1,-1-1,1 1,0-1,-1 0,1 1,0-1,-1 1,1-1,-1 1,1 0,-1-1,0 1,1 0,-1-1,1 1,-1 0,1-1,-2 1,0 0,0 0,0 0,0 0,0 1,0-1,0 0,0 1,0 0,0-1,1 1,-4 1,-2 2,-1 1,1 0,-1 0,-7 8,0 4,2 0,0 1,1 1,0 0,2 0,0 1,1 0,2 1,0 0,1 0,1 0,0 1,2 0,-1 34,4-47,1 1,-1 0,2-1,-1 1,1-1,0 0,1 1,0-1,1 0,0-1,0 1,1-1,0 1,0-1,1-1,0 1,14 12,-14-15,0 0,0-1,1 1,-1-1,1-1,0 1,0-1,1-1,-1 1,0-1,1 0,0-1,-1 0,1 0,0-1,0 1,-1-2,1 1,0-1,-1 0,1-1,12-4,-10 2,0 0,0-1,-1 0,1-1,-1 0,-1 0,1-1,-1 0,0-1,-1 0,0 0,0 0,0-1,-1 0,-1 0,0-1,0 0,-1 1,0-2,0 1,-1 0,-1-1,0 1,0-1,0-15,-1 14,-1 0,0 0,0-1,-2 1,1 0,-2 0,1 0,-2 1,1-1,-2 1,1-1,-2 1,1 1,-2-1,1 1,-1 0,-1 0,0 1,0 0,-1 1,0 0,-14-10,1 5,-1 1,-33-13,10 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0.1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341 25,'-3'0,"1"-1,-1 0,0 1,1-1,-1 0,0 0,1-1,-1 1,-3-3,-22-8,22 11,-1 1,0 0,0 1,1 0,-1 0,0 0,1 0,-1 1,1 1,0-1,-1 1,1 0,1 0,-1 0,0 1,1 0,-1 0,1 1,1-1,-6 6,-5 7,1 0,1 0,0 2,-18 34,20-32,1 0,1 1,1 0,0 0,2 1,-4 29,9-44,0 0,0-1,1 1,0 0,1 0,0-1,0 1,0 0,1-1,0 1,1-1,0 0,0 0,0 0,1 0,0 0,0-1,1 1,0-1,0 0,0-1,10 8,1-1,0-2,1 0,0-1,1 0,27 8,101 23,9 4,-135-36,-1 0,-1 1,1 0,-1 2,-1 0,23 19,-34-25,-1 1,1-1,-1 1,0 0,-1 0,0 0,0 1,0-1,0 1,-1 0,0 0,-1 0,0 1,0-1,0 1,-1-1,0 1,0-1,-1 1,-1 10,-1-4,-1 0,0 0,-1-1,-1 0,0 0,-1 0,0 0,-1-1,0 0,-1 0,0-1,-20 20,12-15,-1-1,0 0,-1-2,-1 0,0-1,-1 0,-25 10,34-18,1 0,-1-1,0-1,0 1,0-2,0 1,0-1,0-1,0 0,-1-1,1 0,0-1,0 0,-11-4,14 3,-1 0,1 0,0-1,0 0,1 0,-1-1,1 0,0-1,0 1,1-1,0-1,0 1,0-1,1 0,0 0,0-1,1 0,-5-10,7 12,1 0,0 0,0 0,0 0,1 0,0 0,0 0,0 0,1 0,0 0,0 1,0-1,1 0,0 0,0 1,1-1,5-9,10-21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0.4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0,'0'7,"0"10,0 9,0 8,0 4,7 11,3 4,-1 1,-2-3,6-2,-1-2,-1-10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0.8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 64,'0'-7,"-7"-3,-2-6,-8-1,0 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1.1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0 466,'0'0,"1"1,-1-1,0 1,1-1,-1 1,0-1,1 0,-1 1,1-1,-1 0,0 1,1-1,-1 0,1 1,-1-1,1 0,-1 0,1 0,-1 0,1 1,-1-1,1 0,-1 0,1 0,-1 0,1 0,-1 0,1 0,0 0,-1-1,1 1,-1 0,1 0,-1 0,1 0,-1-1,0 1,1 0,-1-1,1 1,-1 0,1-1,-1 1,0 0,1-1,-1 1,0-1,1 1,-1-1,0 1,1-1,8-32,-7 24,0 0,9-38,1 0,3 0,29-62,-37 95,1 1,0 0,1 0,0 1,1 0,16-15,-18 21,0-1,0 1,0 1,1 0,0 0,0 0,1 1,-1 1,1-1,18-2,-21 4,0 2,0-1,0 1,0 0,1 0,-1 1,0 0,0 0,0 0,0 1,0 1,0-1,-1 1,1 0,-1 0,1 1,-1 0,0 0,-1 0,1 1,-1 0,0 0,0 0,0 1,-1 0,7 11,6 13,-2 1,-1 0,-1 1,12 49,-7-24,1-2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1.7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60 149,'-22'-8,"20"8,1-1,-1 0,1 0,-1 1,1-1,-1 1,1-1,-1 1,0-1,1 1,-4 0,4 1,0-1,0 1,1-1,-1 1,0-1,0 1,0 0,1-1,-1 1,0 0,1 0,-1 0,1 0,-1 0,1-1,-1 1,1 0,0 0,-1 0,1 0,0 0,0 0,0 0,0 0,0 0,0 2,-2 32,1 0,2 0,1 0,10 47,-10-70,4 27,2 0,1-1,16 40,-19-62,1-1,0 1,1-2,0 1,2-1,-1-1,2 0,0 0,23 21,-29-30,1 0,-1 0,1-1,0 0,0 0,0 0,0-1,1 0,-1 0,1-1,-1 1,1-1,-1-1,1 1,0-1,-1 0,1-1,0 0,-1 0,1 0,-1-1,1 0,-1 0,0 0,0-1,0 0,10-7,-1 0,0 0,-1-2,-1 0,1 0,-2-1,0-1,-1 0,0 0,10-20,-1-2,-2-1,-2-1,-2-1,-1 0,-2 0,-1-2,-3 1,5-66,-11 126,1 0,1-1,1 1,10 30,-11-36,4 10,1 0,1 0,1-1,1 0,1-1,1 0,16 21,-23-35,1-1,0 0,0 0,1 0,-1-1,1-1,1 1,-1-1,12 5,-13-7,0-1,0 0,1 0,-1-1,0 0,1 0,-1-1,1 1,-1-2,1 1,-1-1,0 0,13-4,-13 3,0-1,0 1,-1-1,1 0,-1-1,0 0,0 0,0 0,0 0,-1-1,1 0,-1 0,5-8,-4 4,-1 1,0-1,0 0,-1 0,0-1,-1 1,0-1,2-16,-2 2,-1 1,-1-1,-1 0,-2 0,0 1,-1-1,-9-29,6 26,-2 1,0 0,-2 1,-1 0,-27-45,9 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2.1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85,'0'-9,"1"2,-1-1,0 1,-1 0,0-1,0 1,-4-13,-4 8,2 16,6-2,0 0,0 1,0-1,0 1,0 0,0-1,1 1,-1 5,1 37,1 1,3-1,10 49,-5-35,7 59,22 141,-23-180,32 97,-41-159,0-1,1 0,0 0,2 0,-1-1,2 0,0-1,17 18,-21-25,2 0,-1-1,1 0,0-1,0 0,0 0,1 0,-1-1,1 0,0-1,1 0,-1-1,0 0,1 0,0-1,17 1,-17-3,0 1,0-2,0 1,0-1,-1-1,1 0,0 0,-1-1,0 0,0-1,0 0,0 0,-1-1,12-9,17-20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5.4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298 562,'3'-3,"20"-25,-23 27,1 1,-1-1,0 0,1 1,-1-1,0 0,0 0,1 0,-1 1,0-1,0 0,0 0,0 1,0-1,0 0,0 0,0 0,-1 1,1-1,0 0,0 0,-1 1,1-1,0 0,-1 0,1 1,-1-1,1 1,-1-1,1 0,-1 1,1-1,-1 1,0-1,1 1,-1-1,0 1,1 0,-1-1,0 1,-1-1,-3 0,-1-1,0 1,1-1,-1 2,0-1,0 1,0 0,0 0,0 0,1 1,-1 0,0 0,0 0,1 1,-1 0,1 0,-6 3,-3 2,0 0,1 1,0 1,0 0,-15 14,16-11,1 0,0 0,1 1,1 0,0 1,-7 15,11-19,0 1,1 0,0-1,1 1,0 0,0 1,1-1,1 0,0 16,1-23,0-1,0 0,1 0,-1 1,1-1,0 0,0 0,0 0,0 0,1 0,-1 0,1 0,0 0,0 0,0-1,0 1,0-1,1 0,3 4,-2-3,1-1,0 1,0-1,0 0,0 0,0-1,0 1,0-1,0 0,1-1,5 1,4-1,0-1,0 0,0-1,-1-1,1 0,-1-1,27-11,-31 10,0 0,0-1,0 0,-1 0,0-1,0 0,-1-1,0 0,0 0,-1-1,9-14,-8 10,-1 0,-1-1,0 0,-1 0,0-1,-1 0,3-24,-3-5,-3-1,-1 1,-3 0,-14-81,15 113,-26-139,22 124,-1 1,-2 0,-16-35,25 60,-1 0,1 0,-1 0,1 0,-1 0,1 0,-1 0,0 0,1 0,-1 0,0 0,0 0,0 1,1-1,-1 0,-2 0,3 1,-1 0,1 1,0-1,-1 0,1 1,0-1,-1 0,1 1,0-1,0 1,-1-1,1 1,0-1,0 1,0-1,0 0,-1 1,1-1,0 1,0-1,0 1,0-1,0 1,0-1,0 1,3 48,5 34,30 250,-25-258,4 0,35 102,1-50,-2-19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2.5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90 159,'-7'0,"-9"0,-10 0,0-7,12-3,22-7,24-7,29-7,17-6,-3 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3.0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0 130,'0'-7,"8"-3,9 1,16-5,10-1,12 3,4-4,-1 0,-4 4,-3 3,-3 4,-3 2,-1 2,-9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3.4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28 116,'0'7,"-7"3,-9-1,11-2,15-2,27-2,21-8,23-11,19-3,7-4,7-7,-9 3,-15 5,-23 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7.1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0,'-7'0,"-2"7,0 18,9 17,4 18,2 19,6 18,2 14,-1 10,3 6,0-5,-3-8,-4-9,-4-16,-2-15,-2-13,0-10,-2-13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8.2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43 496,'1'0,"-1"0,0 0,1 0,-1-1,0 1,1 0,-1 0,0 0,0-1,1 1,-1 0,0 0,0 0,1-1,-1 1,0 0,0-1,0 1,0 0,1-1,-1 1,0 0,0 0,0-1,0 1,0 0,0-1,0 1,0 0,0-1,0 1,0-1,0 1,0 0,0-1,0 1,0 0,0 0,-1-1,1 1,0 0,0-1,0 1,0 0,-1 0,1-1,0 1,-1-1,-13-26,5 10,4 1,0 0,1 0,1-1,0 1,1-1,1 0,2-29,0 36,0 0,0 1,1-1,1 1,-1-1,2 1,-1 0,1 0,0 0,1 1,0 0,1-1,0 2,11-14,1 7,0 0,1 0,0 2,1 1,0 0,1 1,0 2,1 0,-1 1,2 1,-1 1,0 1,1 1,44 0,-56 4,0-1,0 2,0 0,-1 0,1 1,0 0,-1 1,1 0,-1 1,0 0,-1 0,1 1,-1 0,0 1,-1 0,0 0,0 1,0 0,-1 1,0 0,-1 0,0 0,0 0,-1 1,0 0,-1 0,0 1,4 17,-3-6,0 0,-2 1,-1-1,0 1,-2 0,0 0,-6 31,1-23,-2-1,-1 1,-2-1,-23 52,9-36,-2-1,-2-2,-1-1,-2-1,-2-2,-52 49,70-75,-1-1,0 0,-1-1,0-1,0 0,-1-1,0-1,-25 7,42-15,0 0,1 0,-1 0,0 1,0-1,1 0,-1 1,0-1,1 0,-1 1,0-1,1 1,-1-1,1 1,-1-1,1 1,-1 0,1-1,-1 1,1 0,-1-1,1 2,0-1,0-1,0 1,0 0,0-1,1 1,-1 0,0-1,0 1,1 0,-1-1,0 1,1-1,-1 1,1-1,-1 1,1-1,-1 1,1-1,-1 1,1 0,40 21,-31-17,73 36,-18-10,-1 2,-2 4,68 52,-34-12,-58-48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8.7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84 17,'1'-1,"-1"1,0-1,0 1,0-1,0 1,0-1,0 0,0 1,0-1,-1 1,1-1,0 1,0-1,0 1,-1-1,1 0,0 1,0-1,-1 1,1 0,0-1,-1 1,1-1,-1 1,1 0,-1-1,1 1,0 0,-1-1,1 1,-1 0,0-1,1 1,-1 0,1 0,-1 0,1 0,-1 0,1 0,-1 0,0 0,1 0,-1 0,1 0,-1 0,1 0,-1 0,0 0,1 0,-1 1,1-1,-1 0,1 0,-1 1,1-1,-1 0,1 1,0-1,-1 1,1-1,-1 0,1 1,0-1,-1 1,1-1,0 1,0-1,-1 2,-3 8,1 1,0 0,0 1,1-1,1 0,0 1,0-1,2 16,-2-6,-19 339,0 140,22-462,15 66,-6-45,-12-46,-4-9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9.0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10 151,'-7'0,"5"7,17-5,13-2,24-2,17 0,18-7,10-9,1-9,0 0,-11 5,-12 5,-12 7,-9 4,-14-3,-14-1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39.5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0 258,'8'0,"2"-7,-1-11,-9-1,3-4,16 0,18-1,17 2,22-2,11 3,7-2,0 3,-8 5,-11 5,-11 4,-17 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0.0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19 169,'0'-7,"-7"-3,-2-6,7-1,19 3,13-4,17 1,6 4,2 3,7 5,-1-5,4-1,-3 2,-3 2,-12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0.5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65 1,'-2'0,"-1"0,1-1,0 2,-1-1,1 0,-1 0,1 1,-1-1,1 1,0 0,-1 0,1 0,0 0,0 0,-1 0,1 1,0-1,0 1,0-1,1 1,-1 0,0 0,1 0,-1 0,1 0,0 0,-1 0,1 0,0 0,0 1,1-1,-1 1,0-1,1 0,-1 1,1-1,0 1,0-1,0 1,0-1,0 1,1-1,-1 1,2 4,34 145,0-1,-8 37,6 32,-23-171,1-1,28 70,-24-79,-5-8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4.79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0,'6'0,"8"0,7 0,7 0,4 0,3 0,1 0,-5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6.1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421 95,'-64'-48,"59"43,-1 0,0 0,0 1,-1 0,1 0,-1 1,0 0,0 0,0 1,0-1,0 2,0-1,-9 0,8 2,-1 0,0 1,1-1,-1 2,1 0,-1 0,1 0,0 1,0 0,0 0,-9 6,6-2,0 0,0 1,1 0,0 0,1 1,0 1,0-1,1 2,0-1,1 1,0 0,1 0,0 1,1 0,-5 13,8-19,0 1,0-1,1 1,0 0,0 0,1-1,0 1,0 0,0 0,1 0,0-1,1 1,-1 0,1-1,0 1,1-1,0 0,0 0,0 0,0 0,1 0,0-1,0 1,1-1,0 0,0-1,0 1,0-1,1 0,6 4,0 0,1-1,0 0,1-1,-1 0,1-1,1-1,-1 0,0-1,1 0,0-1,0-1,25-1,-36 0,1-1,-1 0,0 0,0-1,0 1,0-1,-1 0,1 0,0 0,-1-1,1 1,-1-1,0 0,0 0,0 0,0 0,-1 0,1-1,-1 1,0-1,0 0,2-4,4-10,-2-1,0 0,6-33,4-13,-11 53,0 0,1 0,0 0,0 1,2 0,-1 0,2 1,-1 0,1 0,1 1,0 0,0 0,0 1,17-8,-20 12,0 0,0 1,1 0,-1 0,1 1,0 0,0 0,0 1,0 0,0 0,0 1,0 0,0 1,0-1,0 2,0-1,-1 1,1 0,0 1,-1-1,1 2,-1-1,0 1,12 9,-10-6,-1 0,-1 1,1 0,-1 0,-1 0,1 1,-1 1,-1-1,0 1,0-1,-1 1,0 1,-1-1,0 1,-1-1,2 19,0 8,-3 0,0 0,-8 55,10-102,0 0,0 1,1-1,0 1,0-1,1 1,12-16,-3 3,32-50,59-71,-72 103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2.3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25,'2'-23,"-2"23,0 0,0 0,0 0,0 0,0 0,0 0,0 0,0 0,0 0,0 0,0 1,0-1,0 0,1 0,-1 0,0 0,0 0,0 0,0 0,0 0,0 0,0 0,0 0,0-1,0 1,0 0,0 0,1 0,-1 0,0 0,0 0,0 0,0 0,0 0,0 0,0 0,0 0,0 0,0 0,0 0,0 0,0 0,0 0,0 0,0-1,0 1,0 0,0 0,0 0,0 0,0 0,0 0,10 36,-6-17,22 106,-6 1,6 174,-28 260,1-544,0-8,1 0,0 1,0-1,2 10,-2-16,1 0,-1 0,1 0,0-1,-1 1,1 0,0 0,0-1,0 1,0 0,0-1,0 1,1-1,-1 0,0 1,1-1,-1 0,1 0,0 0,-1 0,1 0,0 0,2 1,4 0,1 0,1 0,-1-1,0 0,0-1,0 0,1 0,14-3,77-20,-67 14,18-3,97-10,-110 20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3.5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551 939,'1'-2,"0"1,0-1,1 0,-1 0,0 0,-1 0,1 0,0 0,0 0,-1 0,0 0,1 0,-1 0,0-1,0 1,0 0,0 0,0 0,0 0,-1-1,1 1,-1 0,0-2,-1 0,1 0,-1 0,0 1,0-1,0 0,0 1,0-1,-1 1,0 0,-5-6,2 5,0 1,0 0,0 0,0 0,0 1,0 0,-1 0,1 0,-1 1,0 0,1 0,-1 1,0 0,0 0,1 0,-1 1,0 0,1 0,-1 1,-10 4,-2 1,0 1,1 0,0 2,0 0,-25 20,17-10,1 1,1 1,2 2,-39 50,49-57,0 1,1 0,2 0,0 1,0 0,2 1,1 0,-7 35,12-47,0 0,0 0,1 0,1 0,-1 0,1 0,0 1,1-1,0-1,0 1,1 0,0-1,6 12,-5-13,-1-1,1 0,0 0,1 0,-1 0,1-1,0 0,0 0,0 0,1 0,-1-1,1 0,0 0,0-1,0 1,0-1,9 2,2-1,0-1,0 0,0-1,0 0,0-2,0 0,0-1,0-1,0 0,-1-1,0-1,1-1,-1 0,-1-1,0-1,0 0,0-1,-1 0,14-13,-9 5,-1-1,0 0,-2-1,0-1,-1-1,-1 0,-1-1,-1-1,-1 0,-1 0,-1-1,8-31,-9 15,-1 0,-2 0,-2-1,-2 1,-1-1,-8-54,-56-238,36 220,-47-122,58 196,17 38,0 1,0-1,0 1,-1-1,1 1,0-1,0 1,-1-1,1 0,0 1,-1 0,1-1,-1 1,1-1,-1 1,1-1,-1 1,1 0,-1-1,1 1,-1 0,1 0,-1-1,1 1,-1 0,-1 0,2 0,-1 1,1 0,-1 0,1-1,-1 1,1 0,0 0,-1 0,1 0,0 0,0-1,-1 1,1 0,0 0,0 0,0 0,0 2,1 20,1 0,1-1,1 1,11 33,0 4,36 178,184 808,-218-984,-1-14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4.0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29,'0'-7,"0"-10,0 13,0 14,-8 12,-2 17,1 17,8 12,6 10,1 6,0 2,6 2,1 0,5-1,0-7,-3-11,-5-9,-3-16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4.3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36 216,'-8'0,"-8"0,4 0,13 0,12-7,12-3,16-7,15 0,5-5,7 2,-1 4,-4-2,-7 1,-5 4,-4 5,-9-4,-12-8,-11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4.7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64,'-8'0,"-2"-7,8-3,12 8,17 5,13 1,13 0,12-1,17 0,8-2,4-7,-7-3,-11-7,-12-1,-15 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5.1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1 288,'0'1,"0"0,0 1,0-1,1 0,-1 0,0 0,1 0,-1 0,1 0,-1 0,1 0,0 0,-1 0,1 0,0 0,0 0,0 0,0-1,0 1,0 0,0-1,0 1,0 0,0-1,0 1,0-1,0 0,0 1,0-1,1 0,-1 0,0 0,0 0,2 0,50-2,-43 0,398-63,-2-24,-29 4,-146 29,-192 43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5.8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858 213,'-7'4,"1"1,-1-2,0 1,0-1,0 0,0 0,0-1,0 0,-12 2,-12 3,-1 2,0 1,0 2,1 1,0 1,-45 30,10 5,3 4,1 2,4 2,1 4,-75 104,120-146,0 0,1 0,-12 30,20-43,1 0,-1 1,1-1,1 1,-1 0,1-1,1 1,-1 0,1 0,0-1,0 1,1 0,0 0,0-1,3 9,-2-11,0-1,1 0,-1 0,0 0,1 0,0 0,0-1,0 1,0-1,0 0,0 0,0 0,1 0,-1-1,1 1,-1-1,1 0,0 0,-1 0,5 0,8 2,1-1,-1-1,22-1,-20-1,1-1,-1-1,0-1,0 0,0-1,-1-1,1-1,-1 0,-1-1,0-1,0-1,0 0,-1-1,-1 0,0-2,-1 1,0-2,-1 0,0 0,-1-1,-1 0,0-1,-1 0,8-22,7-34,-3-2,-3 1,-4-2,-3 0,-3-1,-3 0,-9-122,2 178,1 10,1 0,0 0,0 0,2-12,11 55,1 35,8 137,-14-113,33 1027,-42-1042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6.2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41,'5'-5,"0"0,1 0,0 0,0 1,0 0,1 0,10-4,-17 8,1 0,0 0,0 0,0 0,0 0,0 0,0 1,-1-1,1 0,0 1,0-1,0 1,-1-1,1 1,0-1,0 1,-1-1,1 1,-1 0,1-1,-1 1,1 0,-1 0,1-1,-1 1,1 0,-1 0,0 0,1 0,-1-1,0 1,0 0,0 0,0 0,0 1,5 40,-4-37,17 327,-20-142,-1-121,3 0,9 69,-7-128,0 0,1 0,0 0,0-1,1 0,0 1,1-1,0-1,0 1,1-1,0 0,10 11,-12-15,0-1,0 1,0-1,1 0,-1 0,1 0,-1 0,1-1,0 0,0 0,0 0,0-1,1 0,-1 0,0 0,0 0,1-1,-1 0,0 0,1 0,-1-1,0 0,1 0,-1 0,5-2,6-4,-1-1,-1 0,22-15,-30 19,38-27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6.5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45 162,'-8'0,"-8"0,-3-7,17-10,16-1,12-6,24-6,25-4,-1 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6.8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10 206,'0'-7,"-8"-3,6 1,10 2,10 2,11-6,13 0,8-6,9-7,2 0,-2-3,-4 4,-4 5,-11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6.5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314 590,'1'0,"-1"1,0-1,1 0,-1 0,0 0,1 0,-1 0,1 0,-1 0,0 0,1 0,-1 0,0 0,1 0,-1 0,1 0,-1 0,0 0,1 0,-1 0,0 0,1-1,-1 1,0 0,1 0,-1 0,0-1,1 1,-1 0,0 0,0-1,1 1,-1 0,0-1,0 1,0 0,1-1,-1 1,0 0,0-1,0 1,0 0,0-1,0 1,0-1,0 1,0 0,0-1,0 1,0-1,0 1,0 0,0-1,0 1,0 0,0-1,0 1,-1 0,1-1,-1 0,0 0,0-1,0 1,0 0,0 1,0-1,0 0,0 0,0 0,0 1,-1-1,1 0,0 1,-1-1,1 1,0 0,-2-1,-4 1,0 0,0 1,0 0,1 0,-1 1,0-1,1 1,-1 1,1-1,0 1,0 0,0 1,0 0,-9 7,-3 3,2 1,-1 1,-15 20,17-17,1 0,1 0,1 1,1 1,-10 24,15-30,1-1,0 1,2 1,-1-1,2 1,0-1,1 1,1 24,0-36,0 0,0 0,1 1,0-1,0 0,0 0,0 0,1 0,0 0,0 0,0 0,0-1,0 1,1-1,-1 1,1-1,0 0,0 0,1 0,-1 0,0-1,1 1,0-1,-1 0,1 0,0-1,0 1,0-1,0 1,0-1,1-1,-1 1,0 0,0-1,1 0,-1 0,7-1,5-1,-1-1,0-1,0 0,0-1,0 0,-1-1,0-1,0 0,0-1,-1-1,0 0,-1 0,0-1,20-23,-13 11,0-1,-1-1,-2 0,0-2,-2 1,22-56,-13 14,-4-1,15-95,4-143,-27 207,-8 67,-2 28,-2 6,-6 44,3-18,-53 464,55-395,4-15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7.2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84 7,'-27'-4,"24"3,-1 1,1-1,0 1,-1-1,1 1,0 0,-6 1,8-1,0 1,0-1,0 1,0-1,-1 1,1-1,0 1,0 0,0 0,0 0,0 0,1-1,-1 1,0 0,0 1,1-1,-1 0,0 0,1 0,-1 0,1 0,-1 1,1-1,0 2,-2 3,1 1,0 0,0 0,1 0,0 0,0 0,1 0,1 6,16 60,-10-44,55 290,-12-45,-39-223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49.9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170 9,'-16'0,"0"-1,-27-4,41 4,0 1,0-1,0 1,0 0,0 0,1 0,-1 0,0 0,0 0,0 0,0 1,0-1,0 1,0-1,0 1,1 0,-1 0,0 0,0 0,1 0,-1 0,1 0,-1 0,1 1,0-1,-1 1,1-1,0 1,0-1,0 1,0 0,0 0,0-1,1 1,-1 0,0 0,0 2,-1 9,0-1,1 1,0 0,2 22,-1-17,-16 431,0-20,16-407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0.2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1 165,'0'7,"7"3,9-1,17-2,24-2,24-9,13-11,12-3,2-5,-3-6,-4 1,-13 6,-14 0,-12 3,-10 5,-13 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0.8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300 38,'2'-15,"-1"0,-2 14,0 0,0 1,1-1,-1 1,0-1,0 1,0-1,0 1,0-1,0 1,0 0,0-1,0 1,-1 0,1 0,0 0,0 0,0 0,-1 0,-6 1,1 0,0 0,0 1,1 0,-1 0,0 0,1 1,-1 0,1 1,0-1,0 1,0 0,0 1,1-1,0 1,-6 7,-5 6,0 0,2 0,-20 36,20-29,1 1,1 0,2 1,0 0,2 1,1 0,-5 43,11-56,0-1,1 1,1-1,0 1,1-1,0 1,7 17,-6-22,0-1,1 0,1-1,0 1,0-1,0 0,1 0,0 0,1-1,-1 0,15 11,-5-7,0-1,0 0,1-1,0-1,1-1,0-1,0 0,0-1,1-1,-1-1,1 0,32-1,-12-3,-1-1,0-2,0-2,0-1,46-16,-73 20,-8 2,0 1,1-1,-1 0,0 0,0 0,0-1,0 1,0-1,-1 0,1 0,0 0,3-3,-4-3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1.8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259 64,'0'-3,"0"0,0 0,-1 0,1 0,-1 0,1 0,-1 0,0 0,0 0,0 1,-1-1,1 0,-1 1,1-1,-1 1,0-1,-3-3,3 5,0 0,0 0,0 0,1 0,-1 0,0 1,0-1,0 0,0 1,0-1,0 1,-1 0,1 0,0 0,0 0,0 0,0 0,0 1,0-1,0 0,0 1,0 0,0 0,0-1,0 1,-3 2,-3 3,-1 0,1 1,0 0,1 0,0 0,0 1,0 0,1 0,0 1,1 0,0 0,-5 14,-5 13,-19 72,22-60,3 0,1 0,3 1,1 0,3 0,8 79,-2-94,1 0,1 0,2 0,1-1,2-1,1 0,2 0,1-1,1-1,25 31,144 153,-13-16,-146-163,-2 0,-2 2,-1 1,17 42,-33-67,-1-1,-1 2,0-1,-1 0,0 1,-1-1,0 1,-1 0,-2 17,1-25,-1 0,0 1,-1-1,0 0,0 0,0 0,0-1,-1 1,0 0,0-1,-1 0,0 0,0 0,0 0,0 0,-1-1,1 0,-1 0,0 0,-1 0,1-1,-7 3,-7 2,-1-2,0 0,0-1,0-1,-1-1,1 0,-41-2,17-1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2.7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10,'0'-7,"0"4,0 18,7 13,2 9,8 13,0 12,-2 9,-4 9,3 3,0-4,-4-1,-2-8,-3-7,5-22,0-18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3.0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 68,'-7'0,"-10"0,5 7,13-5,19-2,22-2,17 0,14-7,9-2,4 1,2-5,-6 0,-18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3.5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19 187,'-7'0,"-3"-7,8-3,4-6,10-1,9 3,8-4,7 2,4 3,10 4,4 3,7-4,0 0,-4 1,-3 2,-4 3,-10-6,-13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3.9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86 18,'0'-1,"0"1,0-1,0 0,0 1,0-1,0 0,0 1,0-1,-1 1,1-1,0 0,0 1,-1-1,1 1,0-1,0 0,-1 1,1-1,-1 1,1-1,-1 1,1-1,0 1,-1 0,0-1,1 1,-1 0,1-1,-1 1,1 0,-1-1,-1 1,1 0,0 0,0 0,0 0,0 0,0 1,0-1,0 0,0 0,-1 1,1-1,0 1,0-1,1 1,-1-1,0 1,0 0,0 0,0-1,0 1,0 1,-4 4,1 1,0 0,0-1,0 1,1 1,0-1,1 0,-1 1,-1 11,-7 74,10-85,-2 28,2 1,1-1,2 0,1 1,2-1,2-1,1 1,1-1,2-1,2 1,1-2,36 61,-29-60,1-2,2 0,55 56,-62-73,0 1,1-2,1 0,0-1,1-1,0-1,1-1,28 10,-41-18,0 0,0 0,0-1,0 1,0-2,1 1,-1-1,13-2,15-6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4.3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8,'-11'-4,"0"0,11 4,0 0,-1 1,1-1,0 0,0 0,0 0,-1 0,1 0,0 0,0 1,-1-1,1 0,0 0,0 0,0 1,0-1,0 0,-1 0,1 1,0-1,0 0,0 0,0 1,0-1,0 0,0 0,0 1,0-1,0 0,0 0,0 1,0-1,0 0,0 0,0 1,0-1,0 0,0 0,0 1,1-1,18 146,7-2,69 218,-88-339,2 1,0-2,2 1,0-1,17 24,-23-39,1 0,0-1,0 1,0-1,1 0,0-1,0 0,1 0,0 0,-1-1,1 0,1-1,-1 0,0 0,1 0,0-1,14 1,-13-2,1 0,0-1,-1-1,1 0,20-4,7-6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7.0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1 365,'-1'-13,"1"0,1 0,0-1,1 1,0 1,1-1,0 0,1 1,1-1,0 1,12-20,34-64,-54 105,1 0,-1-1,1 1,1 1,0-1,0 0,1 0,0 0,0 0,3 11,-3-15,1 1,0 0,1 0,-1-1,1 1,0-1,0 1,1-1,0 0,0 0,0 0,0 0,1-1,0 1,0-1,0 0,0 0,1 0,-1-1,10 6,-3-5,-1-1,1 1,0-2,0 0,0 0,0-1,1 0,-1-1,0 0,0-1,0 0,1 0,-1-2,0 1,-1-1,1-1,20-9,6-6,-1-2,0-1,47-38,-43 29,89-63,-116 86,1 0,0 1,0 0,1 1,0 1,0 1,25-6,-37 10,1-1,-1 1,0 0,0 0,0 0,0 0,0 0,0 1,0-1,0 1,0 0,0 0,0 0,-1 0,1 0,0 1,0-1,-1 1,1 0,-1 0,0 0,1 0,-1 0,0 0,0 1,0-1,-1 1,1-1,-1 1,1 0,-1-1,0 1,0 0,1 4,1 9,0-1,-1 1,-1 0,0 0,-3 21,2-23,-1-3,0 1,1-1,0 1,1-1,0 1,4 15,-4-24,0-1,0 1,0 0,0-1,1 1,-1-1,1 1,-1-1,1 1,0-1,0 0,0 0,0 0,0 0,1-1,-1 1,0 0,1-1,0 0,-1 1,1-1,0 0,-1-1,1 1,0 0,0-1,4 1,7-1,1 0,-1 0,0-2,1 0,-1-1,0 0,0-1,0 0,13-7,23-13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4.7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81 187,'-15'0,"-4"-7,-7-3,9 1,14 2,15-5,20-1,11-5,13 1,5-5,5-5,7 2,-10 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5.1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50,'-1'-1,"-1"0,1 0,0 1,0-1,0 0,0-1,0 1,1 0,-1 0,0 0,0 0,1-1,-1 1,1 0,-1-1,1 1,-1 0,1-1,0 1,0-1,0 1,0-1,0 1,0 0,0-1,0 1,0-1,1 1,0-2,0 2,0 0,1 0,-1 0,0 0,1 0,-1 0,1 1,-1-1,1 0,-1 1,1 0,0-1,-1 1,1 0,-1 0,1 0,0 0,-1 0,1 0,-1 0,1 0,0 1,-1-1,1 1,-1-1,2 2,11 3,-2 0,1 2,-1-1,0 1,0 1,-1 0,0 1,17 17,-7-4,0 1,32 50,-30-35,-2 1,-2 1,-1 1,19 65,-20-40,-2-1,7 90,-20-128,-1 0,-1 0,-1 0,-10 50,1-34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5.7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538 730,'0'-1,"-1"0,1-1,0 1,-1 0,1 0,0 0,-1-1,1 1,-1 0,0 0,1 0,-1 0,0 0,0 0,0 0,0 0,0 1,0-1,0 0,0 0,0 1,0-1,0 1,0-1,0 1,0-1,-1 1,1 0,0-1,0 1,-1 0,1 0,0 0,0 0,-3 0,-3 0,-1 1,0-1,0 1,-11 3,4 1,-1 0,1 1,0 1,0 1,0 0,-22 17,9-3,1 1,-26 28,27-20,1 0,2 2,1 1,1 0,2 2,2 0,1 1,-19 70,31-97,1 1,1 0,0 0,1 0,0 0,1 1,0-1,1 0,2 17,-2-24,0 1,1-1,-1 0,1 0,0 0,0 0,1 0,-1 0,1-1,-1 1,1-1,0 0,1 0,-1 0,0 0,1 0,0-1,-1 1,1-1,0 0,0 0,1-1,-1 1,0-1,0 0,6 1,-1-1,-1 0,0-1,1 0,-1-1,0 1,1-2,-1 1,0-1,0 0,0-1,0 0,-1 0,1-1,-1 1,0-2,13-9,-9 6,-2 0,1-1,-1 0,-1-1,0 1,0-2,-1 1,0-1,-1 0,8-20,-5 6,-2-2,-1 1,0-1,1-35,-2-113,-5 134,-4-464,1 146,1 327,0 24,-1 10,0 16,4 151,25 204,53 58,-54-313,-15-69,1 8,2 0,2-1,28 64,-27-89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6.1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82 89,'0'-14,"-1"-28,1 40,-1 0,1 1,0-1,-1 0,1 0,-1 0,0 0,0 0,0 0,0 1,0-1,0 0,0 1,0-1,-1 1,-1-2,3 3,0-1,-1 1,1 0,0 0,0 0,-1 0,1 0,0 0,-1 0,1 0,0 0,-1 0,1 0,0 0,-1 0,1 0,0 0,-1 0,1 0,0 0,0 0,-1 0,1 0,0 1,-1-1,1 0,0 0,0 0,-1 0,1 1,0-1,0 0,0 0,-1 1,1-1,0 0,0 0,0 1,0-1,0 0,-1 1,1-1,0 0,0 1,0-1,0 1,-5 19,-7 106,6-42,2-38,-23 384,28-381,2 0,2 0,2-1,2 0,2-1,30 81,-37-118,1 0,0 0,1 0,-1-1,2 0,-1 0,1 0,11 9,-15-15,1 0,0 0,0-1,-1 1,2-1,-1 0,0 0,0-1,1 1,-1-1,1 0,-1 0,1 0,0-1,-1 1,1-1,0 0,-1-1,1 1,-1-1,1 0,4-1,29-11,-1-1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6.4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90 101,'-7'0,"-10"0,-9 0,0-7,12-3,15 0,22-5,14 0,8 3,4-4,-7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8.3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169 7,'-29'-4,"25"4,0-1,1 0,-1 1,0 0,1-1,-1 2,0-1,-4 1,7-1,-1 1,1 0,0 0,-1-1,1 1,0 0,0 0,0 0,0 0,0 0,0 1,0-1,0 0,0 0,0 1,1-1,-1 0,1 1,-1-1,1 0,-1 1,1-1,0 1,0-1,-1 3,-27 240,0-1,21-199,-8 56,14-88,0 1,1 0,1-1,0 1,4 19,-4-29,0 0,0-1,0 1,0 0,1 0,-1-1,1 1,0-1,0 1,0-1,0 0,0 0,0 0,1 0,-1 0,1 0,-1 0,1-1,0 0,-1 1,1-1,0 0,0 0,0-1,0 1,0 0,4-1,8 1,1-1,0 0,-1-1,20-4,-23 3,255-37,159-21,365-31,-618 75,-137 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8.7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18,'0'-1,"0"0,-1 0,1 1,0-1,0 0,-1 0,1 0,0 0,-1 1,1-1,-1 0,1 0,-1 1,1-1,-1 0,1 1,-1-1,0 1,1-1,-2 0,2 1,-1 0,1-1,0 1,0 0,0 0,-1 0,1 0,0 0,0 0,-1 0,1 0,0 0,0 0,0 0,-1 0,1 0,0 0,0 0,-1 0,1 0,0 0,0 0,0 0,-1 0,1 0,0 0,0 1,0-1,-1 0,1 0,0 0,0 0,0 0,0 1,-1-1,1 0,0 0,0 0,0 0,0 1,0-1,0 0,0 0,-1 1,1-1,0 0,0 0,0 0,0 1,0-1,0 0,0 0,0 1,0-1,0 0,0 0,0 0,1 1,-1-1,0 0,0 0,0 0,0 1,0-1,0 0,0 0,1 0,-1 1,2 3,0 1,0-1,0 1,0-1,1 0,0 0,0 0,0-1,0 1,4 3,44 35,-38-31,34 21,0-1,2-3,60 26,70 39,-174-90,0 1,0-1,0 0,-1 1,1 0,-1 0,0 1,0-1,-1 1,1 0,-1 0,0 0,0 0,-1 0,4 9,-5-9,-1 0,1 0,-1 0,0 0,0-1,0 1,-1 0,0 0,0 0,0-1,0 1,-1 0,0-1,0 1,0-1,-1 0,1 0,-1 1,-4 3,-11 13,0 0,-1-2,-2 0,-23 16,0-3,-51 27,43-31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9.1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 43,'0'-7,"-8"-3,-2-6,1 7,-6 11,7 13,5 11,3 16,9 15,3 12,6 8,1 7,-3 2,2 2,-1-1,-4-7,3-10,-1-17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3:59.7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587 674,'2'-3,"1"0,-1-1,0 1,0-1,0 1,0-1,-1 0,0 1,0-1,2-6,4-12,30-64,-20 52,-2 0,-1-2,-2 0,13-60,-23 87,-1 0,-1 0,1-1,-1 1,-1 0,0-1,0 1,-1 0,0 0,0 0,-1 0,0 0,-1 1,0-1,0 1,-1 0,0 0,0 1,-1-1,0 1,-1 0,1 1,-15-11,7 7,-1 1,0 1,-1 0,1 1,-1 1,-1 0,1 1,-1 1,0 1,0 0,0 1,0 1,-1 1,-21 2,15 0,1 1,0 0,0 2,0 1,0 1,1 1,0 1,1 1,-39 23,51-26,-1 0,1 0,1 1,-1 0,1 1,1 0,-1 0,2 1,-1-1,1 1,1 1,0-1,0 1,1 0,0 0,1 0,1 1,-3 15,5-13,-1 0,2 0,0 0,0 0,1-1,1 1,1 0,0-1,0 0,1 0,1 0,0-1,1 0,0 0,11 13,-4-7,1-1,1-1,1-1,0 0,1-1,22 14,122 58,-123-68,0 1,-2 2,0 2,56 46,-84-61,-1 0,0 1,0 0,-1 0,0 1,-1 0,0 0,0 0,-1 1,-1 0,0 0,0 0,-1 1,0-1,-1 1,-1 0,0-1,0 1,-1 0,0 0,-1-1,-1 1,0 0,-1-1,0 1,0-1,-1 0,-8 16,1-6,-1 0,-1 0,0-1,-2-1,0 0,-2-1,-22 20,25-25,-1-1,0-1,0-1,-1 0,-1-1,1 0,-1-2,-1 0,-35 9,50-15,0-1,0 1,-1-1,1 0,0 0,-1 0,1 0,0 0,-1-1,1 0,0 1,0-1,0 0,0-1,-1 1,2 0,-1-1,-3-2,2 1,1 0,0 0,0-1,0 1,1-1,-1 0,1 1,0-1,0 0,0-1,-2-7,0-7,0 0,2 0,0 0,1-1,2-18,1 4,2 1,1 0,1 0,2 1,2 0,0 0,18-33,-1 10,2 1,71-96,-38 70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34:00.6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1391 328,'-1'-5,"-1"-1,1 1,-1 0,0 0,0 0,-1 0,1 1,-1-1,0 0,0 1,-1 0,1 0,-7-6,-2-3,-10-13,-2 0,-1 2,-1 0,0 2,-2 1,-44-26,57 39,-1 0,1 1,-1 1,-1 1,1 0,-1 1,0 0,0 2,0 0,0 1,0 0,-1 2,1 0,0 0,-21 6,0 4,0 2,1 1,1 2,0 2,1 1,1 2,1 1,-55 48,50-35,1 1,2 3,1 0,2 3,2 0,-32 61,36-49,3 1,1 1,-21 89,-15 180,52-269,1 1,4-1,2 0,2 1,21 107,-14-122,1-1,3-1,1 0,2-1,2-1,1 0,2-2,40 52,-22-38,3-2,2-2,2-2,89 66,-100-86,1-2,0-1,2-2,0-1,1-2,1-3,0 0,45 6,-48-13,-1-2,1-2,0-1,-1-1,1-3,0-1,-1-2,0-1,0-2,-1-1,0-2,-1-2,-1-1,0-1,-1-3,0 0,43-35,-42 24,0-1,-3-2,0 0,-2-3,-2 0,-2-2,40-76,-34 49,-3-1,-3-2,-3 0,16-91,-29 112,-3-1,-2 0,-2 1,-2-1,-9-71,5 89,-1 0,-2 1,-1 0,-1 0,-2 1,0 0,-2 1,-2 0,-32-47,18 40,-1 1,-1 2,-64-50,-120-61,183 123,-1 2,0 1,-1 2,-1 1,0 2,-61-12,81 22,-1 1,1 0,-1 1,1 1,-1 0,1 1,0 1,0 0,1 1,-1 1,1 0,0 1,-13 8,-2 4,1 1,0 1,2 1,-42 44,38-31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7.7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486 1,'-25'0,"-1"1,1 2,0 0,0 2,0 1,0 0,1 2,0 1,-44 23,53-23,1 1,0 0,0 0,1 1,1 1,0 0,0 1,1 1,1-1,0 2,1-1,1 1,0 0,1 1,-8 26,13-37,0 0,1 1,-1-1,1 1,1-1,-1 1,1-1,0 1,0-1,1 1,-1 0,1-1,0 1,1-1,-1 0,1 1,0-1,1 0,-1 0,1 0,0-1,0 1,0-1,1 1,0-1,0 0,0 0,0-1,0 1,1-1,0 0,0 0,-1-1,2 1,-1-1,0 0,9 2,2 0,0-2,0 0,0 0,0-1,1-1,-1-1,0-1,0 0,0 0,28-10,-29 8,-1-1,0-1,0 0,0-1,-1-1,0 0,0 0,-1-1,0-1,-1 0,18-20,-25 25,0 0,-1-1,1 0,-1 0,0 0,0 0,-1 0,0 0,0-1,0 1,-1-1,0 1,0-1,-1 0,1 1,-2-1,1 0,-1 1,0-1,0 1,-1-1,1 1,-4-7,0 3,0-1,-1 1,0 1,-1-1,0 1,-1 0,1 1,-2 0,1 0,-1 1,0 0,-16-9,-24-9,4 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6:34:45.71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2481 1166 0,'-25'0'16,"25"-25"15,0 50 47,-25 0-62,25 24-16,0 1 15,-25 49 1,0 0 0,25-49-1,0-25 1,0 24 0,50-49-1,-25 0 1,49-24-1,1-26 1,24 0 0,-49 26-1,-26 24-15</inkml:trace>
  <inkml:trace contextRef="#ctx0" brushRef="#br0" timeOffset="383.18">2406 1067 0,'25'0'15,"-25"-25"-15,0 0 16,25 25 0,0-25-1,0 25 1,-1 0-1,26-25 1,0 25 0,-26-24-1,1 24 1,0-25-16</inkml:trace>
  <inkml:trace contextRef="#ctx0" brushRef="#br0" timeOffset="616.14">2530 1240 0,'0'25'31,"0"-50"0,25 25-31,-25-24 16,75-1 0,-1 0-1,-24 0 1</inkml:trace>
  <inkml:trace contextRef="#ctx0" brushRef="#br0" timeOffset="1401.17">3126 1116 0,'0'-24'32,"24"-1"-32,-24 0 15,0 0 1,0 0-1,-24 0 1,-1 25 0,0 25-16,-49 50 15,-1-1 1,50 1 0,25-26-1,25-49 16,25 0-15,-1-25 0,1 25-1,0-24 1,-1 48 0,1 100-1,-25-24 1,-25 48-1,25-23 1,-25-51 0,24-24-1,-24-26 17,25-73-1,-25-1-31,0-24 15,25-100 1,0 75-16,-25 0 16,25 24-16,-1-24 15,-24 25 1,25 49 0,-25 0-1</inkml:trace>
  <inkml:trace contextRef="#ctx0" brushRef="#br0" timeOffset="1648.86">3845 1389 0,'0'0'16,"0"25"-16,0 0 15,0 0 1,0-1 0,25 1-1,-25 0-15,0 0 16,25-25 0</inkml:trace>
  <inkml:trace contextRef="#ctx0" brushRef="#br0" timeOffset="5566.62">4887 1414 0,'0'0'15,"25"-74"1,0 49 0,-1 0-1,-24 0 1,0-24 0,-24 24-1,-26 0 1,-24-25-1,24 50 1,0 0 0,26 25-1,-1 0 1,0 0 0,50 24 15,24 1-16,51 0 1,-26-1 0,-24 26-1,-26-1 1,-24-24-16,-24 49 16,-51 0-1,1-24 1,-1-26-1,26-49 1,24-25 0,0-49-1,25-25 1,25-1 0,25 1 15,-1 25-16,1-1-15</inkml:trace>
  <inkml:trace contextRef="#ctx0" brushRef="#br0" timeOffset="6166.96">4937 843 0,'0'0'0,"-50"-49"16,25 24-1,0 25-15,1-25 16,-26 25 0,-24 25 15,24 0-31,-49 74 15,-1 25 1,26 25 0,0 49-1,49 26 1,25-26 0,49-24-1,26-50 1,49-50-1,50-49 1,24-25 0,-99-50-16,75-24 15,-1-75 1,-73 0 0,-51-49 15,-49-1-16,-74 51 1,-1 24 0,-24 74-1,-25 25 1,25 0 0,0 25-1,99 25 1</inkml:trace>
  <inkml:trace contextRef="#ctx0" brushRef="#br0" timeOffset="6717.05">7095 1116 0,'0'0'0,"0"-24"31,0-1-15,-25 25 0,25 25-16,0-1 15,-25 76 1,0-1-1,25 25 1,-24-75 0</inkml:trace>
  <inkml:trace contextRef="#ctx0" brushRef="#br0" timeOffset="7099.26">6971 769 0,'0'0'0,"-50"-25"15,25 25-15,25-25 16,0 50-1,0 25 1,25-1 0,25-24-1,-1-25 1,-24-49 0,-25-1-1,-25 0 16,-24 26-15,49-1 0</inkml:trace>
  <inkml:trace contextRef="#ctx0" brushRef="#br0" timeOffset="7499.57">7665 992 0,'0'0'0,"0"-25"16,0 1-1,-24 24 1,-1 0-1,0 49 1,0 1 0,0 0-1,50-1 1,0-24-16,25 0 16,-1 24-1,-24 1 1,-50 0-1,-49-1 1,-25-24 0,24 0-1,25-25 1</inkml:trace>
  <inkml:trace contextRef="#ctx0" brushRef="#br0" timeOffset="8766.52">9997 794 0,'0'0'0,"-25"0"31,1 0-31,-1 0 15,-74 25 1,-1 24 0,51 1-16,-26 49 15,26 25 1,24-25 0,50-24 15,99-50-16,49-75 1,1 0 0,-25-49-1,-25 0 1,-74 24 0,-50 51-1,-75-1 1,-49 99-1,50 26 1,24-26 0,50-24-1,0-26 1,74-24 15,1-49-15,24-50-1,-24 24 1,-26 1 0,-49 49-1,0 50 1,0 24 0,0 51-1,0-1 1,50-25-1,24-49 1,50-25 0,-25-25-1,1-49 1,-26-25 0,-49-75 15,0 0-16,-1 50 1,-24 75-16,0-1 16,0 25-1,0 75 17,-24 74-17,24 0 1,-25 49-1,50-24 1,-1-74 0,1-26-1,25-49 1,24-24 0</inkml:trace>
  <inkml:trace contextRef="#ctx0" brushRef="#br0" timeOffset="9000.18">11312 794 0,'0'0'0,"0"-99"16,0 24-1,0 100 17,0 0-17,-25 99 1,25 0-1,0 0 1,25-25 0,-25-74-16,50 49 15,-26-74 1</inkml:trace>
  <inkml:trace contextRef="#ctx0" brushRef="#br0" timeOffset="9367.04">11659 1017 0,'25'0'31,"0"-25"-15,0 0-16,-25 1 15,0-26-15,24 25 16,1 0-16,-50 25 31,1 0-31,-26 75 16,-24 24 0,49 0 15,25-24-16,49-26 1,51-49 0,73-49-1,26-1-15</inkml:trace>
  <inkml:trace contextRef="#ctx0" brushRef="#br0" timeOffset="9817.23">12627 893 0,'0'-25'16,"0"50"-16,-50-50 15,-49 50 1,-25 0 0,25 24-1,24 1 1,26 25 15,24-26-15,25 1-1,49-25 1,-24-1-16,50-24 16,24-49-1,0-26 1,-24-49 0,-51-49-1,1-51 1,-50 26-1,1 123 1,24 51 0,-25 123 15,-25 75-15,50-75-1,-25 124 1,0-49-1,1-50 1</inkml:trace>
  <inkml:trace contextRef="#ctx0" brushRef="#br0" timeOffset="10766.8">15207 719 0,'0'-24'47,"0"48"0,0 1-47,0 0 16,0 0-16,-25 24 15,0 75 1,0 1 0,0-51-1,1-24 1,24-26 0</inkml:trace>
  <inkml:trace contextRef="#ctx0" brushRef="#br0" timeOffset="11067.42">14785 1538 0,'0'0'0,"-25"25"31,50-25 0,0-25-15,24 0-16,75 0 15,0-24 1,-24-1 0,-1 25 15,-49-24-16,-26 49-15</inkml:trace>
  <inkml:trace contextRef="#ctx0" brushRef="#br0" timeOffset="11335.34">15058 744 0,'-25'-25'0,"50"50"0,-75-50 16,50 1-1,0-1 1,25 0 0,0 0-1,0 25 1,49-49-1,50-1 1,-99 50-16</inkml:trace>
  <inkml:trace contextRef="#ctx0" brushRef="#br0" timeOffset="11785.51">15480 1141 0,'-25'0'16,"50"0"-16,-75 25 0,50 0 47,25-50-16,-25 0-15,25 0-16,-25-24 15,49-26 1,1 26 0,-1 24-1,26 0 1,-26 50-1,-24 49 1,0 26 0,-25 24-1,0-50 1,0-24 0,50-26-1,-26-48 1</inkml:trace>
  <inkml:trace contextRef="#ctx0" brushRef="#br0" timeOffset="12101.14">16298 645 0,'0'0'0,"0"-74"15,0 49 1,0 50 15,0-1-31,0 26 16,-25 24-16,1 75 31,-1-25-15,25 0-1,25-49 1,24-1-1,26-24 1,-1-50 0,-24-25-16</inkml:trace>
  <inkml:trace contextRef="#ctx0" brushRef="#br0" timeOffset="12319.45">16249 992 0,'-25'0'16,"50"0"-16,-75 0 0,25 0 15,0 0 1,50 0 15,25-25-15,-1 25-16,26-24 15,24-26-15</inkml:trace>
  <inkml:trace contextRef="#ctx0" brushRef="#br0" timeOffset="13201.16">16745 967 0,'25'0'0,"-25"25"16,24-25-16,26 0 16,-25 0-1,0-25 1,-1 25-16,1-24 16,0-1-1,-25 0 1,-50 0-1,-49 50 1,50 25 0,-1 24-1,25 1 1,50-26 0,25 1-1,49-25 1,124-50-1,-149 0 1,1 0 0,-1-24-16,75-51 15,-74 1 1,-75 25 15,-100 74-15,1 24-1,25 26 1,49 24 0,25-24-1,74-25 1,1-25 0,24-25-1,-25 0 1,-24 25-1,-50-25 1,25 75 15,0 25-15,-25 73 0,24 1-1,-48 50 1,24-1-1,-50-74 1,-24-25 0,-1-49-1,25-50 1,-24-124 0,74-50-1,50-49 1,24 49-1,-24 100 1</inkml:trace>
  <inkml:trace contextRef="#ctx0" brushRef="#br0" timeOffset="13552.1">17960 967 0,'0'0'0,"25"0"0,-25-24 47,25 48-31,0 26 0,-1 0-1,1-50 1,-25 25-1,25-75 17,0 25-17,0-25-15,24-49 16,1 0 0,0 49 15,-26 50-31</inkml:trace>
  <inkml:trace contextRef="#ctx0" brushRef="#br0" timeOffset="13884.44">18506 794 0,'0'25'0,"0"-1"15,-25 1-15,25 25 16,-25 24-1,1 1 1,24-1 0,49-24-1,26-25 1,-1-25 0,-24-50-1,-26 0 1,1-24-1,-50-25 1,-24 24 0,24 50-1,0 1 1</inkml:trace>
  <inkml:trace contextRef="#ctx0" brushRef="#br0" timeOffset="14083.99">18903 992 0,'0'0'16,"25"0"-16,0 25 0,-1-25 31,1-25-15,74 25-1,25-49 1,25 24 0</inkml:trace>
  <inkml:trace contextRef="#ctx0" brushRef="#br0" timeOffset="15167.91">20788 1017 0,'0'-25'47,"-25"25"-31,1-25 0,-1 25-16,0 0 15,-74 25 1,-25 25-1,0 24 1,24 50 0,51-24-1,49-1 1,49-74 0,51-1-1,-1-48 1,0-26-1,-24-49 1,-26-75 0,-24 100-16,0-150 15,0 51 1,-25 49 15,-25 99-15,25 50 15,25 74-15,-25 75-1,0-1 1,0 1 0,24-50-1,51-50 1</inkml:trace>
  <inkml:trace contextRef="#ctx0" brushRef="#br0" timeOffset="15434.12">21160 1017 0,'0'0'0,"25"-25"16,-25 0 31,-25 50-47,25 0 15,-24 50 1,24-1 0,24 25-1,-24-49 1,0-25-16</inkml:trace>
  <inkml:trace contextRef="#ctx0" brushRef="#br0" timeOffset="15600.6">21210 769 0,'0'0'0,"-25"-124"16,25 99-1,-25 25 1,25-25-16,-24 1 31</inkml:trace>
  <inkml:trace contextRef="#ctx0" brushRef="#br0" timeOffset="16101.04">21632 719 0,'0'0'0,"-25"25"16,25 0-16,0 0 15,0 49 1,0 50-1,0 50 1,0 49 0,-25-24-1,25-1 1,-25-74 0,50-74-1,25-50 1,24-50-1,25-74 1,-49 50-16,24-100 16,-49 0-1,-50 50 1,-49 50 0,-25 24 15,24 26-16,50 24 1,1 0 0</inkml:trace>
  <inkml:trace contextRef="#ctx0" brushRef="#br0" timeOffset="16634.06">22202 819 0,'0'0'0,"25"0"47,-25 24-47,0 76 16,25 73 15,-50 51-16,25-26 1,-25 1 0,0-100-1,25-50-15,0-24 16,25-25 0,25-49-1,24-75 1,1-1-1,-26 1 1,-49 25 0,-49 25-1,24 24 1,-25 25 15,1 1-15,24-1-1,25 0 1,25-25 15,74 26-15,0-26 0</inkml:trace>
  <inkml:trace contextRef="#ctx0" brushRef="#br0" timeOffset="17001.06">22847 1191 0,'25'25'16,"0"-25"-1,0-25 1,24-25-1,1 1 1,-1-1 0,-49 25-1,0-25 1,-24 50 0,-51 50-1,-24 25 1,49-1-1,26 25 1,-1-49-16,50-1 16,24-24-1,50-25 1</inkml:trace>
  <inkml:trace contextRef="#ctx0" brushRef="#br0" timeOffset="17334.03">23294 1042 0,'25'0'15,"-25"-25"1,0 50 0,24 0-1,-24 0-15,25 49 16,-25 25-1,0-74 1,0 0 0,0-50 15,25-25-31,25-49 16,-1 0 15,1 0-16,-1 49 1,1 0-16</inkml:trace>
  <inkml:trace contextRef="#ctx0" brushRef="#br0" timeOffset="17650.53">23815 1092 0,'0'0'0,"24"0"15,1 0 1,-25-25 0,0 0-1,0-25 1,0 25 0,-49 25 15,-1 25-16,0 0-15,1 25 16,24 24 0,25 1-1,50-26 1,24-24 0,0-25-16</inkml:trace>
  <inkml:trace contextRef="#ctx0" brushRef="#br0" timeOffset="18017.28">24261 992 0,'0'0'0,"25"0"16,-25 25-16,0 25 31,-25 24-16,-24-24 1,49-75 31,24-25-31,1 26-16,25-26 15,-1-25 1,-24 51-1,25 24 1,-1 49 0,-24 26-1,0-1 1,-25-24 0</inkml:trace>
  <inkml:trace contextRef="#ctx0" brushRef="#br0" timeOffset="18300.75">24956 521 0,'0'50'0,"0"-100"0,0 25 15,25 0-15,-25 1 47,-25 73-47,50 50 16,-25 25-1,24 0 1,-24 25 15,25-49-15,0-26-16</inkml:trace>
  <inkml:trace contextRef="#ctx0" brushRef="#br0" timeOffset="18617.11">24956 943 0,'0'0'15,"25"-50"1,-25 25-16,24 25 15,51-25 1,49 1 0,0-1-1,-74 50 1,-26-1 15,26 26-15,-25 24-1,0-49-15,24 50 16,1-26 0,-50-24-1,25-25-15</inkml:trace>
  <inkml:trace contextRef="#ctx0" brushRef="#br0" timeOffset="18775.84">25526 744 0,'0'0'0,"-24"-74"31,24 49-15,-25 25-1</inkml:trace>
  <inkml:trace contextRef="#ctx0" brushRef="#br0" timeOffset="19434.04">26345 893 0,'-25'-25'31,"-24"0"-31,-1 25 0,0 25 16,1-25-16,-51 50 16,76-1-1,24 26 1,24-50 15,76-25-15,-1-25-1,-25-25 1,-24 1 0,-25 24-1,0 50 17,-25 74-17,24-49-15,1 49 16,25 0-1,-1-49 1,-24-50 0,25-25-1,-25-74 1,-1-50 15,26-75-15,25-24-1,-26 75 1,-49 123 0,0 25-1,0 75 1,-25 99 0,25 49-1,0 25 1,0-24-1</inkml:trace>
  <inkml:trace contextRef="#ctx0" brushRef="#br0" timeOffset="20017.84">28280 843 0,'0'0'0,"25"0"16,-25-24-1,0 48 17,0 1-32,0 0 15,-25 99 1,0 0-1,50-25 1,-25-74-16,50 25 16,24-25-1,0-50 1,-24 0 0</inkml:trace>
  <inkml:trace contextRef="#ctx0" brushRef="#br0" timeOffset="20284.59">28404 620 0,'0'0'0,"-25"0"15,25-25-15,-49 25 16,49-24-1,49-1 1,50 0 0,25-25-1,0 50 1,-99-24 0,0 24-1</inkml:trace>
  <inkml:trace contextRef="#ctx0" brushRef="#br0" timeOffset="20451.16">28206 992 0,'0'0'16,"-25"25"-16,25 0 31,74-50-15,50 0-1,50 0 1</inkml:trace>
  <inkml:trace contextRef="#ctx0" brushRef="#br0" timeOffset="20785.07">28999 893 0,'0'0'0,"-49"0"15,-26 0 1,-24 25 0,49 24-1,75-24 1,0-25 0,49 25-1,51-50 1,-51 25-1,-24 25 1,-26 74 0,1 25-1,0 25 1,-25-50-16,25 75 31,0-50-15</inkml:trace>
  <inkml:trace contextRef="#ctx0" brushRef="#br0" timeOffset="21834.29">29545 868 0,'0'0'0,"0"-25"32,-25 25-32,0 25 0,1 50 15,24 24 1,0-25 15,24-24-15,26-50-1,-25 0 1,25-50 0,24-24-1,-49 49 1,0 0 0,-1 75-1,1 24 1,50 26-1,24-51 1,25-49 0,-50 0-1,1-49 17,-75-51-17,0 51-15,-25-1 16,-25 0-1,-24 50 1,-25 50 0,49 0-1,50 49 1,25-74 0,49-25-1,1-25 1,24-25-1,0-24 1,-74 49 0,0 25-1,0 0 1,-25 50 15,24-1-15,51 51-1,-26-76 1,26-24 0,-26 0-1,-24-49 1,25-75 0,24-50-1,1-24 1,-26 24-1,-24 75 1,0 74 0,-25 0-1,-25 124 1,0 25 15,0 25-15,1 0-1,24 0 1,0 0 0</inkml:trace>
  <inkml:trace contextRef="#ctx0" brushRef="#br0" timeOffset="22917.82">30785 1017 0,'0'0'0,"25"-50"16,-25 26-16,50-51 16,-25 50-1,-1 1 1,26-1 15,0 25-15,-25 0-16,-1 25 15,26 24 1,-25 50 0,-25-49-16,0 0 15,0 24 1,25-49-16,-1 0 31,1-25-15,50-25-1,-1-49 1,0-1 0,-74 50-1,25 25 17,-25-25-17,-25 50 1,1 25-16,-1 24 15,25-49 1,0 50 0,99-1-1,-25-49 1,26-25 0,-51-50-1,1-24 1,-25-50-1,0 24 1,-25 51 15,-50 24-31,-49 25 16,24 50 15,1 24-15,99 25-1,49-99 1,50 0 0,0-24-1,-25-1 1,-24-25 0,-50 50-1,24 25 1,-49 25-1,25-26 1,-25 1-16,0 0 0,0 0 31,25-25 1,0-25-17,24-25 1,1 1-1,-50 24 1,25 25 0,-25 25-1,24 24 1,1-24 0,-25 50-1,0-51 1</inkml:trace>
  <inkml:trace contextRef="#ctx0" brushRef="#br0" timeOffset="23064.88">32621 1240 0</inkml:trace>
  <inkml:trace contextRef="#ctx0" brushRef="#br0" timeOffset="94972.78">2109 4316 0,'0'25'79,"0"0"-64,0 25-15,0-1 16,0 1-16,-25 74 15,25-50 17,0-49-32</inkml:trace>
  <inkml:trace contextRef="#ctx0" brushRef="#br0" timeOffset="95389.91">1960 4416 0,'0'0'0,"-50"-75"31,50 50-15,0 1-1,25 24 1,0 0-16,49 0 31,50 0-15,-25 24-1,-49-24-15,0 50 16,-26 0 0,1 24-1,-50 25 1,-49 1-1,0-26 1,-26-24 0,26-1-1,24-49 1,26-49 0</inkml:trace>
  <inkml:trace contextRef="#ctx0" brushRef="#br0" timeOffset="95640.13">2654 4490 0,'0'0'0,"0"25"15,0 0 1,-24 24 0,24 1-1,0-25 1,0 0-16</inkml:trace>
  <inkml:trace contextRef="#ctx0" brushRef="#br0" timeOffset="95815.45">2605 4366 0,'0'0'0,"0"-50"15,-25 26 1,25-1 15</inkml:trace>
  <inkml:trace contextRef="#ctx0" brushRef="#br0" timeOffset="96339.73">3101 4217 0,'0'25'0,"-25"0"16,25 0-16,0 49 15,-25 50 1,0 25-1,-24 25 1,24-26 0,25-48-1,25-51 1,0-24 0,24-25-1,26-49 1,-26-51 15,1-24-15,-100-49-1,-24 98 1,-25 50 0,24 1-1,50 24 1,1 0-1,24-25 1,24 0 0</inkml:trace>
  <inkml:trace contextRef="#ctx0" brushRef="#br0" timeOffset="96873.3">3622 4118 0,'0'0'0,"0"25"31,0 24-31,0-24 16,-25 99-1,25 25 1,-25 25-1,25-25 1,0-25 0,0-75-1,25-24 1,0 0-16,0-25 16,24-50-1,-24-49 1,-25-25 15,-25 25-15,-49 24-1,-1 26 1,26 49 0,24-25-1,-25 25 1,75-25 15,50 25-15,-1 0-1,-24 0 1</inkml:trace>
  <inkml:trace contextRef="#ctx0" brushRef="#br0" timeOffset="97223.4">4019 4540 0,'0'0'0,"49"0"31,1 0-15,-25-25 0,24-25-1,-49 26-15,25-26 16,-50 25-1,-24 0 1,-1 50 0,-24 25-1,24 24 1,25 25 0,25-49-1,25 0 1,0-26 15,49-24-15,-24 0-16</inkml:trace>
  <inkml:trace contextRef="#ctx0" brushRef="#br0" timeOffset="97539.52">4465 4391 0,'0'0'0,"25"0"31,-25 25-31,0 0 0,0-1 16,-25 26 0,25 24-1,0-98 48,25-26-63,-25 0 15,25-49 1,24 25 0,51-1-1,-75 50-15</inkml:trace>
  <inkml:trace contextRef="#ctx0" brushRef="#br0" timeOffset="97873.39">4986 4391 0,'0'0'15,"25"0"1,-25-25-16,25-25 31,-25 26-15,0-1-1,-50 25 1,1 25 0,-26 49-1,50 1 1,1-1-1,24-49 1,24 0-16,51-1 16,-1-24-1,-24-24 1</inkml:trace>
  <inkml:trace contextRef="#ctx0" brushRef="#br0" timeOffset="98240.34">5358 4292 0,'25'0'32,"-25"24"-17,0 26 1,-25 0 0,25-25-1,0-1 1,25-24-1,0-49 1,25-26 0,-1 1-1,1 24 1,-25 50 0,-1 25-1,26 49 1,-50 51-1,25-1 17,0-100-32,-25 26 15,24-50 1</inkml:trace>
  <inkml:trace contextRef="#ctx0" brushRef="#br0" timeOffset="98523.47">6003 3944 0,'0'0'15,"0"-24"-15,0-1 0,25 0 16,-25 50 15,0 0-15,25 24-1,-25 75 1,25 0 0,-25 0-1,0-24 1,0-26 0,0-49-1</inkml:trace>
  <inkml:trace contextRef="#ctx0" brushRef="#br0" timeOffset="98873.27">5954 4416 0,'-25'-25'32,"25"0"-32,49 0 31,1 25-31,74-49 31,0 24-15,0 25-1,-49 25 1,-26-1 0,-24 26-1,-25 0 1,25-1-1,-25-24 1,0 0-16,25-25 16,-25 25-1</inkml:trace>
  <inkml:trace contextRef="#ctx0" brushRef="#br0" timeOffset="99039.01">6524 4192 0,'0'0'0,"0"-24"0,-25-1 15,1 0 1,-1 0 0</inkml:trace>
  <inkml:trace contextRef="#ctx0" brushRef="#br0" timeOffset="99939.67">7144 4267 0,'-24'-25'31,"-1"25"-31,-25 0 16,1 25 0,-1 0-16,25-1 15,-24 1-15,49 25 16,-25 0 0,25-26-1,49-24 1,1-24-1,0-26 1,-1 0 0,1 25-1,-25 25 1,-1 25 0,1 25-1,74 0 1,1-26 15,-26-24-15,1-49-1,-51-26 1,26-74 0,-50-99-1,50 25 1,-50 74-1,0 75 1,-25 74 0,-25 74-1,-24 199 1,49-50 0,50-49-1,0-25 1,49-75 15,0-24-15,50-25-1,-49-50 1,-1-25 0,-24-49-1,-25 0 1,-25 49-1,0 100 17,0 24-17,49 26 1,1-26 0,24-24-1,1-50 1,-50 24-1</inkml:trace>
  <inkml:trace contextRef="#ctx0" brushRef="#br0" timeOffset="100141.25">7765 4044 0,'-25'0'16,"50"0"-16,-75-25 0,25 0 16,25 0-1,50-24 1,49 24 0</inkml:trace>
  <inkml:trace contextRef="#ctx0" brushRef="#br0" timeOffset="100740.3">9948 4019 0,'0'-25'31,"24"50"-15,-48 0-16,24 24 16,0 1-16,-25 49 31,0 25-16,25-49 1,74-51 0,1-48-1,-1-1-15</inkml:trace>
  <inkml:trace contextRef="#ctx0" brushRef="#br0" timeOffset="101007.21">9873 3969 0,'0'0'0,"-49"0"15,49-25 1,24 1-1,1-1 1,50-25 0,24 1-1,-25 24 1</inkml:trace>
  <inkml:trace contextRef="#ctx0" brushRef="#br0" timeOffset="101156.87">9848 4192 0,'0'0'16,"-24"50"-1,24-25-15,24-25 32,26-25-32,74 0 15</inkml:trace>
  <inkml:trace contextRef="#ctx0" brushRef="#br0" timeOffset="101625.1">10493 4019 0,'0'0'0,"-99"49"15,0-24 1,49 25-1,100-25 17,0-50-32,-26 25 15,76-25 1,-26 25 0,25 50 15,-74 24-16,25 25 1,-26 1 0,-24-51-1,0-24 1,25-25 15,-25-25-31,25-24 16,0-76-1,-25 51-15,25 0 16,-1-26 0,-24 26-1,25 49-15</inkml:trace>
  <inkml:trace contextRef="#ctx0" brushRef="#br0" timeOffset="101769.24">11238 4366 0,'0'0'0,"0"25"0,24-25 31,-24 25-15,25-25-1</inkml:trace>
  <inkml:trace contextRef="#ctx0" brushRef="#br0" timeOffset="102409.64">12007 4093 0,'0'0'16,"0"-25"-16,24-24 15,26-26 1,-25 1 0,-25 24-1,-50 50 1,25 0 0,-49 25-16,-25 74 31,99-74-16,49 74 1,51-49 0,-1 0-1,-25-1 1,-49 1 0,-75 24-1,-24-24 1,-50 0-1,25-50 1,74 0-16,0-25 16,25-50-1,0 26-15,25-26 16,0 26-16,24-26 16,125-98-1</inkml:trace>
  <inkml:trace contextRef="#ctx0" brushRef="#br0" timeOffset="102907.04">12205 3572 0,'-50'0'15,"100"0"-15,-124-25 0,24 25 0,0 0 16,1 25-16,-50 25 15,49-1 1,-25 76 0,-24 48-1,74-74-15,-49 100 16,74-50 0,50 0-1,49-50 16,25-25-15,25-74 0,24-25-1,-24-49 1,-25-25 0,25-50-1,-74-50 1,-26 1-1,-74 99-15,-74-75 16,-50 100 0,-24 74-1,49 0 1,0 49 0,24 51-1</inkml:trace>
  <inkml:trace contextRef="#ctx0" brushRef="#br0" timeOffset="103923.03">14363 3870 0,'-25'0'31,"1"25"-31,-1 24 16,0 1-16,0 24 15,-24 50 1,49-49 0,74-50-1,-49-25-15,74-25 16,-25-50 0,-49 1-1,-25 24 1,0 26 31,0 48-32,0 51 1,25-26 0,0-49-1,0 0 1,-1-24-1,1-1-15,0-50 16,0 1 0,0 0-1,-50 24 1,25 25 15</inkml:trace>
  <inkml:trace contextRef="#ctx0" brushRef="#br0" timeOffset="104128.81">15033 3969 0,'25'0'31,"0"0"-31</inkml:trace>
  <inkml:trace contextRef="#ctx0" brushRef="#br0" timeOffset="104423.37">15455 4019 0,'0'74'31,"0"-49"-31,0 0 16,25-75 31,-25 25-32,24-24-15,1-1 16,50-49 0,-26 25-1,1 74-15,-25-25 16</inkml:trace>
  <inkml:trace contextRef="#ctx0" brushRef="#br0" timeOffset="104584.35">16323 3721 0,'0'0'0,"0"-25"0,25 25 47</inkml:trace>
  <inkml:trace contextRef="#ctx0" brushRef="#br0" timeOffset="104890.6">16794 3399 0,'0'0'16,"0"-25"-1,0 50 1,-24 24 0,24 1-1,-25 99 1,25 24-1,0-98-15,25 74 16,74-50 0,0-74-1,25-25 1,-50-50 0</inkml:trace>
  <inkml:trace contextRef="#ctx0" brushRef="#br0" timeOffset="105073.49">16794 3895 0,'0'0'0,"-49"0"31,49-25-15,74 0-1,-24-24-15</inkml:trace>
  <inkml:trace contextRef="#ctx0" brushRef="#br0" timeOffset="105216.08">17663 3969 0,'0'0'0,"24"25"0,-24 0 15,25-25 17</inkml:trace>
  <inkml:trace contextRef="#ctx0" brushRef="#br0" timeOffset="105557.23">18531 3448 0,'0'0'15,"25"-25"1,-50 50 15,25 25-15,0-1-16,0 125 31,0 25-15,25-1-1,74-49 1,25-75 0,25-74-1,0-25 1,-75 1-16</inkml:trace>
  <inkml:trace contextRef="#ctx0" brushRef="#br0" timeOffset="105740.61">18729 4019 0,'0'0'0,"-25"0"0,1 0 16,24-25 15,49 0-15,1 0-1,99-24-15</inkml:trace>
  <inkml:trace contextRef="#ctx0" brushRef="#br0" timeOffset="106057.36">20218 3920 0,'24'0'31,"-73"24"-31,24-24 16,25 50 15,-25-50-15,50 0-1,25 25 1,-26-50 0,1 0-16,-25 0 15,0 1 1</inkml:trace>
  <inkml:trace contextRef="#ctx0" brushRef="#br0" timeOffset="106328.89">20367 4341 0,'0'0'0,"24"0"31,-48 0-31</inkml:trace>
  <inkml:trace contextRef="#ctx0" brushRef="#br0" timeOffset="108790.08">2927 6921 0,'0'-25'16,"0"1"0,0-1 15,-25 0-16,1 25 1,-26 0 0,-24 0-1,-1 50 1,-24-1 0,25 26-1,49-26-15,0 26 31,50-26-15,49-49 0,50-24-1,-25-26 1,1-25 0,-51-24-1,-24-25 1,0-49-1,-50-26 1,0 25 0,25 50-1,0 100 1,-25 48 0,25 76-1,0 123 16,0 0-15,0 0 0,25-74-1,25-49 1,24-51 0,1-49-1,-26 0 1</inkml:trace>
  <inkml:trace contextRef="#ctx0" brushRef="#br0" timeOffset="109174.25">2332 7665 0,'0'0'0,"0"-24"16,25 24 15,-1-25-31,1 0 16,124 0-1,99-49 1,0 24 0,0-24-1,-49 24 1,-100 50 0,-74-25-1,-25 50 1</inkml:trace>
  <inkml:trace contextRef="#ctx0" brushRef="#br0" timeOffset="109807.65">2902 8162 0,'-24'-25'32,"-1"25"-17,0 0 1,0 0 0,-24 25-16,-75 24 15,24 50 16,1 1-15,0 24 0,74-50-1,0-49 1,25 0 0,75 0-1,24-75 1,25-24-1,-25-26 1,-24-49 0,-1-24-1,-74 74-15,25-75 16,-50 100 0,25 49 30,0 99-30,-25 75 0,25 49-1,-49 26 1,24-1 0,-25-49-1,25-75 1,25-50-1</inkml:trace>
  <inkml:trace contextRef="#ctx0" brushRef="#br0" timeOffset="110141.16">3200 8211 0,'0'0'0,"25"-74"32,-25 49-1,0 50-15,-25 0-16,25 24 15,-25 75 1,50 0-1,0 0 1,25-49 0,-1-50-1,50-75 1,-49 25 0</inkml:trace>
  <inkml:trace contextRef="#ctx0" brushRef="#br0" timeOffset="110340.91">3324 8335 0,'0'0'0,"-49"0"16,24 0-16,0 0 16,0 0-1,50 0 16,25-25-31,-1 1 16,26-1-16</inkml:trace>
  <inkml:trace contextRef="#ctx0" brushRef="#br0" timeOffset="110842.59">4391 6127 0,'0'0'16,"25"0"0,-25-24-16,-25 24 15,0 24 16,-25 51-15,26-1-16,-26 25 16,-24 150-1,24 73 1,-24 199 0,74-248-1,74-75 1,25-123-1,0-26 1,1-73 0</inkml:trace>
  <inkml:trace contextRef="#ctx0" brushRef="#br0" timeOffset="111378.12">5209 6772 0,'0'-24'31,"0"-1"-15,-24 25-1,-1 49 1,0 51 0,-25 48-1,1 1 1,24-49-1,50-26 1,24-49 0,51-75-1,48-49 1</inkml:trace>
  <inkml:trace contextRef="#ctx0" brushRef="#br0" timeOffset="111658.26">5160 6822 0,'-50'-25'31,"50"0"-31,0 1 16,50-1 0,24-25-1,1 1 1,-1 24 0,-24 0-1</inkml:trace>
  <inkml:trace contextRef="#ctx0" brushRef="#br0" timeOffset="111857.13">5085 7045 0,'0'0'15,"-24"25"16,48-50-15,26 25-16,49-49 16,25 24-1</inkml:trace>
  <inkml:trace contextRef="#ctx0" brushRef="#br0" timeOffset="112224.29">5805 7120 0,'0'0'16,"25"0"-16,-50 0 0,25 25 16,-50 24-1,50 1 1,0-1-1,0 26 1,25-50 0,25-1-1,-1-48 1,1-26 0,-25 0-1,-25 1 1,-25-26 15,-25 51-15,1-1-16,-1 0 0</inkml:trace>
  <inkml:trace contextRef="#ctx0" brushRef="#br0" timeOffset="112940.28">7095 6202 0,'0'0'0,"-25"0"15,25-25 17,-25 25-32,-24 99 15,-1 0 16,25 1-15,25-26 0,50 1-1,49-26 1,0 1 0,-49 24-1,-50-24 1,0-1-16,-75 1 15,-24 0 1,-25-26 0,50 1-1,49-25 1,0-25 0,25-24-1,0 24 16,25 0-31</inkml:trace>
  <inkml:trace contextRef="#ctx0" brushRef="#br0" timeOffset="113257.7">7492 6673 0,'0'25'32,"0"0"-17,0 0 1,25-1-1,-25 1 1,0 0-16,24 49 16,-24-24-1,25-25 1</inkml:trace>
  <inkml:trace contextRef="#ctx0" brushRef="#br0" timeOffset="113424.35">7492 6450 0,'0'0'16,"-25"-50"-1,0 50-15,0 0 16</inkml:trace>
  <inkml:trace contextRef="#ctx0" brushRef="#br0" timeOffset="113824.03">7740 6648 0,'0'0'0,"25"50"15,-25-25-15,0 0 16,-25 24 0,25-24-16,0 0 15,0 0 1,25-100 15,-1-24 0,51 25-15,-26 24 0,1 25-1,-25 25 1,0 50 0,-1 24-1,1 25 1,-25-74-16,25 25 15</inkml:trace>
  <inkml:trace contextRef="#ctx0" brushRef="#br0" timeOffset="114773.75">8385 6475 0,'0'0'0,"0"25"63,0-1-48,-25 26-15,25 0 16,0-1-16,-25 1 16,25-1-16,25 1 15,0-25 16,24-50-15,26 0 0,-50-49-1,-1-1 1,1 26 0,-25 74 30,0-1-46,0 1 16,25 50 0,-25-51-16,25 1 15,24-25 1,1 0 0,0-49 15,-26-26-16,1 1 1,-50-1 0,25 51-1,0-1 1</inkml:trace>
  <inkml:trace contextRef="#ctx0" brushRef="#br0" timeOffset="115240.38">9526 6177 0,'0'0'0,"0"-25"16,25 0 0,-25 50 15,-25-25-16,0 99 1,-25 50 0,1 25-1,24-25 1,0-25 0,50-50-1,25-49 16,24-25-15,-24-25-16,24 0 16,1-24-1,-75-1-15</inkml:trace>
  <inkml:trace contextRef="#ctx0" brushRef="#br0" timeOffset="115440.63">9327 6648 0,'0'0'0,"-24"0"0,-1 0 15,0 0 17,50-24-17,0 24-15,74-50 31,50-24-15</inkml:trace>
  <inkml:trace contextRef="#ctx0" brushRef="#br0" timeOffset="115891.14">10022 5929 0,'0'0'0,"0"-25"31,0 50-15,25-25 0,0 74-1,49 26 1,0 48 0,-24 51-1,-25 49 1,-25-124-16,-50 124 15,-74-25 1,25-49 0,0-50-1,74-99 1,0-25 0</inkml:trace>
  <inkml:trace contextRef="#ctx0" brushRef="#br0" timeOffset="116874.19">11238 6723 0,'0'0'0,"-25"0"16,50 0 47,-1 25-48,1-25 1,25 0-16,-25 0 15,-1 0-15,51-25 16,-26 0 0,-24 25-1</inkml:trace>
  <inkml:trace contextRef="#ctx0" brushRef="#br0" timeOffset="117107.56">11262 6971 0,'0'0'0,"-24"0"16,73 0 30,1-25-30,24 25-16,1-25 16,-1 0-1</inkml:trace>
  <inkml:trace contextRef="#ctx0" brushRef="#br0" timeOffset="118191.16">12850 6524 0,'0'0'15,"0"-24"1,-25 24 0,0 0-1,-49 0 1,0 24 0,-1 26-1,1 24 1,49-49-16,0 74 15,50-24 1,49-50 0,50-25-1,0-50 1,-24-49 0,-51 0 15,-24-25-16,0-50 1,-25-49 0,-25 24-1,0 50 1,25 100 0,0 148 15,0 75-16,25 49 1,-25-25 0,25-49-1,-25-50 1,25-24 0,-1-50-1,-24-1 16</inkml:trace>
  <inkml:trace contextRef="#ctx0" brushRef="#br0" timeOffset="118524.37">12428 7120 0,'0'0'0,"-49"0"31,49-25-15,49 25-1,-24 0-15,99-25 31,75 0-15,-26 25 0,26-25-1,-50 25 1,-50 0 0,-99 25-16</inkml:trace>
  <inkml:trace contextRef="#ctx0" brushRef="#br0" timeOffset="119125.18">12850 7591 0,'0'0'16,"-25"0"-16,0 0 15,1 0 1,-1-25 0,-25 50-1,-49 25 1,0 24 0,-1 25-1,26 1 1,49-76-16,0 51 15,50-50 17,25-25-17,-1-50 1,26-24 0,-25-50-1,-1-25 16,-24-25-15,0 50 0,-25 74-1,0 75 1,0 0 0,0 74-1,-25 25 1,0 100-1,-24-26 1,24-24 0,0-75-1,0-74 1</inkml:trace>
  <inkml:trace contextRef="#ctx0" brushRef="#br0" timeOffset="119474.37">13123 7467 0,'0'0'0,"0"-25"15,0 0 16,0 50-15,-25 50 0,0 49-1,0 0 1,1 0 0,24-75-16,24 51 31,1-76-16,50-24 1,24-24 0,-49 24-16</inkml:trace>
  <inkml:trace contextRef="#ctx0" brushRef="#br0" timeOffset="119691.47">13048 7790 0,'0'0'0,"-24"0"31,-1 0-31,74-25 31,-24 0-15,50 0-1,-1 0-15</inkml:trace>
  <inkml:trace contextRef="#ctx0" brushRef="#br0" timeOffset="120192.11">13917 6301 0,'0'0'15,"-25"0"17,25-25-32,0 50 15,-75 25 1,26 99-1,-1 24 1,1 26 0,24-26-1,50-24 1,49-25 0,50-49-1,-25-75 16,-24 0-31,-1-25 16</inkml:trace>
  <inkml:trace contextRef="#ctx0" brushRef="#br0" timeOffset="120941.27">14363 6599 0,'0'0'0,"-25"-25"32,1 25-17,24 25 1,-25 49-1,0 25 1,0 25 0,0 0-1,25-74 1,0-25 0,0 0-1,25-50 1,-25-25-1,50-99 1,-50 50-16,49-99 16,26 24-1,-1 25 1,1 50 15,24 49-15,-74 50-1,0 0 1,-50 100 0,-50 24-1,-24 25 1,25-25 0,24-75-1,25-24 1,25 0-1,-25 0 1,50 24 0,0-24-1,25 25 1,-1-26 0,1 1 15,-1 0-16,26-25-15</inkml:trace>
  <inkml:trace contextRef="#ctx0" brushRef="#br0" timeOffset="121291.67">15281 6450 0,'0'0'0,"25"0"15,-25-25-15,0 0 16,0 50 31,25 0-32,-25 25-15,0-1 16,0 50 0,-25 1-1,0-1 1,25-25 0,-25-24-16,25-25 15,0-1-15</inkml:trace>
  <inkml:trace contextRef="#ctx0" brushRef="#br0" timeOffset="121542.21">15132 7145 0,'0'24'15,"0"-48"-15,25 24 47,0 0-31,24-25-16,1 0 15,49-25 1,1 25 0,-76 1-1,1 24-15,-25-25 16</inkml:trace>
  <inkml:trace contextRef="#ctx0" brushRef="#br0" timeOffset="121824.57">15231 6524 0,'0'0'16,"-24"-74"-1,-1 24 1,25 25-16,0 1 31,25-1-15,24 0 0,75 0-1,-24 25 1,-26-25-1,-49 25 1</inkml:trace>
  <inkml:trace contextRef="#ctx0" brushRef="#br0" timeOffset="122141.5">15752 6078 0,'0'0'0,"25"-25"15,-25 50 17,0 0-17,50 49 1,-1 50 0,26 0-1,-1 50 1,-49 24-1,-50-24 1,-24-25 0,-51-50-1,51-49 1,24-26-16</inkml:trace>
  <inkml:trace contextRef="#ctx0" brushRef="#br0" timeOffset="122408.36">16348 6847 0,'25'-25'31,"-1"25"-31,26-25 16,0 0-16,-1 25 16,75-24-1,0-1 1,-74 0-16,24 0 16</inkml:trace>
  <inkml:trace contextRef="#ctx0" brushRef="#br0" timeOffset="122641.04">16695 6549 0,'-25'0'31,"0"0"-31,25 25 15,0 0-15,-24 24 16,24 1-16,24 24 16,-24 26-1,0-1 1,0-50 0</inkml:trace>
  <inkml:trace contextRef="#ctx0" brushRef="#br0" timeOffset="123375.32">18159 6152 0,'0'0'0,"25"-25"0,-25 1 47,0 48-32,24 26 1,-48 24-16,24 75 16,-50 25-1,0 0 1,25-50 0,25-50-1,25-74 1,0 25-1,50-50 1,24 0 0,25 0-1,-25 1 1</inkml:trace>
  <inkml:trace contextRef="#ctx0" brushRef="#br0" timeOffset="123991.54">19473 6301 0,'0'0'0,"25"-74"16,-25 49-1,-25 25 1,-49 0 0,-25 49-1,-50 75 1,25 1 0,50-26 15,49-25-16,50-24 1,49-50 0,0-25-1,26-25 1,-26-49 0,-24-25-1,-26 25-15,1-124 16,0-1-1,-25 100 1,0 100 0,-25 73 15,25 100-15,0 74-1,0 25 16,-25-24-15,25-100 0,0-75-1</inkml:trace>
  <inkml:trace contextRef="#ctx0" brushRef="#br0" timeOffset="124224.72">18977 6971 0,'0'0'0,"-24"0"16,48 25 15,26-50-31,148 0 31,-74 0-31,149-24 16,-49-1 0,-125 25-1</inkml:trace>
  <inkml:trace contextRef="#ctx0" brushRef="#br0" timeOffset="124809.01">19424 7343 0,'0'0'16,"-75"25"0,51 0-16,-26-25 31,-24 49-16,-26 26 1,1 24 0,25 0-1,24-24 1,25-1 0,25-49-1,25 0 1,25-25-1,49-75 1,-74 26-16,49-51 16,1-73-1,-26-26 1,-24 75 0,0 75 15,-25 49 0,0 74-15,0 25-1,-25 50 1,25 49 0,-74-24-1,49-99-15,0 49 16,0-75-1</inkml:trace>
  <inkml:trace contextRef="#ctx0" brushRef="#br0" timeOffset="125158.22">19697 7318 0,'0'0'0,"25"-25"15,-25 1-15,0-1 47,0 74-31,0 51 0,-25 48-1,50-24 1,-25 1-1,24-51 1,26 0 0,0-49-1,24-50 1,-24-24 0,-26-1-1</inkml:trace>
  <inkml:trace contextRef="#ctx0" brushRef="#br0" timeOffset="125358.21">19796 7616 0,'0'0'0,"-25"25"0,-24-25 15,24 0 1,50-25 15,24 0-31,26 0 16,-1-24-16</inkml:trace>
  <inkml:trace contextRef="#ctx0" brushRef="#br0" timeOffset="125891.62">20118 5929 0,'0'0'0,"0"25"47,0 0-47,-24-1 0,24 51 15,-50 98 1,25 51-1,0-1 1,50-25 0,74-49-1,100-74 1,-1-26 0</inkml:trace>
  <inkml:trace contextRef="#ctx0" brushRef="#br0" timeOffset="126691.15">20763 6227 0,'0'0'16,"25"-25"-16,-25 0 16,-25 50 62,25 0-78,0 24 15,-24 1-15,-1 24 16,0 100 0,-25-25-1,26-75 1,24-49-1,24-25 1,1 0 0,50-25-1,-26 0 1,26 25 0,-1 0-1,-24 25 16</inkml:trace>
  <inkml:trace contextRef="#ctx0" brushRef="#br0" timeOffset="127708.3">21880 6227 0,'0'0'0,"0"-25"32,0 0-32,-25 0 15,0 25 1,0-25-1,-49 25 1,-25 75 0,24-1-1,50 50 1,25-74-16,25 0 16,74-26 15,1-48-16,-1-26 1,-25-25 0,-49-49-1,0-49 1,-25-26 0,-25 26-1,25 73 1,-25 76-1,25 48 1,0 101 0,25 48-1,-25 1 1,25 24 0,-25-49 15,0-74-16,0-51 1</inkml:trace>
  <inkml:trace contextRef="#ctx0" brushRef="#br0" timeOffset="128025.45">22425 5805 0,'0'0'0,"0"-50"32,25 75-1,-25 0-16,0 25-15,-25-1 16,25 1 0,0 74-1,0-99-15,0 49 16,0-49 0,0 0-1</inkml:trace>
  <inkml:trace contextRef="#ctx0" brushRef="#br0" timeOffset="128292.07">22351 6351 0,'-25'24'0,"0"-24"31,50 25 0,0-50-15,99 25-1,0-24 1,-25-26 0,-49 25-1,-25 0 1</inkml:trace>
  <inkml:trace contextRef="#ctx0" brushRef="#br0" timeOffset="128575.1">22376 5706 0,'0'0'0,"-25"-25"16,25-25-1,25 50 1,24 0 0,1 0-1,25 0 1,24 0-1,-50-25 1</inkml:trace>
  <inkml:trace contextRef="#ctx0" brushRef="#br0" timeOffset="128958.41">21582 6822 0,'0'25'16,"50"-25"-1,-1 0 1,26 25-16,-1-25 16,50 0-16,99-25 15,25 0 1,-49 0 0,-25-24 15,-100 49-16,-49-25 1,0 25-16</inkml:trace>
  <inkml:trace contextRef="#ctx0" brushRef="#br0" timeOffset="129574.92">22177 7343 0,'0'0'0,"-49"0"32,24 0-32,0 25 15,-24-25 1,24 25-16,-50 24 15,-24 26 1,25 24 0,24-25-1,25 1 1,25-26 0,50-24-1,24-25 1,1-25-1,-1-24 1,-24-75 0,24-50-1,-49-99 1,-25 149 15,0 149 16,0 25-47,-25 24 16,50 50-1,-25 50 1,0-1 0,-25-49-1,25 0 1,-25-74-1</inkml:trace>
  <inkml:trace contextRef="#ctx0" brushRef="#br0" timeOffset="129908.15">22624 7244 0,'0'0'0,"0"-25"31,0 50 1,0 24-32,0-24 15,0 25-15,25 49 16,-25 0-1,25 0 1,-1-24 0,1-1-1,25-49 1,24-50 15,1-24-31</inkml:trace>
  <inkml:trace contextRef="#ctx0" brushRef="#br0" timeOffset="130108.19">22649 7517 0,'0'0'0,"-25"24"31,50-48-15,24-1-16,1-25 16,124-49-1</inkml:trace>
  <inkml:trace contextRef="#ctx0" brushRef="#br0" timeOffset="130525.14">23269 5830 0,'0'0'0,"0"-25"31,0 0-15,25 50 0,49 0-1,-24 24-15,49 100 16,0 50 0,-49 49 15,-25 0-16,-75 0 1,-24-25 0,-50-49-1,24-50 1,26-50 0</inkml:trace>
  <inkml:trace contextRef="#ctx0" brushRef="#br0" timeOffset="131242.16">23914 6400 0,'0'-25'63,"50"25"-32,-26 0-15,51 0-1,-1 0 1,1 0 0,-26-24-1,-24 24 1</inkml:trace>
  <inkml:trace contextRef="#ctx0" brushRef="#br0" timeOffset="131509.07">24137 6227 0,'0'-50'32,"-25"50"-32,1-25 0,24 75 46,0-25-30,0 99 0,0 0-1,0 25 1,0-100-16</inkml:trace>
  <inkml:trace contextRef="#ctx0" brushRef="#br0" timeOffset="131859.26">25105 5755 0,'0'0'16,"0"-24"-16,0-1 0,0 50 47,0-1-47,-25 26 16,25 24-1,-25-24-15,0 99 16,0 0-1,25-25 1,0-50 0,0-24-1</inkml:trace>
  <inkml:trace contextRef="#ctx0" brushRef="#br0" timeOffset="132075.51">24733 6624 0,'0'0'0,"-25"0"15,25 24 17,49-24-32,1 0 15,124-24 1,-1-1-1,1 25 1</inkml:trace>
  <inkml:trace contextRef="#ctx0" brushRef="#br0" timeOffset="132458.26">25427 6921 0,'0'0'0,"-25"0"0,1-25 16,-1 25 0,-25 0-1,0 0 1,-49 50-1,25 74 1,-25 0 0,49-25-1,50-24-15,0-1 16,50 1 0,49-51 15,25 1-16,0-50 1,-74 25-16</inkml:trace>
  <inkml:trace contextRef="#ctx0" brushRef="#br0" timeOffset="134994.24">26345 6152 0,'0'-25'16,"0"1"15,-50-1 32,26 25-63,-1 0 15,-25 0-15,1 25 16,24-1-16,-50 26 16,26 24 15,24 1-16,50-1 1,24-24 0,26-50-1,24-50 1,0 1 0,-74-1-16,49-74 15,-24-50 1,-25-49-1,-50 0 1,25 49 0,-25 75-1,25 74 1,-25 100 15,1 98-15,24 51-1,-25 73 1,50-148 0,-25-25-1,24-50 1</inkml:trace>
  <inkml:trace contextRef="#ctx0" brushRef="#br0" timeOffset="135275.9">26122 6549 0,'0'0'0,"-25"25"16,0-25-1,75 0 16,74-25-15,99 25 0,25-49-1,-49 49 1,-125-25 0,-74 50-16</inkml:trace>
  <inkml:trace contextRef="#ctx0" brushRef="#br0" timeOffset="135859.41">26271 7318 0,'-50'0'31,"50"-25"-15,-25 25 0,0 0-1,1 50 1,-26 0 0,-25 24-1,51 0 1,24-49-16,-25 25 15,50-25 1,-1-25 0,51-25-1,-1-50 1,1-24 15,-26-74-15,-49-26-1,25 25 1,-25 100 0,0 49-1,0 0 1,0 174 0,0 0-1,0 25 1,-25-1-1,25-49 1,0-24 0,0-76-1</inkml:trace>
  <inkml:trace contextRef="#ctx0" brushRef="#br0" timeOffset="136176.17">26742 6921 0,'0'0'16,"0"-25"0,25 50 15,-25 0-31,25 25 15,-25 74 1,0 25 0,0-25-1,24-25 1,1-25 0,25-74 15,-25 25-31,-1-50 0</inkml:trace>
  <inkml:trace contextRef="#ctx0" brushRef="#br0" timeOffset="136392.44">26965 7145 0,'0'0'0,"-49"0"16,24 0 0,50 0-1,49-25 1,0-25 0</inkml:trace>
  <inkml:trace contextRef="#ctx0" brushRef="#br0" timeOffset="137058.64">27536 5234 0,'0'0'0,"-25"-24"31,0 24-16,-25 0-15,1 0 16,24 0 0,-49 24-1,49-24 1,0 0 0,0 25-16,25 0 15,0 0 1,0 49-1,0-24 1,25 49 0,-25 0-1,25 25 1,-25 75 15,25 24-15,-25 50-1,-25 0 1,25 49 0,0-173-1,25 0 1,-1-50 0,1-24-1,50-51 1,24-24-1</inkml:trace>
  <inkml:trace contextRef="#ctx0" brushRef="#br0" timeOffset="137708.81">28106 5755 0,'0'0'16,"-25"-24"-1,1 24 1,24-25-1,-25 25 1,-25 49 0,25 26-1,-24 24 1,24 75 0,25-26-1,25 26 1,0-99-16,49 73 15,0-24 1,-24 0 0,-25-24-1,-25-51 1,0-24 15,-50 0-15,-49-25-1,25-50 1,24 50-16</inkml:trace>
  <inkml:trace contextRef="#ctx0" brushRef="#br0" timeOffset="138142.35">28975 6152 0,'0'0'0,"0"-49"16,-25 73 31,25 26-47,0-25 15,0 99 1,0-25 0,25 0-1,-25-24 1,-25-26 0</inkml:trace>
  <inkml:trace contextRef="#ctx0" brushRef="#br0" timeOffset="138376.1">28801 6772 0,'0'0'0,"-25"0"15,0 0 1,25 25 0,25-25 15,0 0-31,24-25 15,100 1 1,-25-26 0,-24 25-1,-76 0-15,1 1 16</inkml:trace>
  <inkml:trace contextRef="#ctx0" brushRef="#br0" timeOffset="138592.82">28925 6078 0,'0'0'0,"-50"-50"15,50 25 1,-25 25 0,75-24 15,49 24-16,50-25 1,0 25 0</inkml:trace>
  <inkml:trace contextRef="#ctx0" brushRef="#br0" timeOffset="139375.6">29992 6301 0,'0'-25'16,"24"0"-1,-48 25 17,-1 0-17,0 0-15,-25 0 16,1 50 0,-26 0-1,1 49 1,24-25-1,50 1 1,25-50 0,74-1-1,-24-48 1,24-1 15,-49-124-15,-26-50-1,-24 1 1,0 0 0,0 98-1,0 76 1,0 48 0,0 1-1,0 124 1,0 0-1,25 24 1,-25 1 0,0-50-1,25-74-15,-25-25 16</inkml:trace>
  <inkml:trace contextRef="#ctx0" brushRef="#br0" timeOffset="140042.63">30364 5929 0,'0'0'0,"0"-25"16,0 0 15,0 75-15,0 0-1,0 74 1,0 24 0,25-73-16,-25 74 15,24-50 1,26-49 0,0-26-1,24-48 1</inkml:trace>
  <inkml:trace contextRef="#ctx0" brushRef="#br0" timeOffset="140242.63">30438 6251 0,'0'0'0,"-25"-24"31,1 24-31,48-25 47,26 25-47,0-25 16</inkml:trace>
  <inkml:trace contextRef="#ctx0" brushRef="#br0" timeOffset="141444.64">30785 5309 0,'0'0'0,"0"-25"31,-24 25 16,24-25 0,49 0-32,-24 1-15,0 24 16,0-25-16,-1 0 15,26 25-15,0-25 16,24 0 0,-24 1-1,-25 24 17,-25 24 14,24 1-30,-24 25 0,25 24-1,-25 25 1,0 25 0,0 0-1,25 50 1,-25 0-1,0-1 1,-25 1 0,25-25-1,-25-25 17,25-74-32,-24-1 15,24 1-15,-25 49 16,25-49-1,-25 24 1,25-24 0,-25-26-1,25 1 1,0 25 0,0-25-16,0 0 15,-25-25-15,25 24 16,0 1-1,-24 25 17,24-25-17,0-1 32,-25-24-31,-99 50-1,-100 24 1</inkml:trace>
  <inkml:trace contextRef="#ctx0" brushRef="#br0" timeOffset="146442.79">3969 10543 0,'0'0'0,"25"-25"15,-25 50 63,0 25-78,-25-1 16,25 26-16,-25-1 16,0 100-1,-24-25 1,24 0 0,0-75-1,25-49 1,25 0-1,49-25 1,26-25 0,-26 0-16,50-25 15,-25 1 17,-24 24-17,-50 25 1,-50-25-1</inkml:trace>
  <inkml:trace contextRef="#ctx0" brushRef="#br0" timeOffset="146881.32">3771 10568 0,'0'-25'15,"24"0"-15,1 25 16,0 0 0,0 0-1,0 0 1,49 0 0,25-49-1,25 24 1,-24 0-1,-1 0 1,-74 25 15,-50 0 1</inkml:trace>
  <inkml:trace contextRef="#ctx0" brushRef="#br0" timeOffset="147143.01">3895 10990 0,'0'24'31,"-25"-24"-31,50 0 47,-1 0-31,26-24-16,49-1 15,1 25 1,-1-25 0</inkml:trace>
  <inkml:trace contextRef="#ctx0" brushRef="#br0" timeOffset="147610.01">4813 11064 0,'-25'0'15,"0"0"1,0 0 15,25 25-31,-25 0 16,1 49 15,-51 25-15,50 1-1,0-26 1,50-24 0,25-26-1,24-48 1,26-51 0,-51 1-1,1-25 1,-50 49-16,-25-24 15,-25 24 1,-74 25 0,25 50-1</inkml:trace>
  <inkml:trace contextRef="#ctx0" brushRef="#br0" timeOffset="148744.17">6202 10369 0,'0'-24'31,"-25"-1"16,0 25-47,0 0 16,1 0-16,-1 25 15,0-25-15,-74 74 16,24 25 15,1 50-15,49-25-1,25 0 1,74-49 0,26-26-1,24-49 1,-50-25-16</inkml:trace>
  <inkml:trace contextRef="#ctx0" brushRef="#br0" timeOffset="149177.15">6549 10667 0,'0'-25'0,"-50"25"16,50-24-1,-24 24 1,-1 0-1,0 49 1,0 1-16,0 49 16,1-25-1,24 1 1,49-26 0,26-49-1,24-24 1,-25-26-1,-24-24 1,-50-1 0,0 26-1,-75-26 17,1 50-17,0 25 1,74-24-1</inkml:trace>
  <inkml:trace contextRef="#ctx0" brushRef="#br0" timeOffset="149593.73">6921 10469 0,'0'0'0,"25"-25"32,-50 25-17,0 0 1,25 25 0,-24 49-1,24-24 1,0-1-1,24 1 1,26 0 0,-25-26-1,-25 26 1,0-25 0,0 24-1,-50-24 1,25-25-16,-24 0 15,-26-25 1,50-24 0</inkml:trace>
  <inkml:trace contextRef="#ctx0" brushRef="#br0" timeOffset="157893.84">20838 6500 0,'-25'0'16,"50"-25"46,0 0-46,-25 0-16,24 0 16,1 0-1,0 25 1,-50 0 0,-49 25-1,-25 0 1,49 0-1,25-25 1,25 25 0,25-50-1,49-25 17,-24 25-17,-25 25 1,0 0-1,-50 25 1,-25 25 0,1 0-1,49-26-15,-25-24 16,25 25 0,25-25-1,24 0 1,-24 0-1,0 50 1,-50 24 0,-25 1-1,26-1 17,-1-49-17,74-25 16,-24-25-31,50 0 16,-1 0 0,-99 25 15,0 25-15,-24 0-1,-26-25 1,75 25-1,0-50 17,25 25-17,-25-25-15,25 25 32,-25-25-32,0 1 15,-50-1 1,-24-25-1,24 25 1,1 1 0,24-1-1,50-50 1,49 1 0,1-1-1,-1 75 1,-74 25 15,0 0-31,-50 50 16,-24-1 15,0-24-15,24-26-1,100-24 16,24-49-15,25 24 0,-24 0-1,-51 75 1,-48-1 0,-26 1-1,25-25-15,0 0 16,1-1-1,24 1 1,24-74 0,26-1-1,-25 25 17,0 25-17,-25-25 1,24 25 15,-73 0-15,49-49-1,-25 24-15,25-49 16,-25-1 0,25 1-1,25-1 1,-25 50-1,0 1 17,0 73-17,-50 50 1,26-24 15,24-1-15,24-49-1,26 0 1,-25-25 0,24 50-1,-73 24 1,-1 0 0,0 1-1,25-26 1,-25-49-1,50 25 1,25-25 0,24-25-1,-24 25 17,-26 0-17,-48 0 1,-1 50-1,-25-25 1,25-25 0,1 0-1,24-25 1,0-25 0,24-49-1,1 25 1,-25-1-1,-25 26 1,-24 49-16,-26-25 16,1 25 15,24 0-15,26 0 15,123-50-16,-25 1 1,25-1 0,-49 50-1,-75 25 17,-24-25-32,-26 74 15,1-24 1,49 0-1,0-1 1,100-24 0,24 0-1,-25-25 17,1 25-17,-51 24 1,-24-24-1,-49 25 1,24-26 0,0-24-1,75-24 1,24-1 0,1 0-1,-50 0 1,-1 25-1,-24-25 1,-74 50 0,-25-25-1,-25 25 17,24 25-32</inkml:trace>
  <inkml:trace contextRef="#ctx0" brushRef="#br0" timeOffset="164488.51">5234 10593 0,'0'-25'16,"0"50"15,-25 0 94,25-1-109,0 1-16,-24 0 16,24 0-16,-25 24 15,25-24 1,-25 25-1,25 24 1,0-49 0,0 0-1,25 0 1,-25-1 0,49-24-1,-24 0 1,0 0-1,0 0 1,0 0 0,-1-24-1,1-1 17,-25-25-17,25 1 1,-25 24-16,25-25 15,-25 1 1,0 24 0,0 0-1,0 50 17,0 0-17,0 24 1,0 1-1,0 24 1,0 1 0,25-26-1,-25 1 17,25-50-17,-1 25 1,1-25-1,0 0 1,-25-25 0,25 0-1,-25 0 1,25-24 0,-25-26-1,0 26 1,0-1-1,0 25-15,0-24 16,0-1 0,0 25 15,0 0-15,0 1-1</inkml:trace>
  <inkml:trace contextRef="#ctx0" brushRef="#br0" timeOffset="165826.89">7442 10494 0,'0'0'0,"-25"0"78,0 24-31,25 1-47,-24 0 15,24 0-15,0 0 16,-25 24-16,25 26 16,0-26-1,25-24 17,24 0-17,1-25 1,24-50-1,-24 1 1,0-26 0,-26 1-1,1 24 1,-25 25 0,0 1-1,0 48 32,25 1-47,0 25 16,24 24-1,-24-49 17,0 0-17,0-25 1,-25-25-1,25 0 1,-25 0 0,0 1-16,0-76 15,-25 51 1,25-1 0,-25 50-1,25-25 16</inkml:trace>
  <inkml:trace contextRef="#ctx0" brushRef="#br0" timeOffset="166627.29">8534 10047 0,'-25'0'15,"25"-25"-15,0 50 63,0 0-48,0 24-15,-25 26 16,0 74 0,0 0-1,1-25 1,-1-25 0,25-50-16,49 1 15,1-25 1,24 0-1,26-50 1,-26-25 0,-24 25 15,-50 1-31</inkml:trace>
  <inkml:trace contextRef="#ctx0" brushRef="#br0" timeOffset="166961.25">8286 10518 0,'0'0'0,"0"-24"16,-25 24 0,50 0-1,-1-25 1,1 0 0,74 0-1,-24 0 1,-50 0-16,-1 25 15,1 0 1</inkml:trace>
  <inkml:trace contextRef="#ctx0" brushRef="#br0" timeOffset="168294.12">10692 10494 0,'-25'0'31,"50"0"47,0 0-62,-1 0-16,26 0 15,0 0-15,-1-25 16,75 25-1,-24 0 1,-26-25 0,-49 25-1</inkml:trace>
  <inkml:trace contextRef="#ctx0" brushRef="#br0" timeOffset="168660.5">10766 10841 0,'0'25'31,"25"-25"-31,0 0 16,24 0-16,1-25 15,24 0 1,1 25-1,-25-25 1,-26 25 0,1 0 31</inkml:trace>
  <inkml:trace contextRef="#ctx0" brushRef="#br0" timeOffset="170261.41">12701 10097 0,'0'0'0,"0"-25"31,-25 25 16,25 25-47,0-1 16,0 26-16,-24 0 15,24 74 1,0 0 0,-25 0-1,50-50 1,-25-49 0</inkml:trace>
  <inkml:trace contextRef="#ctx0" brushRef="#br0" timeOffset="170761.86">12652 10320 0,'0'0'0,"-25"-50"0,25-24 16,0 24-1,0-99 1,25 25-1,49 25 1,0 0 0,1 49-1,-1 50 1,-24 25-16,-25 74 16,-25 50-1,-75 0 1,-24 0-1,0-50 1,74-74 15,0 0-15,0-25 0,25 24-1,50 1 1,24 0-1,26 25 1,-26-1 0,0-24-1,-49 25 1,0-50 0</inkml:trace>
  <inkml:trace contextRef="#ctx0" brushRef="#br0" timeOffset="171443.81">14140 10072 0,'0'0'0,"0"-25"31,-25 25-31,0 0 16,-24 0 0,-26 50-1,1 24 1,-25 0-1,49 26 1,25-51 0,0 26 15,75-50-15,24-50-1,1-25 1,-1-24-1,1-26 1,-26-24 0,-49-49-1,0-1 1,-24 50 0,-1 50-1,0 98 16,25 100-15,25 50 0,-25 49-1,-50 1 17,25-75-17,25-75 1,-24-24-1</inkml:trace>
  <inkml:trace contextRef="#ctx0" brushRef="#br0" timeOffset="171761.2">14537 9873 0,'0'0'0,"25"-49"31,-25 24-15,0 50 0,0 0-1,-25 49 1,25 50-1,-25 0 1,0 0 0,25-50-1,0-49 1,0 0-16</inkml:trace>
  <inkml:trace contextRef="#ctx0" brushRef="#br0" timeOffset="172028.08">14438 10494 0,'0'24'16,"-25"-24"0,74-24 30,-24-1-46,0 25 16,74-50 0,1 25-1,-51 0 1,-24 1 0</inkml:trace>
  <inkml:trace contextRef="#ctx0" brushRef="#br0" timeOffset="172378.64">14314 9700 0,'0'0'0,"0"-25"15,24 25 17,1 0-17,0 0-15,25 0 16,-1-25-16,75 25 15,0-25 1,-49 0 0,-50 25 15,-1 0-31</inkml:trace>
  <inkml:trace contextRef="#ctx0" brushRef="#br0" timeOffset="172811.58">13693 10940 0,'25'-25'32,"0"25"-32,25 0 15,-26 0 1,125-25-1,-74 25-15,24-24 16,0 24-16,149-50 16,0 25-1,-49-24 1,-75 49 0,-75-25-1</inkml:trace>
  <inkml:trace contextRef="#ctx0" brushRef="#br0" timeOffset="173478.25">14338 11411 0,'0'0'0,"-99"0"31,74-24-31,1 24 16,-26 0-1,0 24 1,-24 26-1,24 0 1,1 49 0,24-74-16,-25 49 31,50-49-15,0 0-1,50 0 1,24-25-1,26-25 1,-26-25 0,-24-49-1,-26-25 1,1-50 0,-25 25-1,0 50 1,0 99 15,0 75-15,25 49 15,-25 49-15,-25 50-1,0-24 1,-24-25-1,24-50 1,25-100 0</inkml:trace>
  <inkml:trace contextRef="#ctx0" brushRef="#br0" timeOffset="173844.47">14735 11362 0,'0'0'0,"25"-25"16,-25 0 0,-25 25-1,25 25 1,-24 25-1,-1 74 1,-25 99 0,50-74-1,-25-25 1,50-50 0,25-74-1,24 0 1,50-74-1,-49 24 1,-51 1 0</inkml:trace>
  <inkml:trace contextRef="#ctx0" brushRef="#br0" timeOffset="174078.25">14686 11659 0,'0'0'0,"-50"0"15,25 0 1,50-24 15,25-1-15,99-25-1,-100 1 1</inkml:trace>
  <inkml:trace contextRef="#ctx0" brushRef="#br0" timeOffset="174645.07">15752 10618 0,'50'0'47,"-25"0"-32,0 0-15,24 0 16,1-25-16,49 25 15,25-25 1,-25 0 0,-74 0 15,0 25-15</inkml:trace>
  <inkml:trace contextRef="#ctx0" brushRef="#br0" timeOffset="174945.58">16025 10394 0,'0'0'0,"-25"0"31,25-25-31,-24 25 31,24 25-15,0 0-1,0 25 1,0 24 0,0 50-1,0-74-15,0 49 16,0 0-1,-25-24 1</inkml:trace>
  <inkml:trace contextRef="#ctx0" brushRef="#br0" timeOffset="176028.33">17266 10022 0,'0'0'16,"0"-25"46,0 50-62,0 0 16,24 25-16,-24-1 16,0 1-1,25 74 1,-50 0 0,1 25-1,-1-100 1,25-24-1,0 0 1,49-25 0,51 0-1,24-50 1,25 50 0,-25 0-1</inkml:trace>
  <inkml:trace contextRef="#ctx0" brushRef="#br0" timeOffset="180179.33">19176 10146 0,'0'-25'78,"-25"25"-62,0 0-1,0 0-15,1-24 16,-76 48 0,1 1-1,0 25 1,0 24 0,49 1-1,25 24 1,25-25-1,50-49 1,24 0 0,25-50 15,-24 0-15,-50-24-16,49-51 15,1-48 1,-26-76-1,-24-24 1,0 75 0,-25 98-1,0 26 1,-25 98 15,25 100-15,-25 74-1,0 25 1,1 75 0,48-199 15,1-25-15,-25-49-1,25-25 1</inkml:trace>
  <inkml:trace contextRef="#ctx0" brushRef="#br0" timeOffset="180712.28">19374 9204 0,'0'-25'32,"0"0"-32,25 25 15,-25-25 1,50 25 0,-26 0-1,1 0-15,50 0 16,-26 50-1,1 24 1,-50 25 0,-50 1 15,25-26-15,1-74-1,48 0 1,1-25-1,75-24 1,-1-1 0</inkml:trace>
  <inkml:trace contextRef="#ctx0" brushRef="#br0" timeOffset="181144.67">20441 9625 0,'25'0'16,"-25"-25"-16,0 50 31,-25 0-15,25 74-1,-25 25 1,0 0-1,25 0 1,0-74-16,0 24 16,0-24 15</inkml:trace>
  <inkml:trace contextRef="#ctx0" brushRef="#br0" timeOffset="181412">20193 10444 0,'0'0'0,"-25"25"16,0-25-16,50 0 46,74-25-30,25-25 0,0 25 15,-24 1-15,-51-26-1,1 25 1</inkml:trace>
  <inkml:trace contextRef="#ctx0" brushRef="#br0" timeOffset="181780.61">20193 9576 0,'0'0'16,"0"-25"-16,0-25 31,0 25-15,25 25-1,-1 0 1,1 0-16,75-24 15,48 24 1,1-25 0,-25 0-1,-25-25 1,-74 50 0,0 0-1</inkml:trace>
  <inkml:trace contextRef="#ctx0" brushRef="#br0" timeOffset="182312.81">19126 10866 0,'0'-25'0,"0"50"15,25-50 64,0 25-79,49 0 15,1 0-15,24-25 16,149 25-1,74-25 1,51 0 0,-76 25-1,-74-24 1,-148 24-16,-1-25 16,-49 25 15,-25 0-16</inkml:trace>
  <inkml:trace contextRef="#ctx0" brushRef="#br0" timeOffset="183012.18">19821 11659 0,'-50'0'31,"25"0"-31,1 0 16,-1 25-1,-50 0-15,-24 50 32,0-1-17,24-24-15,26-1 16,-26 50 0,26-24-1,24-26 1,75 1-1,49-75 1,25-24 0,-25-26-1,0-49 1,-24-25 0,-50-24-1,-1-51 16,-24 100-31,0 50 16,-24 99 31,24 99-31,0 25-1,-25 24 1,0 26-1,0-26 1,25-24 0,-25-50-1,0-49 1</inkml:trace>
  <inkml:trace contextRef="#ctx0" brushRef="#br0" timeOffset="183378.81">20218 11560 0,'0'-25'0,"0"50"0,0-74 15,0 24 16,0 50-15,-25 49 0,25 0-16,0-24 15,0 124 1,0-100 0,0 25-1,74 25 1,-24-99-1,49-25 17,-24-49-17,-1-1 1,-49 50-16</inkml:trace>
  <inkml:trace contextRef="#ctx0" brushRef="#br0" timeOffset="183614.54">20193 11908 0,'0'0'0,"-50"0"31,50-25-15,0 0-1,50 0-15,24-24 16,50-1 15,-74 50-31</inkml:trace>
  <inkml:trace contextRef="#ctx0" brushRef="#br0" timeOffset="183930.2">20565 11436 0,'25'0'32,"-25"-25"-32,25 25 31,-25 25-31,24 0 15,-48 0-15,24 49 16,0-24 15,0-25-31,0-1 16,24-24 15,51-49-15,49-26-1</inkml:trace>
  <inkml:trace contextRef="#ctx0" brushRef="#br0" timeOffset="184612.05">22252 10742 0,'0'-25'62,"25"25"-62,-1 0 16,1 0-16,50 0 16,24-25-1,0 0 1,-24 25-1,-51 0 1,-24-25 15</inkml:trace>
  <inkml:trace contextRef="#ctx0" brushRef="#br0" timeOffset="184896.66">22525 10469 0,'0'0'0,"0"-25"0,-25 25 16,0 0 0,25 25 30,0 0-46,25 24 16,-25-24-16,0 99 16,25 0 15,-25-25-15,25-24-16,-25-1 15</inkml:trace>
  <inkml:trace contextRef="#ctx0" brushRef="#br0" timeOffset="185681.43">24112 9873 0,'0'0'0,"25"-24"0,-50 24 16,1 0 0,-1 0 15,0 24 0,25 1-31,-25 124 16,0 25 15,25-26-15,-24-48-1,24-26 1</inkml:trace>
  <inkml:trace contextRef="#ctx0" brushRef="#br0" timeOffset="185962.98">23616 10692 0,'0'0'0,"50"25"31,-25-50-31,49 25 16,75-25-1,74 0 1,-24-24-1,-75 49 1,-100 0-16</inkml:trace>
  <inkml:trace contextRef="#ctx0" brushRef="#br0" timeOffset="186379.78">24336 11238 0,'0'0'0,"24"-25"16,-24 0 0,25 0-1,-25 1 1,0-1-1,-49 25 1,-51 74 0,1 1-1,25 49 1,24 24 0,50-48-1,0-51-15,75 26 16,24-26-1,50-24 17,-25-25-17,-25-25 1,-25-24-16</inkml:trace>
  <inkml:trace contextRef="#ctx0" brushRef="#br0" timeOffset="187288.69">28181 6103 0,'25'0'16,"-50"0"15,0 0 1,0 24-17,0 1-15,0 25 16,-49 49-1,-25 25 1,0 0 0,49-49-1,25-26 1,0-49 0,25 25 15</inkml:trace>
  <inkml:trace contextRef="#ctx0" brushRef="#br0" timeOffset="187873.03">27164 6078 0,'0'0'0,"0"25"62,-25-1-62,0 26 16,-25 0-16,26 49 15,-76 75 1,1 24 0,0-24-1,0-50 1,49-25 0,25-49-1,0-26 1,25 1 46</inkml:trace>
  <inkml:trace contextRef="#ctx0" brushRef="#br0" timeOffset="191287.64">26295 9948 0,'0'0'0,"25"0"16,-25-25-1,0 0 32,0 0-47,-25 25 16,25-24-1,0-1-15,0 50 63,0 99-47,-24 49-1,24 1 1,-25-50-1,0-25 1,25-49 0,0-25-1,0-50 32,0 0-31</inkml:trace>
  <inkml:trace contextRef="#ctx0" brushRef="#br0" timeOffset="191579.35">25973 10692 0,'-25'0'15,"0"25"-15,25-50 47,25 25-47,0 0 16,24 0-16,76-50 15,48 26 1,-24-26 0,-25 25-1,-74 0 1,-26 25-1</inkml:trace>
  <inkml:trace contextRef="#ctx0" brushRef="#br0" timeOffset="192130.4">26196 9824 0,'0'0'0,"0"-25"31,0 0 0,0 0-15,25 25 0,0-25-16,24 25 15,100-49 1,0 24-1,-50 0 1,-49 25 0,-50-25-1,-50 50 1,-74 0 0,-25 0-1,25 24 1,100-49-1,-1 0-15,0 0 16,99 0 31,-49 0-47</inkml:trace>
  <inkml:trace contextRef="#ctx0" brushRef="#br0" timeOffset="196229.63">1612 14066 0,'0'0'0,"0"-25"16,0 0 15,-24 25-15,-1 0 46,0 0-62,0 25 16,0 25-16,1-1 15,-1 100 1,0-25 0,25-25-1,50-24 1,24-50 0,25-25-1,-24-50 1,-1-24-1,-49 49-15,0-50 32,-25 1-17,-50-1 1,0 1 0,-24 24-1,24 26 1,-24-1-1,24 50 1,26-1 0,24 1-16</inkml:trace>
  <inkml:trace contextRef="#ctx0" brushRef="#br0" timeOffset="196613.79">1811 14016 0,'0'0'16,"25"-25"-16,0 25 16,24-24-1,1-1 1,-1 25 0,1 49-1,0 1 1,24 74-1,-49 0 1,-25-74-16,0 49 16,0-74-1,-25-50 17,25-99-17,25-25 1,24-25-1,1 50 17,-25 50-17,24 49-15</inkml:trace>
  <inkml:trace contextRef="#ctx0" brushRef="#br0" timeOffset="197801.43">4093 15033 0,'0'0'16,"0"-25"-1,0 75 79,25-25-78,-25 49-16,0-24 15,0 24-15,-25 75 16,0 25-1,1-25 17,-1-25-17,0-50 1,25-49 0,0 0-1,50-50 1,24 0-1,50 0 1,0-24 0,-25 49-1,-49-25 1,-50 0 0,25 25 15,-25-25-16</inkml:trace>
  <inkml:trace contextRef="#ctx0" brushRef="#br0" timeOffset="198929.91">5854 15281 0,'0'-24'47,"0"-1"-32,0 0 17,-24 25-17,-1 0-15,-50-25 16,-49 50 0,0 25-1,25 24 1,0 0-1,74 50 1,25-49 15,50-26-15,24-49 0,50-49-1,-49-1-15,49-74 16,-25-25-1,0-49 1,-49-75 0,-26 0-1,1 99 1,-25 100 0,0 99 30,0 49-46,0 100 32,0 99-17,0-149-15,0 124 16,25-74 0,-25-50-1,25-50 1,-25-49-1</inkml:trace>
  <inkml:trace contextRef="#ctx0" brushRef="#br0" timeOffset="199431.07">6127 14115 0,'0'-49'31,"0"24"0,0 0-15,25 25-16,0 0 16,25 0-1,-26 75 1,-24 24-1,0-25 17,0-24-17,0-25 1,25-50 0,0 0-1,49-25 1,1 1-16</inkml:trace>
  <inkml:trace contextRef="#ctx0" brushRef="#br0" timeOffset="199813.55">6872 14363 0,'24'0'15,"-24"-24"1,0 73-1,0 26 1,-24 74 0,-1 49-1,0-24 1,0-25 0,25-75-1,0-24 1</inkml:trace>
  <inkml:trace contextRef="#ctx0" brushRef="#br0" timeOffset="200096.6">6723 15356 0,'0'0'0,"-25"0"16,0 0 0,25 25-1,25-25 17,0-25-32,24 25 15,51-75 1,73 1-1,-98 24 1,-51 50 15</inkml:trace>
  <inkml:trace contextRef="#ctx0" brushRef="#br0" timeOffset="200529.9">6524 14215 0,'0'0'16,"-25"-25"-1,75 25 32,-25-25-31,24 25-1,1 0-15,24 0 16,-24 0-16,99-50 16,-25 1-1,-50 24 1,-24 0 0,-25 25-1</inkml:trace>
  <inkml:trace contextRef="#ctx0" brushRef="#br0" timeOffset="201012.85">5482 16249 0,'-24'-25'31,"24"0"0,24 25-31,1 0 16,99-25 0,99-24-1,75-26 1,74-24-1,-24 0 1,-76 24 0,-123 51-1,-99-1 1</inkml:trace>
  <inkml:trace contextRef="#ctx0" brushRef="#br0" timeOffset="201682.54">6549 16547 0,'-25'0'16,"50"0"-16,-99 0 0,49-25 15,-25 25-15,25 0 16,-24 25-16,-26-1 16,1 51-1,-25 24 1,-1 25-1,26 0 17,49-25-17,0-74-15,25 0 16,50 0 0,24-25-1,51-50 1,-1-49-1,-75 49-15,50-74 16,-24-25 0,-26-49-1,-49 49 1,25 75 0,-25 49 30,0 50-46,-25 24 16,1 75 0,-1 75-1,-50 148 1,26-99 0,24-74-1,25-75 1,0-49-1</inkml:trace>
  <inkml:trace contextRef="#ctx0" brushRef="#br0" timeOffset="202066.44">6872 16522 0,'0'-25'16,"0"50"-16,24-75 16,-24 25-16,0 50 47,-24 74-32,24 50 1,-25 0-1,50 0 1,-25-75-16,0-24 16,0 0-16,24-1 15,26 1 1,-25-25 0,49-25 15,-24-75-16,-1 1 1</inkml:trace>
  <inkml:trace contextRef="#ctx0" brushRef="#br0" timeOffset="202330.55">6872 16943 0,'0'0'0,"-50"0"16,50-24 31,25-1-32,0 0-15,24 25 16,-24-25-16,49-24 15,1-1 1</inkml:trace>
  <inkml:trace contextRef="#ctx0" brushRef="#br0" timeOffset="203263.49">8856 15529 0,'0'-24'15,"-25"24"1,25 24-1,25-24 32,0-24-31,74 24 0,75-25-1,-1 0 1,1-25-1,-50 50 1,-74-24 0,-25 24-1</inkml:trace>
  <inkml:trace contextRef="#ctx0" brushRef="#br0" timeOffset="203563.81">9402 15232 0,'0'0'0,"0"-50"15,-25 50-15,0 0 31,25-25-15,-25 25-16,25 25 16,0 50-1,25 98 1,-25 50 0,0 1-1,0-26 1,25-99-1</inkml:trace>
  <inkml:trace contextRef="#ctx0" brushRef="#br0" timeOffset="204597.31">11114 14661 0,'0'0'0,"-50"0"31,25 25 0,25 0-31,0 24 16,-25 125 0,25 0-1,0-1 1,0-98-16,-25 49 15,1-50 17,24-99 15,0-24-47,24-26 15,-24-98 1,25-75-1,0 24 1,25 1 0,-1 49-1,51 50 1,-76 75-16,51-1 16,-75 25-1,49 25 1,-49 50 15,0 49-15,-49 25-1,-50 0 1,24 0 0,26-24-1,-1-26 1,25-24-1,50-1 1,0 1 0,24-25-1,26 49 1,24 1 0,0 24-1,0 0 1,-24 0 15,-1 0-15,-49-24-16</inkml:trace>
  <inkml:trace contextRef="#ctx0" brushRef="#br0" timeOffset="205547.5">13098 14810 0,'0'0'0,"25"-25"32,-50 0-32,0 25 15,-24-24 1,24 48 0,-50 1-1,-49 50 1,25 24-1,50 0 1,24 0 0,25-24-1,49-50 1,1-1-16,49-24 16,0-74-1,-24-25 1,-26-75-1,26-74 17,-50-50-17,-25 25 1,0 75 0,0 148-1,0 125 16,-25 98-15,25-49-16,-25 199 16,25-25-1,-50-25 1,26-125 0,24-98-1</inkml:trace>
  <inkml:trace contextRef="#ctx0" brushRef="#br0" timeOffset="205847.69">13768 14289 0,'0'0'15,"0"-25"1,0 0 0,0 50-1,-25 50 1,0 49 0,25 25-1,-25-1 1,25-24-1,0-49 17,0-50-32</inkml:trace>
  <inkml:trace contextRef="#ctx0" brushRef="#br0" timeOffset="206097.63">13520 15058 0,'0'0'0,"-25"25"16,50-25 47,0 0-63,24-25 15,1 0-15,74-24 16,0-1 15,-25 0-15,-49 1-1</inkml:trace>
  <inkml:trace contextRef="#ctx0" brushRef="#br0" timeOffset="206413.74">13693 14091 0,'0'0'0,"-49"-50"31,24 25-31,25 0 16,-25 25-1,75 0 17,49-24-17,25-1 1,-25 25 0,1-25-1</inkml:trace>
  <inkml:trace contextRef="#ctx0" brushRef="#br0" timeOffset="206864.37">12627 15604 0,'0'0'0,"-50"-25"16,50 0-1,0 50 1,25-25 15,0 25-31,24-25 16,100 0-1,74-25 1,75-25 0,-25 1-1,-99 24 1,-50-25 15,-50 26-15,-49 24-16,-25-25 15,25 50 1</inkml:trace>
  <inkml:trace contextRef="#ctx0" brushRef="#br0" timeOffset="207563.85">13346 16274 0,'0'0'0,"-25"0"16,1 0 0,-26 0-1,25 0 1,-25 0 0,-24 24-1,0 76 1,-26-1-1,26 0 1,49 0 0,0-49-1,1-25 1,73 0 0,26-50-1,49-50 1,0-24-1,-50-25 17,-24-50-17,-25 1 1,-25 24 0,-25 50-1,25 124 32,0 24-47,-25 100 16,25 49-1,-25 26 1,-49 24 0,24-75-1,25-49 1,25-99-1</inkml:trace>
  <inkml:trace contextRef="#ctx0" brushRef="#br0" timeOffset="207947.03">13718 16075 0,'0'0'0,"25"-25"16,-25 1-16,25-1 15,-25 99 32,0 1-47,-25 73 16,0 26 15,25-99-31,0 73 16,0-73-1,25-26 1,25-49 0,-26 0-1,51-24 1,-1-26-1,-49-24 1</inkml:trace>
  <inkml:trace contextRef="#ctx0" brushRef="#br0" timeOffset="208196.91">13867 16422 0,'0'0'0,"-25"0"31,0 0-15,50 0 15,25-24-15,74-51-1,-74 50-15</inkml:trace>
  <inkml:trace contextRef="#ctx0" brushRef="#br0" timeOffset="208714.44">15083 15331 0,'0'-25'63,"49"25"-63,1-25 16,-1 25-16,26-24 15,99-1 1,-50 0-1,-25 0 1,-50 0 0</inkml:trace>
  <inkml:trace contextRef="#ctx0" brushRef="#br0" timeOffset="209031.37">15529 14959 0,'0'0'0,"-25"0"16,1 0 0,-1 0-1,25 25 1,0-1-1,25 101 1,-25 23 0,24 26-1,-24-25 1,-24 0 0,48-50-1</inkml:trace>
  <inkml:trace contextRef="#ctx0" brushRef="#br0" timeOffset="209664.81">17390 14289 0,'0'0'0,"-25"-25"31,25 0-15,0 50 15,0 0-15,-25 99-1,25 0 1,0 25 0,0-99-16,0 49 15,25-50 1</inkml:trace>
  <inkml:trace contextRef="#ctx0" brushRef="#br0" timeOffset="209947.88">17191 15058 0,'0'0'0,"-25"0"31,1 0-31,73 0 47,75-25-31,25-24 0,50-1-1,-75 25 1,0 25-1,-75 0-15</inkml:trace>
  <inkml:trace contextRef="#ctx0" brushRef="#br0" timeOffset="210364.45">17911 15529 0,'-25'0'15,"25"-24"1,0-1-16,-25 0 16,25 0-1,-50 25 16,26 25-15,-51 25 0,1 49-1,24-25-15,1 50 16,24 0 0,25-24-1,74-51 1,50-24 15,75-50-15,-26-24-1,-73-26-15</inkml:trace>
  <inkml:trace contextRef="#ctx0" brushRef="#br0" timeOffset="210914.79">19374 14289 0,'0'0'16,"0"-25"0,0 50 30,-25 0-30,50 0-16,-25 24 16,-25 51-1,25 24 1,-49-25 0,49-50-1,0-24 1</inkml:trace>
  <inkml:trace contextRef="#ctx0" brushRef="#br0" timeOffset="211197.66">19201 15008 0,'0'0'0,"-25"0"46,74 0-14,-24-24-32,50-1 15,-1 0 1,75-49 0,-25 24-1,-25 0 1,-49 50-1,-1-24 1</inkml:trace>
  <inkml:trace contextRef="#ctx0" brushRef="#br0" timeOffset="211581.56">19325 14016 0,'0'0'0,"-25"-25"31,25 1 1,25 24-32,-1 0 15,26-25-15,49 0 16,-49 25 0,-1-25-1,-24 25 16,0 0-15,0 0-16</inkml:trace>
  <inkml:trace contextRef="#ctx0" brushRef="#br0" timeOffset="212081.02">21160 14413 0,'0'25'47,"50"-25"-32,-25 0 1,24 0-16,1-25 16,49 0-1,-49 0-15,24 1 16,-49 24 15,-25-25-15</inkml:trace>
  <inkml:trace contextRef="#ctx0" brushRef="#br0" timeOffset="212314.1">21384 14711 0,'0'0'0,"-50"25"31,50-1 1,25-48-17,0-1-15,74-25 16,25-24-1</inkml:trace>
  <inkml:trace contextRef="#ctx0" brushRef="#br0" timeOffset="212964.45">23046 14289 0,'0'-25'16,"0"0"-1,0 1 1,-25 48 15,25 26-15,0 0-16,-25 74 31,-25 25-15,26-75-16,-1 25 15,25-24 1,74-26 0,50-49-1,25-25 1,50-24-1,-51-1 1,-73-24 0</inkml:trace>
  <inkml:trace contextRef="#ctx0" brushRef="#br0" timeOffset="213330.77">23170 14115 0,'0'0'0,"-25"-24"31,25-1 1,25 25-32,0 0 15,-1 0-15,51-25 16,24-25 0,25 26-1,-50-26 1,-49 50-1</inkml:trace>
  <inkml:trace contextRef="#ctx0" brushRef="#br0" timeOffset="213531.04">23170 14289 0,'0'0'0,"-25"50"0,0-50 15,0 24 1,25 1 0,25-25-1,50-25 1,98 1 0,1-1-1</inkml:trace>
  <inkml:trace contextRef="#ctx0" brushRef="#br0" timeOffset="213997.37">24088 14537 0,'0'0'0,"-25"0"32,0 0-17,0 0 1,0 50 0,1 24-1,-1 1 1,0-1 15,25 0-15,0-49-16,25-25 15,49 25 1,-24-50 0,24-49-1,-24-50 1,-25 0-1,-25 25 1,-25 74 0,-74 25-1,-1 25 1</inkml:trace>
  <inkml:trace contextRef="#ctx0" brushRef="#br0" timeOffset="-214216.38">25105 14140 0,'0'0'16,"24"0"-1,-24-25-15,0 1 63,-24 48-63,24 1 15,-50 99 1,25 50 0,25-50-1,50-50 1,49-74-1,0-49 1,1-75 0,-51-25-1,-24 25 1,0 25 0,-50 148 15,25 50 0,25 25-15,0-24-1,24-75 1,1-25 0,-1-25-1,26-50 1,-26-49-1,-24-25 1,-25 1 0,0 98-16,-49 0 15,24 26 1</inkml:trace>
  <inkml:trace contextRef="#ctx0" brushRef="#br0" timeOffset="-213281.58">27139 13793 0,'0'-25'0,"25"0"31,-25 0-31,0 1 31,0-1-15,-50 0-1,-24 50 1,-26 24 0,26 51-1,24-1 1,75 0-1,25 0 1,49-49 0,25 0-1,-50-1 1,-24 1 0,-50-25-1,0-1-15,-25 1 16,0-25 15,-49-25-15,24 1-1,1 24 1,24-25 0,0 0-1,25-25 1,0 1-1,25-1 1,25 1 0</inkml:trace>
  <inkml:trace contextRef="#ctx0" brushRef="#br0" timeOffset="-212959.3">27561 14041 0,'0'0'16,"24"0"0</inkml:trace>
  <inkml:trace contextRef="#ctx0" brushRef="#br0" timeOffset="-212224.72">27337 13768 0,'0'-25'16,"-25"25"46,1 0-62,-1 0 16,0 0-16,-25 25 15,1 0 1,-26 25 0,26-1-1,-26 26 1,26-1 0,49 0-1,-25-24-15,25 24 31,50 1-15,24-26 0,-24 1-1,49 0 1,-25-50 0,1 25-1,24-50 1,-25 0-1,1 0 1,-75 0 0,25 0 31</inkml:trace>
  <inkml:trace contextRef="#ctx0" brushRef="#br0" timeOffset="-211664.83">27858 13942 0,'-25'0'31,"1"-25"-15,-1 25-1,0 25-15,0-25 16,0 25-16,-24 49 31,-1 0-15,25-24-1,25 24 1,0-49-16,50 25 16,0-25-1,49-25 1,0 0-1,-25-50 1,-49 0 0,0-49-1,-25 25 1,-50 24 0,1 25-1,-26 1 1,1 24 15</inkml:trace>
  <inkml:trace contextRef="#ctx0" brushRef="#br0" timeOffset="-211264.74">28330 13768 0,'0'0'16,"0"-25"-1,-25 25 1,0 0-16,0 25 16,0 0-16,1 49 15,24 1 16,24-26-15,51 1 0,-26 0-1,1-1 1,-25 1 0,-25-1-1,-25 1 1,0-25-1,-24-25 1,-26 0 0,26-50-1</inkml:trace>
  <inkml:trace contextRef="#ctx0" brushRef="#br0" timeOffset="-210465.51">28826 13743 0,'0'0'0,"0"-25"47,0 50-32,0 0 1,-25 50 0,0 49-1,0-25 1,25-25 0,50-49-1,-1-25 1,1-25-1,25-74 1,-26 0 0,-24 24-1,0 51 1,-25-1 15,0 50-15,25 24-16,-25 26 31,0-51-31,24 51 16,1-50-1,-25-1 1,25-24 0,0-49-1,0-50 1,-1-50-1,1 0 1,0 74 0,-25 51-1</inkml:trace>
  <inkml:trace contextRef="#ctx0" brushRef="#br0" timeOffset="-210082.13">29843 13322 0,'0'0'0,"0"-25"15,0 0-15,-25 25 32,25 25-17,0 0-15,-25 99 16,0 49 0,1 1-1,24-25 16,0-25-15,49-50 0,26-24-1,-1-50 1,50-25 0,-25-25-1,0-24-15</inkml:trace>
  <inkml:trace contextRef="#ctx0" brushRef="#br0" timeOffset="-209832.32">29744 13818 0,'0'0'0,"-75"0"31,50-25-31,75 0 31,0 0-15,123-49 0,-24 24-1,-75 25-15</inkml:trace>
  <inkml:trace contextRef="#ctx0" brushRef="#br0" timeOffset="-208348.32">22996 16695 0,'0'0'0,"0"-24"0,0-1 16,0 0 0,0 0-1,-25 25 16,25 25 1,-25 0-32,25 24 15,-24 26 1,-1 24 0,0 25-1,25 0 16,-25-49-15,0-51-16,25 1 16,0 0-1,50-25 17,24 0-17,100-25 1,99 25-1,25-49 1,49-1 0,25-25-1,25 26 1,0-1 0,-223 50-16,222-49 15,-73 24 1,-50 0 15,-50 0-15,-99 0-1,-99 25 1</inkml:trace>
  <inkml:trace contextRef="#ctx0" brushRef="#br0" timeOffset="-207814.16">26519 16298 0,'-25'0'0,"50"0"0,-75-24 15,50-1 1,-25 25 0,0-25-1,25 50 17,25 0-17,25-1 1,198 51-1,-25-26 1,-24-49 0,-51 25-1,-48-25 1,-76 0 0,1 0 30,-50 25-30,1 25-16,-26-1 16,-148 150-1,74-26 1,-25-49 0,50-24-1,74-75 1</inkml:trace>
  <inkml:trace contextRef="#ctx0" brushRef="#br0" timeOffset="-207332.24">26667 16348 0,'0'0'0,"0"-25"0,-24 0 16,-1 1-1,25-1 1,-25 50 31,25-1-32,0 26-15,25 24 16,0 150 15,24-75-15,1-50-1,-25-25 1,0-24 0,-25-25-1,24-1 1</inkml:trace>
  <inkml:trace contextRef="#ctx0" brushRef="#br0" timeOffset="-207199.09">26891 17018 0,'0'0'15,"0"0"1</inkml:trace>
  <inkml:trace contextRef="#ctx0" brushRef="#br0" timeOffset="-204698.53">28925 16274 0,'25'0'31,"-50"0"1172,25-25-1172,25 25-15,-25-50-1,0 25 1,25 1 0,-25-1-1,0 0 1,0 0 0,-50 25-1,-74-25 1,0 50-1,25 25 1,-1-1 0,26 51-1,49-26 1,25 0 0,50-24-1,49-50 1,50-25 15,0-49-15,-50-25-1,-25 24 1,-49 50-16,-25 1 31,0 48-15,0 76-1,0 24 1,0 25 0,0-1-1,25-24 1,-50-24 0,25-51-1</inkml:trace>
  <inkml:trace contextRef="#ctx0" brushRef="#br0" timeOffset="-203981.11">29272 15753 0,'0'0'16,"-49"-100"-1,-1 51-15,-49-1 16,-50 25 0,25 25-1,0 25 16,0 74-15,-25 50 0,25 50-1,25 24 1,24-25 0,50-24-1,25 49 1,0-123-16,50 98 15,49 1 1,125-75 0,48-25-1,51-74 1,-1-25 0,-73-50 15,-51-74-16,-49-25 1,-25-49 0,-50-50-1,-24-174 1,-100 149 0,-24 124-1,-1 50-15,-123-50 16,-50 50-1,-50 99 1,-24 25 0,74 49-1,74 25 1,75-24 0</inkml:trace>
  <inkml:trace contextRef="#ctx0" brushRef="#br0" timeOffset="-197914.93">7095 16100 0,'0'0'0,"0"-25"93,0 0-61,25 25-32,24-24 15,-24-1-15,49 0 31,-24 25-15,-25 0 0,0 25-1,-25 24 1,0 26 0,-25-1-1,25-49-15,0 0 16,0 0-1,0-50 32,25 0-47,74-74 16,0 0 0,0 49-1,-49 0 16,-25 50-15</inkml:trace>
  <inkml:trace contextRef="#ctx0" brushRef="#br0" timeOffset="-149428.59">26147 12627 0,'0'-25'63,"0"50"-32,0 0-16,0 24-15,0-24 16,0 50-16,0 24 16,-25 0-1,25-49 17,0-1-17,0-24 1</inkml:trace>
  <inkml:trace contextRef="#ctx0" brushRef="#br0" timeOffset="-149027.52">26221 12627 0,'0'-25'31,"0"0"0,25 25-15,0-24-16,-1 24 15,26-25 1,0 25 0,-26 0-1,26-25 1,0 25-1,-26-25 1,1 25 0</inkml:trace>
  <inkml:trace contextRef="#ctx0" brushRef="#br0" timeOffset="-148760.29">26122 12900 0,'25'0'32,"-1"-25"-17,1 25-15,0 0 16,74-25-1,-24 0 1,-51 25-16,1 0 16,0-24-16,0 24 15</inkml:trace>
  <inkml:trace contextRef="#ctx0" brushRef="#br0" timeOffset="-148360.87">26965 12503 0,'-25'0'47,"1"25"-32,-1 0 1,0 24 0,0 26-1,0-51-15,25 26 16,0 0-16,-24-1 15,48 50 1,26-49 0,-25-25-1,0-25-15,24 0 16,1 0 0</inkml:trace>
  <inkml:trace contextRef="#ctx0" brushRef="#br0" timeOffset="-148007.33">27412 12503 0,'0'0'16,"0"25"31,-25 0-47,25-1 15,-25 76 1,25-1 0,-25-25-1,50 1 1,-25-26-1,50-24 1,-1-25 0,-24-25 15</inkml:trace>
  <inkml:trace contextRef="#ctx0" brushRef="#br0" timeOffset="-147775.08">27238 12801 0,'0'0'0,"-25"0"16,25-25 15,50 25-15,-1-25-1,1 25-15,0-25 16,74 0 15</inkml:trace>
  <inkml:trace contextRef="#ctx0" brushRef="#br0" timeOffset="-147442.9">27734 12503 0,'0'0'0,"0"-25"31,25 25-15,-25 25 31,0 0-47,25 24 31,0 26-31,-1-1 16,1 1-1,-50-1 17,-24-24-17,-50-1 1,49-24-16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6:39:49.0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3721 1910 0,'0'-25'93,"0"50"-61,0 0-17,0 0-15,-25 24 16,25 1-16,-49 74 15,24-25 1,0 1 15,25-76-15,50-24 0,-1 0-1,50-24 1,-49-1-16,24-25 15,1 0 1,-50 26-16</inkml:trace>
  <inkml:trace contextRef="#ctx0" brushRef="#br0" timeOffset="350.64">3721 1836 0,'-25'0'16,"50"-25"15,0 25-15,0-25-1,-1 25-15,1-25 16,25 1 0,-25-26-1,-1 50 1,1 0-1</inkml:trace>
  <inkml:trace contextRef="#ctx0" brushRef="#br0" timeOffset="583.39">3721 2133 0,'0'0'0,"-25"25"16,50-25 31,0 0-47,0-25 16,24 25-16,26-49 15,-26 24 1</inkml:trace>
  <inkml:trace contextRef="#ctx0" brushRef="#br0" timeOffset="1199.42">4416 1985 0,'0'0'15,"0"-25"1,-25 25 15,0 0-15,-25 0-16,-24 49 16,0 26-1,49-26 1,0-49 15,50 0-15,0 0-1,49-24 1,0-1 0,-24 0-1,0 50 1,-26 0-16,26 74 15,-25 0 1,0 25 0,-1-25-1,1-24 1,-25-50 0,0-1-1,25-73 16,0-100-15,0-50 15,-25 125-31,25-75 16,-1 75 0,1 49 15</inkml:trace>
  <inkml:trace contextRef="#ctx0" brushRef="#br0" timeOffset="1449.32">5309 2183 0,'0'0'0,"0"25"32,0 0-1</inkml:trace>
  <inkml:trace contextRef="#ctx0" brushRef="#br0" timeOffset="1949.69">5854 1935 0,'0'0'0,"25"-50"16,-25 26-16,0-26 31,0 25-15,-25 25 0,1 0-1,-51 50 1,-24 24-1,49 1 1,26-51-16,24 1 31,49-25-15,1-25 0,-1 25-1,-24 0 1,25 50-1,-25 24 1,-1 1 0,-24 24 15,0-24-15,-24-51-1</inkml:trace>
  <inkml:trace contextRef="#ctx0" brushRef="#br0" timeOffset="2500.52">5854 1612 0,'0'0'0,"-49"-148"15,49 123-15,-25 25 31,0-25-31,0 25 16,-49 50 15,24-26-31,-49 125 16,25 25 0,-1 24-1,50 1 1,1-25-1,48-26 1,51-24 0,24-49-1,50-50 1,49-50 0,-123-25-1,49-49 1,0-99-1,-99-1 1,-50-24 15,-25 74-15,-49 50 0,25 49-1,-1 25 1,1 25-1,24 50 1,25 49 0</inkml:trace>
  <inkml:trace contextRef="#ctx0" brushRef="#br0" timeOffset="3050.49">7566 1910 0,'0'0'16,"0"25"15,0 0-16,-25 24-15,25-24 16,0 74 0,25-24-1,-25-50 1</inkml:trace>
  <inkml:trace contextRef="#ctx0" brushRef="#br0" timeOffset="3400.41">7566 1612 0,'0'0'0,"-74"-24"16,74 48 31,0 1-47,25 0 15,-25 0 1,24-25 0,1 0-1,0-50 16,-50 25-31,0 1 16,1-1 15,24 50-31</inkml:trace>
  <inkml:trace contextRef="#ctx0" brushRef="#br0" timeOffset="3800.54">8112 1985 0,'-25'0'31,"0"0"-16,0 24 1,25 1 0,0 0-1,25 0 1,25 0 0,24-25-1,-49 24 1,0 1-1,-25 0 1,-25 0-16,0 24 16,-49 1-1,-1-25 1,1-25 0</inkml:trace>
  <inkml:trace contextRef="#ctx0" brushRef="#br0" timeOffset="6267.2">10320 1712 0,'0'0'0,"0"-25"15,0 0 1,-25 0-1,0 0 1,0 25 0,0 25-1,1 25 1,24 24 0,0 26-1,24-1 1,-24-25-1,0 25 1,-24-24 15,24-50-31,-75 24 16,26-49 0,-26 0-1,1-49 1,24-26-1,25 26 1,25-1 0,0 25-16</inkml:trace>
  <inkml:trace contextRef="#ctx0" brushRef="#br0" timeOffset="6717.56">10617 2009 0,'0'0'0,"25"25"16,25-50 30,-50 1-30,25 24-16,-25-25 16,24 0-1,1 0 1,-50 0 0,-24 25-1,-1 50 1,-24 24-1,74 26 17,-25-51-17,50 1 1,74-25 0,25-25-1,25-50 1,-100 25-16</inkml:trace>
  <inkml:trace contextRef="#ctx0" brushRef="#br0" timeOffset="7033.82">11461 1737 0,'0'0'0,"0"-25"16,-25 25-16,0-25 15,-24 25 1,24 50 15,-25-1-15,1 26 0,24 24-1,25-74-15,-25 49 16,50-24-1,0-26 1,74-24 0,25-49-1,-75 24-15</inkml:trace>
  <inkml:trace contextRef="#ctx0" brushRef="#br0" timeOffset="7383.81">11758 1935 0,'0'0'0,"25"-74"16,-25 49-1,0 0 1,-74 25 15,24 50-15,1-1 0,49 26-1,0-1 1,49-49-1,26 0 1,-1-25 0,-24 0-1,-1-50 1,-49 0 0,-24 1-1,-51-26 1,25 51-1,26 24 17,-1 0-32</inkml:trace>
  <inkml:trace contextRef="#ctx0" brushRef="#br0" timeOffset="7784.04">12056 1811 0,'-25'0'0,"50"0"0,25 0 0,-25 0 16,-1 25 0,-24 0-1,0 24 1,0 1-16,-24-1 16,24-24-1,0-25 16,24-49-15,1-51 15,25 51-15,-1-1 0,1 50-1,0 25 1,-1 25-1,-24-1 1,-25 1-16,25-1 16</inkml:trace>
  <inkml:trace contextRef="#ctx0" brushRef="#br0" timeOffset="8369.2">13148 1687 0,'24'-25'15,"-48"50"-15,24-75 32,-75 50-17,1 50 1,-1 24-1,1 26 1,24-26 0,26 0-1,24-24 1,24-25 0,26 0-1,49-50 1,-24-25-1,24-74 17,-74-49-17,-1-51 1,1 26 0,0 74-1,-25 99 1,0 0-1,0 50 1,0 25 0,-25 98-1,25-48-15,-25-1 16,1 99 0,-1 26 15,50-125-31,24-25 31,1-74-15</inkml:trace>
  <inkml:trace contextRef="#ctx0" brushRef="#br0" timeOffset="9068.94">14586 1538 0,'0'0'0,"-24"0"47,-1 0-47,0 25 15,0 0 1,0 24-1,-24 26 1,24-1-16,0 25 16,0-24-1,25-26 1,100-24 0,-26-25-1,-24-74 1,-26-25-1,1-1 1,-50 26 0,-24 24-1,-1 50 1,-24 0 0,-1 50-1</inkml:trace>
  <inkml:trace contextRef="#ctx0" brushRef="#br0" timeOffset="9451.89">14785 1612 0,'0'0'15,"25"0"-15,24-24 31,-24 24-31,-25 24 16,25 1 0,0 75-1,-25-51-15,0 75 16,0-49 0,-25-51-1,50-48 32,0-26-31,24-99-1,26 50 1,-26 24 0,1 51-1,-25 24-15</inkml:trace>
  <inkml:trace contextRef="#ctx0" brushRef="#br0" timeOffset="10050.75">15802 1637 0,'0'-25'15,"0"50"-15,-25-74 0,25 24 16,-25 25 0,-24 0-1,-26 49 1,-24 1 0,25 49-1,49-49-15,-25 24 16,50-24-1,25 0 1,25-26 0,24-24-1,-24-49 1,24-1 0,1-49-1,-51-75 16,1-24-15,0-1 0,0 125-1,-25 49 17,-25 50-32,0 74 15,0 50 1,1 25-1,-1-1 1,74-49 0,1-74-1,0-25 1,-26 0-16</inkml:trace>
  <inkml:trace contextRef="#ctx0" brushRef="#br0" timeOffset="10433.76">16224 1811 0,'0'-25'15,"0"50"-15,25-50 0,-25 0 32,0 1-17,24-1 1,26-50-1,-25 26 1,0-1 0,-25 25-1,-75 25 1,1 50 0,-25 74-1,74-74-15,-25 49 16,50-25-1,0-49 17,25 0-17,49-25 1,1-25 0,49-49-1</inkml:trace>
  <inkml:trace contextRef="#ctx0" brushRef="#br0" timeOffset="10750.94">16497 1637 0,'0'0'0,"24"0"16,1-25-1,0 50 17,0 50-17,0 24 1,-50 0-1,0-49 1,25-25 15,25-50-15,-25-25 0,25-24-1,49-100 1,25 50-1,-74 74-15,25 1 16</inkml:trace>
  <inkml:trace contextRef="#ctx0" brushRef="#br0" timeOffset="12901.08">17563 2009 0,'0'25'47,"0"0"-31,-24 0-16,24 24 15,-25-24-15,0 25 16,-25-1-16,-24 51 31,49-51-31</inkml:trace>
  <inkml:trace contextRef="#ctx0" brushRef="#br0" timeOffset="13417.1">18456 1240 0,'0'0'0,"-24"-24"16,-1 24 46,0 24-62,25 1 16,-25 50-16,0-26 15,-24 125 1,-1-25 0,25-25-1,25-75-15,50 1 16,24-25-1,1-25 17,-1-25-17,1-25 1,-51 26 0</inkml:trace>
  <inkml:trace contextRef="#ctx0" brushRef="#br0" timeOffset="13700.19">18953 1637 0,'0'0'0,"24"0"16,-24-25-1,-24 25 1,24 25-1,0 25-15,-25 24 32,25 1-17,-25-1 1,25-24 0,0-25-1</inkml:trace>
  <inkml:trace contextRef="#ctx0" brushRef="#br0" timeOffset="13867.31">18903 1488 0,'0'0'0,"-25"-49"15,25 24 16</inkml:trace>
  <inkml:trace contextRef="#ctx0" brushRef="#br0" timeOffset="14267.47">19176 1712 0,'0'0'15,"25"74"1,-25-49-16,0 0 16,-25 24-1,0-24 1,25-74 31,25-1-32,0 0-15,49-24 32,-24 24-32,-1 25 15,1 25 1,-25 0 0,49 50-1,-49 49 1,0 1-1,-25-51 1,0 1 0</inkml:trace>
  <inkml:trace contextRef="#ctx0" brushRef="#br0" timeOffset="15051.01">19771 1861 0,'0'-25'32,"25"25"-17,-25-25-15,25 25 16,0-25 0,-1 0-16,26 1 15,-25-51 1,0 25-1,-50 50 1,-25-24 0,-24 73-1,49-24-15,-49 50 16,49-1 0,0 0-1,50-24 1,49-25-1,25-25 17,25-50-17,0-24 1,0-1 0,-24-24-1,-75 25 1,-1 49-1,-98 0 1,-1 50 0,1 24-1,24 51 1,26-26 0,24 1-1,49-75 1,26 0-1,-1-25 17,1-25-17,-26-24 1,-24 24 0,0 50 15,-25 25-16,25 0 1,-25 49 0,24-24-1,-24-1 1,0-24 0</inkml:trace>
  <inkml:trace contextRef="#ctx0" brushRef="#br0" timeOffset="15400.93">20739 1637 0,'0'0'0,"24"-25"15,1-24 1,0 49 0,0 0 15,0 74-16,-1 26 1,-24-26 0,0-24-1,0-26 1,0-48 0,25-26-1,0 0-15,49-99 16,26 50-1,-26 0 17,1 74-17</inkml:trace>
  <inkml:trace contextRef="#ctx0" brushRef="#br0" timeOffset="16801.11">22053 1885 0,'0'0'0,"25"0"31,-25 25 31,0 0-62,-25 25 16,1-26 0,24 26-16,-25 24 15,0-24 1</inkml:trace>
  <inkml:trace contextRef="#ctx0" brushRef="#br0" timeOffset="17334.86">22674 1563 0,'0'0'15,"-25"0"-15,50 0 16,-1 25 0,1 49-1,-25 1 1,0-26 0,0-24-1,0 0 16,0-50-15,0 0 0,25-49-1,25-1 1,-1 1 0,26 49-1,-26 0 1,1 25-1,-1 50 1,-24-1 0,-25 51-1,0-26 1,0 1 0,-25-51-1,25 1 1</inkml:trace>
  <inkml:trace contextRef="#ctx0" brushRef="#br0" timeOffset="17737.98">23517 1662 0,'0'0'0,"0"-25"15,-25 25 32,0 25-31,25 0-16,-24 25 15,-1-1-15,0 26 16,25-1 0,74-24-1,1-50 1,-26 0-1,26-50 17,-26 0-17,-24-24 1,-50-25 0,-24 24-1,24 50 1,-49 1-1,49 48 1</inkml:trace>
  <inkml:trace contextRef="#ctx0" brushRef="#br0" timeOffset="18217.91">23839 1637 0,'25'0'0,"-50"0"0,75 0 16,-50 25 15,25 0-15,0 49 0,-25-24-1,0 0 1,0-26-1,0-48 17,0-26-17,49-49 1,26-25 0,-1 49-1,-24 50 1,-25 25-1,-1 0 1,1 50 0,0 24-1,-25 26 1,0-51 0,0 1-1</inkml:trace>
  <inkml:trace contextRef="#ctx0" brushRef="#br0" timeOffset="18852.02">24807 1761 0,'-25'0'16,"50"-24"31,0 24-47,0 0 15,24-25-15,-24 25 16,25 0-1,-26-25-15,1 25 0</inkml:trace>
  <inkml:trace contextRef="#ctx0" brushRef="#br0" timeOffset="19319.57">25378 1240 0,'0'0'15,"0"-49"17,24 98-1,-24 1-31,0 0 16,0 24-1,0 25-15,-24 125 31,-1-125-15,25-74 0,0-1 15,49-73-15,26-50-1,-1 24 1,1 50-1,-26 25 1,-24 50 0,0 49-1,0-74-15,-1 49 16,1-24 0,0-25-1</inkml:trace>
  <inkml:trace contextRef="#ctx0" brushRef="#br0" timeOffset="19721.15">26246 1662 0,'0'0'0,"0"-25"15,-25 25 1,25-25-1,-25 25-15,0 0 16,1 50 0,-1 25-1,0-1 1,25 0 0,50-24 15,-1-25-16,26-50 1,-26 0 0,-24-49-1,0 49-15,-25-25 16,-50-24 0,50 49-1,-25 0-15,1 25 16</inkml:trace>
  <inkml:trace contextRef="#ctx0" brushRef="#br0" timeOffset="20302.18">26593 1563 0,'0'0'16,"0"25"-16,25-25 15,-25 49-15,25 1 32,-1 24-17,-48-24 1,24-25 0,0 0-1,24-50 1,26-25-1,-25-24 1,49-1 0,-24 50-1,-25 25 1,0 50 0,-1 25-1,1-26 1,-25-24-1,0-50 17,25 0-17,25-49 1,24-1 0,-24 51-1,-26 24 1,1 24-1,0 1 1,-25 50 0,25-26-1,-25-24 1,25-25 0</inkml:trace>
  <inkml:trace contextRef="#ctx0" brushRef="#br0" timeOffset="20752.16">27709 1563 0,'0'0'16,"0"-50"15,-24 75 0,-1 0-15,25 0-16,-25 24 16,0 1-16,0 24 15,1 1 1,48-26 0,26-49-1,0 0 1,-1-24-1,1-26 17,-25-49-17,-25 24 1,-25 26 0,0 24-1,0 0 1,-49 75-1,24-1 1,25 1 0</inkml:trace>
  <inkml:trace contextRef="#ctx0" brushRef="#br0" timeOffset="21318.32">28230 1563 0,'0'0'0,"25"-124"16,-50 99 0,-24 0-1,-26 25 1,26 25-16,-26 25 16,26 24-1,49 0 1,24-49-1,51-25 1,-1-25 0,1-24-1,-50 24 1,-25 50 31,0 0-47,0 74 31,-25-49-31,0 123 16,25 1-1,-25 24 1,-25 26 0,-24-26-1,-25-99 1,0-24-1,-1-51 1,26-73 0,24-75-1,50-50 1,75-24 0,-50 123-16,123-74 15</inkml:trace>
  <inkml:trace contextRef="#ctx0" brushRef="#br0" timeOffset="21717.98">28305 1885 0,'25'0'15,"-1"0"16,1-24-15,0-1-16,0 25 16,0-25-16,-1-49 15,1 49 1,-25 0 0,-74 75 15,-1 24-16,26 25 17,24 0-17,50-24 1,0-26 0,74-24-1,-25-25 1,-24-25-16,-1 1 0</inkml:trace>
  <inkml:trace contextRef="#ctx0" brushRef="#br0" timeOffset="22135.19">28850 1712 0,'0'0'0,"0"-25"0,25 25 16,-25 25 30,0 24-30,0 26 0,0 24-1,-25-49 1,25-26-16,0-48 31,25-1-15,25-74-1,24 24 1,-24 26 0,-50 24-1,25 25 1,0 25 0,-25 49-1,24 0 1,-24-24-1,0-25 1,25-25 0</inkml:trace>
  <inkml:trace contextRef="#ctx0" brushRef="#br0" timeOffset="23651.88">29371 1910 0,'0'0'0,"0"-25"15,25 25 1,0-24 0,0-1-1,0 0 1,-25-25 0,24 26-1,-48 24 32,24 24-31,-75 1-1,50 25 1,25-1 0,25 1-1,74-25 1,50-25-1,25-25 1,-25-25 0,-100 1-16,26-1 15,-75 25 1,0 1 0,-25 24 15,-25 49 0,26 26-15,24-1-1,0 0 1,24-24 0,26-25-1,24-25 1,-24-25-16,0 0 15,-1-24 1,-49-75 0,0 24-1,0 51 1,-49-1 0,-26 25-1,-24 25 1,49 50 15,1 0-15,49 24-1,49-24 1,26-26 0,-1-24-1,-24 0 1,74-49-1,-50-26 1,-49 26 0,0 24-1,-25 50 17,-25 24-17,0 51 1,25-51-1,25 1 1,-25-25 0,75-1-1,-26-48 1,1-1 0,-1-50-1,1-24 1,-25 50-1,-25 73 32,-25 26-31,25 24 0,-25-49-16,50 50 15,0-26 1,24-24-1,26-25 17,24-25-17,-49-49 1,24-50 0,-49 0-1,0 49 1,0 50-1,-1 50 17,1 25-17,50 49 1,-1 0 0,0 1-1,-24-51 1,-50 26 15,-50-51-15,-49 1-1,-74 0-15</inkml:trace>
  <inkml:trace contextRef="#ctx0" brushRef="#br0" timeOffset="25135.06">3622 4391 0,'25'-25'31,"-50"25"63,25 25-94,-25 0 15,-25 24-15,1 1 16,-1 24 0,1 75-1,24-25 1,25-74-16,49 24 16,51-49-1,-1-25 1,-25-25-1,1-49 1,-26-25 0,-24-25-1,-75 0 1,1 0 0,-26 74-1,1 50 1,-50 50 15,99-1-15,25 1-16</inkml:trace>
  <inkml:trace contextRef="#ctx0" brushRef="#br0" timeOffset="25768.11">4192 4441 0,'0'0'0,"25"0"16,-50 0 31,25 24-32,-24 26-15,24 49 16,-25 50 15,25-25-15,-25 0-1,25-74 1,25-75 15,-25-25-15,25-74-1,-25-49 1,0 24 0,-25 74-16,25 1 15,0 99 32,49-25-31,-24 25-16,74 24 31,1 1-15,-1-1-1,-50 1 1,-49 49 0,-24 0-1,-26 1 1,0-51-16,-24 26 15,-25-50 1,49-25 0,75-50-1</inkml:trace>
  <inkml:trace contextRef="#ctx0" brushRef="#br0" timeOffset="26102.29">4937 4490 0,'0'0'0,"0"25"63,0 0-63,0 0 15,0 24-15,0 1 16,-25 74 0,50-50-1,-1-24 1,26-25 0,49-25-1,25-75 1,-74 50-1</inkml:trace>
  <inkml:trace contextRef="#ctx0" brushRef="#br0" timeOffset="26352.05">4961 4441 0,'0'0'0,"-49"-25"32,24 0-32,25 0 15,50 0 1,24-24 0,-24 24-16,49-25 15,-25 50 1</inkml:trace>
  <inkml:trace contextRef="#ctx0" brushRef="#br0" timeOffset="26519.62">4986 4614 0,'0'0'0,"0"50"16,-25-50-1,50 25 1,50-25 0,-26-25-16,75 0 15</inkml:trace>
  <inkml:trace contextRef="#ctx0" brushRef="#br0" timeOffset="26818.59">5780 4862 0,'0'0'0,"0"25"16,0 0 15,25 0-15,0-25-1,-1 0 1,1-25 15,-25 0-15,-25 0 0,1 25-16,-26 0 15</inkml:trace>
  <inkml:trace contextRef="#ctx0" brushRef="#br0" timeOffset="159894.62">23046 2431 0,'24'0'141,"1"25"-125,0-25-16,74 0 15,25 25 1,0-25 0,0 0-1,-24 25 16,24-25-15,0 0 0,-25 0-1,0 0 1,0 0 0,-24 0-1,24-25 1,-74 25-16,49 25 15,26-25 1,-26 0 0,0 0-1,-24 0 1,0 24 0,24-24-1,-49 0 16,24 0-15,26 0 0,-1 0-1,50 0 1,-49 0-16,98 0 16,26 0-1,24 0 1,25 0-1,0 0 1,0 25 0,0-25-1,25 0 1,-25 25 0,0-25 15,0 25-16,1 0 1,-125-25-16,99 0 16,0 24-1,0-24 1,-24 25 0,-1-25-1,-49 0 1,25 25-1,-25-25 1,24 0 0,75 25 15,-173-25-31,173 0 16,-99 25-1,-1-1 16,1-24-15,0 25 0,-25 0-1,-49-25 1,-51 0 0,1 0 15,-74 0 31</inkml:trace>
  <inkml:trace contextRef="#ctx0" brushRef="#br0" timeOffset="164910.89">28677 3597 0,'0'-25'32,"-25"50"-1,0 0-15,0 24-16,-24 1 15,-50 74 1,-25 0-1,49-25 1,26-24 0,24-75-1</inkml:trace>
  <inkml:trace contextRef="#ctx0" brushRef="#br0" timeOffset="165199.22">28454 3671 0,'0'0'16,"24"-74"-1,-48 49-15,24 0 16,0 50 31,-25 0-47,25 74 15,0 25 1,0 0 0,25 0-1,-25-24 1,24-26 0,-24-49 15</inkml:trace>
  <inkml:trace contextRef="#ctx0" brushRef="#br0" timeOffset="165428.49">28181 3969 0,'0'0'0,"-25"-49"31,50 49-16,24 0 1,100 0 0,25 0-1,-25 0 1,-75 0 0</inkml:trace>
  <inkml:trace contextRef="#ctx0" brushRef="#br0" timeOffset="166745.23">29223 3721 0,'0'-25'15,"0"0"63,0 50-78,0 0 16,-25 25-16,25-1 16,0 1-16,-25 74 15,25-50 1,25 1 0,24-75-1,1 25 16,0-50-15,-1-25 0,1-49-1,-25 74-15,-1-49 16,-24-1 0,25 26-1,-25 24 1,-25 50 46,25 0-46,0 24 0,-24 1-16,24 49 15,-25 25 16,25-74-31,-25 74 16,0 0 0,0-50-1,1 25 1,-26-49 0,0 0-1,1-26 1,-1-24-1,1-24 1,-1-26 0,25 0-1,25-24 1,-25 49-16,50-49 16,0-1-1,-25 50 16,50-24-15,-26 24-16</inkml:trace>
  <inkml:trace contextRef="#ctx0" brushRef="#br0" timeOffset="167344.13">29793 4192 0,'-25'0'31,"50"0"16,0-24-31,25 24-1,-26 0-15,1 0 16,25 0 0,-1-25-1,-24 25-15,0 0 16,0 0 15</inkml:trace>
  <inkml:trace contextRef="#ctx0" brushRef="#br0" timeOffset="167697.41">29868 4366 0,'0'0'0,"-25"0"16,0 0-1,50 0 32,0 0-47,-1 0 16,51 0-1,24 0 1,-25 0 0,-24 0-1,-25 0 1,0 0 15,-50 0-15</inkml:trace>
  <inkml:trace contextRef="#ctx0" brushRef="#br0" timeOffset="169095.51">30637 3994 0,'0'-25'94,"-25"50"-78,25 0-1,0 0-15,-25 24 16,25 26 0,25-1-1,-25-49 1,49 0-1,1-25 1,-25-25 0,24-25-1,-24 25-15,-25-24 16,25-1-16,0-24 16,-25-1-1,0 51 16,0-1 16,-25 25-31,25 74 0,-25-24-1,25 49 1,0 0-1,-25-49-15,25-1 16,0 26-16,0 24 16,0 0-1,-24 1 1,-26-1 0,25-74-1,0-1 16,-24-24-15,-1-24 0,1-51-1,24 1 1,0 24 0,25 1-1,25 24-15,0 0 16</inkml:trace>
  <inkml:trace contextRef="#ctx0" brushRef="#br0" timeOffset="169623.62">31058 4887 0,'0'0'0,"0"-25"31,-24 25-15,-1 0 62,0 0-78,0 25 15,0-25-15,0 25 16,25 24 0,-24 26-1,48-1 1,1-49 0,25 0-1,-25 0 1,0-25-1,-1 0 17</inkml:trace>
  <inkml:trace contextRef="#ctx0" brushRef="#br0" timeOffset="170078.17">31331 4515 0,'0'0'0,"0"-25"63,-25 25-48,75 0-15,-25 0 16,0 0-1,74 0 1,-25 0 0,1 0-1,-51 0 1,26 0 0</inkml:trace>
  <inkml:trace contextRef="#ctx0" brushRef="#br0" timeOffset="170378.35">31554 4316 0,'0'0'0,"-24"-24"46,24 48-14,0 1-32,0 0 15,24 50 1,-24 24 0,25 0-1,-25-25 1,0-24-1,0-25 1,25-25-16</inkml:trace>
  <inkml:trace contextRef="#ctx0" brushRef="#br0" timeOffset="171078.32">32150 4068 0,'0'0'0,"-25"-49"31,25 74-15,0-1-1,25 51 1,-25-26 0,49 1-1,-24-25 1,0-25-16,25-25 16,-1-25-1,1-74 16,0 50-15,-26 24 0,-24 26 31,-24 73-47,24-24 15,-25 74 1,0 25-1,25-49-15,-25 74 16,50-50 0,-25 0-1,-25 0 1,25-49 0,0-25 15,-25-1-16,-24-48 1,-1-51 0,25 1-1,25-1 1,0 26 0,0-1-1</inkml:trace>
  <inkml:trace contextRef="#ctx0" brushRef="#br0" timeOffset="171845.17">32671 4813 0,'0'0'0,"25"0"16,-25 24-1,0 1 17,0 0-32,0 0 15,0 24 1,0 1 0,0 0-1,0 24 1,0 25-1,0-24 1,-25-1 0,25-24-1,0-25 17,0-75 14,0 25-30,25-74 0,-1-25-1,-24 0 1,25 25 0,-25-1-1,0 26 1,0 24-1,25 1 1,0 24 0,0 25 15,-1 0-31,51 0 16,-26 25 15,1 0-16,-50 24 1,0-24 0,-50 25-1,26-50 1,-76 49 0,-24-24-1,-24-25 1,73 0-16</inkml:trace>
  <inkml:trace contextRef="#ctx0" brushRef="#br0" timeOffset="177456.39">6673 6524 0,'0'0'0,"0"25"110,0 0-110,0 25 15,0-1-15,-25 1 16,25 74 0,-49 25-1,24 0 1,-50-25-1,51-50 1,24-49 0,-25 0-1</inkml:trace>
  <inkml:trace contextRef="#ctx0" brushRef="#br0" timeOffset="177864.38">6227 7517 0,'-25'0'16,"50"0"0,-25-25-1,24 25 1,51-25-1,-1 25 1,50-25 0,25 0-1,-25 1 1,-25 24 0,-74-25-1,0 25 1,0 0-16,-25-25 15,-25 25 1</inkml:trace>
  <inkml:trace contextRef="#ctx0" brushRef="#br0" timeOffset="178312.98">6251 6599 0,'0'0'0,"0"-25"16,25 25 0,-25-25-1,25 25-15,49-25 16,50 1 0,50-26 15,-25 25-16,-25 0 1,-74 25 0,-26-25-1,-48 25 17,24 25-17</inkml:trace>
  <inkml:trace contextRef="#ctx0" brushRef="#br0" timeOffset="178762.28">7566 6500 0,'0'0'0,"-25"0"15,25-25 1,-24 25 15,24 25-31,-25-1 16,-50 76-1,1 24 1,-1 0 0,51 0-1,24-50-15,0 25 16,24 1 0,76-51 15,-26-24-16,25-25 1,-24-25 0,-50 0-16</inkml:trace>
  <inkml:trace contextRef="#ctx0" brushRef="#br0" timeOffset="179145.34">8062 6524 0,'0'0'0,"25"0"16,-25-24 0,25 24-1,-25 24 1,-25 1-1,25 50 1,-25 49 0,25 0-1,-25 0 1,25-75-16,-24 51 16,48-51-1,1-24 1,50-25-1,-1-25 1,25 0 0,-74 1-1</inkml:trace>
  <inkml:trace contextRef="#ctx0" brushRef="#br0" timeOffset="179362.32">7889 7020 0,'0'0'0,"-25"0"15,0 0 1,50-24 0,0-1-1,74-25 1,50 1-1,-100-1-15</inkml:trace>
  <inkml:trace contextRef="#ctx0" brushRef="#br0" timeOffset="179679.65">8608 6475 0,'0'-25'16,"0"50"15,50 0-15,-50-1-16,49 1 16,1 99-1,-1-25 1,-24 25-1,-25 25 1,-74 0 0,-50-25-1,74-99-15,1 0 16,24-25 0</inkml:trace>
  <inkml:trace contextRef="#ctx0" brushRef="#br0" timeOffset="179979.02">9451 6872 0,'0'24'47,"25"-24"-32,0 0-15,0 0 16,0 0-16,74-24 16,0 24-1,-74-25 16</inkml:trace>
  <inkml:trace contextRef="#ctx0" brushRef="#br0" timeOffset="180179.48">9575 7070 0,'0'0'0,"-24"25"0,-1-25 0,0 25 16,0-25 15,50 0-15,0 0-16,99-25 15,25-25 1,74 25 0</inkml:trace>
  <inkml:trace contextRef="#ctx0" brushRef="#br0" timeOffset="180628.4">11535 6375 0,'0'0'0,"0"-24"62,0 48-62,0 1 16,0 25-16,-25 0 16,1 74-1,-1 0 1,25 0 0,-25-25-1,25-50 1,0-24-1</inkml:trace>
  <inkml:trace contextRef="#ctx0" brushRef="#br0" timeOffset="180912.92">11337 7145 0,'0'0'16,"-50"0"-16,-24 24 31,49-24-15,50 25 15,24-25-15,100-25-1,25 1 1,-25-1-1,-75 25-15,25-50 16,-49 25 0,-25 0-1,-50 1 1</inkml:trace>
  <inkml:trace contextRef="#ctx0" brushRef="#br0" timeOffset="181213.62">11238 6351 0,'0'0'15,"0"-50"1,-25 25-1,74 0 1,-24 25-16,99-24 16,0 24-1,-25-25 1,1 0 0,-51 50 15,-24 0-31</inkml:trace>
  <inkml:trace contextRef="#ctx0" brushRef="#br0" timeOffset="181729.18">12329 7095 0,'0'0'0,"25"0"31,-25-25-16,-25 25 17,0-25-17,0 25-15,-24 25 16,-50 0 0,24 25-1,26-1 1,24 26-1,0-1 1,75 0 0,24-24-1,-24-50-15,24 25 16,-24-25 0,-26 0 15,1-25-16</inkml:trace>
  <inkml:trace contextRef="#ctx0" brushRef="#br0" timeOffset="182162.33">13693 6996 0,'0'0'15,"-49"0"1,24 0-16,25-25 31,25 25-15,0 0 0,49-25-1,0 25 1,51 0-1,-26 0 1,0 0 0,-49 0-1,-50-25 1</inkml:trace>
  <inkml:trace contextRef="#ctx0" brushRef="#br0" timeOffset="182412.35">13991 6748 0,'0'0'0,"-25"0"0,1 0 31,24 24 0,0 1-15,0 74-1,-25 25 1,25 25 0,0-25-1,25-99 1</inkml:trace>
  <inkml:trace contextRef="#ctx0" brushRef="#br0" timeOffset="182762.6">15132 6375 0,'0'-24'31,"0"-1"-31,-25 50 31,25 24-31,-24 51 16,48 24 0,-24 0 15,0-25-16,25-50 1,-25 1 0</inkml:trace>
  <inkml:trace contextRef="#ctx0" brushRef="#br0" timeOffset="183012.96">14983 7045 0,'0'0'0,"-24"25"15,-26-25 1,75 0 31,0 0-47,99-25 16,24 0 15,-23 1-16,-51-1 1,-24 0 0,-26-25-16</inkml:trace>
  <inkml:trace contextRef="#ctx0" brushRef="#br0" timeOffset="183262.61">15008 6425 0,'0'0'0,"-74"-124"15,74 99 1,0 0-16,-25 1 16,75 24 15,49-25-16,25 0 1,0 25 0,-74-25-16,-1 25 0</inkml:trace>
  <inkml:trace contextRef="#ctx0" brushRef="#br0" timeOffset="183963.59">16174 6971 0,'0'0'0,"-49"25"15,49-1 1,24 1 0,-24 0-1,25 50 1,-25 49 0,-25 0-1,25 0 1,-24-25-1,-1 0 1,25-74 0,0 0-1,0-50 1,0-50 0,25-73 15,-1-1-16,1-25 1,-25 25 0,25 50-1,-25 25 1,25-1 0,24 26-1,1 49 1,74 0-1,-50 0 1,-24 49 0,-50 26-1,-50-26 1,-98 26 0,-26-26 15,-25-24-31</inkml:trace>
  <inkml:trace contextRef="#ctx0" brushRef="#br0" timeOffset="185629.62">1960 9476 0,'0'-49'15,"0"24"17,-25 25-32,25-25 15,-25 25 16,25 25-31,-25 25 16,-24 98 0,24 1-1,25-74 1,50-50 0,24-50-1,0-75 1,1 1-1,-50 25 1,-25 49 0,0 0-1,24 75 1,-24 49 0,0-49-1,50-1 1,-25-24-1,24-25 1,-24-25 0,0-24-1,0-51 1,-25 26 0,0 24-1,0 26 1,-25 24-1</inkml:trace>
  <inkml:trace contextRef="#ctx0" brushRef="#br0" timeOffset="186095.57">2481 9303 0,'0'0'16,"25"-25"-16,-1 0 31,-24 0-15,25 50 0,-25 0-1,0 74 1,25-49-16,-50 74 15,25-25 1,-25-25 0,25-49-1,0-50 17,25-24-1,25-26-16,-1 51 1,1-1 0,0 25-1,-1 49 1,-24 51 0,-25-26-1,0-49 1</inkml:trace>
  <inkml:trace contextRef="#ctx0" brushRef="#br0" timeOffset="186513.52">3150 9675 0,'25'0'15,"0"-25"1,-25 0 0,25-24-1,0 24 1,0-25 0,-50 25-1,0 25 1,-25 0-1,-24 50 1,24 49 0,1-24-1,49-1 1,0 1 0,24-75-1,26 24 1,24-24-1,-24 0 1,0-49 0,-25 24-16</inkml:trace>
  <inkml:trace contextRef="#ctx0" brushRef="#br0" timeOffset="186812.91">3523 9625 0,'0'0'0,"24"0"16,1-25-1,-25 75 32,-25 24-47,25-49 32,0 0-32,0-50 31,0 0-16,25-24 1,25-26 0,-1 26-1,-24-1 1,25 25 0</inkml:trace>
  <inkml:trace contextRef="#ctx0" brushRef="#br0" timeOffset="187113.38">3919 9650 0,'0'0'0,"50"0"31,-25 0-31,0 0 0,0-25 16,-1 0 15,1-24-16,-50-1 1,-24 50 0,-26 25-1,26 49 1,24-24-16,25 49 16,0-24-1,49-26 1,26-24-1,-1-25 1</inkml:trace>
  <inkml:trace contextRef="#ctx0" brushRef="#br0" timeOffset="187896.62">7169 9427 0,'0'0'0,"0"-25"31,0 0-31,-25 50 47,25 25-31,0-1-16,-24 26 15,-1 148 1,0-99-1,25-25 1,-25-24 0,0-75-1</inkml:trace>
  <inkml:trace contextRef="#ctx0" brushRef="#br0" timeOffset="188166.81">6847 10245 0,'0'0'0,"-25"0"31,75-24 16,-26-1-47,51 0 16,-26 0-1,26 0-15,49-24 16,-25-1 0,-49 50-1,-26 0 17</inkml:trace>
  <inkml:trace contextRef="#ctx0" brushRef="#br0" timeOffset="188530.3">6822 9402 0,'0'0'16,"0"-25"-16,0 0 0,-25 25 16,25-24-1,25-1 1,49 0 15,-24 25-31,74-50 16,-25 1-1,-24 24 1,-51 0 0,1 25-1</inkml:trace>
  <inkml:trace contextRef="#ctx0" brushRef="#br0" timeOffset="188963.41">7988 9973 0,'0'0'0,"0"-25"16,0 0 15,-25 25-31,-25-25 16,26 50-1,-100 25 1,49 24-1,50 0 1,25-24 0,75 24-1,-1-24 1,25-50 0,-24 25 15,-50-25-31</inkml:trace>
  <inkml:trace contextRef="#ctx0" brushRef="#br0" timeOffset="189430.45">9948 9526 0,'0'0'16,"0"-25"0,0 0-1,-25 50-15,25 0 16,-25 0-1,25 49 1,0 1 0,25 24-1,-25-49 1</inkml:trace>
  <inkml:trace contextRef="#ctx0" brushRef="#br0" timeOffset="189830.4">9873 9228 0,'0'0'0,"-49"-49"31,49 24-31,-25 25 32,25 25-17,0 0 1,25-25 0,-1 0-1,1 0 1,-25-50-1,25 0 1,-25 1 0,-25 24-1,-24 0 1,24 50 0,25 74-1,0-49-15</inkml:trace>
  <inkml:trace contextRef="#ctx0" brushRef="#br0" timeOffset="190146.52">10369 9452 0,'0'0'0,"25"0"15,0 0 1,-50 0-1,0 0 1,1 49 0,24 1-1,49-1 1,1-49-16,-1 50 16,-24-50-1,-25 0 16,-74 25-15,-25 0 0,49-1-1</inkml:trace>
  <inkml:trace contextRef="#ctx0" brushRef="#br0" timeOffset="190562.87">12701 9080 0,'0'0'0,"0"-25"0,-25 25 15,25-25 1,0 25 15,0 25-31,0 24 16,-24 75-1,-1 25 1,50-25 0,-25-49-1</inkml:trace>
  <inkml:trace contextRef="#ctx0" brushRef="#br0" timeOffset="191330.37">12577 9501 0,'0'-25'32,"-25"25"-17,25-24 1,25 24-1,50-50 1,24 0 0,25-24-1,-50 0 1,1-26 0,-26 51-1,-49 24 1,25 0-1,-25 100 1,-25-1 0,25 25-1,0 0 1,0-24 0,0-50 15,25-50 0,-25 0-15,25 0-1,0-24 1,-1 24-16,1 25 16,25 0-1,24 25 1,26 24-1,-1-49 1,25 0 0,-25-25-1,-25-24 1,-24-1 0,-50-49 15,-25 25-16,-74 49 1,25 99 0,24 1-1,50 49 1,0-50 0,50 25-1,-1-74-15</inkml:trace>
  <inkml:trace contextRef="#ctx0" brushRef="#br0" timeOffset="191863.73">16100 8831 0,'0'0'15,"0"-74"1,-25 49-1,0 0 1,-25 50 0,-24 0-1,0 99 1,-1 50 0,26-25-1,73-50 1,1-74-16,99-1 15,25-24 1</inkml:trace>
  <inkml:trace contextRef="#ctx0" brushRef="#br0" timeOffset="192230.21">16472 9055 0,'0'0'0,"0"-25"16,0 0-1,-25 0 1,-49 50 0,24 25-1,25 24 1,25-24-16,0 24 16,50-24-1,24-50 1,-24 0-1,-1-25 1,-24-25 0,-50-24-1,-49 24 1,0 1 15,-1 24-15,50 25-1,1 0-15</inkml:trace>
  <inkml:trace contextRef="#ctx0" brushRef="#br0" timeOffset="192763.73">16770 8955 0,'0'0'15,"24"25"-15,1 0 16,0 25-1,-25 24 1,0 1 0,-25-26-1,25-49 32,50-99-31,-1 0-1,26 24 1,-50 75 0,24 0-1,-49 75 1,0-1 0,25-24-1,0-75 16,0-25-15,74-49 0,-50 49-16,1 1 15,-25 49 1,24 25 15,-49 49-15,25 50-1,-25-49 1,25-51 0,0-24-16</inkml:trace>
  <inkml:trace contextRef="#ctx0" brushRef="#br0" timeOffset="193047.73">17836 8782 0,'0'0'0,"50"-75"15,-50 51 1,0 73 31,-25-24-47,25 49 0,0 75 31,-25 25-15,25 24-1,-25 1 1,25-75 0,-24-50-1,24-49 1,0-75 0</inkml:trace>
  <inkml:trace contextRef="#ctx0" brushRef="#br0" timeOffset="193330.43">17836 9154 0,'0'0'0,"50"-149"31,-50 99-31,49 1 31,-24 24-15,25 0-1,-25 25-15,-1 75 16,-24 24 0,-49 25-1,-1-25 1,25-49 0,25-75 15</inkml:trace>
  <inkml:trace contextRef="#ctx0" brushRef="#br0" timeOffset="193613.46">18382 8633 0,'0'0'0,"25"-50"15,-25 75 32,-25 0-47,25 25 16,-25 74-1,25 24 1,0-23 0,25-51-1,0-49 1,24-25-1,-24 0-15</inkml:trace>
  <inkml:trace contextRef="#ctx0" brushRef="#br0" timeOffset="193930.46">18580 9055 0,'50'-25'16,"0"0"15,-1 0-16,26-24 1,-1 24 0,-49-25-1,-25 1 1,-50 49 0,-24 24-1,24 1-15,-24 50 16,24 24-1,50 0 1,0-24 0,50-51-1,24-24 17,25-24-32</inkml:trace>
  <inkml:trace contextRef="#ctx0" brushRef="#br0" timeOffset="194513.35">19126 8831 0,'0'0'16,"25"-24"-16,0 24 15,0 0 1,-1 0 0,1 49-1,-25 50 1,0-24-1,-25-1 1,1-74 15,48-24-15,26-76 15,24 1-15,-24 25-1,-25 74-15,0 0 16,-1 49 0,-24 26-1,-24 24 1,-1-74 0,50-50 15,-1-50-16,26-24 1,24 0 0,-24 49-1,-25 50 1,0 25 0,0 25-1,-25 49 1,24 0-1,-24-24 1,25-50 0</inkml:trace>
  <inkml:trace contextRef="#ctx0" brushRef="#br0" timeOffset="194831.07">20118 8931 0,'0'0'0,"50"0"15,-25-50 1,0 0 0,24 1-1,-49-1 1,-25 1 15,-24 49-15,-26 24-1,1 51 1,24-1 0,26 25-1,24-24 1,49-25 0,1-50-1,-1 24-15,1-48 16</inkml:trace>
  <inkml:trace contextRef="#ctx0" brushRef="#br0" timeOffset="195196.7">20466 8782 0,'25'0'0,"-50"0"0,74-25 16,-24 25 15,0 25-15,-25 0-1,-25 49 1,0 25 0,1-49-1,48-75 1,1-25 0,50-74-1,24 0 1,-50 75-1,-24 24 1,0 75 0,0 49-1,-25 50 1,-25-25 15,25-75-31</inkml:trace>
  <inkml:trace contextRef="#ctx0" brushRef="#br0" timeOffset="195763.97">21111 8335 0,'0'-25'15,"0"1"17,0 48-32,0 26 15,-25 0-15,0 99 16,25-1 15,0 1-15,99-50-1,25-74 1,-24-25 0,-26 0-1</inkml:trace>
  <inkml:trace contextRef="#ctx0" brushRef="#br0" timeOffset="196297.38">21136 8782 0,'0'0'0,"-25"0"0,-25 0 16,75 0 15,0-25-15,49 50-16,75-25 16,0-25 15,-25 0-16,-50 0 1,-49 1 0,-50-26-1,0 25-15,-49 25 16,-25 25 0,24 25-1,26 49 1,49-25-1,74 1 1,25-51 0,50-24-1,-49-24 1,-51-26 15,-49 25-15,25 25-1,-25-25-15,25 25 16,0 50 0,24 24-1,-49 1 1,25-25 0</inkml:trace>
  <inkml:trace contextRef="#ctx0" brushRef="#br0" timeOffset="196630.14">22128 8782 0,'0'0'0,"25"-25"16,-1 25 0,1 25-1,-25 0 1,25 24-1,0 1 1,-25-25 0,25-50-1,-25 0 1,74-49 0,-24-1-1,-50 50 1,49 1-1,1 48 1,-25 1 0</inkml:trace>
  <inkml:trace contextRef="#ctx0" brushRef="#br0" timeOffset="197147.11">22624 8831 0,'0'0'15,"25"-49"1,0 24-1,-1 25 1,1 25 15,0 24-15,0-24 0,0-25-1,-1 0-15,51-49 16,-26-26-1,1 1 1,-50 49 0,0 50 31,-25 24-32,-24 75 1,-1 75-1,0 49 1,1 25 0,-26-25-1,26-124-15,-50 25 16,-26-75 0,-23-74-1,24-74 1,74-100-1,75-99 1,49 25 0,-24 149-1</inkml:trace>
  <inkml:trace contextRef="#ctx0" brushRef="#br0" timeOffset="197798.18">24236 8608 0,'0'0'0,"50"-74"15,-50 24 1,0-49 0,0 49-1,-50 50 1,-24 50-1,24 49 1,50-49-16,0 74 16,50 0-1,0-25 1,-26 0 15,-24-24-15,-74-1-1,-25-74 1,0 0 0,49-25-16,25 25 15,25-49-15,0 24 16,25 0-16</inkml:trace>
  <inkml:trace contextRef="#ctx0" brushRef="#br0" timeOffset="198164.69">24906 8856 0,'0'0'31,"-25"-25"-31,1 25 16,-26 25-16,0-25 15,-49 50 1,50 74 0,49-74-1,49-26 1,50-24 0,1-24-1,-51-26 1,-49-25-1,0 26 1,0 24 15,-25 25-31,25-25 16</inkml:trace>
  <inkml:trace contextRef="#ctx0" brushRef="#br0" timeOffset="200031.54">25105 9104 0,'0'0'16,"24"-24"15,1-1-31,-25 0 0,25 0 16,25-49-1,24-75 1,25-149-1,-99 199 1,25-50 0,-25 99-1,-25 75 17,-24 50-17,-26 74 1,75 24-1,0 26 1,25-75 0,50-25-1,-26-74 1,26-25 0,-26-50-1,1-49 1,-25-25-1,-1 74 1,-24 25 0,0 75-1,0 49 1,25-24 15,25-26-15,24-24-1,1-75 1,-26 1 0,1-50-1,-50-25 1,25 49 0,-50 100 15,25 49-16,25 50 1,-1 0 0,51-49-1,24-50 1,0-50 15,1-50-15,-26-49-1,-49-99 1,0-25 0,-1 74-1,1 150-15,-25-1 16,-25 74 15,1 1-15,24 149-1,-25-1 1,50 0 0,-25-123-1,24-1 1,-24 26 15,0-125-15,-24 0-1,24-99 1,24 0 0,1 25-1,50 24 1,-51 50 0,26 25-1,-25 0 1,0 75-1,-25 74 1,0-50 0,0-25-1,49-49 1,1-25 0,74-50-1,-50 1 1,1-50-1,-50 24 1,-25 50 0,-75 25-1,1 25 1,24 50 0,50-1-1,0 0 1,25-24-1,124-50 1,-50-25 0,-25-49-1,1-50 17,-26 49-17,-24 75 1,25-24-1,-25 73 1,0 50 0,-25 25-1,0-74 1,0-25 15,0-50-31,74-49 16,0-1-1,-49 50 1,-25 1 0,50 73-1,-25 26 17,49-1-17,0-24 1,1-25-1,-26-50 1,-24-25 0,0-74-1,-25 50 1</inkml:trace>
  <inkml:trace contextRef="#ctx0" brushRef="#br0" timeOffset="202462.68">6797 12304 0,'0'-24'16,"0"-1"-1,0 0 1,0 75 31,0-1-31,-25 125-1,0 0 1,-24-26-1,24-24 1,0-74 0,25-75 46,0 0-46,0 1-1</inkml:trace>
  <inkml:trace contextRef="#ctx0" brushRef="#br0" timeOffset="202751.34">6549 13049 0,'0'0'0,"-25"24"31,50-24 16,0 0-47,24-24 15,26 24-15,74-50 32,0 0-17,-50 26 1,-50 24-1,-24 0 17</inkml:trace>
  <inkml:trace contextRef="#ctx0" brushRef="#br0" timeOffset="203080.92">6425 12255 0,'0'0'0,"0"-25"15,0 0 1,50 25-1,-1-25 1,100 1 0,0-26-1,-75 25-15,26 0 16,-76 25 0,1-24-1,0 24 1</inkml:trace>
  <inkml:trace contextRef="#ctx0" brushRef="#br0" timeOffset="203780.87">7392 12850 0,'25'0'31,"-25"25"1,-25 0-32,25 0 15,0-1-15,-24 26 16,24 49-1,0 25 1,0 0 0,0-24-1,0-26 1,0-49 0,0 0-1,0-50 16,0-25-15,-25-49 0,25-50-1,0 25 1,0 0 0,25 25-1,-1 0 1,26 24-1,25 26 1,-26 24-16,26 25 16,24 25-1,-50 24 17,-24 26-17,-25-26 1,-74 26-1,-25-26 1,-1-24 0,26 0-1</inkml:trace>
  <inkml:trace contextRef="#ctx0" brushRef="#br0" timeOffset="204214.78">9675 12503 0,'0'0'0,"0"-25"31,0 50-15,-25 0-16,25 74 16,0 0-1,25-24 1,-25-26 15,25-49-15,-1 0-16,1-25 15</inkml:trace>
  <inkml:trace contextRef="#ctx0" brushRef="#br0" timeOffset="204530.45">9675 12230 0,'0'0'0,"-100"-74"31,76 74-31,-1 0 0,0 24 32,25 1-17,0 0-15,25 0 32,0-25-17,-1-25 1,1 0-1,-25 0 1,0 1 0,-25 24-1,25 24 1</inkml:trace>
  <inkml:trace contextRef="#ctx0" brushRef="#br0" timeOffset="204847.62">10171 12478 0,'0'0'0,"25"0"32,-75 0-32,25 25 15,0 0 1,1 49-1,24 1 1,74-51 0,-24 1-1,-26 0 1,-24 0 0,-49 0-1,-26-1 1,51 1-1</inkml:trace>
  <inkml:trace contextRef="#ctx0" brushRef="#br0" timeOffset="205247.39">12627 11982 0,'0'-25'0,"0"50"32,0 0-32,0 49 15,0 50 1,0 50-1,25-50 1,-1 0 0</inkml:trace>
  <inkml:trace contextRef="#ctx0" brushRef="#br0" timeOffset="205998.56">12552 12428 0,'0'0'0,"-24"-49"32,24 24-32,24 0 15,1 25 1,74-74 0,50 24-1,-74 1 1,-26-1-1,-49 0 1,25 50 0,-25 25 15,25 25-31,-25-1 16,25 75-1,-1 25 1,-24-49-1,0-76-15,0 1 32,0-74-17,25-76 17,0 26-17,0 25 1,0 74-1,24 0 1,26 49 0,24 1-1,25 0 1,25-50 0,-75 0-16,25-75 15,-49 1 1,-25-25-1,-75 24 1,25 26 0,-49 73-1,0 76 17,74 24-17,0 24 1,74-48-1,0-1 1,26-74-16</inkml:trace>
  <inkml:trace contextRef="#ctx0" brushRef="#br0" timeOffset="206781.5">16224 12056 0,'0'0'16,"0"-24"-16,0-1 15,0 50 1,25-1-1,-25 76 1,24 73 0,-24 51-1,0-125 1,0 99 0,25-74-1,-25-74 1,0-100 31,-25 25-47,25-49 15,-24-100 1,-26-74 0,50 25-1,0 25 1,50 74-1,-26 74-15,51-24 16,-1 49 0,-24 25-1,-1 74 17,1 75-17,-50 0 1,0 0-1,-50-25 1,26-50 0,-1-74-1,25 25 1</inkml:trace>
  <inkml:trace contextRef="#ctx0" brushRef="#br0" timeOffset="207216.37">17042 12205 0,'0'0'0,"25"-49"0,-25-1 15,0 0-15,-25-24 32,-49 74-17,0 50 1,-1 49-1,50 25 1,25-50 0,25-49-16,25-25 15,49-25 1,0-49 0,-24-25-1,-51 49 1,-24 25-1,25 50 17,-25 49-17,0 1 17,25 49-17,0-50 1,0-49-16</inkml:trace>
  <inkml:trace contextRef="#ctx0" brushRef="#br0" timeOffset="207581.3">17390 12156 0,'0'0'0,"24"-50"31,-24 25-31,25 0 15,0 50 1,25 25 0,-50 49-1,0-49 1,0 24 0,0-49-1,0 0 1,25-75-1,-1-49 1,26-25 0,0 49-1,-26 51 1,26 48 15,0 26-15</inkml:trace>
  <inkml:trace contextRef="#ctx0" brushRef="#br0" timeOffset="207866.18">18109 11759 0,'0'0'15,"50"-124"1,-50 99 15,0 50-15,-25 74-1,25 0 1,-25 25 0,25-49-16,25 73 15,-25-73 1,25-26 15</inkml:trace>
  <inkml:trace contextRef="#ctx0" brushRef="#br0" timeOffset="208214.78">18059 12255 0,'0'0'0,"0"-25"15,-24-25 1,48 26-1,1-26 1,25 25 0,0 0-16,98-24 15,-48-1 1,-1 50 0,-74 0-1,-1 25 1,1 49-1,0 1 1,0-26 0,0 26-1,-25-26 17,24 1-17</inkml:trace>
  <inkml:trace contextRef="#ctx0" brushRef="#br0" timeOffset="208335.41">18630 11932 0,'0'0'0,"-50"-74"15,26 49 1,-1 0-16</inkml:trace>
  <inkml:trace contextRef="#ctx0" brushRef="#br0" timeOffset="208764.83">19002 12056 0,'0'0'0,"75"-49"16,-51 24-16,1 0 15,0 25 17,-75 25-17,1 25-15,-50 49 32,24 25-17,50-50 1,100 1-1,74-75 1,-1-25 0,-48-50-1</inkml:trace>
  <inkml:trace contextRef="#ctx0" brushRef="#br0" timeOffset="210032.47">19498 12106 0,'0'0'0,"-25"0"15,1 0 1,-1 50 0,25-1-1,25-24 17,24-25-17,26-25 1,-1-24-1,-49-1 1,0 0 0,-25 26-1,0 48 1,49 1 0,-24 25-1,50-1 1,-26-24-1,26-25 1,-1-49 0,-24-26-1,-1-24 17,-24-75-17,0-24 1,-25 123-16,0 26 15,-25 49 1,-49 49 0,24 75-1,50 25 1,0 25 0,74-50-1,75-50 1,25-74-1,-50-24 1,-25-26 0,-49-148-1,-75 98 17,-25 51-17,1 49 1,-1 49-1,1 26 1,24 49 0,25-50-1,25-49 1,24-25 0,-24-50-1,25 1 1,-1-50-1,-24 123 17,0 51-17,0-1 17,-1-24-17,26-50 1,24 0-1,1-25 1,-1-49 0,1-26-1,-26 26 1,-49 24 0,25 26-16,-25-1 15,0 50 32,25-1-31,0 1-16,0 74 15,-25-49 17,0 74-17,24-25 1,1-24-1,25-26 1,-1-24 0,-24-50-16,25 0 15,24-49 1</inkml:trace>
  <inkml:trace contextRef="#ctx0" brushRef="#br0" timeOffset="210697.71">23691 11982 0,'0'0'0,"0"-74"31,0 49-31,-25 0 15,0 25 1,-49 0 0,-1 25-1,50 49 1,50 50 0,50-25-1,24 1 1,-50-1-1,-24-50-15,-50 1 16,-49 0 0,-25-25-1,0-25 17,24-50-17,50 0-15</inkml:trace>
  <inkml:trace contextRef="#ctx0" brushRef="#br0" timeOffset="211014.4">23914 12180 0,'0'0'0,"25"0"31,0 0-31,-50 25 16,0 50-1,0-26 1,75 26 0,-1-75-1,26 0 17,-26-25-17,-24-50 1,-50 26-1,-24-1 1,-26 25 0,51 25-16</inkml:trace>
  <inkml:trace contextRef="#ctx0" brushRef="#br0" timeOffset="212297.85">24187 12428 0,'0'0'0,"49"25"15,-24-25 1,50-25 0,-1-24 15,0-26-15,1-24-1,-25-174 1,-26 75-1,-24 74 1,25 99 0,-50 25-1,-24 99 1,-1 50 0,25 25-1,50-1 1,50-49-1,24-74 1,25-50 0,-50-25-16,1-24 31,-1-51-15,-24-24-1,-50 75 1,0 74 15,24 49-15,1 25-1,25-49 1,-1-25 0,1-25-1,0-75 1,-25-24-1,-1 0 1,-24 74 0,0 0-1,-24 50 17,24 49-17,0 26 1,49-26-1,26-49 1,49-25 0,0-50-1,-25 1 1,-50-75 0,-49 24-16,50-123 15,-25 0 1,-25 148-1,-25 100 17,0 74-17,0 50 17,25 50-17,0-26 1,25-98-1,-25 74 1,25-50 0,-25-74-16,-25-75 31,25-24-15,-25-26-1,50 26 1,0 24-1,25 1 1,-26-1 0,26 50-1,-25-25 17,0 50-17,0 0-15,-1 99 16,-24 0-1,0-25 1,25-74 0,25-25-1,24 0 1,25-50 0</inkml:trace>
  <inkml:trace contextRef="#ctx0" brushRef="#br0" timeOffset="212898.28">26692 12056 0,'25'-49'15,"-50"98"-15,75-173 16,-75 124 0,-25 25 15,1 50-15,24-1-1,0 25 1,75-49-1,-25-50 1,49-25 0,-24-25-1,24-24 1,-24-25 0,-1 49-1,-24 50 1,-25 25-16,25 49 15,0 26 1,0-26 0,-1-74 31,1-25-32,25-49 1,-1 24-1,-24 25 1,0 25 0,25 50-1,-50-25-15,24 24 16,51 51 0,-1-76-1,-24-24 1,-25-24-1,24-51 1,-24 26 0,0 24-1</inkml:trace>
  <inkml:trace contextRef="#ctx0" brushRef="#br0" timeOffset="213047.57">27734 12205 0,'0'0'16,"0"25"-1</inkml:trace>
  <inkml:trace contextRef="#ctx0" brushRef="#br0" timeOffset="-158893.31">2853 15133 0,'0'-25'0,"0"0"15,-25 50 48,25 24-48,-25 1-15,25 0 16,-25 49-16,-24 74 16,-26 1-1,26-25 1,49-99-1</inkml:trace>
  <inkml:trace contextRef="#ctx0" brushRef="#br0" timeOffset="-158410.03">3126 14934 0,'0'0'0,"0"-25"15,0 50 1,24 0-16,-24 99 16,-49 0-1,-1 50 1,1-1 15,24-98-15,25-51-1,-25-24 1,50-74 0,24 0-1,1-1 1,0 50-1,-26 25 1,26 50 0,-25 24-1,0 1 1,-25 24 0,25-25-1,-25-24 1</inkml:trace>
  <inkml:trace contextRef="#ctx0" brushRef="#br0" timeOffset="-157844.28">3547 15653 0,'25'-24'16,"0"-1"-16,0 0 15,0-25 1,-1-24 0,1 24-1,-50 26 1,25-1-16,-49 50 31,24 24-15,0 26 15,25-1-15,0-49-1,50-50 1,-1 0 0,1-24-1,0 24 1,-1 0-1,1 50 1,-50 24-16,25 26 16,-25-1-1,0-24 1,0-25 0,-25-75 15,50-74 0,-1-25-15,1 50-1,0 25-15</inkml:trace>
  <inkml:trace contextRef="#ctx0" brushRef="#br0" timeOffset="-156427.12">4217 15430 0,'0'0'0,"50"-25"15,-50 1-15,49-26 16,-24 0 0,-25 26-1,0 48 16,0 26-15,-25 49 0,1 25-1,24-74-15,24 24 16,1-49 0,50-25-1,-1-50 1,0-24-1,-24-50 1,0 0 0,-50-25-1,25 75 1,-25 49 0,-25 99 15,25-24-16,-25 148 1,0 50 0,-25 50-1,50-50 1,0-74 0,0-75-1,0-74 1,25-25-1,25-25 1,0-74 0,-26-25-1,1 0 1,0 25-16,-25-50 16,-25 0-1,0 74 16,1 51-15,-1-1 0,0 25-1,25 25 1,-25-1 0,75 26-1,-50-25-15,49-25 16,26 25-1,24-50 1,-49 0-16,24-25 16,0-24-1,-24-25 1,-25 24 0,-25 51-1,25 24 16,24 24-15,-24 26 0,-25 74-1,0-25 1,0-24 0,0-125 15,25-49-16,-25 0 1,49 49 0,1 25-1,25 50 1,-26 49 0,26-24-1,-1-25 1,0-25 15,-24-50-15,0-24-1,-50 24-15,0-49 16,0 49 0,-25 50-1,0 50 1,-25 49-1,50 25 1,50-49 0,24-1-1,1-74 1,-26 25 0,-24-50-1</inkml:trace>
  <inkml:trace contextRef="#ctx0" brushRef="#br0" timeOffset="-155927.58">2729 14562 0,'25'-25'31,"24"25"-15,1-25-16,24-24 15,25 24-15,25-25 16,-24 1-16,123-26 16,-99 1-1,-99 74 1,24 0 0,-49 25-1</inkml:trace>
  <inkml:trace contextRef="#ctx0" brushRef="#br0" timeOffset="-155477.47">7095 15455 0,'0'0'0,"25"0"15,-25-25 1,0 50-1,-25 99 1,-50 74 0,26-73-16</inkml:trace>
  <inkml:trace contextRef="#ctx0" brushRef="#br0" timeOffset="-154911.04">8906 14909 0,'0'-25'15,"0"50"32,0 0-47,-25 124 16,0 0-1,0 0 1,0-25 0,1-25-1,24-74 1</inkml:trace>
  <inkml:trace contextRef="#ctx0" brushRef="#br0" timeOffset="-154627.55">8509 15777 0,'25'0'63,"-1"0"-63,26 0 15,24 0-15,1 0 16,24-24-16,100-26 16,-26 0-1,-74 26 1,-49 24 15</inkml:trace>
  <inkml:trace contextRef="#ctx0" brushRef="#br0" timeOffset="-154276.9">8484 15157 0,'0'0'0,"-25"-24"31,0-1-15,50 0 15,0 25-31,25 0 16,74-50-1,49 1 1,1-1 0,-50 0-1,-50 26 1,-24-1-1</inkml:trace>
  <inkml:trace contextRef="#ctx0" brushRef="#br0" timeOffset="-153844.27">9824 15579 0,'0'0'0,"24"-25"15,-24 0 1,-49 25 0,-1 25-1,-24 25 1,-1 49 0,26 25-1,24 25 1,50-50 15,24-49-15,26-50-1,74-75-15</inkml:trace>
  <inkml:trace contextRef="#ctx0" brushRef="#br0" timeOffset="-153510.37">10865 15281 0,'-24'0'16,"24"-24"0,49 24 15,-24 0-15,49-25-16,1 0 15,74-25 1,-50 1-1,-49 49 1</inkml:trace>
  <inkml:trace contextRef="#ctx0" brushRef="#br0" timeOffset="-153293.6">10915 15629 0,'0'0'0,"-50"49"16,26-24 0,73-50 15,1 25-31,24-25 16,125-74-1,98 0 1</inkml:trace>
  <inkml:trace contextRef="#ctx0" brushRef="#br0" timeOffset="-152743.53">13123 14810 0,'0'0'0,"-25"0"32,0-25-17,0 25-15,-24 0 31,-50 50-15,-25 24 0,-25 50-1,50 50 1,24 0 0,75-26-1,25-123-15,99 0 16,74-25-1,-24-25 1,-100 0 0</inkml:trace>
  <inkml:trace contextRef="#ctx0" brushRef="#br0" timeOffset="-152510.53">13421 15405 0,'0'0'0,"24"0"15,-48 50 1,-1 24 0,0 50-1,25 75 1,-25-1-1,25-123-15</inkml:trace>
  <inkml:trace contextRef="#ctx0" brushRef="#br0" timeOffset="-151910.33">14611 15207 0,'0'0'0,"-25"0"15,1 25-15,24 0 16,24 24 0,76-24-1,24-25 16,0-25-15,-25-49 0,-74-1-1,-25 1 1,-50-1 0,-49 51-1,-50 73 1,0 75-1,0 50 1,100-75-16,-26 100 16,75-1-1,50-74 1,99-49 0,0-75-1,24-75 1</inkml:trace>
  <inkml:trace contextRef="#ctx0" brushRef="#br0" timeOffset="-151077.14">15554 14388 0,'0'-25'32,"0"1"-32,-25 24 15,25 99 1,-25 25-1,25 50 1,-24-50 0,-1-25-1,50-149 17,-25 1-32,24-26 15,1-24 1,25-75-1,49 25 1,-25 75 0,-24 74-1,-25 25 1,24 99 0,-49 0-1,0-25 1,0-74-1,0 0 1,0-100 0,25-73-1,0 73-15,25-24 16,-1 49 0,1 50-1,0 50 16,-50 99-15,0 0 0,0-25-1,-50 0 1,50-100-16</inkml:trace>
  <inkml:trace contextRef="#ctx0" brushRef="#br0" timeOffset="-150893.36">16373 14686 0,'0'0'0,"24"0"32,-24 50-32,-24 49 15,-1 0 16,0 50-31</inkml:trace>
  <inkml:trace contextRef="#ctx0" brushRef="#br0" timeOffset="-150476.97">17067 13942 0,'0'0'0,"0"-25"15,0 50 1,-25 0 0,25 99-1,-24 74 1,-1 25 0,0 1-1,25-51 1,50-74-1,-1-99 1,50-49 0,1-50-1</inkml:trace>
  <inkml:trace contextRef="#ctx0" brushRef="#br0" timeOffset="-150259.99">16943 14388 0,'25'0'0,"-50"0"0,-24 25 16,-1-25 0,25 25-1,0-25 1,100-50-1,98 1 1</inkml:trace>
  <inkml:trace contextRef="#ctx0" brushRef="#br0" timeOffset="-149760">17911 15703 0,'0'0'0,"0"-25"0,24 25 47,1 25-31,50-25 0,-1 0-16,50 0 15,25-25 1,-50 0-1,-24 1 1</inkml:trace>
  <inkml:trace contextRef="#ctx0" brushRef="#br0" timeOffset="-149527.09">18283 15430 0,'0'-25'16,"-25"1"0,25 48-1,0 26 1,25 99 0,-25 74-1,-25 50 1,0-174-16</inkml:trace>
  <inkml:trace contextRef="#ctx0" brushRef="#br0" timeOffset="-149060.06">20391 14835 0,'-24'-25'16,"48"50"-16,-73-50 16,49 0-1,-25 25 1,0 25-16,-49 25 16,-75 74-1,25 74 16,49 25-15,75-49 0,75-75-1,98-49 1,26-50 0,-25-75-1</inkml:trace>
  <inkml:trace contextRef="#ctx0" brushRef="#br0" timeOffset="-148759.83">20937 15381 0,'0'0'0,"25"0"0,-25 24 31,0 26-16,0 0 1,-50 98 0,-24 26-1,-1 0 1,51-50 0,-1-75-16,50 1 15,49-50 1,50-74-1,-50-1 1</inkml:trace>
  <inkml:trace contextRef="#ctx0" brushRef="#br0" timeOffset="-148259.6">22227 15207 0,'0'0'0,"-74"25"31,74 0-15,0-1-16,24 1 15,51-25 1,74 0 0,-25-49-1,-75-26 1,-49 50-16,0-24 16,-49-1-1,-1 25-15,-49 25 31,-25 50-15,0 74 0,25 50-1,49-1 1,50 1 0,74-75-1,50-24 1,75-75-1,24-50 1</inkml:trace>
  <inkml:trace contextRef="#ctx0" brushRef="#br0" timeOffset="-147510.33">22847 14438 0,'0'-50'15,"-25"50"1,1 25 15,24 0-15,0 25-16,-25 74 16,-25-25-1,25-25 16,25-99-15,0-24 0,25-1-1,0-123 1,74-51 0,-49 175-1,-25 24-15,24 0 16,-24 50-1,0 124 1,-25 0 0,-25-25-1,25-50 1,-25-74 0,25-50-1,50-98 16,24-1-15,-24 49 0,-25 76-16,24-1 15,1 74 1,0 51 0,-26 49-1,-24-1 1,-24-24-1,-1-49-15</inkml:trace>
  <inkml:trace contextRef="#ctx0" brushRef="#br0" timeOffset="-147226.95">23591 14612 0,'0'0'0,"25"0"16,-25 24 15,0 1-31,0 0 16,-49 99 0,24-25-1,0 0 1,25-74-1,74-25 1,26-74 0,24-25-1</inkml:trace>
  <inkml:trace contextRef="#ctx0" brushRef="#br0" timeOffset="-146860.25">24360 14016 0,'0'0'0,"0"-25"15,0 1 1,0 48 15,0 100-15,-49 25-1,-1 50 1,25-50 0,50-50-1,50-50 16,24-24-15,0-74 0,-24-26-16</inkml:trace>
  <inkml:trace contextRef="#ctx0" brushRef="#br0" timeOffset="-146643.83">24187 14413 0,'0'0'0,"-25"0"16,50-25-1,24 0 1,26 1-16,123-51 15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6:44:42.4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4019 1712 0,'0'0'0,"0"25"188,0 24-188,0 1 16,0-1-16,0 1 15,-25 0 1,25 49-1,0-25 1,0-49-16,0 0 16,0-50 15,0-49-15,25-50-1,-25 0 1,25 24-1,24 51 1,-24 24 0,-25 50-1,50 24 1,-26 51 0,1-26-16,-25 50 31,0-50-16,0-49 1,-25-50 15,25-24-15,25-50 0,-25 24-16,25-49 15,0 75 1,49-1-1,-24 25 1,-25 0-16,24 75 31,1 24-15,-25 75-16,-1-25 31,-24-25-15,-24-24-1,24-50 17</inkml:trace>
  <inkml:trace contextRef="#ctx0" brushRef="#br0" timeOffset="677.44">4912 2133 0,'0'0'0,"-25"25"62,25 0-46,-25 25-16,25-1 15,0 1-15,0 0 16,-25 24 0,25-24-1,0-26 1,25-24 0</inkml:trace>
  <inkml:trace contextRef="#ctx0" brushRef="#br0" timeOffset="1927.76">6053 1985 0,'0'-25'15,"25"0"1,-25 0-1,0 0 1,0 1-16,-25 24 16,25-50-1,-25 25 1,-49 75 0,-26 74-1,26 25 16,49-50-15,25-25 0,50-74-1,-1-25 1,26-24 0,-26-26-1,1 1 1,-25 49-1,0 50 17,-25 0-32,0 49 31,0 1-15,0-26-16</inkml:trace>
  <inkml:trace contextRef="#ctx0" brushRef="#br0" timeOffset="2711.81">6425 1960 0,'0'0'0,"0"74"31,0-24-31,0-1 15,-25 1-15,25 0 16,0-26-16,0 1 31,0-50-31,50-49 16,-1 0 0,1-1-1,0 50 16,-26 50-15,-24 0 0,0 25-16,25 49 15,0-50 1,49-24 0,51-74-1,23-1 1,-73-49-1,-1 0 1,-24 49 0,-100 50 31,1 25-47,-1 0 15,-49 49 1,49 25-1,25-49-15,25 49 16,0-49 0,75-50-1,-26 0 1,26-75 0,-1-49-1,-24-124 1,-25-25-1,-1 50 1,1 124 15,-25 124-15,25 49 0,-25 149-16,0 75 31,0-149-31</inkml:trace>
  <inkml:trace contextRef="#ctx0" brushRef="#br0" timeOffset="3561.25">9228 1414 0,'0'25'0,"0"-50"15,25 0 1,-25 50-16,-25 49 15,0 75 1,1 0 0,24-25-1,-25-74 1,25-75 15,0 0-15,25-99-1,-1 50 1,1-26-16,25 26 16,-25 24-16,49 1 15,-49 24 1,24 124 0,-24 75-1,-25-25 1,0-50-1,-25-74 1,50-50 31,-25-25-47,25-24 0,49-125 31,-24 100-31,0 25 16,49-25-1,-49 148 1,-26 75 0,1 75-1,-50-1 1,1-24 0,24-125-16</inkml:trace>
  <inkml:trace contextRef="#ctx0" brushRef="#br0" timeOffset="3827.55">10196 1885 0,'24'0'16,"-48"0"-16,73 25 15,-49 0 1,0 25-1,-25 98 1,1 1 0,-1-74-1,50-50 1,74-75 0,50 0-1,-75 1-15</inkml:trace>
  <inkml:trace contextRef="#ctx0" brushRef="#br0" timeOffset="4527.71">12627 1662 0,'0'-25'0,"0"0"15,0 1 1,0-1 0,-50 0-1,-24 50 1,24 24-16,-49 76 16,24 48-1,51-74 1,24-74-1,49-25 1,26-49 0,-1-26-1,1 1 1,-51 49 0,1 50 15,25 49-16,-25 50 1,-25-25 0,24 1-1,-24-76-15</inkml:trace>
  <inkml:trace contextRef="#ctx0" brushRef="#br0" timeOffset="5060.51">12875 1761 0,'0'0'16,"0"-24"-16,25 24 15,-25 24-15,24 51 32,-48 49-17,24-50 1,0-49-1,24-50 1,1-24 0,25-75-1,24 24 1,1 26 0,-51 74-1,26 50 1,-25 49-1,124 74 1,-50-148 0,25-25-1,-25-49 1,-49-51 15,-25-24-15,-50 25-1,0 99 1,-49 50 0,24 74-1,25 25 1,25-25 0,75-50-1</inkml:trace>
  <inkml:trace contextRef="#ctx0" brushRef="#br0" timeOffset="5376.59">16695 1141 0,'-74'0'32,"49"0"-32,25 25 0,-25 0 15,0 74 1,0 50-1,1 49 1,24-49 0</inkml:trace>
  <inkml:trace contextRef="#ctx0" brushRef="#br0" timeOffset="6060.71">16373 1637 0,'0'0'0,"0"-25"0,24-24 15,26-26 1,49-24 0,50 0-1,-74 49-15,-26 26 16,26-1-1,-51 50 1,-24-1-16,-24 76 16,-26 48-1,25-73 1,25-1-16,-25 1 31,25-50-15,0-1-1,25-73 1,50-51 0,24 1-1,-74 74 1,-1 1 0,1 73-1,0 26 1,25-1-1,24-74 1,100-25 0,-75-49-1,-25-50 1,-24-25 0,-50 75 15,-25 74-16,-24 49 1,-51 50 0,51 75-1,24-25 1,25-25 0,49-99-16</inkml:trace>
  <inkml:trace contextRef="#ctx0" brushRef="#br0" timeOffset="6661.09">19672 1141 0,'0'0'0,"25"0"0,-25-25 31,49 50-15,26 25 0,-50 74-1,-25 0 1,0-50 0,0-49-1,-25-50 1,50-49-1,24-75 1,50 25 0,-24 25-1,-50 74 1</inkml:trace>
  <inkml:trace contextRef="#ctx0" brushRef="#br0" timeOffset="6977.91">20342 1364 0,'0'0'0,"0"25"31,-25-25-31,25 25 16,0 25-1,50-26 1,24-24-1,25-24 1,-74-1-16,25-50 16,-100 1-1,-24 24 1,-26 1 0,26 49 15,49 0-16</inkml:trace>
  <inkml:trace contextRef="#ctx0" brushRef="#br0" timeOffset="7293.87">20763 1240 0,'0'0'0,"50"-24"15,-50-1 1,-25 25-1,-49 49 1,24 51 0,50-1-1,25-50 1,49-24 0,1-50 15,-26-24-16,-24-26 1,-25 1 0,-49-25-1,24 99 1,0 0 0</inkml:trace>
  <inkml:trace contextRef="#ctx0" brushRef="#br0" timeOffset="7575.92">21359 1017 0,'0'0'0,"74"-74"32,-74 49-32,25 25 31,-50 25-16,25 74 1,-25 50 0,25 24-1,-24 1 1,24-50 0,-25-49-1</inkml:trace>
  <inkml:trace contextRef="#ctx0" brushRef="#br0" timeOffset="7926.83">21359 1414 0,'0'0'0,"0"-74"16,49 24-16,1 0 31,24 26-16,-24 24 1,-75 24 0,25 76-1,-25-26 1,75-24 0,24-1-1,1-24 1,-25 0-1,-50 0 1,-25-25 0,-50 24-1,-24-24 1,74 0 0</inkml:trace>
  <inkml:trace contextRef="#ctx0" brushRef="#br0" timeOffset="8677.89">23492 1166 0,'0'0'0,"-49"-25"15,24 25-15,-74 25 16,-1 49 0,51 26 15,49-1-16,49-25 1,51-74 0,-1-25-1,-50-24-15,-24-50 16,0-25 0,-50 49-1,0 50 1,-49 50-1,0 74 1,49-24 0,74-1-1,51-74 1,73 0 0,1-49 15,-50-26-16,-50 1-15,1-50 16,-50 24 0,-1 76-1,-73 24 1,-26 49 0,1 26-1,24 49 1,25 25-1,1 24 1,-1 1 0,25 24-1,-25-24 1,0-100-16,-49 26 16</inkml:trace>
  <inkml:trace contextRef="#ctx0" brushRef="#br0" timeOffset="8876.65">23393 1985 0,'0'0'0,"-25"-25"0,25 0 32,0 0-17,50 25 1,49-49-1,99 24 1,-123 0-16</inkml:trace>
  <inkml:trace contextRef="#ctx0" brushRef="#br0" timeOffset="9726.62">26022 1240 0,'-24'0'16,"24"-24"31,24 24-32,26 0-15,0 0 16,-25 0-16,24 24 16,1 26-1,-50 24 1,-99 50-1,-1-24 1,51-26 0,24-49-1,25 0 1,25-25-16,49 0 16,50-25 15,0-25-16,-49 25 1</inkml:trace>
  <inkml:trace contextRef="#ctx0" brushRef="#br0" timeOffset="10210.7">26568 1364 0,'0'0'16,"0"50"-16,0-25 16,0 24-1,-25 26 1,25-1 0,25-74 15,-25-25-31,75-74 15,-26 0 1,1 49 0,-25 50-1,0 25 1,-1 74 0,26 1 15,-25-51-31</inkml:trace>
  <inkml:trace contextRef="#ctx0" brushRef="#br0" timeOffset="10661.05">27412 1538 0,'0'0'0,"49"-74"16,-24-1 0,-50 75-1,-49 0 1,-25 50-1,24 24 1,75 1 0,0-1-1,50-49 1,24 0 0,25-25 15,-24-75-16,-50-49 1,0-74 0,-25-50-1,24 24 1,1 125 0,-25 74-1,0 50 1,-25 74-1,-24 100 1,24 24 0,25 0-1,50-49 1</inkml:trace>
  <inkml:trace contextRef="#ctx0" brushRef="#br0" timeOffset="11427.21">28925 1290 0,'0'0'0,"25"0"0,-25-25 16,0 0 0,-25 25-1,0 25 1,-25 25 0,1 24-1,49-24-15,25 49 16,24-49-1,51-26 1,-76-48 0,1-1-1,0-74 1,0 24 15,-25 1-15,25 74-1,24 0 1,-24 25 0,0 99-1,-25-25 1,0-74 0,0-50 15,25-25-16,24-49 1,1 25 0,24-1-1,1 50 1,-51 25 0</inkml:trace>
  <inkml:trace contextRef="#ctx0" brushRef="#br0" timeOffset="11894.42">29892 1389 0,'0'0'0,"-24"-25"32,-1 25-32,0 0 15,-49 50 1,24 0-1,25 24 1,0-24 0,75-26-1,24-24 1,-49 0-16,74-49 31,-24-26-15,-50-49-1,-1-74 1,1-1 0,0 75-1,-25 100 1,0 48 0,-50 51-1,1 74 1,24 24-1,0 75 1,50-124 0,0-99-1</inkml:trace>
  <inkml:trace contextRef="#ctx0" brushRef="#br0" timeOffset="12444.09">30438 1414 0,'0'0'16,"0"-25"-16,25 0 0,-25 1 15,0-1 1,25-25 0,-25 25-1,0 1 1,-50 73-1,1 50 1,49 1 0,0-51-1,49-24 1,26-25 0,24-50 15,25 1-16,0-26 1,-25 51 0,-49 24-1,-25 24-15,-1 26 16,-24 24 0,0 1-1,0-50 1,75-1-1,49-48 1,-25-26 0,-25-24-1,-74-1 1,-24 26 15,-26 24-31</inkml:trace>
  <inkml:trace contextRef="#ctx0" brushRef="#br0" timeOffset="14494.75">3944 4639 0,'25'0'0,"-25"-25"15,25 0 1,-25 1-16,0-26 16,0 25-1,-25-24 1,-25 49 0,-49 0 15,0 99-16,0 50 1,24-1 0,51-73-1,24-50-15,74-25 16,25-75 0,-24 1-1,-26-25 1,1 24-1,-25 50 1,-25 75 15,24 49-15,1-49 0,25 49-1,0-49 1,24-50-1,0 0 1,-24-25-16</inkml:trace>
  <inkml:trace contextRef="#ctx0" brushRef="#br0" timeOffset="14727.65">4366 4267 0,'0'-99'15,"0"198"-15,-25-347 16,50 198 15,-25 75-31,0 25 16,0 24-1,0 0-15,25 224 32,0-149-17,-1-50 1,51-49-1,-26-50-15</inkml:trace>
  <inkml:trace contextRef="#ctx0" brushRef="#br0" timeOffset="15160.66">4961 4441 0,'0'-50'16,"0"100"-16,-74-75 31,0 99-16,49 25 1,74-99 0,75-24-1,-24-51 1,-51 1 0,-24 74 15,-25 49-16,0 1 1,0 74 0,0 74-1,0 26 1,-25-1 0,25-124-16,-49 0 15,-26-49 1,1-50-1,-25-74 1,49-100 0,50-24-1,99-26 1</inkml:trace>
  <inkml:trace contextRef="#ctx0" brushRef="#br0" timeOffset="16110.71">5482 4589 0,'25'0'16,"-25"25"-16,25-25 16,0 0-1,0-49 1,-25-1-1,24 25 1,-48 25 15,24 25-31,-25 74 16,25 0 15,49-49-15,-24-50-16,99 0 15,0-50 1,-49-49 0,-1-74-1,-74-26 1,0-24 0,0 124-1,-25 74 1,0 124-1,1 75 1,-1-1 0,74-49-1,76-99 1,-1-50 15,0 25-15,-50 0-1,-24 50 1,-50 24 0,-50 26-1,-49-51 1,49-24 0,25-25-1,25-74 1,25-1-1,74-49 1,-24 75 0,-26 24-1,26 25 1,-26 25 15,1-1-15,-25 51-1,-25-1 1,0-49 0,25-50 15,24-49-15,-24-50-1,0 74-15,0-74 16,24 74-1,1 50 1</inkml:trace>
  <inkml:trace contextRef="#ctx0" brushRef="#br0" timeOffset="16693.72">7293 4366 0,'0'0'15,"25"0"1,0 0-1,-75 0 1,-24 0 0,24 0-16,-49 75 15,49-1 1,50 0 0,25-24-1,50-50 1,-1-25-1,0-24 1,-24-26 0,-25 26-1,-25 24 1,25 25 15,-25 25-15,24-1-16,26 26 15,0-25 1,49-25 0,0-25-1,-24-25 1,-26-24 0,-49 49 15,0 50-16,0 0 1,0 49 0,25 1-1,-25-26-15,0-24 32</inkml:trace>
  <inkml:trace contextRef="#ctx0" brushRef="#br0" timeOffset="16830.86">7814 4242 0,'0'0'0,"0"-50"0,0 26 16,-25-26 0,25 25 15</inkml:trace>
  <inkml:trace contextRef="#ctx0" brushRef="#br0" timeOffset="17060.9">8186 4168 0,'0'0'16,"0"24"-1,0 1 1,-74 50-1,-1 24 1,75-25 0,25 1-1,50-50 1,49-1 0,-25-24-1</inkml:trace>
  <inkml:trace contextRef="#ctx0" brushRef="#br0" timeOffset="17878.27">11064 4192 0,'25'0'47,"0"0"-47,24 0 16,26-49-1,-26-26 1,-49 26 0,-49 24-1,-26 25 1,-24 74 0,24 50-1,51 0 1,98-49-1,100-50 1,99-50 0,-50-25-1,-124 1-15,0-26 16,-99 1 15,-99 74-15,-25 49-1,25 26 1,99-1 0,25-24-1,49 24 1,0 50 0,-24 0-1,-50 50 1,0-25-1,-25-99-15,25-26 16</inkml:trace>
  <inkml:trace contextRef="#ctx0" brushRef="#br0" timeOffset="19527.96">12155 4242 0,'0'0'16,"0"-25"0,0 0-1,0 75 1,0 0 0,0-1-16,50 26 15,0-50 1,24-25-1,-24-50 1,-26 0 0,1 1-1,-25 73 32,25 1-31,25 25-1,49-50 1,-49 25-16,-1-50 16,1 25-16,74-50 15,-50 1 1,-74-51 0,-25 76-1,-49 24 1,-25 49-1,49 26 1,50-1 0,25-74-1,49 0 1,1-50 15,-1-24-15,-49 49-16,25-24 15,-50 24 1,24 50 0,26 49-1,24 0 1,26-24 0,-1-25-1,25-25 1,-25-25-1,-24-49 1,-26-75 0,1-174-1,-25 150 17,-25 123-17,-25 50 1,0 99-1,-25 25 1,26 75 0,-1 24-1,25-49 1,0-75 0,25-49-1,-1-50 1,1-75-1,0 50-15,-25-99 16,25 0 0,0 25-1,24 49 1,-24 26 15,25-1-15,-1 74-1,1 26 1,-50 49 0,25-25-1,-25-49 1,49-50 0,1-25-16,49-25 15,-49-49 1,-25 25-1,-25 24 1,-50 50 0,0 99-1,1-24 1,24 24 15,25-74-15,25 0-1,74-25 1,50-50 0,-100-25-1,1 1 1,-25 74 0,0 0-1,-1 50 1,1 24-1,0-24 1,0-50 15,0-25-15,49-50 15,-49 51-31,0 24 16,24 0-1,-24 24 1,25 26 0,-25-25-1,-1-25-15</inkml:trace>
  <inkml:trace contextRef="#ctx0" brushRef="#br0" timeOffset="19644.79">15480 4341 0,'0'0'0,"24"25"16,1-25 0</inkml:trace>
  <inkml:trace contextRef="#ctx0" brushRef="#br0" timeOffset="44448.27">7169 6896 0,'0'-24'47,"-25"48"-16,25 26-15,-49 0-16,49 24 15,-50 25 1,-24 75 0,-1-50-1,51-99-15,-1 0 16,25-1 0,0-98-1,49-50 1,26-25-1,49 25 1,-25 50 0,-25 49 15,1 74-15,-50 51-1,-50 49 1,-74-1-1,74-123 1,0-50 0,50-49-1,49-75 1,50-25 0,0 50-1,-24 75 1,-51 49-1,-24 0-15,25 74 16,-50 100 15,-25-50-15,-25-25 0,25-24-1,25-51 1</inkml:trace>
  <inkml:trace contextRef="#ctx0" brushRef="#br0" timeOffset="44930.79">8037 7541 0,'0'-24'16,"-24"48"31,24 26-32,-25 0-15,25-1 16,-25 1-16,0 49 16,0-24 15,50-75-31,0 24 16</inkml:trace>
  <inkml:trace contextRef="#ctx0" brushRef="#br0" timeOffset="45313.7">8434 7790 0,'0'24'16,"-24"-24"-1,24 25-15,-25 0 16,0-25 15,25-25 1,-25 0-17,25 1 1,75-1-1,-26 50 1,1-1 0,-50 51-1,-25 24 1,-49-25 0,24-24-1</inkml:trace>
  <inkml:trace contextRef="#ctx0" brushRef="#br0" timeOffset="45745.98">8955 7641 0,'0'-50'31,"25"50"-31,0 0 16,49 0 0,-49 0-16,0 0 15,0 25-15,0 49 16,-25-24-1,-75 148 1,1-98 0,-1-51 15,51-24-15,73-25 15,50-50-16,50 1 1,-74 24-16</inkml:trace>
  <inkml:trace contextRef="#ctx0" brushRef="#br0" timeOffset="46479.62">11089 7219 0,'0'0'0,"0"-25"0,0 0 62,25 25-46,-1-24 15,1 24-31,50 0 16,24 0-1,99 0 17,-99-25-17,1 25 1,-26-25-1</inkml:trace>
  <inkml:trace contextRef="#ctx0" brushRef="#br0" timeOffset="46729.95">11287 7492 0,'0'0'0,"-74"49"31,49-49-31,50 0 31,0 0-15,-1 25 0,100-50-1,0 1 1,0-1-1,0-25 1</inkml:trace>
  <inkml:trace contextRef="#ctx0" brushRef="#br0" timeOffset="47695.73">12999 7269 0,'0'0'0,"-25"0"32,0 0-32,0 0 15,75 24 1,49-24-1,75-24 1,0 24 0,-50 0 15,-75 0-15,-24 0-1</inkml:trace>
  <inkml:trace contextRef="#ctx0" brushRef="#br0" timeOffset="48046.07">14487 6549 0,'0'0'0,"0"-25"31,0 1-31,0 48 32,0 26-17,-25 49 1,1 50-1,-1 0 1,-25-25 0,1-50-16,24 26 15,0-51 1,25-24 0</inkml:trace>
  <inkml:trace contextRef="#ctx0" brushRef="#br0" timeOffset="48680.14">14487 6748 0,'0'0'0,"-49"-75"31,49 26-31,-25 24 16,25-25-16,0-24 15,0-1 1,74 26 0,25-1-1,26 0 1,-1 26 0,-25 24-1,-50 49 1,-24 26-1,-50 49 1,-49 0 0,-75-25 15,75-74-31,-50 49 16,74-49-1,25-25 1,0 0-1,50 25 17,0-25-17,49 74 1,1 1 0,24 24-1,0-25 1,-49-24-16,49 0 15,-24-26 1,-26-24 15,-24 0-15,-25-24 15</inkml:trace>
  <inkml:trace contextRef="#ctx0" brushRef="#br0" timeOffset="49063.55">13644 7864 0,'0'0'0,"-50"25"31,75-25-15,0-25 0,124 0-1,124 0 1,123-24-1,51-1 1,-25-24 0,-249 74-16,51-50 15,-125 50 1,-99 25 0,-124 24-1</inkml:trace>
  <inkml:trace contextRef="#ctx0" brushRef="#br0" timeOffset="49629.44">14140 8435 0,'0'0'0,"-50"24"15,-49-24 1,74-24 0,1 24-1,73-25 1,50 0 0,50 25-1,0 25 1,-50 24-1,-49 26 1,-50 49 0,-75 25 15,26-75-31,-75 25 16,0-24-1,49-50 1,1-25-1,49-75 1,25 1 0,25 24-1,0 25 1,24 25 0,51 25-1,-1 0 1,-25 0-1,-24-1-15,-1 1 16,1-25 0</inkml:trace>
  <inkml:trace contextRef="#ctx0" brushRef="#br0" timeOffset="50096.68">14934 8335 0,'0'0'0,"0"-25"31,25 25-31,-25-24 16,24 48 15,-24 1-31,0 50 15,-24 49 1,-1 25 0,-25-1 15,1-24-15,24-49-1,0-50 1,25 24-1,25-49 1,49-24 0,75-1-1,0 0 1,-50-25 0,-24 50-1,-51-25 1,1 25-1</inkml:trace>
  <inkml:trace contextRef="#ctx0" brushRef="#br0" timeOffset="51477.76">17142 7120 0,'-25'0'15,"0"0"17,0 0 15,50 0-1,25 0-30,-1 0-16,1 25 16,24-25-16,1 0 15,49 0 1,0-25 0,-50 0-1,-74 0 16,-25 25-15</inkml:trace>
  <inkml:trace contextRef="#ctx0" brushRef="#br0" timeOffset="51780.15">17340 7020 0,'0'0'0,"-25"-49"31,25 24-31,0 0 16,0 50 15,0 0-15,0 0 0,25 74-1,-25 0 1,25-24-1,-25 24 1,-25-50 0,25 26-1,25-50-15</inkml:trace>
  <inkml:trace contextRef="#ctx0" brushRef="#br0" timeOffset="52163.02">17241 7740 0,'0'0'0,"-50"0"32,75 0 14,25 0-30,-1 0-16,1 0 16,24-25-16,1 25 15,49 0 1,-50-25 0,1 25-1,-51 0 16,1 0 16,0 0-31</inkml:trace>
  <inkml:trace contextRef="#ctx0" brushRef="#br0" timeOffset="54014.73">19225 7169 0,'0'-24'16,"0"-1"0,0 0 30,25 50-30,-25 0-16,50 74 16,-1 74 15,1 26-15,0 24-1,-1 0 1,-24-49-1,25 0 1,-50-125-16,24 75 16,1-49-1,0-26 1,-25-24 0,0 0-1,25-99 16,0-1-15,24-49 0,-49-50 15,50-49-15,-25-74-1,-25 148-15,25-199 16,-50 26-1,25-1 1,0 75 0,0 50-1,0 74 1,0 25 0,0 49-1,0 25 1,0 0-1,0 1 17,25-1-17,-25 0 1,0 0 0,0-24-1,0 24 1,0 0-1,0 0 1,0 0 31,24 25-16,1 25-15,25-25-16,99 25 31,-75-25-31,50 0 16,223 0 15,-74-25-15,-149 25-16,0 0 15,124-25 1,-24 25-1,24 0 1,0 0 0,0-25-1,174 25 1,-100-24 0,1-1-1,-1 25 16,1 0-31,-26-25 32,-24 25-17,-25-25 1,-124 25-16,-25 0 16,75-25-1,0 25 1,-125 0-1,-24 0 1,-25-24 15</inkml:trace>
  <inkml:trace contextRef="#ctx0" brushRef="#br0" timeOffset="55380.27">20763 6624 0,'0'0'0,"0"-25"0,25 50 109,-25-1-109,0 26 16,-25 0-16,25 24 15,-24 75 1,24 0 0,-25-25-1,25-50 1,0-49-1,0 0 1</inkml:trace>
  <inkml:trace contextRef="#ctx0" brushRef="#br0" timeOffset="55913.71">20763 6921 0,'0'0'0,"-24"-99"16,24 74-1,0-49 1,24-1 0,51 1-1,24 0 1,-49 74-16,24-25 15,25 25 17,-49 25-17,-50 74 1,-50-25 0,-24 25-1,-25-24 1,24-26-1,26-49 1,49 25 0,-25-25-1,25 50 1,49-1 0,1 26-1,0-1 1,24 1-1,1-26 1,-51-24 15,1 0-15</inkml:trace>
  <inkml:trace contextRef="#ctx0" brushRef="#br0" timeOffset="56296.9">21384 6375 0,'0'0'0,"0"-24"15,24-1-15,26-25 16,-25 50 15,24 0-15,-24 50 0,-50 74-1,25-74-15,-24 49 16,-1-50-1,25-24 1,99-25 0,50-25-1,-25-24 1,-50 24 0</inkml:trace>
  <inkml:trace contextRef="#ctx0" brushRef="#br0" timeOffset="56844.88">20466 7790 0,'-50'0'15,"100"0"64,-1 0-79,1-25 15,49 25 1,0-25-16,50 25 15,174-25 1,-1 0 0,-24 0-1,-100 25 1,-24-24 0,-149 24-1</inkml:trace>
  <inkml:trace contextRef="#ctx0" brushRef="#br0" timeOffset="58330.07">20342 8484 0,'0'-25'15,"0"1"-15,0-1 16,0 0 0,-25 50 46,25 0-46,0-1-16,-25 1 15,0 0 1,0 74 0,-24-24-1,24-1 1,0-24-1,25-26 1,0 1-16,50 0 16,-1-25-1,51 0 1,-26-25 0,1-24-1,-1-26 1,-24 1-1,-26-1 1,1 51 15,-50 48 16,25 76-31,-24 24-1,-26 24 1,50-23 0,-50-1-1,26-25 1,24-50 0,-25 1-1</inkml:trace>
  <inkml:trace contextRef="#ctx0" brushRef="#br0" timeOffset="58838.21">21111 8583 0,'0'0'0,"0"-24"15,25-1 1,-25 50 31,0-1-31,0 1-16,-25 25 15,25-1-15,-25 26 16,25-26-16,-50 75 15,1-24 1,24-26 15,0 1-15,0-26 0,25-24-1,25-25 1,49 25-1,26-25 1,24 0 0,-25-25-1,-49 25 1,-26 0 0,-24-25 30</inkml:trace>
  <inkml:trace contextRef="#ctx0" brushRef="#br0" timeOffset="59263.69">21681 8360 0,'0'0'0,"0"-25"16,0 0 0,25 25-1,0 0 1,0 0-16,-25 50 15,0 25 1,-50-1 0,25 0 15,0-49-15,1-25-1,24 25-15,49-25 16,51-50-1,48-24 1,-24 0 0,-74 24-16</inkml:trace>
  <inkml:trace contextRef="#ctx0" brushRef="#br0" timeOffset="60797.4">24112 7641 0,'-49'0'16,"24"0"-1,0 0 63,50 24-15,0-24-48,-25 25 32,-25-25 235,-25 25-267,26-25 1,-1 0-1,25 25 32,-25-25-15,50 0-32,0-25 421,24 25-405,1 0-16,24 0 16,-24-25-1,74 0 1,-50 25 0,25 0-1,-24-24 1,-50 24 31,0 0 0</inkml:trace>
  <inkml:trace contextRef="#ctx0" brushRef="#br0" timeOffset="63797.74">25278 6698 0,'0'0'0,"25"-74"31,-25 49-31,25 0 16,0 0 0,-25 0 46,0 75-46,25-25-16,-25 24 15,24 1 1,-24 99 0,-24 0-1,24 0 1,-25-25-1,25-25 1,0-50 0,0-24 31</inkml:trace>
  <inkml:trace contextRef="#ctx0" brushRef="#br0" timeOffset="64114.08">25229 7541 0,'0'0'15,"-25"25"1,0-25-16,75-25 31,-1 25-15,125-24-1,49-1 1,-49 0 0,-25-25-1,-50 50 1,-74 0-1,0 0 1</inkml:trace>
  <inkml:trace contextRef="#ctx0" brushRef="#br0" timeOffset="64665.78">25378 8112 0,'0'0'16,"0"-25"-16,0 0 15,-25 25 1,0 0 46,25 25-46,0 0-16,-25 25 16,25 24-1,-25 75 1,0-25-1,25 0 1,-24-74 0,24-26-16,0 1 31,24-25-15,26 0-1,25 0-15,49-25 16,0 1-1,-50 24 1,-49 0 15,0 0-15</inkml:trace>
  <inkml:trace contextRef="#ctx0" brushRef="#br0" timeOffset="65213.75">26419 8013 0,'0'0'15,"0"-25"-15,-24 0 16,-26 25 0,25 25-1,0-25-15,-49 50 16,0 49-1,24 0 1,25-25 0,25 26-1,50-26 1,49-24 0,25-50-1,-25 0 16,-49 0-31,-1 0 16,-24-25-16,0 25 31,0 0 16</inkml:trace>
  <inkml:trace contextRef="#ctx0" brushRef="#br0" timeOffset="70382.24">2630 12428 0,'0'0'16,"0"-24"-16,0-1 31,24 0-16,-24 0 32,0 0-15,0 1-17,-24-1-15,-1 0 16,25 0-16,-25 25 15,-25-25-15,1 25 32,-26 50-17,-24 49 1,74-24-16,0 74 16,1-50-1,48-50 1,26-49-1,49-49 1,1-75 0,-26 24-1,-24 26 1,-26 74 0,-24 25-1,25 74 1,-25 50-1,0-99 1,0 49 0,-25-74-1</inkml:trace>
  <inkml:trace contextRef="#ctx0" brushRef="#br0" timeOffset="71247.84">2803 12304 0,'0'0'0,"25"0"31,-25 25-31,0 74 16,0-24-1,0-25-15,0-26 16,0-73 15,50-51 0,-26 1-15,26 50 0,-25 49-1,0 24 1,-1 51-1,1 24 1,25-49 0,-25-75-1,24 0-15,51-49 16,-26-1 0,0 1-1,-49 49 1,0 25 31,-99 25-32,-1 74 1,1 0 0,49-24-1,0-1 1,50-24-1,25-50 1,24 0 0,25-75-1,25-24 1,-25-25 0,-49-74-1,-25-26 1,-50 51-1,0 73 17,0 76-17,25-1 1,-24 74 0,24 26-16,0 99 15,0 24 1,24 0-1,26-24 1,0-25 0</inkml:trace>
  <inkml:trace contextRef="#ctx0" brushRef="#br0" timeOffset="71848.17">5135 11908 0,'0'0'16,"25"-50"-1,-25 25 1,0 75 31,-25-1-31,25 125-1,-50 24 1,1 1-1,-1-75 1,25-74 0,25-26-1,25-24 32,0-24-47,49-1 16,-24 0-1</inkml:trace>
  <inkml:trace contextRef="#ctx0" brushRef="#br0" timeOffset="72163.96">4912 12701 0,'0'0'0,"-25"0"0,0 25 15,-24-50 1,24 25 15,74 0 1,-24 0-17,50-24-15,49-1 16,0-25-1,-25 1 17,-74 49-17,-1 0 1</inkml:trace>
  <inkml:trace contextRef="#ctx0" brushRef="#br0" timeOffset="72518.28">4813 11784 0,'0'0'0,"0"-25"0,-25 25 15,25-25 17,25 25-17,49-25 1,50 0 0,-25 0-1,25 1 1,-74-1-1,-25 25 1,-1 0 0,-24 25-1</inkml:trace>
  <inkml:trace contextRef="#ctx0" brushRef="#br0" timeOffset="73281.89">5532 12329 0,'-25'50'31,"25"-25"-15,0-1-1,0 1-15,0 0 16,25 74 0,0 100-1,-25-75 1,25 0 0,-25 25-1,0-50 1,0-25-1,0-49 1,0-50 31,0 1-31,0-51-1,0 1 1,0 24-16,-25-49 15,25 0 1,0-75 0,0 0-1,0 25 1,0 75 0,0 0-1,0 24 1,49 25-1,1 0 17,24 1-17,-49 48 1,0 1-16,25 50 16,-50-26-1,0 26 1,-50 24-1,-74-25 1,0-24 0,25-25-1</inkml:trace>
  <inkml:trace contextRef="#ctx0" brushRef="#br0" timeOffset="73949.25">6822 12255 0,'25'0'93,"0"0"-93,-1 0 16,26 0-16,0 0 16,-26 0-1,51 0 1,-1 0 0,1-25-1,-51 25 1,-24-25-16</inkml:trace>
  <inkml:trace contextRef="#ctx0" brushRef="#br0" timeOffset="74298.39">6921 12528 0,'0'0'0,"-49"25"15,73-1 32,1-48-31,25 24-16,-1 0 16,26 0-1,24-25 1,-25 0-1,-49 25 1,0 0 0,0 0-1,0 0 1,-25-25 0</inkml:trace>
  <inkml:trace contextRef="#ctx0" brushRef="#br0" timeOffset="82399.1">8658 11436 0,'0'0'0,"0"50"32,-25-50-32,25 25 15,0 24 1,-25-24-1,0 74 1,-24 25 0,-26 25-1,26-25 1,24-49 0,50-26-1,99-49 1,-50-25-16,124-24 31,-24-1-15,-75 25-1,-74 1-15</inkml:trace>
  <inkml:trace contextRef="#ctx0" brushRef="#br0" timeOffset="82781.95">8608 11411 0,'0'0'0,"0"-24"16,25 24-1,0 0 1,-1 0 0,51-25-1,24 25 1,25-25-1,0 0 1,-74 0-16,24 25 16,-49 0 15</inkml:trace>
  <inkml:trace contextRef="#ctx0" brushRef="#br0" timeOffset="82998.95">8558 11709 0,'0'0'0,"-24"25"15,-1-25 1,25 25 0,49-25-1,1 0 1,99-50-1,0 25 1,-75 25-16</inkml:trace>
  <inkml:trace contextRef="#ctx0" brushRef="#br0" timeOffset="83399.28">9501 11833 0,'0'25'47,"-25"0"-32,0-25-15,25 25 16,0-1-16,-24 26 15,24 24 1,24 1 0,1-26-1,50-49 1,-1 0 0,1-74-1,-51 0 1,-24-26 15,-24 76-31,-26-1 16,-49 0-1,49 50-15</inkml:trace>
  <inkml:trace contextRef="#ctx0" brushRef="#br0" timeOffset="83915.31">7938 12776 0,'-25'0'16,"1"0"15,48 0 16,1 0-47,0 0 15,74 0 1,-24 0-16,98 0 16,125-25-1,49 0 1,75-24 0,0 24-1,-1 25 1,-48-25 15,-76 0-15,-123 0-1,-124 25 1</inkml:trace>
  <inkml:trace contextRef="#ctx0" brushRef="#br0" timeOffset="85693.85">7839 14140 0,'0'0'0,"0"-25"15,0 1 1,25 73 15,-25-24-15,49 74-1,-24 25 1,0 25 0,25 0-1,-1-25 1,-24-74-16,0 24 16,0-24-1,-25-26 16,0-73 1,24-1-17,-24 1 1,25-100 0,0-50-1,0-24 1,-50 0-1,25-25 1,-25 148-16,25-73 16,0 74-1,0 74 1,0 0 0,0 0 46,0 0-31,0 1-15,25-1 0,0 0-1,-25 0 1,0 0-1,0 1 1,0-1 0,25 25-1,-25-25 32,0 0 16,25 25-32,-1 0-15,1 0-16,25 0 15,-1 0-15,1 0 16,74 0-1,25-25 1,0 25 0,0-25-1,-1 1 1,-24 24 0,-24-25-1,-51 25 1,26 0-1,49-25 1,49 25 0,1-25-1,0 25 1,-25-25 0,24 25-1,-24-24 1,0-1-1,-25 25 1,0-25 0,0 0-1,0 25 1,-74-25-16,74 25 16,0-24-1,0-1 1,-25 25 15,-49 0-15,-26 0-1,1-25 1,-50 50 31</inkml:trace>
  <inkml:trace contextRef="#ctx0" brushRef="#br0" timeOffset="87333.14">8881 13843 0,'0'24'63,"0"-48"-32,0-1 0,0 0 1,0 0 30,0 50-46,0 0 31,0 24-47,0 1 15,25 0-15,-25 24 16,25 50-1,-25 25 1,0 0 0,0-50-1,-25-25 1,25-24 0,0-25-1</inkml:trace>
  <inkml:trace contextRef="#ctx0" brushRef="#br0" timeOffset="88032.96">8931 13967 0,'0'0'0,"-25"-25"31,25 0-31,0 0 0,25 0 16,-25-24-1,24-1 1,26 0 15,0 26-15,-1-1-1,26 0 1,-26 50 0,26 24-1,-75 51 1,0-1-1,-100 75 1,-24-75 0,25-25-1,0-24 1,74-50 0,-25 0-1,75 0 32,25 0-31,24 0-1,26 25 1,24 24 0,0 26-1,-75-26-15,75 26 16,-49-1-1,-1-24 1,-49-25 0,0-1-1,0-48 1</inkml:trace>
  <inkml:trace contextRef="#ctx0" brushRef="#br0" timeOffset="88465.84">9724 13297 0,'0'0'15,"25"-50"-15,0 25 0,0 1 16,24 24 0,-49 49-1,25 26 1,-50-26-16,25 75 31,-24-25-15,24-49-1,24-50 17,51-50-17,24 1 1,-25-1-1</inkml:trace>
  <inkml:trace contextRef="#ctx0" brushRef="#br0" timeOffset="88865.41">10394 14363 0,'0'0'0,"-25"25"0,1-50 15,73 50 32,-24-25-47,99 0 16,0-25 0,25 1-1,-75 24 1,-49-25 15</inkml:trace>
  <inkml:trace contextRef="#ctx0" brushRef="#br0" timeOffset="89132.88">10791 14016 0,'-25'0'31,"25"50"16,0-25-31,25 24-16,-25 26 15,25-1-15,0 75 16,-50 25 15,25-26-15,0-98-16</inkml:trace>
  <inkml:trace contextRef="#ctx0" brushRef="#br0" timeOffset="89665.8">11783 13917 0,'0'-50'15,"-25"26"-15,1 24 16,24-25 15,-25 50-15,0-1-1,-49 51 1,-1 49 0,26 0-1,24-25 1,25-25-1,49-24 1,1 0 0,0-25-1,-1-1 1,-49 1 0,25-25-1,-25 25 1,-25 0-1,-24 0 17,-26 24-17,-24-24 1,49-25-16</inkml:trace>
  <inkml:trace contextRef="#ctx0" brushRef="#br0" timeOffset="90115.96">11858 13520 0,'0'0'15,"25"-50"-15,-1 50 16,1 0 0,0 0-1,0 0-15,0 25 16,-1 25-1,-24 24 1,0 1 0,-24-51-1,24 1 17,49-50-17,26 1 1,-26-26 15,26 0-31</inkml:trace>
  <inkml:trace contextRef="#ctx0" brushRef="#br0" timeOffset="91682.56">13619 11833 0,'0'0'0,"0"-49"31,0 24-31,0 0 31,-25 25-15,0 0-16,-49-25 31,-50 75-15,25 24-1,24 1 1,75 49 0,124-50-1,50 25 1,0-24-1,-50-1 1,-50 0 0,-49 1-1,-50-25 1,0-1-16,-99 1 16,0-25-1,25-25 1,25 0 15,24-50-15,25 0-1,50-24 1,25 24 0,49-24-16</inkml:trace>
  <inkml:trace contextRef="#ctx0" brushRef="#br0" timeOffset="91949.93">14165 12255 0,'0'25'31,"0"-1"-15,0 1-16,0 0 16,0 0-1,25 49 1,-25-24 0,0-25-16,0 0 15,0-1-15</inkml:trace>
  <inkml:trace contextRef="#ctx0" brushRef="#br0" timeOffset="92516.02">14562 12329 0,'0'0'0,"0"75"16,0-1-1,0-49 1,0 0 15,0-50-31,0-74 16,49-1 15,26 1-15,-1 50-1,-24 49 1,-1 0 0,1 24-1,0 76 1,-26-26-1,1 25 1,0-24 0,0-75-16</inkml:trace>
  <inkml:trace contextRef="#ctx0" brushRef="#br0" timeOffset="92915.9">15926 11560 0,'0'0'0,"25"-25"16,-25 1 0,-25 24-1,0 24-15,-24 51 16,-26 99 0,1 49-1,49 25 1,0-25 15,75-74-15,49-50-1,0-49 1,-49-50-16</inkml:trace>
  <inkml:trace contextRef="#ctx0" brushRef="#br0" timeOffset="94050.02">16571 12032 0,'0'0'0,"0"-25"0,0 0 15,0 0 1,0 0 31,0 50-32,-25 50 1,0 73 0,1 26-1,48-75 1,26-49-1,99-100 1,-75-49 0,-24 0-1,-25-25 1,-25 25 0,0 123 30,0 26-30,25 49 0,24-24-1,-24-26 1,0-49 0,0 0-16,-1-49 15,26-26 1,-50-24-1,0-50 1,-25 75 0,25 24-1,-25 25 1,1 25 0</inkml:trace>
  <inkml:trace contextRef="#ctx0" brushRef="#br0" timeOffset="94433.9">17762 11560 0,'0'0'0,"0"-25"15,25 1-15,-25-1 47,0 50-47,0-1 16,0 76 0,-25 173 15,25-100-16,49-24 1,-24-50 0,74-49-1,1-50 1,-1-50 0,0-24-1</inkml:trace>
  <inkml:trace contextRef="#ctx0" brushRef="#br0" timeOffset="94667.69">17787 11932 0,'-25'-24'15,"50"48"-15,-75-48 0,25 24 16,50-25 15,25 25-15,24-25-1,0 0-15,26 0 16,-1 1-16</inkml:trace>
  <inkml:trace contextRef="#ctx0" brushRef="#br0" timeOffset="95433.04">19126 11957 0,'-25'0'16,"1"0"-1,-1 0 17,50 0-17,24 0-15,26 0 16,-1-25-16,25 25 15,0-24 1,50-1 0,-49 25-1,-76-25 1,1 25 0</inkml:trace>
  <inkml:trace contextRef="#ctx0" brushRef="#br0" timeOffset="96666.43">21260 11461 0,'0'0'0,"24"-99"32,-48 74-32,24 0 31,0 50 0,-25 25-31,25 98 16,-25 26 15,0 0-15,0-25-1,25-50 1,0-74-16</inkml:trace>
  <inkml:trace contextRef="#ctx0" brushRef="#br0" timeOffset="97233.03">21086 11883 0,'0'0'0,"-25"-25"31,0 25-15,100 0-1,-26-25 1,51 25-16,123-25 31,25 25-15,-74-24-1,-75-26 1,-74 25 0,-25 0-16,-100 0 15,-48 25 1,23 25-1,26 50 1,50 24 0,49-25-1,49-49 1,50-25 0,26-25-1,-51-49 1,0 0 15,-24 24-15,-25 124 15,0 50-15,-25-24-1,24-1 1,-24-74-1,25-1-15</inkml:trace>
  <inkml:trace contextRef="#ctx0" brushRef="#br0" timeOffset="97666.53">22177 11784 0,'0'0'15,"0"-25"-15,50-25 0,-50 25 31,25 25-15,0 50 0,-25 24-1,24 1 1,-24-1 0,0-49-1,25-50 16,0-49-15,0-50 0,0 24-1,-1 76-15,1 24 16,25 0 0,0 49-1,-1 51 16,-24-1-15,0-25 0,-25-24-1,25-25 1</inkml:trace>
  <inkml:trace contextRef="#ctx0" brushRef="#br0" timeOffset="97950.04">22748 11486 0,'-50'-25'15,"26"25"-15,48-25 78,1 25-62,25 0-16,-1-25 16,-24 25-16,0 0 15,25 0 1</inkml:trace>
  <inkml:trace contextRef="#ctx0" brushRef="#br0" timeOffset="98234.03">23244 10890 0,'0'0'0,"0"-24"16,0-1 15,0 50-15,0 24 0,0 1-1,0 74 1,0 25-1,0-75-15</inkml:trace>
  <inkml:trace contextRef="#ctx0" brushRef="#br0" timeOffset="100166.67">24236 11014 0,'0'0'16,"0"-24"-16,25 24 16,-25-25-1,0 0 17,-25 50-17,1-25 1,-1 25-16,0 24 15,0 100 1,0-25 0,50 0-1,50-25 1,24-24 0,-50-26-1,-24-24 1,-74 50 15,49-50-31,-75 24 16,-24-24-1,49-25 1,26 0-16</inkml:trace>
  <inkml:trace contextRef="#ctx0" brushRef="#br0" timeOffset="100500.22">23864 11883 0,'0'0'15,"-25"0"1,-24 0-16,49 25 31,49-1-15,76 1-1,73-25 1,75-25 0,0 1-1,-75 24 1,-99-25-1,-49 50 1,-50-1 0</inkml:trace>
  <inkml:trace contextRef="#ctx0" brushRef="#br0" timeOffset="100800.02">24609 12354 0,'0'0'0,"-75"25"32,50 0-32,25 24 15,-49 26 1,24 24 0,0 50-1,25 0 1,0-25-1,0-75-15,0 26 16,0 24 0,-25-49-1,0-26 1</inkml:trace>
  <inkml:trace contextRef="#ctx0" brushRef="#br0" timeOffset="101266.29">24484 12553 0,'0'-75'16,"0"1"-16,0 24 16,0-49-1,25 49 1,50 1-1,49-1 1,25 50 0,-50 25-1,-74 24 1,-50 51 0,-74-1-1,-25-25 1,24-24 15,76-25-15,24 0-1,24 24 1,26 26 0,24-26-1,26 1 1,-26-1-1,0-24 1,-24-25 0,0 0-1</inkml:trace>
  <inkml:trace contextRef="#ctx0" brushRef="#br0" timeOffset="101783.13">25402 10816 0,'0'0'0,"-24"-50"16,24 26 31,24 24-31,1 24-16,74 26 31,1 74-16,48 50 1,1 74 0,-50 25-1,-49 0 1,-50-1 0,-74 1-1,-50-25 1,74-148-16,-49 24 15,49-50 1,25-24 0,1-50-1,-26 0 1</inkml:trace>
  <inkml:trace contextRef="#ctx0" brushRef="#br0" timeOffset="103383.85">4589 17018 0,'25'-25'16,"-50"50"-16,50-75 15,-50 50 1,25 50 0,0 74-1,0 50 1,50-75 0,0-74-1,74-75 16,-25-74-15,-50 50-16,1-51 16,-25 51-1,-25 49 1,25 25 0,-1 124-1,26 0 1,49-49-1,-24-50 1,-26-25 0,1-50-1,-50-49 1,25-25 0,-50-50-1,25 149 16,-25 25-15,0 0 0,25 25-16</inkml:trace>
  <inkml:trace contextRef="#ctx0" brushRef="#br0" timeOffset="103833.05">5730 16447 0,'0'0'0,"25"-99"31,25 74-31,-50 50 16,25 0-16,-25 99 16,0 74-1,0 26 16,-25-26-15,25-99 0,0-74-1,0-74 1,25-26 0,24-24-1,1 24 1,-1 51-16,26-1 15,-1 74 1,26 26 0,-26 49-1,-24-25 1,-26-24 0,-24-51-1</inkml:trace>
  <inkml:trace contextRef="#ctx0" brushRef="#br0" timeOffset="104500.78">6599 17043 0,'0'0'16,"24"0"-16,1-25 31,0-25-16,49-49 1,-24 0 0,-50 0-1,0 49 1,0 25 0,-25 75-1,-24 49 1,24 50 15,0-100-31,0 51 16,25-26-1,25-49 1,25-25 0,24-25-1,1-49 1,-1-1-1,0 1 1,-24 49 0,-25 25-1,24 50 1,-24 24 0,-25 50 15,-25-74-16,1-50 17,24-75-17,49-98 1,1 24 0,-25 74-16,-1 51 15,1-1-15,0 0 16,25 25-1,24 50 1,-49-1 0</inkml:trace>
  <inkml:trace contextRef="#ctx0" brushRef="#br0" timeOffset="104784.48">7492 16795 0,'25'0'0,"-1"0"16,26 0 15,-25 0-15,0-25-1,-174 50-15,322-75 16,-173 25 0,0 0-1,-24 1-15,-1-1 16,25 50 0,-25 24-1,0 125 1,25 24-1,50-74 1,74-49 0,74-75-1,-99-25 1</inkml:trace>
  <inkml:trace contextRef="#ctx0" brushRef="#br0" timeOffset="106283.03">13693 16398 0,'0'0'0,"0"-25"63,25 25-48,25 0 1,-25-25-16,24 25 16,1 0-16,24-25 15,50 0 1,0 1-1,-24-1 1,-51 0 0,-24 25-1</inkml:trace>
  <inkml:trace contextRef="#ctx0" brushRef="#br0" timeOffset="106500.83">13991 16621 0,'0'0'0,"-25"25"16,1 0 0,24-1-1,24-24 1,76-24-1,48-1 1,26-25 0,-100 25-16</inkml:trace>
  <inkml:trace contextRef="#ctx0" brushRef="#br0" timeOffset="128452">13048 16174 0,'0'0'0,"0"-49"16,0 24-1,0 0-15,-49-24 16,-1 24-1,-49 0 1,49 0 0,1 50-1,24 49 1,0 50 0,0 0-1,50-24 1,50-76-1,49 26 1,-25 0 0,0 49-1,-99 0 1,-25 0 15,-49 1-15,-75-1-1,-49-50 1,-1 1 0,50-50-1,75 0 1,24-50 0</inkml:trace>
  <inkml:trace contextRef="#ctx0" brushRef="#br0" timeOffset="131019.71">16596 15480 0,'0'0'0,"0"-25"32,0 50 61,0 0-93,-25 24 16,25 26-16,0 24 16,0-25-1,0 100 1,0-100-16,0 26 16,25-76-1,24-48 1,51-76-1,-26-73 1,1 49 0,-51 99-1,-24 0 1,50 124 15,0 50-15,24 25-1,25-75 1,-49-74-16,24-25 16,1-50-1,-26-49 1,-24-75 0,-75-24-1,26 49 1,-26 75-1,0 74 1,26-25 0,-1 25-1</inkml:trace>
  <inkml:trace contextRef="#ctx0" brushRef="#br0" timeOffset="131519.37">17762 15257 0,'25'-50'15,"-25"75"48,24 0-63,-24-1 15,0 26-15,25 24 16,-25 1-16,0 98 31,0 1-15,0-25-1,25-75 1,-25-24 0,0-25-1,50-25 17,-26 0-32,26 0 15,49 0 1,-24 0-16,24-25 15,0 25 1,-49 0 0</inkml:trace>
  <inkml:trace contextRef="#ctx0" brushRef="#br0" timeOffset="132134.07">18878 15728 0,'0'-25'16,"-25"25"-16,25-25 16,-25 25 31,75 0 46,-25-25-77,49 25-16,-24-24 16,24-1-16,26-25 15,48 25 1,-48 1-1,-76-1 1,1 25 0,0 0-1,-25-25 1,25 25 15</inkml:trace>
  <inkml:trace contextRef="#ctx0" brushRef="#br0" timeOffset="132902.25">21210 14636 0,'0'0'0,"-25"-24"16,25-1-16,25 25 15,-25-25 17,0 50-32,-25 99 31,25 74-16,0 26 1,0-125-16,-25 74 16,50-73-1,-25-51-15</inkml:trace>
  <inkml:trace contextRef="#ctx0" brushRef="#br0" timeOffset="133185.67">20714 15802 0,'0'0'0,"0"25"16,-25-25-1,0 0-15,25 25 16,75-25-1,148 0 1,99-50 0,26-24-1,-26 49 1,-99 0 0,-148 50-1</inkml:trace>
  <inkml:trace contextRef="#ctx0" brushRef="#br0" timeOffset="133919.66">21011 16323 0,'0'0'0,"0"-25"0,0 50 62,0 25-46,0 24-16,-24 1 16,48-1-1,-24 50 1,25-49-1,25-75 1,24-50 0,26-49-1,-51-25 1,-24 74-16,0-24 16,-25 49-1,0 50 1,0 49-1,25 50 1,24-49 0,1-26-1,-1-24 1,1-25 15,-25-25-15,0-74-1,-1-100 1,-24 125 0,0 49-1,-24 0 17</inkml:trace>
  <inkml:trace contextRef="#ctx0" brushRef="#br0" timeOffset="134487.96">22301 16249 0,'0'0'0,"0"-25"0,0 0 31,-24 0 16,-1 25-47,0 25 16,-49 25-1,-1 49 1,1 25-1,-1 0 1,51 0 0,48-74-16,26 24 15,49-49 17,25-25-17,0-25 1,-49 25-1,-26 0 1,-24 0 31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6:47:03.9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4540 2183 0,'0'-25'15,"-25"25"1,25-25 0,-25 25 62,0 25-63,25 25-15,-25 24 16,25 1-16,-24 24 16,24 0-16,-50 0 15,50 1-15,-25 48 16,25-73-1,0-50 1,0-50 47</inkml:trace>
  <inkml:trace contextRef="#ctx0" brushRef="#br0" timeOffset="328.61">4366 3275 0,'0'0'16,"-50"0"-1,26 0-15,24 24 16,24-24 15,1 25-31,124-50 16,25 1 15,49-51-15,-49 1-1,-100 49-15,25 0 16,-99 0 0</inkml:trace>
  <inkml:trace contextRef="#ctx0" brushRef="#br0" timeOffset="728.34">3795 2233 0,'0'-25'16,"0"0"-1,25 25-15,25-25 16,74 0 0,124-49-1,25 0 1,0-1-1,-100 50 1,-98 25 0,-75 50-1</inkml:trace>
  <inkml:trace contextRef="#ctx0" brushRef="#br0" timeOffset="1677.28">5805 2034 0,'0'0'0,"25"0"15,-25-25-15,0 1 47,0 48-31,-25 76-1,-25 73 1,25 51 0,25-1-1,0-50 1,75-48 0,24-26-1,25-74 1,50-25-1</inkml:trace>
  <inkml:trace contextRef="#ctx0" brushRef="#br0" timeOffset="2027.48">6698 2208 0,'0'0'0,"0"-25"32,0 0-17,0 75 17,0-25-32,-25 99 15,25 49 1,25 1-1,24-50 1,1-25 0,49-49-1,1-50 1,-1-25 15,-50 0-31</inkml:trace>
  <inkml:trace contextRef="#ctx0" brushRef="#br0" timeOffset="2200.02">6599 2778 0,'0'0'16,"-50"25"-1,75-50 32,24 1-47,26-1 16</inkml:trace>
  <inkml:trace contextRef="#ctx0" brushRef="#br0" timeOffset="2494.48">7343 2109 0,'0'-25'0,"0"50"0,0-25 31,25 0-31,-1 49 16,26 50 0,49 75-1,-49 25 1,-25 24-1,-25-25 1,-50-24 0,1-75-1,24-74 1</inkml:trace>
  <inkml:trace contextRef="#ctx0" brushRef="#br0" timeOffset="2810.35">8137 2630 0,'24'0'31,"-24"-25"-31,25 0 47,25 25-32,0 0-15,49-50 16,50 26 15,-50-1-15,-50 0-1</inkml:trace>
  <inkml:trace contextRef="#ctx0" brushRef="#br0" timeOffset="3044.63">8286 2952 0,'0'0'0,"-25"50"0,0-1 15,0-49 1,0 0 0,125 0-1,48-49 1,1-26 15,0 26-15,-75 24-16</inkml:trace>
  <inkml:trace contextRef="#ctx0" brushRef="#br0" timeOffset="4078.47">10047 2208 0,'0'0'0,"0"-25"31,-25 0 0,0 25-15,0 0-16,-49 50 15,-25 74 1,24 74 0,26-24-1,49-75 1,49-24 15,100-75-15,25-25-1,-1-50 1,-123 51-16</inkml:trace>
  <inkml:trace contextRef="#ctx0" brushRef="#br0" timeOffset="4295.96">10518 2952 0,'0'0'0,"25"50"32,-50-25-32,25 49 15,0 25 1,0 50 15,25 0-15,0-75-16,0 25 15</inkml:trace>
  <inkml:trace contextRef="#ctx0" brushRef="#br0" timeOffset="4877.99">11535 2679 0,'-25'0'16,"1"0"-16,48 0 62,1 25-62,25-25 16,-25 0-16,24 0 16,1-25-16,-25 25 15,49-49 1,-49-26-1,-50 26 1,0 24-16,-74-25 16,-50 75-1,25 49 1,0 75 15,75 0-15,24 0-1,74-50 1,51 0 0,48-74-1,26-25 1,-25-49 0</inkml:trace>
  <inkml:trace contextRef="#ctx0" brushRef="#br0" timeOffset="5694.63">11783 1811 0,'0'0'15,"0"-25"1,0 50 31,0 0-47,0 0 15,-25 24-15,25 50 16,-24 1 0,-1-51-1,25-24 17,0 0-17,-25-75 1,50-99-1,0 50 1,24 0 0,1 49-1,0 26 1,24 24 0,-24 24-1,-1 51 1,-49-1-1,0 1 1,-25-51 0,25 1 15,-24-50-15,48-74-1,1-25 1,25 0-1,-1 50 1,1 24 0,0 75-1,-26 24 1,26 26 0,-25 74-1,-25-50 1,0 0-1,0-74-15,0 0 16</inkml:trace>
  <inkml:trace contextRef="#ctx0" brushRef="#br0" timeOffset="5961.78">12602 1960 0,'25'0'31,"-25"25"-15,0-1 0,25 1-1,-25 25-15,24 24 16,-24 1-1,0-26 1,0-24 0</inkml:trace>
  <inkml:trace contextRef="#ctx0" brushRef="#br0" timeOffset="6328.14">12974 1414 0,'0'0'0,"0"-25"16,0 0-16,25 25 47,-25 25-32,25 25-15,-25 49 16,24 50 0,-24 0-1,25-50 1,0 0 15,0-49-15,99-25-1,-25-75 1,-49 25-16</inkml:trace>
  <inkml:trace contextRef="#ctx0" brushRef="#br0" timeOffset="6544.91">13123 1712 0,'0'0'0,"-75"25"16,26-25-1,24 0 1,50 0 0,24 0-1,75-25 1,-49 25-16</inkml:trace>
  <inkml:trace contextRef="#ctx0" brushRef="#br0" timeOffset="7078.21">14338 2902 0,'0'-24'31,"0"-1"-31,25 25 47,0 0-47,74-25 16,50 25 15,25-25-15,-25 0-1,-50 1 1</inkml:trace>
  <inkml:trace contextRef="#ctx0" brushRef="#br0" timeOffset="7361.29">14835 2555 0,'-50'-25'16,"50"1"-1,-25 24 1,25 24 0,0 26-1,25 24 1,-25 1-16,50 49 15,-26 0 1,1 25 0,0-75-1,0-49-15</inkml:trace>
  <inkml:trace contextRef="#ctx0" brushRef="#br0" timeOffset="7761.81">16149 2282 0,'0'0'0,"-24"-74"16,-1 74-1,0 0 1,-25 0 0,1 25-1,-51 49 1,26 25 0,24 25-1,26-24 1,24-1-1,24-74-15,51 24 16,-1-24 0,-24 0-1,24-50 17,-24 0-32</inkml:trace>
  <inkml:trace contextRef="#ctx0" brushRef="#br0" timeOffset="8061.74">16348 2704 0,'0'0'0,"25"25"16,-25 0 0,0-1-1,0 51 1,0 24-1,-50 0 1,25-24 0,25-50-1,25-25 17,0 0-17,24-25 1,51-25-1,-1-24-15</inkml:trace>
  <inkml:trace contextRef="#ctx0" brushRef="#br0" timeOffset="8861.99">17638 2630 0,'-25'0'31,"0"24"-16,50 1-15,0-25 16,0 25-16,24-25 16,50 0-1,-24-25 1,-1 0 0,-49-24-1,-25-1 1,-74 1-1,49 49-15,-99 0 16,25 49 0,-1 26 15,26 49-15,49 24-1,25-23 1,75-26-1,73-50 1,76-49 0,-1-49-1,-124-1-15</inkml:trace>
  <inkml:trace contextRef="#ctx0" brushRef="#br0" timeOffset="9694.94">18134 1861 0,'0'-25'15,"25"25"-15,-25-25 32,0 50-32,25 0 15,-50 49 1,25 25-1,25-24 1,-25-51 0,0 1-1,0 0 17,24-99-17,1-26 1,0 26-16,0-25 15,0 24 1,-1 51 0,26-1-1,-25 50 1,0 49 0,-25 25-1,-25-24 1,25-51-1,0 1 17,0-50-17,25 1 1,-25-100 0,49 24-1,26 26 1,-26 49-1,26 0 1,-26 75 0,1 0-1,-25 49 1,-1 0 0,1 0-1,-50 0 1,25-49-1,0-25-15</inkml:trace>
  <inkml:trace contextRef="#ctx0" brushRef="#br0" timeOffset="10145.12">19201 1935 0,'0'0'0,"24"0"16,-24-25 0,25 25-1,0 0 1,25 25-16,-26-25 16,76 74-1,-76 1 1,-24-1-1,-49 1 1,-1-26 0,25-24 15,1-25-15,-1-50-1,0 1 1,50-1-1,-25 25 1,49 25 0,1 0-1,0 50 1,-1 0 0,1-1-1</inkml:trace>
  <inkml:trace contextRef="#ctx0" brushRef="#br0" timeOffset="10511.24">20019 1513 0,'0'0'0,"0"-25"16,0 1-16,0-1 47,0 74-47,25-24 16,-25 99-1,-25 50 1,25 0-1,-25-50 1,50-25 0,25-50-1,-25-49 1,74 0 0,-25-24-16</inkml:trace>
  <inkml:trace contextRef="#ctx0" brushRef="#br0" timeOffset="10744.64">19970 1935 0,'0'0'16,"-75"-25"-16,50 25 15,1 0 1,98 0 0,50-25-1,50 1 1</inkml:trace>
  <inkml:trace contextRef="#ctx0" brushRef="#br0" timeOffset="11628.88">20987 2902 0,'-25'0'47,"25"-24"-31,25 24 46,24-25-62,26 25 16,-1-25-16,25 25 15,75-25 1,-25 0 0,-75 1-1,-49 24 1</inkml:trace>
  <inkml:trace contextRef="#ctx0" brushRef="#br0" timeOffset="11946.03">21458 2630 0,'0'0'16,"-50"-25"-1,50 0 1,0 75 46,0-1-62,0 26 16,0 173 0,0-75-1,0-49 1,0-49-1,50-50 1</inkml:trace>
  <inkml:trace contextRef="#ctx0" brushRef="#br0" timeOffset="12396.02">22897 2009 0,'0'0'0,"25"0"31,-1 0-31,-24 25 16,0 0-16,25 74 15,-50 25 17,-24 25-17,-1-25 1,25-74-16,1 49 15,24-49 1,74-26 0,50-24-1,25-49 1,-25-1 0,-74-49-1</inkml:trace>
  <inkml:trace contextRef="#ctx0" brushRef="#br0" timeOffset="12695.54">22872 2084 0,'0'0'15,"0"-25"-15,-25 25 0,25-25 16,0 0 0,25 1-1,49-1 1,1 0-16,49 0 16,-50 0-1,75-24 1,-50 24-1,-74 25-15,-25-25 16</inkml:trace>
  <inkml:trace contextRef="#ctx0" brushRef="#br0" timeOffset="12896.77">22996 2257 0,'0'0'0,"-25"25"0,0-25 16,25 25 15,50-25-15,0 0-16,123 0 16,-73 0-1</inkml:trace>
  <inkml:trace contextRef="#ctx0" brushRef="#br0" timeOffset="13296.98">23839 2481 0,'0'25'15,"-24"-25"1,24 49-16,-25-24 16,25 0-1,0 24 1,0 1 0,49-25-1,26-25 1,-1-25-1,1-49 17,-75 24-32,25 25 15,-25-24-15,-25-26 16,0 50 0,-49 25-1,-51 25 1</inkml:trace>
  <inkml:trace contextRef="#ctx0" brushRef="#br0" timeOffset="13778.57">22326 3399 0,'0'0'15,"0"-25"-15,-25 25 16,1 0 31,73 0-16,-24-25-15,49 25-16,26 0 15,197-25 1,423 0-1,-174 1 1,-1-1 0,-148 0-1,-174 0 17,-148 25-17</inkml:trace>
  <inkml:trace contextRef="#ctx0" brushRef="#br0" timeOffset="14775.61">22277 4862 0,'0'0'0,"24"-49"15,-24 24 32,0 50-47,0 49 16,50 50-1,0 0 1,-1 25 0,1-25-1,-25-50 17,0-49-17,-1-25 1,1-49-1,-25-100 1,25-74 0,-25-100-1,0 1 1,0 24 0,0 99-1,0 100 1,0 74-1,0 1 1,0-1 0,50 25 46,-26 0-46,1 0-16,25 0 15,49 25 1,75-25 0,24-25-1,100 25 1,24-25 0,50-25-1,1 25 1,98-49-1,-273 49 1,-123 0 0,-1 1-1,-49 24 17,-25 24-17</inkml:trace>
  <inkml:trace contextRef="#ctx0" brushRef="#br0" timeOffset="16079.54">23418 4589 0,'0'-24'16,"0"-1"31,0 50-32,-25-1-15,25 26 16,-25 24 0,0 75-1,1 0 1,-1 0-1,25-25 1,0-74 0</inkml:trace>
  <inkml:trace contextRef="#ctx0" brushRef="#br0" timeOffset="16578.75">23443 4738 0,'0'0'0,"0"-74"15,0 49 1,-25 0 0,74-24-1,26-1 1,-1 25-16,75 0 15,-50 25 1,-49 50 0,-75 24-1,-49 26 1,-50-26 0,24 0-1,76-74 1,-1 50-1,25-25 1,25 0 0,74 49 15,0-24-15,-25 24-1,-49-24 1,0-1-1,0-49 1</inkml:trace>
  <inkml:trace contextRef="#ctx0" brushRef="#br0" timeOffset="16895.63">23988 4267 0,'0'0'0,"25"-75"15,0 75 1,-25-24 0,25 24-1,24 24 1,-24 26-1,0 0 1,-25-26 0,0 1-1,50-25 1,-26-25-16,51 1 16,-26 24-1</inkml:trace>
  <inkml:trace contextRef="#ctx0" brushRef="#br0" timeOffset="17195.86">24311 4887 0,'0'0'0,"-25"25"16,0-25-1,50 0 17,0-25-32,24 25 15,75-25 1,25 0-1,-49 1 1</inkml:trace>
  <inkml:trace contextRef="#ctx0" brushRef="#br0" timeOffset="17429.16">24633 4639 0,'0'0'0,"-24"25"47,24 0-47,0 24 15,-25 50 1,25 25 0,0 1-1,0-1 1,25-75-16</inkml:trace>
  <inkml:trace contextRef="#ctx0" brushRef="#br0" timeOffset="17946.61">25402 4589 0,'0'0'0,"0"-49"15,25 24 1,-25 0 46,-25 50-62,1-25 16,-1 25-16,-50 49 16,50 1-1,25-1 17,25 0-17,75-49 1,-1 0-1,-25-25 1,-49 25 0,-25 49-1,-50-24 1,-49 0 0,50-26-16,-26 26 15,-24-50 1,74 0-1,25-50 1</inkml:trace>
  <inkml:trace contextRef="#ctx0" brushRef="#br0" timeOffset="18279.59">25626 4316 0,'24'-49'31,"1"24"-15,0 25-16,0 25 15,24 0 1,-49 49-1,0 25 1,-24-49 0,24-25 15,49-25-15,50-50-1,-49 1-15</inkml:trace>
  <inkml:trace contextRef="#ctx0" brushRef="#br0" timeOffset="19396.09">6053 8435 0,'0'0'0,"-25"-50"16,50 25 0,-25 0-1,0 0 16,0 75-15,-50 99 0,-49 74-1,0-24 1,49-75 0,25-75-1</inkml:trace>
  <inkml:trace contextRef="#ctx0" brushRef="#br0" timeOffset="19645.84">5681 8459 0,'0'0'0,"0"-74"16,0 49-1,0 0 1,25 25-1,24 75 1,26 49 0,49 25-1,25 24 1,-25-24 0,-75-99-16</inkml:trace>
  <inkml:trace contextRef="#ctx0" brushRef="#br0" timeOffset="20311.98">7343 8038 0,'0'0'0,"0"-50"15,0 25 1,-50 25 0,-24 25-1,24 99 1,25-74-16,25 98 16,25-48-1,50-26 1,73 1-1,1-26 1,-25 1 0,-99 24 15,-25 25-15,-99 1-1,-50-51 1,25-49-1,50-25 1,74 1-16,0-76 16,49 1-1,50 0 1,50 25 0,-25 49-1,0 0 1,-24 25-1,-26 25 1,0 24 0,-49 1 15,0 24-15,-50 1-1,25-50-15,0-1 16,-25 1-1,1-25-15</inkml:trace>
  <inkml:trace contextRef="#ctx0" brushRef="#br0" timeOffset="20478.15">7963 8335 0,'0'0'0,"0"-49"16,-25-1-1,25 0 1,0 1 0</inkml:trace>
  <inkml:trace contextRef="#ctx0" brushRef="#br0" timeOffset="20795.83">8310 8410 0,'0'0'0,"25"49"0,-25-24 16,25 50 0,-25 24-1,25-50 1,-25-24 0,0-74 15,49-26-31,1-74 15,49 50 1,0 74 0,1 0 15,-26 75-15,-24 25-1,-25 49 1,-25 24-16</inkml:trace>
  <inkml:trace contextRef="#ctx0" brushRef="#br0" timeOffset="21179.31">10245 7541 0,'0'0'0,"0"-24"16,-25-1-1,25 50 1,-24-1-16,-51 150 16,1 74-1,24 50 1,50 0 0,75-50-1,73-100 1,-73-98-1</inkml:trace>
  <inkml:trace contextRef="#ctx0" brushRef="#br0" timeOffset="27930.75">10915 7938 0,'25'-24'31,"-50"24"-15,25 24-16,-25 26 15,0 49 1,1 50 0,24-50-1,24-49 1,26-50 0,24-75-1,26-24 1,-100 50-16,25-1 15,-25 50 17,0 74-1,-25 50-15,50-49-1,24-50 1,1-25-1,24-50 1,-24-24 0,-25-26-1,-25 1 1,0 74-16,-25-49 16,-25 74-1,50-25 1,-25 25-1</inkml:trace>
  <inkml:trace contextRef="#ctx0" brushRef="#br0" timeOffset="28280.2">11907 7616 0,'0'0'0,"0"-25"16,25 25-1,-25-25 1,0 75 0,-25 74-1,1 25 1,-26 0-1,50 24 1,50-49 0,-1-49 15,50-50-15,50-75-1,-74-49 1</inkml:trace>
  <inkml:trace contextRef="#ctx0" brushRef="#br0" timeOffset="28463.98">11907 8038 0,'0'0'15,"-49"0"1,49-25-1,25 25 1,49-50 0,0 25-16</inkml:trace>
  <inkml:trace contextRef="#ctx0" brushRef="#br0" timeOffset="28846.14">13297 8038 0,'0'0'0,"-25"0"15,0 0 1,50 0 31,24 0-31,75-25-1,0 0 1,-24 0-1,-76 25 1,1 0 0,0 0-1</inkml:trace>
  <inkml:trace contextRef="#ctx0" brushRef="#br0" timeOffset="29429.88">14983 7417 0,'0'0'0,"0"-24"0,0-1 16,0 0-1,0 0 32,-24 75-31,24-1-16,0 26 15,24 98 1,-24 1 0,0-25-1,0-50 1,0-74-16</inkml:trace>
  <inkml:trace contextRef="#ctx0" brushRef="#br0" timeOffset="29979.77">14760 7963 0,'0'0'0,"0"-49"16,-25 49-1,25-25 1,50 0 0,99 0-1,49-24 1,1-1 0,-26 0-1,-123 25-15,0 1 16,-50-1-1,-75 0 1,-49 50 0,25 24 15,24 51-15,51-26-1,24 1 1,74-51-1,1-24 1,49-24 0,-25-51-1,-74 50-15,49-49 16,-49 99 15,-25 24-15,25 51-1,-25-26 1,0-24 0</inkml:trace>
  <inkml:trace contextRef="#ctx0" brushRef="#br0" timeOffset="30379.72">15852 7715 0,'0'0'0,"24"-25"0,-24 0 16,25 25 15,0 50-15,0 25 0,-25-1-1,25-24 1,-25-26 15,24-48-15,-24-26-16,25-74 31,25 0-15,-25 74-16,49 1 15,-24 24 1,-1 74-1,1 51 1,0-1 0,-26-25-1,-24-49 1</inkml:trace>
  <inkml:trace contextRef="#ctx0" brushRef="#br0" timeOffset="30646.73">16422 7219 0,'0'0'0,"-25"0"16,25-25-1,0 0 1,25 1 31,0 24-47,25 0 15,24-25 1,25 0 0,-24 0-1</inkml:trace>
  <inkml:trace contextRef="#ctx0" brushRef="#br0" timeOffset="30846.96">16894 6921 0,'0'0'0,"0"-25"47,0 75-47,0-25 15,24 24-15,-24 26 16,0-1 0,25 75-1</inkml:trace>
  <inkml:trace contextRef="#ctx0" brushRef="#br0" timeOffset="32880.56">18233 7145 0,'25'0'0,"-25"-25"16,0 0-16,0 0 31,0 0-15,0 0-16,25 1 15,-25-26 1,-25 25-1,0 0 1,-49 25 0,-26 25-1,26 50 1,24 24 0,50 0-1,25-49-15,74 24 16,50-49-1,0 25 1,-74 24 0,-51 0 15,-48 26-15,-100-1-1,0-49 1,24-1-1,26-49 1,49-25 0,0 1-16,25-76 15,50 26 1,-25 49 0</inkml:trace>
  <inkml:trace contextRef="#ctx0" brushRef="#br0" timeOffset="37264.08">17935 8236 0,'-24'0'31,"48"25"63,26-25-94,24 0 15,1 0 1,24-25-16,124 25 15,1-25 1,-26 25 15,-74-25-15,-74 25-16,-25-24 16</inkml:trace>
  <inkml:trace contextRef="#ctx0" brushRef="#br0" timeOffset="37596.66">18308 8683 0,'0'0'0,"-25"24"31,0-24-31,25 25 0,-25 25 31,0 24-15,50 75 0,-25-25-1,-25 0 1,1-25-1,-1 1 1,0-51 0</inkml:trace>
  <inkml:trace contextRef="#ctx0" brushRef="#br0" timeOffset="38079.93">18407 8757 0,'0'0'0,"25"-149"31,-25 100-31,0-1 16,49 0-1,26 26 1,-1-1-1,0 50 1,-49 49 0,-74 25-1,-26-24-15,-74 24 16,25-25 0,50-24-1,49-50 1,0 25-1,25-1 1,25 26 15,50 0-15,24-25 0,0 24-1,25 1 1,-99-25-16,49-1 15,-24 1 1,-25-25-16</inkml:trace>
  <inkml:trace contextRef="#ctx0" brushRef="#br0" timeOffset="38779.87">19746 6996 0,'0'0'16,"25"-25"-16,-25 0 0,0 0 31,-25 25-16,25 25 17,25 25-1,25 74-15,-1 0-1,26 25 1,-26-1-1,1 26 1,-25-25 0,-25 25-1,-25-26 1,0 1 0,0-99-16,-24 74 15,-1-25 1,25 0-1,-24-24 1,-1-26 15,25-24-15,1-25 0,-1 0-1,25-25-15</inkml:trace>
  <inkml:trace contextRef="#ctx0" brushRef="#br0" timeOffset="38919.51">19994 8707 0</inkml:trace>
  <inkml:trace contextRef="#ctx0" brushRef="#br0" timeOffset="47984.97">9848 4267 0,'0'-25'16,"-24"25"-16,-1 0 16,0 0 31,0 0 15,75 0-15,-25 0-47,24 0 16,26 0-1,123-25 1,50 0-1,75 1 1,-175-1 0,-73 25-1,-50 0 1,-1 0 78</inkml:trace>
  <inkml:trace contextRef="#ctx0" brushRef="#br0" timeOffset="49184.67">16100 3895 0,'0'0'0,"-25"0"32,0 0-17,25-25 32,50 25-16,-25 0-31,24 0 16,26 0 0,49 0-1,-25 0-15,74-25 16,-24 25-1,-49-25 1,-76 25 0,1 0 62</inkml:trace>
  <inkml:trace contextRef="#ctx0" brushRef="#br0" timeOffset="57664.8">22847 8385 0,'0'0'0,"0"-25"31,-25 25-15,1 0 0,-1 0 15,50 0 0,49 0-15,174 0-1,199-50 1,74 26 0,24-26-1,-98 50 1,-100-25-1,-74 0 1,-99 25 0,-75 0-1,-50 0-15,-24 0 16,0 0 0</inkml:trace>
  <inkml:trace contextRef="#ctx0" brushRef="#br0" timeOffset="58083.85">25799 7839 0,'0'0'0,"-49"-25"0,24 25 16,0 0-1,25-24 17,-25 24-17,50 0-15,74 24 16,75 26 0,49 0-1,0-1 1,-74 1-1,-50-25 17,-74-1-17,-25 26 1,-25 0 0,-24-1-16,-100 75 15,0-24 1,50-26-1,25-24 1,24-50 0</inkml:trace>
  <inkml:trace contextRef="#ctx0" brushRef="#br0" timeOffset="58414.94">25898 7690 0,'0'0'0,"0"-49"15,0-51 1,0 76 15,0 48-31,0 26 16,25 149-1,-25 24 1,25 74 0,0-24-1,0-25 1,-1-74 0,-24-75-1,25-49-15</inkml:trace>
  <inkml:trace contextRef="#ctx0" brushRef="#br0" timeOffset="65183.18">27263 7864 0,'0'-25'15,"-25"25"1,25-25 0,0 50 46,0 25-62,0-25 16,-25 24-16,25 1 15,0-1-15,-25-24 16,25 74 0,-24-49-1,24-25-15,0 24 16,0-24 0,0 0-1,0 0 1,0 0 15,0 0 344,0 24-359,0-24-16,24 25 15,-24-26-15,0 26 16,0 49 0,0-49-1,0-1 1,25-24 15</inkml:trace>
  <inkml:trace contextRef="#ctx0" brushRef="#br0" timeOffset="65581.94">27908 8137 0,'0'0'0,"-25"-25"32,25 0-32,-50 25 15,1 25 1,24 49 0,-25 50-1,50-74-15,25 49 16,99-74 15,0-25-15,25-25-1,-50-49 1,-49-50 0,-100 0-1,-74 49 1,-49 51-1,24 24 1,74 24 0</inkml:trace>
  <inkml:trace contextRef="#ctx0" brushRef="#br0" timeOffset="66248.84">28305 7467 0,'0'0'16,"0"-124"-1,-50 74-15,25 1 16,-99-26 0,-25 51-1,-24 24 1,-50 74-1,98-24-15,-123 98 16,25 51 0,50 49-1,48-25 1,76 0 0,24 50-1,99-25 16,51 1-15,98-76 0,25-49-1,50-74 1,-150-50-16,125 0 16,-25-75-1,-24-49 1,-1-49-1,-50-26 1,-24-49 0,-49-25-1,-100-24 1,-75 24 0,-74 74-1,0 75 1,1 75 15,73 24-31,-123 25 16,24 74-1,0 1 1,100-26-16</inkml:trace>
  <inkml:trace contextRef="#ctx0" brushRef="#br0" timeOffset="71532.53">1811 12280 0,'0'-25'15,"0"74"63,-25 1-78,25 49 16,-25 1-16,25-1 16,-25-25-1,-24 100 1,24-50 0,25-50-1</inkml:trace>
  <inkml:trace contextRef="#ctx0" brushRef="#br0" timeOffset="71832.97">2332 12056 0,'0'0'0,"25"0"15,-25 25 1,-25 0 0,25 0-1,-25 99 1,0 25 0,-24 0-1,-26-1 1,50-98-16,1 49 15,24-49 1,0-25 0</inkml:trace>
  <inkml:trace contextRef="#ctx0" brushRef="#br0" timeOffset="72082.62">1910 12801 0,'0'0'0,"-49"-25"16,24 25-1,0 0 1,25-25 0,50 0-1,49-24 1,50-1-1,-50 0 1,-50 26-16</inkml:trace>
  <inkml:trace contextRef="#ctx0" brushRef="#br0" timeOffset="72716.47">2580 12627 0,'50'0'16,"-50"-25"-1,49 0-15,-24 25 16,49-74 0,-24 24-1,-25 1 1,-25-1-1,-25 50 1,-25 25 0,-24 74-1,24 25 1,26-25 0,24-49-16,0-25 15,49-25 16,1 0-15,24-75 0,25 1-1,-24 49 1,-1 0 0,1 50-1,-26 50 1,-24 24-1,-25 0 1,0-74 0,0-75 15,-25-74-15,25-49-1,50 48 1,-25 51 15,24 49-15,-24 25-16</inkml:trace>
  <inkml:trace contextRef="#ctx0" brushRef="#br0" timeOffset="73067.14">3622 12677 0,'0'0'0,"25"0"31,24 0-15,-49-25-16,50-25 15,-1-24 1,-49-1 0,25 50-1,-50 25 1,-49 100 15,0 24-15,49 0-1,0-50 1,75-24 0,49-50-1,0 0 1,0-25-1,-74 0 1</inkml:trace>
  <inkml:trace contextRef="#ctx0" brushRef="#br0" timeOffset="76183.13">6971 11932 0,'25'0'0,"-1"-24"31,-48 24-15,-1 0-1,25-25 126,0 50-125,0-1-1,0 1 1,-25 50-16,25-26 15,-25 50 1,25-24-16,-25 24 16,25 0-1,25-74 1,0-25 0,49-25-1,-24-74 1,24 0 15,-49 24-15,-25 51-1,0 73 1,25 50 0,0-24-1,24-26 1,1-49-1,-25-24 1,24-26 0,-24-74-1,0 0 1,-50 25 0,25 74-1,-25 0 1,25 0-1</inkml:trace>
  <inkml:trace contextRef="#ctx0" brushRef="#br0" timeOffset="77266">7864 11560 0,'0'0'0,"25"-25"32,-25 50-32,0 25 15,-25 74 1,0 50 0,25-75-16,-25 50 15,0-75 16,25-49-15,0 0 0,0-100-1,50-24 1,0 25 0,24 24-1,-24 50 1,-1 25-1,26 74 1,-51 0 0,1-74-1,0 0 1,0-25 0,25 25-1,24-25 16,0 0-15,1-25 0,-1 0-1,1-49 1,-51-1 0,-24-24-1,0 74-15,-49-24 16,-1 24-1,-24 50 1,24 74 0,25 25-1,25 0 1,50-75 0,24-24 15,50-25-16,-49-25 1,24-74 0,-24 0-1,-26 49-15,-24 26 16,0 24 0,0 49-1,-25 50 1,24 1-1,1-51 1,0-98 31,25-1-47,24-74 16,0 25-1,-24 99 1,-25-25-1,0 50 1,-1 24 0,26 26-1,-25-1 1,0-24 0,24-25-1</inkml:trace>
  <inkml:trace contextRef="#ctx0" brushRef="#br0" timeOffset="77749.64">11461 11337 0,'0'0'0,"25"-25"0,-25 0 15,0 1 32,0 48-47,-25 26 16,25 0-16,-25 74 15,0 49 1,-24 26 0,49-50-1,0-50 1,74-25 15,25-49-15,25-50-1,-25-24 1,1-51-16</inkml:trace>
  <inkml:trace contextRef="#ctx0" brushRef="#br0" timeOffset="77966.7">11337 11784 0,'0'0'0,"-75"-25"31,51 25-31,24-25 31,24 25-15,100-25 0,50 0-16</inkml:trace>
  <inkml:trace contextRef="#ctx0" brushRef="#br0" timeOffset="78499.92">12850 11759 0,'-50'-50'31,"26"50"-15,73 25 31,26-25-31,49 0-16,198 0 15,50 0 16,0-25-15,-24 25 0,-125 0-1,-124 0 1,-74 0-16</inkml:trace>
  <inkml:trace contextRef="#ctx0" brushRef="#br0" timeOffset="78849.97">14661 11511 0,'0'0'0,"-50"-25"32,25 25-17,50 0 16,25 0-15,74 25 0,50 24-1,-26-24 1,-48 0 0,-26 0-1,-74 24 1,-25-24-1,-99 74 1,0-24 0,50-26-1</inkml:trace>
  <inkml:trace contextRef="#ctx0" brushRef="#br0" timeOffset="79116.87">14661 11560 0,'0'0'0,"25"-25"15,-25 1 17,-25 24-32,25 24 15,0 26 1,0 74-1,25 25 1,0 0 0,-1 0-1,-48-75 1</inkml:trace>
  <inkml:trace contextRef="#ctx0" brushRef="#br0" timeOffset="79849.61">17117 11387 0,'0'0'0,"25"-25"31,-50 50-15,0 24-1,-99 26 1,-25 24 0,25-50-1,99-49 1,0-24-1,75-76 1,-25 26-16,49-25 16,-24 49-1,0 50 1,-1 75 0,-24 49-1,74 0 16,25-75-15,50-24 0,-25-50-1,-25-49 1,-75-50 0,-49-50-1,-49 125-15,-100-26 16,0 75-1,25 25 1,50 25 0,74-26-1</inkml:trace>
  <inkml:trace contextRef="#ctx0" brushRef="#br0" timeOffset="81750.03">5507 14363 0,'25'-24'31,"-25"-1"16,-25 25-31,25 49-16,0 1 15,0 25-15,-25-1 16,25 25 0,-24 100-1,-1-75 1,25-75-16</inkml:trace>
  <inkml:trace contextRef="#ctx0" brushRef="#br0" timeOffset="82065.88">5234 15108 0,'0'0'0,"-25"0"15,25 25 1,-24-25-1,48 0 17,76-50-17,24-25 1,0 26 0,-50-1-1,-49 50 1,0-25-1</inkml:trace>
  <inkml:trace contextRef="#ctx0" brushRef="#br0" timeOffset="82350.25">5185 14413 0,'0'0'0,"0"-50"16,-25 1-16,25 24 16,25-25-1,74 1 1,75-50-1,-1 24 1,-49 26 0,-99 24-1</inkml:trace>
  <inkml:trace contextRef="#ctx0" brushRef="#br0" timeOffset="82803.82">6450 14115 0,'0'-24'31,"0"-1"-15,-25 25-1,0 25 1,0-1 0,-24 100-1,-50 50 1,74 0 0,25-75-16,49 25 15,51-50 1,24-74-1</inkml:trace>
  <inkml:trace contextRef="#ctx0" brushRef="#br0" timeOffset="83117.92">7169 14165 0,'0'0'16,"0"-25"-16,0 0 16,-25 25-1,1 25 1,24 0 0,-25 99-1,0 25 1,25 0-1,25-50 1,24-25 0,-24-74-1,0 0 1,0 0-16</inkml:trace>
  <inkml:trace contextRef="#ctx0" brushRef="#br0" timeOffset="83300.63">7020 14537 0,'0'0'0,"-24"0"0,-1-25 15,-25 50 1,100-25 0,-25 0-1,74-49 1,-25 24-16</inkml:trace>
  <inkml:trace contextRef="#ctx0" brushRef="#br0" timeOffset="83537.19">7616 14091 0,'0'0'16,"0"24"-16,25-24 15,-25 25 1,24 25 0,-24 49-1,0-25-15,0 26 16,-74 98 0,-75 75-1,75-174 1</inkml:trace>
  <inkml:trace contextRef="#ctx0" brushRef="#br0" timeOffset="84150.96">9377 14339 0,'0'0'0,"-25"0"0,0 0 31,50 24 1,25-24-17,74 0 1,124 25-1,74-25 1,51-25 0,-51 25-1,-124-24 1,-73-1 0,-76 25-1</inkml:trace>
  <inkml:trace contextRef="#ctx0" brushRef="#br0" timeOffset="84450.06">11262 14066 0,'0'0'0,"0"-25"15,-24 25 1,48 0 15,1 0-31,25 0 16,74 50-1,-75-26-15,75 26 16,-49 24 0,-50 1 15,-100 49-16,-49 0 1,-25-50-16</inkml:trace>
  <inkml:trace contextRef="#ctx0" brushRef="#br0" timeOffset="84683.46">11312 14215 0,'0'0'0,"-25"-50"16,0 25 0,25 0-16,0 50 31,0 0-31,25 99 16,0 50-1,0-1 16,-25 1-31</inkml:trace>
  <inkml:trace contextRef="#ctx0" brushRef="#br0" timeOffset="85333.34">14115 13818 0,'0'0'15,"0"-75"1,-25 50 0,1 25-16,-1 0 15,-50 25 1,26 50 0,24-1-1,75 25 16,-1-49-31,75 24 16,-49 26 0,-51-26-1,-48 25 1,-76-24 0,-24-50-1,0-25 1,25-25-1,74-99 1,25 74-16</inkml:trace>
  <inkml:trace contextRef="#ctx0" brushRef="#br0" timeOffset="85616.96">14562 13594 0,'0'0'15,"49"-24"-15,-24 24 16,0 0 0,-50 24-1,0 51 1,25 74 0,-25 0-1,25 24 1,50-49-1,49-49 1,-49-51-16,74-24 16,-25-24-1,-49-51 1</inkml:trace>
  <inkml:trace contextRef="#ctx0" brushRef="#br0" timeOffset="85833.91">14884 13942 0,'0'0'0,"-25"25"0,1-25 15,-1 0 1,0 0 0,0 24-1,124-24 1,50 0-1,-25-49 1,-49 24 0</inkml:trace>
  <inkml:trace contextRef="#ctx0" brushRef="#br0" timeOffset="87400.89">15356 13967 0,'0'0'16,"0"24"-1,49 1 1,26-25 0,-51 0-16,51-49 15,-50-1 1,-1 0 0,-48-24-1,-26 49 1,-24 50-1,-1 49 1,26 26 0,-1 24-1,25-25 1,50-25 0,49-24 15,-24-50-31,99-25 15,0-25 1,-1-24 0,-24 0-1,1-26 1,-51-24 0,-74 50-1,-99 124 16,-1 49-15,26 25 0,49-50-1,25-49-15,50 0 16,24-50 0,50-49-1,0-26 16,-49 51-15,-50 74 15,-1 49-15,26 0 0,99-49-1,25-25 1,24-49-1,-124-1-15,26-24 16,-51-50 0,-49 49-1,-74 50 1,-25 75 0,-25 24 15,49 50-16,50-24 1,25-26 0,50-49-1,24-25 1,26-50 0,-76 25-16,51-74 15,-26-50 1,-24-99-1,-25 25 1,25 74 0,-50 124-1,0 75 1,1 124 15,24 49-15,49-25-1,1-49 1,24-99 0,-49-50-16,49-25 15,-24-49 1,0-1 0,-25 50-1,-25 50 16,74 50-15,0-75 0,-24 0-1,0-50 1,24-24 0,-24-26-1,-50 75 1,24 50 15,-24 50-15,25 98-1,0 26 1,0 24 0,0 75-1,-75-25 1,-99-75-1,-24-49 1,-1-99 0,75-100-1,74-24-15,25-199 16,74-75 0,-24 200-1</inkml:trace>
  <inkml:trace contextRef="#ctx0" brushRef="#br0" timeOffset="88067.98">19870 13470 0,'25'-24'15,"-50"48"-15,50-73 0,-25 24 16,0 0-16,-49-49 16,-26 74-1,-24 25 1,0 99 0,74 24-1,25-24 16,74-24-15,1-26 0,-50-24-16,-25 24 15,-75-24 1,-24-1 0,-25-49-1,49 0 1,51-49-1,24 24-15</inkml:trace>
  <inkml:trace contextRef="#ctx0" brushRef="#br0" timeOffset="88317.11">20267 13297 0,'0'0'0,"75"-50"15,-75 25 17,-25 75-32,0 24 15,0 100 1,0 24 0,50 26-1,0-75 1,0-50-1,-50-25 1</inkml:trace>
  <inkml:trace contextRef="#ctx0" brushRef="#br0" timeOffset="89251">20094 14066 0,'0'0'15,"-25"-75"-15,0 26 31,75 24-15,74 0 0,74-24-1,50-1 1,-49-25 0,-75-24-1,-50 50 1,-74 24-1,-50 50-15,-49 49 16,-25 50 0,50-25-1,74-49 1,74-50 0,50-50 15,-25-49-16,-49 0 1,-25 74 0,25 50-1,-50 49 1,0 26 0,0-76-16,49 51 15,26-50 1,-1-50-1,50-50 1,-25-49 0,-24-49-1,-1-100 1,-49 25 0,0 99 15,-50 124-16,0 75 1,-74 198 0,24 0-1,51 0 1,24-74 0,24-100-1,76-49 1,24-75-1,25-49 1,-25-50 0,-50 25-1,-74 149 17,0 49-17,25 50 1,24 0-1,26-24 1,24-26 0,-25-24-1,1-50 1,-50-50 0</inkml:trace>
  <inkml:trace contextRef="#ctx0" brushRef="#br0" timeOffset="89450.21">21830 13346 0,'0'0'16,"-49"0"-16,-1-24 0,-49 24 15,123-25 16,76-25-15,173-24-16</inkml:trace>
  <inkml:trace contextRef="#ctx0" brushRef="#br0" timeOffset="90066.98">24559 13346 0,'0'0'0,"0"-24"0,-25-1 16,25 0-16,-50 25 15,-49 25 1,0 49 0,0 50-1,74-25 16,75 1-15,24-51-16,50 26 16,-25-26-1,-74-24 1,-50 25 0,-74-25-1,-50-25 1,0 0-1,50 0 1</inkml:trace>
  <inkml:trace contextRef="#ctx0" brushRef="#br0" timeOffset="90717.71">25402 13644 0,'0'0'0,"-24"-25"16,-1 25-1,0 0 1,0 0 0,-25 50-16,-24 24 15,24 1 1,26 24 0,24-49-1,24-26 16,26-48-15,24-26 0,-49-49-16</inkml:trace>
  <inkml:trace contextRef="#ctx0" brushRef="#br0" timeOffset="92567.1">25551 13867 0,'0'0'0,"25"0"15,0 0 1,0 0 0,24-24-1,-24-1 1,25-25-1,-1-49 1,1-174 0,-50 50-1,-25 49 1,0 75 0,0 99-1,1 0 1,-1 124-1,25 74 1,0 50 0,25-49-1,49-100 1,25-74 0,-24-50-1,-26 0 1,26-99-1,-50-25 1,-1 75 0,-24 124 15,0 74-15,0-25-1,50-50 1,24-49-1,1-24 1,-26-76 0,1-48-1,-50 73-15,0-24 16,25 74 0,-25 0 15,-25 125-16,0 24 1,75 0 0,-1-25-1,75-50 1,50-73 0,-50-26-1,-25-49 1,-24-75-1,-75 50-15,0-149 16,-25 50 0,0 124-1,0 99 1,1 74 0,-1 100 15,25 24-16,25 1 1,-1-1 0,-24-49-1,25-99 1,-25-26 0,-25-123-1,25-50 1,0 1-1,50 48 1,24 51 0,1 49-1,-26 25 1,-24-1 0,50 150 15,-26 0-16,26-75 1,74-74 0,-25-100-1,0-24 1,-50-50 0,-24 50-1,-125 149 16,1 49-15,24 50 0,25-50-1,50-25 1,50-49 0,-1-25 15,-24-25-31,24-49 15,1-50 1,-1 0 0,-24 74-1,-1 50 1,26 50 0,-51 49-1,1 0 1,-25-49-1,0-50 17,25-25-32,25-49 15,24-50 1,0 74 0,-24 75 15,-25 49-16,24 50 1,1-49 0,-25-51-1,0-24 1,24-24 0,-24-76-1,25 1 1,-50 50-16,49 24 15</inkml:trace>
  <inkml:trace contextRef="#ctx0" brushRef="#br0" timeOffset="92705.74">29322 13570 0,'0'24'31,"25"-48"1</inkml:trace>
  <inkml:trace contextRef="#ctx0" brushRef="#br0" timeOffset="141156.29">9700 4540 0,'-25'0'46,"25"25"17,0-1-63,-25 26 16,25-25-1,-25 24-15,25 1 16,-25 49-1,0-24 1,1-51 15,48-24 32,1 0-48,25 0 1,-25 0-16,99-24 16,25 24 15,49-25-15,25 0-1,1 25 1,24 0-1,-25-25 1,25 25 0,25-25-1,-149 25-15,149-24 16,24 24 0,-24-25-1,50 0 1,24 0-1,0 0 1,1 1 0,-1 24 15,-25-25-15,1 0-1,-25-25 1,148 26-1,-198-1 1,25 0 0,-25 0-1,-74 0 1,-149 25 0,297-24 15,-99 24-31,-223 0 15,149 0-15,50 0 16,545-224 125</inkml:trace>
  <inkml:trace contextRef="#ctx0" brushRef="#br0" timeOffset="141167.26">18109 3969 0</inkml:trace>
  <inkml:trace contextRef="#ctx0" brushRef="#br0" timeOffset="142571.15">10320 5358 0,'0'0'0,"0"25"78,0 0-78,0 25 15,0-1-15,-25 1 16,0 24 0,0 1-16,0 49 15,25-50 1,0-24 0,25-25-1,75-25 1,-1-25-1,0 0 1</inkml:trace>
  <inkml:trace contextRef="#ctx0" brushRef="#br0" timeOffset="143053.99">10171 5706 0,'-25'0'15,"25"-25"-15,0 0 16,25 0 0,0 25-1,49-25 1,1 25-1,49 25 1,-50 25 0,0 0-1,-49 24 17,-25-49-32,0 24 15,0-24 1,0 0 15,25-75-15,-25-49-1,25 0 1,24 24 0,-49 51-1,50-1 1,-25 25-16</inkml:trace>
  <inkml:trace contextRef="#ctx0" brushRef="#br0" timeOffset="143487.44">11188 5681 0,'0'0'0,"25"-50"31,-50 25-31,25 1 16,-25 24 0,-24 0-1,-26 24 1,1 51 0,49-1-1,25 1 1,49-75-1,1 0 1,25-25 0,-1-25-1,-24 1 17,-26 49-1,-24 25-16,25 49 1,0-24 0,-25 49-1,0-74 1</inkml:trace>
  <inkml:trace contextRef="#ctx0" brushRef="#br0" timeOffset="144238.18">11461 5656 0,'0'0'0,"0"-25"31,0 50-15,25 0-1,-25 25 1,0-1-16,24 1 15,-24-75 32,25 0-47,-25 0 16,25-49 0,0 24-1,0 50 1,-25-25-1,24 100 1,1-1 0,0-24 15,25-25-15,-1-25-1,26-50 1,-26-24-1,-24-26 1,0 26 0,-25 49-1,-25 0 1,-24 75 0,24 0-1,25-1 1,49 26-1,75-1 1,-24-49 0,-76 0 15,1 24-15,-74-24-1,-51-25 1,1 0-1,50-25 1,24 1 0,50-26-1,49 25 1</inkml:trace>
  <inkml:trace contextRef="#ctx0" brushRef="#br0" timeOffset="144489.91">12478 5557 0,'0'0'0,"0"-25"15,0 50 1,-25 0 0,50-1-1,-25 1 1,25 50-1,0-1 1,-1-24 0,-24-25-16,0-1 15,-24 1 1</inkml:trace>
  <inkml:trace contextRef="#ctx0" brushRef="#br0" timeOffset="144604.38">12403 5557 0,'0'0'0,"-24"-75"31,24 51-31</inkml:trace>
  <inkml:trace contextRef="#ctx0" brushRef="#br0" timeOffset="145538.12">12676 5631 0,'0'0'15,"75"25"1,-50-25 0,-25-25-16,24 0 15,1-24 1,-25 24-1,0 0 1,-25 25 0,-24 50-1,24-25 1,25 49 0,0 1-1,25-26 1,24-24-1,1 0 1,24-50 0,1-25-1,-26-24 1,1 24 0,0 1-1,-1 49 1,-24 49-1,0-24-15,0 25 16,0-25 15,-1-25-15,26 0 0,-25-50-1,24 0 1,-24-24-1,0 49 1,25 75 15,-26-26-31,-24 1 16,75 25 0,-50-25-16,74 0 15,-25-1 1,1-48-1,-1-1 1,-49-75 15,-25-24-15,0-49 0,0 74-1,-25 49 1,25 75 15,-25 74-15,25-25-16,0 50 15,25 0 1,0-24 0,25-26-1,-50-24 1</inkml:trace>
  <inkml:trace contextRef="#ctx0" brushRef="#br0" timeOffset="145721.12">13942 5582 0,'0'0'0,"-25"-25"15,0 25 1,25-25-16,25 0 31,74 0-15,-25 1-16</inkml:trace>
  <inkml:trace contextRef="#ctx0" brushRef="#br0" timeOffset="146525.1">15256 5358 0,'0'25'47,"-25"25"-47,25-1 15,0 1 1,0 74 0,25-49-1,-25-1 1,0-24-1,0-26 17,-25-73-17,25 24-15,0-25 16,-24-99 0,-1 75-16,25-50 15,25 0 1,-1 0-1,1 25 17,25 49-17,0 0 1,-1 50 0,-24 25-1,0 50 1,0 24-1,-50 0 1,0 0 0,0-74-16,0 25 15,1-25 1,-1-25 0</inkml:trace>
  <inkml:trace contextRef="#ctx0" brushRef="#br0" timeOffset="146954.15">15802 5284 0,'0'0'0,"25"-25"15,-50 25 16,0 0-15,-24 25 0,24 49-1,0-24 1,25 0 0,50-26-1,-1-24 1,1-24-1,-1-26 1,-24-24 0,0 74 15,-25-25-31,25 74 31,0 26-15,-25-1-1,24 1 1</inkml:trace>
  <inkml:trace contextRef="#ctx0" brushRef="#br0" timeOffset="147304.47">16249 5334 0,'0'0'0,"24"0"15,-24-25 1,25 25-16,0 25 16,-25 49 15,25-24-15,-25-26-1,0 1 1,25-25-1,-25-25 1,24-49 0,26 0-1,-25 24 1,0 50 0,-1 25-16,1 0 15,0 24 1,0 1-1</inkml:trace>
  <inkml:trace contextRef="#ctx0" brushRef="#br0" timeOffset="147637.59">17018 4887 0,'0'0'16,"0"-25"0,0 50 31,-25 0-47,25 24 15,0 26-15,0 49 16,25 25-1,24-50 1,1-25 0,-1-24 15,26-25-15</inkml:trace>
  <inkml:trace contextRef="#ctx0" brushRef="#br0" timeOffset="147805.01">17042 5210 0,'0'0'15,"-49"-50"1,98 50 0,1-25-1,99 0 1,-75 25-1</inkml:trace>
  <inkml:trace contextRef="#ctx0" brushRef="#br0" timeOffset="151171.35">29818 14115 0,'0'0'15,"0"-24"1,-25-1 0,25 50 93,25-1-93,-25 1-1,0 0-15,25 0 16,-25 0 15,0-50 0,25 25-15,-25-25-16,24 25 31,-48 0 16,-1 0-47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8.1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286 82,'0'-6,"0"-8,-6-1,-7-5,-9 2,1 9,-3 13,3 17,-1 23,-3 23,-3 17,3 13,0 1,4-3,6-6,5-13,4-24,4-22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8.5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0 352,'3'-8,"-1"0,0 0,0 0,-1-1,0 1,-1 0,0-1,0 1,-2-12,0-19,3 20,0 1,1-1,7-30,-8 44,1-1,-1 1,2 0,-1 0,0 0,1 0,0 0,0 1,1-1,-1 1,1 0,0 0,0 0,0 1,1-1,9-5,-1 3,1 1,0 0,1 1,-1 0,1 1,0 1,0 0,0 1,0 1,0 1,-1 0,1 0,0 2,0-1,26 10,-11-2,-1 1,-1 2,0 1,0 0,-1 3,40 30,-55-37,0 0,-1 1,0 0,-1 0,0 1,-1 1,13 22,-19-29,0 0,-1 1,0-1,0 0,0 1,-1 0,0-1,0 1,0 0,-1 0,0-1,-1 1,1 0,-1 0,-1-1,1 1,-1 0,0-1,-6 11,1-4,-1 0,-1-1,0 0,0-1,-1 0,-1-1,0 0,0 0,-24 14,-8 3,-70 31,59-35,-75 23,57-26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8.9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1,'0'0,"0"0,0 0,0 0,-1 0,1 0,0 0,0 0,0 0,0 0,0 0,0 1,0-1,0 0,0 0,0 0,0 0,0 0,0 0,0 0,0 1,0-1,0 0,0 0,0 0,0 0,0 0,0 0,0 0,0 0,1 0,-1 1,0-1,0 0,0 0,0 0,0 0,0 0,0 0,0 0,0 0,0 0,0 0,1 0,-1 0,0 0,0 0,0 0,0 0,0 0,0 0,0 0,0 0,1 0,-1 0,0 0,0 0,0 0,0 0,0 0,0 0,0 0,1 0,-1 0,0 0,0 0,0 0,0 0,0 0,-2 18,-7 33,6-35,-5 29,2 0,-1 54,7-81,1 0,0 0,1-1,1 1,1-1,0 0,1 0,13 28,-12-36,0 0,0 0,1 0,0-1,0 0,1-1,0 0,0 0,1 0,0-1,0-1,1 1,-1-2,1 1,0-1,1-1,-1 0,11 2,2 0,1-1,-1-2,0 0,1-2,-1 0,1-2,26-4,14-8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9.2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16 177,'-6'-6,"-2"-8,6-7,10-1,15-2,16 3,20 5,17-1,8 3,1 4,-1 3,-15 3</inkml:trace>
  <inkml:trace contextRef="#ctx0" brushRef="#br0" timeOffset="1">157 530,'-6'6,"-7"8,3 8,10-7,17-5,24-4,4-4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3:59.6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29,'0'6,"0"8,6 1,8-1,8-4,6-3,4-3,-3-8,-1-3,-5-7,-19 0,-15-5,-18 2,-11 3,3 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3.2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775 238,'2'-3,"1"0,-1 0,0 0,0 0,0 0,0 0,-1 0,1-1,-1 1,0 0,0-1,0 1,-1-1,1 0,-1 1,1-1,-1 1,-1-1,1 0,0 1,-1-1,0 1,1-1,-1 1,-1-1,1 1,-1 0,1-1,-1 1,0 0,-2-3,-3-4,0 1,0 0,-1 0,0 1,0 0,-1 0,0 1,-15-9,10 9,0 0,0 1,0 1,-1 0,0 1,0 1,0 0,-1 1,1 1,0 0,-1 1,-17 3,11-1,0 1,1 2,-1 0,1 1,0 1,0 1,-37 21,51-25,0 0,1 1,-1 0,1 0,0 0,0 1,1 0,0 0,0 0,0 1,1 0,0 0,0 0,1 0,-5 12,6-11,1 1,-1 0,1 0,1-1,-1 1,2 0,-1 0,1 0,1 0,-1-1,1 1,1-1,6 16,8 8,1 0,1-1,2-1,1-1,31 30,38 52,-64-72,29 52,-49-77,0 1,-1-1,0 1,-1 1,-1-1,0 1,2 25,-6-37,0-1,0 1,0-1,-1 1,1-1,-1 1,0-1,0 1,0-1,-1 1,1-1,-1 0,0 0,0 0,0 0,0 0,0 0,-1-1,1 1,-1-1,0 0,1 1,-1-1,0 0,0-1,-1 1,1 0,0-1,-1 0,-5 2,-5 0,0 0,-1 0,0-1,1-1,-1 0,-16-2,-17-2,-70-15,95 14,1-2,0-1,0 0,0-2,-23-13,7-5,13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5.4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144 1,'-1'11,"0"0,-1 0,0 0,-1 0,0 0,-6 14,-37 74,30-69,1 1,2 0,-10 38,20-59,1 1,0 0,0 0,1 0,1 17,0-26,1 1,-1 0,1-1,-1 1,1 0,0-1,0 1,0-1,0 1,1-1,-1 0,1 1,-1-1,1 0,0 0,0 0,0 0,0 0,0-1,0 1,0-1,1 1,-1-1,0 0,1 1,0-2,2 2,9 2,0-1,0-1,0-1,0 0,0 0,25-3,83-19,-103 17,18-4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3.6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94 126,'1'0,"-1"0,0 0,1 0,-1 0,0 0,1 0,-1 0,0 1,0-1,1 0,-1 0,0 0,0 0,1 1,-1-1,0 0,0 0,0 0,1 1,-1-1,0 0,0 0,0 1,0-1,0 0,1 1,-1-1,0 0,0 0,0 1,0-1,0 0,0 1,0-1,0 0,0 0,0 1,0-1,0 0,0 1,0-1,-1 0,1 1,0-1,0 0,0 0,0 1,0-1,-1 0,1 0,0 1,0-1,0 0,-1 0,-13 23,9-15,-4 7,1-1,1 2,1-1,0 1,1 0,0 0,1 1,1-1,1 1,1-1,0 1,1 0,0 0,2 0,0-1,5 22,-5-34,-1 1,1 0,0-1,1 1,-1-1,1 0,0 1,0-1,0-1,0 1,1 0,0-1,0 0,0 0,0 0,0 0,0 0,1-1,-1 0,1 0,0 0,-1-1,1 1,0-1,0 0,0-1,0 1,0-1,0 0,0 0,0-1,0 1,0-1,0 0,0-1,0 1,0-1,-1 0,1 0,-1 0,1-1,-1 1,0-1,0 0,0 0,6-8,-2 2,0 0,-1-1,-1 0,0 0,0 0,-1-1,0 0,-1 0,0 0,-1-1,0 1,-1-1,0 0,-1 1,0-1,-1 0,0 0,-1 0,0 0,-1 0,-1 1,1-1,-2 1,0 0,0 0,-1 0,0 0,-1 1,-8-12,3 9,-1 0,0 1,0 1,-1 0,-22-14,-1 3,-40-18,33 21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3.9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159 24,'0'-6,"0"-8,0 10,0 13,-6 15,-2 17,-5 13,-1 9,-4 12,1 6,4 6,-3 1,-4-9,2-6,3-14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4.3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1 380,'0'-6,"6"-8,14-8,10-6,17-10,13-10,9-4,3-5,3-4,-12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4.6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 81,'0'-4,"1"0,0 0,0 0,0 0,0 0,0 1,1-1,0 0,0 1,0-1,0 1,0 0,1 0,0 0,-1 0,1 0,0 0,0 1,1-1,-1 1,0 0,1 0,0 0,6-2,-10 4,1 0,0 0,0-1,0 1,-1 0,1 0,0 0,0 0,0 0,-1 1,1-1,0 0,0 0,0 0,-1 1,1-1,0 0,0 1,-1-1,1 1,0-1,-1 1,1-1,-1 1,1-1,0 2,0-1,0 1,0 0,-1-1,1 1,-1 0,1 0,-1 0,1 0,-1-1,0 1,0 2,0 8,-1 0,-6 24,6-27,-12 61,-57 336,69-398,-1-2,1 1,0-1,1 1,-1-1,1 1,0-1,1 1,0 0,2 7,-3-14,0 1,0-1,0 0,0 0,0 1,0-1,1 0,-1 1,0-1,0 0,0 0,1 1,-1-1,0 0,0 0,1 0,-1 1,0-1,0 0,1 0,-1 0,0 0,1 0,-1 1,0-1,1 0,-1 0,0 0,0 0,1 0,-1 0,0 0,1 0,-1 0,0 0,1 0,-1 0,0-1,1 1,13-11,9-20,-23 30,67-118,-19 30,-45 85,-1 0,0 0,1 0,0 0,0 0,0 1,1 0,-1-1,7-4,-9 8,-1 0,1 0,0-1,-1 1,1 0,0 0,0 0,-1-1,1 1,0 0,0 0,-1 0,1 0,0 0,-1 1,1-1,0 0,0 0,-1 0,1 1,0-1,-1 0,2 1,0 1,-1-1,1 1,-1-1,0 1,1 0,-1 0,0 0,0 0,0 0,0 0,1 3,21 67,-15-44,1 0,2-1,15 28,-21-46,0 0,1-1,1 1,-1-1,1-1,0 1,1-1,0-1,0 1,1-1,0-1,15 8,30 5,-3-10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5.1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412 543,'0'-2,"0"1,-1-1,1 1,0-1,-1 1,0 0,1-1,-1 1,0 0,1-1,-1 1,0 0,0 0,0 0,0 0,0 0,-1 0,1 0,0 0,-2-1,-29-13,20 12,-1 0,0 0,0 1,0 1,0 0,0 0,0 2,0 0,0 0,0 1,0 0,1 1,-1 1,-19 8,23-8,-1 0,1 0,0 1,0 1,0 0,1 0,-1 0,2 1,-1 0,1 1,0 0,0 0,1 0,0 1,1 0,0 0,0 0,-6 19,10-26,1 0,-1 1,0-1,1 0,0 1,-1-1,1 1,0-1,0 0,0 1,1-1,-1 0,0 1,1-1,0 0,-1 1,1-1,0 0,0 0,0 0,1 0,-1 0,0 0,1 0,0 0,-1 0,1-1,0 1,0-1,0 1,0-1,0 0,0 0,0 0,4 2,0-1,0-1,1 1,-1-1,1 0,-1-1,1 0,-1 0,1 0,-1-1,1 0,-1 0,7-2,5-4,0-1,0-1,-1 0,0-2,-1 0,0 0,16-16,-6 6,-21 17,0 0,0 0,1 1,0-1,10-3,-14 6,0 0,0 1,0 0,0-1,0 1,0 0,0 0,0 0,0 0,0 0,-1 1,1-1,0 0,0 1,0 0,0-1,0 1,-1 0,1 0,0 0,-1 0,1 0,-1 0,4 3,12 15,-1 0,16 24,-22-28,0-1,0 0,2-1,0 0,0-1,1 0,19 13,-16-16,2-1,0 0,0-1,0-1,0 0,1-2,0 0,0-1,28 0,-23-2,0-1,-1-2,1 0,0-1,-1-2,0 0,29-11,-41 11,1 0,-1-1,0 0,0-1,-1 0,0-1,0 0,-1 0,0-1,0-1,7-10,-5 4,-1 0,-1 0,-1-1,0-1,-1 1,8-31,-3-12,-3 0,-2-1,-2-92,-5 140,0-1,2-17,-2-1,-2 1,0 0,-12-52,14 82,0 0,0 1,0-1,-1 0,1 0,0 0,0 0,-1 1,1-1,0 0,-1 0,1 1,-1-1,1 0,-1 1,1-1,-1 0,0 1,1-1,-1 1,0-1,1 1,-2-1,1 1,1 1,-1-1,0 1,0-1,1 1,-1 0,1-1,-1 1,0 0,1-1,-1 1,1 0,-1 0,1-1,0 1,-1 0,1 0,0 0,0 0,-1-1,1 2,-4 18,0 0,1 0,1 0,1 0,3 35,-1-11,24 426,-16-345,-4-51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5.4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57 111,'-6'0,"-2"-6,-5-2,-2-5,3-8,9 1,11 3,17 5,15 5,13 2,10 4,-6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6.5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1,'0'6,"0"8,0-5,6-9,8-5,1-2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7.3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 85,'0'0,"1"0,-1 1,0-1,1 0,-1 0,0 1,1-1,-1 0,0 1,0-1,1 0,-1 1,0-1,0 0,0 1,0-1,1 1,-1-1,0 1,0-1,0 0,0 1,0-1,0 1,0-1,0 0,0 1,0-1,0 1,0-1,-1 1,1-1,0 0,0 1,0-1,-1 0,1 1,0-1,0 1,-1-1,1 0,0 0,0 1,-1-1,1 0,0 0,-1 1,1-1,-1 0,1 0,0 0,-1 1,1-1,-1 0,1 0,0 0,-1 0,1 0,-1 0,1 0,-1 0,1 0,0 0,-1 0,0 0,27 21,-26-20,0-1,1 1,-1 0,0 0,0 0,0 0,0 0,0-1,0 1,0 0,0 0,-1 0,1 0,0 0,0-1,-1 1,1 0,-1 0,1-1,-1 2,-1 3,-5 14,2 1,0 0,1 0,1 0,1 0,1 0,2 32,2-10,3-1,17 69,-21-102,0-1,1 1,0-1,0 0,0 0,1 0,0 0,1-1,7 9,-10-12,0-1,1 0,-1 0,1 0,0 0,0 0,-1-1,1 1,0-1,0 0,0 0,0 0,1 0,-1-1,0 1,0-1,0 0,1 0,-1 0,0 0,0 0,1-1,-1 1,0-1,3-1,6-2,-1-1,0 0,0 0,0-1,-1 0,0-1,0 0,0-1,-1 0,-1 0,1-1,-1 0,0-1,10-16,0-8,-1 0,-2-1,14-47,-16 45,2 2,-5 22,-10 13,1 0,-1 0,0-1,0 1,1 0,-1 0,0 0,0 0,1 0,-1 0,0 0,0 0,0 1,1-1,-1 0,0 0,0 0,1 0,-1 0,0 0,0 0,0 0,1 1,-1-1,0 0,0 0,0 0,0 0,1 1,-1-1,0 0,0 0,0 1,0-1,0 0,0 0,0 0,1 1,-1-1,0 0,0 0,0 1,0-1,0 0,0 0,0 1,0-1,9 71,-8-56,0 1,2-1,-1 0,8 22,-6-26,1-1,0 1,0-1,1 0,1-1,-1 0,14 14,-18-21,0 1,0-1,0 0,1-1,-1 1,1 0,-1-1,1 1,0-1,0 0,0 0,-1 0,1 0,0 0,0-1,0 1,0-1,0 0,0 0,0 0,0 0,0-1,0 1,0-1,0 0,0 0,0 0,0 0,0 0,-1-1,1 1,4-4,0-1,1-1,-1 0,-1 0,1 0,-1-1,-1 0,1 0,-1-1,-1 0,1 0,-2 0,5-12,2-13,11-68,-16 54,-1 1,-4-67,-3 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7.7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0 304,'104'-199,"-94"181,0 0,11-32,-20 33,-1 17,0 0,-1-1,1 1,0 0,-1 0,1 0,0 0,-1 0,1 0,0 0,-1 0,1-1,0 1,-1 0,1 1,0-1,-1 0,1 0,0 0,-1 0,1 0,0 0,-1 0,1 0,0 1,0-1,-1 0,1 0,-26 22,14-6,0 1,0 0,2 1,0 0,1 1,-10 30,15-37,0 0,1-1,1 1,0 0,0 0,1 0,1 1,0-1,1 0,0 0,1 0,4 19,-4-27,0 1,0-1,1 1,-1-1,1 0,0 0,0 0,0 0,1-1,-1 1,1-1,0 0,0 0,0 0,0-1,6 3,3 1,0-1,0-1,0-1,21 4,41 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09.6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 68,'0'0,"1"1,0-1,0 0,-1 1,1-1,0 1,-1-1,1 1,0-1,-1 1,1-1,-1 1,1 0,-1-1,1 1,-1 0,1-1,-1 1,0 0,1-1,-1 1,0 0,0 0,0 0,0-1,1 1,-1 0,0 0,0 0,-1 0,1 29,-5-3,-1 1,-18 49,12-45,-11 56,21-78,1-1,0 1,0 0,1 0,1 0,-1 0,2 0,-1 0,1 0,4 10,-5-16,0-1,1 1,0 0,-1-1,1 1,1-1,-1 0,0 0,1 1,-1-2,1 1,0 0,0 0,0-1,1 0,-1 0,0 0,1 0,0 0,-1 0,1-1,0 0,0 0,0 0,-1 0,1-1,0 1,0-1,0 0,0 0,0-1,0 1,7-2,1-1,0-1,0 0,0 0,-1-1,0-1,0 0,0 0,0-1,15-14,-10 6,-1-1,0 0,-1-2,-1 1,18-33,-8 6,23-64,-45 104,17-35,-6 27,-11 12,-1 0,0 0,1 0,-1 0,1 0,-1 0,1 0,-1 0,1 1,-1-1,0 0,1 0,-1 0,1 0,-1 1,0-1,1 0,-1 0,0 1,1-1,-1 0,0 1,1-1,-1 0,0 1,0-1,1 0,-1 1,0-1,0 1,0-1,1 1,2 8,1 1,-1-1,-1 1,0-1,1 18,5 21,-5-38,0 0,0 0,1-1,0 1,1-1,0 0,0 0,1 0,0-1,0 0,1 0,0 0,1-1,15 12,-16-15,0 0,1 0,0 0,-1-1,1-1,0 1,0-1,0 0,1-1,-1 0,0 0,1-1,-1 0,0-1,1 1,-1-2,0 1,0-1,8-3,-4 1,-1 0,0-2,0 1,0-1,-1-1,0 1,0-2,-1 1,0-2,0 1,-1-1,0 0,0-1,-1 0,0 0,-1-1,9-21,-2-1,-2 0,-1-1,-2-1,8-64,-16 96,0 0,1 0,-1-1,1 1,0 0,0 0,0 0,0 0,1 0,2-4,-3 7,-1-1,1 0,0 1,0-1,0 0,1 1,-1-1,0 1,0-1,0 1,0 0,0 0,1-1,-1 1,0 0,0 0,0 0,0 0,1 0,-1 0,0 1,0-1,0 0,1 1,-1-1,0 1,0-1,0 1,1 0,8 4,0 1,-1 0,0 1,0-1,-1 2,0-1,0 1,-1 0,0 1,0 0,-1 0,8 15,-5-6,0 0,-1 1,-1 0,0 1,7 39,-12-46,-1 1,0 0,-1-1,-1 1,0 0,0-1,-2 1,-5 19,7-28,-1 0,0-1,0 1,0-1,0 1,0-1,-1 0,0 0,0 0,0-1,0 1,-1-1,1 1,-1-1,0 0,0 0,0-1,0 1,-1-1,1 0,-1 0,1-1,-1 1,0-1,1 0,-9 1,10-2,0 0,0 0,0 0,0-1,0 1,0-1,0 1,0-1,0 0,1 0,-1-1,0 1,1 0,-1-1,1 0,-3-2,-12-12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5.8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1 111,'0'-6,"0"-9,12 0,9-5,9 1,4 4,2 5,2 4,-1 3,0 1,-6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0.0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1 333,'6'-1,"0"0,0-1,0 0,0 0,0 0,-1-1,1 1,-1-1,1-1,-1 1,0-1,0 0,6-7,14-9,20-11,-12 9,-1-1,-2-2,55-55,-81 75,-1 1,0-1,0 1,0-1,0 0,-1 0,0 0,0-1,2-6,-4 11,0 0,0 0,0-1,0 1,0 0,0 0,0 0,0 0,0 0,0 0,-1 0,1 0,-1 0,1 0,0 0,-1 0,0 0,1 0,-1 0,0-1,-1 1,1 0,-1 0,1 0,-1 0,0 1,1-1,-1 1,0-1,0 1,1-1,-1 1,0 0,0 0,1 0,-1 0,0 0,-2 1,-6 0,0 1,0 1,0 0,0 0,1 1,-1 0,1 1,0 0,0 0,1 1,-10 8,6-4,-1 2,2-1,-1 1,2 1,0 0,-12 20,17-26,1 1,1 0,-1 0,1 0,1 0,-1 1,2-1,-1 1,1 0,0-1,1 1,0 0,1 12,1-13,0-1,0 1,0-1,1 0,0 0,0 0,1 0,-1-1,2 1,-1-1,1 0,0 0,0-1,0 0,12 9,35 19,1-9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0.7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1,'7'105,"24"136,-6-66,-23-162,-1-4,0-1,0 0,1 1,0-1,3 10,-4-18,-1 0,0 1,0-1,0 1,0-1,1 0,-1 1,0-1,0 0,1 1,-1-1,0 0,1 1,-1-1,0 0,1 0,-1 1,1-1,-1 0,0 0,1 0,-1 1,1-1,-1 0,0 0,1 0,-1 0,1 0,-1 0,1 0,-1 0,1 0,14-11,9-24,-22 32,22-37,62-96,-75 122,0-1,1 2,1-1,0 2,0 0,25-17,-34 27,1-1,-1 1,0 0,0 0,1 0,-1 1,1 0,0 0,-1 0,1 0,0 1,6-1,-8 2,-1-1,1 1,0-1,0 1,-1 0,1 0,0 0,-1 1,1-1,-1 1,0-1,1 1,-1 0,0 0,0 0,0 0,0 0,0 0,-1 0,1 1,1 3,7 14,-2 1,0 0,-2 0,0 1,4 32,-6-30,1-1,0 0,2 0,15 33,-7-30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1.1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164 319,'0'-3,"1"0,-1 0,1 0,0 0,0 0,0 1,0-1,0 0,1 1,-1-1,1 1,0-1,0 1,2-3,35-31,-28 28,6-6,3-3,0 0,22-26,-38 39,-1-1,1 1,-1-1,0 1,0-1,-1 0,1 0,-1 0,0 0,0-1,-1 1,0-1,1 1,-2-1,1 1,-1-11,0 14,0 0,-1 0,1 0,-1 0,0 0,1 1,-1-1,0 0,0 0,0 1,0-1,0 1,0-1,-1 1,1-1,0 1,-1 0,1-1,-4-1,1 1,1 1,-1 0,0-1,1 1,-1 0,0 1,0-1,0 1,-6-1,-2 2,0 0,-1 1,1 0,0 0,-15 7,12-4,0 1,1 1,-1 1,2 0,-1 1,1 0,0 1,1 1,0-1,1 2,-19 23,26-28,-1 0,1-1,0 1,1 0,-1 1,2-1,-1 1,1-1,0 1,0 0,1 0,0 0,1 0,0 0,0 0,0 0,1 0,0-1,1 1,0 0,0 0,1-1,-1 1,2-1,6 13,-2-10,-1 0,1 0,1 0,0-1,0 0,1-1,0 0,0-1,1 0,0 0,0-1,1-1,0 0,0 0,0-1,0-1,1 0,-1 0,1-2,0 1,15-2,23-2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1.4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0 154,'2'-2,"-1"1,1 0,-1 0,1-1,-1 1,1 0,-1 0,1 0,0 1,0-1,-1 0,1 1,0-1,0 1,0-1,0 1,0 0,-1 0,1 0,0 0,0 0,0 0,0 1,0-1,0 1,0-1,-1 1,1 0,0-1,2 3,-1-1,0 0,0 0,-1 0,1 1,-1-1,0 1,1-1,-1 1,0 0,0 0,-1 0,1 0,-1 0,1 0,1 7,-2 0,0 0,-1 0,0-1,0 1,-1 0,0 0,-1-1,0 1,-5 13,1 1,47-67,19-20,1 3,95-70,-109 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1.8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0 264,'11'-1,"-1"0,1 0,-1-1,0 0,0-1,0 0,0-1,-1 0,1-1,-1 0,0 0,0-1,8-6,-3 0,0 0,-1-1,0-1,-1 0,-1 0,15-25,-22 31,0-1,0 1,-1-1,3-13,-5 20,-1 0,0 0,1 0,-1 0,0 0,0 0,0 0,-1 0,1 1,0-1,-1 0,0-3,1 5,-1-1,1 0,-1 1,1-1,-1 1,0-1,1 1,-1-1,0 1,1-1,-1 1,0 0,1-1,-1 1,0 0,0 0,1-1,-1 1,0 0,0 0,0 0,1 0,-1 0,0 0,0 0,1 0,-1 0,0 1,0-1,-1 1,-4 1,0 0,1 1,-1 0,1 0,-1 1,1-1,0 1,1 0,-1 0,1 1,-1 0,1-1,1 1,-6 8,2-1,0 1,0-1,1 1,1 0,-6 20,10-27,0 0,0-1,0 1,1 0,0 0,0 0,1 0,0-1,0 1,0 0,0 0,1-1,0 1,0-1,1 0,0 1,0-1,0 0,0-1,1 1,6 7,4 2,1-1,1-1,0 0,34 19,7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2.1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108 76,'0'-6,"0"-8,-6-8,-8 1,-1 9,1 18,-2 21,1 18,3 12,4 10,3 4,3-3,1-1,1 0,1-6,-1-13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2.6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25 412,'-3'-2,"1"0,0 0,0-1,0 1,1 0,-1-1,1 1,-1-1,1 0,0 1,0-1,0 0,0 0,0 0,1 0,-1 0,1 0,0 1,0-6,1 4,0 0,0 0,0 0,1 0,-1 1,1-1,0 0,0 1,1-1,-1 1,1 0,3-5,6-3,1 0,0 1,0 1,1 0,25-12,103-39,-101 45,-2-1,0-2,71-45,-104 59,-1 0,1 0,-1 0,1 1,0 0,8-2,-13 5,0-1,1 1,-1 0,0 0,0 0,1 0,-1 0,0 0,0 0,1 0,-1 1,0-1,0 0,0 1,1-1,-1 1,0-1,0 1,0 0,0 0,0-1,0 1,0 0,0 0,0 0,-1 0,1 0,0 0,0 0,-1 0,1 0,-1 0,1 0,-1 1,1-1,-1 0,0 0,1 3,2 12,0 0,-2 1,1 0,-2-1,-2 28,0-26,1 1,2-1,0 0,4 27,-4-42,-1-1,0 0,1 1,0-1,0 0,0 1,0-1,0 0,0 0,0 0,1 0,-1 0,1 0,-1 0,1 0,0-1,0 1,0-1,0 1,0-1,0 0,4 2,-3-2,0-1,0 0,0 0,0 0,0 0,0 0,0-1,0 0,-1 1,1-1,0 0,0 0,0 0,-1-1,1 1,-1-1,1 1,3-5,76-62,11-10,-80 70,-1-1,1 2,0-1,0 2,25-9,-34 14,-1 0,1 0,0 1,-1-1,1 1,-1 0,1 0,0 0,-1 0,1 1,-1 0,1-1,-1 1,1 0,-1 1,0-1,1 1,-1-1,0 1,0 0,0 0,4 4,3 4,0 1,-1 0,0 1,11 19,-13-20,0 1,1-1,1-1,11 13,-10-16,-1-1,1 0,0 0,1-1,-1 0,1-1,0 0,0-1,0 0,0-1,1 0,-1-1,20 0,-19 0,1-2,-1 0,0 0,1-1,-1-1,0 0,0-1,-1 0,1 0,-1-2,0 1,16-12,-17 9,-1 0,0 0,0-1,-1-1,-1 1,1-1,-1-1,9-18,-7 8,-1 0,0 0,8-41,-15 58,0 0,0 0,-1-1,1 1,-1 0,0-1,0 1,-1 0,1-1,-1 1,0 0,-2-6,3 9,0 0,-1 1,1-1,0 1,0-1,-1 1,1-1,-1 1,1 0,0-1,-1 1,1-1,-1 1,1 0,-1-1,1 1,-1 0,1 0,-1-1,1 1,-1 0,1 0,-1 0,1-1,-1 1,0 0,1 0,-1 0,1 0,-1 0,0 0,1 0,-1 1,1-1,-1 0,1 0,-1 0,1 1,-1-1,0 0,1 0,-1 1,1-1,0 0,-1 1,1-1,-1 1,1-1,0 1,-1-1,1 1,-1 0,-19 28,14-13,1 0,0 0,1 1,0-1,2 1,0 0,1-1,0 1,2 0,0 0,0 0,2-1,0 1,1-1,1 1,10 24,-2-9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3.4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204 1,'1'0,"-1"0,0 0,0 0,0 0,0 0,0 0,0 0,0 0,0 0,0 0,0 0,1 0,-1 0,0 0,0 0,0 0,0 0,0 0,0 0,0 0,0 0,1 0,-1 0,0 0,0 0,0 0,0 0,0 0,0 0,0 0,0 0,0 0,1 0,-1 0,0 0,0 0,0 0,0 0,0-1,0 1,0 0,4 16,-6 8,0 0,-2 0,-1 0,-1-1,0 1,-17 35,10-23,-32 87,-42 127,84-240,-1 1,1 1,0 0,1 0,-1 12,3-21,0 0,0 0,0 0,0-1,1 1,-1 0,1 0,0-1,0 1,0 0,0-1,0 1,0-1,1 1,-1-1,1 0,0 1,0-1,0 0,0 0,0 0,5 3,-1-2,1 0,0 0,0 0,0-1,0 0,0 0,0-1,1 0,-1 0,0-1,11 0,13-3,43-8,-50 7,352-70,-369 73,110-24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3.8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367 141,'0'-7,"0"0,-1 0,1 0,-2 0,1 0,-1 1,0-1,-5-11,5 13,0 1,-1 0,0 0,0 1,0-1,-1 1,1-1,-1 1,0 0,1 0,-1 1,-1-1,-7-3,5 3,-1 0,0 0,-1 1,1 0,0 1,-1 0,1 0,0 0,-1 1,1 1,-1-1,1 1,-1 1,1 0,0 0,0 0,0 1,0 0,0 1,1 0,-1 0,1 0,-12 10,11-7,1 0,-1 0,1 0,1 1,-1 0,1 0,0 1,1-1,0 1,1 0,0 1,0-1,1 1,0 0,0 0,1 0,1 0,0 0,0 14,1-20,0 0,1 1,-1-1,1 1,0-1,1 0,-1 0,1 0,-1 0,1 0,0 0,1 0,-1 0,1-1,0 1,5 4,-4-4,1 0,0-1,0 0,0 0,0-1,1 1,-1-1,1 0,-1-1,1 1,7 0,0 0,0-2,1 1,-1-2,0 0,0 0,0-1,0-1,0 0,-1-1,18-7,-16 4,-1 0,1-1,-1-1,-1 0,0-1,17-16,-4-3,31-43,-32 46,-23 25,-1 1,1 0,0-1,-1 1,1 0,0-1,-1 1,1 0,0 0,0 0,-1 0,1 0,0-1,0 1,-1 1,1-1,0 0,0 0,-1 0,1 0,0 0,-1 1,1-1,0 0,-1 1,1-1,0 0,-1 1,1-1,-1 1,1-1,-1 1,1-1,-1 1,1-1,-1 1,1 0,-1-1,0 1,1 0,-1-1,0 2,8 14,-2 0,0 1,-1-1,-1 1,4 33,0-1,3 5,-1-8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4.3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1 124,'0'-8,"1"0,1 0,-1 0,1 0,5-11,0-5,-22 114,13-74,1-1,1 1,0-1,1 1,4 17,-5-30,0 0,1-1,0 1,0-1,0 1,0-1,0 1,0-1,0 0,1 1,-1-1,1 0,0 0,0 0,0 0,0 0,0-1,0 1,0 0,0-1,1 0,-1 1,1-1,-1 0,1 0,-1-1,1 1,0 0,-1-1,1 0,0 0,-1 1,1-1,0-1,-1 1,1 0,0-1,-1 1,1-1,2-1,5-1,0-1,0 0,-1-1,0 0,0 0,0-1,0 0,-1-1,9-9,2-6,-1-2,-1-1,-1 0,-1-1,-1 0,19-54,-33 80,0 0,0 0,0 0,0-1,0 1,0 0,0 0,0 0,0 0,0 0,0 0,0 0,0 0,0 0,0 0,0-1,0 1,0 0,0 0,0 0,0 0,0 0,0 0,1 0,-1 0,0 0,0 0,0 0,0 0,0 0,0 0,0 0,0-1,0 1,0 0,1 0,-1 0,0 0,0 0,0 0,0 0,0 0,0 0,0 0,0 0,0 0,0 0,1 0,-1 1,0-1,0 0,0 0,0 0,0 0,0 0,0 0,0 0,0 0,0 0,0 0,0 0,1 0,-1 0,0 0,0 0,0 1,0-1,0 0,4 12,6 34,-1-4,-5-30,0 0,0 0,1-1,1 1,0-1,0 0,1-1,1 0,0 0,16 16,-19-21,1-1,-1 0,1 0,0 0,0-1,0 0,0 0,1-1,-1 0,1 0,0 0,-1-1,1 0,0 0,0-1,0 0,0 0,0 0,-1-1,1 0,10-3,-8 2,-1-1,1-1,-1 0,0 0,0 0,0-1,0 0,-1-1,0 1,0-2,0 1,-1-1,0 0,0 0,-1 0,0-1,0 0,6-13,4-18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6.1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83,'-6'0,"-2"5,7-3,9-2,9-1,8-1,6-6,3-1,2-5,1-1,0 3,0-3,-6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4.6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157 17,'0'-1,"0"0,0 1,-1-1,1 0,0 0,0 1,-1-1,1 0,0 0,-1 1,1-1,-1 0,1 1,-1-1,1 1,-1-1,1 1,-1-1,1 1,-1-1,0 1,1-1,-1 1,0 0,0-1,1 1,-1 0,0 0,0 0,1-1,-1 1,0 0,0 0,1 0,-1 0,0 0,0 1,0-1,1 0,-1 0,0 0,-1 1,-34 11,30-9,-1 0,1 1,0 0,1 0,-1 1,1-1,0 1,0 0,0 1,1-1,-1 1,1 0,1 0,-1 0,1 1,0-1,1 1,-1 0,2-1,-1 1,-1 14,2-10,0 0,1 0,1 0,0 0,0 0,1-1,1 1,0 0,0-1,1 1,0-1,1 0,8 13,3-2,0-1,1 0,1-2,28 22,-28-24,1 0,-2 2,0 0,25 36,-40-52,-1 0,0 0,0 0,0 0,0 0,0 1,0-1,0 0,-1 0,0 1,1-1,-1 0,0 1,0-1,0 0,-1 5,1-6,-1 1,0 0,1-1,-1 1,0-1,0 1,0-1,0 1,-1-1,1 0,0 0,0 0,-1 1,1-1,-1 0,1-1,-3 2,-3 1,0-1,0 1,0-2,0 1,0-1,-1 0,1 0,-15-2,-2-1,0-2,-26-6,7-1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5.4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331 421,'12'-15,"-1"1,0-2,-2 1,13-27,-20 41,-1-1,0-1,0 1,0 0,0 0,0 0,-1 0,1-1,-1 1,1 0,-1-1,0 1,0 0,0-1,0 1,0 0,-2-4,2 5,-1 0,0 0,1 0,-1 0,0 0,0 1,0-1,0 0,0 1,0-1,0 0,0 1,0-1,0 1,0 0,0-1,-1 1,1 0,0 0,0 0,0 0,0-1,0 2,-2-1,-7 1,1 0,-1 1,1 1,0-1,0 2,-18 7,-8 8,0 1,-56 44,76-52,0 1,1 0,1 1,0 1,0 0,2 1,-18 30,28-43,-1 1,0-1,1 1,0 0,0 0,0-1,0 1,1 0,-1 0,1 0,0 0,0 0,1 0,-1 0,2 6,0-7,-1 0,0 0,1-1,-1 1,1 0,0 0,0-1,0 1,0-1,1 0,-1 0,1 0,-1 0,1 0,0 0,0 0,0-1,-1 0,6 2,2 0,1 0,-1-1,1 0,0-1,0 0,0 0,18-2,79-15,-95 13,17-3,0-1,0-1,-1-2,29-14,-49 20,1-1,-1 1,0-2,-1 0,1 0,-1 0,0-1,-1 0,1 0,-1-1,-1 0,0-1,0 1,0-1,6-16,-10 19,-1 1,1-1,-1 0,-1 0,1 0,-1 0,0 0,0 0,-1 0,0 0,0 0,0 0,-1 0,0 0,0 1,0-1,-1 1,0-1,0 1,-6-8,3 5,0 1,0 0,-1 1,0-1,0 1,0 1,-1 0,0 0,0 0,0 1,-1 0,-14-5,18 8,1 0,0 1,-1 0,1-1,0 2,-1-1,1 0,0 1,-8 2,11-3,0 0,0 0,0 0,0 1,1-1,-1 0,0 1,0-1,0 1,1-1,-1 1,0-1,0 1,1 0,-1-1,0 1,1 0,-1-1,1 1,-1 0,1 0,0 0,-1 0,1-1,0 1,-1 0,1 0,0 0,0 0,0 0,0 0,0 0,0 0,0-1,0 1,0 0,0 0,0 0,1 0,-1 0,0 0,1 0,-1-1,0 1,1 0,-1 0,1 0,-1-1,1 1,0 0,0 0,3 4,1-1,-1 1,1-1,0 0,0 0,0-1,0 0,1 0,-1 0,1 0,9 2,10 3,36 6,-58-14,56 10,0-3,1-2,0-3,106-10,-96-1,0-3,0-3,114-41,-153 45,-1-2,0-2,39-25,-60 35,0-1,-1 0,0-1,0 0,-1 0,0 0,0-1,-1 0,0-1,0 0,-1 1,0-2,0 1,6-19,-11 25,1 1,0 0,-1 0,0-1,0 1,1 0,-1 0,-1-1,1 1,0 0,0-1,-1 1,0 0,1 0,-1 0,0 0,0-1,0 1,0 0,0 0,-1 1,1-1,0 0,-1 0,0 1,1-1,-1 1,0-1,0 1,0 0,0 0,-2-1,1 0,-1 1,1 0,-1 0,0 0,1 1,-1-1,0 1,0 0,1 0,-1 0,0 1,0 0,1-1,-1 1,0 0,1 0,-1 1,-5 2,2 2,-1-1,1 1,1 0,-1 0,1 0,0 1,0 0,1 0,0 1,-6 12,-3 9,-17 48,7-1,3 0,-12 94,-7 162,15-109,4-58,14-101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5.7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32 384,'-6'0,"-2"-12,1-10,0-7,3-5,13-2,12-8,13-1,20 0,18 2,21 2,-5 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6.2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109 639,'-17'-3,"16"2,0 1,0-1,1 1,-1 0,0-1,0 1,0 0,0 0,0 0,0 0,0 0,0 0,0 0,0 0,0 0,0 0,0 0,0 1,0-1,0 0,0 1,0-1,0 1,0-1,1 1,-1-1,0 1,0 0,0-1,1 1,-1 0,0-1,1 1,-1 0,1 0,-1 1,-3 6,0 0,1 0,1 0,-1 0,1 1,1-1,-2 14,0 67,3-54,-1 45,-17 345,8-343,6-119,3-82,5-1,6 1,4 0,6 1,5 0,55-156,-65 235,2 0,1 0,3 2,38-55,-49 78,1-1,1 2,0 0,1 0,0 1,1 1,0 0,1 1,0 1,1 0,0 1,0 0,25-7,-36 14,0 0,0 0,0 0,1 1,-1 0,0 0,0 0,1 0,-1 1,0 0,6 1,-9-1,1 0,-1 1,1-1,-1 0,1 1,-1-1,0 1,1 0,-1 0,0 0,0 0,0 0,-1 0,1 1,-1-1,1 1,-1-1,0 1,1-1,-1 1,-1 0,2 2,-1 4,1 0,-1 1,-1-1,0 0,0 0,-1 0,0 0,-1 0,0 0,-4 13,-6 10,-22 45,32-73,-57 105,-6-3,-103 131,164-232,-67 82,45-61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7.7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 35,'4'-5,"1"1,0 0,0 0,0 0,0 1,0 0,9-4,-13 7,-1 0,1 0,0 0,-1 0,1 0,-1 0,1 1,-1-1,1 0,-1 0,1 0,-1 1,0-1,1 0,-1 1,1-1,-1 0,1 1,-1-1,0 1,1-1,-1 1,0-1,0 1,1-1,-1 1,0-1,0 1,0-1,0 1,1-1,-1 1,0-1,0 1,0-1,0 1,0-1,0 1,0-1,-1 1,1 0,0 0,-3 32,2-26,-12 121,-42 338,51-440,1-11,1 1,1 0,0 0,1 17,0-32,0-1,0 1,0 0,0-1,0 1,0-1,0 1,0 0,0-1,0 1,1-1,-1 1,0 0,0-1,1 1,-1-1,0 1,1-1,-1 1,0-1,1 1,-1-1,1 1,-1-1,0 0,1 1,-1-1,1 0,-1 1,1-1,0 0,-1 0,2 1,-1-2,1 1,-1-1,1 1,-1-1,0 0,1 0,-1 0,0 0,1 0,-1 0,0 0,1-2,29-30,39-56,14-17,-72 93,0 1,1 0,0 0,1 2,22-14,-34 23,0-1,0 1,0 0,0 0,0 0,0 0,0 0,1 1,-1-1,0 1,1-1,-1 1,0 0,1 0,-1 0,0 0,1 0,-1 1,0-1,1 1,-1-1,0 1,0 0,1 0,-1 0,0 0,0 0,0 1,0-1,0 1,-1-1,1 1,0 0,-1-1,1 1,-1 0,2 2,3 8,0 0,-1 0,0 0,-1 0,5 19,-6-16,2 2,0 1,1-1,1 0,1-1,0 0,15 22,-21-35,1 1,0-1,0 1,0-1,0 0,0 0,1 0,-1-1,1 1,0-1,0 0,0 0,0 0,0-1,0 1,0-1,1 0,-1 0,0-1,1 1,-1-1,1 0,-1 0,0 0,1-1,-1 1,0-1,1 0,-1-1,0 1,0-1,4-1,1-2,0-1,0 1,-1-1,0 0,0-1,0 0,-1 0,0-1,-1 0,1 0,4-10,10-17,23-56,-25 50,79-174,-98 214,0 1,0-1,0 1,0 0,0-1,0 1,0-1,1 1,-1 0,0-1,0 1,0 0,1-1,-1 1,0 0,0 0,1-1,-1 1,0 0,1-1,-1 1,0 0,1 0,-1 0,0 0,1-1,-1 1,0 0,1 0,-1 0,1 0,0 0,2 14,-5 35,2-39,-2 21,2-1,1 1,11 58,-10-76,2 1,0-1,0 1,1-1,1-1,0 1,1-1,0 0,1 0,0-1,11 11,-16-18,0-1,0 0,1 0,-1 0,1-1,0 1,-1-1,1 0,1 0,-1 0,0 0,0-1,1 0,-1 0,0 0,1 0,6 0,-5-2,-1 0,0 0,1 0,-1-1,0 1,0-1,0 0,0-1,-1 1,1-1,-1 0,9-6,0-4,0 0,-1-1,0-1,-1 0,-1 0,0-1,11-24,6-25,-3-2,29-127,-50 179,-2 16,-3 25,1-22,-5 95,5 1,12 107,-11-200,9 113,10 217,-18-248,-19 155,15-219,-2-1,-1 0,0 0,-2 0,0-1,-15 27,19-43,1-1,-1 1,0-1,0 0,-1-1,0 1,0-1,0 0,0 0,-1 0,0-1,0 0,0 0,-1-1,1 1,-1-1,0-1,0 1,0-1,0 0,0-1,0 0,0 0,-1-1,-8 0,8-1,0 0,0-1,1 0,-1 0,1-1,-1 0,1 0,0-1,0 0,1 0,-1-1,1 0,0 0,0 0,1-1,-1 1,1-1,0-1,1 1,-5-8,-2-6,0-1,2 0,0 0,2-1,-10-40,10 25,2 0,1 0,2 0,2-1,1 1,2 0,1-1,3 2,11-42,-6 37,3 0,1 1,1 1,3 1,1 0,2 2,47-59,2 18,4 3,134-101,41-38,-245 207,9-7,-1-1,0-1,-1 0,18-29,-30 43,0 0,-1 1,1-1,-1 0,1 0,-1 0,1 0,-1 0,0 0,0 0,1 0,-1 0,0 0,0 0,0 0,0 0,0 0,0 0,0 0,-1 0,1 0,0-1,-1 2,0-1,1 1,-1-1,0 1,0 0,1-1,-1 1,0 0,1 0,-1-1,0 1,0 0,0 0,1 0,-1 0,0 0,0 0,0 0,1 0,-1 1,-1-1,-5 2,1 0,-1 0,0 1,1 0,-7 4,2 0,1 0,1 0,-1 1,1 0,1 1,-1 0,2 0,-1 1,1 0,1 0,-1 0,2 1,-6 15,8-18,0 1,1-1,0 1,1 0,0 0,1-1,-1 1,2 0,-1 0,1 0,1-1,-1 1,2 0,-1-1,1 0,0 1,1-1,0 0,6 9,10 9,1 0,0-2,2-1,1-1,33 24,-25-20,0 1,41 47,-71-71,0-1,0 1,0-1,0 1,0 0,-1 0,1 0,-1 0,1 0,-1 0,0 0,-1 0,1 1,0-1,-1 0,0 0,1 1,-2-1,1 6,-2-6,1 1,-1-1,1 0,-1 0,0 0,0-1,0 1,-1 0,1-1,-1 1,1-1,-1 0,0 0,0 0,0 0,0 0,0-1,-4 2,-6 3,0-1,-1 0,1-1,-17 2,25-5,0 0,0 0,0-1,0 0,0 0,0 0,0-1,0 1,0-1,0 0,1-1,-1 1,0-1,1 0,-7-3,10 4,-1 0,1-1,0 1,0 0,-1-1,1 1,0-1,0 1,0-1,0 1,0-1,1 0,-1 1,1-1,-1 0,1 0,-1 1,1-1,0 0,0 0,0 0,0 0,0 0,0 1,0-1,1 0,-1 0,1 1,0-3,2-3,0 0,0 1,0 0,1 0,0 0,7-8,8-7,1 1,1 1,1 0,1 2,32-19,130-63,-175 94,28-14,17-9,1 2,72-22,-121 46,1 0,0 0,0 1,0 0,0 0,0 1,0 0,13 1,-17 0,-1 0,1 0,-1 0,1 1,-1-1,1 1,-1 0,0 0,0 0,0 0,0 0,0 1,-1 0,1-1,-1 1,0 0,1 0,-1 0,0 0,1 4,12 29,-1 1,-2 1,11 59,-10-41,-9-39,-1-7,0 1,-1-1,0 1,-1 0,0-1,0 1,-1 0,-2 15,-6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8.0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85,'-6'-6,"-2"-14,1-9,1-1</inkml:trace>
  <inkml:trace contextRef="#ctx0" brushRef="#br0" timeOffset="1">275 50,'6'6,"-4"8,-2 7,-2 13,0 6,1 9,5 1,4 5,5-2,7-9,12-12,12-6,17-7,-1-7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8.3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129 26,'0'-1,"0"0,0 0,-1-1,1 1,-1 0,1 0,-1 0,1 0,-1 0,0 0,1 0,-1 0,0 0,0 0,0 1,0-1,0 0,0 0,0 1,0-1,0 1,0-1,0 1,0-1,0 1,0-1,-1 1,-1 0,-1-1,1 0,-1 1,0-1,1 1,-1 0,0 0,1 0,-7 2,7-1,0 0,0 0,0 0,0 1,0 0,0-1,0 1,0 0,1 0,-1 0,1 1,-1-1,1 1,0-1,-4 7,4-4,-1 0,1 1,0 0,0-1,0 1,1 0,0 0,-1 8,2 0,0 0,0 0,2 1,0-2,0 1,9 26,1-10,2-1,29 47,11 21,-51-93,-1 1,0-1,0 1,-1-1,1 1,-1 0,0 0,0 0,-1 0,1 0,-1-1,0 1,-1 0,1 0,-1 0,0 0,0 0,-4 8,-8 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18.7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9,'0'-6,"0"4,0 8,0 10,6 1,2-7,0-12,-2-12,-2-3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20.4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120 30,'0'-6,"0"-8,0 4,-6 11,4 16,2 23,2 30,0 26,-1 27,-6 10,-2 7,-6-2,-1-13,-4-16,1-20,4-19,-3-22,2-19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20.9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501 38,'1'0,"0"-1,0 0,0 0,0 1,0-1,-1 0,1 0,0 0,-1 0,1 0,0 0,-1 0,1 0,-1 0,0 0,1 0,-1 0,0 0,1 0,-1 0,0 0,0-1,0 1,0 0,0 0,0 0,-1 0,1 0,0 0,-1-2,0 2,0 0,-1 0,1 1,0-1,0 1,-1-1,1 1,0 0,-1 0,1-1,0 1,-1 0,1 0,0 0,-1 0,1 0,0 1,-1-1,1 0,0 1,0-1,-1 1,1-1,0 1,0 0,0-1,-2 2,-36 21,-69 53,41-27,53-39,-216 156,215-149,15-17,0 1,-1-1,1 1,0-1,0 1,0-1,0 1,0-1,0 1,0-1,0 1,0 0,0-1,0 1,0-1,0 1,0-1,1 1,-1-1,0 1,1 0,1 2,1-1,-1 0,1 0,0 0,-1 0,1 0,0-1,5 3,1 0,26 15,-1 2,0 1,-2 1,0 2,-2 1,-1 2,-1 1,34 45,-11-3,-2 2,-4 2,55 127,-74-139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46.6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101 0,'-2'0,"1"1,-1-1,1 1,0-1,-1 1,1 0,0-1,-1 1,1 0,0 0,0 0,0 0,0 0,0 0,0 0,0 0,0 1,0-1,1 0,-2 2,-16 34,13-24,3-9,-8 16,1 0,1 0,1 1,-8 34,14-50,1 0,-1 0,1-1,0 1,0 0,1 0,0 0,-1-1,2 1,-1 0,4 8,-4-10,1 0,0 0,0-1,1 1,-1 0,1-1,-1 1,1-1,0 0,0 0,0 0,0 0,0 0,0-1,0 0,1 1,-1-1,5 1,-2-1,0 0,0 0,1-1,-1 0,0 0,1 0,-1-1,0 0,0 0,0 0,1-1,-1 0,-1 0,7-4,-4 2,0 0,-1-1,1 0,-1 0,-1-1,1 0,-1 0,0 0,9-14,-11 15,-1 0,0 0,0 0,-1-1,1 1,-1-1,0 0,-1 1,1-1,-1 0,-1 0,1 0,-1 0,0-6,-1 7,0 0,0 0,0 0,-1 1,0-1,0 1,0-1,0 1,-1 0,1 0,-1 0,0 0,-1 1,1-1,0 1,-1-1,0 1,0 0,-6-3,-1 0,-1 0,0 1,-1 1,-22-6,13 3,-11-3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21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16 278,'-15'-56,"28"108,-1-12,75 417,-53-254,-33-197,-1 0,1 1,0-1,1 1,-1-1,1 0,0 0,1 0,0 0,0 0,0-1,6 9,-8-13,0 0,-1 0,1-1,0 1,0-1,0 1,-1-1,1 1,0-1,0 1,0-1,0 0,0 0,0 1,0-1,0 0,0 0,0 0,0 0,0 0,0 0,0 0,0 0,0-1,0 1,0 0,0-1,0 1,3-2,-1 0,0 0,0-1,-1 1,1-1,0 1,2-4,14-21,0 0,-2-2,-1 0,-1 0,13-39,-14 35,242-703,-236 669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22.1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148 55,'3'-3,"-1"0,0 0,1 0,-1 0,0 0,-1-1,1 1,1-7,6-10,-9 20,0 0,0 0,0 1,0-1,0 0,0 0,0 0,0 0,0 0,0 0,0 0,0 0,0 0,0 0,0 0,0 0,0 0,0 0,0 1,0-1,0 0,0 0,1 0,-1 0,0 0,0 0,0 0,0 0,0 0,0 0,0 0,0 0,0 0,0 0,0 0,0 0,0 0,1 0,-1 0,0 0,0 0,0 0,0 0,0 0,0 0,0 0,0 0,0 0,0 0,0 0,0 0,0 0,1-1,-1 1,0 0,0 0,0 0,0 0,1 13,-3 18,-72 363,31-185,24-119,5-27,2 1,-4 100,15-158,1-1,0 1,1-1,-1 1,1-1,0 0,1 1,-1-1,1 0,0 0,1 0,-1 0,1 0,0 0,5 6,-3-7,-1 0,1 0,0-1,0 1,0-1,1 0,-1-1,1 0,0 1,-1-2,1 1,0-1,0 0,8 1,32 2,1-2,66-5,98-20,-164 17,132-22,-112 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22.5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55,'0'-6,"-7"-8,-7 5,-8 9,1 11,2 9,12 2,12 3,12-9,9-7,6-11,4-12,-5-8,-8-8,-13 3,-14 5,-7 12,-1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22.9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 1,'4'13,"-4"-12,1 0,-1 0,1 1,-1-1,1 0,-1 0,0 0,0 0,0 1,1-1,-1 0,0 0,-1 0,1 1,0-1,0 1,-9 21,5-14,1 0,0 1,0-1,-2 16,5-24,0 0,0 1,0-1,0 1,0-1,0 1,0-1,0 1,0-1,1 0,-1 1,1-1,-1 0,1 1,-1-1,1 0,0 1,0-1,0 0,-1 0,1 0,0 0,1 0,-1 0,0 0,0 0,0 0,0-1,1 1,-1 0,0-1,1 1,-1-1,0 1,1-1,2 1,5-1,1 0,0 0,0-1,-1 0,1 0,0-1,-1-1,1 1,-1-2,0 1,0-1,0-1,-1 1,1-1,-1-1,0 0,8-8,-15 13,0 0,0 0,0 1,0-1,-1 0,1 0,0 0,-1 0,1 0,-1 0,1 0,-1 0,1 0,-1 0,0 0,1 0,-1 0,0 0,0 0,0 0,0-1,0 1,0 0,0 0,0 0,-1 0,1 0,0 0,-1 0,1 0,0 0,-1 0,0 0,1 0,-1 0,1 0,-1 0,0 0,0 0,0 1,1-1,-1 0,-2 0,-2-2,-1 0,1 0,0 1,-1 0,0 0,-11-1,-16-2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5.0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268 26,'-10'-19,"7"13,0 14,-49 158,15-54,-20 67,-4 20,51-165,-7 44,5-17,10-56,1 1,0 0,0-1,1 1,-1 0,1-1,0 1,2 8,-1-11,-1-1,1 0,0 1,1-1,-1 0,0 0,0 0,1 0,-1 0,1 0,0 0,0-1,-1 1,1-1,0 1,0-1,1 1,-1-1,0 0,0 0,1 0,2 0,4 2,1-1,-1 0,1 0,0-1,0 0,-1-1,12-1,69-12,-44 5,77-13,74-10,-162 28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5.7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8,'0'-6,"0"4,6 3,14 0,10 7,6 1,8-6,3-4,5-1,1-2,2 2,-2-1,-3-4,-5 4,-4 3,-3 1,-8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6.3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24,'0'5,"6"3,8 0,8-2,5-8,11-3,5-1,1 1,-1 0,-2 2,-2-4,-1-2,-8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8.0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459 17,'0'0,"0"-1,0 0,0 1,0-1,0 0,0 1,0-1,0 1,0-1,0 0,0 1,0-1,-1 1,1-1,0 1,0-1,-1 0,1 1,-1-1,1 1,0-1,-1 1,1 0,-1-1,1 1,-1-1,1 1,-1 0,0-1,0 1,0 0,0 0,-1 0,1 0,0 0,0 0,0 0,0 1,0-1,-1 0,1 1,0-1,0 1,-1 0,-32 25,-144 172,152-164,2 0,1 2,2 0,-22 54,40-82,-54 148,51-136,1 0,0 0,2 0,1 0,0 42,2-55,1 0,1 0,-1 0,1 0,0 0,1-1,0 1,0-1,0 1,1-1,7 10,-2-6,0 0,0-1,0-1,1 0,0 0,13 7,4 0,2-1,0-1,1-1,45 11,-47-16,0-2,36 3,-32-6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8.6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199 0,'-7'35,"-3"0,-17 45,23-68,-132 458,131-449,1 1,1-1,1 1,1 0,1 0,5 36,-4-51,1 0,-1 0,2 0,-1-1,1 1,0-1,0 1,1-1,-1 0,8 9,-7-12,0 1,0-1,0 1,0-1,1 0,-1 0,1-1,0 0,-1 1,1-1,0-1,0 1,1-1,-1 0,10 1,1-2,0 0,-1-1,1 0,0-1,-1-1,20-6,3-3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8.9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16 174,'-6'0,"-2"-6,6-2,10-6,9 0,9-4,4 1,11-3,9 3,3 3,-3-1,-2 2,-5 2,-9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2:50.6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 15,'0'-1,"0"1,0-1,0 1,0-1,0 0,0 1,0-1,0 1,0-1,1 1,-1 0,0-1,0 1,0-1,0 1,1-1,-1 1,0-1,1 1,-1 0,0-1,1 1,-1-1,0 1,1 0,-1 0,1-1,-1 1,0 0,1 0,-1-1,1 1,-1 0,1 0,-1 0,1 0,-1 0,1 0,-1-1,1 1,-1 0,1 1,-1-1,1 0,1 0,-1 0,0 1,0-1,1 1,-1-1,0 1,0 0,0-1,0 1,0 0,0 0,0 0,0 0,0 0,0 0,-1 0,2 2,2 7,-1 0,-1 1,0 0,0 0,-1-1,-1 1,1 0,-2 0,-2 16,2-9,-24 239,11-148,5 0,7 137,2-235,1 0,1-1,0 1,0-1,7 17,-8-24,0-1,0 1,1 0,-1-1,1 1,0-1,-1 0,1 0,0 1,0-1,1 0,-1-1,0 1,1 0,-1-1,1 1,-1-1,1 0,0 1,-1-1,1-1,0 1,0 0,5 0,23-3,-1-5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49.4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6,'1'-1,"0"0,0 1,0-1,1 0,-1 1,0 0,0-1,0 1,1 0,-1-1,0 1,0 0,1 0,-1 0,0 0,0 0,1 1,-1-1,0 0,0 0,1 1,-1-1,0 1,0-1,0 1,0 0,0-1,0 1,0 0,0 0,0 0,0-1,1 3,32 35,-33-37,39 53,-2 3,-3 0,-2 3,-3 0,-3 2,-2 1,-3 1,-3 1,-3 1,9 76,-23-115,0-1,-2 1,0 0,-2 0,-1-1,-2 1,-8 30,9-44,0-1,0 0,-1 0,-1 0,0 0,-1-1,0 0,-1-1,0 0,0 0,-1 0,-1-1,1 0,-1-1,-1 0,-18 10,-5-3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51.5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37,'0'-6,"6"-2,8 0,7 2,13 2,6 1,2 2,7 6,0 3,4 0,-1-8,3-3,-2-2,-5 1,-3 0,-10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52.0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73,'98'-6,"126"-23,-112 12,115-3,-189 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58.9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140 26,'1'-14,"0"2,-4 21,-60 317,56-298,-21 53,20-62,1 0,0 1,2 0,0 0,-3 30,8-43,0-1,0 0,1 1,-1-1,1 0,0 0,1 0,0 0,0 0,0 0,1 0,-1 0,1-1,1 1,-1-1,5 5,-4-6,-1-1,1 0,0 0,0 0,1-1,-1 1,0-1,1 0,-1 0,1-1,0 1,0-1,-1 0,1 0,0-1,0 0,0 1,0-2,0 1,8-2,171-35,-45 7,-127 27,-1 0,0-1,0 0,-1-1,0 0,16-10,-4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4:59.9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72,'0'6,"-5"2,3-6,14-4,11-1,8-1,10 1,5-5,0-1,4 1,0-5,4 1,-3 2,-2 2,-5 4,-9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0.5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65,'-5'0,"3"0,8 0,15 0,10 0,6-6,9-2,2 0,-1 2,-3-4,-2-1,-2 2,-9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5.5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166 16,'0'-6,"-6"-2,-2 6,1 10,1 9,-5 14,1 8,1 8,-4 10,0-1,3 4,-3-3,0 1,3-4,3-5,-4-4,1-4,2-9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6.5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83 215,'0'-7,"0"1,0-1,1 0,-1 1,1-1,1 0,0 1,-1 0,2-1,-1 1,1 0,0 0,0 0,1 0,0 1,0-1,0 1,1 0,-1 0,1 1,0-1,1 1,-1 0,10-4,4-4,1 2,1 1,0 0,41-10,-52 16,0 1,0 1,0-1,0 1,1 1,-1 0,0 1,0 0,1 0,-1 1,0 0,18 7,-23-6,0 0,0-1,0 2,-1-1,1 1,-1-1,0 1,0 0,0 1,-1-1,1 1,4 9,-3-5,-1 0,-1 0,0 0,0 0,-1 0,0 1,0 11,-1-4,0-1,-2 0,0 1,-1-1,0 0,-2 0,0 0,-10 27,5-26,0 0,-1-1,0-1,-1 1,-1-2,-1 0,0 0,0-1,-31 22,21-19,0-1,-1-2,0 0,-1-1,-1-2,-31 9,34-12,-44 9,62-15,0-1,0 1,0-1,0 0,0-1,0 1,0-1,0 0,0 0,1-1,-6-1,9 3,0-1,0 1,1 0,-1 0,0-1,0 1,1 0,-1-1,0 1,1-1,-1 1,0-1,1 1,-1-1,1 0,-1 1,1-1,-1 1,1-1,0 0,-1 0,1 1,0-1,-1 0,1 0,0 1,0-1,0 0,0 0,0 1,0-1,0 0,0-1,0 1,1 1,-1-1,1 0,0 1,-1-1,1 1,0-1,-1 1,1-1,0 1,0 0,0-1,-1 1,1 0,0-1,0 1,0 0,0 0,-1 0,1 0,0 0,0 0,0 0,0 0,0 0,-1 0,1 1,0-1,1 1,10 4,1 1,-1 0,-1 1,1 0,-1 1,-1 0,1 1,10 12,1-1,23 20,1-1,3-3,0-2,64 32,-87-56,-3-2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7.2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 1,'-6'0,"4"0,8 0,10 0,13 0,20 0,14 0,14 0,6 0,7 0,0 0,-9 0,-7 0,-10 0,-15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6:25:07.6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 0,'0'6,"-6"2,-2 12,0 8,2 12,2 10,1 10,2 6,0 3,1 3,0 1,1 0,-7-1,-2-6,1-8,1-9,8-6,3-10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customXml" Target="../ink/ink4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png"/><Relationship Id="rId2" Type="http://schemas.openxmlformats.org/officeDocument/2006/relationships/customXml" Target="../ink/ink43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customXml" Target="../ink/ink43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43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99" Type="http://schemas.openxmlformats.org/officeDocument/2006/relationships/image" Target="../media/image157.png"/><Relationship Id="rId21" Type="http://schemas.openxmlformats.org/officeDocument/2006/relationships/image" Target="../media/image18.png"/><Relationship Id="rId63" Type="http://schemas.openxmlformats.org/officeDocument/2006/relationships/image" Target="../media/image39.png"/><Relationship Id="rId159" Type="http://schemas.openxmlformats.org/officeDocument/2006/relationships/image" Target="../media/image87.png"/><Relationship Id="rId324" Type="http://schemas.openxmlformats.org/officeDocument/2006/relationships/customXml" Target="../ink/ink163.xml"/><Relationship Id="rId366" Type="http://schemas.openxmlformats.org/officeDocument/2006/relationships/customXml" Target="../ink/ink184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image" Target="../media/image175.png"/><Relationship Id="rId377" Type="http://schemas.openxmlformats.org/officeDocument/2006/relationships/image" Target="../media/image196.png"/><Relationship Id="rId5" Type="http://schemas.openxmlformats.org/officeDocument/2006/relationships/image" Target="../media/image10.png"/><Relationship Id="rId181" Type="http://schemas.openxmlformats.org/officeDocument/2006/relationships/image" Target="../media/image98.png"/><Relationship Id="rId237" Type="http://schemas.openxmlformats.org/officeDocument/2006/relationships/image" Target="../media/image126.png"/><Relationship Id="rId279" Type="http://schemas.openxmlformats.org/officeDocument/2006/relationships/image" Target="../media/image147.png"/><Relationship Id="rId43" Type="http://schemas.openxmlformats.org/officeDocument/2006/relationships/image" Target="../media/image29.png"/><Relationship Id="rId139" Type="http://schemas.openxmlformats.org/officeDocument/2006/relationships/image" Target="../media/image77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5.xml"/><Relationship Id="rId85" Type="http://schemas.openxmlformats.org/officeDocument/2006/relationships/image" Target="../media/image50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image" Target="../media/image165.png"/><Relationship Id="rId357" Type="http://schemas.openxmlformats.org/officeDocument/2006/relationships/image" Target="../media/image186.png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image" Target="../media/image88.png"/><Relationship Id="rId217" Type="http://schemas.openxmlformats.org/officeDocument/2006/relationships/image" Target="../media/image116.png"/><Relationship Id="rId259" Type="http://schemas.openxmlformats.org/officeDocument/2006/relationships/image" Target="../media/image137.png"/><Relationship Id="rId23" Type="http://schemas.openxmlformats.org/officeDocument/2006/relationships/image" Target="../media/image19.png"/><Relationship Id="rId119" Type="http://schemas.openxmlformats.org/officeDocument/2006/relationships/image" Target="../media/image67.png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65" Type="http://schemas.openxmlformats.org/officeDocument/2006/relationships/image" Target="../media/image40.png"/><Relationship Id="rId130" Type="http://schemas.openxmlformats.org/officeDocument/2006/relationships/customXml" Target="../ink/ink66.xml"/><Relationship Id="rId368" Type="http://schemas.openxmlformats.org/officeDocument/2006/relationships/customXml" Target="../ink/ink185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281" Type="http://schemas.openxmlformats.org/officeDocument/2006/relationships/image" Target="../media/image148.png"/><Relationship Id="rId337" Type="http://schemas.openxmlformats.org/officeDocument/2006/relationships/image" Target="../media/image176.png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image" Target="../media/image78.png"/><Relationship Id="rId379" Type="http://schemas.openxmlformats.org/officeDocument/2006/relationships/image" Target="../media/image197.png"/><Relationship Id="rId7" Type="http://schemas.openxmlformats.org/officeDocument/2006/relationships/image" Target="../media/image11.png"/><Relationship Id="rId183" Type="http://schemas.openxmlformats.org/officeDocument/2006/relationships/image" Target="../media/image99.png"/><Relationship Id="rId239" Type="http://schemas.openxmlformats.org/officeDocument/2006/relationships/image" Target="../media/image127.png"/><Relationship Id="rId390" Type="http://schemas.openxmlformats.org/officeDocument/2006/relationships/customXml" Target="../ink/ink196.xml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30.png"/><Relationship Id="rId87" Type="http://schemas.openxmlformats.org/officeDocument/2006/relationships/image" Target="../media/image51.png"/><Relationship Id="rId110" Type="http://schemas.openxmlformats.org/officeDocument/2006/relationships/customXml" Target="../ink/ink56.xml"/><Relationship Id="rId348" Type="http://schemas.openxmlformats.org/officeDocument/2006/relationships/customXml" Target="../ink/ink175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61" Type="http://schemas.openxmlformats.org/officeDocument/2006/relationships/image" Target="../media/image138.png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image" Target="../media/image166.png"/><Relationship Id="rId359" Type="http://schemas.openxmlformats.org/officeDocument/2006/relationships/image" Target="../media/image187.png"/><Relationship Id="rId98" Type="http://schemas.openxmlformats.org/officeDocument/2006/relationships/customXml" Target="../ink/ink50.xml"/><Relationship Id="rId121" Type="http://schemas.openxmlformats.org/officeDocument/2006/relationships/image" Target="../media/image68.png"/><Relationship Id="rId163" Type="http://schemas.openxmlformats.org/officeDocument/2006/relationships/image" Target="../media/image89.png"/><Relationship Id="rId219" Type="http://schemas.openxmlformats.org/officeDocument/2006/relationships/image" Target="../media/image117.png"/><Relationship Id="rId370" Type="http://schemas.openxmlformats.org/officeDocument/2006/relationships/customXml" Target="../ink/ink186.xml"/><Relationship Id="rId230" Type="http://schemas.openxmlformats.org/officeDocument/2006/relationships/customXml" Target="../ink/ink116.xml"/><Relationship Id="rId25" Type="http://schemas.openxmlformats.org/officeDocument/2006/relationships/image" Target="../media/image20.png"/><Relationship Id="rId67" Type="http://schemas.openxmlformats.org/officeDocument/2006/relationships/image" Target="../media/image41.png"/><Relationship Id="rId272" Type="http://schemas.openxmlformats.org/officeDocument/2006/relationships/customXml" Target="../ink/ink137.xml"/><Relationship Id="rId328" Type="http://schemas.openxmlformats.org/officeDocument/2006/relationships/customXml" Target="../ink/ink165.xml"/><Relationship Id="rId132" Type="http://schemas.openxmlformats.org/officeDocument/2006/relationships/customXml" Target="../ink/ink67.xml"/><Relationship Id="rId174" Type="http://schemas.openxmlformats.org/officeDocument/2006/relationships/customXml" Target="../ink/ink88.xml"/><Relationship Id="rId381" Type="http://schemas.openxmlformats.org/officeDocument/2006/relationships/image" Target="../media/image198.png"/><Relationship Id="rId241" Type="http://schemas.openxmlformats.org/officeDocument/2006/relationships/image" Target="../media/image128.png"/><Relationship Id="rId36" Type="http://schemas.openxmlformats.org/officeDocument/2006/relationships/customXml" Target="../ink/ink19.xml"/><Relationship Id="rId283" Type="http://schemas.openxmlformats.org/officeDocument/2006/relationships/image" Target="../media/image149.png"/><Relationship Id="rId339" Type="http://schemas.openxmlformats.org/officeDocument/2006/relationships/image" Target="../media/image177.png"/><Relationship Id="rId78" Type="http://schemas.openxmlformats.org/officeDocument/2006/relationships/customXml" Target="../ink/ink40.xml"/><Relationship Id="rId101" Type="http://schemas.openxmlformats.org/officeDocument/2006/relationships/image" Target="../media/image58.png"/><Relationship Id="rId143" Type="http://schemas.openxmlformats.org/officeDocument/2006/relationships/image" Target="../media/image79.png"/><Relationship Id="rId185" Type="http://schemas.openxmlformats.org/officeDocument/2006/relationships/image" Target="../media/image100.png"/><Relationship Id="rId350" Type="http://schemas.openxmlformats.org/officeDocument/2006/relationships/customXml" Target="../ink/ink176.xml"/><Relationship Id="rId9" Type="http://schemas.openxmlformats.org/officeDocument/2006/relationships/image" Target="../media/image12.png"/><Relationship Id="rId210" Type="http://schemas.openxmlformats.org/officeDocument/2006/relationships/customXml" Target="../ink/ink106.xml"/><Relationship Id="rId392" Type="http://schemas.openxmlformats.org/officeDocument/2006/relationships/customXml" Target="../ink/ink197.xml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47" Type="http://schemas.openxmlformats.org/officeDocument/2006/relationships/image" Target="../media/image31.png"/><Relationship Id="rId89" Type="http://schemas.openxmlformats.org/officeDocument/2006/relationships/image" Target="../media/image52.png"/><Relationship Id="rId112" Type="http://schemas.openxmlformats.org/officeDocument/2006/relationships/customXml" Target="../ink/ink57.xml"/><Relationship Id="rId154" Type="http://schemas.openxmlformats.org/officeDocument/2006/relationships/customXml" Target="../ink/ink78.xml"/><Relationship Id="rId361" Type="http://schemas.openxmlformats.org/officeDocument/2006/relationships/image" Target="../media/image188.png"/><Relationship Id="rId196" Type="http://schemas.openxmlformats.org/officeDocument/2006/relationships/customXml" Target="../ink/ink99.xml"/><Relationship Id="rId16" Type="http://schemas.openxmlformats.org/officeDocument/2006/relationships/customXml" Target="../ink/ink9.xml"/><Relationship Id="rId221" Type="http://schemas.openxmlformats.org/officeDocument/2006/relationships/image" Target="../media/image118.png"/><Relationship Id="rId242" Type="http://schemas.openxmlformats.org/officeDocument/2006/relationships/customXml" Target="../ink/ink122.xml"/><Relationship Id="rId263" Type="http://schemas.openxmlformats.org/officeDocument/2006/relationships/image" Target="../media/image139.png"/><Relationship Id="rId284" Type="http://schemas.openxmlformats.org/officeDocument/2006/relationships/customXml" Target="../ink/ink143.xml"/><Relationship Id="rId319" Type="http://schemas.openxmlformats.org/officeDocument/2006/relationships/image" Target="../media/image167.png"/><Relationship Id="rId37" Type="http://schemas.openxmlformats.org/officeDocument/2006/relationships/image" Target="../media/image26.png"/><Relationship Id="rId58" Type="http://schemas.openxmlformats.org/officeDocument/2006/relationships/customXml" Target="../ink/ink30.xml"/><Relationship Id="rId79" Type="http://schemas.openxmlformats.org/officeDocument/2006/relationships/image" Target="../media/image47.png"/><Relationship Id="rId102" Type="http://schemas.openxmlformats.org/officeDocument/2006/relationships/customXml" Target="../ink/ink52.xml"/><Relationship Id="rId123" Type="http://schemas.openxmlformats.org/officeDocument/2006/relationships/image" Target="../media/image69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6.xml"/><Relationship Id="rId165" Type="http://schemas.openxmlformats.org/officeDocument/2006/relationships/image" Target="../media/image90.png"/><Relationship Id="rId186" Type="http://schemas.openxmlformats.org/officeDocument/2006/relationships/customXml" Target="../ink/ink94.xml"/><Relationship Id="rId351" Type="http://schemas.openxmlformats.org/officeDocument/2006/relationships/image" Target="../media/image183.png"/><Relationship Id="rId372" Type="http://schemas.openxmlformats.org/officeDocument/2006/relationships/customXml" Target="../ink/ink187.xml"/><Relationship Id="rId393" Type="http://schemas.openxmlformats.org/officeDocument/2006/relationships/image" Target="../media/image204.png"/><Relationship Id="rId211" Type="http://schemas.openxmlformats.org/officeDocument/2006/relationships/image" Target="../media/image113.png"/><Relationship Id="rId232" Type="http://schemas.openxmlformats.org/officeDocument/2006/relationships/customXml" Target="../ink/ink117.xml"/><Relationship Id="rId253" Type="http://schemas.openxmlformats.org/officeDocument/2006/relationships/image" Target="../media/image134.png"/><Relationship Id="rId274" Type="http://schemas.openxmlformats.org/officeDocument/2006/relationships/customXml" Target="../ink/ink138.xml"/><Relationship Id="rId295" Type="http://schemas.openxmlformats.org/officeDocument/2006/relationships/image" Target="../media/image155.png"/><Relationship Id="rId309" Type="http://schemas.openxmlformats.org/officeDocument/2006/relationships/image" Target="../media/image162.png"/><Relationship Id="rId27" Type="http://schemas.openxmlformats.org/officeDocument/2006/relationships/image" Target="../media/image21.png"/><Relationship Id="rId48" Type="http://schemas.openxmlformats.org/officeDocument/2006/relationships/customXml" Target="../ink/ink25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80" Type="http://schemas.openxmlformats.org/officeDocument/2006/relationships/customXml" Target="../ink/ink41.xml"/><Relationship Id="rId155" Type="http://schemas.openxmlformats.org/officeDocument/2006/relationships/image" Target="../media/image85.png"/><Relationship Id="rId176" Type="http://schemas.openxmlformats.org/officeDocument/2006/relationships/customXml" Target="../ink/ink89.xml"/><Relationship Id="rId197" Type="http://schemas.openxmlformats.org/officeDocument/2006/relationships/image" Target="../media/image106.png"/><Relationship Id="rId341" Type="http://schemas.openxmlformats.org/officeDocument/2006/relationships/image" Target="../media/image178.png"/><Relationship Id="rId362" Type="http://schemas.openxmlformats.org/officeDocument/2006/relationships/customXml" Target="../ink/ink182.xml"/><Relationship Id="rId383" Type="http://schemas.openxmlformats.org/officeDocument/2006/relationships/image" Target="../media/image199.png"/><Relationship Id="rId201" Type="http://schemas.openxmlformats.org/officeDocument/2006/relationships/image" Target="../media/image108.png"/><Relationship Id="rId222" Type="http://schemas.openxmlformats.org/officeDocument/2006/relationships/customXml" Target="../ink/ink112.xml"/><Relationship Id="rId243" Type="http://schemas.openxmlformats.org/officeDocument/2006/relationships/image" Target="../media/image129.png"/><Relationship Id="rId264" Type="http://schemas.openxmlformats.org/officeDocument/2006/relationships/customXml" Target="../ink/ink133.xml"/><Relationship Id="rId285" Type="http://schemas.openxmlformats.org/officeDocument/2006/relationships/image" Target="../media/image150.png"/><Relationship Id="rId17" Type="http://schemas.openxmlformats.org/officeDocument/2006/relationships/image" Target="../media/image16.png"/><Relationship Id="rId38" Type="http://schemas.openxmlformats.org/officeDocument/2006/relationships/customXml" Target="../ink/ink20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70" Type="http://schemas.openxmlformats.org/officeDocument/2006/relationships/customXml" Target="../ink/ink36.xml"/><Relationship Id="rId91" Type="http://schemas.openxmlformats.org/officeDocument/2006/relationships/image" Target="../media/image53.png"/><Relationship Id="rId145" Type="http://schemas.openxmlformats.org/officeDocument/2006/relationships/image" Target="../media/image80.png"/><Relationship Id="rId166" Type="http://schemas.openxmlformats.org/officeDocument/2006/relationships/customXml" Target="../ink/ink84.xml"/><Relationship Id="rId187" Type="http://schemas.openxmlformats.org/officeDocument/2006/relationships/image" Target="../media/image101.png"/><Relationship Id="rId331" Type="http://schemas.openxmlformats.org/officeDocument/2006/relationships/image" Target="../media/image173.png"/><Relationship Id="rId352" Type="http://schemas.openxmlformats.org/officeDocument/2006/relationships/customXml" Target="../ink/ink177.xml"/><Relationship Id="rId373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24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32.png"/><Relationship Id="rId114" Type="http://schemas.openxmlformats.org/officeDocument/2006/relationships/customXml" Target="../ink/ink58.xml"/><Relationship Id="rId275" Type="http://schemas.openxmlformats.org/officeDocument/2006/relationships/image" Target="../media/image145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1.xml"/><Relationship Id="rId81" Type="http://schemas.openxmlformats.org/officeDocument/2006/relationships/image" Target="../media/image48.png"/><Relationship Id="rId135" Type="http://schemas.openxmlformats.org/officeDocument/2006/relationships/image" Target="../media/image75.png"/><Relationship Id="rId156" Type="http://schemas.openxmlformats.org/officeDocument/2006/relationships/customXml" Target="../ink/ink79.xml"/><Relationship Id="rId177" Type="http://schemas.openxmlformats.org/officeDocument/2006/relationships/image" Target="../media/image96.png"/><Relationship Id="rId198" Type="http://schemas.openxmlformats.org/officeDocument/2006/relationships/customXml" Target="../ink/ink100.xml"/><Relationship Id="rId321" Type="http://schemas.openxmlformats.org/officeDocument/2006/relationships/image" Target="../media/image168.png"/><Relationship Id="rId342" Type="http://schemas.openxmlformats.org/officeDocument/2006/relationships/customXml" Target="../ink/ink172.xml"/><Relationship Id="rId363" Type="http://schemas.openxmlformats.org/officeDocument/2006/relationships/image" Target="../media/image189.png"/><Relationship Id="rId384" Type="http://schemas.openxmlformats.org/officeDocument/2006/relationships/customXml" Target="../ink/ink193.xml"/><Relationship Id="rId202" Type="http://schemas.openxmlformats.org/officeDocument/2006/relationships/customXml" Target="../ink/ink102.xml"/><Relationship Id="rId223" Type="http://schemas.openxmlformats.org/officeDocument/2006/relationships/image" Target="../media/image119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7.png"/><Relationship Id="rId265" Type="http://schemas.openxmlformats.org/officeDocument/2006/relationships/image" Target="../media/image140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70.png"/><Relationship Id="rId146" Type="http://schemas.openxmlformats.org/officeDocument/2006/relationships/customXml" Target="../ink/ink74.xml"/><Relationship Id="rId167" Type="http://schemas.openxmlformats.org/officeDocument/2006/relationships/image" Target="../media/image91.png"/><Relationship Id="rId188" Type="http://schemas.openxmlformats.org/officeDocument/2006/relationships/customXml" Target="../ink/ink95.xml"/><Relationship Id="rId311" Type="http://schemas.openxmlformats.org/officeDocument/2006/relationships/image" Target="../media/image163.png"/><Relationship Id="rId332" Type="http://schemas.openxmlformats.org/officeDocument/2006/relationships/customXml" Target="../ink/ink167.xml"/><Relationship Id="rId353" Type="http://schemas.openxmlformats.org/officeDocument/2006/relationships/image" Target="../media/image184.png"/><Relationship Id="rId374" Type="http://schemas.openxmlformats.org/officeDocument/2006/relationships/customXml" Target="../ink/ink188.xml"/><Relationship Id="rId71" Type="http://schemas.openxmlformats.org/officeDocument/2006/relationships/image" Target="../media/image43.png"/><Relationship Id="rId92" Type="http://schemas.openxmlformats.org/officeDocument/2006/relationships/customXml" Target="../ink/ink47.xml"/><Relationship Id="rId213" Type="http://schemas.openxmlformats.org/officeDocument/2006/relationships/image" Target="../media/image114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22.png"/><Relationship Id="rId255" Type="http://schemas.openxmlformats.org/officeDocument/2006/relationships/image" Target="../media/image135.png"/><Relationship Id="rId276" Type="http://schemas.openxmlformats.org/officeDocument/2006/relationships/customXml" Target="../ink/ink139.xml"/><Relationship Id="rId297" Type="http://schemas.openxmlformats.org/officeDocument/2006/relationships/image" Target="../media/image156.png"/><Relationship Id="rId40" Type="http://schemas.openxmlformats.org/officeDocument/2006/relationships/customXml" Target="../ink/ink21.xml"/><Relationship Id="rId115" Type="http://schemas.openxmlformats.org/officeDocument/2006/relationships/image" Target="../media/image65.png"/><Relationship Id="rId136" Type="http://schemas.openxmlformats.org/officeDocument/2006/relationships/customXml" Target="../ink/ink69.xml"/><Relationship Id="rId157" Type="http://schemas.openxmlformats.org/officeDocument/2006/relationships/image" Target="../media/image86.png"/><Relationship Id="rId178" Type="http://schemas.openxmlformats.org/officeDocument/2006/relationships/customXml" Target="../ink/ink90.xml"/><Relationship Id="rId301" Type="http://schemas.openxmlformats.org/officeDocument/2006/relationships/image" Target="../media/image158.png"/><Relationship Id="rId322" Type="http://schemas.openxmlformats.org/officeDocument/2006/relationships/customXml" Target="../ink/ink162.xml"/><Relationship Id="rId343" Type="http://schemas.openxmlformats.org/officeDocument/2006/relationships/image" Target="../media/image179.png"/><Relationship Id="rId364" Type="http://schemas.openxmlformats.org/officeDocument/2006/relationships/customXml" Target="../ink/ink183.xml"/><Relationship Id="rId61" Type="http://schemas.openxmlformats.org/officeDocument/2006/relationships/image" Target="../media/image38.png"/><Relationship Id="rId82" Type="http://schemas.openxmlformats.org/officeDocument/2006/relationships/customXml" Target="../ink/ink42.xml"/><Relationship Id="rId199" Type="http://schemas.openxmlformats.org/officeDocument/2006/relationships/image" Target="../media/image107.png"/><Relationship Id="rId203" Type="http://schemas.openxmlformats.org/officeDocument/2006/relationships/image" Target="../media/image109.png"/><Relationship Id="rId385" Type="http://schemas.openxmlformats.org/officeDocument/2006/relationships/image" Target="../media/image200.png"/><Relationship Id="rId19" Type="http://schemas.openxmlformats.org/officeDocument/2006/relationships/image" Target="../media/image17.png"/><Relationship Id="rId224" Type="http://schemas.openxmlformats.org/officeDocument/2006/relationships/customXml" Target="../ink/ink113.xml"/><Relationship Id="rId245" Type="http://schemas.openxmlformats.org/officeDocument/2006/relationships/image" Target="../media/image130.png"/><Relationship Id="rId266" Type="http://schemas.openxmlformats.org/officeDocument/2006/relationships/customXml" Target="../ink/ink134.xml"/><Relationship Id="rId287" Type="http://schemas.openxmlformats.org/officeDocument/2006/relationships/image" Target="../media/image151.png"/><Relationship Id="rId30" Type="http://schemas.openxmlformats.org/officeDocument/2006/relationships/customXml" Target="../ink/ink16.xml"/><Relationship Id="rId105" Type="http://schemas.openxmlformats.org/officeDocument/2006/relationships/image" Target="../media/image60.png"/><Relationship Id="rId126" Type="http://schemas.openxmlformats.org/officeDocument/2006/relationships/customXml" Target="../ink/ink64.xml"/><Relationship Id="rId147" Type="http://schemas.openxmlformats.org/officeDocument/2006/relationships/image" Target="../media/image81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74.png"/><Relationship Id="rId354" Type="http://schemas.openxmlformats.org/officeDocument/2006/relationships/customXml" Target="../ink/ink178.xml"/><Relationship Id="rId51" Type="http://schemas.openxmlformats.org/officeDocument/2006/relationships/image" Target="../media/image33.png"/><Relationship Id="rId72" Type="http://schemas.openxmlformats.org/officeDocument/2006/relationships/customXml" Target="../ink/ink37.xml"/><Relationship Id="rId93" Type="http://schemas.openxmlformats.org/officeDocument/2006/relationships/image" Target="../media/image54.png"/><Relationship Id="rId189" Type="http://schemas.openxmlformats.org/officeDocument/2006/relationships/image" Target="../media/image102.png"/><Relationship Id="rId375" Type="http://schemas.openxmlformats.org/officeDocument/2006/relationships/image" Target="../media/image195.png"/><Relationship Id="rId3" Type="http://schemas.openxmlformats.org/officeDocument/2006/relationships/image" Target="../media/image9.png"/><Relationship Id="rId214" Type="http://schemas.openxmlformats.org/officeDocument/2006/relationships/customXml" Target="../ink/ink108.xml"/><Relationship Id="rId235" Type="http://schemas.openxmlformats.org/officeDocument/2006/relationships/image" Target="../media/image125.png"/><Relationship Id="rId256" Type="http://schemas.openxmlformats.org/officeDocument/2006/relationships/customXml" Target="../ink/ink129.xml"/><Relationship Id="rId277" Type="http://schemas.openxmlformats.org/officeDocument/2006/relationships/image" Target="../media/image146.png"/><Relationship Id="rId298" Type="http://schemas.openxmlformats.org/officeDocument/2006/relationships/customXml" Target="../ink/ink150.xml"/><Relationship Id="rId116" Type="http://schemas.openxmlformats.org/officeDocument/2006/relationships/customXml" Target="../ink/ink59.xml"/><Relationship Id="rId137" Type="http://schemas.openxmlformats.org/officeDocument/2006/relationships/image" Target="../media/image76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69.png"/><Relationship Id="rId344" Type="http://schemas.openxmlformats.org/officeDocument/2006/relationships/customXml" Target="../ink/ink173.xml"/><Relationship Id="rId20" Type="http://schemas.openxmlformats.org/officeDocument/2006/relationships/customXml" Target="../ink/ink11.xml"/><Relationship Id="rId41" Type="http://schemas.openxmlformats.org/officeDocument/2006/relationships/image" Target="../media/image28.png"/><Relationship Id="rId62" Type="http://schemas.openxmlformats.org/officeDocument/2006/relationships/customXml" Target="../ink/ink32.xml"/><Relationship Id="rId83" Type="http://schemas.openxmlformats.org/officeDocument/2006/relationships/image" Target="../media/image49.png"/><Relationship Id="rId179" Type="http://schemas.openxmlformats.org/officeDocument/2006/relationships/image" Target="../media/image97.png"/><Relationship Id="rId365" Type="http://schemas.openxmlformats.org/officeDocument/2006/relationships/image" Target="../media/image190.png"/><Relationship Id="rId386" Type="http://schemas.openxmlformats.org/officeDocument/2006/relationships/customXml" Target="../ink/ink194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20.png"/><Relationship Id="rId246" Type="http://schemas.openxmlformats.org/officeDocument/2006/relationships/customXml" Target="../ink/ink124.xml"/><Relationship Id="rId267" Type="http://schemas.openxmlformats.org/officeDocument/2006/relationships/image" Target="../media/image141.png"/><Relationship Id="rId288" Type="http://schemas.openxmlformats.org/officeDocument/2006/relationships/customXml" Target="../ink/ink145.xml"/><Relationship Id="rId106" Type="http://schemas.openxmlformats.org/officeDocument/2006/relationships/customXml" Target="../ink/ink54.xml"/><Relationship Id="rId127" Type="http://schemas.openxmlformats.org/officeDocument/2006/relationships/image" Target="../media/image71.png"/><Relationship Id="rId313" Type="http://schemas.openxmlformats.org/officeDocument/2006/relationships/image" Target="../media/image164.png"/><Relationship Id="rId10" Type="http://schemas.openxmlformats.org/officeDocument/2006/relationships/customXml" Target="../ink/ink6.xml"/><Relationship Id="rId31" Type="http://schemas.openxmlformats.org/officeDocument/2006/relationships/image" Target="../media/image23.png"/><Relationship Id="rId52" Type="http://schemas.openxmlformats.org/officeDocument/2006/relationships/customXml" Target="../ink/ink27.xml"/><Relationship Id="rId73" Type="http://schemas.openxmlformats.org/officeDocument/2006/relationships/image" Target="../media/image44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92.png"/><Relationship Id="rId334" Type="http://schemas.openxmlformats.org/officeDocument/2006/relationships/customXml" Target="../ink/ink168.xml"/><Relationship Id="rId355" Type="http://schemas.openxmlformats.org/officeDocument/2006/relationships/image" Target="../media/image185.png"/><Relationship Id="rId376" Type="http://schemas.openxmlformats.org/officeDocument/2006/relationships/customXml" Target="../ink/ink189.xml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15.png"/><Relationship Id="rId236" Type="http://schemas.openxmlformats.org/officeDocument/2006/relationships/customXml" Target="../ink/ink119.xml"/><Relationship Id="rId257" Type="http://schemas.openxmlformats.org/officeDocument/2006/relationships/image" Target="../media/image136.png"/><Relationship Id="rId278" Type="http://schemas.openxmlformats.org/officeDocument/2006/relationships/customXml" Target="../ink/ink140.xml"/><Relationship Id="rId303" Type="http://schemas.openxmlformats.org/officeDocument/2006/relationships/image" Target="../media/image159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image" Target="../media/image180.png"/><Relationship Id="rId387" Type="http://schemas.openxmlformats.org/officeDocument/2006/relationships/image" Target="../media/image201.png"/><Relationship Id="rId191" Type="http://schemas.openxmlformats.org/officeDocument/2006/relationships/image" Target="../media/image103.png"/><Relationship Id="rId205" Type="http://schemas.openxmlformats.org/officeDocument/2006/relationships/image" Target="../media/image110.png"/><Relationship Id="rId247" Type="http://schemas.openxmlformats.org/officeDocument/2006/relationships/image" Target="../media/image131.png"/><Relationship Id="rId107" Type="http://schemas.openxmlformats.org/officeDocument/2006/relationships/image" Target="../media/image61.png"/><Relationship Id="rId289" Type="http://schemas.openxmlformats.org/officeDocument/2006/relationships/image" Target="../media/image152.png"/><Relationship Id="rId11" Type="http://schemas.openxmlformats.org/officeDocument/2006/relationships/image" Target="../media/image13.png"/><Relationship Id="rId53" Type="http://schemas.openxmlformats.org/officeDocument/2006/relationships/image" Target="../media/image34.png"/><Relationship Id="rId149" Type="http://schemas.openxmlformats.org/officeDocument/2006/relationships/image" Target="../media/image82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95" Type="http://schemas.openxmlformats.org/officeDocument/2006/relationships/image" Target="../media/image55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image" Target="../media/image170.png"/><Relationship Id="rId367" Type="http://schemas.openxmlformats.org/officeDocument/2006/relationships/image" Target="../media/image191.png"/><Relationship Id="rId171" Type="http://schemas.openxmlformats.org/officeDocument/2006/relationships/image" Target="../media/image93.png"/><Relationship Id="rId227" Type="http://schemas.openxmlformats.org/officeDocument/2006/relationships/image" Target="../media/image121.png"/><Relationship Id="rId269" Type="http://schemas.openxmlformats.org/officeDocument/2006/relationships/image" Target="../media/image142.png"/><Relationship Id="rId33" Type="http://schemas.openxmlformats.org/officeDocument/2006/relationships/image" Target="../media/image24.png"/><Relationship Id="rId129" Type="http://schemas.openxmlformats.org/officeDocument/2006/relationships/image" Target="../media/image72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75" Type="http://schemas.openxmlformats.org/officeDocument/2006/relationships/image" Target="../media/image45.png"/><Relationship Id="rId140" Type="http://schemas.openxmlformats.org/officeDocument/2006/relationships/customXml" Target="../ink/ink71.xml"/><Relationship Id="rId182" Type="http://schemas.openxmlformats.org/officeDocument/2006/relationships/customXml" Target="../ink/ink92.xml"/><Relationship Id="rId378" Type="http://schemas.openxmlformats.org/officeDocument/2006/relationships/customXml" Target="../ink/ink190.xml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91" Type="http://schemas.openxmlformats.org/officeDocument/2006/relationships/image" Target="../media/image153.png"/><Relationship Id="rId305" Type="http://schemas.openxmlformats.org/officeDocument/2006/relationships/image" Target="../media/image160.png"/><Relationship Id="rId347" Type="http://schemas.openxmlformats.org/officeDocument/2006/relationships/image" Target="../media/image181.png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83.png"/><Relationship Id="rId389" Type="http://schemas.openxmlformats.org/officeDocument/2006/relationships/image" Target="../media/image202.png"/><Relationship Id="rId193" Type="http://schemas.openxmlformats.org/officeDocument/2006/relationships/image" Target="../media/image104.png"/><Relationship Id="rId207" Type="http://schemas.openxmlformats.org/officeDocument/2006/relationships/image" Target="../media/image111.png"/><Relationship Id="rId249" Type="http://schemas.openxmlformats.org/officeDocument/2006/relationships/image" Target="../media/image132.png"/><Relationship Id="rId13" Type="http://schemas.openxmlformats.org/officeDocument/2006/relationships/image" Target="../media/image14.png"/><Relationship Id="rId109" Type="http://schemas.openxmlformats.org/officeDocument/2006/relationships/image" Target="../media/image62.png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5" Type="http://schemas.openxmlformats.org/officeDocument/2006/relationships/image" Target="../media/image35.png"/><Relationship Id="rId97" Type="http://schemas.openxmlformats.org/officeDocument/2006/relationships/image" Target="../media/image56.png"/><Relationship Id="rId120" Type="http://schemas.openxmlformats.org/officeDocument/2006/relationships/customXml" Target="../ink/ink61.xml"/><Relationship Id="rId358" Type="http://schemas.openxmlformats.org/officeDocument/2006/relationships/customXml" Target="../ink/ink180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271" Type="http://schemas.openxmlformats.org/officeDocument/2006/relationships/image" Target="../media/image143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73.png"/><Relationship Id="rId327" Type="http://schemas.openxmlformats.org/officeDocument/2006/relationships/image" Target="../media/image171.png"/><Relationship Id="rId369" Type="http://schemas.openxmlformats.org/officeDocument/2006/relationships/image" Target="../media/image192.png"/><Relationship Id="rId173" Type="http://schemas.openxmlformats.org/officeDocument/2006/relationships/image" Target="../media/image94.png"/><Relationship Id="rId229" Type="http://schemas.openxmlformats.org/officeDocument/2006/relationships/image" Target="../media/image122.png"/><Relationship Id="rId380" Type="http://schemas.openxmlformats.org/officeDocument/2006/relationships/customXml" Target="../ink/ink191.xml"/><Relationship Id="rId240" Type="http://schemas.openxmlformats.org/officeDocument/2006/relationships/customXml" Target="../ink/ink121.xml"/><Relationship Id="rId35" Type="http://schemas.openxmlformats.org/officeDocument/2006/relationships/image" Target="../media/image25.png"/><Relationship Id="rId77" Type="http://schemas.openxmlformats.org/officeDocument/2006/relationships/image" Target="../media/image46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38" Type="http://schemas.openxmlformats.org/officeDocument/2006/relationships/customXml" Target="../ink/ink170.xml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customXml" Target="../ink/ink93.xml"/><Relationship Id="rId391" Type="http://schemas.openxmlformats.org/officeDocument/2006/relationships/image" Target="../media/image203.png"/><Relationship Id="rId251" Type="http://schemas.openxmlformats.org/officeDocument/2006/relationships/image" Target="../media/image133.png"/><Relationship Id="rId46" Type="http://schemas.openxmlformats.org/officeDocument/2006/relationships/customXml" Target="../ink/ink24.xml"/><Relationship Id="rId293" Type="http://schemas.openxmlformats.org/officeDocument/2006/relationships/image" Target="../media/image154.png"/><Relationship Id="rId307" Type="http://schemas.openxmlformats.org/officeDocument/2006/relationships/image" Target="../media/image161.png"/><Relationship Id="rId349" Type="http://schemas.openxmlformats.org/officeDocument/2006/relationships/image" Target="../media/image182.png"/><Relationship Id="rId88" Type="http://schemas.openxmlformats.org/officeDocument/2006/relationships/customXml" Target="../ink/ink45.xml"/><Relationship Id="rId111" Type="http://schemas.openxmlformats.org/officeDocument/2006/relationships/image" Target="../media/image63.png"/><Relationship Id="rId153" Type="http://schemas.openxmlformats.org/officeDocument/2006/relationships/image" Target="../media/image84.png"/><Relationship Id="rId195" Type="http://schemas.openxmlformats.org/officeDocument/2006/relationships/image" Target="../media/image105.png"/><Relationship Id="rId209" Type="http://schemas.openxmlformats.org/officeDocument/2006/relationships/image" Target="../media/image112.png"/><Relationship Id="rId360" Type="http://schemas.openxmlformats.org/officeDocument/2006/relationships/customXml" Target="../ink/ink181.xml"/><Relationship Id="rId220" Type="http://schemas.openxmlformats.org/officeDocument/2006/relationships/customXml" Target="../ink/ink111.xml"/><Relationship Id="rId15" Type="http://schemas.openxmlformats.org/officeDocument/2006/relationships/image" Target="../media/image15.png"/><Relationship Id="rId57" Type="http://schemas.openxmlformats.org/officeDocument/2006/relationships/image" Target="../media/image36.png"/><Relationship Id="rId262" Type="http://schemas.openxmlformats.org/officeDocument/2006/relationships/customXml" Target="../ink/ink132.xml"/><Relationship Id="rId318" Type="http://schemas.openxmlformats.org/officeDocument/2006/relationships/customXml" Target="../ink/ink160.xml"/><Relationship Id="rId99" Type="http://schemas.openxmlformats.org/officeDocument/2006/relationships/image" Target="../media/image57.png"/><Relationship Id="rId122" Type="http://schemas.openxmlformats.org/officeDocument/2006/relationships/customXml" Target="../ink/ink62.xml"/><Relationship Id="rId164" Type="http://schemas.openxmlformats.org/officeDocument/2006/relationships/customXml" Target="../ink/ink83.xml"/><Relationship Id="rId371" Type="http://schemas.openxmlformats.org/officeDocument/2006/relationships/image" Target="../media/image193.png"/><Relationship Id="rId26" Type="http://schemas.openxmlformats.org/officeDocument/2006/relationships/customXml" Target="../ink/ink14.xml"/><Relationship Id="rId231" Type="http://schemas.openxmlformats.org/officeDocument/2006/relationships/image" Target="../media/image123.png"/><Relationship Id="rId273" Type="http://schemas.openxmlformats.org/officeDocument/2006/relationships/image" Target="../media/image144.png"/><Relationship Id="rId329" Type="http://schemas.openxmlformats.org/officeDocument/2006/relationships/image" Target="../media/image172.png"/><Relationship Id="rId68" Type="http://schemas.openxmlformats.org/officeDocument/2006/relationships/customXml" Target="../ink/ink35.xml"/><Relationship Id="rId133" Type="http://schemas.openxmlformats.org/officeDocument/2006/relationships/image" Target="../media/image74.png"/><Relationship Id="rId175" Type="http://schemas.openxmlformats.org/officeDocument/2006/relationships/image" Target="../media/image95.png"/><Relationship Id="rId340" Type="http://schemas.openxmlformats.org/officeDocument/2006/relationships/customXml" Target="../ink/ink171.xml"/><Relationship Id="rId200" Type="http://schemas.openxmlformats.org/officeDocument/2006/relationships/customXml" Target="../ink/ink101.xml"/><Relationship Id="rId382" Type="http://schemas.openxmlformats.org/officeDocument/2006/relationships/customXml" Target="../ink/ink19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2.png"/><Relationship Id="rId21" Type="http://schemas.openxmlformats.org/officeDocument/2006/relationships/image" Target="../media/image214.png"/><Relationship Id="rId42" Type="http://schemas.openxmlformats.org/officeDocument/2006/relationships/customXml" Target="../ink/ink218.xml"/><Relationship Id="rId63" Type="http://schemas.openxmlformats.org/officeDocument/2006/relationships/image" Target="../media/image235.png"/><Relationship Id="rId84" Type="http://schemas.openxmlformats.org/officeDocument/2006/relationships/customXml" Target="../ink/ink239.xml"/><Relationship Id="rId138" Type="http://schemas.openxmlformats.org/officeDocument/2006/relationships/customXml" Target="../ink/ink266.xml"/><Relationship Id="rId159" Type="http://schemas.openxmlformats.org/officeDocument/2006/relationships/image" Target="../media/image283.png"/><Relationship Id="rId170" Type="http://schemas.openxmlformats.org/officeDocument/2006/relationships/customXml" Target="../ink/ink282.xml"/><Relationship Id="rId191" Type="http://schemas.openxmlformats.org/officeDocument/2006/relationships/image" Target="../media/image299.png"/><Relationship Id="rId205" Type="http://schemas.openxmlformats.org/officeDocument/2006/relationships/image" Target="../media/image306.png"/><Relationship Id="rId107" Type="http://schemas.openxmlformats.org/officeDocument/2006/relationships/image" Target="../media/image257.png"/><Relationship Id="rId11" Type="http://schemas.openxmlformats.org/officeDocument/2006/relationships/image" Target="../media/image209.png"/><Relationship Id="rId32" Type="http://schemas.openxmlformats.org/officeDocument/2006/relationships/customXml" Target="../ink/ink213.xml"/><Relationship Id="rId53" Type="http://schemas.openxmlformats.org/officeDocument/2006/relationships/image" Target="../media/image230.png"/><Relationship Id="rId74" Type="http://schemas.openxmlformats.org/officeDocument/2006/relationships/customXml" Target="../ink/ink234.xml"/><Relationship Id="rId128" Type="http://schemas.openxmlformats.org/officeDocument/2006/relationships/customXml" Target="../ink/ink261.xml"/><Relationship Id="rId149" Type="http://schemas.openxmlformats.org/officeDocument/2006/relationships/image" Target="../media/image278.png"/><Relationship Id="rId5" Type="http://schemas.openxmlformats.org/officeDocument/2006/relationships/image" Target="../media/image206.png"/><Relationship Id="rId95" Type="http://schemas.openxmlformats.org/officeDocument/2006/relationships/image" Target="../media/image251.png"/><Relationship Id="rId160" Type="http://schemas.openxmlformats.org/officeDocument/2006/relationships/customXml" Target="../ink/ink277.xml"/><Relationship Id="rId181" Type="http://schemas.openxmlformats.org/officeDocument/2006/relationships/image" Target="../media/image294.png"/><Relationship Id="rId216" Type="http://schemas.openxmlformats.org/officeDocument/2006/relationships/customXml" Target="../ink/ink305.xml"/><Relationship Id="rId22" Type="http://schemas.openxmlformats.org/officeDocument/2006/relationships/customXml" Target="../ink/ink208.xml"/><Relationship Id="rId43" Type="http://schemas.openxmlformats.org/officeDocument/2006/relationships/image" Target="../media/image225.png"/><Relationship Id="rId64" Type="http://schemas.openxmlformats.org/officeDocument/2006/relationships/customXml" Target="../ink/ink229.xml"/><Relationship Id="rId118" Type="http://schemas.openxmlformats.org/officeDocument/2006/relationships/customXml" Target="../ink/ink256.xml"/><Relationship Id="rId139" Type="http://schemas.openxmlformats.org/officeDocument/2006/relationships/image" Target="../media/image273.png"/><Relationship Id="rId85" Type="http://schemas.openxmlformats.org/officeDocument/2006/relationships/image" Target="../media/image246.png"/><Relationship Id="rId150" Type="http://schemas.openxmlformats.org/officeDocument/2006/relationships/customXml" Target="../ink/ink272.xml"/><Relationship Id="rId171" Type="http://schemas.openxmlformats.org/officeDocument/2006/relationships/image" Target="../media/image289.png"/><Relationship Id="rId192" Type="http://schemas.openxmlformats.org/officeDocument/2006/relationships/customXml" Target="../ink/ink293.xml"/><Relationship Id="rId206" Type="http://schemas.openxmlformats.org/officeDocument/2006/relationships/customXml" Target="../ink/ink300.xml"/><Relationship Id="rId12" Type="http://schemas.openxmlformats.org/officeDocument/2006/relationships/customXml" Target="../ink/ink203.xml"/><Relationship Id="rId33" Type="http://schemas.openxmlformats.org/officeDocument/2006/relationships/image" Target="../media/image220.png"/><Relationship Id="rId108" Type="http://schemas.openxmlformats.org/officeDocument/2006/relationships/customXml" Target="../ink/ink251.xml"/><Relationship Id="rId129" Type="http://schemas.openxmlformats.org/officeDocument/2006/relationships/image" Target="../media/image268.png"/><Relationship Id="rId54" Type="http://schemas.openxmlformats.org/officeDocument/2006/relationships/customXml" Target="../ink/ink224.xml"/><Relationship Id="rId75" Type="http://schemas.openxmlformats.org/officeDocument/2006/relationships/image" Target="../media/image241.png"/><Relationship Id="rId96" Type="http://schemas.openxmlformats.org/officeDocument/2006/relationships/customXml" Target="../ink/ink245.xml"/><Relationship Id="rId140" Type="http://schemas.openxmlformats.org/officeDocument/2006/relationships/customXml" Target="../ink/ink267.xml"/><Relationship Id="rId161" Type="http://schemas.openxmlformats.org/officeDocument/2006/relationships/image" Target="../media/image284.png"/><Relationship Id="rId182" Type="http://schemas.openxmlformats.org/officeDocument/2006/relationships/customXml" Target="../ink/ink288.xml"/><Relationship Id="rId217" Type="http://schemas.openxmlformats.org/officeDocument/2006/relationships/image" Target="../media/image312.png"/><Relationship Id="rId6" Type="http://schemas.openxmlformats.org/officeDocument/2006/relationships/customXml" Target="../ink/ink200.xml"/><Relationship Id="rId23" Type="http://schemas.openxmlformats.org/officeDocument/2006/relationships/image" Target="../media/image215.png"/><Relationship Id="rId119" Type="http://schemas.openxmlformats.org/officeDocument/2006/relationships/image" Target="../media/image263.png"/><Relationship Id="rId44" Type="http://schemas.openxmlformats.org/officeDocument/2006/relationships/customXml" Target="../ink/ink219.xml"/><Relationship Id="rId65" Type="http://schemas.openxmlformats.org/officeDocument/2006/relationships/image" Target="../media/image236.png"/><Relationship Id="rId86" Type="http://schemas.openxmlformats.org/officeDocument/2006/relationships/customXml" Target="../ink/ink240.xml"/><Relationship Id="rId130" Type="http://schemas.openxmlformats.org/officeDocument/2006/relationships/customXml" Target="../ink/ink262.xml"/><Relationship Id="rId151" Type="http://schemas.openxmlformats.org/officeDocument/2006/relationships/image" Target="../media/image279.png"/><Relationship Id="rId172" Type="http://schemas.openxmlformats.org/officeDocument/2006/relationships/customXml" Target="../ink/ink283.xml"/><Relationship Id="rId193" Type="http://schemas.openxmlformats.org/officeDocument/2006/relationships/image" Target="../media/image300.png"/><Relationship Id="rId207" Type="http://schemas.openxmlformats.org/officeDocument/2006/relationships/image" Target="../media/image307.png"/><Relationship Id="rId13" Type="http://schemas.openxmlformats.org/officeDocument/2006/relationships/image" Target="../media/image210.png"/><Relationship Id="rId109" Type="http://schemas.openxmlformats.org/officeDocument/2006/relationships/image" Target="../media/image258.png"/><Relationship Id="rId34" Type="http://schemas.openxmlformats.org/officeDocument/2006/relationships/customXml" Target="../ink/ink214.xml"/><Relationship Id="rId55" Type="http://schemas.openxmlformats.org/officeDocument/2006/relationships/image" Target="../media/image231.png"/><Relationship Id="rId76" Type="http://schemas.openxmlformats.org/officeDocument/2006/relationships/customXml" Target="../ink/ink235.xml"/><Relationship Id="rId97" Type="http://schemas.openxmlformats.org/officeDocument/2006/relationships/image" Target="../media/image252.png"/><Relationship Id="rId120" Type="http://schemas.openxmlformats.org/officeDocument/2006/relationships/customXml" Target="../ink/ink257.xml"/><Relationship Id="rId141" Type="http://schemas.openxmlformats.org/officeDocument/2006/relationships/image" Target="../media/image274.png"/><Relationship Id="rId7" Type="http://schemas.openxmlformats.org/officeDocument/2006/relationships/image" Target="../media/image207.png"/><Relationship Id="rId162" Type="http://schemas.openxmlformats.org/officeDocument/2006/relationships/customXml" Target="../ink/ink278.xml"/><Relationship Id="rId183" Type="http://schemas.openxmlformats.org/officeDocument/2006/relationships/image" Target="../media/image295.png"/><Relationship Id="rId218" Type="http://schemas.openxmlformats.org/officeDocument/2006/relationships/customXml" Target="../ink/ink306.xml"/><Relationship Id="rId24" Type="http://schemas.openxmlformats.org/officeDocument/2006/relationships/customXml" Target="../ink/ink209.xml"/><Relationship Id="rId45" Type="http://schemas.openxmlformats.org/officeDocument/2006/relationships/image" Target="../media/image226.png"/><Relationship Id="rId66" Type="http://schemas.openxmlformats.org/officeDocument/2006/relationships/customXml" Target="../ink/ink230.xml"/><Relationship Id="rId87" Type="http://schemas.openxmlformats.org/officeDocument/2006/relationships/image" Target="../media/image247.png"/><Relationship Id="rId110" Type="http://schemas.openxmlformats.org/officeDocument/2006/relationships/customXml" Target="../ink/ink252.xml"/><Relationship Id="rId131" Type="http://schemas.openxmlformats.org/officeDocument/2006/relationships/image" Target="../media/image269.png"/><Relationship Id="rId152" Type="http://schemas.openxmlformats.org/officeDocument/2006/relationships/customXml" Target="../ink/ink273.xml"/><Relationship Id="rId173" Type="http://schemas.openxmlformats.org/officeDocument/2006/relationships/image" Target="../media/image290.png"/><Relationship Id="rId194" Type="http://schemas.openxmlformats.org/officeDocument/2006/relationships/customXml" Target="../ink/ink294.xml"/><Relationship Id="rId208" Type="http://schemas.openxmlformats.org/officeDocument/2006/relationships/customXml" Target="../ink/ink301.xml"/><Relationship Id="rId14" Type="http://schemas.openxmlformats.org/officeDocument/2006/relationships/customXml" Target="../ink/ink204.xml"/><Relationship Id="rId30" Type="http://schemas.openxmlformats.org/officeDocument/2006/relationships/customXml" Target="../ink/ink212.xml"/><Relationship Id="rId35" Type="http://schemas.openxmlformats.org/officeDocument/2006/relationships/image" Target="../media/image221.png"/><Relationship Id="rId56" Type="http://schemas.openxmlformats.org/officeDocument/2006/relationships/customXml" Target="../ink/ink225.xml"/><Relationship Id="rId77" Type="http://schemas.openxmlformats.org/officeDocument/2006/relationships/image" Target="../media/image242.png"/><Relationship Id="rId100" Type="http://schemas.openxmlformats.org/officeDocument/2006/relationships/customXml" Target="../ink/ink247.xml"/><Relationship Id="rId105" Type="http://schemas.openxmlformats.org/officeDocument/2006/relationships/image" Target="../media/image256.png"/><Relationship Id="rId126" Type="http://schemas.openxmlformats.org/officeDocument/2006/relationships/customXml" Target="../ink/ink260.xml"/><Relationship Id="rId147" Type="http://schemas.openxmlformats.org/officeDocument/2006/relationships/image" Target="../media/image277.png"/><Relationship Id="rId168" Type="http://schemas.openxmlformats.org/officeDocument/2006/relationships/customXml" Target="../ink/ink281.xml"/><Relationship Id="rId8" Type="http://schemas.openxmlformats.org/officeDocument/2006/relationships/customXml" Target="../ink/ink201.xml"/><Relationship Id="rId51" Type="http://schemas.openxmlformats.org/officeDocument/2006/relationships/image" Target="../media/image229.png"/><Relationship Id="rId72" Type="http://schemas.openxmlformats.org/officeDocument/2006/relationships/customXml" Target="../ink/ink233.xml"/><Relationship Id="rId93" Type="http://schemas.openxmlformats.org/officeDocument/2006/relationships/image" Target="../media/image250.png"/><Relationship Id="rId98" Type="http://schemas.openxmlformats.org/officeDocument/2006/relationships/customXml" Target="../ink/ink246.xml"/><Relationship Id="rId121" Type="http://schemas.openxmlformats.org/officeDocument/2006/relationships/image" Target="../media/image264.png"/><Relationship Id="rId142" Type="http://schemas.openxmlformats.org/officeDocument/2006/relationships/customXml" Target="../ink/ink268.xml"/><Relationship Id="rId163" Type="http://schemas.openxmlformats.org/officeDocument/2006/relationships/image" Target="../media/image285.png"/><Relationship Id="rId184" Type="http://schemas.openxmlformats.org/officeDocument/2006/relationships/customXml" Target="../ink/ink289.xml"/><Relationship Id="rId189" Type="http://schemas.openxmlformats.org/officeDocument/2006/relationships/image" Target="../media/image298.png"/><Relationship Id="rId219" Type="http://schemas.openxmlformats.org/officeDocument/2006/relationships/image" Target="../media/image313.png"/><Relationship Id="rId3" Type="http://schemas.openxmlformats.org/officeDocument/2006/relationships/image" Target="../media/image205.png"/><Relationship Id="rId214" Type="http://schemas.openxmlformats.org/officeDocument/2006/relationships/customXml" Target="../ink/ink304.xml"/><Relationship Id="rId25" Type="http://schemas.openxmlformats.org/officeDocument/2006/relationships/image" Target="../media/image216.png"/><Relationship Id="rId46" Type="http://schemas.openxmlformats.org/officeDocument/2006/relationships/customXml" Target="../ink/ink220.xml"/><Relationship Id="rId67" Type="http://schemas.openxmlformats.org/officeDocument/2006/relationships/image" Target="../media/image237.png"/><Relationship Id="rId116" Type="http://schemas.openxmlformats.org/officeDocument/2006/relationships/customXml" Target="../ink/ink255.xml"/><Relationship Id="rId137" Type="http://schemas.openxmlformats.org/officeDocument/2006/relationships/image" Target="../media/image272.png"/><Relationship Id="rId158" Type="http://schemas.openxmlformats.org/officeDocument/2006/relationships/customXml" Target="../ink/ink276.xml"/><Relationship Id="rId20" Type="http://schemas.openxmlformats.org/officeDocument/2006/relationships/customXml" Target="../ink/ink207.xml"/><Relationship Id="rId41" Type="http://schemas.openxmlformats.org/officeDocument/2006/relationships/image" Target="../media/image224.png"/><Relationship Id="rId62" Type="http://schemas.openxmlformats.org/officeDocument/2006/relationships/customXml" Target="../ink/ink228.xml"/><Relationship Id="rId83" Type="http://schemas.openxmlformats.org/officeDocument/2006/relationships/image" Target="../media/image245.png"/><Relationship Id="rId88" Type="http://schemas.openxmlformats.org/officeDocument/2006/relationships/customXml" Target="../ink/ink241.xml"/><Relationship Id="rId111" Type="http://schemas.openxmlformats.org/officeDocument/2006/relationships/image" Target="../media/image259.png"/><Relationship Id="rId132" Type="http://schemas.openxmlformats.org/officeDocument/2006/relationships/customXml" Target="../ink/ink263.xml"/><Relationship Id="rId153" Type="http://schemas.openxmlformats.org/officeDocument/2006/relationships/image" Target="../media/image280.png"/><Relationship Id="rId174" Type="http://schemas.openxmlformats.org/officeDocument/2006/relationships/customXml" Target="../ink/ink284.xml"/><Relationship Id="rId179" Type="http://schemas.openxmlformats.org/officeDocument/2006/relationships/image" Target="../media/image293.png"/><Relationship Id="rId195" Type="http://schemas.openxmlformats.org/officeDocument/2006/relationships/image" Target="../media/image301.png"/><Relationship Id="rId209" Type="http://schemas.openxmlformats.org/officeDocument/2006/relationships/image" Target="../media/image308.png"/><Relationship Id="rId190" Type="http://schemas.openxmlformats.org/officeDocument/2006/relationships/customXml" Target="../ink/ink292.xml"/><Relationship Id="rId204" Type="http://schemas.openxmlformats.org/officeDocument/2006/relationships/customXml" Target="../ink/ink299.xml"/><Relationship Id="rId15" Type="http://schemas.openxmlformats.org/officeDocument/2006/relationships/image" Target="../media/image211.png"/><Relationship Id="rId36" Type="http://schemas.openxmlformats.org/officeDocument/2006/relationships/customXml" Target="../ink/ink215.xml"/><Relationship Id="rId57" Type="http://schemas.openxmlformats.org/officeDocument/2006/relationships/image" Target="../media/image232.png"/><Relationship Id="rId106" Type="http://schemas.openxmlformats.org/officeDocument/2006/relationships/customXml" Target="../ink/ink250.xml"/><Relationship Id="rId127" Type="http://schemas.openxmlformats.org/officeDocument/2006/relationships/image" Target="../media/image267.png"/><Relationship Id="rId10" Type="http://schemas.openxmlformats.org/officeDocument/2006/relationships/customXml" Target="../ink/ink202.xml"/><Relationship Id="rId31" Type="http://schemas.openxmlformats.org/officeDocument/2006/relationships/image" Target="../media/image219.png"/><Relationship Id="rId52" Type="http://schemas.openxmlformats.org/officeDocument/2006/relationships/customXml" Target="../ink/ink223.xml"/><Relationship Id="rId73" Type="http://schemas.openxmlformats.org/officeDocument/2006/relationships/image" Target="../media/image240.png"/><Relationship Id="rId78" Type="http://schemas.openxmlformats.org/officeDocument/2006/relationships/customXml" Target="../ink/ink236.xml"/><Relationship Id="rId94" Type="http://schemas.openxmlformats.org/officeDocument/2006/relationships/customXml" Target="../ink/ink244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122" Type="http://schemas.openxmlformats.org/officeDocument/2006/relationships/customXml" Target="../ink/ink258.xml"/><Relationship Id="rId143" Type="http://schemas.openxmlformats.org/officeDocument/2006/relationships/image" Target="../media/image275.png"/><Relationship Id="rId148" Type="http://schemas.openxmlformats.org/officeDocument/2006/relationships/customXml" Target="../ink/ink271.xml"/><Relationship Id="rId164" Type="http://schemas.openxmlformats.org/officeDocument/2006/relationships/customXml" Target="../ink/ink279.xml"/><Relationship Id="rId169" Type="http://schemas.openxmlformats.org/officeDocument/2006/relationships/image" Target="../media/image288.png"/><Relationship Id="rId185" Type="http://schemas.openxmlformats.org/officeDocument/2006/relationships/image" Target="../media/image296.png"/><Relationship Id="rId4" Type="http://schemas.openxmlformats.org/officeDocument/2006/relationships/customXml" Target="../ink/ink199.xml"/><Relationship Id="rId9" Type="http://schemas.openxmlformats.org/officeDocument/2006/relationships/image" Target="../media/image208.png"/><Relationship Id="rId180" Type="http://schemas.openxmlformats.org/officeDocument/2006/relationships/customXml" Target="../ink/ink287.xml"/><Relationship Id="rId210" Type="http://schemas.openxmlformats.org/officeDocument/2006/relationships/customXml" Target="../ink/ink302.xml"/><Relationship Id="rId215" Type="http://schemas.openxmlformats.org/officeDocument/2006/relationships/image" Target="../media/image311.png"/><Relationship Id="rId26" Type="http://schemas.openxmlformats.org/officeDocument/2006/relationships/customXml" Target="../ink/ink210.xml"/><Relationship Id="rId47" Type="http://schemas.openxmlformats.org/officeDocument/2006/relationships/image" Target="../media/image227.png"/><Relationship Id="rId68" Type="http://schemas.openxmlformats.org/officeDocument/2006/relationships/customXml" Target="../ink/ink231.xml"/><Relationship Id="rId89" Type="http://schemas.openxmlformats.org/officeDocument/2006/relationships/image" Target="../media/image248.png"/><Relationship Id="rId112" Type="http://schemas.openxmlformats.org/officeDocument/2006/relationships/customXml" Target="../ink/ink253.xml"/><Relationship Id="rId133" Type="http://schemas.openxmlformats.org/officeDocument/2006/relationships/image" Target="../media/image270.png"/><Relationship Id="rId154" Type="http://schemas.openxmlformats.org/officeDocument/2006/relationships/customXml" Target="../ink/ink274.xml"/><Relationship Id="rId175" Type="http://schemas.openxmlformats.org/officeDocument/2006/relationships/image" Target="../media/image291.png"/><Relationship Id="rId196" Type="http://schemas.openxmlformats.org/officeDocument/2006/relationships/customXml" Target="../ink/ink295.xml"/><Relationship Id="rId200" Type="http://schemas.openxmlformats.org/officeDocument/2006/relationships/customXml" Target="../ink/ink297.xml"/><Relationship Id="rId16" Type="http://schemas.openxmlformats.org/officeDocument/2006/relationships/customXml" Target="../ink/ink205.xml"/><Relationship Id="rId37" Type="http://schemas.openxmlformats.org/officeDocument/2006/relationships/image" Target="../media/image222.png"/><Relationship Id="rId58" Type="http://schemas.openxmlformats.org/officeDocument/2006/relationships/customXml" Target="../ink/ink226.xml"/><Relationship Id="rId79" Type="http://schemas.openxmlformats.org/officeDocument/2006/relationships/image" Target="../media/image243.png"/><Relationship Id="rId102" Type="http://schemas.openxmlformats.org/officeDocument/2006/relationships/customXml" Target="../ink/ink248.xml"/><Relationship Id="rId123" Type="http://schemas.openxmlformats.org/officeDocument/2006/relationships/image" Target="../media/image265.png"/><Relationship Id="rId144" Type="http://schemas.openxmlformats.org/officeDocument/2006/relationships/customXml" Target="../ink/ink269.xml"/><Relationship Id="rId90" Type="http://schemas.openxmlformats.org/officeDocument/2006/relationships/customXml" Target="../ink/ink242.xml"/><Relationship Id="rId165" Type="http://schemas.openxmlformats.org/officeDocument/2006/relationships/image" Target="../media/image286.png"/><Relationship Id="rId186" Type="http://schemas.openxmlformats.org/officeDocument/2006/relationships/customXml" Target="../ink/ink290.xml"/><Relationship Id="rId211" Type="http://schemas.openxmlformats.org/officeDocument/2006/relationships/image" Target="../media/image309.png"/><Relationship Id="rId27" Type="http://schemas.openxmlformats.org/officeDocument/2006/relationships/image" Target="../media/image217.png"/><Relationship Id="rId48" Type="http://schemas.openxmlformats.org/officeDocument/2006/relationships/customXml" Target="../ink/ink221.xml"/><Relationship Id="rId69" Type="http://schemas.openxmlformats.org/officeDocument/2006/relationships/image" Target="../media/image238.png"/><Relationship Id="rId113" Type="http://schemas.openxmlformats.org/officeDocument/2006/relationships/image" Target="../media/image260.png"/><Relationship Id="rId134" Type="http://schemas.openxmlformats.org/officeDocument/2006/relationships/customXml" Target="../ink/ink264.xml"/><Relationship Id="rId80" Type="http://schemas.openxmlformats.org/officeDocument/2006/relationships/customXml" Target="../ink/ink237.xml"/><Relationship Id="rId155" Type="http://schemas.openxmlformats.org/officeDocument/2006/relationships/image" Target="../media/image281.png"/><Relationship Id="rId176" Type="http://schemas.openxmlformats.org/officeDocument/2006/relationships/customXml" Target="../ink/ink285.xml"/><Relationship Id="rId197" Type="http://schemas.openxmlformats.org/officeDocument/2006/relationships/image" Target="../media/image302.png"/><Relationship Id="rId201" Type="http://schemas.openxmlformats.org/officeDocument/2006/relationships/image" Target="../media/image304.png"/><Relationship Id="rId17" Type="http://schemas.openxmlformats.org/officeDocument/2006/relationships/image" Target="../media/image212.png"/><Relationship Id="rId38" Type="http://schemas.openxmlformats.org/officeDocument/2006/relationships/customXml" Target="../ink/ink216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24" Type="http://schemas.openxmlformats.org/officeDocument/2006/relationships/customXml" Target="../ink/ink259.xml"/><Relationship Id="rId70" Type="http://schemas.openxmlformats.org/officeDocument/2006/relationships/customXml" Target="../ink/ink232.xml"/><Relationship Id="rId91" Type="http://schemas.openxmlformats.org/officeDocument/2006/relationships/image" Target="../media/image249.png"/><Relationship Id="rId145" Type="http://schemas.openxmlformats.org/officeDocument/2006/relationships/image" Target="../media/image276.png"/><Relationship Id="rId166" Type="http://schemas.openxmlformats.org/officeDocument/2006/relationships/customXml" Target="../ink/ink280.xml"/><Relationship Id="rId187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3.xml"/><Relationship Id="rId28" Type="http://schemas.openxmlformats.org/officeDocument/2006/relationships/customXml" Target="../ink/ink211.xml"/><Relationship Id="rId49" Type="http://schemas.openxmlformats.org/officeDocument/2006/relationships/image" Target="../media/image228.png"/><Relationship Id="rId114" Type="http://schemas.openxmlformats.org/officeDocument/2006/relationships/customXml" Target="../ink/ink254.xml"/><Relationship Id="rId60" Type="http://schemas.openxmlformats.org/officeDocument/2006/relationships/customXml" Target="../ink/ink227.xml"/><Relationship Id="rId81" Type="http://schemas.openxmlformats.org/officeDocument/2006/relationships/image" Target="../media/image244.png"/><Relationship Id="rId135" Type="http://schemas.openxmlformats.org/officeDocument/2006/relationships/image" Target="../media/image271.png"/><Relationship Id="rId156" Type="http://schemas.openxmlformats.org/officeDocument/2006/relationships/customXml" Target="../ink/ink275.xml"/><Relationship Id="rId177" Type="http://schemas.openxmlformats.org/officeDocument/2006/relationships/image" Target="../media/image292.png"/><Relationship Id="rId198" Type="http://schemas.openxmlformats.org/officeDocument/2006/relationships/customXml" Target="../ink/ink296.xml"/><Relationship Id="rId202" Type="http://schemas.openxmlformats.org/officeDocument/2006/relationships/customXml" Target="../ink/ink298.xml"/><Relationship Id="rId18" Type="http://schemas.openxmlformats.org/officeDocument/2006/relationships/customXml" Target="../ink/ink206.xml"/><Relationship Id="rId39" Type="http://schemas.openxmlformats.org/officeDocument/2006/relationships/image" Target="../media/image223.png"/><Relationship Id="rId50" Type="http://schemas.openxmlformats.org/officeDocument/2006/relationships/customXml" Target="../ink/ink222.xml"/><Relationship Id="rId104" Type="http://schemas.openxmlformats.org/officeDocument/2006/relationships/customXml" Target="../ink/ink249.xml"/><Relationship Id="rId125" Type="http://schemas.openxmlformats.org/officeDocument/2006/relationships/image" Target="../media/image266.png"/><Relationship Id="rId146" Type="http://schemas.openxmlformats.org/officeDocument/2006/relationships/customXml" Target="../ink/ink270.xml"/><Relationship Id="rId167" Type="http://schemas.openxmlformats.org/officeDocument/2006/relationships/image" Target="../media/image287.png"/><Relationship Id="rId188" Type="http://schemas.openxmlformats.org/officeDocument/2006/relationships/customXml" Target="../ink/ink291.xml"/><Relationship Id="rId71" Type="http://schemas.openxmlformats.org/officeDocument/2006/relationships/image" Target="../media/image239.png"/><Relationship Id="rId92" Type="http://schemas.openxmlformats.org/officeDocument/2006/relationships/customXml" Target="../ink/ink243.xml"/><Relationship Id="rId213" Type="http://schemas.openxmlformats.org/officeDocument/2006/relationships/image" Target="../media/image310.png"/><Relationship Id="rId2" Type="http://schemas.openxmlformats.org/officeDocument/2006/relationships/customXml" Target="../ink/ink198.xml"/><Relationship Id="rId29" Type="http://schemas.openxmlformats.org/officeDocument/2006/relationships/image" Target="../media/image218.png"/><Relationship Id="rId40" Type="http://schemas.openxmlformats.org/officeDocument/2006/relationships/customXml" Target="../ink/ink217.xml"/><Relationship Id="rId115" Type="http://schemas.openxmlformats.org/officeDocument/2006/relationships/image" Target="../media/image261.png"/><Relationship Id="rId136" Type="http://schemas.openxmlformats.org/officeDocument/2006/relationships/customXml" Target="../ink/ink265.xml"/><Relationship Id="rId157" Type="http://schemas.openxmlformats.org/officeDocument/2006/relationships/image" Target="../media/image282.png"/><Relationship Id="rId178" Type="http://schemas.openxmlformats.org/officeDocument/2006/relationships/customXml" Target="../ink/ink286.xml"/><Relationship Id="rId61" Type="http://schemas.openxmlformats.org/officeDocument/2006/relationships/image" Target="../media/image234.png"/><Relationship Id="rId82" Type="http://schemas.openxmlformats.org/officeDocument/2006/relationships/customXml" Target="../ink/ink238.xml"/><Relationship Id="rId199" Type="http://schemas.openxmlformats.org/officeDocument/2006/relationships/image" Target="../media/image303.png"/><Relationship Id="rId203" Type="http://schemas.openxmlformats.org/officeDocument/2006/relationships/image" Target="../media/image305.png"/><Relationship Id="rId19" Type="http://schemas.openxmlformats.org/officeDocument/2006/relationships/image" Target="../media/image21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1.png"/><Relationship Id="rId21" Type="http://schemas.openxmlformats.org/officeDocument/2006/relationships/image" Target="../media/image323.png"/><Relationship Id="rId42" Type="http://schemas.openxmlformats.org/officeDocument/2006/relationships/customXml" Target="../ink/ink327.xml"/><Relationship Id="rId63" Type="http://schemas.openxmlformats.org/officeDocument/2006/relationships/image" Target="../media/image344.png"/><Relationship Id="rId84" Type="http://schemas.openxmlformats.org/officeDocument/2006/relationships/customXml" Target="../ink/ink348.xml"/><Relationship Id="rId138" Type="http://schemas.openxmlformats.org/officeDocument/2006/relationships/customXml" Target="../ink/ink375.xml"/><Relationship Id="rId159" Type="http://schemas.openxmlformats.org/officeDocument/2006/relationships/image" Target="../media/image392.png"/><Relationship Id="rId170" Type="http://schemas.openxmlformats.org/officeDocument/2006/relationships/customXml" Target="../ink/ink391.xml"/><Relationship Id="rId191" Type="http://schemas.openxmlformats.org/officeDocument/2006/relationships/image" Target="../media/image408.png"/><Relationship Id="rId205" Type="http://schemas.openxmlformats.org/officeDocument/2006/relationships/image" Target="../media/image415.png"/><Relationship Id="rId226" Type="http://schemas.openxmlformats.org/officeDocument/2006/relationships/customXml" Target="../ink/ink419.xml"/><Relationship Id="rId247" Type="http://schemas.openxmlformats.org/officeDocument/2006/relationships/image" Target="../media/image436.png"/><Relationship Id="rId107" Type="http://schemas.openxmlformats.org/officeDocument/2006/relationships/image" Target="../media/image366.png"/><Relationship Id="rId11" Type="http://schemas.openxmlformats.org/officeDocument/2006/relationships/image" Target="../media/image318.png"/><Relationship Id="rId32" Type="http://schemas.openxmlformats.org/officeDocument/2006/relationships/customXml" Target="../ink/ink322.xml"/><Relationship Id="rId53" Type="http://schemas.openxmlformats.org/officeDocument/2006/relationships/image" Target="../media/image339.png"/><Relationship Id="rId74" Type="http://schemas.openxmlformats.org/officeDocument/2006/relationships/customXml" Target="../ink/ink343.xml"/><Relationship Id="rId128" Type="http://schemas.openxmlformats.org/officeDocument/2006/relationships/customXml" Target="../ink/ink370.xml"/><Relationship Id="rId149" Type="http://schemas.openxmlformats.org/officeDocument/2006/relationships/image" Target="../media/image387.png"/><Relationship Id="rId5" Type="http://schemas.openxmlformats.org/officeDocument/2006/relationships/image" Target="../media/image315.png"/><Relationship Id="rId95" Type="http://schemas.openxmlformats.org/officeDocument/2006/relationships/image" Target="../media/image360.png"/><Relationship Id="rId160" Type="http://schemas.openxmlformats.org/officeDocument/2006/relationships/customXml" Target="../ink/ink386.xml"/><Relationship Id="rId181" Type="http://schemas.openxmlformats.org/officeDocument/2006/relationships/image" Target="../media/image403.png"/><Relationship Id="rId216" Type="http://schemas.openxmlformats.org/officeDocument/2006/relationships/customXml" Target="../ink/ink414.xml"/><Relationship Id="rId237" Type="http://schemas.openxmlformats.org/officeDocument/2006/relationships/image" Target="../media/image431.png"/><Relationship Id="rId22" Type="http://schemas.openxmlformats.org/officeDocument/2006/relationships/customXml" Target="../ink/ink317.xml"/><Relationship Id="rId43" Type="http://schemas.openxmlformats.org/officeDocument/2006/relationships/image" Target="../media/image334.png"/><Relationship Id="rId64" Type="http://schemas.openxmlformats.org/officeDocument/2006/relationships/customXml" Target="../ink/ink338.xml"/><Relationship Id="rId118" Type="http://schemas.openxmlformats.org/officeDocument/2006/relationships/customXml" Target="../ink/ink365.xml"/><Relationship Id="rId139" Type="http://schemas.openxmlformats.org/officeDocument/2006/relationships/image" Target="../media/image382.png"/><Relationship Id="rId85" Type="http://schemas.openxmlformats.org/officeDocument/2006/relationships/image" Target="../media/image355.png"/><Relationship Id="rId150" Type="http://schemas.openxmlformats.org/officeDocument/2006/relationships/customXml" Target="../ink/ink381.xml"/><Relationship Id="rId171" Type="http://schemas.openxmlformats.org/officeDocument/2006/relationships/image" Target="../media/image398.png"/><Relationship Id="rId192" Type="http://schemas.openxmlformats.org/officeDocument/2006/relationships/customXml" Target="../ink/ink402.xml"/><Relationship Id="rId206" Type="http://schemas.openxmlformats.org/officeDocument/2006/relationships/customXml" Target="../ink/ink409.xml"/><Relationship Id="rId227" Type="http://schemas.openxmlformats.org/officeDocument/2006/relationships/image" Target="../media/image426.png"/><Relationship Id="rId12" Type="http://schemas.openxmlformats.org/officeDocument/2006/relationships/customXml" Target="../ink/ink312.xml"/><Relationship Id="rId33" Type="http://schemas.openxmlformats.org/officeDocument/2006/relationships/image" Target="../media/image329.png"/><Relationship Id="rId108" Type="http://schemas.openxmlformats.org/officeDocument/2006/relationships/customXml" Target="../ink/ink360.xml"/><Relationship Id="rId129" Type="http://schemas.openxmlformats.org/officeDocument/2006/relationships/image" Target="../media/image377.png"/><Relationship Id="rId54" Type="http://schemas.openxmlformats.org/officeDocument/2006/relationships/customXml" Target="../ink/ink333.xml"/><Relationship Id="rId75" Type="http://schemas.openxmlformats.org/officeDocument/2006/relationships/image" Target="../media/image350.png"/><Relationship Id="rId96" Type="http://schemas.openxmlformats.org/officeDocument/2006/relationships/customXml" Target="../ink/ink354.xml"/><Relationship Id="rId140" Type="http://schemas.openxmlformats.org/officeDocument/2006/relationships/customXml" Target="../ink/ink376.xml"/><Relationship Id="rId161" Type="http://schemas.openxmlformats.org/officeDocument/2006/relationships/image" Target="../media/image393.png"/><Relationship Id="rId182" Type="http://schemas.openxmlformats.org/officeDocument/2006/relationships/customXml" Target="../ink/ink397.xml"/><Relationship Id="rId217" Type="http://schemas.openxmlformats.org/officeDocument/2006/relationships/image" Target="../media/image421.png"/><Relationship Id="rId6" Type="http://schemas.openxmlformats.org/officeDocument/2006/relationships/customXml" Target="../ink/ink309.xml"/><Relationship Id="rId238" Type="http://schemas.openxmlformats.org/officeDocument/2006/relationships/customXml" Target="../ink/ink425.xml"/><Relationship Id="rId23" Type="http://schemas.openxmlformats.org/officeDocument/2006/relationships/image" Target="../media/image324.png"/><Relationship Id="rId119" Type="http://schemas.openxmlformats.org/officeDocument/2006/relationships/image" Target="../media/image372.png"/><Relationship Id="rId44" Type="http://schemas.openxmlformats.org/officeDocument/2006/relationships/customXml" Target="../ink/ink328.xml"/><Relationship Id="rId65" Type="http://schemas.openxmlformats.org/officeDocument/2006/relationships/image" Target="../media/image345.png"/><Relationship Id="rId86" Type="http://schemas.openxmlformats.org/officeDocument/2006/relationships/customXml" Target="../ink/ink349.xml"/><Relationship Id="rId130" Type="http://schemas.openxmlformats.org/officeDocument/2006/relationships/customXml" Target="../ink/ink371.xml"/><Relationship Id="rId151" Type="http://schemas.openxmlformats.org/officeDocument/2006/relationships/image" Target="../media/image388.png"/><Relationship Id="rId172" Type="http://schemas.openxmlformats.org/officeDocument/2006/relationships/customXml" Target="../ink/ink392.xml"/><Relationship Id="rId193" Type="http://schemas.openxmlformats.org/officeDocument/2006/relationships/image" Target="../media/image409.png"/><Relationship Id="rId207" Type="http://schemas.openxmlformats.org/officeDocument/2006/relationships/image" Target="../media/image416.png"/><Relationship Id="rId228" Type="http://schemas.openxmlformats.org/officeDocument/2006/relationships/customXml" Target="../ink/ink420.xml"/><Relationship Id="rId13" Type="http://schemas.openxmlformats.org/officeDocument/2006/relationships/image" Target="../media/image319.png"/><Relationship Id="rId109" Type="http://schemas.openxmlformats.org/officeDocument/2006/relationships/image" Target="../media/image367.png"/><Relationship Id="rId34" Type="http://schemas.openxmlformats.org/officeDocument/2006/relationships/customXml" Target="../ink/ink323.xml"/><Relationship Id="rId55" Type="http://schemas.openxmlformats.org/officeDocument/2006/relationships/image" Target="../media/image340.png"/><Relationship Id="rId76" Type="http://schemas.openxmlformats.org/officeDocument/2006/relationships/customXml" Target="../ink/ink344.xml"/><Relationship Id="rId97" Type="http://schemas.openxmlformats.org/officeDocument/2006/relationships/image" Target="../media/image361.png"/><Relationship Id="rId120" Type="http://schemas.openxmlformats.org/officeDocument/2006/relationships/customXml" Target="../ink/ink366.xml"/><Relationship Id="rId141" Type="http://schemas.openxmlformats.org/officeDocument/2006/relationships/image" Target="../media/image383.png"/><Relationship Id="rId7" Type="http://schemas.openxmlformats.org/officeDocument/2006/relationships/image" Target="../media/image316.png"/><Relationship Id="rId162" Type="http://schemas.openxmlformats.org/officeDocument/2006/relationships/customXml" Target="../ink/ink387.xml"/><Relationship Id="rId183" Type="http://schemas.openxmlformats.org/officeDocument/2006/relationships/image" Target="../media/image404.png"/><Relationship Id="rId218" Type="http://schemas.openxmlformats.org/officeDocument/2006/relationships/customXml" Target="../ink/ink415.xml"/><Relationship Id="rId239" Type="http://schemas.openxmlformats.org/officeDocument/2006/relationships/image" Target="../media/image432.png"/><Relationship Id="rId24" Type="http://schemas.openxmlformats.org/officeDocument/2006/relationships/customXml" Target="../ink/ink318.xml"/><Relationship Id="rId45" Type="http://schemas.openxmlformats.org/officeDocument/2006/relationships/image" Target="../media/image335.png"/><Relationship Id="rId66" Type="http://schemas.openxmlformats.org/officeDocument/2006/relationships/customXml" Target="../ink/ink339.xml"/><Relationship Id="rId87" Type="http://schemas.openxmlformats.org/officeDocument/2006/relationships/image" Target="../media/image356.png"/><Relationship Id="rId110" Type="http://schemas.openxmlformats.org/officeDocument/2006/relationships/customXml" Target="../ink/ink361.xml"/><Relationship Id="rId131" Type="http://schemas.openxmlformats.org/officeDocument/2006/relationships/image" Target="../media/image378.png"/><Relationship Id="rId152" Type="http://schemas.openxmlformats.org/officeDocument/2006/relationships/customXml" Target="../ink/ink382.xml"/><Relationship Id="rId173" Type="http://schemas.openxmlformats.org/officeDocument/2006/relationships/image" Target="../media/image399.png"/><Relationship Id="rId194" Type="http://schemas.openxmlformats.org/officeDocument/2006/relationships/customXml" Target="../ink/ink403.xml"/><Relationship Id="rId208" Type="http://schemas.openxmlformats.org/officeDocument/2006/relationships/customXml" Target="../ink/ink410.xml"/><Relationship Id="rId229" Type="http://schemas.openxmlformats.org/officeDocument/2006/relationships/image" Target="../media/image427.png"/><Relationship Id="rId240" Type="http://schemas.openxmlformats.org/officeDocument/2006/relationships/customXml" Target="../ink/ink426.xml"/><Relationship Id="rId14" Type="http://schemas.openxmlformats.org/officeDocument/2006/relationships/customXml" Target="../ink/ink313.xml"/><Relationship Id="rId35" Type="http://schemas.openxmlformats.org/officeDocument/2006/relationships/image" Target="../media/image330.png"/><Relationship Id="rId56" Type="http://schemas.openxmlformats.org/officeDocument/2006/relationships/customXml" Target="../ink/ink334.xml"/><Relationship Id="rId77" Type="http://schemas.openxmlformats.org/officeDocument/2006/relationships/image" Target="../media/image351.png"/><Relationship Id="rId100" Type="http://schemas.openxmlformats.org/officeDocument/2006/relationships/customXml" Target="../ink/ink356.xml"/><Relationship Id="rId8" Type="http://schemas.openxmlformats.org/officeDocument/2006/relationships/customXml" Target="../ink/ink310.xml"/><Relationship Id="rId98" Type="http://schemas.openxmlformats.org/officeDocument/2006/relationships/customXml" Target="../ink/ink355.xml"/><Relationship Id="rId121" Type="http://schemas.openxmlformats.org/officeDocument/2006/relationships/image" Target="../media/image373.png"/><Relationship Id="rId142" Type="http://schemas.openxmlformats.org/officeDocument/2006/relationships/customXml" Target="../ink/ink377.xml"/><Relationship Id="rId163" Type="http://schemas.openxmlformats.org/officeDocument/2006/relationships/image" Target="../media/image394.png"/><Relationship Id="rId184" Type="http://schemas.openxmlformats.org/officeDocument/2006/relationships/customXml" Target="../ink/ink398.xml"/><Relationship Id="rId219" Type="http://schemas.openxmlformats.org/officeDocument/2006/relationships/image" Target="../media/image422.png"/><Relationship Id="rId230" Type="http://schemas.openxmlformats.org/officeDocument/2006/relationships/customXml" Target="../ink/ink421.xml"/><Relationship Id="rId25" Type="http://schemas.openxmlformats.org/officeDocument/2006/relationships/image" Target="../media/image325.png"/><Relationship Id="rId46" Type="http://schemas.openxmlformats.org/officeDocument/2006/relationships/customXml" Target="../ink/ink329.xml"/><Relationship Id="rId67" Type="http://schemas.openxmlformats.org/officeDocument/2006/relationships/image" Target="../media/image346.png"/><Relationship Id="rId88" Type="http://schemas.openxmlformats.org/officeDocument/2006/relationships/customXml" Target="../ink/ink350.xml"/><Relationship Id="rId111" Type="http://schemas.openxmlformats.org/officeDocument/2006/relationships/image" Target="../media/image368.png"/><Relationship Id="rId132" Type="http://schemas.openxmlformats.org/officeDocument/2006/relationships/customXml" Target="../ink/ink372.xml"/><Relationship Id="rId153" Type="http://schemas.openxmlformats.org/officeDocument/2006/relationships/image" Target="../media/image389.png"/><Relationship Id="rId174" Type="http://schemas.openxmlformats.org/officeDocument/2006/relationships/customXml" Target="../ink/ink393.xml"/><Relationship Id="rId195" Type="http://schemas.openxmlformats.org/officeDocument/2006/relationships/image" Target="../media/image410.png"/><Relationship Id="rId209" Type="http://schemas.openxmlformats.org/officeDocument/2006/relationships/image" Target="../media/image417.png"/><Relationship Id="rId220" Type="http://schemas.openxmlformats.org/officeDocument/2006/relationships/customXml" Target="../ink/ink416.xml"/><Relationship Id="rId241" Type="http://schemas.openxmlformats.org/officeDocument/2006/relationships/image" Target="../media/image433.png"/><Relationship Id="rId15" Type="http://schemas.openxmlformats.org/officeDocument/2006/relationships/image" Target="../media/image320.png"/><Relationship Id="rId36" Type="http://schemas.openxmlformats.org/officeDocument/2006/relationships/customXml" Target="../ink/ink324.xml"/><Relationship Id="rId57" Type="http://schemas.openxmlformats.org/officeDocument/2006/relationships/image" Target="../media/image341.png"/><Relationship Id="rId10" Type="http://schemas.openxmlformats.org/officeDocument/2006/relationships/customXml" Target="../ink/ink311.xml"/><Relationship Id="rId31" Type="http://schemas.openxmlformats.org/officeDocument/2006/relationships/image" Target="../media/image328.png"/><Relationship Id="rId52" Type="http://schemas.openxmlformats.org/officeDocument/2006/relationships/customXml" Target="../ink/ink332.xml"/><Relationship Id="rId73" Type="http://schemas.openxmlformats.org/officeDocument/2006/relationships/image" Target="../media/image349.png"/><Relationship Id="rId78" Type="http://schemas.openxmlformats.org/officeDocument/2006/relationships/customXml" Target="../ink/ink345.xml"/><Relationship Id="rId94" Type="http://schemas.openxmlformats.org/officeDocument/2006/relationships/customXml" Target="../ink/ink353.xml"/><Relationship Id="rId99" Type="http://schemas.openxmlformats.org/officeDocument/2006/relationships/image" Target="../media/image362.png"/><Relationship Id="rId101" Type="http://schemas.openxmlformats.org/officeDocument/2006/relationships/image" Target="../media/image363.png"/><Relationship Id="rId122" Type="http://schemas.openxmlformats.org/officeDocument/2006/relationships/customXml" Target="../ink/ink367.xml"/><Relationship Id="rId143" Type="http://schemas.openxmlformats.org/officeDocument/2006/relationships/image" Target="../media/image384.png"/><Relationship Id="rId148" Type="http://schemas.openxmlformats.org/officeDocument/2006/relationships/customXml" Target="../ink/ink380.xml"/><Relationship Id="rId164" Type="http://schemas.openxmlformats.org/officeDocument/2006/relationships/customXml" Target="../ink/ink388.xml"/><Relationship Id="rId169" Type="http://schemas.openxmlformats.org/officeDocument/2006/relationships/image" Target="../media/image397.png"/><Relationship Id="rId185" Type="http://schemas.openxmlformats.org/officeDocument/2006/relationships/image" Target="../media/image405.png"/><Relationship Id="rId4" Type="http://schemas.openxmlformats.org/officeDocument/2006/relationships/customXml" Target="../ink/ink308.xml"/><Relationship Id="rId9" Type="http://schemas.openxmlformats.org/officeDocument/2006/relationships/image" Target="../media/image317.png"/><Relationship Id="rId180" Type="http://schemas.openxmlformats.org/officeDocument/2006/relationships/customXml" Target="../ink/ink396.xml"/><Relationship Id="rId210" Type="http://schemas.openxmlformats.org/officeDocument/2006/relationships/customXml" Target="../ink/ink411.xml"/><Relationship Id="rId215" Type="http://schemas.openxmlformats.org/officeDocument/2006/relationships/image" Target="../media/image420.png"/><Relationship Id="rId236" Type="http://schemas.openxmlformats.org/officeDocument/2006/relationships/customXml" Target="../ink/ink424.xml"/><Relationship Id="rId26" Type="http://schemas.openxmlformats.org/officeDocument/2006/relationships/customXml" Target="../ink/ink319.xml"/><Relationship Id="rId231" Type="http://schemas.openxmlformats.org/officeDocument/2006/relationships/image" Target="../media/image428.png"/><Relationship Id="rId47" Type="http://schemas.openxmlformats.org/officeDocument/2006/relationships/image" Target="../media/image336.png"/><Relationship Id="rId68" Type="http://schemas.openxmlformats.org/officeDocument/2006/relationships/customXml" Target="../ink/ink340.xml"/><Relationship Id="rId89" Type="http://schemas.openxmlformats.org/officeDocument/2006/relationships/image" Target="../media/image357.png"/><Relationship Id="rId112" Type="http://schemas.openxmlformats.org/officeDocument/2006/relationships/customXml" Target="../ink/ink362.xml"/><Relationship Id="rId133" Type="http://schemas.openxmlformats.org/officeDocument/2006/relationships/image" Target="../media/image379.png"/><Relationship Id="rId154" Type="http://schemas.openxmlformats.org/officeDocument/2006/relationships/customXml" Target="../ink/ink383.xml"/><Relationship Id="rId175" Type="http://schemas.openxmlformats.org/officeDocument/2006/relationships/image" Target="../media/image400.png"/><Relationship Id="rId196" Type="http://schemas.openxmlformats.org/officeDocument/2006/relationships/customXml" Target="../ink/ink404.xml"/><Relationship Id="rId200" Type="http://schemas.openxmlformats.org/officeDocument/2006/relationships/customXml" Target="../ink/ink406.xml"/><Relationship Id="rId16" Type="http://schemas.openxmlformats.org/officeDocument/2006/relationships/customXml" Target="../ink/ink314.xml"/><Relationship Id="rId221" Type="http://schemas.openxmlformats.org/officeDocument/2006/relationships/image" Target="../media/image423.png"/><Relationship Id="rId242" Type="http://schemas.openxmlformats.org/officeDocument/2006/relationships/customXml" Target="../ink/ink427.xml"/><Relationship Id="rId37" Type="http://schemas.openxmlformats.org/officeDocument/2006/relationships/image" Target="../media/image331.png"/><Relationship Id="rId58" Type="http://schemas.openxmlformats.org/officeDocument/2006/relationships/customXml" Target="../ink/ink335.xml"/><Relationship Id="rId79" Type="http://schemas.openxmlformats.org/officeDocument/2006/relationships/image" Target="../media/image352.png"/><Relationship Id="rId102" Type="http://schemas.openxmlformats.org/officeDocument/2006/relationships/customXml" Target="../ink/ink357.xml"/><Relationship Id="rId123" Type="http://schemas.openxmlformats.org/officeDocument/2006/relationships/image" Target="../media/image374.png"/><Relationship Id="rId144" Type="http://schemas.openxmlformats.org/officeDocument/2006/relationships/customXml" Target="../ink/ink378.xml"/><Relationship Id="rId90" Type="http://schemas.openxmlformats.org/officeDocument/2006/relationships/customXml" Target="../ink/ink351.xml"/><Relationship Id="rId165" Type="http://schemas.openxmlformats.org/officeDocument/2006/relationships/image" Target="../media/image395.png"/><Relationship Id="rId186" Type="http://schemas.openxmlformats.org/officeDocument/2006/relationships/customXml" Target="../ink/ink399.xml"/><Relationship Id="rId211" Type="http://schemas.openxmlformats.org/officeDocument/2006/relationships/image" Target="../media/image418.png"/><Relationship Id="rId232" Type="http://schemas.openxmlformats.org/officeDocument/2006/relationships/customXml" Target="../ink/ink422.xml"/><Relationship Id="rId27" Type="http://schemas.openxmlformats.org/officeDocument/2006/relationships/image" Target="../media/image326.png"/><Relationship Id="rId48" Type="http://schemas.openxmlformats.org/officeDocument/2006/relationships/customXml" Target="../ink/ink330.xml"/><Relationship Id="rId69" Type="http://schemas.openxmlformats.org/officeDocument/2006/relationships/image" Target="../media/image347.png"/><Relationship Id="rId113" Type="http://schemas.openxmlformats.org/officeDocument/2006/relationships/image" Target="../media/image369.png"/><Relationship Id="rId134" Type="http://schemas.openxmlformats.org/officeDocument/2006/relationships/customXml" Target="../ink/ink373.xml"/><Relationship Id="rId80" Type="http://schemas.openxmlformats.org/officeDocument/2006/relationships/customXml" Target="../ink/ink346.xml"/><Relationship Id="rId155" Type="http://schemas.openxmlformats.org/officeDocument/2006/relationships/image" Target="../media/image390.png"/><Relationship Id="rId176" Type="http://schemas.openxmlformats.org/officeDocument/2006/relationships/customXml" Target="../ink/ink394.xml"/><Relationship Id="rId197" Type="http://schemas.openxmlformats.org/officeDocument/2006/relationships/image" Target="../media/image411.png"/><Relationship Id="rId201" Type="http://schemas.openxmlformats.org/officeDocument/2006/relationships/image" Target="../media/image413.png"/><Relationship Id="rId222" Type="http://schemas.openxmlformats.org/officeDocument/2006/relationships/customXml" Target="../ink/ink417.xml"/><Relationship Id="rId243" Type="http://schemas.openxmlformats.org/officeDocument/2006/relationships/image" Target="../media/image434.png"/><Relationship Id="rId17" Type="http://schemas.openxmlformats.org/officeDocument/2006/relationships/image" Target="../media/image321.png"/><Relationship Id="rId38" Type="http://schemas.openxmlformats.org/officeDocument/2006/relationships/customXml" Target="../ink/ink325.xml"/><Relationship Id="rId59" Type="http://schemas.openxmlformats.org/officeDocument/2006/relationships/image" Target="../media/image342.png"/><Relationship Id="rId103" Type="http://schemas.openxmlformats.org/officeDocument/2006/relationships/image" Target="../media/image364.png"/><Relationship Id="rId124" Type="http://schemas.openxmlformats.org/officeDocument/2006/relationships/customXml" Target="../ink/ink368.xml"/><Relationship Id="rId70" Type="http://schemas.openxmlformats.org/officeDocument/2006/relationships/customXml" Target="../ink/ink341.xml"/><Relationship Id="rId91" Type="http://schemas.openxmlformats.org/officeDocument/2006/relationships/image" Target="../media/image358.png"/><Relationship Id="rId145" Type="http://schemas.openxmlformats.org/officeDocument/2006/relationships/image" Target="../media/image385.png"/><Relationship Id="rId166" Type="http://schemas.openxmlformats.org/officeDocument/2006/relationships/customXml" Target="../ink/ink389.xml"/><Relationship Id="rId187" Type="http://schemas.openxmlformats.org/officeDocument/2006/relationships/image" Target="../media/image40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2.xml"/><Relationship Id="rId233" Type="http://schemas.openxmlformats.org/officeDocument/2006/relationships/image" Target="../media/image429.png"/><Relationship Id="rId28" Type="http://schemas.openxmlformats.org/officeDocument/2006/relationships/customXml" Target="../ink/ink320.xml"/><Relationship Id="rId49" Type="http://schemas.openxmlformats.org/officeDocument/2006/relationships/image" Target="../media/image337.png"/><Relationship Id="rId114" Type="http://schemas.openxmlformats.org/officeDocument/2006/relationships/customXml" Target="../ink/ink363.xml"/><Relationship Id="rId60" Type="http://schemas.openxmlformats.org/officeDocument/2006/relationships/customXml" Target="../ink/ink336.xml"/><Relationship Id="rId81" Type="http://schemas.openxmlformats.org/officeDocument/2006/relationships/image" Target="../media/image353.png"/><Relationship Id="rId135" Type="http://schemas.openxmlformats.org/officeDocument/2006/relationships/image" Target="../media/image380.png"/><Relationship Id="rId156" Type="http://schemas.openxmlformats.org/officeDocument/2006/relationships/customXml" Target="../ink/ink384.xml"/><Relationship Id="rId177" Type="http://schemas.openxmlformats.org/officeDocument/2006/relationships/image" Target="../media/image401.png"/><Relationship Id="rId198" Type="http://schemas.openxmlformats.org/officeDocument/2006/relationships/customXml" Target="../ink/ink405.xml"/><Relationship Id="rId202" Type="http://schemas.openxmlformats.org/officeDocument/2006/relationships/customXml" Target="../ink/ink407.xml"/><Relationship Id="rId223" Type="http://schemas.openxmlformats.org/officeDocument/2006/relationships/image" Target="../media/image424.png"/><Relationship Id="rId244" Type="http://schemas.openxmlformats.org/officeDocument/2006/relationships/customXml" Target="../ink/ink428.xml"/><Relationship Id="rId18" Type="http://schemas.openxmlformats.org/officeDocument/2006/relationships/customXml" Target="../ink/ink315.xml"/><Relationship Id="rId39" Type="http://schemas.openxmlformats.org/officeDocument/2006/relationships/image" Target="../media/image332.png"/><Relationship Id="rId50" Type="http://schemas.openxmlformats.org/officeDocument/2006/relationships/customXml" Target="../ink/ink331.xml"/><Relationship Id="rId104" Type="http://schemas.openxmlformats.org/officeDocument/2006/relationships/customXml" Target="../ink/ink358.xml"/><Relationship Id="rId125" Type="http://schemas.openxmlformats.org/officeDocument/2006/relationships/image" Target="../media/image375.png"/><Relationship Id="rId146" Type="http://schemas.openxmlformats.org/officeDocument/2006/relationships/customXml" Target="../ink/ink379.xml"/><Relationship Id="rId167" Type="http://schemas.openxmlformats.org/officeDocument/2006/relationships/image" Target="../media/image396.png"/><Relationship Id="rId188" Type="http://schemas.openxmlformats.org/officeDocument/2006/relationships/customXml" Target="../ink/ink400.xml"/><Relationship Id="rId71" Type="http://schemas.openxmlformats.org/officeDocument/2006/relationships/image" Target="../media/image348.png"/><Relationship Id="rId92" Type="http://schemas.openxmlformats.org/officeDocument/2006/relationships/customXml" Target="../ink/ink352.xml"/><Relationship Id="rId213" Type="http://schemas.openxmlformats.org/officeDocument/2006/relationships/image" Target="../media/image419.png"/><Relationship Id="rId234" Type="http://schemas.openxmlformats.org/officeDocument/2006/relationships/customXml" Target="../ink/ink423.xml"/><Relationship Id="rId2" Type="http://schemas.openxmlformats.org/officeDocument/2006/relationships/customXml" Target="../ink/ink307.xml"/><Relationship Id="rId29" Type="http://schemas.openxmlformats.org/officeDocument/2006/relationships/image" Target="../media/image327.png"/><Relationship Id="rId40" Type="http://schemas.openxmlformats.org/officeDocument/2006/relationships/customXml" Target="../ink/ink326.xml"/><Relationship Id="rId115" Type="http://schemas.openxmlformats.org/officeDocument/2006/relationships/image" Target="../media/image370.png"/><Relationship Id="rId136" Type="http://schemas.openxmlformats.org/officeDocument/2006/relationships/customXml" Target="../ink/ink374.xml"/><Relationship Id="rId157" Type="http://schemas.openxmlformats.org/officeDocument/2006/relationships/image" Target="../media/image391.png"/><Relationship Id="rId178" Type="http://schemas.openxmlformats.org/officeDocument/2006/relationships/customXml" Target="../ink/ink395.xml"/><Relationship Id="rId61" Type="http://schemas.openxmlformats.org/officeDocument/2006/relationships/image" Target="../media/image343.png"/><Relationship Id="rId82" Type="http://schemas.openxmlformats.org/officeDocument/2006/relationships/customXml" Target="../ink/ink347.xml"/><Relationship Id="rId199" Type="http://schemas.openxmlformats.org/officeDocument/2006/relationships/image" Target="../media/image412.png"/><Relationship Id="rId203" Type="http://schemas.openxmlformats.org/officeDocument/2006/relationships/image" Target="../media/image414.png"/><Relationship Id="rId19" Type="http://schemas.openxmlformats.org/officeDocument/2006/relationships/image" Target="../media/image322.png"/><Relationship Id="rId224" Type="http://schemas.openxmlformats.org/officeDocument/2006/relationships/customXml" Target="../ink/ink418.xml"/><Relationship Id="rId245" Type="http://schemas.openxmlformats.org/officeDocument/2006/relationships/image" Target="../media/image435.png"/><Relationship Id="rId30" Type="http://schemas.openxmlformats.org/officeDocument/2006/relationships/customXml" Target="../ink/ink321.xml"/><Relationship Id="rId105" Type="http://schemas.openxmlformats.org/officeDocument/2006/relationships/image" Target="../media/image365.png"/><Relationship Id="rId126" Type="http://schemas.openxmlformats.org/officeDocument/2006/relationships/customXml" Target="../ink/ink369.xml"/><Relationship Id="rId147" Type="http://schemas.openxmlformats.org/officeDocument/2006/relationships/image" Target="../media/image386.png"/><Relationship Id="rId168" Type="http://schemas.openxmlformats.org/officeDocument/2006/relationships/customXml" Target="../ink/ink390.xml"/><Relationship Id="rId51" Type="http://schemas.openxmlformats.org/officeDocument/2006/relationships/image" Target="../media/image338.png"/><Relationship Id="rId72" Type="http://schemas.openxmlformats.org/officeDocument/2006/relationships/customXml" Target="../ink/ink342.xml"/><Relationship Id="rId93" Type="http://schemas.openxmlformats.org/officeDocument/2006/relationships/image" Target="../media/image359.png"/><Relationship Id="rId189" Type="http://schemas.openxmlformats.org/officeDocument/2006/relationships/image" Target="../media/image407.png"/><Relationship Id="rId3" Type="http://schemas.openxmlformats.org/officeDocument/2006/relationships/image" Target="../media/image314.png"/><Relationship Id="rId214" Type="http://schemas.openxmlformats.org/officeDocument/2006/relationships/customXml" Target="../ink/ink413.xml"/><Relationship Id="rId235" Type="http://schemas.openxmlformats.org/officeDocument/2006/relationships/image" Target="../media/image430.png"/><Relationship Id="rId116" Type="http://schemas.openxmlformats.org/officeDocument/2006/relationships/customXml" Target="../ink/ink364.xml"/><Relationship Id="rId137" Type="http://schemas.openxmlformats.org/officeDocument/2006/relationships/image" Target="../media/image381.png"/><Relationship Id="rId158" Type="http://schemas.openxmlformats.org/officeDocument/2006/relationships/customXml" Target="../ink/ink385.xml"/><Relationship Id="rId20" Type="http://schemas.openxmlformats.org/officeDocument/2006/relationships/customXml" Target="../ink/ink316.xml"/><Relationship Id="rId41" Type="http://schemas.openxmlformats.org/officeDocument/2006/relationships/image" Target="../media/image333.png"/><Relationship Id="rId62" Type="http://schemas.openxmlformats.org/officeDocument/2006/relationships/customXml" Target="../ink/ink337.xml"/><Relationship Id="rId83" Type="http://schemas.openxmlformats.org/officeDocument/2006/relationships/image" Target="../media/image354.png"/><Relationship Id="rId179" Type="http://schemas.openxmlformats.org/officeDocument/2006/relationships/image" Target="../media/image402.png"/><Relationship Id="rId190" Type="http://schemas.openxmlformats.org/officeDocument/2006/relationships/customXml" Target="../ink/ink401.xml"/><Relationship Id="rId204" Type="http://schemas.openxmlformats.org/officeDocument/2006/relationships/customXml" Target="../ink/ink408.xml"/><Relationship Id="rId225" Type="http://schemas.openxmlformats.org/officeDocument/2006/relationships/image" Target="../media/image425.png"/><Relationship Id="rId246" Type="http://schemas.openxmlformats.org/officeDocument/2006/relationships/customXml" Target="../ink/ink429.xml"/><Relationship Id="rId106" Type="http://schemas.openxmlformats.org/officeDocument/2006/relationships/customXml" Target="../ink/ink359.xml"/><Relationship Id="rId127" Type="http://schemas.openxmlformats.org/officeDocument/2006/relationships/image" Target="../media/image3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Modeling: Electric Circuits</a:t>
            </a:r>
            <a:br>
              <a:rPr lang="en-US" dirty="0"/>
            </a:br>
            <a:r>
              <a:rPr lang="en-US" dirty="0"/>
              <a:t>RLC-Circuit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931532-7101-45E3-B863-4121982F04DB}"/>
                  </a:ext>
                </a:extLst>
              </p14:cNvPr>
              <p14:cNvContentPartPr/>
              <p14:nvPr/>
            </p14:nvContentPartPr>
            <p14:xfrm>
              <a:off x="509040" y="107280"/>
              <a:ext cx="11234880" cy="621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931532-7101-45E3-B863-4121982F04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97920"/>
                <a:ext cx="11253600" cy="62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3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60FBE-E804-42BD-AA2C-E6FB67DFB23E}"/>
                  </a:ext>
                </a:extLst>
              </p14:cNvPr>
              <p14:cNvContentPartPr/>
              <p14:nvPr/>
            </p14:nvContentPartPr>
            <p14:xfrm>
              <a:off x="651960" y="410760"/>
              <a:ext cx="11234880" cy="552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60FBE-E804-42BD-AA2C-E6FB67DFB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401400"/>
                <a:ext cx="11253600" cy="55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54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573C-EC72-4DD4-8DDE-A47DCE28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F9A5-4FAB-4FB6-896C-E2ABD0FD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C214CF-8F0C-4606-B259-32EEC7D628EE}"/>
                  </a:ext>
                </a:extLst>
              </p14:cNvPr>
              <p14:cNvContentPartPr/>
              <p14:nvPr/>
            </p14:nvContentPartPr>
            <p14:xfrm>
              <a:off x="803880" y="258840"/>
              <a:ext cx="1051128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C214CF-8F0C-4606-B259-32EEC7D62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249480"/>
                <a:ext cx="1053000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93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9044F1-685F-4378-827D-A51C3FC6D139}"/>
                  </a:ext>
                </a:extLst>
              </p14:cNvPr>
              <p14:cNvContentPartPr/>
              <p14:nvPr/>
            </p14:nvContentPartPr>
            <p14:xfrm>
              <a:off x="598320" y="491040"/>
              <a:ext cx="10163160" cy="50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9044F1-685F-4378-827D-A51C3FC6D1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481680"/>
                <a:ext cx="10181880" cy="50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4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644937-07D2-43BD-A44B-857CCDA1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04" y="263916"/>
            <a:ext cx="6519350" cy="6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633E3-7BA8-4BCA-AAA4-C3AB1DF8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3" y="868703"/>
            <a:ext cx="11110889" cy="5859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A5A05-7EBA-4B0B-9636-0937E332A514}"/>
              </a:ext>
            </a:extLst>
          </p:cNvPr>
          <p:cNvSpPr txBox="1"/>
          <p:nvPr/>
        </p:nvSpPr>
        <p:spPr>
          <a:xfrm>
            <a:off x="736983" y="130039"/>
            <a:ext cx="271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RLC-Circuit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97369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E2F4F-DF42-4AE5-B6E1-72824B61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6" y="897193"/>
            <a:ext cx="5074059" cy="45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24666-DC59-4F02-B7AA-AD7DBCD3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6" y="1283570"/>
            <a:ext cx="10685048" cy="3229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7F6E15-D95D-4E7B-8657-A046433F4CC3}"/>
              </a:ext>
            </a:extLst>
          </p:cNvPr>
          <p:cNvSpPr txBox="1"/>
          <p:nvPr/>
        </p:nvSpPr>
        <p:spPr>
          <a:xfrm>
            <a:off x="962526" y="497305"/>
            <a:ext cx="101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LAWS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085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BF420-347F-4FCD-A862-B67070EC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4" y="331998"/>
            <a:ext cx="9168985" cy="61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D8FE-3027-4F3E-B91C-4D8932C5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0DC4-EAD0-4843-93FF-18615261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1DD5A1-F33A-4C3D-AA90-44510877242A}"/>
                  </a:ext>
                </a:extLst>
              </p14:cNvPr>
              <p14:cNvContentPartPr/>
              <p14:nvPr/>
            </p14:nvContentPartPr>
            <p14:xfrm>
              <a:off x="660960" y="169560"/>
              <a:ext cx="11082960" cy="627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1DD5A1-F33A-4C3D-AA90-445108772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160200"/>
                <a:ext cx="11101680" cy="62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57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FA821-EA9B-4A9D-93E9-5ADEBDDF1092}"/>
                  </a:ext>
                </a:extLst>
              </p14:cNvPr>
              <p14:cNvContentPartPr/>
              <p14:nvPr/>
            </p14:nvContentPartPr>
            <p14:xfrm>
              <a:off x="624960" y="80280"/>
              <a:ext cx="2867400" cy="244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FA821-EA9B-4A9D-93E9-5ADEBDDF10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70920"/>
                <a:ext cx="2886120" cy="24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894DF6-1E66-49B5-AEF7-352F7DC938CE}"/>
                  </a:ext>
                </a:extLst>
              </p14:cNvPr>
              <p14:cNvContentPartPr/>
              <p14:nvPr/>
            </p14:nvContentPartPr>
            <p14:xfrm>
              <a:off x="2600680" y="2362700"/>
              <a:ext cx="64800" cy="1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894DF6-1E66-49B5-AEF7-352F7DC938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2680" y="2345060"/>
                <a:ext cx="100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D09D73-439F-458E-97BE-597AD9C2AD3C}"/>
                  </a:ext>
                </a:extLst>
              </p14:cNvPr>
              <p14:cNvContentPartPr/>
              <p14:nvPr/>
            </p14:nvContentPartPr>
            <p14:xfrm>
              <a:off x="2603200" y="2450540"/>
              <a:ext cx="7344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D09D73-439F-458E-97BE-597AD9C2AD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5560" y="2432540"/>
                <a:ext cx="109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F727036-9C4C-4332-A552-F7E4A0A6CED8}"/>
              </a:ext>
            </a:extLst>
          </p:cNvPr>
          <p:cNvGrpSpPr/>
          <p:nvPr/>
        </p:nvGrpSpPr>
        <p:grpSpPr>
          <a:xfrm>
            <a:off x="2869240" y="2195300"/>
            <a:ext cx="316080" cy="345600"/>
            <a:chOff x="2869240" y="2195300"/>
            <a:chExt cx="3160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1FE0F7-CA93-48F7-897B-2D18A448B15F}"/>
                    </a:ext>
                  </a:extLst>
                </p14:cNvPr>
                <p14:cNvContentPartPr/>
                <p14:nvPr/>
              </p14:nvContentPartPr>
              <p14:xfrm>
                <a:off x="2869240" y="2272700"/>
                <a:ext cx="12564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1FE0F7-CA93-48F7-897B-2D18A448B1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1240" y="2255060"/>
                  <a:ext cx="16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8CFE74-9C03-4FBE-B4A7-BE57C695ADD1}"/>
                    </a:ext>
                  </a:extLst>
                </p14:cNvPr>
                <p14:cNvContentPartPr/>
                <p14:nvPr/>
              </p14:nvContentPartPr>
              <p14:xfrm>
                <a:off x="2920720" y="2195300"/>
                <a:ext cx="99720" cy="3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8CFE74-9C03-4FBE-B4A7-BE57C695AD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3080" y="2177300"/>
                  <a:ext cx="135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0B4182-27FA-485D-AF80-40B06C290D82}"/>
                    </a:ext>
                  </a:extLst>
                </p14:cNvPr>
                <p14:cNvContentPartPr/>
                <p14:nvPr/>
              </p14:nvContentPartPr>
              <p14:xfrm>
                <a:off x="2876800" y="2319500"/>
                <a:ext cx="105840" cy="32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0B4182-27FA-485D-AF80-40B06C290D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9160" y="2301860"/>
                  <a:ext cx="141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48FC42-6127-4036-AF0B-FD48F28B2C9A}"/>
                    </a:ext>
                  </a:extLst>
                </p14:cNvPr>
                <p14:cNvContentPartPr/>
                <p14:nvPr/>
              </p14:nvContentPartPr>
              <p14:xfrm>
                <a:off x="3088120" y="2425340"/>
                <a:ext cx="97200" cy="11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48FC42-6127-4036-AF0B-FD48F28B2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0120" y="2407340"/>
                  <a:ext cx="1328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81D28-443D-4D42-A564-2011B4EA1DC5}"/>
              </a:ext>
            </a:extLst>
          </p:cNvPr>
          <p:cNvGrpSpPr/>
          <p:nvPr/>
        </p:nvGrpSpPr>
        <p:grpSpPr>
          <a:xfrm>
            <a:off x="4341280" y="2102780"/>
            <a:ext cx="61920" cy="361080"/>
            <a:chOff x="4341280" y="2102780"/>
            <a:chExt cx="6192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60A2BE-C367-4986-B98B-2AF7AE7D1955}"/>
                    </a:ext>
                  </a:extLst>
                </p14:cNvPr>
                <p14:cNvContentPartPr/>
                <p14:nvPr/>
              </p14:nvContentPartPr>
              <p14:xfrm>
                <a:off x="4353520" y="2102780"/>
                <a:ext cx="49680" cy="361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60A2BE-C367-4986-B98B-2AF7AE7D19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5880" y="2084780"/>
                  <a:ext cx="853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1F4C5C-58FF-4267-A864-ADD29EE847C6}"/>
                    </a:ext>
                  </a:extLst>
                </p14:cNvPr>
                <p14:cNvContentPartPr/>
                <p14:nvPr/>
              </p14:nvContentPartPr>
              <p14:xfrm>
                <a:off x="4341280" y="2243900"/>
                <a:ext cx="42480" cy="2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1F4C5C-58FF-4267-A864-ADD29EE847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3640" y="2226260"/>
                  <a:ext cx="781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D806BE-F747-40F7-B7FF-A3DBE5E6C274}"/>
              </a:ext>
            </a:extLst>
          </p:cNvPr>
          <p:cNvGrpSpPr/>
          <p:nvPr/>
        </p:nvGrpSpPr>
        <p:grpSpPr>
          <a:xfrm>
            <a:off x="3361720" y="2146700"/>
            <a:ext cx="788040" cy="343080"/>
            <a:chOff x="3361720" y="2146700"/>
            <a:chExt cx="7880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9813D0-F9A6-4D34-938D-F3E90FDA5F4A}"/>
                    </a:ext>
                  </a:extLst>
                </p14:cNvPr>
                <p14:cNvContentPartPr/>
                <p14:nvPr/>
              </p14:nvContentPartPr>
              <p14:xfrm>
                <a:off x="3361720" y="2189180"/>
                <a:ext cx="121320" cy="300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9813D0-F9A6-4D34-938D-F3E90FDA5F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43720" y="2171540"/>
                  <a:ext cx="156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89A467-6692-44A7-89D6-542F40003D0A}"/>
                    </a:ext>
                  </a:extLst>
                </p14:cNvPr>
                <p14:cNvContentPartPr/>
                <p14:nvPr/>
              </p14:nvContentPartPr>
              <p14:xfrm>
                <a:off x="3644320" y="2361620"/>
                <a:ext cx="1728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89A467-6692-44A7-89D6-542F40003D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6680" y="2343620"/>
                  <a:ext cx="52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C1016A-DC14-4BA6-9E68-DF057997F573}"/>
                    </a:ext>
                  </a:extLst>
                </p14:cNvPr>
                <p14:cNvContentPartPr/>
                <p14:nvPr/>
              </p14:nvContentPartPr>
              <p14:xfrm>
                <a:off x="3746560" y="2273060"/>
                <a:ext cx="179280" cy="15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C1016A-DC14-4BA6-9E68-DF057997F5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8560" y="2255060"/>
                  <a:ext cx="214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8DB4C1-9A9E-481C-8A9E-38523AB8AA89}"/>
                    </a:ext>
                  </a:extLst>
                </p14:cNvPr>
                <p14:cNvContentPartPr/>
                <p14:nvPr/>
              </p14:nvContentPartPr>
              <p14:xfrm>
                <a:off x="3975160" y="2254340"/>
                <a:ext cx="17460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8DB4C1-9A9E-481C-8A9E-38523AB8AA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7160" y="2236700"/>
                  <a:ext cx="210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095C90-112A-4DA5-B38C-DDDB0348C9B5}"/>
                    </a:ext>
                  </a:extLst>
                </p14:cNvPr>
                <p14:cNvContentPartPr/>
                <p14:nvPr/>
              </p14:nvContentPartPr>
              <p14:xfrm>
                <a:off x="3593920" y="2146700"/>
                <a:ext cx="12960" cy="2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095C90-112A-4DA5-B38C-DDDB0348C9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76280" y="2128700"/>
                  <a:ext cx="486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8B0F55-1C15-48D6-BAE1-3A866EA3EEE9}"/>
              </a:ext>
            </a:extLst>
          </p:cNvPr>
          <p:cNvGrpSpPr/>
          <p:nvPr/>
        </p:nvGrpSpPr>
        <p:grpSpPr>
          <a:xfrm>
            <a:off x="5113120" y="95060"/>
            <a:ext cx="701280" cy="501840"/>
            <a:chOff x="5113120" y="95060"/>
            <a:chExt cx="70128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4BD6AF-D202-49F6-8234-D45985EDAB71}"/>
                    </a:ext>
                  </a:extLst>
                </p14:cNvPr>
                <p14:cNvContentPartPr/>
                <p14:nvPr/>
              </p14:nvContentPartPr>
              <p14:xfrm>
                <a:off x="5113120" y="355340"/>
                <a:ext cx="145080" cy="24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4BD6AF-D202-49F6-8234-D45985EDAB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5120" y="337340"/>
                  <a:ext cx="180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F22EE9-87D3-4BDB-989B-1675AE055892}"/>
                    </a:ext>
                  </a:extLst>
                </p14:cNvPr>
                <p14:cNvContentPartPr/>
                <p14:nvPr/>
              </p14:nvContentPartPr>
              <p14:xfrm>
                <a:off x="5278720" y="291620"/>
                <a:ext cx="182880" cy="27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F22EE9-87D3-4BDB-989B-1675AE0558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61080" y="273980"/>
                  <a:ext cx="218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0623D4-35D5-4B98-81D5-FBDD172C27F3}"/>
                    </a:ext>
                  </a:extLst>
                </p14:cNvPr>
                <p14:cNvContentPartPr/>
                <p14:nvPr/>
              </p14:nvContentPartPr>
              <p14:xfrm>
                <a:off x="5616760" y="415820"/>
                <a:ext cx="73080" cy="12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0623D4-35D5-4B98-81D5-FBDD172C27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98760" y="398180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20A7BB-738F-4AB3-9FF3-6013C3F864DC}"/>
                    </a:ext>
                  </a:extLst>
                </p14:cNvPr>
                <p14:cNvContentPartPr/>
                <p14:nvPr/>
              </p14:nvContentPartPr>
              <p14:xfrm>
                <a:off x="5755360" y="393140"/>
                <a:ext cx="59040" cy="16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20A7BB-738F-4AB3-9FF3-6013C3F864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37360" y="375140"/>
                  <a:ext cx="94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4E42BF-C70B-490F-916D-B12F097D65DE}"/>
                    </a:ext>
                  </a:extLst>
                </p14:cNvPr>
                <p14:cNvContentPartPr/>
                <p14:nvPr/>
              </p14:nvContentPartPr>
              <p14:xfrm>
                <a:off x="5181520" y="95060"/>
                <a:ext cx="271800" cy="120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4E42BF-C70B-490F-916D-B12F097D65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63880" y="77060"/>
                  <a:ext cx="30744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E67B3F-BC23-437B-9A83-D8772F8CB7B6}"/>
              </a:ext>
            </a:extLst>
          </p:cNvPr>
          <p:cNvGrpSpPr/>
          <p:nvPr/>
        </p:nvGrpSpPr>
        <p:grpSpPr>
          <a:xfrm>
            <a:off x="6455560" y="285500"/>
            <a:ext cx="694800" cy="543960"/>
            <a:chOff x="6455560" y="285500"/>
            <a:chExt cx="69480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5A99FF-B7EA-4E4B-9260-786484B5EF42}"/>
                    </a:ext>
                  </a:extLst>
                </p14:cNvPr>
                <p14:cNvContentPartPr/>
                <p14:nvPr/>
              </p14:nvContentPartPr>
              <p14:xfrm>
                <a:off x="6455560" y="285500"/>
                <a:ext cx="153360" cy="23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5A99FF-B7EA-4E4B-9260-786484B5EF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7560" y="267500"/>
                  <a:ext cx="189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1E7A7B-8620-4E03-89F2-0B300CF894EC}"/>
                    </a:ext>
                  </a:extLst>
                </p14:cNvPr>
                <p14:cNvContentPartPr/>
                <p14:nvPr/>
              </p14:nvContentPartPr>
              <p14:xfrm>
                <a:off x="6747520" y="355340"/>
                <a:ext cx="160200" cy="47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1E7A7B-8620-4E03-89F2-0B300CF894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9520" y="337340"/>
                  <a:ext cx="1958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B9F3FA-F156-47E1-9BC0-39F70D852F74}"/>
                    </a:ext>
                  </a:extLst>
                </p14:cNvPr>
                <p14:cNvContentPartPr/>
                <p14:nvPr/>
              </p14:nvContentPartPr>
              <p14:xfrm>
                <a:off x="7045240" y="311420"/>
                <a:ext cx="105120" cy="25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B9F3FA-F156-47E1-9BC0-39F70D852F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7240" y="293780"/>
                  <a:ext cx="1407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64F594-DD76-4606-90DA-DC340F1290D2}"/>
              </a:ext>
            </a:extLst>
          </p:cNvPr>
          <p:cNvGrpSpPr/>
          <p:nvPr/>
        </p:nvGrpSpPr>
        <p:grpSpPr>
          <a:xfrm>
            <a:off x="7376080" y="263540"/>
            <a:ext cx="844560" cy="279720"/>
            <a:chOff x="7376080" y="263540"/>
            <a:chExt cx="8445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9BCAB7-BF03-4333-A9BD-FD553AFFFA47}"/>
                    </a:ext>
                  </a:extLst>
                </p14:cNvPr>
                <p14:cNvContentPartPr/>
                <p14:nvPr/>
              </p14:nvContentPartPr>
              <p14:xfrm>
                <a:off x="7376080" y="263540"/>
                <a:ext cx="49320" cy="27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9BCAB7-BF03-4333-A9BD-FD553AFFFA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8440" y="245900"/>
                  <a:ext cx="84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DAA3F4-EB9A-44E8-9C3E-37E5C8E8D742}"/>
                    </a:ext>
                  </a:extLst>
                </p14:cNvPr>
                <p14:cNvContentPartPr/>
                <p14:nvPr/>
              </p14:nvContentPartPr>
              <p14:xfrm>
                <a:off x="7398400" y="394220"/>
                <a:ext cx="34200" cy="2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DAA3F4-EB9A-44E8-9C3E-37E5C8E8D7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80760" y="376580"/>
                  <a:ext cx="69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B738F7-39E9-4130-8E4F-F07FEC5A0B5C}"/>
                    </a:ext>
                  </a:extLst>
                </p14:cNvPr>
                <p14:cNvContentPartPr/>
                <p14:nvPr/>
              </p14:nvContentPartPr>
              <p14:xfrm>
                <a:off x="7570120" y="306380"/>
                <a:ext cx="107280" cy="16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B738F7-39E9-4130-8E4F-F07FEC5A0B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52120" y="288740"/>
                  <a:ext cx="142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E0F361-29C7-49A7-A4E0-6C86C2AB7CC5}"/>
                    </a:ext>
                  </a:extLst>
                </p14:cNvPr>
                <p14:cNvContentPartPr/>
                <p14:nvPr/>
              </p14:nvContentPartPr>
              <p14:xfrm>
                <a:off x="7811320" y="343820"/>
                <a:ext cx="409320" cy="10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E0F361-29C7-49A7-A4E0-6C86C2AB7C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3320" y="326180"/>
                  <a:ext cx="4449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9514A4-4859-424F-8C94-FF88AEB12D14}"/>
              </a:ext>
            </a:extLst>
          </p:cNvPr>
          <p:cNvGrpSpPr/>
          <p:nvPr/>
        </p:nvGrpSpPr>
        <p:grpSpPr>
          <a:xfrm>
            <a:off x="9007240" y="218180"/>
            <a:ext cx="811080" cy="303120"/>
            <a:chOff x="9007240" y="218180"/>
            <a:chExt cx="81108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83DA1B-C2C4-44F1-ADE2-871D39BC9A1F}"/>
                    </a:ext>
                  </a:extLst>
                </p14:cNvPr>
                <p14:cNvContentPartPr/>
                <p14:nvPr/>
              </p14:nvContentPartPr>
              <p14:xfrm>
                <a:off x="9007240" y="304580"/>
                <a:ext cx="311760" cy="19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83DA1B-C2C4-44F1-ADE2-871D39BC9A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9240" y="286940"/>
                  <a:ext cx="347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EE3E7C-4BCE-40BD-A126-34E003D134F6}"/>
                    </a:ext>
                  </a:extLst>
                </p14:cNvPr>
                <p14:cNvContentPartPr/>
                <p14:nvPr/>
              </p14:nvContentPartPr>
              <p14:xfrm>
                <a:off x="9448960" y="367940"/>
                <a:ext cx="31680" cy="123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EE3E7C-4BCE-40BD-A126-34E003D134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0960" y="349940"/>
                  <a:ext cx="6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AB920C-43F9-4DCF-B930-0101F3F89537}"/>
                    </a:ext>
                  </a:extLst>
                </p14:cNvPr>
                <p14:cNvContentPartPr/>
                <p14:nvPr/>
              </p14:nvContentPartPr>
              <p14:xfrm>
                <a:off x="9504040" y="218180"/>
                <a:ext cx="186480" cy="20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AB920C-43F9-4DCF-B930-0101F3F895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6400" y="200180"/>
                  <a:ext cx="222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D1B21E-0C28-43DD-B79B-A68A10588DC6}"/>
                    </a:ext>
                  </a:extLst>
                </p14:cNvPr>
                <p14:cNvContentPartPr/>
                <p14:nvPr/>
              </p14:nvContentPartPr>
              <p14:xfrm>
                <a:off x="9779080" y="282620"/>
                <a:ext cx="39240" cy="23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D1B21E-0C28-43DD-B79B-A68A10588D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61080" y="264620"/>
                  <a:ext cx="7488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D9F942-0355-42D1-9F16-79C2C8C45CF9}"/>
              </a:ext>
            </a:extLst>
          </p:cNvPr>
          <p:cNvGrpSpPr/>
          <p:nvPr/>
        </p:nvGrpSpPr>
        <p:grpSpPr>
          <a:xfrm>
            <a:off x="10176160" y="165260"/>
            <a:ext cx="1677240" cy="533520"/>
            <a:chOff x="10176160" y="165260"/>
            <a:chExt cx="167724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9D79D9-3742-4AA6-B51C-FF112AB0BC5F}"/>
                    </a:ext>
                  </a:extLst>
                </p14:cNvPr>
                <p14:cNvContentPartPr/>
                <p14:nvPr/>
              </p14:nvContentPartPr>
              <p14:xfrm>
                <a:off x="10176160" y="254180"/>
                <a:ext cx="218880" cy="44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9D79D9-3742-4AA6-B51C-FF112AB0BC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58520" y="236540"/>
                  <a:ext cx="2545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801F16-126A-4B87-8786-3946B57A20C4}"/>
                    </a:ext>
                  </a:extLst>
                </p14:cNvPr>
                <p14:cNvContentPartPr/>
                <p14:nvPr/>
              </p14:nvContentPartPr>
              <p14:xfrm>
                <a:off x="10521400" y="343460"/>
                <a:ext cx="103680" cy="13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801F16-126A-4B87-8786-3946B57A20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03760" y="325820"/>
                  <a:ext cx="139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118A2A-BF66-458D-8A56-6864E9F18B4A}"/>
                    </a:ext>
                  </a:extLst>
                </p14:cNvPr>
                <p14:cNvContentPartPr/>
                <p14:nvPr/>
              </p14:nvContentPartPr>
              <p14:xfrm>
                <a:off x="10706080" y="321860"/>
                <a:ext cx="189360" cy="13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118A2A-BF66-458D-8A56-6864E9F18B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88080" y="304220"/>
                  <a:ext cx="225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F3D8F1-C5F0-493C-A8DA-8B5D695C7CDF}"/>
                    </a:ext>
                  </a:extLst>
                </p14:cNvPr>
                <p14:cNvContentPartPr/>
                <p14:nvPr/>
              </p14:nvContentPartPr>
              <p14:xfrm>
                <a:off x="11025760" y="312860"/>
                <a:ext cx="238320" cy="13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F3D8F1-C5F0-493C-A8DA-8B5D695C7C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07760" y="295220"/>
                  <a:ext cx="273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4A5F80-7337-44BC-B598-DFB4ED7ED0EA}"/>
                    </a:ext>
                  </a:extLst>
                </p14:cNvPr>
                <p14:cNvContentPartPr/>
                <p14:nvPr/>
              </p14:nvContentPartPr>
              <p14:xfrm>
                <a:off x="11330320" y="165260"/>
                <a:ext cx="523080" cy="349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4A5F80-7337-44BC-B598-DFB4ED7ED0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12320" y="147620"/>
                  <a:ext cx="5587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195814-48F7-4843-BF78-461B86A56BEA}"/>
                    </a:ext>
                  </a:extLst>
                </p14:cNvPr>
                <p14:cNvContentPartPr/>
                <p14:nvPr/>
              </p14:nvContentPartPr>
              <p14:xfrm>
                <a:off x="11747560" y="244460"/>
                <a:ext cx="5400" cy="34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195814-48F7-4843-BF78-461B86A56B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29920" y="226820"/>
                  <a:ext cx="410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984CBB-1DCF-4535-A1C2-7F6397C42E0A}"/>
              </a:ext>
            </a:extLst>
          </p:cNvPr>
          <p:cNvGrpSpPr/>
          <p:nvPr/>
        </p:nvGrpSpPr>
        <p:grpSpPr>
          <a:xfrm>
            <a:off x="5585440" y="851420"/>
            <a:ext cx="847440" cy="374040"/>
            <a:chOff x="5585440" y="851420"/>
            <a:chExt cx="84744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45E6B3-FD94-447C-A26C-ECEFB226157F}"/>
                    </a:ext>
                  </a:extLst>
                </p14:cNvPr>
                <p14:cNvContentPartPr/>
                <p14:nvPr/>
              </p14:nvContentPartPr>
              <p14:xfrm>
                <a:off x="5585440" y="1018100"/>
                <a:ext cx="545400" cy="18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45E6B3-FD94-447C-A26C-ECEFB22615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67440" y="1000460"/>
                  <a:ext cx="581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B48C02-64C6-40D9-B312-132F0E8E1985}"/>
                    </a:ext>
                  </a:extLst>
                </p14:cNvPr>
                <p14:cNvContentPartPr/>
                <p14:nvPr/>
              </p14:nvContentPartPr>
              <p14:xfrm>
                <a:off x="6242800" y="851420"/>
                <a:ext cx="190080" cy="37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B48C02-64C6-40D9-B312-132F0E8E19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25160" y="833780"/>
                  <a:ext cx="22572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268FC4-2329-4B23-B0DB-0C8C3C1E35FE}"/>
              </a:ext>
            </a:extLst>
          </p:cNvPr>
          <p:cNvGrpSpPr/>
          <p:nvPr/>
        </p:nvGrpSpPr>
        <p:grpSpPr>
          <a:xfrm>
            <a:off x="7036600" y="816140"/>
            <a:ext cx="1371600" cy="391320"/>
            <a:chOff x="7036600" y="816140"/>
            <a:chExt cx="137160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5B9E32-6519-4634-97E7-0F450EEF046A}"/>
                    </a:ext>
                  </a:extLst>
                </p14:cNvPr>
                <p14:cNvContentPartPr/>
                <p14:nvPr/>
              </p14:nvContentPartPr>
              <p14:xfrm>
                <a:off x="7036600" y="981740"/>
                <a:ext cx="390240" cy="15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5B9E32-6519-4634-97E7-0F450EEF04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18960" y="964100"/>
                  <a:ext cx="425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C4EC9C-BA38-4503-825B-6535CFF07E49}"/>
                    </a:ext>
                  </a:extLst>
                </p14:cNvPr>
                <p14:cNvContentPartPr/>
                <p14:nvPr/>
              </p14:nvContentPartPr>
              <p14:xfrm>
                <a:off x="7557520" y="816140"/>
                <a:ext cx="219600" cy="39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C4EC9C-BA38-4503-825B-6535CFF07E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39880" y="798140"/>
                  <a:ext cx="2552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7C7676-579D-45BA-9DDD-5ADD07B46AD2}"/>
                    </a:ext>
                  </a:extLst>
                </p14:cNvPr>
                <p14:cNvContentPartPr/>
                <p14:nvPr/>
              </p14:nvContentPartPr>
              <p14:xfrm>
                <a:off x="7962520" y="960860"/>
                <a:ext cx="445680" cy="131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7C7676-579D-45BA-9DDD-5ADD07B46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44520" y="943220"/>
                  <a:ext cx="4813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3A0202-419F-47CA-9D21-03D5C0E0B69E}"/>
              </a:ext>
            </a:extLst>
          </p:cNvPr>
          <p:cNvGrpSpPr/>
          <p:nvPr/>
        </p:nvGrpSpPr>
        <p:grpSpPr>
          <a:xfrm>
            <a:off x="9070600" y="862940"/>
            <a:ext cx="994320" cy="342360"/>
            <a:chOff x="9070600" y="862940"/>
            <a:chExt cx="99432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F5693C-243A-4B83-BB04-DE7E07BD341E}"/>
                    </a:ext>
                  </a:extLst>
                </p14:cNvPr>
                <p14:cNvContentPartPr/>
                <p14:nvPr/>
              </p14:nvContentPartPr>
              <p14:xfrm>
                <a:off x="9070600" y="901100"/>
                <a:ext cx="185760" cy="175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F5693C-243A-4B83-BB04-DE7E07BD34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52960" y="883460"/>
                  <a:ext cx="22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9E8133-CD37-4E7F-8DDD-BDFBE234D964}"/>
                    </a:ext>
                  </a:extLst>
                </p14:cNvPr>
                <p14:cNvContentPartPr/>
                <p14:nvPr/>
              </p14:nvContentPartPr>
              <p14:xfrm>
                <a:off x="9409000" y="897140"/>
                <a:ext cx="103320" cy="272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9E8133-CD37-4E7F-8DDD-BDFBE234D9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91000" y="879140"/>
                  <a:ext cx="138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556C6DC-0E0E-4D5D-9CE8-9535FDC8F70D}"/>
                    </a:ext>
                  </a:extLst>
                </p14:cNvPr>
                <p14:cNvContentPartPr/>
                <p14:nvPr/>
              </p14:nvContentPartPr>
              <p14:xfrm>
                <a:off x="9448960" y="889220"/>
                <a:ext cx="249840" cy="25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556C6DC-0E0E-4D5D-9CE8-9535FDC8F70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30960" y="871220"/>
                  <a:ext cx="285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AFAFED-6EA2-4DAB-AE94-798001E3F53C}"/>
                    </a:ext>
                  </a:extLst>
                </p14:cNvPr>
                <p14:cNvContentPartPr/>
                <p14:nvPr/>
              </p14:nvContentPartPr>
              <p14:xfrm>
                <a:off x="9831280" y="990020"/>
                <a:ext cx="175680" cy="21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AFAFED-6EA2-4DAB-AE94-798001E3F5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13280" y="972380"/>
                  <a:ext cx="211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0FCFB8-EE7F-4270-9A09-BA60197C294E}"/>
                    </a:ext>
                  </a:extLst>
                </p14:cNvPr>
                <p14:cNvContentPartPr/>
                <p14:nvPr/>
              </p14:nvContentPartPr>
              <p14:xfrm>
                <a:off x="9874840" y="862940"/>
                <a:ext cx="190080" cy="21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0FCFB8-EE7F-4270-9A09-BA60197C29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56840" y="845300"/>
                  <a:ext cx="22572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B54253-808E-480A-81DA-BC2319212729}"/>
                  </a:ext>
                </a:extLst>
              </p14:cNvPr>
              <p14:cNvContentPartPr/>
              <p14:nvPr/>
            </p14:nvContentPartPr>
            <p14:xfrm>
              <a:off x="10350040" y="1119620"/>
              <a:ext cx="67680" cy="36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B54253-808E-480A-81DA-BC231921272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32400" y="1101620"/>
                <a:ext cx="10332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8919C56-5892-4B84-8A46-0701207BB5D1}"/>
              </a:ext>
            </a:extLst>
          </p:cNvPr>
          <p:cNvGrpSpPr/>
          <p:nvPr/>
        </p:nvGrpSpPr>
        <p:grpSpPr>
          <a:xfrm>
            <a:off x="4902880" y="1603100"/>
            <a:ext cx="455040" cy="363600"/>
            <a:chOff x="4902880" y="1603100"/>
            <a:chExt cx="4550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525271-3906-4264-9399-13B2A187AE3F}"/>
                    </a:ext>
                  </a:extLst>
                </p14:cNvPr>
                <p14:cNvContentPartPr/>
                <p14:nvPr/>
              </p14:nvContentPartPr>
              <p14:xfrm>
                <a:off x="4902880" y="1603100"/>
                <a:ext cx="287640" cy="36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525271-3906-4264-9399-13B2A187AE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84880" y="1585100"/>
                  <a:ext cx="323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FB3B83-7C3E-469D-97DF-A8285D2F354B}"/>
                    </a:ext>
                  </a:extLst>
                </p14:cNvPr>
                <p14:cNvContentPartPr/>
                <p14:nvPr/>
              </p14:nvContentPartPr>
              <p14:xfrm>
                <a:off x="5249200" y="1757900"/>
                <a:ext cx="108720" cy="19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FB3B83-7C3E-469D-97DF-A8285D2F35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31200" y="1740260"/>
                  <a:ext cx="1443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6C9427-0527-423F-92D2-591C08DDA84D}"/>
              </a:ext>
            </a:extLst>
          </p:cNvPr>
          <p:cNvGrpSpPr/>
          <p:nvPr/>
        </p:nvGrpSpPr>
        <p:grpSpPr>
          <a:xfrm>
            <a:off x="5676520" y="1480700"/>
            <a:ext cx="905760" cy="361800"/>
            <a:chOff x="5676520" y="1480700"/>
            <a:chExt cx="90576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BE6DEB-8747-4133-AD31-1B3B2CE8F76A}"/>
                    </a:ext>
                  </a:extLst>
                </p14:cNvPr>
                <p14:cNvContentPartPr/>
                <p14:nvPr/>
              </p14:nvContentPartPr>
              <p14:xfrm>
                <a:off x="5771920" y="1578620"/>
                <a:ext cx="57600" cy="26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BE6DEB-8747-4133-AD31-1B3B2CE8F7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4280" y="1560620"/>
                  <a:ext cx="93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90AB12-06ED-4375-BCFD-2F6176F3BE77}"/>
                    </a:ext>
                  </a:extLst>
                </p14:cNvPr>
                <p14:cNvContentPartPr/>
                <p14:nvPr/>
              </p14:nvContentPartPr>
              <p14:xfrm>
                <a:off x="5676520" y="1666460"/>
                <a:ext cx="159480" cy="136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90AB12-06ED-4375-BCFD-2F6176F3BE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8880" y="1648820"/>
                  <a:ext cx="195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78E247-84B2-4A18-ABF5-16E825231BAF}"/>
                    </a:ext>
                  </a:extLst>
                </p14:cNvPr>
                <p14:cNvContentPartPr/>
                <p14:nvPr/>
              </p14:nvContentPartPr>
              <p14:xfrm>
                <a:off x="5902240" y="1545500"/>
                <a:ext cx="190440" cy="26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78E247-84B2-4A18-ABF5-16E825231B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84240" y="1527500"/>
                  <a:ext cx="226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502660-A738-4E4A-A6CE-83E624008C3D}"/>
                    </a:ext>
                  </a:extLst>
                </p14:cNvPr>
                <p14:cNvContentPartPr/>
                <p14:nvPr/>
              </p14:nvContentPartPr>
              <p14:xfrm>
                <a:off x="6138040" y="1480700"/>
                <a:ext cx="444240" cy="318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502660-A738-4E4A-A6CE-83E624008C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20040" y="1463060"/>
                  <a:ext cx="4798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D70239-2CE7-4738-A520-1D4E2FD4AAF8}"/>
                    </a:ext>
                  </a:extLst>
                </p14:cNvPr>
                <p14:cNvContentPartPr/>
                <p14:nvPr/>
              </p14:nvContentPartPr>
              <p14:xfrm>
                <a:off x="6469240" y="1674380"/>
                <a:ext cx="88920" cy="4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D70239-2CE7-4738-A520-1D4E2FD4AA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1240" y="1656380"/>
                  <a:ext cx="124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B55FBB5-E864-4AE1-A77D-AE9A1E920C34}"/>
              </a:ext>
            </a:extLst>
          </p:cNvPr>
          <p:cNvGrpSpPr/>
          <p:nvPr/>
        </p:nvGrpSpPr>
        <p:grpSpPr>
          <a:xfrm>
            <a:off x="7251520" y="1528940"/>
            <a:ext cx="505800" cy="231120"/>
            <a:chOff x="7251520" y="1528940"/>
            <a:chExt cx="5058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9BA895-AEB5-41EF-9F53-5A47E66BFD4C}"/>
                    </a:ext>
                  </a:extLst>
                </p14:cNvPr>
                <p14:cNvContentPartPr/>
                <p14:nvPr/>
              </p14:nvContentPartPr>
              <p14:xfrm>
                <a:off x="7251520" y="1586900"/>
                <a:ext cx="12960" cy="10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9BA895-AEB5-41EF-9F53-5A47E66BFD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33880" y="1569260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514AE5-93B1-42A1-B3FE-E367772C27D2}"/>
                    </a:ext>
                  </a:extLst>
                </p14:cNvPr>
                <p14:cNvContentPartPr/>
                <p14:nvPr/>
              </p14:nvContentPartPr>
              <p14:xfrm>
                <a:off x="7271680" y="1531460"/>
                <a:ext cx="263520" cy="228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514AE5-93B1-42A1-B3FE-E367772C27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4040" y="1513460"/>
                  <a:ext cx="299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498A94-67A6-4E87-A69C-D1B65EA8BCCE}"/>
                    </a:ext>
                  </a:extLst>
                </p14:cNvPr>
                <p14:cNvContentPartPr/>
                <p14:nvPr/>
              </p14:nvContentPartPr>
              <p14:xfrm>
                <a:off x="7670560" y="1528940"/>
                <a:ext cx="86760" cy="163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498A94-67A6-4E87-A69C-D1B65EA8BC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52560" y="1510940"/>
                  <a:ext cx="1224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FEDC1CC-5835-46AC-A416-4E91653A8516}"/>
              </a:ext>
            </a:extLst>
          </p:cNvPr>
          <p:cNvGrpSpPr/>
          <p:nvPr/>
        </p:nvGrpSpPr>
        <p:grpSpPr>
          <a:xfrm>
            <a:off x="8435920" y="1473860"/>
            <a:ext cx="661320" cy="200160"/>
            <a:chOff x="8435920" y="1473860"/>
            <a:chExt cx="66132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88A273-7040-45E7-BE68-F093D986E0CB}"/>
                    </a:ext>
                  </a:extLst>
                </p14:cNvPr>
                <p14:cNvContentPartPr/>
                <p14:nvPr/>
              </p14:nvContentPartPr>
              <p14:xfrm>
                <a:off x="8435920" y="1473860"/>
                <a:ext cx="433080" cy="20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88A273-7040-45E7-BE68-F093D986E0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17920" y="1455860"/>
                  <a:ext cx="468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ACD929-23C0-49C7-84EB-151957DF9275}"/>
                    </a:ext>
                  </a:extLst>
                </p14:cNvPr>
                <p14:cNvContentPartPr/>
                <p14:nvPr/>
              </p14:nvContentPartPr>
              <p14:xfrm>
                <a:off x="8965840" y="1492580"/>
                <a:ext cx="131400" cy="165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ACD929-23C0-49C7-84EB-151957DF92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8200" y="1474940"/>
                  <a:ext cx="1670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9B34C0-2A3F-442A-B066-0328E0685864}"/>
              </a:ext>
            </a:extLst>
          </p:cNvPr>
          <p:cNvGrpSpPr/>
          <p:nvPr/>
        </p:nvGrpSpPr>
        <p:grpSpPr>
          <a:xfrm>
            <a:off x="9690160" y="1434620"/>
            <a:ext cx="1019880" cy="239040"/>
            <a:chOff x="9690160" y="1434620"/>
            <a:chExt cx="101988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E8D8D2-8671-4758-80D2-8ABB8586CA93}"/>
                    </a:ext>
                  </a:extLst>
                </p14:cNvPr>
                <p14:cNvContentPartPr/>
                <p14:nvPr/>
              </p14:nvContentPartPr>
              <p14:xfrm>
                <a:off x="9690160" y="1434620"/>
                <a:ext cx="206640" cy="223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E8D8D2-8671-4758-80D2-8ABB8586CA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72160" y="1416620"/>
                  <a:ext cx="242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947185-5635-43BF-BEBC-47E248BBA405}"/>
                    </a:ext>
                  </a:extLst>
                </p14:cNvPr>
                <p14:cNvContentPartPr/>
                <p14:nvPr/>
              </p14:nvContentPartPr>
              <p14:xfrm>
                <a:off x="10037560" y="1497620"/>
                <a:ext cx="133200" cy="176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947185-5635-43BF-BEBC-47E248BBA4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19920" y="1479620"/>
                  <a:ext cx="168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12A012-0790-4775-9A01-267EB3E0EF86}"/>
                    </a:ext>
                  </a:extLst>
                </p14:cNvPr>
                <p14:cNvContentPartPr/>
                <p14:nvPr/>
              </p14:nvContentPartPr>
              <p14:xfrm>
                <a:off x="10388560" y="1506620"/>
                <a:ext cx="159120" cy="118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12A012-0790-4775-9A01-267EB3E0EF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70560" y="1488620"/>
                  <a:ext cx="194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B0EB52-AD3A-41F3-A71A-0A900E432335}"/>
                    </a:ext>
                  </a:extLst>
                </p14:cNvPr>
                <p14:cNvContentPartPr/>
                <p14:nvPr/>
              </p14:nvContentPartPr>
              <p14:xfrm>
                <a:off x="10591960" y="1504820"/>
                <a:ext cx="118080" cy="14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B0EB52-AD3A-41F3-A71A-0A900E4323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73960" y="1486820"/>
                  <a:ext cx="15372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14171D-E01B-40A7-8EC3-892E0580402D}"/>
              </a:ext>
            </a:extLst>
          </p:cNvPr>
          <p:cNvGrpSpPr/>
          <p:nvPr/>
        </p:nvGrpSpPr>
        <p:grpSpPr>
          <a:xfrm>
            <a:off x="11294320" y="1407620"/>
            <a:ext cx="585720" cy="210960"/>
            <a:chOff x="11294320" y="1407620"/>
            <a:chExt cx="58572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7FA7F7-ADF8-4580-BD7D-34C3078CF8F2}"/>
                    </a:ext>
                  </a:extLst>
                </p14:cNvPr>
                <p14:cNvContentPartPr/>
                <p14:nvPr/>
              </p14:nvContentPartPr>
              <p14:xfrm>
                <a:off x="11353000" y="1407620"/>
                <a:ext cx="39240" cy="21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7FA7F7-ADF8-4580-BD7D-34C3078CF8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35000" y="1389980"/>
                  <a:ext cx="74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E997B1-7690-4601-B155-719C2EB19D29}"/>
                    </a:ext>
                  </a:extLst>
                </p14:cNvPr>
                <p14:cNvContentPartPr/>
                <p14:nvPr/>
              </p14:nvContentPartPr>
              <p14:xfrm>
                <a:off x="11294320" y="1451540"/>
                <a:ext cx="585720" cy="148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E997B1-7690-4601-B155-719C2EB19D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76680" y="1433540"/>
                  <a:ext cx="6213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2CB6BF-19CA-430A-8CA1-9AF9A8DBE0BF}"/>
              </a:ext>
            </a:extLst>
          </p:cNvPr>
          <p:cNvGrpSpPr/>
          <p:nvPr/>
        </p:nvGrpSpPr>
        <p:grpSpPr>
          <a:xfrm>
            <a:off x="5006200" y="2241740"/>
            <a:ext cx="1146240" cy="315720"/>
            <a:chOff x="5006200" y="2241740"/>
            <a:chExt cx="11462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B2FD9A-61D4-459C-9344-79DE8AA5FCE4}"/>
                    </a:ext>
                  </a:extLst>
                </p14:cNvPr>
                <p14:cNvContentPartPr/>
                <p14:nvPr/>
              </p14:nvContentPartPr>
              <p14:xfrm>
                <a:off x="5006200" y="2272700"/>
                <a:ext cx="272160" cy="28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B2FD9A-61D4-459C-9344-79DE8AA5FC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88560" y="2254700"/>
                  <a:ext cx="307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6EC6B6-C16D-495B-98A1-DA957B4D396F}"/>
                    </a:ext>
                  </a:extLst>
                </p14:cNvPr>
                <p14:cNvContentPartPr/>
                <p14:nvPr/>
              </p14:nvContentPartPr>
              <p14:xfrm>
                <a:off x="5341360" y="2374580"/>
                <a:ext cx="204120" cy="145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6EC6B6-C16D-495B-98A1-DA957B4D39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23720" y="2356580"/>
                  <a:ext cx="239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0E02DE-57DE-4561-BCCD-CD15BA584EBC}"/>
                    </a:ext>
                  </a:extLst>
                </p14:cNvPr>
                <p14:cNvContentPartPr/>
                <p14:nvPr/>
              </p14:nvContentPartPr>
              <p14:xfrm>
                <a:off x="5663920" y="2368100"/>
                <a:ext cx="266040" cy="10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0E02DE-57DE-4561-BCCD-CD15BA584E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46280" y="2350100"/>
                  <a:ext cx="301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4B791A-283A-488F-A1A8-173413200FD5}"/>
                    </a:ext>
                  </a:extLst>
                </p14:cNvPr>
                <p14:cNvContentPartPr/>
                <p14:nvPr/>
              </p14:nvContentPartPr>
              <p14:xfrm>
                <a:off x="6052360" y="2241740"/>
                <a:ext cx="100080" cy="22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4B791A-283A-488F-A1A8-173413200F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34360" y="2223740"/>
                  <a:ext cx="13572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2E6D10-069C-432C-9B24-C3B1FF050838}"/>
              </a:ext>
            </a:extLst>
          </p:cNvPr>
          <p:cNvGrpSpPr/>
          <p:nvPr/>
        </p:nvGrpSpPr>
        <p:grpSpPr>
          <a:xfrm>
            <a:off x="6675520" y="2185220"/>
            <a:ext cx="581040" cy="470880"/>
            <a:chOff x="6675520" y="2185220"/>
            <a:chExt cx="58104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5DC5543-1D9D-4613-8F20-A27B699BE73F}"/>
                    </a:ext>
                  </a:extLst>
                </p14:cNvPr>
                <p14:cNvContentPartPr/>
                <p14:nvPr/>
              </p14:nvContentPartPr>
              <p14:xfrm>
                <a:off x="6675520" y="2185220"/>
                <a:ext cx="581040" cy="470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5DC5543-1D9D-4613-8F20-A27B699BE7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57520" y="2167220"/>
                  <a:ext cx="616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1F62FC-8D92-49AB-AA51-43A71A33C6E1}"/>
                    </a:ext>
                  </a:extLst>
                </p14:cNvPr>
                <p14:cNvContentPartPr/>
                <p14:nvPr/>
              </p14:nvContentPartPr>
              <p14:xfrm>
                <a:off x="7011760" y="2464940"/>
                <a:ext cx="133560" cy="138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1F62FC-8D92-49AB-AA51-43A71A33C6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93760" y="2446940"/>
                  <a:ext cx="1692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F934C14-75AB-4780-AA19-42D1CB6F8B6C}"/>
              </a:ext>
            </a:extLst>
          </p:cNvPr>
          <p:cNvGrpSpPr/>
          <p:nvPr/>
        </p:nvGrpSpPr>
        <p:grpSpPr>
          <a:xfrm>
            <a:off x="7809520" y="2068220"/>
            <a:ext cx="1662120" cy="668520"/>
            <a:chOff x="7809520" y="2068220"/>
            <a:chExt cx="166212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2BEED6-7B0F-4F6B-AC54-B634B1832FBE}"/>
                    </a:ext>
                  </a:extLst>
                </p14:cNvPr>
                <p14:cNvContentPartPr/>
                <p14:nvPr/>
              </p14:nvContentPartPr>
              <p14:xfrm>
                <a:off x="7809520" y="2068220"/>
                <a:ext cx="222120" cy="51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2BEED6-7B0F-4F6B-AC54-B634B1832F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91880" y="2050580"/>
                  <a:ext cx="2577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C3CD12-1C79-4438-9F2C-51BBCECAE257}"/>
                    </a:ext>
                  </a:extLst>
                </p14:cNvPr>
                <p14:cNvContentPartPr/>
                <p14:nvPr/>
              </p14:nvContentPartPr>
              <p14:xfrm>
                <a:off x="8145040" y="2108180"/>
                <a:ext cx="975240" cy="628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C3CD12-1C79-4438-9F2C-51BBCECAE2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27400" y="2090540"/>
                  <a:ext cx="10108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59F44D-B0DC-4DAD-8351-324498BF1F25}"/>
                    </a:ext>
                  </a:extLst>
                </p14:cNvPr>
                <p14:cNvContentPartPr/>
                <p14:nvPr/>
              </p14:nvContentPartPr>
              <p14:xfrm>
                <a:off x="9108400" y="2166140"/>
                <a:ext cx="187200" cy="182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59F44D-B0DC-4DAD-8351-324498BF1F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90760" y="2148140"/>
                  <a:ext cx="222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9140BB-A789-41DC-B722-41A272C0FE2B}"/>
                    </a:ext>
                  </a:extLst>
                </p14:cNvPr>
                <p14:cNvContentPartPr/>
                <p14:nvPr/>
              </p14:nvContentPartPr>
              <p14:xfrm>
                <a:off x="9415120" y="2162180"/>
                <a:ext cx="56520" cy="20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9140BB-A789-41DC-B722-41A272C0FE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97480" y="2144180"/>
                  <a:ext cx="9216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F199390-B8A6-4DB7-A654-6F77A3556D07}"/>
                  </a:ext>
                </a:extLst>
              </p14:cNvPr>
              <p14:cNvContentPartPr/>
              <p14:nvPr/>
            </p14:nvContentPartPr>
            <p14:xfrm>
              <a:off x="9727960" y="2282420"/>
              <a:ext cx="11880" cy="18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F199390-B8A6-4DB7-A654-6F77A3556D0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709960" y="2264780"/>
                <a:ext cx="4752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79F2BC-999B-4F8C-A7F6-B7DC16D99135}"/>
              </a:ext>
            </a:extLst>
          </p:cNvPr>
          <p:cNvGrpSpPr/>
          <p:nvPr/>
        </p:nvGrpSpPr>
        <p:grpSpPr>
          <a:xfrm>
            <a:off x="414040" y="3290780"/>
            <a:ext cx="698040" cy="469080"/>
            <a:chOff x="414040" y="3290780"/>
            <a:chExt cx="69804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229AA91-86B8-445D-9837-9047252D7A2A}"/>
                    </a:ext>
                  </a:extLst>
                </p14:cNvPr>
                <p14:cNvContentPartPr/>
                <p14:nvPr/>
              </p14:nvContentPartPr>
              <p14:xfrm>
                <a:off x="414040" y="3303740"/>
                <a:ext cx="43560" cy="442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229AA91-86B8-445D-9837-9047252D7A2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6040" y="3285740"/>
                  <a:ext cx="792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0EEFC7-0543-4882-99E7-9A82D04F6C5B}"/>
                    </a:ext>
                  </a:extLst>
                </p14:cNvPr>
                <p14:cNvContentPartPr/>
                <p14:nvPr/>
              </p14:nvContentPartPr>
              <p14:xfrm>
                <a:off x="505480" y="3351260"/>
                <a:ext cx="226080" cy="408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0EEFC7-0543-4882-99E7-9A82D04F6C5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7840" y="3333260"/>
                  <a:ext cx="2617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7210A4-C14A-4A3A-8AD9-D14EF7A99DAB}"/>
                    </a:ext>
                  </a:extLst>
                </p14:cNvPr>
                <p14:cNvContentPartPr/>
                <p14:nvPr/>
              </p14:nvContentPartPr>
              <p14:xfrm>
                <a:off x="883120" y="3290780"/>
                <a:ext cx="228960" cy="38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7210A4-C14A-4A3A-8AD9-D14EF7A99D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480" y="3272780"/>
                  <a:ext cx="26460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F7199A1-1271-472A-A925-A6ED49BEE1B2}"/>
                  </a:ext>
                </a:extLst>
              </p14:cNvPr>
              <p14:cNvContentPartPr/>
              <p14:nvPr/>
            </p14:nvContentPartPr>
            <p14:xfrm>
              <a:off x="1381360" y="3319940"/>
              <a:ext cx="298440" cy="419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F7199A1-1271-472A-A925-A6ED49BEE1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63360" y="3301940"/>
                <a:ext cx="3340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AC5BA5-E79C-41CD-8C54-396FE4C8DBCA}"/>
                  </a:ext>
                </a:extLst>
              </p14:cNvPr>
              <p14:cNvContentPartPr/>
              <p14:nvPr/>
            </p14:nvContentPartPr>
            <p14:xfrm>
              <a:off x="1949080" y="3396260"/>
              <a:ext cx="65160" cy="46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AC5BA5-E79C-41CD-8C54-396FE4C8DBC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931080" y="3378260"/>
                <a:ext cx="100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12449FF-927C-4A13-B720-AD933A18F206}"/>
                  </a:ext>
                </a:extLst>
              </p14:cNvPr>
              <p14:cNvContentPartPr/>
              <p14:nvPr/>
            </p14:nvContentPartPr>
            <p14:xfrm>
              <a:off x="1960600" y="3606500"/>
              <a:ext cx="77400" cy="57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12449FF-927C-4A13-B720-AD933A18F20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942960" y="3588860"/>
                <a:ext cx="11304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316A096-E1F8-4FBA-BE2A-132CEA143120}"/>
              </a:ext>
            </a:extLst>
          </p:cNvPr>
          <p:cNvGrpSpPr/>
          <p:nvPr/>
        </p:nvGrpSpPr>
        <p:grpSpPr>
          <a:xfrm>
            <a:off x="3166960" y="3249020"/>
            <a:ext cx="1227600" cy="486360"/>
            <a:chOff x="3166960" y="3249020"/>
            <a:chExt cx="1227600" cy="48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F98A7F-CF51-4CB6-809A-811D17BEC2A2}"/>
                    </a:ext>
                  </a:extLst>
                </p14:cNvPr>
                <p14:cNvContentPartPr/>
                <p14:nvPr/>
              </p14:nvContentPartPr>
              <p14:xfrm>
                <a:off x="3166960" y="3394100"/>
                <a:ext cx="223920" cy="341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F98A7F-CF51-4CB6-809A-811D17BEC2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48960" y="3376460"/>
                  <a:ext cx="259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E263426-D0CA-4FF4-AF30-85DB515A5830}"/>
                    </a:ext>
                  </a:extLst>
                </p14:cNvPr>
                <p14:cNvContentPartPr/>
                <p14:nvPr/>
              </p14:nvContentPartPr>
              <p14:xfrm>
                <a:off x="3238240" y="3324260"/>
                <a:ext cx="216360" cy="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E263426-D0CA-4FF4-AF30-85DB515A58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20240" y="3306260"/>
                  <a:ext cx="252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3F414A-28AB-42E3-9296-E48C0A5545AE}"/>
                    </a:ext>
                  </a:extLst>
                </p14:cNvPr>
                <p14:cNvContentPartPr/>
                <p14:nvPr/>
              </p14:nvContentPartPr>
              <p14:xfrm>
                <a:off x="3200440" y="3496340"/>
                <a:ext cx="138960" cy="1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3F414A-28AB-42E3-9296-E48C0A5545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82440" y="3478700"/>
                  <a:ext cx="174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4E5FB8-67B4-4E22-97A3-567639355E66}"/>
                    </a:ext>
                  </a:extLst>
                </p14:cNvPr>
                <p14:cNvContentPartPr/>
                <p14:nvPr/>
              </p14:nvContentPartPr>
              <p14:xfrm>
                <a:off x="3606520" y="3295820"/>
                <a:ext cx="165600" cy="375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4E5FB8-67B4-4E22-97A3-567639355E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8880" y="3278180"/>
                  <a:ext cx="201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68B7A3-97C3-4E15-A5B9-04380549E69F}"/>
                    </a:ext>
                  </a:extLst>
                </p14:cNvPr>
                <p14:cNvContentPartPr/>
                <p14:nvPr/>
              </p14:nvContentPartPr>
              <p14:xfrm>
                <a:off x="3953920" y="3314540"/>
                <a:ext cx="105480" cy="338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68B7A3-97C3-4E15-A5B9-04380549E6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35920" y="3296540"/>
                  <a:ext cx="141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A78211-9438-4A7A-86A0-99E2460A2AAE}"/>
                    </a:ext>
                  </a:extLst>
                </p14:cNvPr>
                <p14:cNvContentPartPr/>
                <p14:nvPr/>
              </p14:nvContentPartPr>
              <p14:xfrm>
                <a:off x="3854920" y="3417140"/>
                <a:ext cx="144360" cy="62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A78211-9438-4A7A-86A0-99E2460A2A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6920" y="3399500"/>
                  <a:ext cx="180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72B2F4-675D-4E92-B6BE-B148B72E5905}"/>
                    </a:ext>
                  </a:extLst>
                </p14:cNvPr>
                <p14:cNvContentPartPr/>
                <p14:nvPr/>
              </p14:nvContentPartPr>
              <p14:xfrm>
                <a:off x="4254160" y="3249020"/>
                <a:ext cx="140400" cy="449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72B2F4-675D-4E92-B6BE-B148B72E59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36160" y="3231020"/>
                  <a:ext cx="176040" cy="48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E6FCF3F-97C0-4524-8FBD-8E8931D7BA7D}"/>
                  </a:ext>
                </a:extLst>
              </p14:cNvPr>
              <p14:cNvContentPartPr/>
              <p14:nvPr/>
            </p14:nvContentPartPr>
            <p14:xfrm>
              <a:off x="4749520" y="3466460"/>
              <a:ext cx="214920" cy="13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E6FCF3F-97C0-4524-8FBD-8E8931D7BA7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31880" y="3448820"/>
                <a:ext cx="250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099DA73-995C-4921-96C5-E80071D632E3}"/>
                  </a:ext>
                </a:extLst>
              </p14:cNvPr>
              <p14:cNvContentPartPr/>
              <p14:nvPr/>
            </p14:nvContentPartPr>
            <p14:xfrm>
              <a:off x="4711360" y="3605780"/>
              <a:ext cx="252000" cy="26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099DA73-995C-4921-96C5-E80071D632E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93360" y="3588140"/>
                <a:ext cx="2876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560F1B6-9FD1-4CD3-B227-3F01AC2FBA55}"/>
              </a:ext>
            </a:extLst>
          </p:cNvPr>
          <p:cNvGrpSpPr/>
          <p:nvPr/>
        </p:nvGrpSpPr>
        <p:grpSpPr>
          <a:xfrm>
            <a:off x="5461240" y="3301220"/>
            <a:ext cx="521280" cy="546840"/>
            <a:chOff x="5461240" y="3301220"/>
            <a:chExt cx="52128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8091577-17A7-459C-B1B0-5CAAE73336EF}"/>
                    </a:ext>
                  </a:extLst>
                </p14:cNvPr>
                <p14:cNvContentPartPr/>
                <p14:nvPr/>
              </p14:nvContentPartPr>
              <p14:xfrm>
                <a:off x="5461240" y="3381500"/>
                <a:ext cx="206640" cy="263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8091577-17A7-459C-B1B0-5CAAE73336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43600" y="3363500"/>
                  <a:ext cx="242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D3E2E3-8F02-42BE-BDB8-BEA68E0D4C6D}"/>
                    </a:ext>
                  </a:extLst>
                </p14:cNvPr>
                <p14:cNvContentPartPr/>
                <p14:nvPr/>
              </p14:nvContentPartPr>
              <p14:xfrm>
                <a:off x="5496160" y="3301220"/>
                <a:ext cx="191880" cy="31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D3E2E3-8F02-42BE-BDB8-BEA68E0D4C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78520" y="3283580"/>
                  <a:ext cx="227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16FD7A-7403-43DB-B070-DF0D17805E03}"/>
                    </a:ext>
                  </a:extLst>
                </p14:cNvPr>
                <p14:cNvContentPartPr/>
                <p14:nvPr/>
              </p14:nvContentPartPr>
              <p14:xfrm>
                <a:off x="5496160" y="3405260"/>
                <a:ext cx="141840" cy="23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16FD7A-7403-43DB-B070-DF0D17805E0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78520" y="3387620"/>
                  <a:ext cx="177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25F523-94A8-4009-BC52-7C66EF35EEAA}"/>
                    </a:ext>
                  </a:extLst>
                </p14:cNvPr>
                <p14:cNvContentPartPr/>
                <p14:nvPr/>
              </p14:nvContentPartPr>
              <p14:xfrm>
                <a:off x="5756800" y="3613700"/>
                <a:ext cx="60120" cy="234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25F523-94A8-4009-BC52-7C66EF35EE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39160" y="3595700"/>
                  <a:ext cx="95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F1804F-7F3E-4CE0-A3CA-E3146AE41269}"/>
                    </a:ext>
                  </a:extLst>
                </p14:cNvPr>
                <p14:cNvContentPartPr/>
                <p14:nvPr/>
              </p14:nvContentPartPr>
              <p14:xfrm>
                <a:off x="5786680" y="3516140"/>
                <a:ext cx="195840" cy="331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F1804F-7F3E-4CE0-A3CA-E3146AE412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69040" y="3498140"/>
                  <a:ext cx="23148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C6C1E1-5247-4B67-83EF-113D4830E800}"/>
              </a:ext>
            </a:extLst>
          </p:cNvPr>
          <p:cNvGrpSpPr/>
          <p:nvPr/>
        </p:nvGrpSpPr>
        <p:grpSpPr>
          <a:xfrm>
            <a:off x="6334240" y="3352340"/>
            <a:ext cx="277920" cy="319320"/>
            <a:chOff x="6334240" y="3352340"/>
            <a:chExt cx="2779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C323C3-9D0C-4B27-84DC-CE238690E663}"/>
                    </a:ext>
                  </a:extLst>
                </p14:cNvPr>
                <p14:cNvContentPartPr/>
                <p14:nvPr/>
              </p14:nvContentPartPr>
              <p14:xfrm>
                <a:off x="6334240" y="3504620"/>
                <a:ext cx="27792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C323C3-9D0C-4B27-84DC-CE238690E6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16600" y="3486620"/>
                  <a:ext cx="313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1F7CFA-AFC2-4E57-AE85-168FB388FA8E}"/>
                    </a:ext>
                  </a:extLst>
                </p14:cNvPr>
                <p14:cNvContentPartPr/>
                <p14:nvPr/>
              </p14:nvContentPartPr>
              <p14:xfrm>
                <a:off x="6441520" y="3352340"/>
                <a:ext cx="23040" cy="319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1F7CFA-AFC2-4E57-AE85-168FB388FA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23520" y="3334340"/>
                  <a:ext cx="5868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D8F4668-91DF-4008-906C-913D6F703262}"/>
              </a:ext>
            </a:extLst>
          </p:cNvPr>
          <p:cNvGrpSpPr/>
          <p:nvPr/>
        </p:nvGrpSpPr>
        <p:grpSpPr>
          <a:xfrm>
            <a:off x="7106080" y="3227780"/>
            <a:ext cx="467640" cy="557640"/>
            <a:chOff x="7106080" y="3227780"/>
            <a:chExt cx="46764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899F45-A984-4000-93CF-E228F8F521F7}"/>
                    </a:ext>
                  </a:extLst>
                </p14:cNvPr>
                <p14:cNvContentPartPr/>
                <p14:nvPr/>
              </p14:nvContentPartPr>
              <p14:xfrm>
                <a:off x="7106080" y="3352340"/>
                <a:ext cx="171000" cy="258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899F45-A984-4000-93CF-E228F8F521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88080" y="3334340"/>
                  <a:ext cx="206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0C2FF41-D235-4078-9F68-F7A1A44EC76E}"/>
                    </a:ext>
                  </a:extLst>
                </p14:cNvPr>
                <p14:cNvContentPartPr/>
                <p14:nvPr/>
              </p14:nvContentPartPr>
              <p14:xfrm>
                <a:off x="7111840" y="3227780"/>
                <a:ext cx="200520" cy="48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0C2FF41-D235-4078-9F68-F7A1A44EC7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94200" y="3209780"/>
                  <a:ext cx="236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158473-0B1B-4E12-B879-68A30ADC4923}"/>
                    </a:ext>
                  </a:extLst>
                </p14:cNvPr>
                <p14:cNvContentPartPr/>
                <p14:nvPr/>
              </p14:nvContentPartPr>
              <p14:xfrm>
                <a:off x="7126600" y="3403100"/>
                <a:ext cx="131760" cy="15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158473-0B1B-4E12-B879-68A30ADC49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08600" y="3385460"/>
                  <a:ext cx="167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95AC39-ECC0-4F11-A8EF-62E488FB3D95}"/>
                    </a:ext>
                  </a:extLst>
                </p14:cNvPr>
                <p14:cNvContentPartPr/>
                <p14:nvPr/>
              </p14:nvContentPartPr>
              <p14:xfrm>
                <a:off x="7386520" y="3525500"/>
                <a:ext cx="187200" cy="259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95AC39-ECC0-4F11-A8EF-62E488FB3D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68880" y="3507500"/>
                  <a:ext cx="2228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EFB6DA7-9896-404F-9596-F6120937CDDB}"/>
              </a:ext>
            </a:extLst>
          </p:cNvPr>
          <p:cNvGrpSpPr/>
          <p:nvPr/>
        </p:nvGrpSpPr>
        <p:grpSpPr>
          <a:xfrm>
            <a:off x="7911760" y="3309500"/>
            <a:ext cx="326880" cy="280440"/>
            <a:chOff x="7911760" y="3309500"/>
            <a:chExt cx="3268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A36D21-BF98-420B-ABF2-DEC443EF8BD3}"/>
                    </a:ext>
                  </a:extLst>
                </p14:cNvPr>
                <p14:cNvContentPartPr/>
                <p14:nvPr/>
              </p14:nvContentPartPr>
              <p14:xfrm>
                <a:off x="7911760" y="3397700"/>
                <a:ext cx="326880" cy="31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A36D21-BF98-420B-ABF2-DEC443EF8BD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93760" y="3379700"/>
                  <a:ext cx="362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E2786A-BE9D-4968-9464-6D8B41E4E32B}"/>
                    </a:ext>
                  </a:extLst>
                </p14:cNvPr>
                <p14:cNvContentPartPr/>
                <p14:nvPr/>
              </p14:nvContentPartPr>
              <p14:xfrm>
                <a:off x="8132440" y="3309500"/>
                <a:ext cx="27000" cy="280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E2786A-BE9D-4968-9464-6D8B41E4E3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14440" y="3291860"/>
                  <a:ext cx="626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2D022EA-7064-4BE8-A681-D9525682603B}"/>
              </a:ext>
            </a:extLst>
          </p:cNvPr>
          <p:cNvGrpSpPr/>
          <p:nvPr/>
        </p:nvGrpSpPr>
        <p:grpSpPr>
          <a:xfrm>
            <a:off x="8634280" y="3123020"/>
            <a:ext cx="595800" cy="584280"/>
            <a:chOff x="8634280" y="3123020"/>
            <a:chExt cx="59580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C4569C-A83F-4F44-BB1F-F23D253B8AF7}"/>
                    </a:ext>
                  </a:extLst>
                </p14:cNvPr>
                <p14:cNvContentPartPr/>
                <p14:nvPr/>
              </p14:nvContentPartPr>
              <p14:xfrm>
                <a:off x="8634280" y="3276740"/>
                <a:ext cx="194760" cy="243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C4569C-A83F-4F44-BB1F-F23D253B8A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16280" y="3259100"/>
                  <a:ext cx="230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43BF5EB-A087-4BA0-9FBE-CE857A375F1A}"/>
                    </a:ext>
                  </a:extLst>
                </p14:cNvPr>
                <p14:cNvContentPartPr/>
                <p14:nvPr/>
              </p14:nvContentPartPr>
              <p14:xfrm>
                <a:off x="8648680" y="3123020"/>
                <a:ext cx="203760" cy="64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43BF5EB-A087-4BA0-9FBE-CE857A375F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30680" y="3105020"/>
                  <a:ext cx="239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5410CFA-7DC5-4A69-9E71-762C325F1177}"/>
                    </a:ext>
                  </a:extLst>
                </p14:cNvPr>
                <p14:cNvContentPartPr/>
                <p14:nvPr/>
              </p14:nvContentPartPr>
              <p14:xfrm>
                <a:off x="8637880" y="3301940"/>
                <a:ext cx="227880" cy="2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5410CFA-7DC5-4A69-9E71-762C325F117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20240" y="3283940"/>
                  <a:ext cx="263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9897717-4B32-49DB-BA91-64578828670F}"/>
                    </a:ext>
                  </a:extLst>
                </p14:cNvPr>
                <p14:cNvContentPartPr/>
                <p14:nvPr/>
              </p14:nvContentPartPr>
              <p14:xfrm>
                <a:off x="9042160" y="3518660"/>
                <a:ext cx="187920" cy="188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9897717-4B32-49DB-BA91-6457882867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24160" y="3501020"/>
                  <a:ext cx="22356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BF3CC25-1E16-47FC-89AA-DFA8D92FEEF9}"/>
              </a:ext>
            </a:extLst>
          </p:cNvPr>
          <p:cNvGrpSpPr/>
          <p:nvPr/>
        </p:nvGrpSpPr>
        <p:grpSpPr>
          <a:xfrm>
            <a:off x="9664240" y="3083420"/>
            <a:ext cx="2047320" cy="716040"/>
            <a:chOff x="9664240" y="3083420"/>
            <a:chExt cx="204732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1C23B4-A64C-4B17-8556-67CC302EDDCD}"/>
                    </a:ext>
                  </a:extLst>
                </p14:cNvPr>
                <p14:cNvContentPartPr/>
                <p14:nvPr/>
              </p14:nvContentPartPr>
              <p14:xfrm>
                <a:off x="9664240" y="3453500"/>
                <a:ext cx="844920" cy="14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1C23B4-A64C-4B17-8556-67CC302EDDC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646600" y="3435860"/>
                  <a:ext cx="880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FD8600-7576-4F03-90BD-C1B3523B5706}"/>
                    </a:ext>
                  </a:extLst>
                </p14:cNvPr>
                <p14:cNvContentPartPr/>
                <p14:nvPr/>
              </p14:nvContentPartPr>
              <p14:xfrm>
                <a:off x="10515640" y="3357380"/>
                <a:ext cx="408960" cy="233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FD8600-7576-4F03-90BD-C1B3523B57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98000" y="3339380"/>
                  <a:ext cx="444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4667BC-3267-4E74-8C5F-C6D413D0EF45}"/>
                    </a:ext>
                  </a:extLst>
                </p14:cNvPr>
                <p14:cNvContentPartPr/>
                <p14:nvPr/>
              </p14:nvContentPartPr>
              <p14:xfrm>
                <a:off x="10643800" y="3367100"/>
                <a:ext cx="106200" cy="240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54667BC-3267-4E74-8C5F-C6D413D0EF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26160" y="3349100"/>
                  <a:ext cx="141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A99C28F-45F9-43F5-B2EF-64ABD687232A}"/>
                    </a:ext>
                  </a:extLst>
                </p14:cNvPr>
                <p14:cNvContentPartPr/>
                <p14:nvPr/>
              </p14:nvContentPartPr>
              <p14:xfrm>
                <a:off x="11264080" y="3367100"/>
                <a:ext cx="14040" cy="14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A99C28F-45F9-43F5-B2EF-64ABD68723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46080" y="3349100"/>
                  <a:ext cx="49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1E8D5BC-986B-4936-AD23-054643D1B78C}"/>
                    </a:ext>
                  </a:extLst>
                </p14:cNvPr>
                <p14:cNvContentPartPr/>
                <p14:nvPr/>
              </p14:nvContentPartPr>
              <p14:xfrm>
                <a:off x="10999480" y="3083420"/>
                <a:ext cx="712080" cy="716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1E8D5BC-986B-4936-AD23-054643D1B7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81840" y="3065420"/>
                  <a:ext cx="747720" cy="75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77F66E8-7A25-47ED-B2BB-08986657EAF3}"/>
              </a:ext>
            </a:extLst>
          </p:cNvPr>
          <p:cNvGrpSpPr/>
          <p:nvPr/>
        </p:nvGrpSpPr>
        <p:grpSpPr>
          <a:xfrm>
            <a:off x="393520" y="4176740"/>
            <a:ext cx="1160280" cy="367200"/>
            <a:chOff x="393520" y="4176740"/>
            <a:chExt cx="116028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1EE8FD8-5AC3-4947-9261-C075840E2B3B}"/>
                    </a:ext>
                  </a:extLst>
                </p14:cNvPr>
                <p14:cNvContentPartPr/>
                <p14:nvPr/>
              </p14:nvContentPartPr>
              <p14:xfrm>
                <a:off x="393520" y="4318940"/>
                <a:ext cx="257400" cy="225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1EE8FD8-5AC3-4947-9261-C075840E2B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5520" y="4300940"/>
                  <a:ext cx="293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F4DA4F4-9EE0-4CB0-AAE2-E7539067C718}"/>
                    </a:ext>
                  </a:extLst>
                </p14:cNvPr>
                <p14:cNvContentPartPr/>
                <p14:nvPr/>
              </p14:nvContentPartPr>
              <p14:xfrm>
                <a:off x="761800" y="4176740"/>
                <a:ext cx="142920" cy="273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F4DA4F4-9EE0-4CB0-AAE2-E7539067C7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4160" y="4159100"/>
                  <a:ext cx="178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648CC8D-0430-43EE-9DAC-4EDFC46C38A5}"/>
                    </a:ext>
                  </a:extLst>
                </p14:cNvPr>
                <p14:cNvContentPartPr/>
                <p14:nvPr/>
              </p14:nvContentPartPr>
              <p14:xfrm>
                <a:off x="1018120" y="4214180"/>
                <a:ext cx="144720" cy="199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648CC8D-0430-43EE-9DAC-4EDFC46C38A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0120" y="4196180"/>
                  <a:ext cx="180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AAA4D3-5455-4E2F-BFDD-66B013646591}"/>
                    </a:ext>
                  </a:extLst>
                </p14:cNvPr>
                <p14:cNvContentPartPr/>
                <p14:nvPr/>
              </p14:nvContentPartPr>
              <p14:xfrm>
                <a:off x="1231600" y="4260980"/>
                <a:ext cx="88200" cy="115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AAA4D3-5455-4E2F-BFDD-66B01364659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13960" y="4243340"/>
                  <a:ext cx="123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DE7E21-8586-4A16-B80B-7CF50881D34D}"/>
                    </a:ext>
                  </a:extLst>
                </p14:cNvPr>
                <p14:cNvContentPartPr/>
                <p14:nvPr/>
              </p14:nvContentPartPr>
              <p14:xfrm>
                <a:off x="1409440" y="4271060"/>
                <a:ext cx="144360" cy="226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DE7E21-8586-4A16-B80B-7CF50881D3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391440" y="4253060"/>
                  <a:ext cx="18000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0815E4C-0ACB-417C-BBE7-D080A511005E}"/>
              </a:ext>
            </a:extLst>
          </p:cNvPr>
          <p:cNvGrpSpPr/>
          <p:nvPr/>
        </p:nvGrpSpPr>
        <p:grpSpPr>
          <a:xfrm>
            <a:off x="2374600" y="4205900"/>
            <a:ext cx="1416240" cy="538200"/>
            <a:chOff x="2374600" y="4205900"/>
            <a:chExt cx="141624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650616E-DE58-429A-96FB-B71D3BC0D3CF}"/>
                    </a:ext>
                  </a:extLst>
                </p14:cNvPr>
                <p14:cNvContentPartPr/>
                <p14:nvPr/>
              </p14:nvContentPartPr>
              <p14:xfrm>
                <a:off x="2374600" y="4205900"/>
                <a:ext cx="159480" cy="287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650616E-DE58-429A-96FB-B71D3BC0D3C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56960" y="4188260"/>
                  <a:ext cx="195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0FA0102-77C1-4B70-88E3-C9D8D3449CC1}"/>
                    </a:ext>
                  </a:extLst>
                </p14:cNvPr>
                <p14:cNvContentPartPr/>
                <p14:nvPr/>
              </p14:nvContentPartPr>
              <p14:xfrm>
                <a:off x="2629840" y="4281500"/>
                <a:ext cx="93960" cy="196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0FA0102-77C1-4B70-88E3-C9D8D3449C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12200" y="4263500"/>
                  <a:ext cx="129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565403-AEFC-4318-940F-14A23B5FD819}"/>
                    </a:ext>
                  </a:extLst>
                </p14:cNvPr>
                <p14:cNvContentPartPr/>
                <p14:nvPr/>
              </p14:nvContentPartPr>
              <p14:xfrm>
                <a:off x="2818480" y="4213100"/>
                <a:ext cx="26280" cy="257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565403-AEFC-4318-940F-14A23B5FD81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00840" y="4195460"/>
                  <a:ext cx="61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C6ED47-344D-4405-A4DA-868FB21F9F29}"/>
                    </a:ext>
                  </a:extLst>
                </p14:cNvPr>
                <p14:cNvContentPartPr/>
                <p14:nvPr/>
              </p14:nvContentPartPr>
              <p14:xfrm>
                <a:off x="2993440" y="4214540"/>
                <a:ext cx="83880" cy="270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C6ED47-344D-4405-A4DA-868FB21F9F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75800" y="4196900"/>
                  <a:ext cx="119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66270E-20F0-4D03-B087-FCD41B3CD663}"/>
                    </a:ext>
                  </a:extLst>
                </p14:cNvPr>
                <p14:cNvContentPartPr/>
                <p14:nvPr/>
              </p14:nvContentPartPr>
              <p14:xfrm>
                <a:off x="3011800" y="4342340"/>
                <a:ext cx="129600" cy="13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66270E-20F0-4D03-B087-FCD41B3CD66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93800" y="4324340"/>
                  <a:ext cx="165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13DDFA3-304A-4E50-AECB-A48F1FFE62F7}"/>
                    </a:ext>
                  </a:extLst>
                </p14:cNvPr>
                <p14:cNvContentPartPr/>
                <p14:nvPr/>
              </p14:nvContentPartPr>
              <p14:xfrm>
                <a:off x="3214840" y="4270700"/>
                <a:ext cx="379440" cy="47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13DDFA3-304A-4E50-AECB-A48F1FFE62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97200" y="4252700"/>
                  <a:ext cx="4150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686BB5-DAE4-47CF-8F05-5BC13CAD7087}"/>
                    </a:ext>
                  </a:extLst>
                </p14:cNvPr>
                <p14:cNvContentPartPr/>
                <p14:nvPr/>
              </p14:nvContentPartPr>
              <p14:xfrm>
                <a:off x="3666280" y="4297340"/>
                <a:ext cx="124560" cy="227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686BB5-DAE4-47CF-8F05-5BC13CAD708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48280" y="4279340"/>
                  <a:ext cx="16020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B6E3B30-2220-4CC4-8961-0526F6672CC3}"/>
              </a:ext>
            </a:extLst>
          </p:cNvPr>
          <p:cNvGrpSpPr/>
          <p:nvPr/>
        </p:nvGrpSpPr>
        <p:grpSpPr>
          <a:xfrm>
            <a:off x="4312840" y="4062980"/>
            <a:ext cx="979200" cy="695520"/>
            <a:chOff x="4312840" y="4062980"/>
            <a:chExt cx="979200" cy="6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67AEE4-3185-4733-BAFB-175A68AA921A}"/>
                    </a:ext>
                  </a:extLst>
                </p14:cNvPr>
                <p14:cNvContentPartPr/>
                <p14:nvPr/>
              </p14:nvContentPartPr>
              <p14:xfrm>
                <a:off x="4312840" y="4062980"/>
                <a:ext cx="219600" cy="396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67AEE4-3185-4733-BAFB-175A68AA92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94840" y="4045340"/>
                  <a:ext cx="2552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7EABED3-37ED-4A09-B1FC-FD913FE82D42}"/>
                    </a:ext>
                  </a:extLst>
                </p14:cNvPr>
                <p14:cNvContentPartPr/>
                <p14:nvPr/>
              </p14:nvContentPartPr>
              <p14:xfrm>
                <a:off x="4648360" y="4244420"/>
                <a:ext cx="81360" cy="145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7EABED3-37ED-4A09-B1FC-FD913FE82D4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30360" y="4226780"/>
                  <a:ext cx="117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F0E0E10-3079-4016-BD76-1A4AEB72FC53}"/>
                    </a:ext>
                  </a:extLst>
                </p14:cNvPr>
                <p14:cNvContentPartPr/>
                <p14:nvPr/>
              </p14:nvContentPartPr>
              <p14:xfrm>
                <a:off x="4833040" y="4272860"/>
                <a:ext cx="106200" cy="135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F0E0E10-3079-4016-BD76-1A4AEB72FC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15400" y="4255220"/>
                  <a:ext cx="141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83E264-ACA4-4B43-9E68-0EE581E48F50}"/>
                    </a:ext>
                  </a:extLst>
                </p14:cNvPr>
                <p14:cNvContentPartPr/>
                <p14:nvPr/>
              </p14:nvContentPartPr>
              <p14:xfrm>
                <a:off x="5092240" y="4266380"/>
                <a:ext cx="41400" cy="492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83E264-ACA4-4B43-9E68-0EE581E48F5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74240" y="4248740"/>
                  <a:ext cx="770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F89061-C6C9-450E-84E8-6753C1E00201}"/>
                    </a:ext>
                  </a:extLst>
                </p14:cNvPr>
                <p14:cNvContentPartPr/>
                <p14:nvPr/>
              </p14:nvContentPartPr>
              <p14:xfrm>
                <a:off x="5145520" y="4189340"/>
                <a:ext cx="146520" cy="233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F89061-C6C9-450E-84E8-6753C1E002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27520" y="4171700"/>
                  <a:ext cx="18216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C1C7E8A-9D1C-4012-843B-393CAF8B3B9F}"/>
              </a:ext>
            </a:extLst>
          </p:cNvPr>
          <p:cNvGrpSpPr/>
          <p:nvPr/>
        </p:nvGrpSpPr>
        <p:grpSpPr>
          <a:xfrm>
            <a:off x="5717920" y="4176380"/>
            <a:ext cx="1317960" cy="271080"/>
            <a:chOff x="5717920" y="4176380"/>
            <a:chExt cx="131796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8F8EFB-CA1C-4A49-A89D-286A9FE89FDE}"/>
                    </a:ext>
                  </a:extLst>
                </p14:cNvPr>
                <p14:cNvContentPartPr/>
                <p14:nvPr/>
              </p14:nvContentPartPr>
              <p14:xfrm>
                <a:off x="5717920" y="4201940"/>
                <a:ext cx="226440" cy="245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8F8EFB-CA1C-4A49-A89D-286A9FE89F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00280" y="4183940"/>
                  <a:ext cx="262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F221E94-9FAD-4054-9B5C-0A645D1FD1C9}"/>
                    </a:ext>
                  </a:extLst>
                </p14:cNvPr>
                <p14:cNvContentPartPr/>
                <p14:nvPr/>
              </p14:nvContentPartPr>
              <p14:xfrm>
                <a:off x="6070360" y="4206620"/>
                <a:ext cx="63720" cy="214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F221E94-9FAD-4054-9B5C-0A645D1FD1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52360" y="4188620"/>
                  <a:ext cx="99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E5EF6A-059E-41C5-A063-E6E705E7E035}"/>
                    </a:ext>
                  </a:extLst>
                </p14:cNvPr>
                <p14:cNvContentPartPr/>
                <p14:nvPr/>
              </p14:nvContentPartPr>
              <p14:xfrm>
                <a:off x="6235240" y="4196180"/>
                <a:ext cx="146880" cy="152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E5EF6A-059E-41C5-A063-E6E705E7E0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17600" y="4178540"/>
                  <a:ext cx="182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2ED9C6E-C9C5-4CDC-BAB1-00F8971D825B}"/>
                    </a:ext>
                  </a:extLst>
                </p14:cNvPr>
                <p14:cNvContentPartPr/>
                <p14:nvPr/>
              </p14:nvContentPartPr>
              <p14:xfrm>
                <a:off x="6442600" y="4241540"/>
                <a:ext cx="114120" cy="126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2ED9C6E-C9C5-4CDC-BAB1-00F8971D825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24960" y="4223540"/>
                  <a:ext cx="149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C83771E-A61C-445F-A94F-E2990EACED4A}"/>
                    </a:ext>
                  </a:extLst>
                </p14:cNvPr>
                <p14:cNvContentPartPr/>
                <p14:nvPr/>
              </p14:nvContentPartPr>
              <p14:xfrm>
                <a:off x="6616120" y="4203740"/>
                <a:ext cx="181800" cy="179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C83771E-A61C-445F-A94F-E2990EACED4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98480" y="4185740"/>
                  <a:ext cx="217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A25D94A-A902-4A05-A718-9EE343B435C3}"/>
                    </a:ext>
                  </a:extLst>
                </p14:cNvPr>
                <p14:cNvContentPartPr/>
                <p14:nvPr/>
              </p14:nvContentPartPr>
              <p14:xfrm>
                <a:off x="6959560" y="4176380"/>
                <a:ext cx="76320" cy="243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A25D94A-A902-4A05-A718-9EE343B435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41560" y="4158740"/>
                  <a:ext cx="1119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B055FE5-AF9A-46CE-82C8-0763CBE4A39A}"/>
              </a:ext>
            </a:extLst>
          </p:cNvPr>
          <p:cNvGrpSpPr/>
          <p:nvPr/>
        </p:nvGrpSpPr>
        <p:grpSpPr>
          <a:xfrm>
            <a:off x="7721320" y="4109420"/>
            <a:ext cx="553320" cy="281160"/>
            <a:chOff x="7721320" y="4109420"/>
            <a:chExt cx="55332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90C20BC-C2B6-4867-B890-0C9D76169C5C}"/>
                    </a:ext>
                  </a:extLst>
                </p14:cNvPr>
                <p14:cNvContentPartPr/>
                <p14:nvPr/>
              </p14:nvContentPartPr>
              <p14:xfrm>
                <a:off x="7772800" y="4116260"/>
                <a:ext cx="37800" cy="274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90C20BC-C2B6-4867-B890-0C9D76169C5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55160" y="4098620"/>
                  <a:ext cx="73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9842D7-F8D5-4EE8-A9F0-8A374C5DB68C}"/>
                    </a:ext>
                  </a:extLst>
                </p14:cNvPr>
                <p14:cNvContentPartPr/>
                <p14:nvPr/>
              </p14:nvContentPartPr>
              <p14:xfrm>
                <a:off x="7721320" y="4109420"/>
                <a:ext cx="553320" cy="243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9842D7-F8D5-4EE8-A9F0-8A374C5DB6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03680" y="4091420"/>
                  <a:ext cx="58896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52F71D1-58CC-4615-9630-05B7940A77B0}"/>
              </a:ext>
            </a:extLst>
          </p:cNvPr>
          <p:cNvGrpSpPr/>
          <p:nvPr/>
        </p:nvGrpSpPr>
        <p:grpSpPr>
          <a:xfrm>
            <a:off x="8800960" y="4022660"/>
            <a:ext cx="2032560" cy="311040"/>
            <a:chOff x="8800960" y="4022660"/>
            <a:chExt cx="203256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2BF950-11B5-44F7-B59D-6A1FEA3967D7}"/>
                    </a:ext>
                  </a:extLst>
                </p14:cNvPr>
                <p14:cNvContentPartPr/>
                <p14:nvPr/>
              </p14:nvContentPartPr>
              <p14:xfrm>
                <a:off x="8800960" y="4132820"/>
                <a:ext cx="184320" cy="200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2BF950-11B5-44F7-B59D-6A1FEA3967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82960" y="4115180"/>
                  <a:ext cx="219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B7BBE85-976E-4EA0-B90C-8C777EA58A54}"/>
                    </a:ext>
                  </a:extLst>
                </p14:cNvPr>
                <p14:cNvContentPartPr/>
                <p14:nvPr/>
              </p14:nvContentPartPr>
              <p14:xfrm>
                <a:off x="9003640" y="4035980"/>
                <a:ext cx="385560" cy="256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B7BBE85-976E-4EA0-B90C-8C777EA58A5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86000" y="4018340"/>
                  <a:ext cx="421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1BFA37B-83A6-4BB3-9695-DD2AE7A8E48C}"/>
                    </a:ext>
                  </a:extLst>
                </p14:cNvPr>
                <p14:cNvContentPartPr/>
                <p14:nvPr/>
              </p14:nvContentPartPr>
              <p14:xfrm>
                <a:off x="9550480" y="4098620"/>
                <a:ext cx="13680" cy="128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1BFA37B-83A6-4BB3-9695-DD2AE7A8E48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32480" y="4080980"/>
                  <a:ext cx="49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F9FD2F5-3FB1-4434-8397-74B84E3BC91F}"/>
                    </a:ext>
                  </a:extLst>
                </p14:cNvPr>
                <p14:cNvContentPartPr/>
                <p14:nvPr/>
              </p14:nvContentPartPr>
              <p14:xfrm>
                <a:off x="9737680" y="4049660"/>
                <a:ext cx="41400" cy="215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F9FD2F5-3FB1-4434-8397-74B84E3BC9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19680" y="4032020"/>
                  <a:ext cx="77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5664A3B-37F4-4055-88F1-B3040D102A67}"/>
                    </a:ext>
                  </a:extLst>
                </p14:cNvPr>
                <p14:cNvContentPartPr/>
                <p14:nvPr/>
              </p14:nvContentPartPr>
              <p14:xfrm>
                <a:off x="9906160" y="4022660"/>
                <a:ext cx="68400" cy="245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5664A3B-37F4-4055-88F1-B3040D102A6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88160" y="4004660"/>
                  <a:ext cx="104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3BDDFBA-07EA-4B69-BFED-54950261E925}"/>
                    </a:ext>
                  </a:extLst>
                </p14:cNvPr>
                <p14:cNvContentPartPr/>
                <p14:nvPr/>
              </p14:nvContentPartPr>
              <p14:xfrm>
                <a:off x="9916600" y="4052540"/>
                <a:ext cx="622440" cy="187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3BDDFBA-07EA-4B69-BFED-54950261E92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98600" y="4034900"/>
                  <a:ext cx="65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CD96F9-015F-4384-A7E7-F2A0A6324246}"/>
                    </a:ext>
                  </a:extLst>
                </p14:cNvPr>
                <p14:cNvContentPartPr/>
                <p14:nvPr/>
              </p14:nvContentPartPr>
              <p14:xfrm>
                <a:off x="10790320" y="4133180"/>
                <a:ext cx="43200" cy="51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CD96F9-015F-4384-A7E7-F2A0A632424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72320" y="4115180"/>
                  <a:ext cx="78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32625D4-586D-4097-984A-05C0B180E04E}"/>
                    </a:ext>
                  </a:extLst>
                </p14:cNvPr>
                <p14:cNvContentPartPr/>
                <p14:nvPr/>
              </p14:nvContentPartPr>
              <p14:xfrm>
                <a:off x="10769800" y="4304900"/>
                <a:ext cx="12960" cy="10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32625D4-586D-4097-984A-05C0B180E04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51800" y="4287260"/>
                  <a:ext cx="486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2E3C034-C39D-474F-94C4-4E393D68C041}"/>
              </a:ext>
            </a:extLst>
          </p:cNvPr>
          <p:cNvGrpSpPr/>
          <p:nvPr/>
        </p:nvGrpSpPr>
        <p:grpSpPr>
          <a:xfrm>
            <a:off x="4057960" y="4736900"/>
            <a:ext cx="599760" cy="644400"/>
            <a:chOff x="4057960" y="4736900"/>
            <a:chExt cx="59976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B70807-DDA5-4A6D-903C-603B64821759}"/>
                    </a:ext>
                  </a:extLst>
                </p14:cNvPr>
                <p14:cNvContentPartPr/>
                <p14:nvPr/>
              </p14:nvContentPartPr>
              <p14:xfrm>
                <a:off x="4057960" y="4812500"/>
                <a:ext cx="304920" cy="378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B70807-DDA5-4A6D-903C-603B6482175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39960" y="4794860"/>
                  <a:ext cx="340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E5B61DE-F647-4624-94AA-CB5C288B5DA0}"/>
                    </a:ext>
                  </a:extLst>
                </p14:cNvPr>
                <p14:cNvContentPartPr/>
                <p14:nvPr/>
              </p14:nvContentPartPr>
              <p14:xfrm>
                <a:off x="4127440" y="4736900"/>
                <a:ext cx="267120" cy="35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E5B61DE-F647-4624-94AA-CB5C288B5D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109440" y="4718900"/>
                  <a:ext cx="302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403B168-0D0A-48C1-96F6-69AEAAF45FC2}"/>
                    </a:ext>
                  </a:extLst>
                </p14:cNvPr>
                <p14:cNvContentPartPr/>
                <p14:nvPr/>
              </p14:nvContentPartPr>
              <p14:xfrm>
                <a:off x="4177840" y="4866500"/>
                <a:ext cx="171360" cy="48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403B168-0D0A-48C1-96F6-69AEAAF45FC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159840" y="4848860"/>
                  <a:ext cx="207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3516E6-3330-49BF-84BD-5901F36CE8E5}"/>
                    </a:ext>
                  </a:extLst>
                </p14:cNvPr>
                <p14:cNvContentPartPr/>
                <p14:nvPr/>
              </p14:nvContentPartPr>
              <p14:xfrm>
                <a:off x="4389880" y="5079620"/>
                <a:ext cx="118800" cy="289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3516E6-3330-49BF-84BD-5901F36CE8E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72240" y="5061980"/>
                  <a:ext cx="154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7DDCA17-D1EC-484B-990A-0DDFA410F70D}"/>
                    </a:ext>
                  </a:extLst>
                </p14:cNvPr>
                <p14:cNvContentPartPr/>
                <p14:nvPr/>
              </p14:nvContentPartPr>
              <p14:xfrm>
                <a:off x="4486360" y="5015180"/>
                <a:ext cx="171360" cy="366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7DDCA17-D1EC-484B-990A-0DDFA410F70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68360" y="4997540"/>
                  <a:ext cx="20700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3A4858B-C2C8-4399-96C3-A4C8DA3C2BEE}"/>
                  </a:ext>
                </a:extLst>
              </p14:cNvPr>
              <p14:cNvContentPartPr/>
              <p14:nvPr/>
            </p14:nvContentPartPr>
            <p14:xfrm>
              <a:off x="5129680" y="4965140"/>
              <a:ext cx="255960" cy="270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3A4858B-C2C8-4399-96C3-A4C8DA3C2BE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111680" y="4947140"/>
                <a:ext cx="291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9B36981-A51A-41C2-8D18-9CA49710CB91}"/>
                  </a:ext>
                </a:extLst>
              </p14:cNvPr>
              <p14:cNvContentPartPr/>
              <p14:nvPr/>
            </p14:nvContentPartPr>
            <p14:xfrm>
              <a:off x="5140480" y="5117420"/>
              <a:ext cx="244080" cy="38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9B36981-A51A-41C2-8D18-9CA49710CB9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122480" y="5099780"/>
                <a:ext cx="279720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5CBCB17-4EA3-4711-B851-BF84078E7109}"/>
              </a:ext>
            </a:extLst>
          </p:cNvPr>
          <p:cNvGrpSpPr/>
          <p:nvPr/>
        </p:nvGrpSpPr>
        <p:grpSpPr>
          <a:xfrm>
            <a:off x="5675800" y="4710620"/>
            <a:ext cx="1589400" cy="571320"/>
            <a:chOff x="5675800" y="4710620"/>
            <a:chExt cx="158940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D37088-E7CF-456E-97C9-2A9E93996F70}"/>
                    </a:ext>
                  </a:extLst>
                </p14:cNvPr>
                <p14:cNvContentPartPr/>
                <p14:nvPr/>
              </p14:nvContentPartPr>
              <p14:xfrm>
                <a:off x="5719000" y="4851020"/>
                <a:ext cx="54360" cy="292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D37088-E7CF-456E-97C9-2A9E93996F7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01000" y="4833020"/>
                  <a:ext cx="90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4A9882-D9F0-424D-AC60-26889F18EC95}"/>
                    </a:ext>
                  </a:extLst>
                </p14:cNvPr>
                <p14:cNvContentPartPr/>
                <p14:nvPr/>
              </p14:nvContentPartPr>
              <p14:xfrm>
                <a:off x="5761120" y="4737260"/>
                <a:ext cx="246960" cy="416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4A9882-D9F0-424D-AC60-26889F18EC9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43480" y="4719260"/>
                  <a:ext cx="2826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47D2B2E-FF6B-48E1-8A04-CCFE8C67B450}"/>
                    </a:ext>
                  </a:extLst>
                </p14:cNvPr>
                <p14:cNvContentPartPr/>
                <p14:nvPr/>
              </p14:nvContentPartPr>
              <p14:xfrm>
                <a:off x="5675800" y="5041100"/>
                <a:ext cx="39600" cy="190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47D2B2E-FF6B-48E1-8A04-CCFE8C67B45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58160" y="5023460"/>
                  <a:ext cx="75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1116D1E-8875-46A3-B4CA-71756D30BE9F}"/>
                    </a:ext>
                  </a:extLst>
                </p14:cNvPr>
                <p14:cNvContentPartPr/>
                <p14:nvPr/>
              </p14:nvContentPartPr>
              <p14:xfrm>
                <a:off x="5791360" y="5015900"/>
                <a:ext cx="258840" cy="198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1116D1E-8875-46A3-B4CA-71756D30BE9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73360" y="4998260"/>
                  <a:ext cx="29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59CDF1B-C5AB-4EC2-8BEC-4B2E68AD0E3B}"/>
                    </a:ext>
                  </a:extLst>
                </p14:cNvPr>
                <p14:cNvContentPartPr/>
                <p14:nvPr/>
              </p14:nvContentPartPr>
              <p14:xfrm>
                <a:off x="6374200" y="4809980"/>
                <a:ext cx="34560" cy="387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59CDF1B-C5AB-4EC2-8BEC-4B2E68AD0E3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56560" y="4791980"/>
                  <a:ext cx="70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FE4789B-694B-4854-9821-6AD75CE2372F}"/>
                    </a:ext>
                  </a:extLst>
                </p14:cNvPr>
                <p14:cNvContentPartPr/>
                <p14:nvPr/>
              </p14:nvContentPartPr>
              <p14:xfrm>
                <a:off x="6261160" y="5209220"/>
                <a:ext cx="187200" cy="36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FE4789B-694B-4854-9821-6AD75CE2372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43160" y="5191220"/>
                  <a:ext cx="222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77F0D3-87D7-463A-920F-FCFF0E413E8F}"/>
                    </a:ext>
                  </a:extLst>
                </p14:cNvPr>
                <p14:cNvContentPartPr/>
                <p14:nvPr/>
              </p14:nvContentPartPr>
              <p14:xfrm>
                <a:off x="6268000" y="4710620"/>
                <a:ext cx="199440" cy="136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77F0D3-87D7-463A-920F-FCFF0E413E8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50360" y="4692980"/>
                  <a:ext cx="235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CF8559-3916-4904-9EFE-7D56AE23A8E4}"/>
                    </a:ext>
                  </a:extLst>
                </p14:cNvPr>
                <p14:cNvContentPartPr/>
                <p14:nvPr/>
              </p14:nvContentPartPr>
              <p14:xfrm>
                <a:off x="6666880" y="4796660"/>
                <a:ext cx="140760" cy="485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CF8559-3916-4904-9EFE-7D56AE23A8E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648880" y="4779020"/>
                  <a:ext cx="1764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C35D830-6ED9-4DDF-9713-4274D67AE298}"/>
                    </a:ext>
                  </a:extLst>
                </p14:cNvPr>
                <p14:cNvContentPartPr/>
                <p14:nvPr/>
              </p14:nvContentPartPr>
              <p14:xfrm>
                <a:off x="6959560" y="4867220"/>
                <a:ext cx="69840" cy="309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C35D830-6ED9-4DDF-9713-4274D67AE29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941560" y="4849580"/>
                  <a:ext cx="105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7EEBE51-E274-4C10-88DD-BC7F0B526BD4}"/>
                    </a:ext>
                  </a:extLst>
                </p14:cNvPr>
                <p14:cNvContentPartPr/>
                <p14:nvPr/>
              </p14:nvContentPartPr>
              <p14:xfrm>
                <a:off x="6931120" y="5025260"/>
                <a:ext cx="91800" cy="42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7EEBE51-E274-4C10-88DD-BC7F0B526BD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13480" y="5007620"/>
                  <a:ext cx="127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B64CEE-7F60-4570-A8AA-3C44518FAD27}"/>
                    </a:ext>
                  </a:extLst>
                </p14:cNvPr>
                <p14:cNvContentPartPr/>
                <p14:nvPr/>
              </p14:nvContentPartPr>
              <p14:xfrm>
                <a:off x="7162960" y="4820780"/>
                <a:ext cx="102240" cy="400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B64CEE-7F60-4570-A8AA-3C44518FAD2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144960" y="4802780"/>
                  <a:ext cx="13788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DA102CB-9A68-421D-8125-401AC174B571}"/>
              </a:ext>
            </a:extLst>
          </p:cNvPr>
          <p:cNvGrpSpPr/>
          <p:nvPr/>
        </p:nvGrpSpPr>
        <p:grpSpPr>
          <a:xfrm>
            <a:off x="8885920" y="4710620"/>
            <a:ext cx="2026080" cy="573480"/>
            <a:chOff x="8885920" y="4710620"/>
            <a:chExt cx="202608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C7D7F3E-0166-497A-A39B-269DC4A45D39}"/>
                    </a:ext>
                  </a:extLst>
                </p14:cNvPr>
                <p14:cNvContentPartPr/>
                <p14:nvPr/>
              </p14:nvContentPartPr>
              <p14:xfrm>
                <a:off x="8885920" y="5099060"/>
                <a:ext cx="940320" cy="32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C7D7F3E-0166-497A-A39B-269DC4A45D3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867920" y="5081060"/>
                  <a:ext cx="975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4C2BF36-DE2F-4A8D-A6EF-C81865079E6C}"/>
                    </a:ext>
                  </a:extLst>
                </p14:cNvPr>
                <p14:cNvContentPartPr/>
                <p14:nvPr/>
              </p14:nvContentPartPr>
              <p14:xfrm>
                <a:off x="9717880" y="4995380"/>
                <a:ext cx="248400" cy="240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4C2BF36-DE2F-4A8D-A6EF-C81865079E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00240" y="4977380"/>
                  <a:ext cx="2840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69FA97-A8D4-40CD-AD47-25892E958240}"/>
                    </a:ext>
                  </a:extLst>
                </p14:cNvPr>
                <p14:cNvContentPartPr/>
                <p14:nvPr/>
              </p14:nvContentPartPr>
              <p14:xfrm>
                <a:off x="9734440" y="4980260"/>
                <a:ext cx="37080" cy="303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69FA97-A8D4-40CD-AD47-25892E95824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16440" y="4962260"/>
                  <a:ext cx="72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D052FDA-699C-42A4-9168-3149658F0DE5}"/>
                    </a:ext>
                  </a:extLst>
                </p14:cNvPr>
                <p14:cNvContentPartPr/>
                <p14:nvPr/>
              </p14:nvContentPartPr>
              <p14:xfrm>
                <a:off x="10452280" y="4943900"/>
                <a:ext cx="237960" cy="217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D052FDA-699C-42A4-9168-3149658F0D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434280" y="4926260"/>
                  <a:ext cx="273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CDA228-42AA-4755-A389-10AF6EB532AF}"/>
                    </a:ext>
                  </a:extLst>
                </p14:cNvPr>
                <p14:cNvContentPartPr/>
                <p14:nvPr/>
              </p14:nvContentPartPr>
              <p14:xfrm>
                <a:off x="10143760" y="4710620"/>
                <a:ext cx="768240" cy="538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CDA228-42AA-4755-A389-10AF6EB532A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25760" y="4692980"/>
                  <a:ext cx="803880" cy="57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23C61E4-8FF4-4188-AE81-ACA6BB9FEB3B}"/>
              </a:ext>
            </a:extLst>
          </p:cNvPr>
          <p:cNvGrpSpPr/>
          <p:nvPr/>
        </p:nvGrpSpPr>
        <p:grpSpPr>
          <a:xfrm>
            <a:off x="767400" y="5601120"/>
            <a:ext cx="649440" cy="394200"/>
            <a:chOff x="767400" y="5601120"/>
            <a:chExt cx="64944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2C7F403-12AD-4B2B-94EB-2552B65830F5}"/>
                    </a:ext>
                  </a:extLst>
                </p14:cNvPr>
                <p14:cNvContentPartPr/>
                <p14:nvPr/>
              </p14:nvContentPartPr>
              <p14:xfrm>
                <a:off x="767400" y="5668800"/>
                <a:ext cx="163440" cy="326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2C7F403-12AD-4B2B-94EB-2552B65830F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400" y="5650800"/>
                  <a:ext cx="1990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B54CFD9-DD50-4D41-BBAA-28A856A90850}"/>
                    </a:ext>
                  </a:extLst>
                </p14:cNvPr>
                <p14:cNvContentPartPr/>
                <p14:nvPr/>
              </p14:nvContentPartPr>
              <p14:xfrm>
                <a:off x="1083840" y="5697240"/>
                <a:ext cx="165240" cy="2419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B54CFD9-DD50-4D41-BBAA-28A856A9085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66200" y="5679240"/>
                  <a:ext cx="200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5847B78-C5B4-4869-A8CB-287E6284F9BD}"/>
                    </a:ext>
                  </a:extLst>
                </p14:cNvPr>
                <p14:cNvContentPartPr/>
                <p14:nvPr/>
              </p14:nvContentPartPr>
              <p14:xfrm>
                <a:off x="1360680" y="5601120"/>
                <a:ext cx="56160" cy="291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5847B78-C5B4-4869-A8CB-287E6284F9B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343040" y="5583120"/>
                  <a:ext cx="9180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D0E63D4-2595-4DD2-B4A1-747E7694D356}"/>
              </a:ext>
            </a:extLst>
          </p:cNvPr>
          <p:cNvGrpSpPr/>
          <p:nvPr/>
        </p:nvGrpSpPr>
        <p:grpSpPr>
          <a:xfrm>
            <a:off x="1621320" y="5587080"/>
            <a:ext cx="841680" cy="532440"/>
            <a:chOff x="1621320" y="5587080"/>
            <a:chExt cx="84168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7F34B0B-27A8-480C-98E9-FBCA15170AB9}"/>
                    </a:ext>
                  </a:extLst>
                </p14:cNvPr>
                <p14:cNvContentPartPr/>
                <p14:nvPr/>
              </p14:nvContentPartPr>
              <p14:xfrm>
                <a:off x="1621320" y="5587080"/>
                <a:ext cx="97560" cy="340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7F34B0B-27A8-480C-98E9-FBCA15170AB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603680" y="5569080"/>
                  <a:ext cx="1332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82B7B96-17DE-4EF8-A2AB-3D6866D0B803}"/>
                    </a:ext>
                  </a:extLst>
                </p14:cNvPr>
                <p14:cNvContentPartPr/>
                <p14:nvPr/>
              </p14:nvContentPartPr>
              <p14:xfrm>
                <a:off x="1657320" y="5766000"/>
                <a:ext cx="87120" cy="403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82B7B96-17DE-4EF8-A2AB-3D6866D0B80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639680" y="5748000"/>
                  <a:ext cx="122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B946FD1-143D-499D-A0BC-8D85C8424BB8}"/>
                    </a:ext>
                  </a:extLst>
                </p14:cNvPr>
                <p14:cNvContentPartPr/>
                <p14:nvPr/>
              </p14:nvContentPartPr>
              <p14:xfrm>
                <a:off x="1783680" y="5665920"/>
                <a:ext cx="178200" cy="217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B946FD1-143D-499D-A0BC-8D85C8424BB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765680" y="5647920"/>
                  <a:ext cx="213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35A125-6585-482C-B83F-EFFCF83259A1}"/>
                    </a:ext>
                  </a:extLst>
                </p14:cNvPr>
                <p14:cNvContentPartPr/>
                <p14:nvPr/>
              </p14:nvContentPartPr>
              <p14:xfrm>
                <a:off x="1997160" y="5682120"/>
                <a:ext cx="165600" cy="437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35A125-6585-482C-B83F-EFFCF83259A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979520" y="5664120"/>
                  <a:ext cx="2012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BDEEC61-4177-4DB3-A600-20F3CB5E6D5B}"/>
                    </a:ext>
                  </a:extLst>
                </p14:cNvPr>
                <p14:cNvContentPartPr/>
                <p14:nvPr/>
              </p14:nvContentPartPr>
              <p14:xfrm>
                <a:off x="2255640" y="5697600"/>
                <a:ext cx="207360" cy="207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BDEEC61-4177-4DB3-A600-20F3CB5E6D5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237640" y="5679960"/>
                  <a:ext cx="2430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16AFDC9-9AE2-43BC-B7C3-8E1D0FB3469B}"/>
              </a:ext>
            </a:extLst>
          </p:cNvPr>
          <p:cNvGrpSpPr/>
          <p:nvPr/>
        </p:nvGrpSpPr>
        <p:grpSpPr>
          <a:xfrm>
            <a:off x="3132240" y="5522280"/>
            <a:ext cx="1134360" cy="632880"/>
            <a:chOff x="3132240" y="5522280"/>
            <a:chExt cx="113436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88D667A-3A52-4650-AA59-84E31C67D0EE}"/>
                    </a:ext>
                  </a:extLst>
                </p14:cNvPr>
                <p14:cNvContentPartPr/>
                <p14:nvPr/>
              </p14:nvContentPartPr>
              <p14:xfrm>
                <a:off x="3132240" y="5522280"/>
                <a:ext cx="270000" cy="413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88D667A-3A52-4650-AA59-84E31C67D0E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14240" y="5504640"/>
                  <a:ext cx="305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913F44E-70BA-491E-8F5A-7798B5773328}"/>
                    </a:ext>
                  </a:extLst>
                </p14:cNvPr>
                <p14:cNvContentPartPr/>
                <p14:nvPr/>
              </p14:nvContentPartPr>
              <p14:xfrm>
                <a:off x="3519960" y="5674560"/>
                <a:ext cx="132480" cy="170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913F44E-70BA-491E-8F5A-7798B577332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01960" y="5656920"/>
                  <a:ext cx="168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9D8EFB-55A0-4D4D-930D-BAF00EE4B8AB}"/>
                    </a:ext>
                  </a:extLst>
                </p14:cNvPr>
                <p14:cNvContentPartPr/>
                <p14:nvPr/>
              </p14:nvContentPartPr>
              <p14:xfrm>
                <a:off x="3718680" y="5699040"/>
                <a:ext cx="163800" cy="194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9D8EFB-55A0-4D4D-930D-BAF00EE4B8A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00680" y="5681400"/>
                  <a:ext cx="199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36E572F-8C82-4418-88AE-7112994E62D8}"/>
                    </a:ext>
                  </a:extLst>
                </p14:cNvPr>
                <p14:cNvContentPartPr/>
                <p14:nvPr/>
              </p14:nvContentPartPr>
              <p14:xfrm>
                <a:off x="3989760" y="5727480"/>
                <a:ext cx="78840" cy="4276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36E572F-8C82-4418-88AE-7112994E62D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972120" y="5709840"/>
                  <a:ext cx="1144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652EEB-7EE7-4DFF-885B-24EA2E4C27BA}"/>
                    </a:ext>
                  </a:extLst>
                </p14:cNvPr>
                <p14:cNvContentPartPr/>
                <p14:nvPr/>
              </p14:nvContentPartPr>
              <p14:xfrm>
                <a:off x="4080840" y="5592120"/>
                <a:ext cx="185760" cy="232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652EEB-7EE7-4DFF-885B-24EA2E4C27B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062840" y="5574480"/>
                  <a:ext cx="22140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F7580D8-5296-483D-BD38-52C0A709F73B}"/>
              </a:ext>
            </a:extLst>
          </p:cNvPr>
          <p:cNvGrpSpPr/>
          <p:nvPr/>
        </p:nvGrpSpPr>
        <p:grpSpPr>
          <a:xfrm>
            <a:off x="4907760" y="5742240"/>
            <a:ext cx="1436400" cy="331200"/>
            <a:chOff x="4907760" y="5742240"/>
            <a:chExt cx="14364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8F8B855-6247-436D-B799-8E1385EDB220}"/>
                    </a:ext>
                  </a:extLst>
                </p14:cNvPr>
                <p14:cNvContentPartPr/>
                <p14:nvPr/>
              </p14:nvContentPartPr>
              <p14:xfrm>
                <a:off x="4907760" y="5776440"/>
                <a:ext cx="227160" cy="297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8F8B855-6247-436D-B799-8E1385EDB22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90120" y="5758800"/>
                  <a:ext cx="262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5C35C0A-99FE-427E-9C73-4BC6D37FB127}"/>
                    </a:ext>
                  </a:extLst>
                </p14:cNvPr>
                <p14:cNvContentPartPr/>
                <p14:nvPr/>
              </p14:nvContentPartPr>
              <p14:xfrm>
                <a:off x="5274600" y="5781120"/>
                <a:ext cx="87840" cy="255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5C35C0A-99FE-427E-9C73-4BC6D37FB12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256960" y="5763120"/>
                  <a:ext cx="123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7404C8D-A9A3-4B2B-8456-186C4A7CF62F}"/>
                    </a:ext>
                  </a:extLst>
                </p14:cNvPr>
                <p14:cNvContentPartPr/>
                <p14:nvPr/>
              </p14:nvContentPartPr>
              <p14:xfrm>
                <a:off x="5547480" y="5803440"/>
                <a:ext cx="383040" cy="207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7404C8D-A9A3-4B2B-8456-186C4A7CF62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529480" y="5785800"/>
                  <a:ext cx="418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691E67-9A3F-48BB-B4EA-FAA4FD2A679A}"/>
                    </a:ext>
                  </a:extLst>
                </p14:cNvPr>
                <p14:cNvContentPartPr/>
                <p14:nvPr/>
              </p14:nvContentPartPr>
              <p14:xfrm>
                <a:off x="6050040" y="5742240"/>
                <a:ext cx="294120" cy="251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691E67-9A3F-48BB-B4EA-FAA4FD2A679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32040" y="5724600"/>
                  <a:ext cx="3297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4E11A3D-0AF5-4639-9FFF-30C3FD747B36}"/>
              </a:ext>
            </a:extLst>
          </p:cNvPr>
          <p:cNvGrpSpPr/>
          <p:nvPr/>
        </p:nvGrpSpPr>
        <p:grpSpPr>
          <a:xfrm>
            <a:off x="7038240" y="5589240"/>
            <a:ext cx="480600" cy="300240"/>
            <a:chOff x="7038240" y="5589240"/>
            <a:chExt cx="4806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E441779-FB23-47B8-9257-583A8C1F3697}"/>
                    </a:ext>
                  </a:extLst>
                </p14:cNvPr>
                <p14:cNvContentPartPr/>
                <p14:nvPr/>
              </p14:nvContentPartPr>
              <p14:xfrm>
                <a:off x="7038240" y="5589240"/>
                <a:ext cx="18000" cy="296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E441779-FB23-47B8-9257-583A8C1F369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20240" y="5571600"/>
                  <a:ext cx="53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462637F-EFAD-4716-B2CF-AF517E219827}"/>
                    </a:ext>
                  </a:extLst>
                </p14:cNvPr>
                <p14:cNvContentPartPr/>
                <p14:nvPr/>
              </p14:nvContentPartPr>
              <p14:xfrm>
                <a:off x="7040760" y="5606160"/>
                <a:ext cx="478080" cy="283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462637F-EFAD-4716-B2CF-AF517E21982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22760" y="5588160"/>
                  <a:ext cx="51372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2204217-A966-4A59-8A0B-523F38D4D169}"/>
              </a:ext>
            </a:extLst>
          </p:cNvPr>
          <p:cNvGrpSpPr/>
          <p:nvPr/>
        </p:nvGrpSpPr>
        <p:grpSpPr>
          <a:xfrm>
            <a:off x="8107800" y="5429040"/>
            <a:ext cx="1917360" cy="411120"/>
            <a:chOff x="8107800" y="5429040"/>
            <a:chExt cx="191736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D76F474-339D-4CE1-98B2-7B6B759C414B}"/>
                    </a:ext>
                  </a:extLst>
                </p14:cNvPr>
                <p14:cNvContentPartPr/>
                <p14:nvPr/>
              </p14:nvContentPartPr>
              <p14:xfrm>
                <a:off x="8107800" y="5662320"/>
                <a:ext cx="32040" cy="170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D76F474-339D-4CE1-98B2-7B6B759C414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90160" y="5644320"/>
                  <a:ext cx="67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D56A9C3-9FB6-4589-825E-3C16A0801495}"/>
                    </a:ext>
                  </a:extLst>
                </p14:cNvPr>
                <p14:cNvContentPartPr/>
                <p14:nvPr/>
              </p14:nvContentPartPr>
              <p14:xfrm>
                <a:off x="8153160" y="5610840"/>
                <a:ext cx="360" cy="27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D56A9C3-9FB6-4589-825E-3C16A080149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135520" y="5593200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D8A0B6F-DC18-495A-B2BF-3182A6D9D953}"/>
                    </a:ext>
                  </a:extLst>
                </p14:cNvPr>
                <p14:cNvContentPartPr/>
                <p14:nvPr/>
              </p14:nvContentPartPr>
              <p14:xfrm>
                <a:off x="8214360" y="5669160"/>
                <a:ext cx="212760" cy="137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D8A0B6F-DC18-495A-B2BF-3182A6D9D95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96720" y="5651160"/>
                  <a:ext cx="248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9DFBAC1-FCE8-401C-BFB8-A92B14BA41E2}"/>
                    </a:ext>
                  </a:extLst>
                </p14:cNvPr>
                <p14:cNvContentPartPr/>
                <p14:nvPr/>
              </p14:nvContentPartPr>
              <p14:xfrm>
                <a:off x="8639520" y="5429040"/>
                <a:ext cx="678240" cy="411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9DFBAC1-FCE8-401C-BFB8-A92B14BA41E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1880" y="5411040"/>
                  <a:ext cx="7138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26B944D-520F-47CF-BC41-D553DABAF9DD}"/>
                    </a:ext>
                  </a:extLst>
                </p14:cNvPr>
                <p14:cNvContentPartPr/>
                <p14:nvPr/>
              </p14:nvContentPartPr>
              <p14:xfrm>
                <a:off x="9570120" y="5497800"/>
                <a:ext cx="31680" cy="313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26B944D-520F-47CF-BC41-D553DABAF9D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552120" y="5480160"/>
                  <a:ext cx="67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3F3F40A-D066-4452-8C49-523BC463C398}"/>
                    </a:ext>
                  </a:extLst>
                </p14:cNvPr>
                <p14:cNvContentPartPr/>
                <p14:nvPr/>
              </p14:nvContentPartPr>
              <p14:xfrm>
                <a:off x="9524760" y="5654760"/>
                <a:ext cx="500400" cy="153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3F3F40A-D066-4452-8C49-523BC463C39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506760" y="5636760"/>
                  <a:ext cx="5360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B5D458A-2332-4B5E-B04D-57339E0B1A64}"/>
              </a:ext>
            </a:extLst>
          </p:cNvPr>
          <p:cNvGrpSpPr/>
          <p:nvPr/>
        </p:nvGrpSpPr>
        <p:grpSpPr>
          <a:xfrm>
            <a:off x="10332600" y="5627400"/>
            <a:ext cx="91080" cy="228240"/>
            <a:chOff x="10332600" y="5627400"/>
            <a:chExt cx="9108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1936B14-00A0-4128-B7EB-3954B83F3409}"/>
                    </a:ext>
                  </a:extLst>
                </p14:cNvPr>
                <p14:cNvContentPartPr/>
                <p14:nvPr/>
              </p14:nvContentPartPr>
              <p14:xfrm>
                <a:off x="10332600" y="5627400"/>
                <a:ext cx="88560" cy="70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1936B14-00A0-4128-B7EB-3954B83F340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314960" y="5609400"/>
                  <a:ext cx="124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A2FBE4E-949A-45A2-9AAF-FCB40AF37E65}"/>
                    </a:ext>
                  </a:extLst>
                </p14:cNvPr>
                <p14:cNvContentPartPr/>
                <p14:nvPr/>
              </p14:nvContentPartPr>
              <p14:xfrm>
                <a:off x="10393800" y="5823240"/>
                <a:ext cx="29880" cy="32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A2FBE4E-949A-45A2-9AAF-FCB40AF37E6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376160" y="5805600"/>
                  <a:ext cx="6552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113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6A72D4D-7781-4FC6-9336-3A93E9F419C8}"/>
              </a:ext>
            </a:extLst>
          </p:cNvPr>
          <p:cNvGrpSpPr/>
          <p:nvPr/>
        </p:nvGrpSpPr>
        <p:grpSpPr>
          <a:xfrm>
            <a:off x="992760" y="306600"/>
            <a:ext cx="603000" cy="758160"/>
            <a:chOff x="992760" y="306600"/>
            <a:chExt cx="603000" cy="7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74449C-7A99-4682-9211-513ED7F9A296}"/>
                    </a:ext>
                  </a:extLst>
                </p14:cNvPr>
                <p14:cNvContentPartPr/>
                <p14:nvPr/>
              </p14:nvContentPartPr>
              <p14:xfrm>
                <a:off x="992760" y="395880"/>
                <a:ext cx="291960" cy="35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74449C-7A99-4682-9211-513ED7F9A2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760" y="377880"/>
                  <a:ext cx="327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412741-6E72-4CAE-8222-8476C7786336}"/>
                    </a:ext>
                  </a:extLst>
                </p14:cNvPr>
                <p14:cNvContentPartPr/>
                <p14:nvPr/>
              </p14:nvContentPartPr>
              <p14:xfrm>
                <a:off x="1045680" y="306600"/>
                <a:ext cx="327600" cy="5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412741-6E72-4CAE-8222-8476C77863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7680" y="288600"/>
                  <a:ext cx="363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4B59CB-7A2E-4C18-A694-961AC508F976}"/>
                    </a:ext>
                  </a:extLst>
                </p14:cNvPr>
                <p14:cNvContentPartPr/>
                <p14:nvPr/>
              </p14:nvContentPartPr>
              <p14:xfrm>
                <a:off x="1069080" y="520440"/>
                <a:ext cx="155160" cy="2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4B59CB-7A2E-4C18-A694-961AC508F9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1080" y="502800"/>
                  <a:ext cx="190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3A0B62-7F77-4957-B823-B958DA257140}"/>
                    </a:ext>
                  </a:extLst>
                </p14:cNvPr>
                <p14:cNvContentPartPr/>
                <p14:nvPr/>
              </p14:nvContentPartPr>
              <p14:xfrm>
                <a:off x="1403520" y="647880"/>
                <a:ext cx="192240" cy="416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3A0B62-7F77-4957-B823-B958DA2571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5880" y="629880"/>
                  <a:ext cx="227880" cy="45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20284F-2F2D-4BCA-BB67-77A0EC03610D}"/>
                  </a:ext>
                </a:extLst>
              </p14:cNvPr>
              <p14:cNvContentPartPr/>
              <p14:nvPr/>
            </p14:nvContentPartPr>
            <p14:xfrm>
              <a:off x="2103000" y="445200"/>
              <a:ext cx="258840" cy="1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20284F-2F2D-4BCA-BB67-77A0EC036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5000" y="427200"/>
                <a:ext cx="294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B93C55-F8BC-4B96-8877-E6B9AC43FAD7}"/>
                  </a:ext>
                </a:extLst>
              </p14:cNvPr>
              <p14:cNvContentPartPr/>
              <p14:nvPr/>
            </p14:nvContentPartPr>
            <p14:xfrm>
              <a:off x="2050080" y="699360"/>
              <a:ext cx="328320" cy="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B93C55-F8BC-4B96-8877-E6B9AC43FA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440" y="681360"/>
                <a:ext cx="3639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AA110E-9BFA-4407-ACC0-BF6CD0A44967}"/>
                  </a:ext>
                </a:extLst>
              </p14:cNvPr>
              <p14:cNvContentPartPr/>
              <p14:nvPr/>
            </p14:nvContentPartPr>
            <p14:xfrm>
              <a:off x="2690880" y="277800"/>
              <a:ext cx="399240" cy="612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AA110E-9BFA-4407-ACC0-BF6CD0A44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2880" y="260160"/>
                <a:ext cx="434880" cy="64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60C0899-2592-4008-A5D0-2E6E5516CA37}"/>
              </a:ext>
            </a:extLst>
          </p:cNvPr>
          <p:cNvGrpSpPr/>
          <p:nvPr/>
        </p:nvGrpSpPr>
        <p:grpSpPr>
          <a:xfrm>
            <a:off x="3504480" y="108600"/>
            <a:ext cx="1027440" cy="1644120"/>
            <a:chOff x="3504480" y="108600"/>
            <a:chExt cx="1027440" cy="16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E922D9-0623-431C-AFB8-5EB6ACB39AD3}"/>
                    </a:ext>
                  </a:extLst>
                </p14:cNvPr>
                <p14:cNvContentPartPr/>
                <p14:nvPr/>
              </p14:nvContentPartPr>
              <p14:xfrm>
                <a:off x="3566400" y="176280"/>
                <a:ext cx="578520" cy="63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E922D9-0623-431C-AFB8-5EB6ACB39A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8760" y="158640"/>
                  <a:ext cx="6141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31F390-76A6-4A9D-865C-8B668F1573FD}"/>
                    </a:ext>
                  </a:extLst>
                </p14:cNvPr>
                <p14:cNvContentPartPr/>
                <p14:nvPr/>
              </p14:nvContentPartPr>
              <p14:xfrm>
                <a:off x="4272000" y="291480"/>
                <a:ext cx="71280" cy="379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31F390-76A6-4A9D-865C-8B668F1573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4000" y="273840"/>
                  <a:ext cx="106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749868-818E-46B9-9BF7-16D74E03EA65}"/>
                    </a:ext>
                  </a:extLst>
                </p14:cNvPr>
                <p14:cNvContentPartPr/>
                <p14:nvPr/>
              </p14:nvContentPartPr>
              <p14:xfrm>
                <a:off x="4156440" y="709440"/>
                <a:ext cx="283320" cy="6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749868-818E-46B9-9BF7-16D74E03EA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8800" y="691800"/>
                  <a:ext cx="318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647F10-DA59-4087-BF41-8C16B01F7D12}"/>
                    </a:ext>
                  </a:extLst>
                </p14:cNvPr>
                <p14:cNvContentPartPr/>
                <p14:nvPr/>
              </p14:nvContentPartPr>
              <p14:xfrm>
                <a:off x="4159680" y="108600"/>
                <a:ext cx="372240" cy="2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647F10-DA59-4087-BF41-8C16B01F7D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2040" y="90600"/>
                  <a:ext cx="407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DEF782-B4FF-484B-A6E4-F96E01F3B3BE}"/>
                    </a:ext>
                  </a:extLst>
                </p14:cNvPr>
                <p14:cNvContentPartPr/>
                <p14:nvPr/>
              </p14:nvContentPartPr>
              <p14:xfrm>
                <a:off x="3504840" y="921120"/>
                <a:ext cx="992160" cy="6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DEF782-B4FF-484B-A6E4-F96E01F3B3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6840" y="903480"/>
                  <a:ext cx="102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11C323-DE8A-42BA-8B02-2772A26B5BB9}"/>
                    </a:ext>
                  </a:extLst>
                </p14:cNvPr>
                <p14:cNvContentPartPr/>
                <p14:nvPr/>
              </p14:nvContentPartPr>
              <p14:xfrm>
                <a:off x="3504480" y="1140720"/>
                <a:ext cx="457560" cy="61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11C323-DE8A-42BA-8B02-2772A26B5B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6840" y="1122720"/>
                  <a:ext cx="4932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E260D6-56D3-4CC1-AF40-A2F95E5C24B8}"/>
                    </a:ext>
                  </a:extLst>
                </p14:cNvPr>
                <p14:cNvContentPartPr/>
                <p14:nvPr/>
              </p14:nvContentPartPr>
              <p14:xfrm>
                <a:off x="4223400" y="1240440"/>
                <a:ext cx="183240" cy="42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E260D6-56D3-4CC1-AF40-A2F95E5C24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5760" y="1222800"/>
                  <a:ext cx="218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504EBD-DBA6-4B20-9B51-62394DE6BCF0}"/>
                    </a:ext>
                  </a:extLst>
                </p14:cNvPr>
                <p14:cNvContentPartPr/>
                <p14:nvPr/>
              </p14:nvContentPartPr>
              <p14:xfrm>
                <a:off x="4162560" y="1413600"/>
                <a:ext cx="117720" cy="3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504EBD-DBA6-4B20-9B51-62394DE6BC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4920" y="1395600"/>
                  <a:ext cx="15336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67D5A5-B683-4334-8825-C5894C573E32}"/>
              </a:ext>
            </a:extLst>
          </p:cNvPr>
          <p:cNvGrpSpPr/>
          <p:nvPr/>
        </p:nvGrpSpPr>
        <p:grpSpPr>
          <a:xfrm>
            <a:off x="6126360" y="268800"/>
            <a:ext cx="2806560" cy="1076400"/>
            <a:chOff x="6126360" y="268800"/>
            <a:chExt cx="2806560" cy="10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78E4BD-D4E2-4099-9520-1A6744980686}"/>
                    </a:ext>
                  </a:extLst>
                </p14:cNvPr>
                <p14:cNvContentPartPr/>
                <p14:nvPr/>
              </p14:nvContentPartPr>
              <p14:xfrm>
                <a:off x="6126360" y="807720"/>
                <a:ext cx="97344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78E4BD-D4E2-4099-9520-1A67449806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08360" y="789720"/>
                  <a:ext cx="1009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4607CB-A566-4428-9CF6-D429626A5A92}"/>
                    </a:ext>
                  </a:extLst>
                </p14:cNvPr>
                <p14:cNvContentPartPr/>
                <p14:nvPr/>
              </p14:nvContentPartPr>
              <p14:xfrm>
                <a:off x="6974520" y="602880"/>
                <a:ext cx="335160" cy="353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4607CB-A566-4428-9CF6-D429626A5A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6880" y="585240"/>
                  <a:ext cx="370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9C0D71-2779-40F4-A9A3-9F25FB446C32}"/>
                    </a:ext>
                  </a:extLst>
                </p14:cNvPr>
                <p14:cNvContentPartPr/>
                <p14:nvPr/>
              </p14:nvContentPartPr>
              <p14:xfrm>
                <a:off x="6964440" y="630240"/>
                <a:ext cx="16200" cy="32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9C0D71-2779-40F4-A9A3-9F25FB446C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46440" y="612240"/>
                  <a:ext cx="51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2A84AC-CCA7-4D51-9965-2327CB23D50F}"/>
                    </a:ext>
                  </a:extLst>
                </p14:cNvPr>
                <p14:cNvContentPartPr/>
                <p14:nvPr/>
              </p14:nvContentPartPr>
              <p14:xfrm>
                <a:off x="8046600" y="598920"/>
                <a:ext cx="231840" cy="441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2A84AC-CCA7-4D51-9965-2327CB23D5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28960" y="581280"/>
                  <a:ext cx="267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2207ED-F74A-47CF-95B5-C234F9790C6F}"/>
                    </a:ext>
                  </a:extLst>
                </p14:cNvPr>
                <p14:cNvContentPartPr/>
                <p14:nvPr/>
              </p14:nvContentPartPr>
              <p14:xfrm>
                <a:off x="7694880" y="268800"/>
                <a:ext cx="1238040" cy="107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2207ED-F74A-47CF-95B5-C234F9790C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76880" y="251160"/>
                  <a:ext cx="1273680" cy="11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6B08F9-830B-48DD-9646-FA101EB9F948}"/>
              </a:ext>
            </a:extLst>
          </p:cNvPr>
          <p:cNvGrpSpPr/>
          <p:nvPr/>
        </p:nvGrpSpPr>
        <p:grpSpPr>
          <a:xfrm>
            <a:off x="369600" y="2026320"/>
            <a:ext cx="802080" cy="491040"/>
            <a:chOff x="369600" y="2026320"/>
            <a:chExt cx="80208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E3535-E10D-4FA6-971D-8E33B4D06834}"/>
                    </a:ext>
                  </a:extLst>
                </p14:cNvPr>
                <p14:cNvContentPartPr/>
                <p14:nvPr/>
              </p14:nvContentPartPr>
              <p14:xfrm>
                <a:off x="369600" y="2250960"/>
                <a:ext cx="198360" cy="24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E3535-E10D-4FA6-971D-8E33B4D068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1960" y="2232960"/>
                  <a:ext cx="234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33BD5D-9A0D-4DEB-A767-DE9FF7980011}"/>
                    </a:ext>
                  </a:extLst>
                </p14:cNvPr>
                <p14:cNvContentPartPr/>
                <p14:nvPr/>
              </p14:nvContentPartPr>
              <p14:xfrm>
                <a:off x="685320" y="2285880"/>
                <a:ext cx="118800" cy="19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33BD5D-9A0D-4DEB-A767-DE9FF79800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7320" y="2267880"/>
                  <a:ext cx="15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8CC50E-7F36-4221-BA66-ABE5DB5CF9C7}"/>
                    </a:ext>
                  </a:extLst>
                </p14:cNvPr>
                <p14:cNvContentPartPr/>
                <p14:nvPr/>
              </p14:nvContentPartPr>
              <p14:xfrm>
                <a:off x="915360" y="2026320"/>
                <a:ext cx="256320" cy="49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8CC50E-7F36-4221-BA66-ABE5DB5CF9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7360" y="2008680"/>
                  <a:ext cx="291960" cy="52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23F4CF-0FDE-4BCF-ACB8-E186FA40E641}"/>
              </a:ext>
            </a:extLst>
          </p:cNvPr>
          <p:cNvGrpSpPr/>
          <p:nvPr/>
        </p:nvGrpSpPr>
        <p:grpSpPr>
          <a:xfrm>
            <a:off x="1737240" y="2072040"/>
            <a:ext cx="556200" cy="366840"/>
            <a:chOff x="1737240" y="2072040"/>
            <a:chExt cx="5562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AFF7E0-3E45-4F96-83A4-F4693A5ABB92}"/>
                    </a:ext>
                  </a:extLst>
                </p14:cNvPr>
                <p14:cNvContentPartPr/>
                <p14:nvPr/>
              </p14:nvContentPartPr>
              <p14:xfrm>
                <a:off x="1809240" y="2072040"/>
                <a:ext cx="19800" cy="300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AFF7E0-3E45-4F96-83A4-F4693A5ABB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1240" y="2054040"/>
                  <a:ext cx="554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F4CD5D-0C03-4B32-A13E-CDC034B88DA8}"/>
                    </a:ext>
                  </a:extLst>
                </p14:cNvPr>
                <p14:cNvContentPartPr/>
                <p14:nvPr/>
              </p14:nvContentPartPr>
              <p14:xfrm>
                <a:off x="1737240" y="2101200"/>
                <a:ext cx="321840" cy="31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F4CD5D-0C03-4B32-A13E-CDC034B88D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19240" y="2083200"/>
                  <a:ext cx="357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60B50D-57C0-42BA-A4A5-84ACDC70754E}"/>
                    </a:ext>
                  </a:extLst>
                </p14:cNvPr>
                <p14:cNvContentPartPr/>
                <p14:nvPr/>
              </p14:nvContentPartPr>
              <p14:xfrm>
                <a:off x="2122440" y="2168520"/>
                <a:ext cx="171000" cy="270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60B50D-57C0-42BA-A4A5-84ACDC707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04440" y="2150880"/>
                  <a:ext cx="20664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0E793D-F519-415F-98C9-E44FB8D7D53D}"/>
              </a:ext>
            </a:extLst>
          </p:cNvPr>
          <p:cNvGrpSpPr/>
          <p:nvPr/>
        </p:nvGrpSpPr>
        <p:grpSpPr>
          <a:xfrm>
            <a:off x="3078600" y="2085720"/>
            <a:ext cx="1953360" cy="788400"/>
            <a:chOff x="3078600" y="2085720"/>
            <a:chExt cx="1953360" cy="7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F237C6-B309-426E-BDBC-699B40EA6B0A}"/>
                    </a:ext>
                  </a:extLst>
                </p14:cNvPr>
                <p14:cNvContentPartPr/>
                <p14:nvPr/>
              </p14:nvContentPartPr>
              <p14:xfrm>
                <a:off x="3078600" y="2085720"/>
                <a:ext cx="214560" cy="41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F237C6-B309-426E-BDBC-699B40EA6B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60600" y="2067720"/>
                  <a:ext cx="2502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28EE15-5FAF-46EC-8CDE-20462AED9261}"/>
                    </a:ext>
                  </a:extLst>
                </p14:cNvPr>
                <p14:cNvContentPartPr/>
                <p14:nvPr/>
              </p14:nvContentPartPr>
              <p14:xfrm>
                <a:off x="3392160" y="2226480"/>
                <a:ext cx="112680" cy="255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28EE15-5FAF-46EC-8CDE-20462AED92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4520" y="2208480"/>
                  <a:ext cx="148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F95C8A-5C87-4708-9208-FFBF5F1122EF}"/>
                    </a:ext>
                  </a:extLst>
                </p14:cNvPr>
                <p14:cNvContentPartPr/>
                <p14:nvPr/>
              </p14:nvContentPartPr>
              <p14:xfrm>
                <a:off x="3671880" y="2150520"/>
                <a:ext cx="31320" cy="284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F95C8A-5C87-4708-9208-FFBF5F112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53880" y="2132880"/>
                  <a:ext cx="66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10B0DD-77FA-4422-93FC-B3440FA7097C}"/>
                    </a:ext>
                  </a:extLst>
                </p14:cNvPr>
                <p14:cNvContentPartPr/>
                <p14:nvPr/>
              </p14:nvContentPartPr>
              <p14:xfrm>
                <a:off x="3942600" y="2086080"/>
                <a:ext cx="104040" cy="39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10B0DD-77FA-4422-93FC-B3440FA709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4600" y="2068080"/>
                  <a:ext cx="1396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A1896C-5065-49C1-BA4D-7ABDB2FEB225}"/>
                    </a:ext>
                  </a:extLst>
                </p14:cNvPr>
                <p14:cNvContentPartPr/>
                <p14:nvPr/>
              </p14:nvContentPartPr>
              <p14:xfrm>
                <a:off x="4001280" y="2273280"/>
                <a:ext cx="154080" cy="2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A1896C-5065-49C1-BA4D-7ABDB2FEB2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3280" y="2255280"/>
                  <a:ext cx="189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EB22FF-D008-4F1A-B92F-41FB9974F011}"/>
                    </a:ext>
                  </a:extLst>
                </p14:cNvPr>
                <p14:cNvContentPartPr/>
                <p14:nvPr/>
              </p14:nvContentPartPr>
              <p14:xfrm>
                <a:off x="4162920" y="2181480"/>
                <a:ext cx="236880" cy="25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EB22FF-D008-4F1A-B92F-41FB9974F0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4920" y="2163840"/>
                  <a:ext cx="272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A6BC60-1AB1-47A8-93FC-335300A1498F}"/>
                    </a:ext>
                  </a:extLst>
                </p14:cNvPr>
                <p14:cNvContentPartPr/>
                <p14:nvPr/>
              </p14:nvContentPartPr>
              <p14:xfrm>
                <a:off x="4510680" y="2137560"/>
                <a:ext cx="217440" cy="736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A6BC60-1AB1-47A8-93FC-335300A149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2680" y="2119920"/>
                  <a:ext cx="253080" cy="77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C8DB87-E2C5-4B79-BBAC-D331F312A4F0}"/>
                    </a:ext>
                  </a:extLst>
                </p14:cNvPr>
                <p14:cNvContentPartPr/>
                <p14:nvPr/>
              </p14:nvContentPartPr>
              <p14:xfrm>
                <a:off x="4846200" y="2200200"/>
                <a:ext cx="185760" cy="30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C8DB87-E2C5-4B79-BBAC-D331F312A4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8200" y="2182200"/>
                  <a:ext cx="22140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AFCEDA-C453-45D6-AD9C-15333FFC3E5D}"/>
              </a:ext>
            </a:extLst>
          </p:cNvPr>
          <p:cNvGrpSpPr/>
          <p:nvPr/>
        </p:nvGrpSpPr>
        <p:grpSpPr>
          <a:xfrm>
            <a:off x="5534520" y="1934160"/>
            <a:ext cx="1212120" cy="782640"/>
            <a:chOff x="5534520" y="1934160"/>
            <a:chExt cx="121212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F7EFA3-F554-42B7-BB6A-8DEADB7B369C}"/>
                    </a:ext>
                  </a:extLst>
                </p14:cNvPr>
                <p14:cNvContentPartPr/>
                <p14:nvPr/>
              </p14:nvContentPartPr>
              <p14:xfrm>
                <a:off x="5534520" y="1934160"/>
                <a:ext cx="280080" cy="41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F7EFA3-F554-42B7-BB6A-8DEADB7B36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16880" y="1916160"/>
                  <a:ext cx="315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5DC1F0-BFEC-459F-BBB6-46FE401C249C}"/>
                    </a:ext>
                  </a:extLst>
                </p14:cNvPr>
                <p14:cNvContentPartPr/>
                <p14:nvPr/>
              </p14:nvContentPartPr>
              <p14:xfrm>
                <a:off x="5943480" y="2095440"/>
                <a:ext cx="166680" cy="19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5DC1F0-BFEC-459F-BBB6-46FE401C24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5480" y="2077440"/>
                  <a:ext cx="2023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135CA6-E98D-4843-B5B4-04E794BF353D}"/>
                    </a:ext>
                  </a:extLst>
                </p14:cNvPr>
                <p14:cNvContentPartPr/>
                <p14:nvPr/>
              </p14:nvContentPartPr>
              <p14:xfrm>
                <a:off x="6156600" y="2117040"/>
                <a:ext cx="187920" cy="190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135CA6-E98D-4843-B5B4-04E794BF35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8600" y="2099040"/>
                  <a:ext cx="223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8AB06C-9959-4AC8-B5D0-9B9F1DEAEF5F}"/>
                    </a:ext>
                  </a:extLst>
                </p14:cNvPr>
                <p14:cNvContentPartPr/>
                <p14:nvPr/>
              </p14:nvContentPartPr>
              <p14:xfrm>
                <a:off x="6491400" y="2132880"/>
                <a:ext cx="60480" cy="58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8AB06C-9959-4AC8-B5D0-9B9F1DEAEF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73400" y="2115240"/>
                  <a:ext cx="961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5BFC0D-BA15-4247-BA26-58D2E7319D76}"/>
                    </a:ext>
                  </a:extLst>
                </p14:cNvPr>
                <p14:cNvContentPartPr/>
                <p14:nvPr/>
              </p14:nvContentPartPr>
              <p14:xfrm>
                <a:off x="6576360" y="2010120"/>
                <a:ext cx="170280" cy="34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5BFC0D-BA15-4247-BA26-58D2E7319D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58360" y="1992120"/>
                  <a:ext cx="20592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A4B1B1-2368-455E-B605-DB40F9845DE6}"/>
              </a:ext>
            </a:extLst>
          </p:cNvPr>
          <p:cNvGrpSpPr/>
          <p:nvPr/>
        </p:nvGrpSpPr>
        <p:grpSpPr>
          <a:xfrm>
            <a:off x="7225440" y="2051880"/>
            <a:ext cx="1442520" cy="324360"/>
            <a:chOff x="7225440" y="2051880"/>
            <a:chExt cx="144252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BD1B63-E464-463E-A4E6-4107C962C612}"/>
                    </a:ext>
                  </a:extLst>
                </p14:cNvPr>
                <p14:cNvContentPartPr/>
                <p14:nvPr/>
              </p14:nvContentPartPr>
              <p14:xfrm>
                <a:off x="7225440" y="2092920"/>
                <a:ext cx="267480" cy="28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BD1B63-E464-463E-A4E6-4107C962C6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07800" y="2074920"/>
                  <a:ext cx="303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CCFBB0-0566-4399-9FC0-0CCFD228A7AD}"/>
                    </a:ext>
                  </a:extLst>
                </p14:cNvPr>
                <p14:cNvContentPartPr/>
                <p14:nvPr/>
              </p14:nvContentPartPr>
              <p14:xfrm>
                <a:off x="7654920" y="2061600"/>
                <a:ext cx="133560" cy="304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CCFBB0-0566-4399-9FC0-0CCFD228A7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36920" y="2043960"/>
                  <a:ext cx="169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3C0A67-B48A-48CF-BE70-E436770D7C9A}"/>
                    </a:ext>
                  </a:extLst>
                </p14:cNvPr>
                <p14:cNvContentPartPr/>
                <p14:nvPr/>
              </p14:nvContentPartPr>
              <p14:xfrm>
                <a:off x="8000520" y="2072040"/>
                <a:ext cx="165600" cy="20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3C0A67-B48A-48CF-BE70-E436770D7C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82880" y="2054040"/>
                  <a:ext cx="201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70D0D6-E09D-4036-8CEA-744A1B9D87E9}"/>
                    </a:ext>
                  </a:extLst>
                </p14:cNvPr>
                <p14:cNvContentPartPr/>
                <p14:nvPr/>
              </p14:nvContentPartPr>
              <p14:xfrm>
                <a:off x="8185200" y="2087880"/>
                <a:ext cx="140040" cy="235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70D0D6-E09D-4036-8CEA-744A1B9D87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67560" y="20698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C86238-D544-4D4D-99DA-1B00A3187A07}"/>
                    </a:ext>
                  </a:extLst>
                </p14:cNvPr>
                <p14:cNvContentPartPr/>
                <p14:nvPr/>
              </p14:nvContentPartPr>
              <p14:xfrm>
                <a:off x="8397240" y="2055480"/>
                <a:ext cx="103320" cy="22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C86238-D544-4D4D-99DA-1B00A3187A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79600" y="2037840"/>
                  <a:ext cx="138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23ADE1-0611-4C59-B08C-3DEFAF5042CF}"/>
                    </a:ext>
                  </a:extLst>
                </p14:cNvPr>
                <p14:cNvContentPartPr/>
                <p14:nvPr/>
              </p14:nvContentPartPr>
              <p14:xfrm>
                <a:off x="8598840" y="2051880"/>
                <a:ext cx="69120" cy="27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23ADE1-0611-4C59-B08C-3DEFAF5042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0840" y="2034240"/>
                  <a:ext cx="10476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D81C30-3780-46A8-A600-C2CF91878CB2}"/>
              </a:ext>
            </a:extLst>
          </p:cNvPr>
          <p:cNvGrpSpPr/>
          <p:nvPr/>
        </p:nvGrpSpPr>
        <p:grpSpPr>
          <a:xfrm>
            <a:off x="9128760" y="1950360"/>
            <a:ext cx="561600" cy="269280"/>
            <a:chOff x="9128760" y="1950360"/>
            <a:chExt cx="5616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3229B0-00AA-4648-BBE4-60C8D6E15104}"/>
                    </a:ext>
                  </a:extLst>
                </p14:cNvPr>
                <p14:cNvContentPartPr/>
                <p14:nvPr/>
              </p14:nvContentPartPr>
              <p14:xfrm>
                <a:off x="9128760" y="1950360"/>
                <a:ext cx="65160" cy="26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3229B0-00AA-4648-BBE4-60C8D6E151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11120" y="1932360"/>
                  <a:ext cx="100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71665C-3548-437C-83B8-16BAF0009B89}"/>
                    </a:ext>
                  </a:extLst>
                </p14:cNvPr>
                <p14:cNvContentPartPr/>
                <p14:nvPr/>
              </p14:nvContentPartPr>
              <p14:xfrm>
                <a:off x="9188880" y="2018400"/>
                <a:ext cx="501480" cy="19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71665C-3548-437C-83B8-16BAF0009B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1240" y="2000400"/>
                  <a:ext cx="53712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28A322-9853-4AE0-BA0C-A51E3C4E101B}"/>
              </a:ext>
            </a:extLst>
          </p:cNvPr>
          <p:cNvGrpSpPr/>
          <p:nvPr/>
        </p:nvGrpSpPr>
        <p:grpSpPr>
          <a:xfrm>
            <a:off x="10025880" y="1832280"/>
            <a:ext cx="2121120" cy="605520"/>
            <a:chOff x="10025880" y="1832280"/>
            <a:chExt cx="212112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FFBD50-D012-4A7E-89EC-AC26F194B50D}"/>
                    </a:ext>
                  </a:extLst>
                </p14:cNvPr>
                <p14:cNvContentPartPr/>
                <p14:nvPr/>
              </p14:nvContentPartPr>
              <p14:xfrm>
                <a:off x="10025880" y="1916880"/>
                <a:ext cx="544320" cy="241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FFBD50-D012-4A7E-89EC-AC26F194B5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08240" y="1898880"/>
                  <a:ext cx="579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70245F-A3C0-4BF6-8241-1C73767C8C60}"/>
                    </a:ext>
                  </a:extLst>
                </p14:cNvPr>
                <p14:cNvContentPartPr/>
                <p14:nvPr/>
              </p14:nvContentPartPr>
              <p14:xfrm>
                <a:off x="10645440" y="1993920"/>
                <a:ext cx="54000" cy="443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70245F-A3C0-4BF6-8241-1C73767C8C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27800" y="1976280"/>
                  <a:ext cx="896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4A7163-3E8A-43EF-8B2B-ED64128AE5CB}"/>
                    </a:ext>
                  </a:extLst>
                </p14:cNvPr>
                <p14:cNvContentPartPr/>
                <p14:nvPr/>
              </p14:nvContentPartPr>
              <p14:xfrm>
                <a:off x="10759560" y="1839840"/>
                <a:ext cx="119520" cy="270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4A7163-3E8A-43EF-8B2B-ED64128AE5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41920" y="1822200"/>
                  <a:ext cx="155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0EB01E-2917-4DE7-8D9C-B68D25811711}"/>
                    </a:ext>
                  </a:extLst>
                </p14:cNvPr>
                <p14:cNvContentPartPr/>
                <p14:nvPr/>
              </p14:nvContentPartPr>
              <p14:xfrm>
                <a:off x="10943160" y="1957920"/>
                <a:ext cx="189360" cy="18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0EB01E-2917-4DE7-8D9C-B68D25811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25160" y="1940280"/>
                  <a:ext cx="225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A857E1-4D18-45A5-8A77-8D2D3F7DA6AE}"/>
                    </a:ext>
                  </a:extLst>
                </p14:cNvPr>
                <p14:cNvContentPartPr/>
                <p14:nvPr/>
              </p14:nvContentPartPr>
              <p14:xfrm>
                <a:off x="11211000" y="1958640"/>
                <a:ext cx="234360" cy="18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A857E1-4D18-45A5-8A77-8D2D3F7DA6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93360" y="1941000"/>
                  <a:ext cx="270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063C7D-A18B-44B7-AB33-2893B0A72811}"/>
                    </a:ext>
                  </a:extLst>
                </p14:cNvPr>
                <p14:cNvContentPartPr/>
                <p14:nvPr/>
              </p14:nvContentPartPr>
              <p14:xfrm>
                <a:off x="11564520" y="1832280"/>
                <a:ext cx="78840" cy="32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063C7D-A18B-44B7-AB33-2893B0A728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46880" y="1814640"/>
                  <a:ext cx="114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C84590-432D-4555-8681-3C714619F7BC}"/>
                    </a:ext>
                  </a:extLst>
                </p14:cNvPr>
                <p14:cNvContentPartPr/>
                <p14:nvPr/>
              </p14:nvContentPartPr>
              <p14:xfrm>
                <a:off x="11566680" y="1974840"/>
                <a:ext cx="511200" cy="185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C84590-432D-4555-8681-3C714619F7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49040" y="1956840"/>
                  <a:ext cx="546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5D0D1A-3C03-4CAB-98D2-86EB06457A1E}"/>
                    </a:ext>
                  </a:extLst>
                </p14:cNvPr>
                <p14:cNvContentPartPr/>
                <p14:nvPr/>
              </p14:nvContentPartPr>
              <p14:xfrm>
                <a:off x="12101640" y="2118120"/>
                <a:ext cx="45360" cy="48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5D0D1A-3C03-4CAB-98D2-86EB06457A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083640" y="2100120"/>
                  <a:ext cx="81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933378-2126-49B5-AAD7-8D905BAEB9DA}"/>
                    </a:ext>
                  </a:extLst>
                </p14:cNvPr>
                <p14:cNvContentPartPr/>
                <p14:nvPr/>
              </p14:nvContentPartPr>
              <p14:xfrm>
                <a:off x="12075720" y="2254920"/>
                <a:ext cx="35640" cy="5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933378-2126-49B5-AAD7-8D905BAEB9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58080" y="2236920"/>
                  <a:ext cx="712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70D2E-A9C9-4E57-8925-4FB279E41D00}"/>
              </a:ext>
            </a:extLst>
          </p:cNvPr>
          <p:cNvGrpSpPr/>
          <p:nvPr/>
        </p:nvGrpSpPr>
        <p:grpSpPr>
          <a:xfrm>
            <a:off x="1933440" y="3230520"/>
            <a:ext cx="583920" cy="967680"/>
            <a:chOff x="1933440" y="3230520"/>
            <a:chExt cx="583920" cy="9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2E325B-FDD0-4890-9FAA-3785991176E5}"/>
                    </a:ext>
                  </a:extLst>
                </p14:cNvPr>
                <p14:cNvContentPartPr/>
                <p14:nvPr/>
              </p14:nvContentPartPr>
              <p14:xfrm>
                <a:off x="1933440" y="3306840"/>
                <a:ext cx="219240" cy="606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2E325B-FDD0-4890-9FAA-3785991176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15440" y="3288840"/>
                  <a:ext cx="25488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7F6C5B-A5A0-48A8-9F94-CE1E5C5624CF}"/>
                    </a:ext>
                  </a:extLst>
                </p14:cNvPr>
                <p14:cNvContentPartPr/>
                <p14:nvPr/>
              </p14:nvContentPartPr>
              <p14:xfrm>
                <a:off x="2056920" y="3230520"/>
                <a:ext cx="356040" cy="61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7F6C5B-A5A0-48A8-9F94-CE1E5C5624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38920" y="3212880"/>
                  <a:ext cx="391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0B1CA7-D38E-4EB3-86C9-F87E28B84A15}"/>
                    </a:ext>
                  </a:extLst>
                </p14:cNvPr>
                <p14:cNvContentPartPr/>
                <p14:nvPr/>
              </p14:nvContentPartPr>
              <p14:xfrm>
                <a:off x="2046840" y="3608520"/>
                <a:ext cx="177480" cy="3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0B1CA7-D38E-4EB3-86C9-F87E28B84A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28840" y="3590880"/>
                  <a:ext cx="213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312C3A3-946F-4002-A513-C8807DC8DB10}"/>
                    </a:ext>
                  </a:extLst>
                </p14:cNvPr>
                <p14:cNvContentPartPr/>
                <p14:nvPr/>
              </p14:nvContentPartPr>
              <p14:xfrm>
                <a:off x="2269680" y="3842520"/>
                <a:ext cx="247680" cy="355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312C3A3-946F-4002-A513-C8807DC8DB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51680" y="3824880"/>
                  <a:ext cx="28332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9D5E4C7-4ED3-4E52-9083-F0D77F789B7B}"/>
              </a:ext>
            </a:extLst>
          </p:cNvPr>
          <p:cNvGrpSpPr/>
          <p:nvPr/>
        </p:nvGrpSpPr>
        <p:grpSpPr>
          <a:xfrm>
            <a:off x="3123960" y="3472800"/>
            <a:ext cx="1084680" cy="984600"/>
            <a:chOff x="3123960" y="3472800"/>
            <a:chExt cx="1084680" cy="9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058DDC-8289-4D22-9AEF-8DD7D662A0AC}"/>
                    </a:ext>
                  </a:extLst>
                </p14:cNvPr>
                <p14:cNvContentPartPr/>
                <p14:nvPr/>
              </p14:nvContentPartPr>
              <p14:xfrm>
                <a:off x="3139080" y="3719400"/>
                <a:ext cx="342000" cy="3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058DDC-8289-4D22-9AEF-8DD7D662A0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21080" y="3701400"/>
                  <a:ext cx="377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B84C75-B0F2-49CE-A37C-CDEE8406BF80}"/>
                    </a:ext>
                  </a:extLst>
                </p14:cNvPr>
                <p14:cNvContentPartPr/>
                <p14:nvPr/>
              </p14:nvContentPartPr>
              <p14:xfrm>
                <a:off x="3123960" y="3916680"/>
                <a:ext cx="260280" cy="16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B84C75-B0F2-49CE-A37C-CDEE8406BF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05960" y="3898680"/>
                  <a:ext cx="295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628E5D3-0D4C-47C5-B9DB-21026AA7E72A}"/>
                    </a:ext>
                  </a:extLst>
                </p14:cNvPr>
                <p14:cNvContentPartPr/>
                <p14:nvPr/>
              </p14:nvContentPartPr>
              <p14:xfrm>
                <a:off x="3932520" y="3472800"/>
                <a:ext cx="152280" cy="376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628E5D3-0D4C-47C5-B9DB-21026AA7E7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14880" y="3455160"/>
                  <a:ext cx="187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5FEE96-CF01-4A75-9496-0788F14A9BB5}"/>
                    </a:ext>
                  </a:extLst>
                </p14:cNvPr>
                <p14:cNvContentPartPr/>
                <p14:nvPr/>
              </p14:nvContentPartPr>
              <p14:xfrm>
                <a:off x="3672600" y="3846480"/>
                <a:ext cx="536040" cy="9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5FEE96-CF01-4A75-9496-0788F14A9B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4600" y="3828480"/>
                  <a:ext cx="571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B83C4C-D6E3-43FD-8080-4F08D2BB234E}"/>
                    </a:ext>
                  </a:extLst>
                </p14:cNvPr>
                <p14:cNvContentPartPr/>
                <p14:nvPr/>
              </p14:nvContentPartPr>
              <p14:xfrm>
                <a:off x="3765840" y="4044480"/>
                <a:ext cx="381600" cy="412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B83C4C-D6E3-43FD-8080-4F08D2BB23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48200" y="4026480"/>
                  <a:ext cx="417240" cy="44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38576F-1840-499B-97FF-C2218128A762}"/>
              </a:ext>
            </a:extLst>
          </p:cNvPr>
          <p:cNvGrpSpPr/>
          <p:nvPr/>
        </p:nvGrpSpPr>
        <p:grpSpPr>
          <a:xfrm>
            <a:off x="4570080" y="3307200"/>
            <a:ext cx="1526400" cy="685080"/>
            <a:chOff x="4570080" y="3307200"/>
            <a:chExt cx="152640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30E8C2-F590-48A9-A237-42C9D39ACBBE}"/>
                    </a:ext>
                  </a:extLst>
                </p14:cNvPr>
                <p14:cNvContentPartPr/>
                <p14:nvPr/>
              </p14:nvContentPartPr>
              <p14:xfrm>
                <a:off x="4570080" y="3333120"/>
                <a:ext cx="654840" cy="601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30E8C2-F590-48A9-A237-42C9D39ACBB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52080" y="3315480"/>
                  <a:ext cx="6904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CD639B-A052-4F77-9A7C-6AC681178F41}"/>
                    </a:ext>
                  </a:extLst>
                </p14:cNvPr>
                <p14:cNvContentPartPr/>
                <p14:nvPr/>
              </p14:nvContentPartPr>
              <p14:xfrm>
                <a:off x="4983000" y="3716880"/>
                <a:ext cx="347760" cy="27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CD639B-A052-4F77-9A7C-6AC681178F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65000" y="3699240"/>
                  <a:ext cx="383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AF2F5C-5673-4BA1-A424-CE3782ED265B}"/>
                    </a:ext>
                  </a:extLst>
                </p14:cNvPr>
                <p14:cNvContentPartPr/>
                <p14:nvPr/>
              </p14:nvContentPartPr>
              <p14:xfrm>
                <a:off x="5347320" y="3345720"/>
                <a:ext cx="169560" cy="52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AF2F5C-5673-4BA1-A424-CE3782ED26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29320" y="3327720"/>
                  <a:ext cx="2052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9C6F4DB-6DDE-4721-8C08-169012247D7C}"/>
                    </a:ext>
                  </a:extLst>
                </p14:cNvPr>
                <p14:cNvContentPartPr/>
                <p14:nvPr/>
              </p14:nvContentPartPr>
              <p14:xfrm>
                <a:off x="5690760" y="3336360"/>
                <a:ext cx="109080" cy="462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9C6F4DB-6DDE-4721-8C08-169012247D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73120" y="3318360"/>
                  <a:ext cx="1447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29BD4A-5779-4D44-8AD6-A912D5D2E0AE}"/>
                    </a:ext>
                  </a:extLst>
                </p14:cNvPr>
                <p14:cNvContentPartPr/>
                <p14:nvPr/>
              </p14:nvContentPartPr>
              <p14:xfrm>
                <a:off x="5625960" y="3560280"/>
                <a:ext cx="140400" cy="51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29BD4A-5779-4D44-8AD6-A912D5D2E0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08320" y="3542280"/>
                  <a:ext cx="176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962C46-9265-44F6-B75E-C36FBE1A03B6}"/>
                    </a:ext>
                  </a:extLst>
                </p14:cNvPr>
                <p14:cNvContentPartPr/>
                <p14:nvPr/>
              </p14:nvContentPartPr>
              <p14:xfrm>
                <a:off x="6003960" y="3307200"/>
                <a:ext cx="92520" cy="53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962C46-9265-44F6-B75E-C36FBE1A03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86320" y="3289200"/>
                  <a:ext cx="12816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BC204-66C0-4063-9C03-4C4B6BF79026}"/>
              </a:ext>
            </a:extLst>
          </p:cNvPr>
          <p:cNvGrpSpPr/>
          <p:nvPr/>
        </p:nvGrpSpPr>
        <p:grpSpPr>
          <a:xfrm>
            <a:off x="6818280" y="2941080"/>
            <a:ext cx="2736000" cy="1114560"/>
            <a:chOff x="6818280" y="2941080"/>
            <a:chExt cx="2736000" cy="11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8B8198-7BD3-4AE8-BF96-B600C6495E0B}"/>
                    </a:ext>
                  </a:extLst>
                </p14:cNvPr>
                <p14:cNvContentPartPr/>
                <p14:nvPr/>
              </p14:nvContentPartPr>
              <p14:xfrm>
                <a:off x="6818280" y="3669360"/>
                <a:ext cx="1301040" cy="33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8B8198-7BD3-4AE8-BF96-B600C6495E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0280" y="3651720"/>
                  <a:ext cx="133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54BDED9-70FF-484D-99B4-E423F1E3077D}"/>
                    </a:ext>
                  </a:extLst>
                </p14:cNvPr>
                <p14:cNvContentPartPr/>
                <p14:nvPr/>
              </p14:nvContentPartPr>
              <p14:xfrm>
                <a:off x="8031120" y="3474600"/>
                <a:ext cx="379800" cy="33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54BDED9-70FF-484D-99B4-E423F1E307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13480" y="3456600"/>
                  <a:ext cx="415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EDF85D-4825-4FD2-BAB9-37ACE333B677}"/>
                    </a:ext>
                  </a:extLst>
                </p14:cNvPr>
                <p14:cNvContentPartPr/>
                <p14:nvPr/>
              </p14:nvContentPartPr>
              <p14:xfrm>
                <a:off x="8024640" y="3505920"/>
                <a:ext cx="34560" cy="37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EDF85D-4825-4FD2-BAB9-37ACE333B6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07000" y="3487920"/>
                  <a:ext cx="702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83FF372-7612-44DB-9C56-E6BD2175D19D}"/>
                    </a:ext>
                  </a:extLst>
                </p14:cNvPr>
                <p14:cNvContentPartPr/>
                <p14:nvPr/>
              </p14:nvContentPartPr>
              <p14:xfrm>
                <a:off x="8793240" y="3373440"/>
                <a:ext cx="226440" cy="361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83FF372-7612-44DB-9C56-E6BD2175D19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75600" y="3355440"/>
                  <a:ext cx="2620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B3765AC-6782-4B77-9150-BB0C439F0354}"/>
                    </a:ext>
                  </a:extLst>
                </p14:cNvPr>
                <p14:cNvContentPartPr/>
                <p14:nvPr/>
              </p14:nvContentPartPr>
              <p14:xfrm>
                <a:off x="8512440" y="2941080"/>
                <a:ext cx="1041840" cy="1114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B3765AC-6782-4B77-9150-BB0C439F035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94800" y="2923440"/>
                  <a:ext cx="1077480" cy="11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B2BFE51-D8B0-4B38-91F3-532A8FC2DE23}"/>
              </a:ext>
            </a:extLst>
          </p:cNvPr>
          <p:cNvGrpSpPr/>
          <p:nvPr/>
        </p:nvGrpSpPr>
        <p:grpSpPr>
          <a:xfrm>
            <a:off x="394080" y="4516440"/>
            <a:ext cx="1325160" cy="568080"/>
            <a:chOff x="394080" y="4516440"/>
            <a:chExt cx="132516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119AFE-7D95-4800-A1AD-AE955E1F7E4E}"/>
                    </a:ext>
                  </a:extLst>
                </p14:cNvPr>
                <p14:cNvContentPartPr/>
                <p14:nvPr/>
              </p14:nvContentPartPr>
              <p14:xfrm>
                <a:off x="394080" y="4590600"/>
                <a:ext cx="261720" cy="493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119AFE-7D95-4800-A1AD-AE955E1F7E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6440" y="4572600"/>
                  <a:ext cx="2973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368F42-8513-4807-A4A9-3FC9BE7F9FCA}"/>
                    </a:ext>
                  </a:extLst>
                </p14:cNvPr>
                <p14:cNvContentPartPr/>
                <p14:nvPr/>
              </p14:nvContentPartPr>
              <p14:xfrm>
                <a:off x="822840" y="4785000"/>
                <a:ext cx="46440" cy="231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368F42-8513-4807-A4A9-3FC9BE7F9F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4840" y="4767000"/>
                  <a:ext cx="82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D86DF-4B62-449B-8278-B2375C005859}"/>
                    </a:ext>
                  </a:extLst>
                </p14:cNvPr>
                <p14:cNvContentPartPr/>
                <p14:nvPr/>
              </p14:nvContentPartPr>
              <p14:xfrm>
                <a:off x="990600" y="4848360"/>
                <a:ext cx="199440" cy="162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D86DF-4B62-449B-8278-B2375C0058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2600" y="4830720"/>
                  <a:ext cx="235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A2B18A-0D5C-4A4C-9298-249B0626E03A}"/>
                    </a:ext>
                  </a:extLst>
                </p14:cNvPr>
                <p14:cNvContentPartPr/>
                <p14:nvPr/>
              </p14:nvContentPartPr>
              <p14:xfrm>
                <a:off x="1335480" y="4781400"/>
                <a:ext cx="81360" cy="201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A2B18A-0D5C-4A4C-9298-249B0626E0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17840" y="4763760"/>
                  <a:ext cx="117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224EAC-A373-4543-ADF9-560A0B3EB61E}"/>
                    </a:ext>
                  </a:extLst>
                </p14:cNvPr>
                <p14:cNvContentPartPr/>
                <p14:nvPr/>
              </p14:nvContentPartPr>
              <p14:xfrm>
                <a:off x="1569480" y="4833240"/>
                <a:ext cx="149760" cy="196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224EAC-A373-4543-ADF9-560A0B3EB6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51480" y="4815240"/>
                  <a:ext cx="185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6C75C5-7448-4AB5-ABA0-A9EE7D645BF3}"/>
                    </a:ext>
                  </a:extLst>
                </p14:cNvPr>
                <p14:cNvContentPartPr/>
                <p14:nvPr/>
              </p14:nvContentPartPr>
              <p14:xfrm>
                <a:off x="974040" y="4516440"/>
                <a:ext cx="47160" cy="24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6C75C5-7448-4AB5-ABA0-A9EE7D645BF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6040" y="4498800"/>
                  <a:ext cx="828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5AF0C0E-9F94-4B47-8457-7CC5451F66EE}"/>
              </a:ext>
            </a:extLst>
          </p:cNvPr>
          <p:cNvGrpSpPr/>
          <p:nvPr/>
        </p:nvGrpSpPr>
        <p:grpSpPr>
          <a:xfrm>
            <a:off x="4995960" y="5425800"/>
            <a:ext cx="534600" cy="232200"/>
            <a:chOff x="4995960" y="5425800"/>
            <a:chExt cx="53460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ED99DF-1A07-46A8-8CFA-C0AE62A60CE8}"/>
                    </a:ext>
                  </a:extLst>
                </p14:cNvPr>
                <p14:cNvContentPartPr/>
                <p14:nvPr/>
              </p14:nvContentPartPr>
              <p14:xfrm>
                <a:off x="4995960" y="5425800"/>
                <a:ext cx="379080" cy="45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ED99DF-1A07-46A8-8CFA-C0AE62A60C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78320" y="5407800"/>
                  <a:ext cx="414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844F7A-523F-4430-82E3-3FA5792B2999}"/>
                    </a:ext>
                  </a:extLst>
                </p14:cNvPr>
                <p14:cNvContentPartPr/>
                <p14:nvPr/>
              </p14:nvContentPartPr>
              <p14:xfrm>
                <a:off x="5007840" y="5594640"/>
                <a:ext cx="522720" cy="63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844F7A-523F-4430-82E3-3FA5792B29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90200" y="5576640"/>
                  <a:ext cx="5583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49D391F-8E89-400E-978C-15878A6AB47B}"/>
              </a:ext>
            </a:extLst>
          </p:cNvPr>
          <p:cNvGrpSpPr/>
          <p:nvPr/>
        </p:nvGrpSpPr>
        <p:grpSpPr>
          <a:xfrm>
            <a:off x="5928360" y="5000280"/>
            <a:ext cx="1321560" cy="669240"/>
            <a:chOff x="5928360" y="5000280"/>
            <a:chExt cx="1321560" cy="6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B6C3F20-2EF9-451B-BBF7-30A444671E20}"/>
                    </a:ext>
                  </a:extLst>
                </p14:cNvPr>
                <p14:cNvContentPartPr/>
                <p14:nvPr/>
              </p14:nvContentPartPr>
              <p14:xfrm>
                <a:off x="6110160" y="5132760"/>
                <a:ext cx="46800" cy="494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B6C3F20-2EF9-451B-BBF7-30A444671E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92520" y="5115120"/>
                  <a:ext cx="824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5C891A6-C2C2-451A-9E8F-73FBC00B5A02}"/>
                    </a:ext>
                  </a:extLst>
                </p14:cNvPr>
                <p14:cNvContentPartPr/>
                <p14:nvPr/>
              </p14:nvContentPartPr>
              <p14:xfrm>
                <a:off x="6061560" y="5578080"/>
                <a:ext cx="309240" cy="91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5C891A6-C2C2-451A-9E8F-73FBC00B5A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43920" y="5560080"/>
                  <a:ext cx="344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8F3B444-FCD8-4CE2-BC6D-6B3841047E9B}"/>
                    </a:ext>
                  </a:extLst>
                </p14:cNvPr>
                <p14:cNvContentPartPr/>
                <p14:nvPr/>
              </p14:nvContentPartPr>
              <p14:xfrm>
                <a:off x="5928360" y="5000280"/>
                <a:ext cx="302760" cy="59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8F3B444-FCD8-4CE2-BC6D-6B3841047E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10360" y="4982640"/>
                  <a:ext cx="338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4D3691-3ABE-4645-AF89-580188D9AEC7}"/>
                    </a:ext>
                  </a:extLst>
                </p14:cNvPr>
                <p14:cNvContentPartPr/>
                <p14:nvPr/>
              </p14:nvContentPartPr>
              <p14:xfrm>
                <a:off x="6583920" y="5129880"/>
                <a:ext cx="117000" cy="441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4D3691-3ABE-4645-AF89-580188D9AE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65920" y="5111880"/>
                  <a:ext cx="1526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B481228-C850-4E66-863C-454050F39FC7}"/>
                    </a:ext>
                  </a:extLst>
                </p14:cNvPr>
                <p14:cNvContentPartPr/>
                <p14:nvPr/>
              </p14:nvContentPartPr>
              <p14:xfrm>
                <a:off x="6902520" y="5120880"/>
                <a:ext cx="81720" cy="335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B481228-C850-4E66-863C-454050F39F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84520" y="5103240"/>
                  <a:ext cx="117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4D74B91-26A5-4057-BACC-E13234235253}"/>
                    </a:ext>
                  </a:extLst>
                </p14:cNvPr>
                <p14:cNvContentPartPr/>
                <p14:nvPr/>
              </p14:nvContentPartPr>
              <p14:xfrm>
                <a:off x="6873360" y="5269920"/>
                <a:ext cx="145080" cy="63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4D74B91-26A5-4057-BACC-E132342352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55720" y="5252280"/>
                  <a:ext cx="18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E0930E-87EB-4F98-BAFC-994C661D0756}"/>
                    </a:ext>
                  </a:extLst>
                </p14:cNvPr>
                <p14:cNvContentPartPr/>
                <p14:nvPr/>
              </p14:nvContentPartPr>
              <p14:xfrm>
                <a:off x="7119600" y="5118360"/>
                <a:ext cx="130320" cy="368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E0930E-87EB-4F98-BAFC-994C661D07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01600" y="5100360"/>
                  <a:ext cx="16596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B2A435-71B9-43E9-8F01-84DCAC03646F}"/>
              </a:ext>
            </a:extLst>
          </p:cNvPr>
          <p:cNvGrpSpPr/>
          <p:nvPr/>
        </p:nvGrpSpPr>
        <p:grpSpPr>
          <a:xfrm>
            <a:off x="2241600" y="4930440"/>
            <a:ext cx="2315520" cy="1653480"/>
            <a:chOff x="2241600" y="4930440"/>
            <a:chExt cx="2315520" cy="16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0DB3D79-08CA-4D42-B6AA-121B8AEA15BD}"/>
                    </a:ext>
                  </a:extLst>
                </p14:cNvPr>
                <p14:cNvContentPartPr/>
                <p14:nvPr/>
              </p14:nvContentPartPr>
              <p14:xfrm>
                <a:off x="2241600" y="5070840"/>
                <a:ext cx="90000" cy="112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0DB3D79-08CA-4D42-B6AA-121B8AEA15B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23600" y="5053200"/>
                  <a:ext cx="125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008638-33FA-4ADD-B14E-153A0EF7FF5E}"/>
                    </a:ext>
                  </a:extLst>
                </p14:cNvPr>
                <p14:cNvContentPartPr/>
                <p14:nvPr/>
              </p14:nvContentPartPr>
              <p14:xfrm>
                <a:off x="3429240" y="4949160"/>
                <a:ext cx="572040" cy="660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008638-33FA-4ADD-B14E-153A0EF7FF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11240" y="4931520"/>
                  <a:ext cx="6076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3AACF1-74A1-498B-8693-F5AD020BE2E1}"/>
                    </a:ext>
                  </a:extLst>
                </p14:cNvPr>
                <p14:cNvContentPartPr/>
                <p14:nvPr/>
              </p14:nvContentPartPr>
              <p14:xfrm>
                <a:off x="3836040" y="5356320"/>
                <a:ext cx="410400" cy="27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3AACF1-74A1-498B-8693-F5AD020BE2E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18400" y="5338680"/>
                  <a:ext cx="446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C1FCE8-40D7-40DB-8D11-AAE89A4BE359}"/>
                    </a:ext>
                  </a:extLst>
                </p14:cNvPr>
                <p14:cNvContentPartPr/>
                <p14:nvPr/>
              </p14:nvContentPartPr>
              <p14:xfrm>
                <a:off x="2741280" y="4930440"/>
                <a:ext cx="493920" cy="689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C1FCE8-40D7-40DB-8D11-AAE89A4BE35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23280" y="4912440"/>
                  <a:ext cx="5295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A43D06-51E6-422E-8348-D1D6997D17E1}"/>
                    </a:ext>
                  </a:extLst>
                </p14:cNvPr>
                <p14:cNvContentPartPr/>
                <p14:nvPr/>
              </p14:nvContentPartPr>
              <p14:xfrm>
                <a:off x="2621400" y="5789760"/>
                <a:ext cx="1657800" cy="78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A43D06-51E6-422E-8348-D1D6997D17E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03400" y="5772120"/>
                  <a:ext cx="169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97E82E-460E-486F-AC1F-0A8664ADAA98}"/>
                    </a:ext>
                  </a:extLst>
                </p14:cNvPr>
                <p14:cNvContentPartPr/>
                <p14:nvPr/>
              </p14:nvContentPartPr>
              <p14:xfrm>
                <a:off x="2723640" y="5847720"/>
                <a:ext cx="588600" cy="72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97E82E-460E-486F-AC1F-0A8664ADAA9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05640" y="5829720"/>
                  <a:ext cx="62424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6D7135-BB37-4199-8111-D62C3B169824}"/>
                    </a:ext>
                  </a:extLst>
                </p14:cNvPr>
                <p14:cNvContentPartPr/>
                <p14:nvPr/>
              </p14:nvContentPartPr>
              <p14:xfrm>
                <a:off x="3540120" y="6054360"/>
                <a:ext cx="148320" cy="529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6D7135-BB37-4199-8111-D62C3B1698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22120" y="6036360"/>
                  <a:ext cx="1839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3F2C66-90D2-4122-BE9D-B796B8F4DF5C}"/>
                    </a:ext>
                  </a:extLst>
                </p14:cNvPr>
                <p14:cNvContentPartPr/>
                <p14:nvPr/>
              </p14:nvContentPartPr>
              <p14:xfrm>
                <a:off x="3433920" y="6198360"/>
                <a:ext cx="256320" cy="80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3F2C66-90D2-4122-BE9D-B796B8F4DF5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15920" y="6180360"/>
                  <a:ext cx="291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284850-7E7A-49FE-A04C-B71D8127FECA}"/>
                    </a:ext>
                  </a:extLst>
                </p14:cNvPr>
                <p14:cNvContentPartPr/>
                <p14:nvPr/>
              </p14:nvContentPartPr>
              <p14:xfrm>
                <a:off x="4191000" y="5120520"/>
                <a:ext cx="91800" cy="343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284850-7E7A-49FE-A04C-B71D8127FEC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73000" y="5102520"/>
                  <a:ext cx="127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2D5FC5-09D9-48A1-9247-D5B1808FD6E3}"/>
                    </a:ext>
                  </a:extLst>
                </p14:cNvPr>
                <p14:cNvContentPartPr/>
                <p14:nvPr/>
              </p14:nvContentPartPr>
              <p14:xfrm>
                <a:off x="4358400" y="5139600"/>
                <a:ext cx="76680" cy="348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2D5FC5-09D9-48A1-9247-D5B1808FD6E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40400" y="5121960"/>
                  <a:ext cx="112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81D37F-4C07-4B5A-B9F7-AFE40758D57D}"/>
                    </a:ext>
                  </a:extLst>
                </p14:cNvPr>
                <p14:cNvContentPartPr/>
                <p14:nvPr/>
              </p14:nvContentPartPr>
              <p14:xfrm>
                <a:off x="4339320" y="5285760"/>
                <a:ext cx="89280" cy="47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81D37F-4C07-4B5A-B9F7-AFE40758D5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21680" y="5268120"/>
                  <a:ext cx="124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23F12E4-FB64-486D-9CD3-88B2DD91AE27}"/>
                    </a:ext>
                  </a:extLst>
                </p14:cNvPr>
                <p14:cNvContentPartPr/>
                <p14:nvPr/>
              </p14:nvContentPartPr>
              <p14:xfrm>
                <a:off x="4463520" y="5150760"/>
                <a:ext cx="93600" cy="369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23F12E4-FB64-486D-9CD3-88B2DD91AE2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45880" y="5132760"/>
                  <a:ext cx="1292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5850DC6-95CB-4421-B639-950384E44D37}"/>
              </a:ext>
            </a:extLst>
          </p:cNvPr>
          <p:cNvGrpSpPr/>
          <p:nvPr/>
        </p:nvGrpSpPr>
        <p:grpSpPr>
          <a:xfrm>
            <a:off x="8139480" y="4888320"/>
            <a:ext cx="2472480" cy="1044000"/>
            <a:chOff x="8139480" y="4888320"/>
            <a:chExt cx="2472480" cy="10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441DF63-E335-4A76-94BC-E7712CC4A879}"/>
                    </a:ext>
                  </a:extLst>
                </p14:cNvPr>
                <p14:cNvContentPartPr/>
                <p14:nvPr/>
              </p14:nvContentPartPr>
              <p14:xfrm>
                <a:off x="8139480" y="5672400"/>
                <a:ext cx="992880" cy="27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441DF63-E335-4A76-94BC-E7712CC4A8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21480" y="5654760"/>
                  <a:ext cx="1028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C3F250-9C92-4037-B05B-B0654C9A234F}"/>
                    </a:ext>
                  </a:extLst>
                </p14:cNvPr>
                <p14:cNvContentPartPr/>
                <p14:nvPr/>
              </p14:nvContentPartPr>
              <p14:xfrm>
                <a:off x="9123000" y="5545320"/>
                <a:ext cx="288000" cy="318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C3F250-9C92-4037-B05B-B0654C9A23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05000" y="5527320"/>
                  <a:ext cx="323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EA43815-12EB-41DA-B519-F651D7C3C0FE}"/>
                    </a:ext>
                  </a:extLst>
                </p14:cNvPr>
                <p14:cNvContentPartPr/>
                <p14:nvPr/>
              </p14:nvContentPartPr>
              <p14:xfrm>
                <a:off x="9110040" y="5453520"/>
                <a:ext cx="49320" cy="414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EA43815-12EB-41DA-B519-F651D7C3C0F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92040" y="5435880"/>
                  <a:ext cx="849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B1C565-249D-4A90-B8AA-4412D0829E45}"/>
                    </a:ext>
                  </a:extLst>
                </p14:cNvPr>
                <p14:cNvContentPartPr/>
                <p14:nvPr/>
              </p14:nvContentPartPr>
              <p14:xfrm>
                <a:off x="9765600" y="5372160"/>
                <a:ext cx="239400" cy="342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B1C565-249D-4A90-B8AA-4412D0829E4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47600" y="5354160"/>
                  <a:ext cx="275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7D5EB37-C976-42BE-B557-A6B861D6223F}"/>
                    </a:ext>
                  </a:extLst>
                </p14:cNvPr>
                <p14:cNvContentPartPr/>
                <p14:nvPr/>
              </p14:nvContentPartPr>
              <p14:xfrm>
                <a:off x="9920760" y="5340480"/>
                <a:ext cx="194040" cy="3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7D5EB37-C976-42BE-B557-A6B861D622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03120" y="5322840"/>
                  <a:ext cx="229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A0BE1A-DF17-4F94-8D0E-1C8DC83B92E8}"/>
                    </a:ext>
                  </a:extLst>
                </p14:cNvPr>
                <p14:cNvContentPartPr/>
                <p14:nvPr/>
              </p14:nvContentPartPr>
              <p14:xfrm>
                <a:off x="9174840" y="4888320"/>
                <a:ext cx="1437120" cy="1044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A0BE1A-DF17-4F94-8D0E-1C8DC83B92E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57200" y="4870680"/>
                  <a:ext cx="1472760" cy="107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92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FDC390E-CBA3-4763-8656-EAFBF538D76C}"/>
              </a:ext>
            </a:extLst>
          </p:cNvPr>
          <p:cNvGrpSpPr/>
          <p:nvPr/>
        </p:nvGrpSpPr>
        <p:grpSpPr>
          <a:xfrm>
            <a:off x="1308480" y="512880"/>
            <a:ext cx="2073240" cy="709560"/>
            <a:chOff x="1308480" y="512880"/>
            <a:chExt cx="2073240" cy="70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64E6ED-9E0D-4D91-B4BA-1B4CC8E1A62B}"/>
                    </a:ext>
                  </a:extLst>
                </p14:cNvPr>
                <p14:cNvContentPartPr/>
                <p14:nvPr/>
              </p14:nvContentPartPr>
              <p14:xfrm>
                <a:off x="1308480" y="512880"/>
                <a:ext cx="626400" cy="63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64E6ED-9E0D-4D91-B4BA-1B4CC8E1A6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0840" y="495240"/>
                  <a:ext cx="6620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FC6B8D-FC70-4DD8-8F6A-5DA237DE4A0F}"/>
                    </a:ext>
                  </a:extLst>
                </p14:cNvPr>
                <p14:cNvContentPartPr/>
                <p14:nvPr/>
              </p14:nvContentPartPr>
              <p14:xfrm>
                <a:off x="1798440" y="929040"/>
                <a:ext cx="297000" cy="29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FC6B8D-FC70-4DD8-8F6A-5DA237DE4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0440" y="911400"/>
                  <a:ext cx="332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604C0E-AECC-4559-9049-FEC0CEE8E138}"/>
                    </a:ext>
                  </a:extLst>
                </p14:cNvPr>
                <p14:cNvContentPartPr/>
                <p14:nvPr/>
              </p14:nvContentPartPr>
              <p14:xfrm>
                <a:off x="2371560" y="597480"/>
                <a:ext cx="223920" cy="47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604C0E-AECC-4559-9049-FEC0CEE8E1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3920" y="579480"/>
                  <a:ext cx="2595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502665-8343-4460-929B-3E16624B9E22}"/>
                    </a:ext>
                  </a:extLst>
                </p14:cNvPr>
                <p14:cNvContentPartPr/>
                <p14:nvPr/>
              </p14:nvContentPartPr>
              <p14:xfrm>
                <a:off x="2859720" y="585240"/>
                <a:ext cx="219600" cy="397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502665-8343-4460-929B-3E16624B9E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720" y="567240"/>
                  <a:ext cx="2552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026DA5-908D-4D31-81B7-EF491595E2E8}"/>
                    </a:ext>
                  </a:extLst>
                </p14:cNvPr>
                <p14:cNvContentPartPr/>
                <p14:nvPr/>
              </p14:nvContentPartPr>
              <p14:xfrm>
                <a:off x="2901120" y="769560"/>
                <a:ext cx="72000" cy="6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026DA5-908D-4D31-81B7-EF491595E2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3120" y="751920"/>
                  <a:ext cx="107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6F38D1-285F-4EEF-92D7-368CFF7451DF}"/>
                    </a:ext>
                  </a:extLst>
                </p14:cNvPr>
                <p14:cNvContentPartPr/>
                <p14:nvPr/>
              </p14:nvContentPartPr>
              <p14:xfrm>
                <a:off x="3289560" y="565080"/>
                <a:ext cx="92160" cy="56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6F38D1-285F-4EEF-92D7-368CFF7451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1920" y="547080"/>
                  <a:ext cx="127800" cy="60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8ABA40-9211-4A81-8C38-6CAC6983BB82}"/>
                  </a:ext>
                </a:extLst>
              </p14:cNvPr>
              <p14:cNvContentPartPr/>
              <p14:nvPr/>
            </p14:nvContentPartPr>
            <p14:xfrm>
              <a:off x="3743160" y="885840"/>
              <a:ext cx="260280" cy="21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8ABA40-9211-4A81-8C38-6CAC6983BB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5520" y="868200"/>
                <a:ext cx="29592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C6B0C6E-F42D-4F90-8D28-BBE56A00A46F}"/>
              </a:ext>
            </a:extLst>
          </p:cNvPr>
          <p:cNvGrpSpPr/>
          <p:nvPr/>
        </p:nvGrpSpPr>
        <p:grpSpPr>
          <a:xfrm>
            <a:off x="4425360" y="398400"/>
            <a:ext cx="1702440" cy="1231920"/>
            <a:chOff x="4425360" y="398400"/>
            <a:chExt cx="1702440" cy="12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CEF5CF-4C7D-4595-9419-44263521CB2C}"/>
                    </a:ext>
                  </a:extLst>
                </p14:cNvPr>
                <p14:cNvContentPartPr/>
                <p14:nvPr/>
              </p14:nvContentPartPr>
              <p14:xfrm>
                <a:off x="4425360" y="398400"/>
                <a:ext cx="344880" cy="1231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CEF5CF-4C7D-4595-9419-44263521CB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7720" y="380400"/>
                  <a:ext cx="380520" cy="12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179125-BC77-4333-B166-1162A9E60325}"/>
                    </a:ext>
                  </a:extLst>
                </p14:cNvPr>
                <p14:cNvContentPartPr/>
                <p14:nvPr/>
              </p14:nvContentPartPr>
              <p14:xfrm>
                <a:off x="5144640" y="788280"/>
                <a:ext cx="6480" cy="31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179125-BC77-4333-B166-1162A9E603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7000" y="770640"/>
                  <a:ext cx="421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849790-4DF8-4B5B-9357-406D1D268B7D}"/>
                    </a:ext>
                  </a:extLst>
                </p14:cNvPr>
                <p14:cNvContentPartPr/>
                <p14:nvPr/>
              </p14:nvContentPartPr>
              <p14:xfrm>
                <a:off x="5055720" y="1084920"/>
                <a:ext cx="22500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849790-4DF8-4B5B-9357-406D1D268B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38080" y="1067280"/>
                  <a:ext cx="260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1A030A-2A37-4505-8CEA-EBE7FEA5723F}"/>
                    </a:ext>
                  </a:extLst>
                </p14:cNvPr>
                <p14:cNvContentPartPr/>
                <p14:nvPr/>
              </p14:nvContentPartPr>
              <p14:xfrm>
                <a:off x="5026560" y="700080"/>
                <a:ext cx="219240" cy="10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1A030A-2A37-4505-8CEA-EBE7FEA572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8560" y="682080"/>
                  <a:ext cx="254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D48B34-49A1-4BC0-A9ED-3F24AAC8934A}"/>
                    </a:ext>
                  </a:extLst>
                </p14:cNvPr>
                <p14:cNvContentPartPr/>
                <p14:nvPr/>
              </p14:nvContentPartPr>
              <p14:xfrm>
                <a:off x="5438760" y="729240"/>
                <a:ext cx="439920" cy="40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D48B34-49A1-4BC0-A9ED-3F24AAC893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1120" y="711600"/>
                  <a:ext cx="475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1D2A9A-C12F-4C2A-B90F-11AC322F954A}"/>
                    </a:ext>
                  </a:extLst>
                </p14:cNvPr>
                <p14:cNvContentPartPr/>
                <p14:nvPr/>
              </p14:nvContentPartPr>
              <p14:xfrm>
                <a:off x="5800920" y="853080"/>
                <a:ext cx="117000" cy="6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1D2A9A-C12F-4C2A-B90F-11AC322F95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2920" y="835080"/>
                  <a:ext cx="152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A6E52-AF16-4E3B-9F15-4F7CEC02EF9C}"/>
                    </a:ext>
                  </a:extLst>
                </p14:cNvPr>
                <p14:cNvContentPartPr/>
                <p14:nvPr/>
              </p14:nvContentPartPr>
              <p14:xfrm>
                <a:off x="6079560" y="746520"/>
                <a:ext cx="48240" cy="26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A6E52-AF16-4E3B-9F15-4F7CEC02EF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61560" y="728520"/>
                  <a:ext cx="838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33AF7F-06ED-4D3F-B905-8A68F25D2B68}"/>
              </a:ext>
            </a:extLst>
          </p:cNvPr>
          <p:cNvGrpSpPr/>
          <p:nvPr/>
        </p:nvGrpSpPr>
        <p:grpSpPr>
          <a:xfrm>
            <a:off x="6443880" y="424680"/>
            <a:ext cx="685080" cy="557640"/>
            <a:chOff x="6443880" y="424680"/>
            <a:chExt cx="68508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2D1322-65D7-4E6A-BDA5-6E95C953252D}"/>
                    </a:ext>
                  </a:extLst>
                </p14:cNvPr>
                <p14:cNvContentPartPr/>
                <p14:nvPr/>
              </p14:nvContentPartPr>
              <p14:xfrm>
                <a:off x="6443880" y="424680"/>
                <a:ext cx="258480" cy="55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2D1322-65D7-4E6A-BDA5-6E95C95325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5880" y="407040"/>
                  <a:ext cx="2941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2D5119-F7BF-49CE-AB0F-45A22B1DFFD5}"/>
                    </a:ext>
                  </a:extLst>
                </p14:cNvPr>
                <p14:cNvContentPartPr/>
                <p14:nvPr/>
              </p14:nvContentPartPr>
              <p14:xfrm>
                <a:off x="6964440" y="561480"/>
                <a:ext cx="103680" cy="41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2D5119-F7BF-49CE-AB0F-45A22B1DFF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6440" y="543480"/>
                  <a:ext cx="139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E8A0D2-4A17-4E36-A333-EA7E704CF9DC}"/>
                    </a:ext>
                  </a:extLst>
                </p14:cNvPr>
                <p14:cNvContentPartPr/>
                <p14:nvPr/>
              </p14:nvContentPartPr>
              <p14:xfrm>
                <a:off x="6966240" y="693240"/>
                <a:ext cx="162720" cy="6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E8A0D2-4A17-4E36-A333-EA7E704CF9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48600" y="675240"/>
                  <a:ext cx="19836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4FC703-3BCB-4111-9AC8-DF7A6692256C}"/>
              </a:ext>
            </a:extLst>
          </p:cNvPr>
          <p:cNvGrpSpPr/>
          <p:nvPr/>
        </p:nvGrpSpPr>
        <p:grpSpPr>
          <a:xfrm>
            <a:off x="8445120" y="345480"/>
            <a:ext cx="2112840" cy="897840"/>
            <a:chOff x="8445120" y="345480"/>
            <a:chExt cx="211284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284CEC-BA88-490F-AD9E-10D1320A2A67}"/>
                    </a:ext>
                  </a:extLst>
                </p14:cNvPr>
                <p14:cNvContentPartPr/>
                <p14:nvPr/>
              </p14:nvContentPartPr>
              <p14:xfrm>
                <a:off x="8445120" y="869280"/>
                <a:ext cx="910440" cy="1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284CEC-BA88-490F-AD9E-10D1320A2A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27120" y="851640"/>
                  <a:ext cx="946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AB17F4-C404-4D51-8695-B2ADD081ABEA}"/>
                    </a:ext>
                  </a:extLst>
                </p14:cNvPr>
                <p14:cNvContentPartPr/>
                <p14:nvPr/>
              </p14:nvContentPartPr>
              <p14:xfrm>
                <a:off x="9249000" y="681360"/>
                <a:ext cx="384840" cy="37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AB17F4-C404-4D51-8695-B2ADD081AB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31000" y="663720"/>
                  <a:ext cx="420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91837A-4F0F-49CD-9ADF-01A86668698F}"/>
                    </a:ext>
                  </a:extLst>
                </p14:cNvPr>
                <p14:cNvContentPartPr/>
                <p14:nvPr/>
              </p14:nvContentPartPr>
              <p14:xfrm>
                <a:off x="9249720" y="639240"/>
                <a:ext cx="47160" cy="53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91837A-4F0F-49CD-9ADF-01A8666869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31720" y="621240"/>
                  <a:ext cx="82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BAAE2B-48B7-42FC-9C9B-FB22694AF951}"/>
                    </a:ext>
                  </a:extLst>
                </p14:cNvPr>
                <p14:cNvContentPartPr/>
                <p14:nvPr/>
              </p14:nvContentPartPr>
              <p14:xfrm>
                <a:off x="9817080" y="502440"/>
                <a:ext cx="460080" cy="60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BAAE2B-48B7-42FC-9C9B-FB22694AF9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080" y="484800"/>
                  <a:ext cx="49572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8A6CC6-945B-4C22-8126-E052D00A2A7F}"/>
                    </a:ext>
                  </a:extLst>
                </p14:cNvPr>
                <p14:cNvContentPartPr/>
                <p14:nvPr/>
              </p14:nvContentPartPr>
              <p14:xfrm>
                <a:off x="9589560" y="345480"/>
                <a:ext cx="968400" cy="89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8A6CC6-945B-4C22-8126-E052D00A2A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71920" y="327480"/>
                  <a:ext cx="1004040" cy="9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044E32-2FAE-4D8C-A02E-63AF69781121}"/>
              </a:ext>
            </a:extLst>
          </p:cNvPr>
          <p:cNvGrpSpPr/>
          <p:nvPr/>
        </p:nvGrpSpPr>
        <p:grpSpPr>
          <a:xfrm>
            <a:off x="499560" y="1921200"/>
            <a:ext cx="1500840" cy="744840"/>
            <a:chOff x="499560" y="1921200"/>
            <a:chExt cx="150084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2F50C8-E0FA-41D4-94ED-FC69EF308A2B}"/>
                    </a:ext>
                  </a:extLst>
                </p14:cNvPr>
                <p14:cNvContentPartPr/>
                <p14:nvPr/>
              </p14:nvContentPartPr>
              <p14:xfrm>
                <a:off x="499560" y="2209560"/>
                <a:ext cx="191160" cy="297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2F50C8-E0FA-41D4-94ED-FC69EF308A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1560" y="2191560"/>
                  <a:ext cx="2268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DBFA9A-75C7-48B3-BD60-AF5D469F5ED9}"/>
                    </a:ext>
                  </a:extLst>
                </p14:cNvPr>
                <p14:cNvContentPartPr/>
                <p14:nvPr/>
              </p14:nvContentPartPr>
              <p14:xfrm>
                <a:off x="502440" y="2117400"/>
                <a:ext cx="198360" cy="7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DBFA9A-75C7-48B3-BD60-AF5D469F5E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440" y="2099760"/>
                  <a:ext cx="234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22EF72-5EE8-42F9-948D-5DAFBE8E9695}"/>
                    </a:ext>
                  </a:extLst>
                </p14:cNvPr>
                <p14:cNvContentPartPr/>
                <p14:nvPr/>
              </p14:nvContentPartPr>
              <p14:xfrm>
                <a:off x="502440" y="2299560"/>
                <a:ext cx="120240" cy="3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22EF72-5EE8-42F9-948D-5DAFBE8E96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4440" y="2281920"/>
                  <a:ext cx="155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5E649D-6AF2-4F00-B286-2239A8E04069}"/>
                    </a:ext>
                  </a:extLst>
                </p14:cNvPr>
                <p14:cNvContentPartPr/>
                <p14:nvPr/>
              </p14:nvContentPartPr>
              <p14:xfrm>
                <a:off x="758760" y="2193360"/>
                <a:ext cx="277560" cy="31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5E649D-6AF2-4F00-B286-2239A8E040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0760" y="2175720"/>
                  <a:ext cx="313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0CD1CD-40B0-4A30-8495-171391691514}"/>
                    </a:ext>
                  </a:extLst>
                </p14:cNvPr>
                <p14:cNvContentPartPr/>
                <p14:nvPr/>
              </p14:nvContentPartPr>
              <p14:xfrm>
                <a:off x="1264920" y="2453640"/>
                <a:ext cx="6480" cy="2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0CD1CD-40B0-4A30-8495-1713916915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6920" y="2435640"/>
                  <a:ext cx="42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A42051-F370-4549-BB7E-CE9317313006}"/>
                    </a:ext>
                  </a:extLst>
                </p14:cNvPr>
                <p14:cNvContentPartPr/>
                <p14:nvPr/>
              </p14:nvContentPartPr>
              <p14:xfrm>
                <a:off x="1560480" y="2193720"/>
                <a:ext cx="201240" cy="21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A42051-F370-4549-BB7E-CE93173130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42480" y="2175720"/>
                  <a:ext cx="236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A16655-6538-491B-9559-0C192F5B9BEE}"/>
                    </a:ext>
                  </a:extLst>
                </p14:cNvPr>
                <p14:cNvContentPartPr/>
                <p14:nvPr/>
              </p14:nvContentPartPr>
              <p14:xfrm>
                <a:off x="1359960" y="1921200"/>
                <a:ext cx="640440" cy="744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A16655-6538-491B-9559-0C192F5B9B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41960" y="1903200"/>
                  <a:ext cx="676080" cy="78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36D28D-645B-48F1-A269-6B296226BE8B}"/>
              </a:ext>
            </a:extLst>
          </p:cNvPr>
          <p:cNvGrpSpPr/>
          <p:nvPr/>
        </p:nvGrpSpPr>
        <p:grpSpPr>
          <a:xfrm>
            <a:off x="2304960" y="2163840"/>
            <a:ext cx="716400" cy="422280"/>
            <a:chOff x="2304960" y="2163840"/>
            <a:chExt cx="71640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A5BB0D-3759-4D46-B7B1-EC290B9810D1}"/>
                    </a:ext>
                  </a:extLst>
                </p14:cNvPr>
                <p14:cNvContentPartPr/>
                <p14:nvPr/>
              </p14:nvContentPartPr>
              <p14:xfrm>
                <a:off x="2379480" y="2286600"/>
                <a:ext cx="331560" cy="2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A5BB0D-3759-4D46-B7B1-EC290B9810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1840" y="2268600"/>
                  <a:ext cx="367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0BF5B0-A52F-4AE9-BC35-9E744C246A12}"/>
                    </a:ext>
                  </a:extLst>
                </p14:cNvPr>
                <p14:cNvContentPartPr/>
                <p14:nvPr/>
              </p14:nvContentPartPr>
              <p14:xfrm>
                <a:off x="2304960" y="2407560"/>
                <a:ext cx="290160" cy="6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0BF5B0-A52F-4AE9-BC35-9E744C246A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86960" y="2389560"/>
                  <a:ext cx="325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28304C-31B5-4482-800D-98F3752BE96A}"/>
                    </a:ext>
                  </a:extLst>
                </p14:cNvPr>
                <p14:cNvContentPartPr/>
                <p14:nvPr/>
              </p14:nvContentPartPr>
              <p14:xfrm>
                <a:off x="2720040" y="2163840"/>
                <a:ext cx="301320" cy="37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28304C-31B5-4482-800D-98F3752BE9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02400" y="2145840"/>
                  <a:ext cx="3369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672381-C5F3-4590-9A06-680CC69F659A}"/>
                    </a:ext>
                  </a:extLst>
                </p14:cNvPr>
                <p14:cNvContentPartPr/>
                <p14:nvPr/>
              </p14:nvContentPartPr>
              <p14:xfrm>
                <a:off x="2675040" y="2198040"/>
                <a:ext cx="22320" cy="38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672381-C5F3-4590-9A06-680CC69F65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57040" y="2180400"/>
                  <a:ext cx="5796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429A7D-EE99-4D1A-BF21-48073DAEC6A1}"/>
              </a:ext>
            </a:extLst>
          </p:cNvPr>
          <p:cNvGrpSpPr/>
          <p:nvPr/>
        </p:nvGrpSpPr>
        <p:grpSpPr>
          <a:xfrm>
            <a:off x="3455880" y="2241600"/>
            <a:ext cx="307800" cy="524880"/>
            <a:chOff x="3455880" y="2241600"/>
            <a:chExt cx="30780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922329-B359-4523-8708-39F153EFD090}"/>
                    </a:ext>
                  </a:extLst>
                </p14:cNvPr>
                <p14:cNvContentPartPr/>
                <p14:nvPr/>
              </p14:nvContentPartPr>
              <p14:xfrm>
                <a:off x="3487200" y="2331240"/>
                <a:ext cx="228960" cy="435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922329-B359-4523-8708-39F153EFD0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9200" y="2313240"/>
                  <a:ext cx="2646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05D92-8AEB-44CA-9E3C-0BFB3C48819E}"/>
                    </a:ext>
                  </a:extLst>
                </p14:cNvPr>
                <p14:cNvContentPartPr/>
                <p14:nvPr/>
              </p14:nvContentPartPr>
              <p14:xfrm>
                <a:off x="3498000" y="2241600"/>
                <a:ext cx="265680" cy="10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05D92-8AEB-44CA-9E3C-0BFB3C4881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80360" y="2223600"/>
                  <a:ext cx="30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4A796C-6A3C-4A60-89DF-7E22C6A00248}"/>
                    </a:ext>
                  </a:extLst>
                </p14:cNvPr>
                <p14:cNvContentPartPr/>
                <p14:nvPr/>
              </p14:nvContentPartPr>
              <p14:xfrm>
                <a:off x="3455880" y="2551200"/>
                <a:ext cx="183600" cy="2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4A796C-6A3C-4A60-89DF-7E22C6A002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8240" y="2533200"/>
                  <a:ext cx="2192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F40ABCC-6ADE-4176-B772-524B9312978C}"/>
                  </a:ext>
                </a:extLst>
              </p14:cNvPr>
              <p14:cNvContentPartPr/>
              <p14:nvPr/>
            </p14:nvContentPartPr>
            <p14:xfrm>
              <a:off x="3792480" y="2743800"/>
              <a:ext cx="215640" cy="30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F40ABCC-6ADE-4176-B772-524B9312978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74840" y="2726160"/>
                <a:ext cx="2512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7A63E-7D44-4C17-BDBE-617EEFB396F6}"/>
                  </a:ext>
                </a:extLst>
              </p14:cNvPr>
              <p14:cNvContentPartPr/>
              <p14:nvPr/>
            </p14:nvContentPartPr>
            <p14:xfrm>
              <a:off x="4538760" y="2589720"/>
              <a:ext cx="188640" cy="15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7A63E-7D44-4C17-BDBE-617EEFB396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21120" y="2572080"/>
                <a:ext cx="224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692E6F6-DC62-4F03-97AD-0F72EFAD5519}"/>
                  </a:ext>
                </a:extLst>
              </p14:cNvPr>
              <p14:cNvContentPartPr/>
              <p14:nvPr/>
            </p14:nvContentPartPr>
            <p14:xfrm>
              <a:off x="4480440" y="2773320"/>
              <a:ext cx="167040" cy="47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692E6F6-DC62-4F03-97AD-0F72EFAD55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62440" y="2755320"/>
                <a:ext cx="2026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C893ED8D-4867-4CB9-8EF4-0329CAC085F3}"/>
              </a:ext>
            </a:extLst>
          </p:cNvPr>
          <p:cNvGrpSpPr/>
          <p:nvPr/>
        </p:nvGrpSpPr>
        <p:grpSpPr>
          <a:xfrm>
            <a:off x="5211960" y="2359680"/>
            <a:ext cx="368280" cy="413640"/>
            <a:chOff x="5211960" y="2359680"/>
            <a:chExt cx="36828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9AE7CE-E7FB-435B-8459-2A81A4E018D4}"/>
                    </a:ext>
                  </a:extLst>
                </p14:cNvPr>
                <p14:cNvContentPartPr/>
                <p14:nvPr/>
              </p14:nvContentPartPr>
              <p14:xfrm>
                <a:off x="5442360" y="2359680"/>
                <a:ext cx="59400" cy="27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9AE7CE-E7FB-435B-8459-2A81A4E018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24360" y="2341680"/>
                  <a:ext cx="95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503229-9DE5-47A1-9C62-76A8455AFBEF}"/>
                    </a:ext>
                  </a:extLst>
                </p14:cNvPr>
                <p14:cNvContentPartPr/>
                <p14:nvPr/>
              </p14:nvContentPartPr>
              <p14:xfrm>
                <a:off x="5211960" y="2757480"/>
                <a:ext cx="368280" cy="15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503229-9DE5-47A1-9C62-76A8455AFB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93960" y="2739840"/>
                  <a:ext cx="4039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6069BB-E9F2-494A-9CF1-19FB47284176}"/>
                  </a:ext>
                </a:extLst>
              </p14:cNvPr>
              <p14:cNvContentPartPr/>
              <p14:nvPr/>
            </p14:nvContentPartPr>
            <p14:xfrm>
              <a:off x="5259480" y="2950080"/>
              <a:ext cx="320760" cy="423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6069BB-E9F2-494A-9CF1-19FB472841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41480" y="2932080"/>
                <a:ext cx="356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B85D2AF-501C-40EB-AC99-B18C17B5897E}"/>
                  </a:ext>
                </a:extLst>
              </p14:cNvPr>
              <p14:cNvContentPartPr/>
              <p14:nvPr/>
            </p14:nvContentPartPr>
            <p14:xfrm>
              <a:off x="6059760" y="2121000"/>
              <a:ext cx="280080" cy="869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B85D2AF-501C-40EB-AC99-B18C17B589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42120" y="2103000"/>
                <a:ext cx="315720" cy="90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4C07563-1F55-4289-89E7-59D2243C74CA}"/>
              </a:ext>
            </a:extLst>
          </p:cNvPr>
          <p:cNvGrpSpPr/>
          <p:nvPr/>
        </p:nvGrpSpPr>
        <p:grpSpPr>
          <a:xfrm>
            <a:off x="6668160" y="2373360"/>
            <a:ext cx="1113840" cy="457920"/>
            <a:chOff x="6668160" y="2373360"/>
            <a:chExt cx="111384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15FC98-AB6A-4D1C-B6D2-00B11D57F341}"/>
                    </a:ext>
                  </a:extLst>
                </p14:cNvPr>
                <p14:cNvContentPartPr/>
                <p14:nvPr/>
              </p14:nvContentPartPr>
              <p14:xfrm>
                <a:off x="6709920" y="2505120"/>
                <a:ext cx="72360" cy="29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15FC98-AB6A-4D1C-B6D2-00B11D57F3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91920" y="2487120"/>
                  <a:ext cx="108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54BB83-8A01-40CB-A411-895471FBDBCB}"/>
                    </a:ext>
                  </a:extLst>
                </p14:cNvPr>
                <p14:cNvContentPartPr/>
                <p14:nvPr/>
              </p14:nvContentPartPr>
              <p14:xfrm>
                <a:off x="6668160" y="2784480"/>
                <a:ext cx="331560" cy="46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54BB83-8A01-40CB-A411-895471FBDB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50160" y="2766840"/>
                  <a:ext cx="367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57A1ED-4169-483C-BAF4-BAE4D60ECD92}"/>
                    </a:ext>
                  </a:extLst>
                </p14:cNvPr>
                <p14:cNvContentPartPr/>
                <p14:nvPr/>
              </p14:nvContentPartPr>
              <p14:xfrm>
                <a:off x="6668160" y="2373360"/>
                <a:ext cx="318240" cy="6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57A1ED-4169-483C-BAF4-BAE4D60ECD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50520" y="2355720"/>
                  <a:ext cx="35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F51C94-B1D5-4F5C-A30B-BAA67CA6815C}"/>
                    </a:ext>
                  </a:extLst>
                </p14:cNvPr>
                <p14:cNvContentPartPr/>
                <p14:nvPr/>
              </p14:nvContentPartPr>
              <p14:xfrm>
                <a:off x="7119600" y="2453640"/>
                <a:ext cx="133200" cy="37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F51C94-B1D5-4F5C-A30B-BAA67CA681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01960" y="2435640"/>
                  <a:ext cx="168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594B4F-DE69-4FA8-B34F-49FA0663A328}"/>
                    </a:ext>
                  </a:extLst>
                </p14:cNvPr>
                <p14:cNvContentPartPr/>
                <p14:nvPr/>
              </p14:nvContentPartPr>
              <p14:xfrm>
                <a:off x="7468440" y="2435640"/>
                <a:ext cx="87840" cy="309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594B4F-DE69-4FA8-B34F-49FA0663A3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0800" y="2417640"/>
                  <a:ext cx="1234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6CC689-0316-4BA0-A6A5-5BDD7B6764E5}"/>
                    </a:ext>
                  </a:extLst>
                </p14:cNvPr>
                <p14:cNvContentPartPr/>
                <p14:nvPr/>
              </p14:nvContentPartPr>
              <p14:xfrm>
                <a:off x="7411560" y="2622120"/>
                <a:ext cx="131400" cy="59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6CC689-0316-4BA0-A6A5-5BDD7B6764E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93560" y="2604480"/>
                  <a:ext cx="16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634C5D-8AEC-429C-B825-BB0CBBA8D94F}"/>
                    </a:ext>
                  </a:extLst>
                </p14:cNvPr>
                <p14:cNvContentPartPr/>
                <p14:nvPr/>
              </p14:nvContentPartPr>
              <p14:xfrm>
                <a:off x="7748880" y="2403960"/>
                <a:ext cx="33120" cy="385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634C5D-8AEC-429C-B825-BB0CBBA8D9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31240" y="2386320"/>
                  <a:ext cx="6876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D495D-A40C-4856-A419-5C12CA0033D5}"/>
              </a:ext>
            </a:extLst>
          </p:cNvPr>
          <p:cNvGrpSpPr/>
          <p:nvPr/>
        </p:nvGrpSpPr>
        <p:grpSpPr>
          <a:xfrm>
            <a:off x="8189160" y="2158800"/>
            <a:ext cx="631440" cy="586800"/>
            <a:chOff x="8189160" y="2158800"/>
            <a:chExt cx="63144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D3C482-D219-42B2-B493-B394DC747BA8}"/>
                    </a:ext>
                  </a:extLst>
                </p14:cNvPr>
                <p14:cNvContentPartPr/>
                <p14:nvPr/>
              </p14:nvContentPartPr>
              <p14:xfrm>
                <a:off x="8189160" y="2158800"/>
                <a:ext cx="328680" cy="586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D3C482-D219-42B2-B493-B394DC747BA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71160" y="2141160"/>
                  <a:ext cx="36432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13DA0A-17A9-4CB3-A70D-5F492CDBBCCF}"/>
                    </a:ext>
                  </a:extLst>
                </p14:cNvPr>
                <p14:cNvContentPartPr/>
                <p14:nvPr/>
              </p14:nvContentPartPr>
              <p14:xfrm>
                <a:off x="8725560" y="2343120"/>
                <a:ext cx="95040" cy="40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13DA0A-17A9-4CB3-A70D-5F492CDBBC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07920" y="2325120"/>
                  <a:ext cx="1306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EC5647-A15F-48DA-942D-4737C083916B}"/>
                    </a:ext>
                  </a:extLst>
                </p14:cNvPr>
                <p14:cNvContentPartPr/>
                <p14:nvPr/>
              </p14:nvContentPartPr>
              <p14:xfrm>
                <a:off x="8670480" y="2512320"/>
                <a:ext cx="88560" cy="48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EC5647-A15F-48DA-942D-4737C08391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2480" y="2494320"/>
                  <a:ext cx="1242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CB3E09-EA10-4EE7-9FCD-F01AA828EDEA}"/>
              </a:ext>
            </a:extLst>
          </p:cNvPr>
          <p:cNvGrpSpPr/>
          <p:nvPr/>
        </p:nvGrpSpPr>
        <p:grpSpPr>
          <a:xfrm>
            <a:off x="9374280" y="1956840"/>
            <a:ext cx="2479680" cy="1096560"/>
            <a:chOff x="9374280" y="1956840"/>
            <a:chExt cx="2479680" cy="10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8DCBB4-B45D-40B0-9455-7F0803FBC7A0}"/>
                    </a:ext>
                  </a:extLst>
                </p14:cNvPr>
                <p14:cNvContentPartPr/>
                <p14:nvPr/>
              </p14:nvContentPartPr>
              <p14:xfrm>
                <a:off x="9374280" y="2548320"/>
                <a:ext cx="845280" cy="1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8DCBB4-B45D-40B0-9455-7F0803FBC7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56280" y="2530320"/>
                  <a:ext cx="880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9F02FF-7253-40AA-A2A7-961D1ED487DF}"/>
                    </a:ext>
                  </a:extLst>
                </p14:cNvPr>
                <p14:cNvContentPartPr/>
                <p14:nvPr/>
              </p14:nvContentPartPr>
              <p14:xfrm>
                <a:off x="10065120" y="2335560"/>
                <a:ext cx="412920" cy="335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9F02FF-7253-40AA-A2A7-961D1ED487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47480" y="2317920"/>
                  <a:ext cx="4485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EB8B18-C3F0-4883-88FB-A3A0C6DBE26E}"/>
                    </a:ext>
                  </a:extLst>
                </p14:cNvPr>
                <p14:cNvContentPartPr/>
                <p14:nvPr/>
              </p14:nvContentPartPr>
              <p14:xfrm>
                <a:off x="10026240" y="2332680"/>
                <a:ext cx="32400" cy="420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EB8B18-C3F0-4883-88FB-A3A0C6DBE2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08600" y="2314680"/>
                  <a:ext cx="680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889CF6-7523-40CE-86B2-E6CAD8371317}"/>
                    </a:ext>
                  </a:extLst>
                </p14:cNvPr>
                <p14:cNvContentPartPr/>
                <p14:nvPr/>
              </p14:nvContentPartPr>
              <p14:xfrm>
                <a:off x="10981680" y="2336640"/>
                <a:ext cx="329760" cy="393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889CF6-7523-40CE-86B2-E6CAD83713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64040" y="2318640"/>
                  <a:ext cx="3654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59AEB1-FD3A-48F2-AA98-626D22F3230D}"/>
                    </a:ext>
                  </a:extLst>
                </p14:cNvPr>
                <p14:cNvContentPartPr/>
                <p14:nvPr/>
              </p14:nvContentPartPr>
              <p14:xfrm>
                <a:off x="11176440" y="2554440"/>
                <a:ext cx="259920" cy="97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59AEB1-FD3A-48F2-AA98-626D22F323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58800" y="2536440"/>
                  <a:ext cx="295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CBEEE3-91F1-4BEB-967D-0B4FD7769B1C}"/>
                    </a:ext>
                  </a:extLst>
                </p14:cNvPr>
                <p14:cNvContentPartPr/>
                <p14:nvPr/>
              </p14:nvContentPartPr>
              <p14:xfrm>
                <a:off x="10653360" y="1956840"/>
                <a:ext cx="1200600" cy="109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CBEEE3-91F1-4BEB-967D-0B4FD7769B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35360" y="1938840"/>
                  <a:ext cx="1236240" cy="11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18411E-25B5-4AEB-A5DE-6B5C143055CF}"/>
              </a:ext>
            </a:extLst>
          </p:cNvPr>
          <p:cNvGrpSpPr/>
          <p:nvPr/>
        </p:nvGrpSpPr>
        <p:grpSpPr>
          <a:xfrm>
            <a:off x="334680" y="3822720"/>
            <a:ext cx="1643400" cy="789840"/>
            <a:chOff x="334680" y="3822720"/>
            <a:chExt cx="1643400" cy="7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8D1BCF-14EA-4A81-8D06-22AC14ECADF2}"/>
                    </a:ext>
                  </a:extLst>
                </p14:cNvPr>
                <p14:cNvContentPartPr/>
                <p14:nvPr/>
              </p14:nvContentPartPr>
              <p14:xfrm>
                <a:off x="334680" y="4144920"/>
                <a:ext cx="299160" cy="411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8D1BCF-14EA-4A81-8D06-22AC14ECAD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6680" y="4126920"/>
                  <a:ext cx="334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F44AE2-1350-4650-B0B8-165524CA7A17}"/>
                    </a:ext>
                  </a:extLst>
                </p14:cNvPr>
                <p14:cNvContentPartPr/>
                <p14:nvPr/>
              </p14:nvContentPartPr>
              <p14:xfrm>
                <a:off x="395880" y="4101720"/>
                <a:ext cx="164520" cy="73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F44AE2-1350-4650-B0B8-165524CA7A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7880" y="4084080"/>
                  <a:ext cx="20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CA80ED-F9E8-41CB-8DDB-AB72F9903F00}"/>
                    </a:ext>
                  </a:extLst>
                </p14:cNvPr>
                <p14:cNvContentPartPr/>
                <p14:nvPr/>
              </p14:nvContentPartPr>
              <p14:xfrm>
                <a:off x="429000" y="4212960"/>
                <a:ext cx="145080" cy="43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CA80ED-F9E8-41CB-8DDB-AB72F9903F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1000" y="4194960"/>
                  <a:ext cx="180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812D38-715F-431D-8EC2-FBF73627C508}"/>
                    </a:ext>
                  </a:extLst>
                </p14:cNvPr>
                <p14:cNvContentPartPr/>
                <p14:nvPr/>
              </p14:nvContentPartPr>
              <p14:xfrm>
                <a:off x="716640" y="4150320"/>
                <a:ext cx="332640" cy="36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812D38-715F-431D-8EC2-FBF73627C5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8640" y="4132320"/>
                  <a:ext cx="368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BEC7E8-80B4-4535-8E3F-B13A7E134970}"/>
                    </a:ext>
                  </a:extLst>
                </p14:cNvPr>
                <p14:cNvContentPartPr/>
                <p14:nvPr/>
              </p14:nvContentPartPr>
              <p14:xfrm>
                <a:off x="1325400" y="4404120"/>
                <a:ext cx="6480" cy="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BEC7E8-80B4-4535-8E3F-B13A7E1349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07400" y="4386120"/>
                  <a:ext cx="4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13DAD9F-C152-49E3-84C0-AA1C6456E851}"/>
                    </a:ext>
                  </a:extLst>
                </p14:cNvPr>
                <p14:cNvContentPartPr/>
                <p14:nvPr/>
              </p14:nvContentPartPr>
              <p14:xfrm>
                <a:off x="1707000" y="4086240"/>
                <a:ext cx="33840" cy="26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13DAD9F-C152-49E3-84C0-AA1C6456E8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89000" y="4068600"/>
                  <a:ext cx="69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D0FCD7-347B-4D1E-B9DB-34D2348F5092}"/>
                    </a:ext>
                  </a:extLst>
                </p14:cNvPr>
                <p14:cNvContentPartPr/>
                <p14:nvPr/>
              </p14:nvContentPartPr>
              <p14:xfrm>
                <a:off x="1464720" y="3822720"/>
                <a:ext cx="513360" cy="789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D0FCD7-347B-4D1E-B9DB-34D2348F50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46720" y="3804720"/>
                  <a:ext cx="549000" cy="82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2E59A5-D627-4D0C-9449-F4377C50FFDF}"/>
              </a:ext>
            </a:extLst>
          </p:cNvPr>
          <p:cNvGrpSpPr/>
          <p:nvPr/>
        </p:nvGrpSpPr>
        <p:grpSpPr>
          <a:xfrm>
            <a:off x="2528520" y="3946920"/>
            <a:ext cx="2670120" cy="600480"/>
            <a:chOff x="2528520" y="3946920"/>
            <a:chExt cx="267012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953A96-79C1-46E8-A473-17715C686473}"/>
                    </a:ext>
                  </a:extLst>
                </p14:cNvPr>
                <p14:cNvContentPartPr/>
                <p14:nvPr/>
              </p14:nvContentPartPr>
              <p14:xfrm>
                <a:off x="2528520" y="3946920"/>
                <a:ext cx="247680" cy="56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953A96-79C1-46E8-A473-17715C6864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10880" y="3928920"/>
                  <a:ext cx="2833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03163F-B7C6-4C21-B221-8FE4617C20DB}"/>
                    </a:ext>
                  </a:extLst>
                </p14:cNvPr>
                <p14:cNvContentPartPr/>
                <p14:nvPr/>
              </p14:nvContentPartPr>
              <p14:xfrm>
                <a:off x="2864760" y="4257600"/>
                <a:ext cx="244080" cy="289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03163F-B7C6-4C21-B221-8FE4617C20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46760" y="4239600"/>
                  <a:ext cx="279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FD0A08-F894-46C8-8B5C-75355AB0E483}"/>
                    </a:ext>
                  </a:extLst>
                </p14:cNvPr>
                <p14:cNvContentPartPr/>
                <p14:nvPr/>
              </p14:nvContentPartPr>
              <p14:xfrm>
                <a:off x="3245640" y="4178400"/>
                <a:ext cx="211680" cy="28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FD0A08-F894-46C8-8B5C-75355AB0E4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28000" y="4160760"/>
                  <a:ext cx="24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03DC4E-0BB5-4117-8757-2E9660AD0FAC}"/>
                    </a:ext>
                  </a:extLst>
                </p14:cNvPr>
                <p14:cNvContentPartPr/>
                <p14:nvPr/>
              </p14:nvContentPartPr>
              <p14:xfrm>
                <a:off x="3525000" y="4241040"/>
                <a:ext cx="716040" cy="254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03DC4E-0BB5-4117-8757-2E9660AD0F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7360" y="4223040"/>
                  <a:ext cx="751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27ECEF-791F-4E08-B440-44FC25A58FE7}"/>
                    </a:ext>
                  </a:extLst>
                </p14:cNvPr>
                <p14:cNvContentPartPr/>
                <p14:nvPr/>
              </p14:nvContentPartPr>
              <p14:xfrm>
                <a:off x="4390080" y="4183080"/>
                <a:ext cx="506880" cy="299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27ECEF-791F-4E08-B440-44FC25A58F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72080" y="4165440"/>
                  <a:ext cx="542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6E2C78-414E-4970-8697-3BC534CAF358}"/>
                    </a:ext>
                  </a:extLst>
                </p14:cNvPr>
                <p14:cNvContentPartPr/>
                <p14:nvPr/>
              </p14:nvContentPartPr>
              <p14:xfrm>
                <a:off x="5029080" y="4244640"/>
                <a:ext cx="73080" cy="21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6E2C78-414E-4970-8697-3BC534CAF3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11080" y="4226640"/>
                  <a:ext cx="108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6E67D3-E9D3-4B8D-B583-9473E19EB957}"/>
                    </a:ext>
                  </a:extLst>
                </p14:cNvPr>
                <p14:cNvContentPartPr/>
                <p14:nvPr/>
              </p14:nvContentPartPr>
              <p14:xfrm>
                <a:off x="5156520" y="4404120"/>
                <a:ext cx="42120" cy="74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6E67D3-E9D3-4B8D-B583-9473E19EB9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38880" y="4386120"/>
                  <a:ext cx="777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E3775F-FD1D-4D00-B31E-042ABE329EB2}"/>
              </a:ext>
            </a:extLst>
          </p:cNvPr>
          <p:cNvGrpSpPr/>
          <p:nvPr/>
        </p:nvGrpSpPr>
        <p:grpSpPr>
          <a:xfrm>
            <a:off x="1325400" y="5218080"/>
            <a:ext cx="2122200" cy="656280"/>
            <a:chOff x="1325400" y="5218080"/>
            <a:chExt cx="212220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8A7B40-FD84-4BFD-847B-CE44E983C255}"/>
                    </a:ext>
                  </a:extLst>
                </p14:cNvPr>
                <p14:cNvContentPartPr/>
                <p14:nvPr/>
              </p14:nvContentPartPr>
              <p14:xfrm>
                <a:off x="1340880" y="5416080"/>
                <a:ext cx="182520" cy="36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8A7B40-FD84-4BFD-847B-CE44E983C2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23240" y="5398080"/>
                  <a:ext cx="218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5E83B3-D099-4DB0-89CA-905697DB98FC}"/>
                    </a:ext>
                  </a:extLst>
                </p14:cNvPr>
                <p14:cNvContentPartPr/>
                <p14:nvPr/>
              </p14:nvContentPartPr>
              <p14:xfrm>
                <a:off x="1325400" y="5257320"/>
                <a:ext cx="195840" cy="91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45E83B3-D099-4DB0-89CA-905697DB9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07400" y="5239320"/>
                  <a:ext cx="231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1C3C93-9475-4E50-8046-14D27D032290}"/>
                    </a:ext>
                  </a:extLst>
                </p14:cNvPr>
                <p14:cNvContentPartPr/>
                <p14:nvPr/>
              </p14:nvContentPartPr>
              <p14:xfrm>
                <a:off x="1371480" y="5465760"/>
                <a:ext cx="135360" cy="30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1C3C93-9475-4E50-8046-14D27D0322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53480" y="5447760"/>
                  <a:ext cx="171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6713673-43EE-418B-A529-C3A64FAAC952}"/>
                    </a:ext>
                  </a:extLst>
                </p14:cNvPr>
                <p14:cNvContentPartPr/>
                <p14:nvPr/>
              </p14:nvContentPartPr>
              <p14:xfrm>
                <a:off x="1675680" y="5662320"/>
                <a:ext cx="150120" cy="21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6713673-43EE-418B-A529-C3A64FAAC9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57680" y="5644680"/>
                  <a:ext cx="185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DE0AEA-4566-49BE-BF91-6D9F827895D4}"/>
                    </a:ext>
                  </a:extLst>
                </p14:cNvPr>
                <p14:cNvContentPartPr/>
                <p14:nvPr/>
              </p14:nvContentPartPr>
              <p14:xfrm>
                <a:off x="2025600" y="5218080"/>
                <a:ext cx="256680" cy="44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DE0AEA-4566-49BE-BF91-6D9F827895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07600" y="5200080"/>
                  <a:ext cx="2923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0388D8-8C3A-43C5-AFDF-ACA0ED506335}"/>
                    </a:ext>
                  </a:extLst>
                </p14:cNvPr>
                <p14:cNvContentPartPr/>
                <p14:nvPr/>
              </p14:nvContentPartPr>
              <p14:xfrm>
                <a:off x="2483880" y="5440200"/>
                <a:ext cx="25200" cy="166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0388D8-8C3A-43C5-AFDF-ACA0ED5063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65880" y="5422200"/>
                  <a:ext cx="60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35A563-AB09-466A-8FC8-4F5D936B725D}"/>
                    </a:ext>
                  </a:extLst>
                </p14:cNvPr>
                <p14:cNvContentPartPr/>
                <p14:nvPr/>
              </p14:nvContentPartPr>
              <p14:xfrm>
                <a:off x="2435280" y="5325720"/>
                <a:ext cx="18360" cy="2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35A563-AB09-466A-8FC8-4F5D936B72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7640" y="5307720"/>
                  <a:ext cx="54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346FC7-2473-4DB5-87D2-BD83C99A495A}"/>
                    </a:ext>
                  </a:extLst>
                </p14:cNvPr>
                <p14:cNvContentPartPr/>
                <p14:nvPr/>
              </p14:nvContentPartPr>
              <p14:xfrm>
                <a:off x="2651640" y="5394840"/>
                <a:ext cx="219240" cy="17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346FC7-2473-4DB5-87D2-BD83C99A49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33640" y="5377200"/>
                  <a:ext cx="254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B5F5824-0699-4517-9628-CE292EA19FC1}"/>
                    </a:ext>
                  </a:extLst>
                </p14:cNvPr>
                <p14:cNvContentPartPr/>
                <p14:nvPr/>
              </p14:nvContentPartPr>
              <p14:xfrm>
                <a:off x="3057000" y="5234640"/>
                <a:ext cx="390600" cy="28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B5F5824-0699-4517-9628-CE292EA19F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39000" y="5216640"/>
                  <a:ext cx="4262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3DAE712-7E73-4B6A-862D-155B4B006D82}"/>
              </a:ext>
            </a:extLst>
          </p:cNvPr>
          <p:cNvGrpSpPr/>
          <p:nvPr/>
        </p:nvGrpSpPr>
        <p:grpSpPr>
          <a:xfrm>
            <a:off x="3746760" y="5043840"/>
            <a:ext cx="247680" cy="424440"/>
            <a:chOff x="3746760" y="5043840"/>
            <a:chExt cx="24768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60A33E-07CB-43F7-AF04-40626098B7F1}"/>
                    </a:ext>
                  </a:extLst>
                </p14:cNvPr>
                <p14:cNvContentPartPr/>
                <p14:nvPr/>
              </p14:nvContentPartPr>
              <p14:xfrm>
                <a:off x="3782760" y="5043840"/>
                <a:ext cx="211680" cy="424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60A33E-07CB-43F7-AF04-40626098B7F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65120" y="5025840"/>
                  <a:ext cx="2473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F0700EE-226E-45A9-A55C-3F4707E90F3A}"/>
                    </a:ext>
                  </a:extLst>
                </p14:cNvPr>
                <p14:cNvContentPartPr/>
                <p14:nvPr/>
              </p14:nvContentPartPr>
              <p14:xfrm>
                <a:off x="3746760" y="5231040"/>
                <a:ext cx="91800" cy="57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F0700EE-226E-45A9-A55C-3F4707E90F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29120" y="5213040"/>
                  <a:ext cx="1274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5CD4EC8-886B-46E3-869A-11291C607EA6}"/>
              </a:ext>
            </a:extLst>
          </p:cNvPr>
          <p:cNvGrpSpPr/>
          <p:nvPr/>
        </p:nvGrpSpPr>
        <p:grpSpPr>
          <a:xfrm>
            <a:off x="4525800" y="5317080"/>
            <a:ext cx="328320" cy="229680"/>
            <a:chOff x="4525800" y="5317080"/>
            <a:chExt cx="32832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D53A4E-9C4E-4EC2-8B51-2F08F78F7AA7}"/>
                    </a:ext>
                  </a:extLst>
                </p14:cNvPr>
                <p14:cNvContentPartPr/>
                <p14:nvPr/>
              </p14:nvContentPartPr>
              <p14:xfrm>
                <a:off x="4525800" y="5317080"/>
                <a:ext cx="198360" cy="4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D53A4E-9C4E-4EC2-8B51-2F08F78F7A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7800" y="5299440"/>
                  <a:ext cx="234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8A6E64-11ED-4CBC-9A3A-B968DF3AA747}"/>
                    </a:ext>
                  </a:extLst>
                </p14:cNvPr>
                <p14:cNvContentPartPr/>
                <p14:nvPr/>
              </p14:nvContentPartPr>
              <p14:xfrm>
                <a:off x="4576920" y="5489880"/>
                <a:ext cx="277200" cy="56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8A6E64-11ED-4CBC-9A3A-B968DF3AA7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58920" y="5471880"/>
                  <a:ext cx="31284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E08E36-C003-4EEE-9E86-702DB596C30B}"/>
              </a:ext>
            </a:extLst>
          </p:cNvPr>
          <p:cNvGrpSpPr/>
          <p:nvPr/>
        </p:nvGrpSpPr>
        <p:grpSpPr>
          <a:xfrm>
            <a:off x="5181360" y="4829640"/>
            <a:ext cx="1261080" cy="736560"/>
            <a:chOff x="5181360" y="4829640"/>
            <a:chExt cx="1261080" cy="73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2565740-BCC1-4116-9536-03088E8291C0}"/>
                    </a:ext>
                  </a:extLst>
                </p14:cNvPr>
                <p14:cNvContentPartPr/>
                <p14:nvPr/>
              </p14:nvContentPartPr>
              <p14:xfrm>
                <a:off x="5187480" y="5089560"/>
                <a:ext cx="41040" cy="476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2565740-BCC1-4116-9536-03088E8291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69840" y="5071560"/>
                  <a:ext cx="76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CE38B8-BAF3-4AED-AAF5-6F23CE0A7793}"/>
                    </a:ext>
                  </a:extLst>
                </p14:cNvPr>
                <p14:cNvContentPartPr/>
                <p14:nvPr/>
              </p14:nvContentPartPr>
              <p14:xfrm>
                <a:off x="5181360" y="4957080"/>
                <a:ext cx="274680" cy="520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CE38B8-BAF3-4AED-AAF5-6F23CE0A779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63360" y="4939080"/>
                  <a:ext cx="3103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EE2EE0C-806A-434E-BDD4-1FB25AD705D7}"/>
                    </a:ext>
                  </a:extLst>
                </p14:cNvPr>
                <p14:cNvContentPartPr/>
                <p14:nvPr/>
              </p14:nvContentPartPr>
              <p14:xfrm>
                <a:off x="5745480" y="4976880"/>
                <a:ext cx="30600" cy="441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EE2EE0C-806A-434E-BDD4-1FB25AD705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27840" y="4959240"/>
                  <a:ext cx="662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F3C557A-0A29-40FA-A4F6-7AE9AF5BCD9F}"/>
                    </a:ext>
                  </a:extLst>
                </p14:cNvPr>
                <p14:cNvContentPartPr/>
                <p14:nvPr/>
              </p14:nvContentPartPr>
              <p14:xfrm>
                <a:off x="5695800" y="5447040"/>
                <a:ext cx="320400" cy="57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F3C557A-0A29-40FA-A4F6-7AE9AF5BCD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8160" y="5429400"/>
                  <a:ext cx="356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83E6DAE-EC6E-4605-BCA0-AA8BED3710C9}"/>
                    </a:ext>
                  </a:extLst>
                </p14:cNvPr>
                <p14:cNvContentPartPr/>
                <p14:nvPr/>
              </p14:nvContentPartPr>
              <p14:xfrm>
                <a:off x="5623080" y="4829640"/>
                <a:ext cx="274680" cy="93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83E6DAE-EC6E-4605-BCA0-AA8BED3710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05080" y="4811640"/>
                  <a:ext cx="31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DDED75-8BE2-4663-809B-2A17F9A05072}"/>
                    </a:ext>
                  </a:extLst>
                </p14:cNvPr>
                <p14:cNvContentPartPr/>
                <p14:nvPr/>
              </p14:nvContentPartPr>
              <p14:xfrm>
                <a:off x="6241200" y="5166240"/>
                <a:ext cx="201240" cy="60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DDED75-8BE2-4663-809B-2A17F9A0507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23560" y="5148600"/>
                  <a:ext cx="23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40B2BF-6E1D-4A98-AF5B-3FEE527B667B}"/>
                    </a:ext>
                  </a:extLst>
                </p14:cNvPr>
                <p14:cNvContentPartPr/>
                <p14:nvPr/>
              </p14:nvContentPartPr>
              <p14:xfrm>
                <a:off x="6300960" y="5074080"/>
                <a:ext cx="82440" cy="386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40B2BF-6E1D-4A98-AF5B-3FEE527B667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3320" y="5056080"/>
                  <a:ext cx="11808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71F810-72DA-4C67-9056-191982C0ACB4}"/>
                  </a:ext>
                </a:extLst>
              </p14:cNvPr>
              <p14:cNvContentPartPr/>
              <p14:nvPr/>
            </p14:nvContentPartPr>
            <p14:xfrm>
              <a:off x="6751320" y="4928640"/>
              <a:ext cx="212400" cy="460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71F810-72DA-4C67-9056-191982C0ACB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33320" y="4911000"/>
                <a:ext cx="248040" cy="4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C2B20F-F302-4113-B2D6-169CA986F172}"/>
              </a:ext>
            </a:extLst>
          </p:cNvPr>
          <p:cNvGrpSpPr/>
          <p:nvPr/>
        </p:nvGrpSpPr>
        <p:grpSpPr>
          <a:xfrm>
            <a:off x="7269720" y="4655400"/>
            <a:ext cx="1156680" cy="1526400"/>
            <a:chOff x="7269720" y="4655400"/>
            <a:chExt cx="1156680" cy="15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41DAB1A-F6BF-4517-9AC2-E1966F507454}"/>
                    </a:ext>
                  </a:extLst>
                </p14:cNvPr>
                <p14:cNvContentPartPr/>
                <p14:nvPr/>
              </p14:nvContentPartPr>
              <p14:xfrm>
                <a:off x="7269720" y="4721280"/>
                <a:ext cx="296640" cy="58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41DAB1A-F6BF-4517-9AC2-E1966F50745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51720" y="4703640"/>
                  <a:ext cx="3322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037F42-D0B5-450B-B855-46350A462DFA}"/>
                    </a:ext>
                  </a:extLst>
                </p14:cNvPr>
                <p14:cNvContentPartPr/>
                <p14:nvPr/>
              </p14:nvContentPartPr>
              <p14:xfrm>
                <a:off x="7823760" y="4759440"/>
                <a:ext cx="39600" cy="345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037F42-D0B5-450B-B855-46350A462D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05760" y="4741800"/>
                  <a:ext cx="75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6E55EE0-5620-49A4-AFED-4A984A5E121C}"/>
                    </a:ext>
                  </a:extLst>
                </p14:cNvPr>
                <p14:cNvContentPartPr/>
                <p14:nvPr/>
              </p14:nvContentPartPr>
              <p14:xfrm>
                <a:off x="7789920" y="5119080"/>
                <a:ext cx="226440" cy="78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6E55EE0-5620-49A4-AFED-4A984A5E12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1920" y="5101080"/>
                  <a:ext cx="262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C65701-7356-4491-AA6C-972645D3862C}"/>
                    </a:ext>
                  </a:extLst>
                </p14:cNvPr>
                <p14:cNvContentPartPr/>
                <p14:nvPr/>
              </p14:nvContentPartPr>
              <p14:xfrm>
                <a:off x="7735200" y="4655400"/>
                <a:ext cx="265320" cy="23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C65701-7356-4491-AA6C-972645D386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17200" y="4637760"/>
                  <a:ext cx="300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11A2513-E40C-401F-9934-2D81B0D3218C}"/>
                    </a:ext>
                  </a:extLst>
                </p14:cNvPr>
                <p14:cNvContentPartPr/>
                <p14:nvPr/>
              </p14:nvContentPartPr>
              <p14:xfrm>
                <a:off x="7467720" y="5367480"/>
                <a:ext cx="559440" cy="112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11A2513-E40C-401F-9934-2D81B0D3218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50080" y="5349840"/>
                  <a:ext cx="595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108C95-9BE7-4142-B381-8DFEB413390F}"/>
                    </a:ext>
                  </a:extLst>
                </p14:cNvPr>
                <p14:cNvContentPartPr/>
                <p14:nvPr/>
              </p14:nvContentPartPr>
              <p14:xfrm>
                <a:off x="7448640" y="5607600"/>
                <a:ext cx="308880" cy="574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108C95-9BE7-4142-B381-8DFEB413390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31000" y="5589600"/>
                  <a:ext cx="3445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897A47D-D455-4E06-94BA-47AB7BC4A73E}"/>
                    </a:ext>
                  </a:extLst>
                </p14:cNvPr>
                <p14:cNvContentPartPr/>
                <p14:nvPr/>
              </p14:nvContentPartPr>
              <p14:xfrm>
                <a:off x="7924920" y="5684640"/>
                <a:ext cx="156960" cy="372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897A47D-D455-4E06-94BA-47AB7BC4A73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07280" y="5667000"/>
                  <a:ext cx="192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34094A-28E0-47F4-A73D-F88C66603DB4}"/>
                    </a:ext>
                  </a:extLst>
                </p14:cNvPr>
                <p14:cNvContentPartPr/>
                <p14:nvPr/>
              </p14:nvContentPartPr>
              <p14:xfrm>
                <a:off x="7939320" y="5808840"/>
                <a:ext cx="86400" cy="58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34094A-28E0-47F4-A73D-F88C66603DB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21320" y="5791200"/>
                  <a:ext cx="122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E54720-582B-4B71-8261-DF5B4BC7A6B5}"/>
                    </a:ext>
                  </a:extLst>
                </p14:cNvPr>
                <p14:cNvContentPartPr/>
                <p14:nvPr/>
              </p14:nvContentPartPr>
              <p14:xfrm>
                <a:off x="8256480" y="5259480"/>
                <a:ext cx="169920" cy="74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E54720-582B-4B71-8261-DF5B4BC7A6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38480" y="5241480"/>
                  <a:ext cx="20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57DEB54-1B6D-4A88-8DD8-5E1A293E570B}"/>
                    </a:ext>
                  </a:extLst>
                </p14:cNvPr>
                <p14:cNvContentPartPr/>
                <p14:nvPr/>
              </p14:nvContentPartPr>
              <p14:xfrm>
                <a:off x="8336400" y="5194320"/>
                <a:ext cx="56160" cy="30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57DEB54-1B6D-4A88-8DD8-5E1A293E57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18400" y="5176320"/>
                  <a:ext cx="918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0479EAF-1606-4E9F-B29F-87F4BCB64E9F}"/>
              </a:ext>
            </a:extLst>
          </p:cNvPr>
          <p:cNvGrpSpPr/>
          <p:nvPr/>
        </p:nvGrpSpPr>
        <p:grpSpPr>
          <a:xfrm>
            <a:off x="8763000" y="4888320"/>
            <a:ext cx="442800" cy="915480"/>
            <a:chOff x="8763000" y="4888320"/>
            <a:chExt cx="442800" cy="9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B5015E8-A860-42CF-8716-6C2691036AF5}"/>
                    </a:ext>
                  </a:extLst>
                </p14:cNvPr>
                <p14:cNvContentPartPr/>
                <p14:nvPr/>
              </p14:nvContentPartPr>
              <p14:xfrm>
                <a:off x="8854080" y="4888320"/>
                <a:ext cx="61200" cy="375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B5015E8-A860-42CF-8716-6C2691036AF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36080" y="4870680"/>
                  <a:ext cx="968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319D7C-F6B5-4737-9C2A-ED6CDFCA1A77}"/>
                    </a:ext>
                  </a:extLst>
                </p14:cNvPr>
                <p14:cNvContentPartPr/>
                <p14:nvPr/>
              </p14:nvContentPartPr>
              <p14:xfrm>
                <a:off x="8763000" y="5289360"/>
                <a:ext cx="368640" cy="73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319D7C-F6B5-4737-9C2A-ED6CDFCA1A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45360" y="5271360"/>
                  <a:ext cx="404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518649-8185-44C6-AC08-D25EE527F70F}"/>
                    </a:ext>
                  </a:extLst>
                </p14:cNvPr>
                <p14:cNvContentPartPr/>
                <p14:nvPr/>
              </p14:nvContentPartPr>
              <p14:xfrm>
                <a:off x="8959920" y="5533080"/>
                <a:ext cx="245880" cy="27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518649-8185-44C6-AC08-D25EE527F7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42280" y="5515440"/>
                  <a:ext cx="28152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BF5B7F-A11D-4617-8173-9C05D60E6082}"/>
              </a:ext>
            </a:extLst>
          </p:cNvPr>
          <p:cNvGrpSpPr/>
          <p:nvPr/>
        </p:nvGrpSpPr>
        <p:grpSpPr>
          <a:xfrm>
            <a:off x="9569400" y="4643880"/>
            <a:ext cx="2129400" cy="813960"/>
            <a:chOff x="9569400" y="4643880"/>
            <a:chExt cx="2129400" cy="81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2127691-3DA3-4F4D-A44D-904D626B0534}"/>
                    </a:ext>
                  </a:extLst>
                </p14:cNvPr>
                <p14:cNvContentPartPr/>
                <p14:nvPr/>
              </p14:nvContentPartPr>
              <p14:xfrm>
                <a:off x="9569400" y="4731720"/>
                <a:ext cx="246600" cy="726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2127691-3DA3-4F4D-A44D-904D626B05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51400" y="4714080"/>
                  <a:ext cx="28224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6506B0-FF36-4740-8B1A-9F63F55177DB}"/>
                    </a:ext>
                  </a:extLst>
                </p14:cNvPr>
                <p14:cNvContentPartPr/>
                <p14:nvPr/>
              </p14:nvContentPartPr>
              <p14:xfrm>
                <a:off x="10088520" y="4918920"/>
                <a:ext cx="53280" cy="281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6506B0-FF36-4740-8B1A-9F63F55177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70880" y="4900920"/>
                  <a:ext cx="88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E8B833-A65B-424B-8240-EF92E048BD63}"/>
                    </a:ext>
                  </a:extLst>
                </p14:cNvPr>
                <p14:cNvContentPartPr/>
                <p14:nvPr/>
              </p14:nvContentPartPr>
              <p14:xfrm>
                <a:off x="10091040" y="5202600"/>
                <a:ext cx="215280" cy="28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E8B833-A65B-424B-8240-EF92E048BD6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73040" y="5184600"/>
                  <a:ext cx="250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23BEDD-77B4-49C8-B765-0C4E7477BFC5}"/>
                    </a:ext>
                  </a:extLst>
                </p14:cNvPr>
                <p14:cNvContentPartPr/>
                <p14:nvPr/>
              </p14:nvContentPartPr>
              <p14:xfrm>
                <a:off x="10005720" y="4839360"/>
                <a:ext cx="214200" cy="67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23BEDD-77B4-49C8-B765-0C4E7477BFC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87720" y="4821720"/>
                  <a:ext cx="249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A16426-041C-490B-AA82-732BFB7C4975}"/>
                    </a:ext>
                  </a:extLst>
                </p14:cNvPr>
                <p14:cNvContentPartPr/>
                <p14:nvPr/>
              </p14:nvContentPartPr>
              <p14:xfrm>
                <a:off x="10423680" y="4824600"/>
                <a:ext cx="213120" cy="372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A16426-041C-490B-AA82-732BFB7C497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06040" y="4806960"/>
                  <a:ext cx="248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42A092C-A9FC-4D9E-B6B7-B05786277A85}"/>
                    </a:ext>
                  </a:extLst>
                </p14:cNvPr>
                <p14:cNvContentPartPr/>
                <p14:nvPr/>
              </p14:nvContentPartPr>
              <p14:xfrm>
                <a:off x="10689000" y="4797240"/>
                <a:ext cx="174960" cy="326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42A092C-A9FC-4D9E-B6B7-B05786277A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71360" y="4779240"/>
                  <a:ext cx="210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4B433F5-7916-4D5B-B6C8-6506C02FC9DA}"/>
                    </a:ext>
                  </a:extLst>
                </p14:cNvPr>
                <p14:cNvContentPartPr/>
                <p14:nvPr/>
              </p14:nvContentPartPr>
              <p14:xfrm>
                <a:off x="10639320" y="4930800"/>
                <a:ext cx="146880" cy="67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4B433F5-7916-4D5B-B6C8-6506C02FC9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21680" y="4912800"/>
                  <a:ext cx="182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F80925F-E6AD-4A13-8BC7-E559A2B93151}"/>
                    </a:ext>
                  </a:extLst>
                </p14:cNvPr>
                <p14:cNvContentPartPr/>
                <p14:nvPr/>
              </p14:nvContentPartPr>
              <p14:xfrm>
                <a:off x="10890960" y="4782120"/>
                <a:ext cx="158760" cy="35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F80925F-E6AD-4A13-8BC7-E559A2B931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73320" y="4764480"/>
                  <a:ext cx="194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B498E2E-A305-4614-B5BB-B5B3F963FD68}"/>
                    </a:ext>
                  </a:extLst>
                </p14:cNvPr>
                <p14:cNvContentPartPr/>
                <p14:nvPr/>
              </p14:nvContentPartPr>
              <p14:xfrm>
                <a:off x="11190480" y="4643880"/>
                <a:ext cx="215640" cy="533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B498E2E-A305-4614-B5BB-B5B3F963FD6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72840" y="4626240"/>
                  <a:ext cx="2512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6C9A9F-5871-4B44-A870-95E98C45C884}"/>
                    </a:ext>
                  </a:extLst>
                </p14:cNvPr>
                <p14:cNvContentPartPr/>
                <p14:nvPr/>
              </p14:nvContentPartPr>
              <p14:xfrm>
                <a:off x="11583600" y="4768080"/>
                <a:ext cx="115200" cy="451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6C9A9F-5871-4B44-A870-95E98C45C8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65600" y="4750440"/>
                  <a:ext cx="1508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B490F74-3E8C-416F-9E4F-70D9EBCAF789}"/>
                    </a:ext>
                  </a:extLst>
                </p14:cNvPr>
                <p14:cNvContentPartPr/>
                <p14:nvPr/>
              </p14:nvContentPartPr>
              <p14:xfrm>
                <a:off x="11610960" y="4977600"/>
                <a:ext cx="71280" cy="36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B490F74-3E8C-416F-9E4F-70D9EBCAF7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92960" y="4959600"/>
                  <a:ext cx="1069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BD38E76-CE77-4837-A2DF-1E1C6DB9DA95}"/>
              </a:ext>
            </a:extLst>
          </p:cNvPr>
          <p:cNvGrpSpPr/>
          <p:nvPr/>
        </p:nvGrpSpPr>
        <p:grpSpPr>
          <a:xfrm>
            <a:off x="9997800" y="5764200"/>
            <a:ext cx="1658160" cy="903600"/>
            <a:chOff x="9997800" y="5764200"/>
            <a:chExt cx="1658160" cy="90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BB6BC5-6EF8-4923-BABC-BDFEF5AA2F98}"/>
                    </a:ext>
                  </a:extLst>
                </p14:cNvPr>
                <p14:cNvContentPartPr/>
                <p14:nvPr/>
              </p14:nvContentPartPr>
              <p14:xfrm>
                <a:off x="9997800" y="6169200"/>
                <a:ext cx="675000" cy="293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BB6BC5-6EF8-4923-BABC-BDFEF5AA2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79800" y="6151200"/>
                  <a:ext cx="710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9D2292-AB6E-49DB-86AC-49C4CB7BF3AB}"/>
                    </a:ext>
                  </a:extLst>
                </p14:cNvPr>
                <p14:cNvContentPartPr/>
                <p14:nvPr/>
              </p14:nvContentPartPr>
              <p14:xfrm>
                <a:off x="10600440" y="6196200"/>
                <a:ext cx="214920" cy="272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9D2292-AB6E-49DB-86AC-49C4CB7BF3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82440" y="6178560"/>
                  <a:ext cx="250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36C92E-EBE6-4D10-9FBD-E918316A536B}"/>
                    </a:ext>
                  </a:extLst>
                </p14:cNvPr>
                <p14:cNvContentPartPr/>
                <p14:nvPr/>
              </p14:nvContentPartPr>
              <p14:xfrm>
                <a:off x="10557960" y="6232560"/>
                <a:ext cx="55440" cy="301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36C92E-EBE6-4D10-9FBD-E918316A536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39960" y="6214920"/>
                  <a:ext cx="91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A9B55DC-9BEF-4846-BAA2-5BE3D15019DD}"/>
                    </a:ext>
                  </a:extLst>
                </p14:cNvPr>
                <p14:cNvContentPartPr/>
                <p14:nvPr/>
              </p14:nvContentPartPr>
              <p14:xfrm>
                <a:off x="11097240" y="5944200"/>
                <a:ext cx="266040" cy="533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A9B55DC-9BEF-4846-BAA2-5BE3D15019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79240" y="5926560"/>
                  <a:ext cx="3016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DC6B934-62C5-455B-982C-53FEAFD25CC4}"/>
                    </a:ext>
                  </a:extLst>
                </p14:cNvPr>
                <p14:cNvContentPartPr/>
                <p14:nvPr/>
              </p14:nvContentPartPr>
              <p14:xfrm>
                <a:off x="10914360" y="5764200"/>
                <a:ext cx="741600" cy="903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DC6B934-62C5-455B-982C-53FEAFD25CC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96720" y="5746200"/>
                  <a:ext cx="777240" cy="9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8044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Modeling: Electric Circuits RLC-Circuit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Electric Circuits</dc:title>
  <dc:creator>Dr Asia Anjum</dc:creator>
  <cp:lastModifiedBy>Muhammad Akhlaq Farooq</cp:lastModifiedBy>
  <cp:revision>28</cp:revision>
  <dcterms:created xsi:type="dcterms:W3CDTF">2020-11-04T03:51:36Z</dcterms:created>
  <dcterms:modified xsi:type="dcterms:W3CDTF">2021-04-15T06:50:05Z</dcterms:modified>
</cp:coreProperties>
</file>