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8" d="100"/>
          <a:sy n="88" d="100"/>
        </p:scale>
        <p:origin x="5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6/2/2020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6/2/2020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2144486"/>
            <a:ext cx="6815669" cy="1817914"/>
          </a:xfrm>
        </p:spPr>
        <p:txBody>
          <a:bodyPr/>
          <a:lstStyle/>
          <a:p>
            <a:r>
              <a:rPr lang="en-US" b="1" dirty="0"/>
              <a:t>Capitalization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By :</a:t>
            </a:r>
            <a:r>
              <a:rPr lang="en-US" dirty="0" err="1" smtClean="0"/>
              <a:t>Mrs</a:t>
            </a:r>
            <a:r>
              <a:rPr lang="en-US" dirty="0" smtClean="0"/>
              <a:t> </a:t>
            </a:r>
            <a:r>
              <a:rPr lang="en-US" dirty="0" err="1" smtClean="0"/>
              <a:t>Sajida</a:t>
            </a:r>
            <a:r>
              <a:rPr lang="en-US" dirty="0" smtClean="0"/>
              <a:t> Naveed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490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English Capitalization Rules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Capitalize the First Word of a </a:t>
            </a:r>
            <a:r>
              <a:rPr lang="en-US" b="1" dirty="0" smtClean="0"/>
              <a:t>Sentence</a:t>
            </a:r>
          </a:p>
          <a:p>
            <a:r>
              <a:rPr lang="en-US" dirty="0"/>
              <a:t>The cat is sleeping.</a:t>
            </a:r>
          </a:p>
          <a:p>
            <a:r>
              <a:rPr lang="en-US" dirty="0"/>
              <a:t>Where did I put that book?</a:t>
            </a:r>
          </a:p>
          <a:p>
            <a:r>
              <a:rPr lang="en-US" b="1" dirty="0"/>
              <a:t>Capitalize Names and Other Proper </a:t>
            </a:r>
            <a:r>
              <a:rPr lang="en-US" b="1" dirty="0" smtClean="0"/>
              <a:t>Nouns</a:t>
            </a:r>
          </a:p>
          <a:p>
            <a:r>
              <a:rPr lang="en-US" dirty="0"/>
              <a:t>My favorite author is Jane Austen.</a:t>
            </a:r>
          </a:p>
          <a:p>
            <a:r>
              <a:rPr lang="en-US" dirty="0"/>
              <a:t>Tom and Diane met at Judy’s house.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388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Cont</a:t>
            </a:r>
            <a:r>
              <a:rPr lang="en-US" dirty="0" smtClean="0"/>
              <a:t>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Capitalize </a:t>
            </a:r>
            <a:r>
              <a:rPr lang="en-US" b="1" dirty="0"/>
              <a:t>the First Word of a </a:t>
            </a:r>
            <a:r>
              <a:rPr lang="en-US" b="1" dirty="0" smtClean="0"/>
              <a:t>Quote</a:t>
            </a:r>
          </a:p>
          <a:p>
            <a:r>
              <a:rPr lang="en-US" dirty="0"/>
              <a:t>Mario asked, “What is everyone doing this weekend?”</a:t>
            </a:r>
          </a:p>
          <a:p>
            <a:r>
              <a:rPr lang="en-US" dirty="0"/>
              <a:t>Stacy answered, “My sister and I are going to the water park.”</a:t>
            </a:r>
          </a:p>
          <a:p>
            <a:r>
              <a:rPr lang="en-US" dirty="0"/>
              <a:t> </a:t>
            </a:r>
            <a:r>
              <a:rPr lang="en-US" b="1" dirty="0"/>
              <a:t>Capitalize Days, Months, and Holidays, But Not </a:t>
            </a:r>
            <a:r>
              <a:rPr lang="en-US" b="1" dirty="0" smtClean="0"/>
              <a:t>Seasons</a:t>
            </a:r>
          </a:p>
          <a:p>
            <a:r>
              <a:rPr lang="en-US" dirty="0"/>
              <a:t>I hate Mondays!</a:t>
            </a:r>
          </a:p>
          <a:p>
            <a:r>
              <a:rPr lang="en-US" dirty="0"/>
              <a:t>Tom’s birthday is in June.</a:t>
            </a:r>
          </a:p>
          <a:p>
            <a:r>
              <a:rPr lang="en-US" dirty="0"/>
              <a:t>Oh no! I forgot about Valentine’s Day!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081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Capitalize Cities, Countries, Nationalities, and </a:t>
            </a:r>
            <a:r>
              <a:rPr lang="en-US" b="1" dirty="0" smtClean="0"/>
              <a:t>Languages</a:t>
            </a:r>
          </a:p>
          <a:p>
            <a:r>
              <a:rPr lang="en-US" dirty="0"/>
              <a:t>English is made up of many languages, including Latin, German, and French.</a:t>
            </a:r>
          </a:p>
          <a:p>
            <a:r>
              <a:rPr lang="en-US" dirty="0"/>
              <a:t>My mother is British, and my father is Dutch.</a:t>
            </a:r>
          </a:p>
          <a:p>
            <a:r>
              <a:rPr lang="en-US" dirty="0"/>
              <a:t>The capital of Botswana is Gaborone.</a:t>
            </a:r>
          </a:p>
          <a:p>
            <a:r>
              <a:rPr lang="en-US" b="1" dirty="0"/>
              <a:t>Capitalize Time Periods and </a:t>
            </a:r>
            <a:r>
              <a:rPr lang="en-US" b="1" dirty="0" smtClean="0"/>
              <a:t>Events</a:t>
            </a:r>
          </a:p>
          <a:p>
            <a:r>
              <a:rPr lang="en-US" dirty="0"/>
              <a:t>Most of the World War I veterans are now deceased.</a:t>
            </a:r>
          </a:p>
          <a:p>
            <a:r>
              <a:rPr lang="en-US" dirty="0"/>
              <a:t>In the Middle Ages, poor hygiene was partly responsible for the spreading of bubonic plague.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371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Titles preceding </a:t>
            </a:r>
            <a:r>
              <a:rPr lang="en-US" dirty="0"/>
              <a:t>a name</a:t>
            </a:r>
          </a:p>
          <a:p>
            <a:r>
              <a:rPr lang="en-US" dirty="0" smtClean="0"/>
              <a:t>Over 2000 people attended the rally for </a:t>
            </a:r>
            <a:r>
              <a:rPr lang="en-US" dirty="0"/>
              <a:t>G</a:t>
            </a:r>
            <a:r>
              <a:rPr lang="en-US" dirty="0" smtClean="0"/>
              <a:t>overnor Brown</a:t>
            </a:r>
          </a:p>
          <a:p>
            <a:r>
              <a:rPr lang="en-US" dirty="0" smtClean="0"/>
              <a:t>Names </a:t>
            </a:r>
            <a:r>
              <a:rPr lang="en-US" dirty="0"/>
              <a:t>of God, specific deities, religious figures, and holy </a:t>
            </a:r>
            <a:r>
              <a:rPr lang="en-US" dirty="0" smtClean="0"/>
              <a:t>books</a:t>
            </a:r>
          </a:p>
          <a:p>
            <a:r>
              <a:rPr lang="en-US" dirty="0" err="1" smtClean="0"/>
              <a:t>Allah,Mohammd,The</a:t>
            </a:r>
            <a:r>
              <a:rPr lang="en-US" dirty="0" smtClean="0"/>
              <a:t> Quran</a:t>
            </a:r>
          </a:p>
          <a:p>
            <a:r>
              <a:rPr lang="en-US" dirty="0" smtClean="0"/>
              <a:t>Names of </a:t>
            </a:r>
            <a:r>
              <a:rPr lang="en-US" dirty="0"/>
              <a:t>the </a:t>
            </a:r>
            <a:r>
              <a:rPr lang="en-US" dirty="0" smtClean="0"/>
              <a:t>planets</a:t>
            </a:r>
          </a:p>
          <a:p>
            <a:r>
              <a:rPr lang="en-US" dirty="0" smtClean="0"/>
              <a:t>Mars, Jupitar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3537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30</TotalTime>
  <Words>199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Garamond</vt:lpstr>
      <vt:lpstr>Organic</vt:lpstr>
      <vt:lpstr>Capitalization </vt:lpstr>
      <vt:lpstr>English Capitalization Rules </vt:lpstr>
      <vt:lpstr>Cont….</vt:lpstr>
      <vt:lpstr>Cont…</vt:lpstr>
      <vt:lpstr>Cont…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Capitalization </dc:title>
  <dc:creator>naveedalam</dc:creator>
  <cp:lastModifiedBy>naveedalam</cp:lastModifiedBy>
  <cp:revision>6</cp:revision>
  <dcterms:created xsi:type="dcterms:W3CDTF">2020-06-02T03:50:35Z</dcterms:created>
  <dcterms:modified xsi:type="dcterms:W3CDTF">2020-06-02T04:21:25Z</dcterms:modified>
</cp:coreProperties>
</file>