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904726"/>
          </a:xfrm>
        </p:spPr>
        <p:txBody>
          <a:bodyPr/>
          <a:lstStyle/>
          <a:p>
            <a:r>
              <a:rPr lang="en-US" dirty="0" smtClean="0"/>
              <a:t>Punctuation marks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 :</a:t>
            </a:r>
            <a:r>
              <a:rPr lang="en-US" dirty="0" err="1" smtClean="0"/>
              <a:t>Mrs</a:t>
            </a:r>
            <a:r>
              <a:rPr lang="en-US" dirty="0" smtClean="0"/>
              <a:t> </a:t>
            </a:r>
            <a:r>
              <a:rPr lang="en-US" dirty="0" err="1" smtClean="0"/>
              <a:t>Sajida</a:t>
            </a:r>
            <a:r>
              <a:rPr lang="en-US" dirty="0" smtClean="0"/>
              <a:t> Naveed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0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Semicolon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1634064"/>
            <a:ext cx="9601196" cy="45381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semicolon can replace a period if the writer wishes to narrow the gap between two closely linked sentences.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me tomorrow; you can give me an answer then.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paid our dues; we expect all the privileges listed in the contract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a semicolon when a dependent clause comes before an independent clause.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Incorrect: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they tried; they failed.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Correct: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they tried, they failed.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capitalize ordinary words after a semicolon.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here; You are over there.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Correct: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 am here; you are over there.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57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62000"/>
            <a:ext cx="9601196" cy="93617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Apostrophes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458686"/>
            <a:ext cx="9601196" cy="441718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the </a:t>
            </a:r>
            <a:r>
              <a:rPr lang="en-US" b="1" dirty="0" smtClean="0"/>
              <a:t>apostrophe</a:t>
            </a:r>
            <a:r>
              <a:rPr lang="en-US" dirty="0"/>
              <a:t> to show possession. </a:t>
            </a:r>
            <a:endParaRPr lang="en-US" dirty="0" smtClean="0"/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woman's hat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boss's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proper nouns and common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nouns end in the letter 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just add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apostrophes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Jones' golf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clubs 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Texas'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use an apostrophe to make a name plural.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Wilson's are here.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Wilsons are here.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 apostrophe with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apostrophe is placed where a letter or letters have been removed.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doesn't, it's, 'tis, can't, you'd, should've, rock 'n' roll,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etc.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does'nt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98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98169" y="1297818"/>
            <a:ext cx="9601196" cy="563639"/>
          </a:xfrm>
        </p:spPr>
        <p:txBody>
          <a:bodyPr>
            <a:normAutofit fontScale="90000"/>
          </a:bodyPr>
          <a:lstStyle/>
          <a:p>
            <a:r>
              <a:rPr lang="en-US" dirty="0"/>
              <a:t>Quotation Marks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534887"/>
            <a:ext cx="9601196" cy="43409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double quotation marks to set off a direct (word-for-word) quotation.</a:t>
            </a:r>
          </a:p>
          <a:p>
            <a:r>
              <a:rPr lang="en-US" b="1" i="1" dirty="0"/>
              <a:t>Correct:</a:t>
            </a:r>
            <a:r>
              <a:rPr lang="en-US" i="1" dirty="0"/>
              <a:t> "I hope you will be here," he said.</a:t>
            </a:r>
            <a:br>
              <a:rPr lang="en-US" i="1" dirty="0"/>
            </a:br>
            <a:r>
              <a:rPr lang="en-US" b="1" i="1" dirty="0"/>
              <a:t>Incorrect:</a:t>
            </a:r>
            <a:r>
              <a:rPr lang="en-US" i="1" dirty="0"/>
              <a:t> He said that he "hoped I would be there."</a:t>
            </a:r>
            <a:r>
              <a:rPr lang="en-US" dirty="0"/>
              <a:t> (The quotation marks are incorrect because </a:t>
            </a:r>
            <a:r>
              <a:rPr lang="en-US" i="1" dirty="0"/>
              <a:t>hoped I would be there</a:t>
            </a:r>
            <a:r>
              <a:rPr lang="en-US" dirty="0"/>
              <a:t> does not state the speaker's exact words</a:t>
            </a:r>
            <a:r>
              <a:rPr lang="en-US" dirty="0" smtClean="0"/>
              <a:t>.)</a:t>
            </a:r>
          </a:p>
          <a:p>
            <a:r>
              <a:rPr lang="en-US" dirty="0"/>
              <a:t> Always capitalize the first word in a complete quotation, even midsentence.</a:t>
            </a:r>
          </a:p>
          <a:p>
            <a:r>
              <a:rPr lang="en-US" b="1" i="1" dirty="0"/>
              <a:t>Example:</a:t>
            </a:r>
            <a:r>
              <a:rPr lang="en-US" i="1" dirty="0"/>
              <a:t> </a:t>
            </a:r>
            <a:r>
              <a:rPr lang="en-US" i="1" dirty="0" smtClean="0"/>
              <a:t>Ali said</a:t>
            </a:r>
            <a:r>
              <a:rPr lang="en-US" i="1" dirty="0"/>
              <a:t>, "The case is far from over, and we will win."</a:t>
            </a:r>
            <a:endParaRPr lang="en-US" dirty="0"/>
          </a:p>
          <a:p>
            <a:r>
              <a:rPr lang="en-US" dirty="0"/>
              <a:t>Use commas to introduce or interrupt direct quotations.</a:t>
            </a:r>
          </a:p>
          <a:p>
            <a:r>
              <a:rPr lang="en-US" b="1" i="1" dirty="0"/>
              <a:t>Examples: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He said, "I don't care."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7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2009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Hyphens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143000"/>
            <a:ext cx="9601196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hyphenate two or more words when they come before a noun they modify and act as a single idea. This is called 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compound adjective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off-campus apartment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using numbers, hyphenate spans or estimates of time, distance, or other quantities. Remember not to use spaces around hyphens.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3:15-3:45 p.m.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1999-2016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Hyphenate all compound numbers from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twenty-one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through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ninety-nine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thirty-two children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thousand two hundred twenty-one dollars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Hyphenate all spelled-out fractions. But do not hyphenate fractions introduced with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one-third of registered voters oppose the measure.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a third of registered voters oppose the measure.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34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li</a:t>
            </a:r>
            <a:r>
              <a:rPr lang="en-US" dirty="0" smtClean="0"/>
              <a:t> likes playing with </a:t>
            </a:r>
            <a:r>
              <a:rPr lang="en-US" dirty="0"/>
              <a:t>my friends sandy sunny </a:t>
            </a:r>
            <a:r>
              <a:rPr lang="en-US" dirty="0" smtClean="0"/>
              <a:t>Sameer</a:t>
            </a:r>
          </a:p>
          <a:p>
            <a:r>
              <a:rPr lang="en-US" dirty="0" err="1"/>
              <a:t>tanya</a:t>
            </a:r>
            <a:r>
              <a:rPr lang="en-US" dirty="0"/>
              <a:t> said to </a:t>
            </a:r>
            <a:r>
              <a:rPr lang="en-US" dirty="0" err="1" smtClean="0"/>
              <a:t>naila</a:t>
            </a:r>
            <a:r>
              <a:rPr lang="en-US" dirty="0" smtClean="0"/>
              <a:t> </a:t>
            </a:r>
            <a:r>
              <a:rPr lang="en-US" dirty="0" err="1"/>
              <a:t>rahul</a:t>
            </a:r>
            <a:r>
              <a:rPr lang="en-US" dirty="0"/>
              <a:t> is a nice </a:t>
            </a:r>
            <a:r>
              <a:rPr lang="en-US" dirty="0" smtClean="0"/>
              <a:t>guy</a:t>
            </a:r>
          </a:p>
          <a:p>
            <a:r>
              <a:rPr lang="en-US" dirty="0"/>
              <a:t>Jim </a:t>
            </a:r>
            <a:r>
              <a:rPr lang="en-US" dirty="0" smtClean="0"/>
              <a:t>said I'll </a:t>
            </a:r>
            <a:r>
              <a:rPr lang="en-US" dirty="0"/>
              <a:t>be home by </a:t>
            </a:r>
            <a:r>
              <a:rPr lang="en-US" dirty="0" smtClean="0"/>
              <a:t>ten</a:t>
            </a:r>
          </a:p>
          <a:p>
            <a:r>
              <a:rPr lang="en-US" dirty="0" smtClean="0"/>
              <a:t>I will arrive at 8 10</a:t>
            </a:r>
          </a:p>
          <a:p>
            <a:r>
              <a:rPr lang="en-US" dirty="0" smtClean="0"/>
              <a:t>There are several </a:t>
            </a:r>
            <a:r>
              <a:rPr lang="en-US" dirty="0"/>
              <a:t>countries </a:t>
            </a:r>
            <a:r>
              <a:rPr lang="en-US" dirty="0" smtClean="0"/>
              <a:t>participating in corona control campaign: Pakistan, America England china</a:t>
            </a:r>
          </a:p>
          <a:p>
            <a:r>
              <a:rPr lang="en-US" dirty="0" err="1" smtClean="0"/>
              <a:t>Molana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ariq quoted from the Quran 5 :13</a:t>
            </a:r>
          </a:p>
          <a:p>
            <a:r>
              <a:rPr lang="en-US" dirty="0" smtClean="0"/>
              <a:t>IM HERE YOU ARE OVER THERE </a:t>
            </a:r>
            <a:r>
              <a:rPr lang="en-US" i="1" dirty="0" smtClean="0"/>
              <a:t>I’m </a:t>
            </a:r>
            <a:r>
              <a:rPr lang="en-US" i="1" dirty="0"/>
              <a:t>here; you are over there.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5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r>
              <a:rPr lang="en-US" dirty="0" smtClean="0"/>
              <a:t>Punctuations</a:t>
            </a:r>
          </a:p>
          <a:p>
            <a:r>
              <a:rPr lang="en-US" dirty="0" smtClean="0"/>
              <a:t>Usage</a:t>
            </a:r>
          </a:p>
          <a:p>
            <a:r>
              <a:rPr lang="en-US" dirty="0" smtClean="0"/>
              <a:t>Practice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7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Punctuation marks</a:t>
            </a:r>
            <a:r>
              <a:rPr lang="en-US" dirty="0"/>
              <a:t> are </a:t>
            </a:r>
            <a:r>
              <a:rPr lang="en-US" b="1" dirty="0"/>
              <a:t>symbols</a:t>
            </a:r>
            <a:r>
              <a:rPr lang="en-US" dirty="0"/>
              <a:t> that are used to aid the clarity and comprehension of written language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helps </a:t>
            </a:r>
            <a:r>
              <a:rPr lang="en-US" dirty="0"/>
              <a:t>to the understanding and correct reading of written </a:t>
            </a:r>
            <a:r>
              <a:rPr lang="en-US" dirty="0" smtClean="0"/>
              <a:t>text.</a:t>
            </a:r>
          </a:p>
          <a:p>
            <a:r>
              <a:rPr lang="en-US" dirty="0"/>
              <a:t>Punctuation is used to create sense, clarity and stress in sentences</a:t>
            </a:r>
            <a:r>
              <a:rPr lang="en-US" dirty="0" smtClean="0"/>
              <a:t>.</a:t>
            </a:r>
          </a:p>
          <a:p>
            <a:r>
              <a:rPr lang="en-US" dirty="0"/>
              <a:t>Punctuation is a set of marks that regulates and clarifies the meanings of different texts. </a:t>
            </a:r>
            <a:endParaRPr lang="en-US" dirty="0" smtClean="0"/>
          </a:p>
          <a:p>
            <a:r>
              <a:rPr lang="en-US" dirty="0"/>
              <a:t>Punctuation marks are also used to divide text into words and phrases when necessary</a:t>
            </a:r>
          </a:p>
        </p:txBody>
      </p:sp>
    </p:spTree>
    <p:extLst>
      <p:ext uri="{BB962C8B-B14F-4D97-AF65-F5344CB8AC3E}">
        <p14:creationId xmlns:p14="http://schemas.microsoft.com/office/powerpoint/2010/main" val="75869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Punctuation 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fifteen basic punctuation marks in English </a:t>
            </a:r>
            <a:r>
              <a:rPr lang="en-US" dirty="0" smtClean="0"/>
              <a:t>grammar</a:t>
            </a:r>
            <a:r>
              <a:rPr lang="en-US" dirty="0"/>
              <a:t> </a:t>
            </a:r>
            <a:r>
              <a:rPr lang="en-US" dirty="0" err="1" smtClean="0"/>
              <a:t>e.g</a:t>
            </a:r>
            <a:r>
              <a:rPr lang="en-US" dirty="0"/>
              <a:t> </a:t>
            </a:r>
            <a:r>
              <a:rPr lang="en-US" dirty="0" smtClean="0"/>
              <a:t>period</a:t>
            </a:r>
            <a:r>
              <a:rPr lang="en-US" dirty="0"/>
              <a:t>, comma, exclamation point, question mark, colon, </a:t>
            </a:r>
            <a:r>
              <a:rPr lang="en-US" dirty="0" smtClean="0">
                <a:solidFill>
                  <a:schemeClr val="tx2"/>
                </a:solidFill>
              </a:rPr>
              <a:t>semicolon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bullet point, dash, hyphen, parenthesis, bracket, brace, ellipsis, quotation mark, and apostrophe</a:t>
            </a:r>
          </a:p>
        </p:txBody>
      </p:sp>
    </p:spTree>
    <p:extLst>
      <p:ext uri="{BB962C8B-B14F-4D97-AF65-F5344CB8AC3E}">
        <p14:creationId xmlns:p14="http://schemas.microsoft.com/office/powerpoint/2010/main" val="128185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Use of punctuation marks</a:t>
            </a:r>
            <a:br>
              <a:rPr lang="en-US" dirty="0" smtClean="0"/>
            </a:br>
            <a:r>
              <a:rPr lang="en-US" dirty="0" smtClean="0"/>
              <a:t>Period or </a:t>
            </a:r>
            <a:r>
              <a:rPr lang="en-US" dirty="0" err="1" smtClean="0"/>
              <a:t>fullstop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 It is used for several </a:t>
            </a:r>
            <a:r>
              <a:rPr lang="en-US" dirty="0" smtClean="0"/>
              <a:t>purposes</a:t>
            </a:r>
          </a:p>
          <a:p>
            <a:r>
              <a:rPr lang="en-US" dirty="0" smtClean="0"/>
              <a:t>The </a:t>
            </a:r>
            <a:r>
              <a:rPr lang="en-US" dirty="0"/>
              <a:t>use of a period indicates the end of a </a:t>
            </a:r>
            <a:r>
              <a:rPr lang="en-US" dirty="0" smtClean="0"/>
              <a:t>thought</a:t>
            </a:r>
            <a:r>
              <a:rPr lang="en-US" dirty="0"/>
              <a:t> </a:t>
            </a:r>
            <a:r>
              <a:rPr lang="en-US" dirty="0" smtClean="0"/>
              <a:t>or a pause</a:t>
            </a:r>
          </a:p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full stop</a:t>
            </a:r>
            <a:r>
              <a:rPr lang="en-US" dirty="0"/>
              <a:t> is mostly used at the </a:t>
            </a:r>
            <a:r>
              <a:rPr lang="en-US" b="1" dirty="0"/>
              <a:t>end</a:t>
            </a:r>
            <a:r>
              <a:rPr lang="en-US" dirty="0"/>
              <a:t> of a declarative sentence, or a statement that is considered to be </a:t>
            </a:r>
            <a:r>
              <a:rPr lang="en-US" b="1" dirty="0"/>
              <a:t>complete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Often  </a:t>
            </a:r>
            <a:r>
              <a:rPr lang="en-US" dirty="0"/>
              <a:t>used alone to indicate omitted characters, or in an ellipsis, …, to indicate omitted words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used after </a:t>
            </a:r>
            <a:r>
              <a:rPr lang="en-US" dirty="0"/>
              <a:t>each individual letter in an </a:t>
            </a:r>
            <a:r>
              <a:rPr lang="en-US" dirty="0" err="1"/>
              <a:t>initialism</a:t>
            </a:r>
            <a:r>
              <a:rPr lang="en-US" dirty="0"/>
              <a:t> or </a:t>
            </a:r>
            <a:r>
              <a:rPr lang="en-US" dirty="0" smtClean="0"/>
              <a:t>acronym, </a:t>
            </a:r>
            <a:r>
              <a:rPr lang="en-US" dirty="0"/>
              <a:t>for example, "U.S.A</a:t>
            </a:r>
            <a:r>
              <a:rPr lang="en-US" dirty="0" smtClean="0"/>
              <a:t>.</a:t>
            </a:r>
          </a:p>
          <a:p>
            <a:r>
              <a:rPr lang="en-US" dirty="0"/>
              <a:t> I</a:t>
            </a:r>
            <a:r>
              <a:rPr lang="en-US" dirty="0" smtClean="0"/>
              <a:t>t </a:t>
            </a:r>
            <a:r>
              <a:rPr lang="en-US" dirty="0"/>
              <a:t>is used for the decimal point and other purposes, and may be called a </a:t>
            </a:r>
            <a:r>
              <a:rPr lang="en-US" b="1" dirty="0" smtClean="0"/>
              <a:t>point</a:t>
            </a:r>
          </a:p>
          <a:p>
            <a:r>
              <a:rPr lang="en-US" dirty="0"/>
              <a:t>In computing, it is called a </a:t>
            </a:r>
            <a:r>
              <a:rPr lang="en-US" b="1" dirty="0"/>
              <a:t>dot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9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word </a:t>
            </a:r>
            <a:r>
              <a:rPr lang="en-US" b="1" dirty="0" smtClean="0"/>
              <a:t>comma </a:t>
            </a:r>
            <a:r>
              <a:rPr lang="en-US" dirty="0" smtClean="0"/>
              <a:t>originally </a:t>
            </a:r>
            <a:r>
              <a:rPr lang="en-US" dirty="0"/>
              <a:t>meant a cut-off </a:t>
            </a:r>
            <a:r>
              <a:rPr lang="en-US" dirty="0" smtClean="0"/>
              <a:t>piece</a:t>
            </a:r>
          </a:p>
          <a:p>
            <a:r>
              <a:rPr lang="en-US" dirty="0"/>
              <a:t> I</a:t>
            </a:r>
            <a:r>
              <a:rPr lang="en-US" dirty="0" smtClean="0"/>
              <a:t>t is used to </a:t>
            </a:r>
            <a:r>
              <a:rPr lang="en-US" dirty="0"/>
              <a:t>separate </a:t>
            </a:r>
            <a:r>
              <a:rPr lang="en-US" dirty="0" smtClean="0"/>
              <a:t> </a:t>
            </a:r>
            <a:r>
              <a:rPr lang="en-US" dirty="0"/>
              <a:t>items in lists, particularly when there are three or more items </a:t>
            </a:r>
            <a:r>
              <a:rPr lang="en-US" dirty="0" smtClean="0"/>
              <a:t>listed</a:t>
            </a:r>
          </a:p>
          <a:p>
            <a:r>
              <a:rPr lang="en-US" dirty="0"/>
              <a:t>Commas are often used to separate </a:t>
            </a:r>
            <a:r>
              <a:rPr lang="en-US" dirty="0" smtClean="0"/>
              <a:t>clauses or parts of a sentence</a:t>
            </a:r>
          </a:p>
          <a:p>
            <a:r>
              <a:rPr lang="en-US" dirty="0"/>
              <a:t>Commas are always used to set off certain adverbs at the beginning of a </a:t>
            </a:r>
            <a:r>
              <a:rPr lang="en-US" dirty="0" smtClean="0"/>
              <a:t>sentence</a:t>
            </a:r>
          </a:p>
          <a:p>
            <a:r>
              <a:rPr lang="en-US" dirty="0"/>
              <a:t>A comma is used to separate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adjectives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When writing date,</a:t>
            </a:r>
            <a:r>
              <a:rPr lang="en-US" dirty="0"/>
              <a:t> a comma separates the day from the year</a:t>
            </a:r>
          </a:p>
        </p:txBody>
      </p:sp>
    </p:spTree>
    <p:extLst>
      <p:ext uri="{BB962C8B-B14F-4D97-AF65-F5344CB8AC3E}">
        <p14:creationId xmlns:p14="http://schemas.microsoft.com/office/powerpoint/2010/main" val="309193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Exclamation mark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used after an interjection or exclamation to indicate strong feelings or high volume (shouting), or to show </a:t>
            </a:r>
            <a:r>
              <a:rPr lang="en-US" dirty="0" smtClean="0"/>
              <a:t>emphasis</a:t>
            </a:r>
          </a:p>
          <a:p>
            <a:r>
              <a:rPr lang="en-US" dirty="0" smtClean="0"/>
              <a:t>A </a:t>
            </a:r>
            <a:r>
              <a:rPr lang="en-US" dirty="0"/>
              <a:t>bare exclamation mark (with nothing before or after) is often used in warning </a:t>
            </a:r>
            <a:r>
              <a:rPr lang="en-US" dirty="0" smtClean="0"/>
              <a:t>signs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1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273629"/>
            <a:ext cx="9601196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Question mark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1807029"/>
            <a:ext cx="9601196" cy="3318936"/>
          </a:xfrm>
        </p:spPr>
        <p:txBody>
          <a:bodyPr/>
          <a:lstStyle/>
          <a:p>
            <a:r>
              <a:rPr lang="en-US" dirty="0" smtClean="0"/>
              <a:t>It indicates </a:t>
            </a:r>
            <a:r>
              <a:rPr lang="en-US" dirty="0"/>
              <a:t>an interrogative clause or </a:t>
            </a:r>
            <a:r>
              <a:rPr lang="en-US" dirty="0" smtClean="0"/>
              <a:t>phrase</a:t>
            </a:r>
          </a:p>
          <a:p>
            <a:r>
              <a:rPr lang="en-US" dirty="0"/>
              <a:t>The question mark is not used for indirect </a:t>
            </a:r>
            <a:r>
              <a:rPr lang="en-US" dirty="0" smtClean="0"/>
              <a:t>questions</a:t>
            </a:r>
            <a:endParaRPr lang="en-US" dirty="0"/>
          </a:p>
          <a:p>
            <a:r>
              <a:rPr lang="en-US" dirty="0"/>
              <a:t>The question mark glyph is also often used in place of missing or unknown data</a:t>
            </a:r>
          </a:p>
        </p:txBody>
      </p:sp>
    </p:spTree>
    <p:extLst>
      <p:ext uri="{BB962C8B-B14F-4D97-AF65-F5344CB8AC3E}">
        <p14:creationId xmlns:p14="http://schemas.microsoft.com/office/powerpoint/2010/main" val="424005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Colon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colon </a:t>
            </a:r>
            <a:r>
              <a:rPr lang="en-US" dirty="0" smtClean="0"/>
              <a:t>often </a:t>
            </a:r>
            <a:r>
              <a:rPr lang="en-US" dirty="0"/>
              <a:t>precedes an explanation or a </a:t>
            </a:r>
            <a:r>
              <a:rPr lang="en-US" dirty="0" smtClean="0"/>
              <a:t>list</a:t>
            </a:r>
          </a:p>
          <a:p>
            <a:r>
              <a:rPr lang="en-US" dirty="0"/>
              <a:t>A colon is also used between hours and </a:t>
            </a:r>
            <a:r>
              <a:rPr lang="en-US" dirty="0" smtClean="0"/>
              <a:t>minutes</a:t>
            </a:r>
          </a:p>
          <a:p>
            <a:r>
              <a:rPr lang="en-US" dirty="0"/>
              <a:t>  A colon is also used </a:t>
            </a:r>
            <a:r>
              <a:rPr lang="en-US" dirty="0" smtClean="0"/>
              <a:t>for titles </a:t>
            </a:r>
            <a:r>
              <a:rPr lang="en-US" dirty="0"/>
              <a:t>and subtitles of </a:t>
            </a:r>
            <a:r>
              <a:rPr lang="en-US" dirty="0" smtClean="0"/>
              <a:t>books</a:t>
            </a:r>
          </a:p>
          <a:p>
            <a:r>
              <a:rPr lang="en-US" dirty="0" smtClean="0"/>
              <a:t>Used </a:t>
            </a:r>
            <a:r>
              <a:rPr lang="en-US" dirty="0" smtClean="0"/>
              <a:t>in</a:t>
            </a:r>
            <a:r>
              <a:rPr lang="en-US" dirty="0"/>
              <a:t> biblical citations between chapter and </a:t>
            </a:r>
            <a:r>
              <a:rPr lang="en-US" dirty="0" smtClean="0"/>
              <a:t>verse</a:t>
            </a:r>
          </a:p>
          <a:p>
            <a:r>
              <a:rPr lang="en-US" dirty="0" smtClean="0"/>
              <a:t>Also used for</a:t>
            </a:r>
            <a:r>
              <a:rPr lang="en-US" dirty="0"/>
              <a:t> salutations in business letters and other formal letter writing</a:t>
            </a:r>
          </a:p>
        </p:txBody>
      </p:sp>
    </p:spTree>
    <p:extLst>
      <p:ext uri="{BB962C8B-B14F-4D97-AF65-F5344CB8AC3E}">
        <p14:creationId xmlns:p14="http://schemas.microsoft.com/office/powerpoint/2010/main" val="2693322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312</TotalTime>
  <Words>215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Garamond</vt:lpstr>
      <vt:lpstr>Times New Roman</vt:lpstr>
      <vt:lpstr>Organic</vt:lpstr>
      <vt:lpstr>Punctuation marks</vt:lpstr>
      <vt:lpstr>Outline </vt:lpstr>
      <vt:lpstr>Definition </vt:lpstr>
      <vt:lpstr>Punctuation marks</vt:lpstr>
      <vt:lpstr>Use of punctuation marks Period or fullstop</vt:lpstr>
      <vt:lpstr>Comma</vt:lpstr>
      <vt:lpstr>Exclamation mark </vt:lpstr>
      <vt:lpstr>Question mark </vt:lpstr>
      <vt:lpstr>Colon </vt:lpstr>
      <vt:lpstr>Semicolon </vt:lpstr>
      <vt:lpstr>Apostrophes </vt:lpstr>
      <vt:lpstr>Quotation Marks </vt:lpstr>
      <vt:lpstr>Hyphens </vt:lpstr>
      <vt:lpstr>practice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naveedalam</dc:creator>
  <cp:lastModifiedBy>naveedalam</cp:lastModifiedBy>
  <cp:revision>40</cp:revision>
  <dcterms:created xsi:type="dcterms:W3CDTF">2020-06-02T02:13:41Z</dcterms:created>
  <dcterms:modified xsi:type="dcterms:W3CDTF">2020-06-03T05:15:09Z</dcterms:modified>
</cp:coreProperties>
</file>