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E1F3-C1CC-4DB3-8507-8C8E8CCA8FD8}" type="datetimeFigureOut">
              <a:rPr lang="en-GB" smtClean="0"/>
              <a:t>22/02/2018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FC1C-F960-4534-B18A-87DCB54C16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691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E1F3-C1CC-4DB3-8507-8C8E8CCA8FD8}" type="datetimeFigureOut">
              <a:rPr lang="en-GB" smtClean="0"/>
              <a:t>22/02/2018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FC1C-F960-4534-B18A-87DCB54C16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016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E1F3-C1CC-4DB3-8507-8C8E8CCA8FD8}" type="datetimeFigureOut">
              <a:rPr lang="en-GB" smtClean="0"/>
              <a:t>22/02/2018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FC1C-F960-4534-B18A-87DCB54C16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92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E1F3-C1CC-4DB3-8507-8C8E8CCA8FD8}" type="datetimeFigureOut">
              <a:rPr lang="en-GB" smtClean="0"/>
              <a:t>22/02/2018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FC1C-F960-4534-B18A-87DCB54C16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645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E1F3-C1CC-4DB3-8507-8C8E8CCA8FD8}" type="datetimeFigureOut">
              <a:rPr lang="en-GB" smtClean="0"/>
              <a:t>22/02/2018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FC1C-F960-4534-B18A-87DCB54C16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838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E1F3-C1CC-4DB3-8507-8C8E8CCA8FD8}" type="datetimeFigureOut">
              <a:rPr lang="en-GB" smtClean="0"/>
              <a:t>22/02/2018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FC1C-F960-4534-B18A-87DCB54C16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3399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E1F3-C1CC-4DB3-8507-8C8E8CCA8FD8}" type="datetimeFigureOut">
              <a:rPr lang="en-GB" smtClean="0"/>
              <a:t>22/02/2018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FC1C-F960-4534-B18A-87DCB54C16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557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E1F3-C1CC-4DB3-8507-8C8E8CCA8FD8}" type="datetimeFigureOut">
              <a:rPr lang="en-GB" smtClean="0"/>
              <a:t>22/02/2018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FC1C-F960-4534-B18A-87DCB54C16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98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E1F3-C1CC-4DB3-8507-8C8E8CCA8FD8}" type="datetimeFigureOut">
              <a:rPr lang="en-GB" smtClean="0"/>
              <a:t>22/02/2018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FC1C-F960-4534-B18A-87DCB54C16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8799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E1F3-C1CC-4DB3-8507-8C8E8CCA8FD8}" type="datetimeFigureOut">
              <a:rPr lang="en-GB" smtClean="0"/>
              <a:t>22/02/2018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FC1C-F960-4534-B18A-87DCB54C16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479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E1F3-C1CC-4DB3-8507-8C8E8CCA8FD8}" type="datetimeFigureOut">
              <a:rPr lang="en-GB" smtClean="0"/>
              <a:t>22/02/2018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FC1C-F960-4534-B18A-87DCB54C16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7487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1E1F3-C1CC-4DB3-8507-8C8E8CCA8FD8}" type="datetimeFigureOut">
              <a:rPr lang="en-GB" smtClean="0"/>
              <a:t>22/02/2018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3FC1C-F960-4534-B18A-87DCB54C16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3424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e.pro/blog/cores-faster-cpu-clock-speed-explained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240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Microinstructions</a:t>
            </a:r>
          </a:p>
          <a:p>
            <a:r>
              <a:rPr lang="en-GB" dirty="0" smtClean="0"/>
              <a:t>Instruction level parallelism</a:t>
            </a:r>
          </a:p>
          <a:p>
            <a:r>
              <a:rPr lang="en-GB" dirty="0" err="1" smtClean="0"/>
              <a:t>Flynns</a:t>
            </a:r>
            <a:r>
              <a:rPr lang="en-GB" dirty="0" smtClean="0"/>
              <a:t> taxonomy</a:t>
            </a:r>
          </a:p>
          <a:p>
            <a:r>
              <a:rPr lang="en-GB" dirty="0" smtClean="0"/>
              <a:t>Multithreading and hyper threading</a:t>
            </a:r>
          </a:p>
          <a:p>
            <a:r>
              <a:rPr lang="en-GB" dirty="0" smtClean="0">
                <a:hlinkClick r:id="rId2"/>
              </a:rPr>
              <a:t>https://create.pro/blog/cores-faster-cpu-clock-speed-explained/</a:t>
            </a:r>
            <a:endParaRPr lang="en-GB" dirty="0" smtClean="0"/>
          </a:p>
          <a:p>
            <a:r>
              <a:rPr lang="en-GB" dirty="0" smtClean="0"/>
              <a:t>MIPS system </a:t>
            </a:r>
            <a:r>
              <a:rPr lang="en-GB" dirty="0" smtClean="0"/>
              <a:t>introduction</a:t>
            </a:r>
          </a:p>
          <a:p>
            <a:r>
              <a:rPr lang="en-GB" dirty="0" smtClean="0"/>
              <a:t>Morris Mano </a:t>
            </a:r>
            <a:r>
              <a:rPr lang="en-GB" smtClean="0"/>
              <a:t>see page 164 and 168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546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Asim Zaman</dc:creator>
  <cp:lastModifiedBy>Asim Zaman</cp:lastModifiedBy>
  <cp:revision>2</cp:revision>
  <dcterms:created xsi:type="dcterms:W3CDTF">2018-02-19T14:10:27Z</dcterms:created>
  <dcterms:modified xsi:type="dcterms:W3CDTF">2018-02-22T16:41:40Z</dcterms:modified>
</cp:coreProperties>
</file>