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  <p:sldId id="258" r:id="rId3"/>
    <p:sldId id="264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EBE36-2794-4ADA-A14A-880661BE2C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6C9B6-CA9C-4BBA-8811-29A0735B08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OCL is basically used to express constraint used in UML Diagrams in defined criteria or </a:t>
          </a:r>
          <a:r>
            <a:rPr lang="en-US" dirty="0" smtClean="0"/>
            <a:t>syntax. But the syntax is very complex, so it is hectic to implement or when creating OCL statements manually results mainly in inaccuracy.</a:t>
          </a:r>
          <a:endParaRPr lang="en-US" dirty="0"/>
        </a:p>
      </dgm:t>
    </dgm:pt>
    <dgm:pt modelId="{8A32A397-2686-4F87-B6EE-0AE7AEE53F2E}" type="parTrans" cxnId="{2B92EAB7-CD01-424E-99F7-64DF921038AC}">
      <dgm:prSet/>
      <dgm:spPr/>
      <dgm:t>
        <a:bodyPr/>
        <a:lstStyle/>
        <a:p>
          <a:endParaRPr lang="en-US"/>
        </a:p>
      </dgm:t>
    </dgm:pt>
    <dgm:pt modelId="{F17E53B3-17CE-4F2A-BCDF-457F2C0C8F1F}" type="sibTrans" cxnId="{2B92EAB7-CD01-424E-99F7-64DF921038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50517C-00EB-447C-BD8F-0538E970E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Our approach aims at simplifying process of generation of OCL statements. It requires an automate approach that automatically translates NL to OCL statements with SBVR rules.</a:t>
          </a:r>
          <a:endParaRPr lang="en-US" dirty="0"/>
        </a:p>
      </dgm:t>
    </dgm:pt>
    <dgm:pt modelId="{7FFA496D-DC9B-4805-B42F-BF9C5ABD8540}" type="parTrans" cxnId="{98842D69-B340-454C-A7BF-97FD070668C0}">
      <dgm:prSet/>
      <dgm:spPr/>
      <dgm:t>
        <a:bodyPr/>
        <a:lstStyle/>
        <a:p>
          <a:endParaRPr lang="en-US"/>
        </a:p>
      </dgm:t>
    </dgm:pt>
    <dgm:pt modelId="{89A3847E-275F-41D8-9207-3E1833E09281}" type="sibTrans" cxnId="{98842D69-B340-454C-A7BF-97FD070668C0}">
      <dgm:prSet/>
      <dgm:spPr/>
      <dgm:t>
        <a:bodyPr/>
        <a:lstStyle/>
        <a:p>
          <a:endParaRPr lang="en-US"/>
        </a:p>
      </dgm:t>
    </dgm:pt>
    <dgm:pt modelId="{18D340F8-A0C6-43C6-B93D-387B842A6F5A}" type="pres">
      <dgm:prSet presAssocID="{7A2EBE36-2794-4ADA-A14A-880661BE2CD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BF238-CCD9-4F36-BC34-0EF2543F5A74}" type="pres">
      <dgm:prSet presAssocID="{6E36C9B6-CA9C-4BBA-8811-29A0735B0867}" presName="compNode" presStyleCnt="0"/>
      <dgm:spPr/>
    </dgm:pt>
    <dgm:pt modelId="{C423B68A-22E8-4539-9BC0-819F536B286D}" type="pres">
      <dgm:prSet presAssocID="{6E36C9B6-CA9C-4BBA-8811-29A0735B0867}" presName="bgRect" presStyleLbl="bgShp" presStyleIdx="0" presStyleCnt="2"/>
      <dgm:spPr/>
    </dgm:pt>
    <dgm:pt modelId="{93983D5F-83F0-4F05-A1C8-C4F236497C18}" type="pres">
      <dgm:prSet presAssocID="{6E36C9B6-CA9C-4BBA-8811-29A0735B0867}" presName="iconRect" presStyleLbl="node1" presStyleIdx="0" presStyleCnt="2" custScaleX="62432" custScaleY="5614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8D95C52-F277-4281-8E45-7D3705C21E63}" type="pres">
      <dgm:prSet presAssocID="{6E36C9B6-CA9C-4BBA-8811-29A0735B0867}" presName="spaceRect" presStyleCnt="0"/>
      <dgm:spPr/>
    </dgm:pt>
    <dgm:pt modelId="{583A2537-F716-4231-B141-85DF50643E73}" type="pres">
      <dgm:prSet presAssocID="{6E36C9B6-CA9C-4BBA-8811-29A0735B0867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B81EFD-D45A-4A04-AEEC-25C41FC74D8A}" type="pres">
      <dgm:prSet presAssocID="{F17E53B3-17CE-4F2A-BCDF-457F2C0C8F1F}" presName="sibTrans" presStyleCnt="0"/>
      <dgm:spPr/>
    </dgm:pt>
    <dgm:pt modelId="{89A51DA1-0FE0-4483-9092-49201DEB238F}" type="pres">
      <dgm:prSet presAssocID="{4150517C-00EB-447C-BD8F-0538E970E3D4}" presName="compNode" presStyleCnt="0"/>
      <dgm:spPr/>
    </dgm:pt>
    <dgm:pt modelId="{2A0F2283-3303-4C1C-BCA3-A6B325BE22C9}" type="pres">
      <dgm:prSet presAssocID="{4150517C-00EB-447C-BD8F-0538E970E3D4}" presName="bgRect" presStyleLbl="bgShp" presStyleIdx="1" presStyleCnt="2" custLinFactNeighborY="-856"/>
      <dgm:spPr/>
    </dgm:pt>
    <dgm:pt modelId="{CEE1D7D2-BF0A-4EFA-90B5-D2A1021E86AD}" type="pres">
      <dgm:prSet presAssocID="{4150517C-00EB-447C-BD8F-0538E970E3D4}" presName="iconRect" presStyleLbl="node1" presStyleIdx="1" presStyleCnt="2" custFlipVert="0" custFlipHor="0" custScaleX="91736" custScaleY="66440" custLinFactNeighborX="-443" custLinFactNeighborY="1139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D62BFE-641C-4AB7-B302-1C3FBA8F5F6D}" type="pres">
      <dgm:prSet presAssocID="{4150517C-00EB-447C-BD8F-0538E970E3D4}" presName="spaceRect" presStyleCnt="0"/>
      <dgm:spPr/>
    </dgm:pt>
    <dgm:pt modelId="{BDA104EE-B845-43FD-B8DF-7F56D00FD82D}" type="pres">
      <dgm:prSet presAssocID="{4150517C-00EB-447C-BD8F-0538E970E3D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46C00AC-12DB-4A26-B565-003760F3395B}" type="presOf" srcId="{7A2EBE36-2794-4ADA-A14A-880661BE2CDC}" destId="{18D340F8-A0C6-43C6-B93D-387B842A6F5A}" srcOrd="0" destOrd="0" presId="urn:microsoft.com/office/officeart/2018/2/layout/IconVerticalSolidList"/>
    <dgm:cxn modelId="{D85D8950-13C1-4965-BD54-BEA86D8E25EA}" type="presOf" srcId="{6E36C9B6-CA9C-4BBA-8811-29A0735B0867}" destId="{583A2537-F716-4231-B141-85DF50643E73}" srcOrd="0" destOrd="0" presId="urn:microsoft.com/office/officeart/2018/2/layout/IconVerticalSolidList"/>
    <dgm:cxn modelId="{D97681EE-36A1-4392-9622-0DF4D48CF06A}" type="presOf" srcId="{4150517C-00EB-447C-BD8F-0538E970E3D4}" destId="{BDA104EE-B845-43FD-B8DF-7F56D00FD82D}" srcOrd="0" destOrd="0" presId="urn:microsoft.com/office/officeart/2018/2/layout/IconVerticalSolidList"/>
    <dgm:cxn modelId="{98842D69-B340-454C-A7BF-97FD070668C0}" srcId="{7A2EBE36-2794-4ADA-A14A-880661BE2CDC}" destId="{4150517C-00EB-447C-BD8F-0538E970E3D4}" srcOrd="1" destOrd="0" parTransId="{7FFA496D-DC9B-4805-B42F-BF9C5ABD8540}" sibTransId="{89A3847E-275F-41D8-9207-3E1833E09281}"/>
    <dgm:cxn modelId="{2B92EAB7-CD01-424E-99F7-64DF921038AC}" srcId="{7A2EBE36-2794-4ADA-A14A-880661BE2CDC}" destId="{6E36C9B6-CA9C-4BBA-8811-29A0735B0867}" srcOrd="0" destOrd="0" parTransId="{8A32A397-2686-4F87-B6EE-0AE7AEE53F2E}" sibTransId="{F17E53B3-17CE-4F2A-BCDF-457F2C0C8F1F}"/>
    <dgm:cxn modelId="{EC0718BC-0955-4DBA-BA7E-9B345D12145B}" type="presParOf" srcId="{18D340F8-A0C6-43C6-B93D-387B842A6F5A}" destId="{337BF238-CCD9-4F36-BC34-0EF2543F5A74}" srcOrd="0" destOrd="0" presId="urn:microsoft.com/office/officeart/2018/2/layout/IconVerticalSolidList"/>
    <dgm:cxn modelId="{E1B39CE1-D1BA-4E06-99C3-C54651E4488C}" type="presParOf" srcId="{337BF238-CCD9-4F36-BC34-0EF2543F5A74}" destId="{C423B68A-22E8-4539-9BC0-819F536B286D}" srcOrd="0" destOrd="0" presId="urn:microsoft.com/office/officeart/2018/2/layout/IconVerticalSolidList"/>
    <dgm:cxn modelId="{24B263E1-8EB0-4CEA-A5FB-C48606CFC28D}" type="presParOf" srcId="{337BF238-CCD9-4F36-BC34-0EF2543F5A74}" destId="{93983D5F-83F0-4F05-A1C8-C4F236497C18}" srcOrd="1" destOrd="0" presId="urn:microsoft.com/office/officeart/2018/2/layout/IconVerticalSolidList"/>
    <dgm:cxn modelId="{C4A3FD48-C597-4C8B-9857-82AB3CD2BFFF}" type="presParOf" srcId="{337BF238-CCD9-4F36-BC34-0EF2543F5A74}" destId="{28D95C52-F277-4281-8E45-7D3705C21E63}" srcOrd="2" destOrd="0" presId="urn:microsoft.com/office/officeart/2018/2/layout/IconVerticalSolidList"/>
    <dgm:cxn modelId="{A6B303F9-9AB6-4F20-A459-73265C590B6B}" type="presParOf" srcId="{337BF238-CCD9-4F36-BC34-0EF2543F5A74}" destId="{583A2537-F716-4231-B141-85DF50643E73}" srcOrd="3" destOrd="0" presId="urn:microsoft.com/office/officeart/2018/2/layout/IconVerticalSolidList"/>
    <dgm:cxn modelId="{740F0FA6-0304-44CD-AD3D-D4BAAC5AD042}" type="presParOf" srcId="{18D340F8-A0C6-43C6-B93D-387B842A6F5A}" destId="{94B81EFD-D45A-4A04-AEEC-25C41FC74D8A}" srcOrd="1" destOrd="0" presId="urn:microsoft.com/office/officeart/2018/2/layout/IconVerticalSolidList"/>
    <dgm:cxn modelId="{8F52E79A-1E7B-4758-BFAC-6BA20DB1EE41}" type="presParOf" srcId="{18D340F8-A0C6-43C6-B93D-387B842A6F5A}" destId="{89A51DA1-0FE0-4483-9092-49201DEB238F}" srcOrd="2" destOrd="0" presId="urn:microsoft.com/office/officeart/2018/2/layout/IconVerticalSolidList"/>
    <dgm:cxn modelId="{ABF32DEA-497C-454A-A5D1-EB77F2095BFB}" type="presParOf" srcId="{89A51DA1-0FE0-4483-9092-49201DEB238F}" destId="{2A0F2283-3303-4C1C-BCA3-A6B325BE22C9}" srcOrd="0" destOrd="0" presId="urn:microsoft.com/office/officeart/2018/2/layout/IconVerticalSolidList"/>
    <dgm:cxn modelId="{37C79E3F-7E09-4DE2-86BD-B38CF0870C77}" type="presParOf" srcId="{89A51DA1-0FE0-4483-9092-49201DEB238F}" destId="{CEE1D7D2-BF0A-4EFA-90B5-D2A1021E86AD}" srcOrd="1" destOrd="0" presId="urn:microsoft.com/office/officeart/2018/2/layout/IconVerticalSolidList"/>
    <dgm:cxn modelId="{F420282A-053C-422C-861C-5073F55AF62A}" type="presParOf" srcId="{89A51DA1-0FE0-4483-9092-49201DEB238F}" destId="{42D62BFE-641C-4AB7-B302-1C3FBA8F5F6D}" srcOrd="2" destOrd="0" presId="urn:microsoft.com/office/officeart/2018/2/layout/IconVerticalSolidList"/>
    <dgm:cxn modelId="{774B9B22-28ED-42DF-AB91-AC92F293B873}" type="presParOf" srcId="{89A51DA1-0FE0-4483-9092-49201DEB238F}" destId="{BDA104EE-B845-43FD-B8DF-7F56D00FD8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785DA-7B1E-42FF-A6F2-1350BF4A18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DC5C6F-3218-4C29-BC31-DA1C2FE17C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PlugIn Tool for any open-source m.</a:t>
          </a:r>
        </a:p>
      </dgm:t>
    </dgm:pt>
    <dgm:pt modelId="{D70BD171-A38A-4927-B3EE-A3835BF48DDE}" type="parTrans" cxnId="{CFADB34F-4884-4C7B-98D7-7B69DE035A08}">
      <dgm:prSet/>
      <dgm:spPr/>
      <dgm:t>
        <a:bodyPr/>
        <a:lstStyle/>
        <a:p>
          <a:endParaRPr lang="en-US"/>
        </a:p>
      </dgm:t>
    </dgm:pt>
    <dgm:pt modelId="{E83EF204-3D76-4464-A8CD-7DB18717A492}" type="sibTrans" cxnId="{CFADB34F-4884-4C7B-98D7-7B69DE035A08}">
      <dgm:prSet/>
      <dgm:spPr/>
      <dgm:t>
        <a:bodyPr/>
        <a:lstStyle/>
        <a:p>
          <a:endParaRPr lang="en-US"/>
        </a:p>
      </dgm:t>
    </dgm:pt>
    <dgm:pt modelId="{B4F2CC94-66AB-456D-94BD-9CB5DD242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to design the TOOL for conversion.</a:t>
          </a:r>
        </a:p>
      </dgm:t>
    </dgm:pt>
    <dgm:pt modelId="{CDC841C1-85A8-4299-B4A1-FA6146F97FED}" type="parTrans" cxnId="{E32A1D6B-2938-443E-A20F-0FBEE143E226}">
      <dgm:prSet/>
      <dgm:spPr/>
      <dgm:t>
        <a:bodyPr/>
        <a:lstStyle/>
        <a:p>
          <a:endParaRPr lang="en-US"/>
        </a:p>
      </dgm:t>
    </dgm:pt>
    <dgm:pt modelId="{D624FF4E-D896-4742-BEC5-FC13612338F5}" type="sibTrans" cxnId="{E32A1D6B-2938-443E-A20F-0FBEE143E226}">
      <dgm:prSet/>
      <dgm:spPr/>
      <dgm:t>
        <a:bodyPr/>
        <a:lstStyle/>
        <a:p>
          <a:endParaRPr lang="en-US"/>
        </a:p>
      </dgm:t>
    </dgm:pt>
    <dgm:pt modelId="{5305242E-89E0-490E-9E2E-B1D87D452C1B}" type="pres">
      <dgm:prSet presAssocID="{A15785DA-7B1E-42FF-A6F2-1350BF4A182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2B57B-8E04-4254-8EAF-09B253B9A607}" type="pres">
      <dgm:prSet presAssocID="{EDDC5C6F-3218-4C29-BC31-DA1C2FE17CC8}" presName="compNode" presStyleCnt="0"/>
      <dgm:spPr/>
    </dgm:pt>
    <dgm:pt modelId="{532A5EEA-D5A4-4C2F-97EA-50BA8690B01A}" type="pres">
      <dgm:prSet presAssocID="{EDDC5C6F-3218-4C29-BC31-DA1C2FE17C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B"/>
        </a:ext>
      </dgm:extLst>
    </dgm:pt>
    <dgm:pt modelId="{28DB435C-F196-4B35-979B-FDD5F2F501E0}" type="pres">
      <dgm:prSet presAssocID="{EDDC5C6F-3218-4C29-BC31-DA1C2FE17CC8}" presName="spaceRect" presStyleCnt="0"/>
      <dgm:spPr/>
    </dgm:pt>
    <dgm:pt modelId="{5CBA37A4-6F88-4E7C-B671-5A21636BA2E3}" type="pres">
      <dgm:prSet presAssocID="{EDDC5C6F-3218-4C29-BC31-DA1C2FE17CC8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61619B2-E684-4B6F-80F7-55ED8C546A0D}" type="pres">
      <dgm:prSet presAssocID="{E83EF204-3D76-4464-A8CD-7DB18717A492}" presName="sibTrans" presStyleCnt="0"/>
      <dgm:spPr/>
    </dgm:pt>
    <dgm:pt modelId="{96E4E851-A43D-4277-B8D6-C82194E4BA7F}" type="pres">
      <dgm:prSet presAssocID="{B4F2CC94-66AB-456D-94BD-9CB5DD242AA5}" presName="compNode" presStyleCnt="0"/>
      <dgm:spPr/>
    </dgm:pt>
    <dgm:pt modelId="{AEDB4A28-CDF4-4B05-AF13-57A0C8294EBE}" type="pres">
      <dgm:prSet presAssocID="{B4F2CC94-66AB-456D-94BD-9CB5DD242A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668751-415D-43E3-B68F-F070011E0D6B}" type="pres">
      <dgm:prSet presAssocID="{B4F2CC94-66AB-456D-94BD-9CB5DD242AA5}" presName="spaceRect" presStyleCnt="0"/>
      <dgm:spPr/>
    </dgm:pt>
    <dgm:pt modelId="{0DA0685A-DBD3-4A7E-864A-52F92168606F}" type="pres">
      <dgm:prSet presAssocID="{B4F2CC94-66AB-456D-94BD-9CB5DD242AA5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171F51-27D5-4A6F-AE17-AA15470CBEE5}" type="presOf" srcId="{B4F2CC94-66AB-456D-94BD-9CB5DD242AA5}" destId="{0DA0685A-DBD3-4A7E-864A-52F92168606F}" srcOrd="0" destOrd="0" presId="urn:microsoft.com/office/officeart/2018/2/layout/IconLabelList"/>
    <dgm:cxn modelId="{D802AA89-DFEC-48FD-B7B0-ACB86D7D317B}" type="presOf" srcId="{A15785DA-7B1E-42FF-A6F2-1350BF4A1823}" destId="{5305242E-89E0-490E-9E2E-B1D87D452C1B}" srcOrd="0" destOrd="0" presId="urn:microsoft.com/office/officeart/2018/2/layout/IconLabelList"/>
    <dgm:cxn modelId="{E32A1D6B-2938-443E-A20F-0FBEE143E226}" srcId="{A15785DA-7B1E-42FF-A6F2-1350BF4A1823}" destId="{B4F2CC94-66AB-456D-94BD-9CB5DD242AA5}" srcOrd="1" destOrd="0" parTransId="{CDC841C1-85A8-4299-B4A1-FA6146F97FED}" sibTransId="{D624FF4E-D896-4742-BEC5-FC13612338F5}"/>
    <dgm:cxn modelId="{CFADB34F-4884-4C7B-98D7-7B69DE035A08}" srcId="{A15785DA-7B1E-42FF-A6F2-1350BF4A1823}" destId="{EDDC5C6F-3218-4C29-BC31-DA1C2FE17CC8}" srcOrd="0" destOrd="0" parTransId="{D70BD171-A38A-4927-B3EE-A3835BF48DDE}" sibTransId="{E83EF204-3D76-4464-A8CD-7DB18717A492}"/>
    <dgm:cxn modelId="{7A9908B5-323E-4B0B-822D-96B453B28CFC}" type="presOf" srcId="{EDDC5C6F-3218-4C29-BC31-DA1C2FE17CC8}" destId="{5CBA37A4-6F88-4E7C-B671-5A21636BA2E3}" srcOrd="0" destOrd="0" presId="urn:microsoft.com/office/officeart/2018/2/layout/IconLabelList"/>
    <dgm:cxn modelId="{E2C5F7AF-E3CC-4F6A-ADF6-5E042F71BCA2}" type="presParOf" srcId="{5305242E-89E0-490E-9E2E-B1D87D452C1B}" destId="{9232B57B-8E04-4254-8EAF-09B253B9A607}" srcOrd="0" destOrd="0" presId="urn:microsoft.com/office/officeart/2018/2/layout/IconLabelList"/>
    <dgm:cxn modelId="{3890BC7B-B058-4BF4-A914-4849F5335F49}" type="presParOf" srcId="{9232B57B-8E04-4254-8EAF-09B253B9A607}" destId="{532A5EEA-D5A4-4C2F-97EA-50BA8690B01A}" srcOrd="0" destOrd="0" presId="urn:microsoft.com/office/officeart/2018/2/layout/IconLabelList"/>
    <dgm:cxn modelId="{9702F56C-F36F-443B-A57A-B167F7859EF1}" type="presParOf" srcId="{9232B57B-8E04-4254-8EAF-09B253B9A607}" destId="{28DB435C-F196-4B35-979B-FDD5F2F501E0}" srcOrd="1" destOrd="0" presId="urn:microsoft.com/office/officeart/2018/2/layout/IconLabelList"/>
    <dgm:cxn modelId="{A14E20B0-80E3-4802-B54E-7F5EA189BA43}" type="presParOf" srcId="{9232B57B-8E04-4254-8EAF-09B253B9A607}" destId="{5CBA37A4-6F88-4E7C-B671-5A21636BA2E3}" srcOrd="2" destOrd="0" presId="urn:microsoft.com/office/officeart/2018/2/layout/IconLabelList"/>
    <dgm:cxn modelId="{F68CC09A-994B-4582-9032-68A3D474390F}" type="presParOf" srcId="{5305242E-89E0-490E-9E2E-B1D87D452C1B}" destId="{561619B2-E684-4B6F-80F7-55ED8C546A0D}" srcOrd="1" destOrd="0" presId="urn:microsoft.com/office/officeart/2018/2/layout/IconLabelList"/>
    <dgm:cxn modelId="{2262E7A9-C238-45AF-AF20-023A583AB261}" type="presParOf" srcId="{5305242E-89E0-490E-9E2E-B1D87D452C1B}" destId="{96E4E851-A43D-4277-B8D6-C82194E4BA7F}" srcOrd="2" destOrd="0" presId="urn:microsoft.com/office/officeart/2018/2/layout/IconLabelList"/>
    <dgm:cxn modelId="{6AB4BC42-3AD9-4848-A711-020D373FECA0}" type="presParOf" srcId="{96E4E851-A43D-4277-B8D6-C82194E4BA7F}" destId="{AEDB4A28-CDF4-4B05-AF13-57A0C8294EBE}" srcOrd="0" destOrd="0" presId="urn:microsoft.com/office/officeart/2018/2/layout/IconLabelList"/>
    <dgm:cxn modelId="{AD6D3843-DC45-45F7-8BB4-9DED63B62B67}" type="presParOf" srcId="{96E4E851-A43D-4277-B8D6-C82194E4BA7F}" destId="{DF668751-415D-43E3-B68F-F070011E0D6B}" srcOrd="1" destOrd="0" presId="urn:microsoft.com/office/officeart/2018/2/layout/IconLabelList"/>
    <dgm:cxn modelId="{6946D88D-055B-4DFA-95C6-8C162A2ADFBC}" type="presParOf" srcId="{96E4E851-A43D-4277-B8D6-C82194E4BA7F}" destId="{0DA0685A-DBD3-4A7E-864A-52F9216860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3B68A-22E8-4539-9BC0-819F536B286D}">
      <dsp:nvSpPr>
        <dsp:cNvPr id="0" name=""/>
        <dsp:cNvSpPr/>
      </dsp:nvSpPr>
      <dsp:spPr>
        <a:xfrm>
          <a:off x="0" y="826690"/>
          <a:ext cx="7728267" cy="1526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83D5F-83F0-4F05-A1C8-C4F236497C18}">
      <dsp:nvSpPr>
        <dsp:cNvPr id="0" name=""/>
        <dsp:cNvSpPr/>
      </dsp:nvSpPr>
      <dsp:spPr>
        <a:xfrm>
          <a:off x="619349" y="1354158"/>
          <a:ext cx="524059" cy="4712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A2537-F716-4231-B141-85DF50643E73}">
      <dsp:nvSpPr>
        <dsp:cNvPr id="0" name=""/>
        <dsp:cNvSpPr/>
      </dsp:nvSpPr>
      <dsp:spPr>
        <a:xfrm>
          <a:off x="1762757" y="826690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OCL is basically used to express constraint used in UML Diagrams in defined criteria or </a:t>
          </a:r>
          <a:r>
            <a:rPr lang="en-US" sz="1800" kern="1200" dirty="0" smtClean="0"/>
            <a:t>syntax. But the syntax is very complex, so it is hectic to implement or when creating OCL statements manually results mainly in inaccuracy.</a:t>
          </a:r>
          <a:endParaRPr lang="en-US" sz="1800" kern="1200" dirty="0"/>
        </a:p>
      </dsp:txBody>
      <dsp:txXfrm>
        <a:off x="1762757" y="826690"/>
        <a:ext cx="5965509" cy="1526197"/>
      </dsp:txXfrm>
    </dsp:sp>
    <dsp:sp modelId="{2A0F2283-3303-4C1C-BCA3-A6B325BE22C9}">
      <dsp:nvSpPr>
        <dsp:cNvPr id="0" name=""/>
        <dsp:cNvSpPr/>
      </dsp:nvSpPr>
      <dsp:spPr>
        <a:xfrm>
          <a:off x="0" y="2721372"/>
          <a:ext cx="7728267" cy="1526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1D7D2-BF0A-4EFA-90B5-D2A1021E86AD}">
      <dsp:nvSpPr>
        <dsp:cNvPr id="0" name=""/>
        <dsp:cNvSpPr/>
      </dsp:nvSpPr>
      <dsp:spPr>
        <a:xfrm>
          <a:off x="492640" y="3314367"/>
          <a:ext cx="770039" cy="55770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104EE-B845-43FD-B8DF-7F56D00FD82D}">
      <dsp:nvSpPr>
        <dsp:cNvPr id="0" name=""/>
        <dsp:cNvSpPr/>
      </dsp:nvSpPr>
      <dsp:spPr>
        <a:xfrm>
          <a:off x="1762757" y="2734436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Our approach aims at simplifying process of generation of OCL statements. It requires an automate approach that automatically translates NL to OCL statements with SBVR rules.</a:t>
          </a:r>
          <a:endParaRPr lang="en-US" sz="1800" kern="1200" dirty="0"/>
        </a:p>
      </dsp:txBody>
      <dsp:txXfrm>
        <a:off x="1762757" y="2734436"/>
        <a:ext cx="5965509" cy="152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A5EEA-D5A4-4C2F-97EA-50BA8690B01A}">
      <dsp:nvSpPr>
        <dsp:cNvPr id="0" name=""/>
        <dsp:cNvSpPr/>
      </dsp:nvSpPr>
      <dsp:spPr>
        <a:xfrm>
          <a:off x="979396" y="1264239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A37A4-6F88-4E7C-B671-5A21636BA2E3}">
      <dsp:nvSpPr>
        <dsp:cNvPr id="0" name=""/>
        <dsp:cNvSpPr/>
      </dsp:nvSpPr>
      <dsp:spPr>
        <a:xfrm>
          <a:off x="72928" y="3136400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PlugIn Tool for any open-source m.</a:t>
          </a:r>
        </a:p>
      </dsp:txBody>
      <dsp:txXfrm>
        <a:off x="72928" y="3136400"/>
        <a:ext cx="3296250" cy="720000"/>
      </dsp:txXfrm>
    </dsp:sp>
    <dsp:sp modelId="{AEDB4A28-CDF4-4B05-AF13-57A0C8294EBE}">
      <dsp:nvSpPr>
        <dsp:cNvPr id="0" name=""/>
        <dsp:cNvSpPr/>
      </dsp:nvSpPr>
      <dsp:spPr>
        <a:xfrm>
          <a:off x="4852490" y="1264239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0685A-DBD3-4A7E-864A-52F92168606F}">
      <dsp:nvSpPr>
        <dsp:cNvPr id="0" name=""/>
        <dsp:cNvSpPr/>
      </dsp:nvSpPr>
      <dsp:spPr>
        <a:xfrm>
          <a:off x="3946021" y="3136400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Python to design the TOOL for conversion.</a:t>
          </a:r>
        </a:p>
      </dsp:txBody>
      <dsp:txXfrm>
        <a:off x="3946021" y="3136400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0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F31CC6-BB5D-42B9-B340-3685A1B5BF04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2D3D12-EC28-4FE6-8387-395F8561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9418320" cy="1198637"/>
          </a:xfrm>
        </p:spPr>
        <p:txBody>
          <a:bodyPr>
            <a:normAutofit/>
          </a:bodyPr>
          <a:lstStyle/>
          <a:p>
            <a:pPr algn="ctr"/>
            <a:r>
              <a:rPr lang="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NL TO OCL CONVERTER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6624" y="1957589"/>
            <a:ext cx="9418320" cy="453465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  <a:p>
            <a:pPr algn="ctr"/>
            <a:endParaRPr lang="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 REHMAN SHAIKH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17B-067-SE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UM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17B-073-SE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USMAN SAEED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17B-079-SE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HASSAN SIDDIQUI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17B-110-SE</a:t>
            </a:r>
            <a:r>
              <a:rPr lang="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AND MOTIVATION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F0FF1-F132-4514-806F-D8DD48D37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5791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FLOW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26" y="1123837"/>
            <a:ext cx="3461657" cy="5185523"/>
          </a:xfrm>
        </p:spPr>
      </p:pic>
    </p:spTree>
    <p:extLst>
      <p:ext uri="{BB962C8B-B14F-4D97-AF65-F5344CB8AC3E}">
        <p14:creationId xmlns:p14="http://schemas.microsoft.com/office/powerpoint/2010/main" val="12846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sz="3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690" y="1381971"/>
            <a:ext cx="7354590" cy="60999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aim is to</a:t>
            </a: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an automated approach so that the user</a:t>
            </a: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write</a:t>
            </a: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in English and the</a:t>
            </a: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converts such natural language expressions to the</a:t>
            </a: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OCL statements using SBVR. </a:t>
            </a:r>
            <a:endParaRPr lang="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consists of two major parts: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 TO SBVR:</a:t>
            </a: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Lexical Processing</a:t>
            </a: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</a:t>
            </a:r>
            <a:r>
              <a:rPr lang="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0120" lvl="2" indent="0">
              <a:lnSpc>
                <a:spcPct val="100000"/>
              </a:lnSpc>
              <a:buNone/>
            </a:pPr>
            <a:r>
              <a:rPr lang="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(eg. A customer should be 18 years old)</a:t>
            </a:r>
            <a:endParaRPr lang="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r>
              <a:rPr lang="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</a:t>
            </a:r>
            <a:r>
              <a:rPr lang="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 challenge in NL to SBVR transformation is complex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semantic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which is resolve by SBVR rules.</a:t>
            </a:r>
          </a:p>
          <a:p>
            <a:pPr marL="1360170" lvl="2" indent="-400050">
              <a:lnSpc>
                <a:spcPct val="100000"/>
              </a:lnSpc>
              <a:buFont typeface="+mj-lt"/>
              <a:buAutoNum type="romanUcPeriod"/>
            </a:pPr>
            <a:endParaRPr lang="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2970" lvl="1" indent="-400050">
              <a:lnSpc>
                <a:spcPct val="100000"/>
              </a:lnSpc>
              <a:buFont typeface="+mj-lt"/>
              <a:buAutoNum type="romanUcPeriod"/>
            </a:pPr>
            <a:endParaRPr lang="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CA1C7-7E1D-4C11-AD86-3514CA8B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79" y="3018719"/>
            <a:ext cx="5531094" cy="22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25CB-349D-4828-9A56-546FD4AC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sz="3000" b="1" dirty="0">
                <a:latin typeface="Arial" panose="020B0604020202020204" pitchFamily="34" charset="0"/>
                <a:cs typeface="Arial" panose="020B0604020202020204" pitchFamily="34" charset="0"/>
              </a:rPr>
              <a:t>SOLUTION (2)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384B-1B3C-43AE-AB98-74DDD0D3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SBVR to OCL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8CBC5-7FF2-413A-B09D-1853AB266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" t="6477" r="1200"/>
          <a:stretch/>
        </p:blipFill>
        <p:spPr>
          <a:xfrm>
            <a:off x="4465982" y="1789043"/>
            <a:ext cx="5353879" cy="39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sz="3000" b="1">
                <a:latin typeface="Arial" panose="020B0604020202020204" pitchFamily="34" charset="0"/>
                <a:cs typeface="Arial" panose="020B0604020202020204" pitchFamily="34" charset="0"/>
              </a:rPr>
              <a:t>TECHNOLOGY PROPOSED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EDE40-7B54-4F1B-AD77-098D85ED7F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sz="3000" b="1">
                <a:latin typeface="Arial" panose="020B0604020202020204" pitchFamily="34" charset="0"/>
                <a:cs typeface="Arial" panose="020B0604020202020204" pitchFamily="34" charset="0"/>
              </a:rPr>
              <a:t>SUGGESTED SUPERVISOR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 dirty="0"/>
          </a:p>
          <a:p>
            <a:r>
              <a:rPr lang="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Misbahuddin</a:t>
            </a:r>
            <a:r>
              <a:rPr lang="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(Assistant Professor)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877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9612</TotalTime>
  <Words>223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Wingdings 2</vt:lpstr>
      <vt:lpstr>Frame</vt:lpstr>
      <vt:lpstr>NL TO OCL CONVERTER</vt:lpstr>
      <vt:lpstr>PROBLEM STATEMENT AND MOTIVATION</vt:lpstr>
      <vt:lpstr>PROJECT FLOW</vt:lpstr>
      <vt:lpstr>SOLUTION</vt:lpstr>
      <vt:lpstr>SOLUTION (2)</vt:lpstr>
      <vt:lpstr>TECHNOLOGY PROPOSED</vt:lpstr>
      <vt:lpstr>SUGGESTED SUPERVISOR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TO OCL CONVERTER</dc:title>
  <dc:creator>MUHAMMAD  UMAID</dc:creator>
  <cp:lastModifiedBy>ABDUL  REHMAN</cp:lastModifiedBy>
  <cp:revision>15</cp:revision>
  <dcterms:created xsi:type="dcterms:W3CDTF">2020-11-04T21:57:55Z</dcterms:created>
  <dcterms:modified xsi:type="dcterms:W3CDTF">2020-11-15T16:20:07Z</dcterms:modified>
</cp:coreProperties>
</file>