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0-1.jpe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1-1.jpe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2-1.jpeg"/><Relationship Id="rId2" Type="http://schemas.openxmlformats.org/officeDocument/2006/relationships/image" Target="../media/image-1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3-1.jpeg"/><Relationship Id="rId2" Type="http://schemas.openxmlformats.org/officeDocument/2006/relationships/image" Target="../media/image-1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4-1.jpeg"/><Relationship Id="rId2" Type="http://schemas.openxmlformats.org/officeDocument/2006/relationships/image" Target="../media/image-1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9-1.jpe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7567529/pexels-photo-7567529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Unlocking Netflix Insights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Analysis Journey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968253/pexels-photo-69682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Growth Over Time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Trend Analysis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analyze how content volume has changed over the years.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line plot helps us visualize the number of titles released annually.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these trends informs future content strategies and investments.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Tracking growth patterns allows for proactive decision making.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11804963/pexels-photo-1180496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Top Countries for Content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Global Reach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bar plot reveals the top 10 countries producing Netflix content.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helps us understand Netflix's global content strategy.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Cultural significance of content from various regions can shape viewing habits.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Such insights assist in tailoring offerings for diverse audiences.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18533079/pexels-photo-18533079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Monthly Content Releases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Seasonal Trends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Next, we explore monthly releases of titles across genres.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visualization showcases Netflix's seasonal content strategy.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Pinpointing peak release months enables strategic planning for marketing.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reveals insights into audience engagement patterns throughout the year.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5910809/pexels-photo-5910809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Yearly Content Trends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Annual Analysis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investigate yearly release trends using a countplot.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analysis depicts fluctuations in content strategy over time.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annual trends helps Netflix respond to audience demand effectively.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Data-driven strategies lead to more informed content decisions.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7563591/pexels-photo-7563591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 and Thank You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Wrap-Up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conclusion, our analysis provides valuable insights into Netflix's content.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understanding viewer preferences and content distribution, we can improve strategies.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 for joining me in this exploration of Netflix data analysis.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Let's continue leveraging data for smarter decision-making in content creation!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Netflix Data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Dataset Overview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Date Manipulation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Visualizing Content Distribution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Type Summary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Exploring Content Ratings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Rating Distribution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Growth Over Time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749040" y="32918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09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206240" y="32918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Top Countries for Content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3749040" y="36576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206240" y="36576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Monthly Content Releases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3749040" y="40233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206240" y="40233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Yearly Content Trends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3749040" y="43891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12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4206240" y="43891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 and Thank You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422914/pexels-photo-2422914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Netflix Data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the Dataset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explore a dataset containing Netflix's extensive collection of movies and TV shows.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dataset allows us to analyze various aspects of Netflix's offerings.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Let's dive into the first few rows of our data to see what's inside!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the structure of our dataset is key to effective analysis.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823392/pexels-photo-682339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Dataset Overview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Dimensions and Quality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dataset consists of multiple columns representing different attributes.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will check for missing values and clean the data for accuracy.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cleaning is crucial for reliable insights from our analysis.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Therefore, we drop any duplicates and unnecessary columns such as show_id.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4694553/pexels-photo-46945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Date Manipulation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Transforming Date Columns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'date_added' column holds important information for understanding trends.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convert this column to datetime format for easier analysis.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Proper date handling will allow us to track content release patterns over time.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transformation is essential for our exploratory data analysis (EDA).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7598018/pexels-photo-7598018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Visualizing Content Distribution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Types of Content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Let's visualize the distribution of Movies vs. TV Shows on Netflix.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Using Seaborn's countplot, we can clearly see the content split.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the proportion of different types is vital for audience insights.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visualization sets the stage for deeper exploration of content types.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4467736/pexels-photo-446773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Type Summary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Total Content Breakdown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Next, we analyze total content by type through a pie chart.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breakdown helps identify how Netflix categorizes its offerings.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this can guide marketing strategies and content creation.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Visual data representation enhances clarity and engagement.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4792253/pexels-photo-47922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Exploring Content Ratings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Viewer Preferences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investigate the popular content ratings on Netflix.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analysis shows which ratings are favored by audiences.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Insight into ratings helps align content development with viewer expectations.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Connecting viewer preferences with content strategies is crucial for success.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9071946/pexels-photo-2907194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Rating Distribution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Ratings Visualization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Using another pie chart, we display the rating distribution of content.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representation provides a clear overview of viewer preferences.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highlights the importance of creating diverse content for varied audiences.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visualization plays a pivotal role in understanding viewer tastes.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2024-10-25T01:01:04Z</dcterms:created>
  <dcterms:modified xsi:type="dcterms:W3CDTF">2024-10-25T01:01:04Z</dcterms:modified>
</cp:coreProperties>
</file>