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A181F2-42F9-47A5-9864-0C8E22F48E7D}">
  <a:tblStyle styleId="{D6A181F2-42F9-47A5-9864-0C8E22F48E7D}" styleName="Table_0">
    <a:wholeTbl>
      <a:tcTxStyle b="off"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FFFFF">
              <a:alpha val="0"/>
            </a:srgbClr>
          </a:solidFill>
        </a:fill>
      </a:tcStyle>
    </a:wholeTbl>
    <a:band1H>
      <a:tcTxStyle/>
      <a:tcStyle>
        <a:fill>
          <a:solidFill>
            <a:srgbClr val="FFFFFF">
              <a:alpha val="20000"/>
            </a:srgbClr>
          </a:solidFill>
        </a:fill>
      </a:tcStyle>
    </a:band1H>
    <a:band2H>
      <a:tcTxStyle/>
    </a:band2H>
    <a:band1V>
      <a:tcTxStyle/>
      <a:tcStyle>
        <a:fill>
          <a:solidFill>
            <a:srgbClr val="FFFFFF">
              <a:alpha val="20000"/>
            </a:srgbClr>
          </a:solidFill>
        </a:fill>
      </a:tcStyle>
    </a:band1V>
    <a:band2V>
      <a:tcTxStyle/>
    </a:band2V>
    <a:lastCol>
      <a:tcTxStyle b="on" i="off"/>
    </a:lastCol>
    <a:firstCol>
      <a:tcTxStyle b="on" i="off"/>
    </a:firstCol>
    <a:lastRow>
      <a:tcTxStyle b="on" i="off"/>
      <a:tcStyle>
        <a:tcBdr>
          <a:top>
            <a:ln cap="flat" cmpd="sng" w="50800">
              <a:solidFill>
                <a:srgbClr val="FFFFFF"/>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rgbClr val="FFFFFF"/>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18D93B99-7122-4A26-91EA-13922BACA8EB}" styleName="Table_1">
    <a:wholeTbl>
      <a:tcTxStyle b="off" i="off">
        <a:font>
          <a:latin typeface="Calibri"/>
          <a:ea typeface="Calibri"/>
          <a:cs typeface="Calibri"/>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94a0ac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e94a0ac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094d52022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094d52022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94d5202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94d5202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94d5202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094d5202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094d5202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094d5202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094d520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094d520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094d5202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094d5202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094d5202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094d5202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6040" lvl="0" marL="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To pass important information to more than a few people or send files, email will be used. For simple face calls or messaging team member can use Skype or Facebook (this makes simple, day-to-day conversations easier).</a:t>
            </a:r>
            <a:endParaRPr sz="1400">
              <a:solidFill>
                <a:schemeClr val="dk1"/>
              </a:solidFill>
            </a:endParaRPr>
          </a:p>
          <a:p>
            <a:pPr indent="-66040" lvl="0" marL="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Also, Webex will be used to have video or simple audio calls with team leaders.</a:t>
            </a:r>
            <a:endParaRPr sz="1300">
              <a:solidFill>
                <a:schemeClr val="dk1"/>
              </a:solidFill>
              <a:latin typeface="Calibri"/>
              <a:ea typeface="Calibri"/>
              <a:cs typeface="Calibri"/>
              <a:sym typeface="Calibri"/>
            </a:endParaRPr>
          </a:p>
          <a:p>
            <a:pPr indent="-294640" lvl="0" marL="45720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Face-to-face meeting</a:t>
            </a:r>
            <a:endParaRPr sz="1400">
              <a:solidFill>
                <a:schemeClr val="dk1"/>
              </a:solidFill>
            </a:endParaRPr>
          </a:p>
          <a:p>
            <a:pPr indent="-294640" lvl="0" marL="45720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Presentations :</a:t>
            </a:r>
            <a:endParaRPr sz="1400">
              <a:solidFill>
                <a:schemeClr val="dk1"/>
              </a:solidFill>
            </a:endParaRPr>
          </a:p>
          <a:p>
            <a:pPr indent="-294640" lvl="0" marL="45720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To present ideas, discuss important things or have conversations about work that was already done for the project, team leaders will arrange the meetings.</a:t>
            </a:r>
            <a:endParaRPr sz="1400">
              <a:solidFill>
                <a:schemeClr val="dk1"/>
              </a:solidFill>
            </a:endParaRPr>
          </a:p>
          <a:p>
            <a:pPr indent="-294640" lvl="0" marL="45720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It should be attended by everyone who is invited.</a:t>
            </a:r>
            <a:endParaRPr sz="1300">
              <a:solidFill>
                <a:schemeClr val="dk1"/>
              </a:solidFill>
              <a:latin typeface="Calibri"/>
              <a:ea typeface="Calibri"/>
              <a:cs typeface="Calibri"/>
              <a:sym typeface="Calibri"/>
            </a:endParaRPr>
          </a:p>
          <a:p>
            <a:pPr indent="-66040" lvl="0" marL="0" rtl="0" algn="l">
              <a:lnSpc>
                <a:spcPct val="90000"/>
              </a:lnSpc>
              <a:spcBef>
                <a:spcPts val="1000"/>
              </a:spcBef>
              <a:spcAft>
                <a:spcPts val="0"/>
              </a:spcAft>
              <a:buClr>
                <a:srgbClr val="4472C4"/>
              </a:buClr>
              <a:buSzPts val="1040"/>
              <a:buFont typeface="Noto Sans Symbols"/>
              <a:buChar char="▶"/>
            </a:pPr>
            <a:r>
              <a:rPr lang="en" sz="1300">
                <a:solidFill>
                  <a:schemeClr val="dk1"/>
                </a:solidFill>
                <a:latin typeface="Calibri"/>
                <a:ea typeface="Calibri"/>
                <a:cs typeface="Calibri"/>
                <a:sym typeface="Calibri"/>
              </a:rPr>
              <a:t>Overtime pay :</a:t>
            </a:r>
            <a:endParaRPr sz="1300">
              <a:solidFill>
                <a:schemeClr val="dk1"/>
              </a:solidFill>
              <a:latin typeface="Calibri"/>
              <a:ea typeface="Calibri"/>
              <a:cs typeface="Calibri"/>
              <a:sym typeface="Calibri"/>
            </a:endParaRPr>
          </a:p>
          <a:p>
            <a:pPr indent="-311150" lvl="0" marL="457200" rtl="0" algn="l">
              <a:lnSpc>
                <a:spcPct val="90000"/>
              </a:lnSpc>
              <a:spcBef>
                <a:spcPts val="10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case of needing anyone from the team for any extra time (time that is above the normal contractual working hours in the contract), it will be paid in the same rate employee is paid for every day. </a:t>
            </a:r>
            <a:endParaRPr sz="13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94d52022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094d52022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094d52022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094d52022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94d52022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94d52022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094d52022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094d5202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094d52022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94d52022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00d0a6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00d0a6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00d0a61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00d0a61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00d0a61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00d0a61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00d0a61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00d0a61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0957b6d2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0957b6d2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In the event of a Hacking, Cyber Attack or information Leak, contacts would be in violation and compensation would have to be paid out to all parties effected. Once contracts are negotiated, the cost of any mishaps will have to be paid out based on agreed figures. However, it is best to keep in mind, This is the worst case scenario so preparing for this mean we are ready for the worst. This means it is critical on a business and money stand point as well as a ethical stand point to ensure the best systems and programmes are used to keep the third party data secure and the Mobile app from being infiltrated by malicious users.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094d52022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094d52022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0000"/>
              </a:lnSpc>
              <a:spcBef>
                <a:spcPts val="1000"/>
              </a:spcBef>
              <a:spcAft>
                <a:spcPts val="0"/>
              </a:spcAft>
              <a:buClr>
                <a:schemeClr val="dk1"/>
              </a:buClr>
              <a:buSzPts val="1100"/>
              <a:buFont typeface="Arial"/>
              <a:buNone/>
            </a:pPr>
            <a:r>
              <a:t/>
            </a:r>
            <a:endParaRPr sz="2800">
              <a:solidFill>
                <a:schemeClr val="lt1"/>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100"/>
              <a:buFont typeface="Arial"/>
              <a:buNone/>
            </a:pPr>
            <a:r>
              <a:rPr lang="en" sz="1540">
                <a:solidFill>
                  <a:schemeClr val="dk1"/>
                </a:solidFill>
                <a:latin typeface="Calibri"/>
                <a:ea typeface="Calibri"/>
                <a:cs typeface="Calibri"/>
                <a:sym typeface="Calibri"/>
              </a:rPr>
              <a:t>. This means contracts and legal documents need to be made based on agreements from other popular banks such as HSBC, Santander, Halifax and more. As Barclays will not have the information from customers who have signed up with external banking societies, the external banks must agree to sharing the customer data as should the customer, else this project cannot proceed. The legal agreements have to specify this shared data usage. The banks who agree to the deal must also support Barclays in processing and updating information and agreements must cover any information leeks, errors, what information can and cannot be presented as well as the open banking requirements.</a:t>
            </a:r>
            <a:endParaRPr sz="2800">
              <a:solidFill>
                <a:schemeClr val="lt1"/>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100"/>
              <a:buFont typeface="Arial"/>
              <a:buNone/>
            </a:pPr>
            <a:r>
              <a:rPr lang="en" sz="1540">
                <a:solidFill>
                  <a:schemeClr val="dk1"/>
                </a:solidFill>
                <a:latin typeface="Calibri"/>
                <a:ea typeface="Calibri"/>
                <a:cs typeface="Calibri"/>
                <a:sym typeface="Calibri"/>
              </a:rPr>
              <a:t>The latest these contacts can be agreed by would be before this project can be ready to deliver to the public as a final deadline. As we have not the information and status to discuses with Barclays on fee’s and external banks in regards to fee’s, for Our proposed prototype this value remains undetermined. However, the idea must be considered. Therefore, if customers are from external banking societies they will receive a small charge, and will have the opportunity to switch to Barclays and have no charge. In terms of a business perspective this ‘Donkey and Carrot’ Approach is good business. This will help to pay towards the agreed fees to the external banks or solve that problem if Customers switch to Barclays.</a:t>
            </a:r>
            <a:endParaRPr sz="2800">
              <a:solidFill>
                <a:schemeClr val="lt1"/>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100"/>
              <a:buFont typeface="Arial"/>
              <a:buNone/>
            </a:pPr>
            <a:r>
              <a:rPr lang="en" sz="1540">
                <a:solidFill>
                  <a:schemeClr val="dk1"/>
                </a:solidFill>
                <a:latin typeface="Calibri"/>
                <a:ea typeface="Calibri"/>
                <a:cs typeface="Calibri"/>
                <a:sym typeface="Calibri"/>
              </a:rPr>
              <a:t>They have a range of laboratories, Working areas and the equipment to house the databases and network demands. Depending on the staff requirements voiced clearly in the Human Resources Section above, a small team would be needed so the laboratory and software requirements will be small.</a:t>
            </a:r>
            <a:endParaRPr sz="2800">
              <a:solidFill>
                <a:schemeClr val="lt1"/>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100"/>
              <a:buFont typeface="Arial"/>
              <a:buNone/>
            </a:pPr>
            <a:r>
              <a:t/>
            </a:r>
            <a:endParaRPr sz="154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094d52022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094d52022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94a0ac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94a0ac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we are (5 member team, From Bradford University, made up fully of first years.)</a:t>
            </a:r>
            <a:endParaRPr/>
          </a:p>
          <a:p>
            <a:pPr indent="0" lvl="0" marL="0" rtl="0" algn="l">
              <a:spcBef>
                <a:spcPts val="0"/>
              </a:spcBef>
              <a:spcAft>
                <a:spcPts val="0"/>
              </a:spcAft>
              <a:buClr>
                <a:schemeClr val="dk1"/>
              </a:buClr>
              <a:buSzPts val="1100"/>
              <a:buFont typeface="Arial"/>
              <a:buNone/>
            </a:pPr>
            <a:r>
              <a:rPr lang="en">
                <a:solidFill>
                  <a:schemeClr val="dk1"/>
                </a:solidFill>
              </a:rPr>
              <a:t>Quick Introduction of the Pot system (What it is and what it allows us to 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0d0a61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0d0a61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e94a0ac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e94a0ac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 at the lack of flexibility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Gets rid of the need for multiple bank accounts each doing their own thing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Students whom are wanting to go shopping w/ housemates have access to global pot for them, then the leader can then pay using this pot.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Ideas from PayPal’s pooling feature, but is more accessible and user friendly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Due to endorsement by multiple high end banks, then the public would be more inclined to use this.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e94a0ac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e94a0ac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Overview,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Key Features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Functionality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Customisability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Constant On Screen balance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94a0ac8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94a0ac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Screenshots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e9e4a35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e9e4a35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Screenshots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cf5f341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cf5f341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Screenshots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6" name="Shape 26"/>
        <p:cNvGrpSpPr/>
        <p:nvPr/>
      </p:nvGrpSpPr>
      <p:grpSpPr>
        <a:xfrm>
          <a:off x="0" y="0"/>
          <a:ext cx="0" cy="0"/>
          <a:chOff x="0" y="0"/>
          <a:chExt cx="0" cy="0"/>
        </a:xfrm>
      </p:grpSpPr>
      <p:sp>
        <p:nvSpPr>
          <p:cNvPr id="27" name="Google Shape;27;p2"/>
          <p:cNvSpPr/>
          <p:nvPr/>
        </p:nvSpPr>
        <p:spPr>
          <a:xfrm flipH="1" rot="10800000">
            <a:off x="5410182" y="2857415"/>
            <a:ext cx="3733800" cy="68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2"/>
          <p:cNvSpPr/>
          <p:nvPr/>
        </p:nvSpPr>
        <p:spPr>
          <a:xfrm flipH="1" rot="10800000">
            <a:off x="5410200" y="2922775"/>
            <a:ext cx="3733800" cy="1440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2"/>
          <p:cNvSpPr/>
          <p:nvPr/>
        </p:nvSpPr>
        <p:spPr>
          <a:xfrm flipH="1" rot="10800000">
            <a:off x="5410200" y="3086333"/>
            <a:ext cx="3733800" cy="69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
          <p:cNvSpPr/>
          <p:nvPr/>
        </p:nvSpPr>
        <p:spPr>
          <a:xfrm flipH="1" rot="10800000">
            <a:off x="5410200" y="3123218"/>
            <a:ext cx="1965900" cy="138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
          <p:cNvSpPr/>
          <p:nvPr/>
        </p:nvSpPr>
        <p:spPr>
          <a:xfrm flipH="1" rot="10800000">
            <a:off x="5410200" y="3149637"/>
            <a:ext cx="1965900" cy="69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a:off x="5410200" y="2971800"/>
            <a:ext cx="3063300" cy="20700"/>
          </a:xfrm>
          <a:prstGeom prst="roundRect">
            <a:avLst>
              <a:gd fmla="val 16667" name="adj"/>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p:nvPr/>
        </p:nvSpPr>
        <p:spPr>
          <a:xfrm>
            <a:off x="7376507" y="3045737"/>
            <a:ext cx="1600200" cy="27300"/>
          </a:xfrm>
          <a:prstGeom prst="roundRect">
            <a:avLst>
              <a:gd fmla="val 16667" name="adj"/>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
          <p:cNvSpPr/>
          <p:nvPr/>
        </p:nvSpPr>
        <p:spPr>
          <a:xfrm>
            <a:off x="1" y="2737247"/>
            <a:ext cx="9144000" cy="1830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
          <p:cNvSpPr/>
          <p:nvPr/>
        </p:nvSpPr>
        <p:spPr>
          <a:xfrm>
            <a:off x="0" y="2756645"/>
            <a:ext cx="9144000" cy="105600"/>
          </a:xfrm>
          <a:prstGeom prst="rect">
            <a:avLst/>
          </a:prstGeom>
          <a:solidFill>
            <a:srgbClr val="04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
          <p:cNvSpPr/>
          <p:nvPr/>
        </p:nvSpPr>
        <p:spPr>
          <a:xfrm flipH="1" rot="10800000">
            <a:off x="6414051" y="2732341"/>
            <a:ext cx="2730000" cy="186300"/>
          </a:xfrm>
          <a:prstGeom prst="rect">
            <a:avLst/>
          </a:prstGeom>
          <a:solidFill>
            <a:srgbClr val="04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7" name="Google Shape;37;p2"/>
          <p:cNvSpPr/>
          <p:nvPr/>
        </p:nvSpPr>
        <p:spPr>
          <a:xfrm>
            <a:off x="0" y="0"/>
            <a:ext cx="9144000" cy="2776200"/>
          </a:xfrm>
          <a:prstGeom prst="rect">
            <a:avLst/>
          </a:prstGeom>
          <a:solidFill>
            <a:srgbClr val="0179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8" name="Google Shape;38;p2"/>
          <p:cNvSpPr txBox="1"/>
          <p:nvPr>
            <p:ph type="ctrTitle"/>
          </p:nvPr>
        </p:nvSpPr>
        <p:spPr>
          <a:xfrm>
            <a:off x="457200" y="1801415"/>
            <a:ext cx="8458200" cy="1102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1400"/>
              <a:buFont typeface="Trebuchet MS"/>
              <a:buNone/>
              <a:defRPr b="0" i="0" sz="4400" u="none" cap="none" strike="noStrike">
                <a:solidFill>
                  <a:schemeClr val="lt1"/>
                </a:solidFill>
                <a:latin typeface="Trebuchet MS"/>
                <a:ea typeface="Trebuchet MS"/>
                <a:cs typeface="Trebuchet MS"/>
                <a:sym typeface="Trebuchet MS"/>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9" name="Google Shape;39;p2"/>
          <p:cNvSpPr txBox="1"/>
          <p:nvPr>
            <p:ph idx="1" type="subTitle"/>
          </p:nvPr>
        </p:nvSpPr>
        <p:spPr>
          <a:xfrm>
            <a:off x="457200" y="2924953"/>
            <a:ext cx="4953000" cy="1314600"/>
          </a:xfrm>
          <a:prstGeom prst="rect">
            <a:avLst/>
          </a:prstGeom>
          <a:noFill/>
          <a:ln>
            <a:noFill/>
          </a:ln>
        </p:spPr>
        <p:txBody>
          <a:bodyPr anchorCtr="0" anchor="t" bIns="91425" lIns="91425" spcFirstLastPara="1" rIns="91425" wrap="square" tIns="91425"/>
          <a:lstStyle>
            <a:lvl1pPr indent="-507" lvl="0" marL="64008" marR="0" rtl="0" algn="l">
              <a:spcBef>
                <a:spcPts val="300"/>
              </a:spcBef>
              <a:spcAft>
                <a:spcPts val="0"/>
              </a:spcAft>
              <a:buClr>
                <a:srgbClr val="03A7E6"/>
              </a:buClr>
              <a:buSzPts val="1400"/>
              <a:buFont typeface="Georgia"/>
              <a:buNone/>
              <a:defRPr b="0" i="0" sz="2400" u="none" cap="none" strike="noStrike">
                <a:solidFill>
                  <a:srgbClr val="03A7E6"/>
                </a:solidFill>
                <a:latin typeface="Georgia"/>
                <a:ea typeface="Georgia"/>
                <a:cs typeface="Georgia"/>
                <a:sym typeface="Georgia"/>
              </a:defRPr>
            </a:lvl1pPr>
            <a:lvl2pPr indent="0" lvl="1" marL="457200" marR="0" rtl="0" algn="ctr">
              <a:spcBef>
                <a:spcPts val="300"/>
              </a:spcBef>
              <a:spcAft>
                <a:spcPts val="0"/>
              </a:spcAft>
              <a:buClr>
                <a:schemeClr val="accent2"/>
              </a:buClr>
              <a:buSzPts val="1400"/>
              <a:buFont typeface="Georgia"/>
              <a:buNone/>
              <a:defRPr b="0" i="0" sz="2600" u="none" cap="none" strike="noStrike">
                <a:solidFill>
                  <a:schemeClr val="accent2"/>
                </a:solidFill>
                <a:latin typeface="Georgia"/>
                <a:ea typeface="Georgia"/>
                <a:cs typeface="Georgia"/>
                <a:sym typeface="Georgia"/>
              </a:defRPr>
            </a:lvl2pPr>
            <a:lvl3pPr indent="0" lvl="2" marL="914400" marR="0" rtl="0" algn="ctr">
              <a:spcBef>
                <a:spcPts val="300"/>
              </a:spcBef>
              <a:spcAft>
                <a:spcPts val="0"/>
              </a:spcAft>
              <a:buClr>
                <a:schemeClr val="accent1"/>
              </a:buClr>
              <a:buSzPts val="1400"/>
              <a:buFont typeface="Noto Sans Symbols"/>
              <a:buNone/>
              <a:defRPr b="0" i="0" sz="2400" u="none" cap="none" strike="noStrike">
                <a:solidFill>
                  <a:schemeClr val="accent1"/>
                </a:solidFill>
                <a:latin typeface="Georgia"/>
                <a:ea typeface="Georgia"/>
                <a:cs typeface="Georgia"/>
                <a:sym typeface="Georgia"/>
              </a:defRPr>
            </a:lvl3pPr>
            <a:lvl4pPr indent="0" lvl="3" marL="1371600" marR="0" rtl="0" algn="ctr">
              <a:spcBef>
                <a:spcPts val="300"/>
              </a:spcBef>
              <a:spcAft>
                <a:spcPts val="0"/>
              </a:spcAft>
              <a:buClr>
                <a:schemeClr val="accent1"/>
              </a:buClr>
              <a:buSzPts val="1400"/>
              <a:buFont typeface="Noto Sans Symbols"/>
              <a:buNone/>
              <a:defRPr b="0" i="0" sz="2200" u="none" cap="none" strike="noStrike">
                <a:solidFill>
                  <a:schemeClr val="accent1"/>
                </a:solidFill>
                <a:latin typeface="Georgia"/>
                <a:ea typeface="Georgia"/>
                <a:cs typeface="Georgia"/>
                <a:sym typeface="Georgia"/>
              </a:defRPr>
            </a:lvl4pPr>
            <a:lvl5pPr indent="0" lvl="4" marL="1828800" marR="0" rtl="0" algn="ctr">
              <a:spcBef>
                <a:spcPts val="300"/>
              </a:spcBef>
              <a:spcAft>
                <a:spcPts val="0"/>
              </a:spcAft>
              <a:buClr>
                <a:schemeClr val="accent3"/>
              </a:buClr>
              <a:buSzPts val="1400"/>
              <a:buFont typeface="Georgia"/>
              <a:buNone/>
              <a:defRPr b="0" i="0" sz="2000" u="none" cap="none" strike="noStrike">
                <a:solidFill>
                  <a:schemeClr val="accent3"/>
                </a:solidFill>
                <a:latin typeface="Georgia"/>
                <a:ea typeface="Georgia"/>
                <a:cs typeface="Georgia"/>
                <a:sym typeface="Georgia"/>
              </a:defRPr>
            </a:lvl5pPr>
            <a:lvl6pPr indent="0" lvl="5" marL="2286000" marR="0" rtl="0" algn="ctr">
              <a:spcBef>
                <a:spcPts val="300"/>
              </a:spcBef>
              <a:spcAft>
                <a:spcPts val="0"/>
              </a:spcAft>
              <a:buClr>
                <a:schemeClr val="accent3"/>
              </a:buClr>
              <a:buSzPts val="1400"/>
              <a:buFont typeface="Georgia"/>
              <a:buNone/>
              <a:defRPr b="0" i="0" sz="1800" u="none" cap="none" strike="noStrike">
                <a:solidFill>
                  <a:schemeClr val="accent3"/>
                </a:solidFill>
                <a:latin typeface="Georgia"/>
                <a:ea typeface="Georgia"/>
                <a:cs typeface="Georgia"/>
                <a:sym typeface="Georgia"/>
              </a:defRPr>
            </a:lvl6pPr>
            <a:lvl7pPr indent="0" lvl="6" marL="2743200" marR="0" rtl="0" algn="ctr">
              <a:spcBef>
                <a:spcPts val="300"/>
              </a:spcBef>
              <a:spcAft>
                <a:spcPts val="0"/>
              </a:spcAft>
              <a:buClr>
                <a:schemeClr val="accent3"/>
              </a:buClr>
              <a:buSzPts val="1400"/>
              <a:buFont typeface="Georgia"/>
              <a:buNone/>
              <a:defRPr b="0" i="0" sz="1600" u="none" cap="none" strike="noStrike">
                <a:solidFill>
                  <a:schemeClr val="accent3"/>
                </a:solidFill>
                <a:latin typeface="Georgia"/>
                <a:ea typeface="Georgia"/>
                <a:cs typeface="Georgia"/>
                <a:sym typeface="Georgia"/>
              </a:defRPr>
            </a:lvl7pPr>
            <a:lvl8pPr indent="0" lvl="7" marL="3200400" marR="0" rtl="0" algn="ctr">
              <a:spcBef>
                <a:spcPts val="300"/>
              </a:spcBef>
              <a:spcAft>
                <a:spcPts val="0"/>
              </a:spcAft>
              <a:buClr>
                <a:schemeClr val="accent3"/>
              </a:buClr>
              <a:buSzPts val="1400"/>
              <a:buFont typeface="Georgia"/>
              <a:buNone/>
              <a:defRPr b="0" i="0" sz="1500" u="none" cap="none" strike="noStrike">
                <a:solidFill>
                  <a:schemeClr val="accent3"/>
                </a:solidFill>
                <a:latin typeface="Georgia"/>
                <a:ea typeface="Georgia"/>
                <a:cs typeface="Georgia"/>
                <a:sym typeface="Georgia"/>
              </a:defRPr>
            </a:lvl8pPr>
            <a:lvl9pPr indent="0" lvl="8" marL="3657600" marR="0" rtl="0" algn="ctr">
              <a:spcBef>
                <a:spcPts val="300"/>
              </a:spcBef>
              <a:spcAft>
                <a:spcPts val="0"/>
              </a:spcAft>
              <a:buClr>
                <a:schemeClr val="accent3"/>
              </a:buClr>
              <a:buSzPts val="1400"/>
              <a:buFont typeface="Georgia"/>
              <a:buNone/>
              <a:defRPr b="0" i="0" sz="1400" u="none" cap="none" strike="noStrike">
                <a:solidFill>
                  <a:schemeClr val="accent3"/>
                </a:solidFill>
                <a:latin typeface="Georgia"/>
                <a:ea typeface="Georgia"/>
                <a:cs typeface="Georgia"/>
                <a:sym typeface="Georgia"/>
              </a:defRPr>
            </a:lvl9pPr>
          </a:lstStyle>
          <a:p/>
        </p:txBody>
      </p:sp>
      <p:sp>
        <p:nvSpPr>
          <p:cNvPr id="40" name="Google Shape;40;p2"/>
          <p:cNvSpPr txBox="1"/>
          <p:nvPr>
            <p:ph idx="12" type="sldNum"/>
          </p:nvPr>
        </p:nvSpPr>
        <p:spPr>
          <a:xfrm>
            <a:off x="8320088" y="852"/>
            <a:ext cx="7476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chemeClr val="lt1"/>
                </a:solidFill>
                <a:latin typeface="Georgia"/>
                <a:ea typeface="Georgia"/>
                <a:cs typeface="Georgia"/>
                <a:sym typeface="Georgia"/>
              </a:defRPr>
            </a:lvl1pPr>
            <a:lvl2pPr indent="0" lvl="1" marL="0" marR="0" rtl="0" algn="r">
              <a:spcBef>
                <a:spcPts val="0"/>
              </a:spcBef>
              <a:buNone/>
              <a:defRPr b="0" i="0" sz="1800" u="none" cap="none" strike="noStrike">
                <a:solidFill>
                  <a:schemeClr val="lt1"/>
                </a:solidFill>
                <a:latin typeface="Georgia"/>
                <a:ea typeface="Georgia"/>
                <a:cs typeface="Georgia"/>
                <a:sym typeface="Georgia"/>
              </a:defRPr>
            </a:lvl2pPr>
            <a:lvl3pPr indent="0" lvl="2" marL="0" marR="0" rtl="0" algn="r">
              <a:spcBef>
                <a:spcPts val="0"/>
              </a:spcBef>
              <a:buNone/>
              <a:defRPr b="0" i="0" sz="1800" u="none" cap="none" strike="noStrike">
                <a:solidFill>
                  <a:schemeClr val="lt1"/>
                </a:solidFill>
                <a:latin typeface="Georgia"/>
                <a:ea typeface="Georgia"/>
                <a:cs typeface="Georgia"/>
                <a:sym typeface="Georgia"/>
              </a:defRPr>
            </a:lvl3pPr>
            <a:lvl4pPr indent="0" lvl="3" marL="0" marR="0" rtl="0" algn="r">
              <a:spcBef>
                <a:spcPts val="0"/>
              </a:spcBef>
              <a:buNone/>
              <a:defRPr b="0" i="0" sz="1800" u="none" cap="none" strike="noStrike">
                <a:solidFill>
                  <a:schemeClr val="lt1"/>
                </a:solidFill>
                <a:latin typeface="Georgia"/>
                <a:ea typeface="Georgia"/>
                <a:cs typeface="Georgia"/>
                <a:sym typeface="Georgia"/>
              </a:defRPr>
            </a:lvl4pPr>
            <a:lvl5pPr indent="0" lvl="4" marL="0" marR="0" rtl="0" algn="r">
              <a:spcBef>
                <a:spcPts val="0"/>
              </a:spcBef>
              <a:buNone/>
              <a:defRPr b="0" i="0" sz="1800" u="none" cap="none" strike="noStrike">
                <a:solidFill>
                  <a:schemeClr val="lt1"/>
                </a:solidFill>
                <a:latin typeface="Georgia"/>
                <a:ea typeface="Georgia"/>
                <a:cs typeface="Georgia"/>
                <a:sym typeface="Georgia"/>
              </a:defRPr>
            </a:lvl5pPr>
            <a:lvl6pPr indent="0" lvl="5" marL="0" marR="0" rtl="0" algn="r">
              <a:spcBef>
                <a:spcPts val="0"/>
              </a:spcBef>
              <a:buNone/>
              <a:defRPr b="0" i="0" sz="1800" u="none" cap="none" strike="noStrike">
                <a:solidFill>
                  <a:schemeClr val="lt1"/>
                </a:solidFill>
                <a:latin typeface="Georgia"/>
                <a:ea typeface="Georgia"/>
                <a:cs typeface="Georgia"/>
                <a:sym typeface="Georgia"/>
              </a:defRPr>
            </a:lvl6pPr>
            <a:lvl7pPr indent="0" lvl="6" marL="0" marR="0" rtl="0" algn="r">
              <a:spcBef>
                <a:spcPts val="0"/>
              </a:spcBef>
              <a:buNone/>
              <a:defRPr b="0" i="0" sz="1800" u="none" cap="none" strike="noStrike">
                <a:solidFill>
                  <a:schemeClr val="lt1"/>
                </a:solidFill>
                <a:latin typeface="Georgia"/>
                <a:ea typeface="Georgia"/>
                <a:cs typeface="Georgia"/>
                <a:sym typeface="Georgia"/>
              </a:defRPr>
            </a:lvl7pPr>
            <a:lvl8pPr indent="0" lvl="7" marL="0" marR="0" rtl="0" algn="r">
              <a:spcBef>
                <a:spcPts val="0"/>
              </a:spcBef>
              <a:buNone/>
              <a:defRPr b="0" i="0" sz="1800" u="none" cap="none" strike="noStrike">
                <a:solidFill>
                  <a:schemeClr val="lt1"/>
                </a:solidFill>
                <a:latin typeface="Georgia"/>
                <a:ea typeface="Georgia"/>
                <a:cs typeface="Georgia"/>
                <a:sym typeface="Georgia"/>
              </a:defRPr>
            </a:lvl8pPr>
            <a:lvl9pPr indent="0" lvl="8" marL="0" marR="0" rt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2"/>
          <p:cNvPicPr preferRelativeResize="0"/>
          <p:nvPr/>
        </p:nvPicPr>
        <p:blipFill>
          <a:blip r:embed="rId2">
            <a:alphaModFix/>
          </a:blip>
          <a:stretch>
            <a:fillRect/>
          </a:stretch>
        </p:blipFill>
        <p:spPr>
          <a:xfrm>
            <a:off x="5524420" y="781875"/>
            <a:ext cx="2949075" cy="3140749"/>
          </a:xfrm>
          <a:prstGeom prst="rect">
            <a:avLst/>
          </a:prstGeom>
          <a:noFill/>
          <a:ln>
            <a:noFill/>
          </a:ln>
        </p:spPr>
      </p:pic>
      <p:pic>
        <p:nvPicPr>
          <p:cNvPr id="42" name="Google Shape;42;p2"/>
          <p:cNvPicPr preferRelativeResize="0"/>
          <p:nvPr/>
        </p:nvPicPr>
        <p:blipFill>
          <a:blip r:embed="rId3">
            <a:alphaModFix/>
          </a:blip>
          <a:stretch>
            <a:fillRect/>
          </a:stretch>
        </p:blipFill>
        <p:spPr>
          <a:xfrm>
            <a:off x="7101800" y="4686816"/>
            <a:ext cx="1965902" cy="3768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1"/>
          <p:cNvSpPr txBox="1"/>
          <p:nvPr>
            <p:ph type="title"/>
          </p:nvPr>
        </p:nvSpPr>
        <p:spPr>
          <a:xfrm>
            <a:off x="457200" y="857250"/>
            <a:ext cx="8229600" cy="8001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2"/>
              </a:buClr>
              <a:buSzPts val="1400"/>
              <a:buFont typeface="Trebuchet MS"/>
              <a:buNone/>
              <a:defRPr sz="4000">
                <a:solidFill>
                  <a:schemeClr val="dk2"/>
                </a:solidFill>
                <a:latin typeface="Trebuchet MS"/>
                <a:ea typeface="Trebuchet MS"/>
                <a:cs typeface="Trebuchet MS"/>
                <a:sym typeface="Trebuchet M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 name="Google Shape;96;p11"/>
          <p:cNvSpPr txBox="1"/>
          <p:nvPr>
            <p:ph idx="1" type="body"/>
          </p:nvPr>
        </p:nvSpPr>
        <p:spPr>
          <a:xfrm rot="5400000">
            <a:off x="2950050" y="-805782"/>
            <a:ext cx="3243900" cy="8229600"/>
          </a:xfrm>
          <a:prstGeom prst="rect">
            <a:avLst/>
          </a:prstGeom>
          <a:noFill/>
          <a:ln>
            <a:noFill/>
          </a:ln>
        </p:spPr>
        <p:txBody>
          <a:bodyPr anchorCtr="0" anchor="t" bIns="91425" lIns="91425" spcFirstLastPara="1" rIns="91425" wrap="square" tIns="91425"/>
          <a:lstStyle>
            <a:lvl1pPr indent="-317500" lvl="0" marL="457200" rtl="0" algn="l">
              <a:spcBef>
                <a:spcPts val="300"/>
              </a:spcBef>
              <a:spcAft>
                <a:spcPts val="0"/>
              </a:spcAft>
              <a:buClr>
                <a:schemeClr val="accent3"/>
              </a:buClr>
              <a:buSzPts val="1400"/>
              <a:buFont typeface="Georgia"/>
              <a:buChar char="•"/>
              <a:defRPr sz="2800">
                <a:solidFill>
                  <a:schemeClr val="dk1"/>
                </a:solidFill>
                <a:latin typeface="Georgia"/>
                <a:ea typeface="Georgia"/>
                <a:cs typeface="Georgia"/>
                <a:sym typeface="Georgia"/>
              </a:defRPr>
            </a:lvl1pPr>
            <a:lvl2pPr indent="-317500" lvl="1" marL="914400" rtl="0" algn="l">
              <a:spcBef>
                <a:spcPts val="300"/>
              </a:spcBef>
              <a:spcAft>
                <a:spcPts val="0"/>
              </a:spcAft>
              <a:buClr>
                <a:schemeClr val="accent2"/>
              </a:buClr>
              <a:buSzPts val="1400"/>
              <a:buFont typeface="Georgia"/>
              <a:buChar char="▫"/>
              <a:defRPr sz="2600">
                <a:solidFill>
                  <a:schemeClr val="accent2"/>
                </a:solidFill>
                <a:latin typeface="Georgia"/>
                <a:ea typeface="Georgia"/>
                <a:cs typeface="Georgia"/>
                <a:sym typeface="Georgia"/>
              </a:defRPr>
            </a:lvl2pPr>
            <a:lvl3pPr indent="-317500" lvl="2" marL="1371600" rtl="0" algn="l">
              <a:spcBef>
                <a:spcPts val="300"/>
              </a:spcBef>
              <a:spcAft>
                <a:spcPts val="0"/>
              </a:spcAft>
              <a:buClr>
                <a:schemeClr val="accent1"/>
              </a:buClr>
              <a:buSzPts val="1400"/>
              <a:buFont typeface="Noto Sans Symbols"/>
              <a:buChar char="⚫"/>
              <a:defRPr sz="2400">
                <a:solidFill>
                  <a:schemeClr val="accent1"/>
                </a:solidFill>
                <a:latin typeface="Georgia"/>
                <a:ea typeface="Georgia"/>
                <a:cs typeface="Georgia"/>
                <a:sym typeface="Georgia"/>
              </a:defRPr>
            </a:lvl3pPr>
            <a:lvl4pPr indent="-317500" lvl="3" marL="1828800" rtl="0" algn="l">
              <a:spcBef>
                <a:spcPts val="300"/>
              </a:spcBef>
              <a:spcAft>
                <a:spcPts val="0"/>
              </a:spcAft>
              <a:buClr>
                <a:schemeClr val="accent1"/>
              </a:buClr>
              <a:buSzPts val="1400"/>
              <a:buFont typeface="Noto Sans Symbols"/>
              <a:buChar char="⚫"/>
              <a:defRPr sz="2200">
                <a:solidFill>
                  <a:schemeClr val="accent1"/>
                </a:solidFill>
                <a:latin typeface="Georgia"/>
                <a:ea typeface="Georgia"/>
                <a:cs typeface="Georgia"/>
                <a:sym typeface="Georgia"/>
              </a:defRPr>
            </a:lvl4pPr>
            <a:lvl5pPr indent="-317500" lvl="4" marL="2286000" rtl="0" algn="l">
              <a:spcBef>
                <a:spcPts val="300"/>
              </a:spcBef>
              <a:spcAft>
                <a:spcPts val="0"/>
              </a:spcAft>
              <a:buClr>
                <a:schemeClr val="accent3"/>
              </a:buClr>
              <a:buSzPts val="1400"/>
              <a:buFont typeface="Georgia"/>
              <a:buChar char="▫"/>
              <a:defRPr sz="2000">
                <a:solidFill>
                  <a:schemeClr val="accent3"/>
                </a:solidFill>
                <a:latin typeface="Georgia"/>
                <a:ea typeface="Georgia"/>
                <a:cs typeface="Georgia"/>
                <a:sym typeface="Georgia"/>
              </a:defRPr>
            </a:lvl5pPr>
            <a:lvl6pPr indent="-317500" lvl="5" marL="2743200" rtl="0" algn="l">
              <a:spcBef>
                <a:spcPts val="300"/>
              </a:spcBef>
              <a:spcAft>
                <a:spcPts val="0"/>
              </a:spcAft>
              <a:buClr>
                <a:schemeClr val="accent3"/>
              </a:buClr>
              <a:buSzPts val="1400"/>
              <a:buFont typeface="Georgia"/>
              <a:buChar char="▫"/>
              <a:defRPr sz="1800">
                <a:solidFill>
                  <a:schemeClr val="accent3"/>
                </a:solidFill>
                <a:latin typeface="Georgia"/>
                <a:ea typeface="Georgia"/>
                <a:cs typeface="Georgia"/>
                <a:sym typeface="Georgia"/>
              </a:defRPr>
            </a:lvl6pPr>
            <a:lvl7pPr indent="-317500" lvl="6" marL="3200400" rtl="0" algn="l">
              <a:spcBef>
                <a:spcPts val="300"/>
              </a:spcBef>
              <a:spcAft>
                <a:spcPts val="0"/>
              </a:spcAft>
              <a:buClr>
                <a:schemeClr val="accent3"/>
              </a:buClr>
              <a:buSzPts val="1400"/>
              <a:buFont typeface="Georgia"/>
              <a:buChar char="▫"/>
              <a:defRPr sz="1600">
                <a:solidFill>
                  <a:schemeClr val="accent3"/>
                </a:solidFill>
                <a:latin typeface="Georgia"/>
                <a:ea typeface="Georgia"/>
                <a:cs typeface="Georgia"/>
                <a:sym typeface="Georgia"/>
              </a:defRPr>
            </a:lvl7pPr>
            <a:lvl8pPr indent="-317500" lvl="7" marL="3657600" rtl="0" algn="l">
              <a:spcBef>
                <a:spcPts val="300"/>
              </a:spcBef>
              <a:spcAft>
                <a:spcPts val="0"/>
              </a:spcAft>
              <a:buClr>
                <a:schemeClr val="accent3"/>
              </a:buClr>
              <a:buSzPts val="1400"/>
              <a:buFont typeface="Georgia"/>
              <a:buChar char="◦"/>
              <a:defRPr sz="1500">
                <a:solidFill>
                  <a:schemeClr val="accent3"/>
                </a:solidFill>
                <a:latin typeface="Georgia"/>
                <a:ea typeface="Georgia"/>
                <a:cs typeface="Georgia"/>
                <a:sym typeface="Georgia"/>
              </a:defRPr>
            </a:lvl8pPr>
            <a:lvl9pPr indent="-317500" lvl="8" marL="4114800" rtl="0" algn="l">
              <a:spcBef>
                <a:spcPts val="300"/>
              </a:spcBef>
              <a:spcAft>
                <a:spcPts val="0"/>
              </a:spcAft>
              <a:buClr>
                <a:schemeClr val="accent3"/>
              </a:buClr>
              <a:buSzPts val="1400"/>
              <a:buFont typeface="Georgia"/>
              <a:buChar char="◦"/>
              <a:defRPr sz="1400">
                <a:solidFill>
                  <a:schemeClr val="accent3"/>
                </a:solidFill>
                <a:latin typeface="Georgia"/>
                <a:ea typeface="Georgia"/>
                <a:cs typeface="Georgia"/>
                <a:sym typeface="Georgia"/>
              </a:defRPr>
            </a:lvl9pPr>
          </a:lstStyle>
          <a:p/>
        </p:txBody>
      </p:sp>
      <p:sp>
        <p:nvSpPr>
          <p:cNvPr id="97" name="Google Shape;97;p11"/>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98" name="Google Shape;98;p11"/>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99" name="Google Shape;99;p11"/>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rot="5400000">
            <a:off x="5676900" y="1962150"/>
            <a:ext cx="4114800" cy="19050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2"/>
              </a:buClr>
              <a:buSzPts val="1400"/>
              <a:buFont typeface="Trebuchet MS"/>
              <a:buNone/>
              <a:defRPr sz="4000">
                <a:solidFill>
                  <a:schemeClr val="dk2"/>
                </a:solidFill>
                <a:latin typeface="Trebuchet MS"/>
                <a:ea typeface="Trebuchet MS"/>
                <a:cs typeface="Trebuchet MS"/>
                <a:sym typeface="Trebuchet M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12"/>
          <p:cNvSpPr txBox="1"/>
          <p:nvPr>
            <p:ph idx="1" type="body"/>
          </p:nvPr>
        </p:nvSpPr>
        <p:spPr>
          <a:xfrm rot="5400000">
            <a:off x="1524000" y="-209550"/>
            <a:ext cx="4114800" cy="6248400"/>
          </a:xfrm>
          <a:prstGeom prst="rect">
            <a:avLst/>
          </a:prstGeom>
          <a:noFill/>
          <a:ln>
            <a:noFill/>
          </a:ln>
        </p:spPr>
        <p:txBody>
          <a:bodyPr anchorCtr="0" anchor="t" bIns="91425" lIns="91425" spcFirstLastPara="1" rIns="91425" wrap="square" tIns="91425"/>
          <a:lstStyle>
            <a:lvl1pPr indent="-317500" lvl="0" marL="457200" rtl="0" algn="l">
              <a:spcBef>
                <a:spcPts val="300"/>
              </a:spcBef>
              <a:spcAft>
                <a:spcPts val="0"/>
              </a:spcAft>
              <a:buClr>
                <a:schemeClr val="accent3"/>
              </a:buClr>
              <a:buSzPts val="1400"/>
              <a:buFont typeface="Georgia"/>
              <a:buChar char="•"/>
              <a:defRPr sz="2800">
                <a:solidFill>
                  <a:schemeClr val="dk1"/>
                </a:solidFill>
                <a:latin typeface="Georgia"/>
                <a:ea typeface="Georgia"/>
                <a:cs typeface="Georgia"/>
                <a:sym typeface="Georgia"/>
              </a:defRPr>
            </a:lvl1pPr>
            <a:lvl2pPr indent="-317500" lvl="1" marL="914400" rtl="0" algn="l">
              <a:spcBef>
                <a:spcPts val="300"/>
              </a:spcBef>
              <a:spcAft>
                <a:spcPts val="0"/>
              </a:spcAft>
              <a:buClr>
                <a:schemeClr val="accent2"/>
              </a:buClr>
              <a:buSzPts val="1400"/>
              <a:buFont typeface="Georgia"/>
              <a:buChar char="▫"/>
              <a:defRPr sz="2600">
                <a:solidFill>
                  <a:schemeClr val="accent2"/>
                </a:solidFill>
                <a:latin typeface="Georgia"/>
                <a:ea typeface="Georgia"/>
                <a:cs typeface="Georgia"/>
                <a:sym typeface="Georgia"/>
              </a:defRPr>
            </a:lvl2pPr>
            <a:lvl3pPr indent="-317500" lvl="2" marL="1371600" rtl="0" algn="l">
              <a:spcBef>
                <a:spcPts val="300"/>
              </a:spcBef>
              <a:spcAft>
                <a:spcPts val="0"/>
              </a:spcAft>
              <a:buClr>
                <a:schemeClr val="accent1"/>
              </a:buClr>
              <a:buSzPts val="1400"/>
              <a:buFont typeface="Noto Sans Symbols"/>
              <a:buChar char="⚫"/>
              <a:defRPr sz="2400">
                <a:solidFill>
                  <a:schemeClr val="accent1"/>
                </a:solidFill>
                <a:latin typeface="Georgia"/>
                <a:ea typeface="Georgia"/>
                <a:cs typeface="Georgia"/>
                <a:sym typeface="Georgia"/>
              </a:defRPr>
            </a:lvl3pPr>
            <a:lvl4pPr indent="-317500" lvl="3" marL="1828800" rtl="0" algn="l">
              <a:spcBef>
                <a:spcPts val="300"/>
              </a:spcBef>
              <a:spcAft>
                <a:spcPts val="0"/>
              </a:spcAft>
              <a:buClr>
                <a:schemeClr val="accent1"/>
              </a:buClr>
              <a:buSzPts val="1400"/>
              <a:buFont typeface="Noto Sans Symbols"/>
              <a:buChar char="⚫"/>
              <a:defRPr sz="2200">
                <a:solidFill>
                  <a:schemeClr val="accent1"/>
                </a:solidFill>
                <a:latin typeface="Georgia"/>
                <a:ea typeface="Georgia"/>
                <a:cs typeface="Georgia"/>
                <a:sym typeface="Georgia"/>
              </a:defRPr>
            </a:lvl4pPr>
            <a:lvl5pPr indent="-317500" lvl="4" marL="2286000" rtl="0" algn="l">
              <a:spcBef>
                <a:spcPts val="300"/>
              </a:spcBef>
              <a:spcAft>
                <a:spcPts val="0"/>
              </a:spcAft>
              <a:buClr>
                <a:schemeClr val="accent3"/>
              </a:buClr>
              <a:buSzPts val="1400"/>
              <a:buFont typeface="Georgia"/>
              <a:buChar char="▫"/>
              <a:defRPr sz="2000">
                <a:solidFill>
                  <a:schemeClr val="accent3"/>
                </a:solidFill>
                <a:latin typeface="Georgia"/>
                <a:ea typeface="Georgia"/>
                <a:cs typeface="Georgia"/>
                <a:sym typeface="Georgia"/>
              </a:defRPr>
            </a:lvl5pPr>
            <a:lvl6pPr indent="-317500" lvl="5" marL="2743200" rtl="0" algn="l">
              <a:spcBef>
                <a:spcPts val="300"/>
              </a:spcBef>
              <a:spcAft>
                <a:spcPts val="0"/>
              </a:spcAft>
              <a:buClr>
                <a:schemeClr val="accent3"/>
              </a:buClr>
              <a:buSzPts val="1400"/>
              <a:buFont typeface="Georgia"/>
              <a:buChar char="▫"/>
              <a:defRPr sz="1800">
                <a:solidFill>
                  <a:schemeClr val="accent3"/>
                </a:solidFill>
                <a:latin typeface="Georgia"/>
                <a:ea typeface="Georgia"/>
                <a:cs typeface="Georgia"/>
                <a:sym typeface="Georgia"/>
              </a:defRPr>
            </a:lvl6pPr>
            <a:lvl7pPr indent="-317500" lvl="6" marL="3200400" rtl="0" algn="l">
              <a:spcBef>
                <a:spcPts val="300"/>
              </a:spcBef>
              <a:spcAft>
                <a:spcPts val="0"/>
              </a:spcAft>
              <a:buClr>
                <a:schemeClr val="accent3"/>
              </a:buClr>
              <a:buSzPts val="1400"/>
              <a:buFont typeface="Georgia"/>
              <a:buChar char="▫"/>
              <a:defRPr sz="1600">
                <a:solidFill>
                  <a:schemeClr val="accent3"/>
                </a:solidFill>
                <a:latin typeface="Georgia"/>
                <a:ea typeface="Georgia"/>
                <a:cs typeface="Georgia"/>
                <a:sym typeface="Georgia"/>
              </a:defRPr>
            </a:lvl7pPr>
            <a:lvl8pPr indent="-317500" lvl="7" marL="3657600" rtl="0" algn="l">
              <a:spcBef>
                <a:spcPts val="300"/>
              </a:spcBef>
              <a:spcAft>
                <a:spcPts val="0"/>
              </a:spcAft>
              <a:buClr>
                <a:schemeClr val="accent3"/>
              </a:buClr>
              <a:buSzPts val="1400"/>
              <a:buFont typeface="Georgia"/>
              <a:buChar char="◦"/>
              <a:defRPr sz="1500">
                <a:solidFill>
                  <a:schemeClr val="accent3"/>
                </a:solidFill>
                <a:latin typeface="Georgia"/>
                <a:ea typeface="Georgia"/>
                <a:cs typeface="Georgia"/>
                <a:sym typeface="Georgia"/>
              </a:defRPr>
            </a:lvl8pPr>
            <a:lvl9pPr indent="-317500" lvl="8" marL="4114800" rtl="0" algn="l">
              <a:spcBef>
                <a:spcPts val="300"/>
              </a:spcBef>
              <a:spcAft>
                <a:spcPts val="0"/>
              </a:spcAft>
              <a:buClr>
                <a:schemeClr val="accent3"/>
              </a:buClr>
              <a:buSzPts val="1400"/>
              <a:buFont typeface="Georgia"/>
              <a:buChar char="◦"/>
              <a:defRPr sz="1400">
                <a:solidFill>
                  <a:schemeClr val="accent3"/>
                </a:solidFill>
                <a:latin typeface="Georgia"/>
                <a:ea typeface="Georgia"/>
                <a:cs typeface="Georgia"/>
                <a:sym typeface="Georgia"/>
              </a:defRPr>
            </a:lvl9pPr>
          </a:lstStyle>
          <a:p/>
        </p:txBody>
      </p:sp>
      <p:sp>
        <p:nvSpPr>
          <p:cNvPr id="103" name="Google Shape;103;p12"/>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104" name="Google Shape;104;p12"/>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105" name="Google Shape;105;p12"/>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13"/>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Clr>
                <a:srgbClr val="03A7E6"/>
              </a:buClr>
              <a:buSzPts val="1400"/>
              <a:buNone/>
              <a:defRPr>
                <a:solidFill>
                  <a:srgbClr val="03A7E6"/>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1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17500" lvl="0" marL="457200" rtl="0">
              <a:spcBef>
                <a:spcPts val="300"/>
              </a:spcBef>
              <a:spcAft>
                <a:spcPts val="0"/>
              </a:spcAft>
              <a:buClr>
                <a:srgbClr val="0179AD"/>
              </a:buClr>
              <a:buSzPts val="1400"/>
              <a:buChar char="•"/>
              <a:defRPr/>
            </a:lvl1pPr>
            <a:lvl2pPr indent="-317500" lvl="1" marL="914400" rtl="0">
              <a:spcBef>
                <a:spcPts val="300"/>
              </a:spcBef>
              <a:spcAft>
                <a:spcPts val="0"/>
              </a:spcAft>
              <a:buClr>
                <a:srgbClr val="0179AD"/>
              </a:buClr>
              <a:buSzPts val="1400"/>
              <a:buChar char="▫"/>
              <a:defRPr/>
            </a:lvl2pPr>
            <a:lvl3pPr indent="-317500" lvl="2" marL="1371600" rtl="0">
              <a:spcBef>
                <a:spcPts val="300"/>
              </a:spcBef>
              <a:spcAft>
                <a:spcPts val="0"/>
              </a:spcAft>
              <a:buSzPts val="1400"/>
              <a:buChar char="⚫"/>
              <a:defRPr/>
            </a:lvl3pPr>
            <a:lvl4pPr indent="-317500" lvl="3" marL="1828800" rtl="0">
              <a:spcBef>
                <a:spcPts val="300"/>
              </a:spcBef>
              <a:spcAft>
                <a:spcPts val="0"/>
              </a:spcAft>
              <a:buSzPts val="1400"/>
              <a:buChar char="⚫"/>
              <a:defRPr/>
            </a:lvl4pPr>
            <a:lvl5pPr indent="-317500" lvl="4" marL="2286000" rtl="0">
              <a:spcBef>
                <a:spcPts val="300"/>
              </a:spcBef>
              <a:spcAft>
                <a:spcPts val="0"/>
              </a:spcAft>
              <a:buSzPts val="1400"/>
              <a:buChar char="▫"/>
              <a:defRPr/>
            </a:lvl5pPr>
            <a:lvl6pPr indent="-317500" lvl="5" marL="2743200" rtl="0">
              <a:spcBef>
                <a:spcPts val="300"/>
              </a:spcBef>
              <a:spcAft>
                <a:spcPts val="0"/>
              </a:spcAft>
              <a:buSzPts val="1400"/>
              <a:buChar char="▫"/>
              <a:defRPr/>
            </a:lvl6pPr>
            <a:lvl7pPr indent="-317500" lvl="6" marL="3200400" rtl="0">
              <a:spcBef>
                <a:spcPts val="300"/>
              </a:spcBef>
              <a:spcAft>
                <a:spcPts val="0"/>
              </a:spcAft>
              <a:buSzPts val="1400"/>
              <a:buChar char="▫"/>
              <a:defRPr/>
            </a:lvl7pPr>
            <a:lvl8pPr indent="-317500" lvl="7" marL="3657600" rtl="0">
              <a:spcBef>
                <a:spcPts val="300"/>
              </a:spcBef>
              <a:spcAft>
                <a:spcPts val="0"/>
              </a:spcAft>
              <a:buSzPts val="1400"/>
              <a:buChar char="◦"/>
              <a:defRPr/>
            </a:lvl8pPr>
            <a:lvl9pPr indent="-317500" lvl="8" marL="4114800" rtl="0">
              <a:spcBef>
                <a:spcPts val="300"/>
              </a:spcBef>
              <a:spcAft>
                <a:spcPts val="0"/>
              </a:spcAft>
              <a:buSzPts val="1400"/>
              <a:buChar char="◦"/>
              <a:defRPr/>
            </a:lvl9pPr>
          </a:lstStyle>
          <a:p/>
        </p:txBody>
      </p:sp>
      <p:sp>
        <p:nvSpPr>
          <p:cNvPr id="109" name="Google Shape;109;p13"/>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_1">
  <p:cSld name="SECTION_HEADER_1">
    <p:spTree>
      <p:nvGrpSpPr>
        <p:cNvPr id="110" name="Shape 110"/>
        <p:cNvGrpSpPr/>
        <p:nvPr/>
      </p:nvGrpSpPr>
      <p:grpSpPr>
        <a:xfrm>
          <a:off x="0" y="0"/>
          <a:ext cx="0" cy="0"/>
          <a:chOff x="0" y="0"/>
          <a:chExt cx="0" cy="0"/>
        </a:xfrm>
      </p:grpSpPr>
      <p:sp>
        <p:nvSpPr>
          <p:cNvPr id="111" name="Google Shape;111;p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112" name="Google Shape;112;p14"/>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457200" y="857250"/>
            <a:ext cx="8229600" cy="8001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2"/>
              </a:buClr>
              <a:buSzPts val="1400"/>
              <a:buFont typeface="Trebuchet MS"/>
              <a:buNone/>
              <a:defRPr sz="4000">
                <a:solidFill>
                  <a:schemeClr val="dk2"/>
                </a:solidFill>
                <a:latin typeface="Trebuchet MS"/>
                <a:ea typeface="Trebuchet MS"/>
                <a:cs typeface="Trebuchet MS"/>
                <a:sym typeface="Trebuchet M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3"/>
          <p:cNvSpPr txBox="1"/>
          <p:nvPr>
            <p:ph idx="1" type="body"/>
          </p:nvPr>
        </p:nvSpPr>
        <p:spPr>
          <a:xfrm>
            <a:off x="457200" y="1687068"/>
            <a:ext cx="8229600" cy="3243900"/>
          </a:xfrm>
          <a:prstGeom prst="rect">
            <a:avLst/>
          </a:prstGeom>
          <a:noFill/>
          <a:ln>
            <a:noFill/>
          </a:ln>
        </p:spPr>
        <p:txBody>
          <a:bodyPr anchorCtr="0" anchor="t" bIns="91425" lIns="91425" spcFirstLastPara="1" rIns="91425" wrap="square" tIns="91425"/>
          <a:lstStyle>
            <a:lvl1pPr indent="-317500" lvl="0" marL="457200" rtl="0" algn="l">
              <a:spcBef>
                <a:spcPts val="300"/>
              </a:spcBef>
              <a:spcAft>
                <a:spcPts val="0"/>
              </a:spcAft>
              <a:buClr>
                <a:schemeClr val="accent3"/>
              </a:buClr>
              <a:buSzPts val="1400"/>
              <a:buFont typeface="Georgia"/>
              <a:buChar char="•"/>
              <a:defRPr sz="2800">
                <a:solidFill>
                  <a:schemeClr val="dk1"/>
                </a:solidFill>
                <a:latin typeface="Georgia"/>
                <a:ea typeface="Georgia"/>
                <a:cs typeface="Georgia"/>
                <a:sym typeface="Georgia"/>
              </a:defRPr>
            </a:lvl1pPr>
            <a:lvl2pPr indent="-317500" lvl="1" marL="914400" rtl="0" algn="l">
              <a:spcBef>
                <a:spcPts val="300"/>
              </a:spcBef>
              <a:spcAft>
                <a:spcPts val="0"/>
              </a:spcAft>
              <a:buClr>
                <a:schemeClr val="accent2"/>
              </a:buClr>
              <a:buSzPts val="1400"/>
              <a:buFont typeface="Georgia"/>
              <a:buChar char="▫"/>
              <a:defRPr sz="2600">
                <a:solidFill>
                  <a:schemeClr val="accent2"/>
                </a:solidFill>
                <a:latin typeface="Georgia"/>
                <a:ea typeface="Georgia"/>
                <a:cs typeface="Georgia"/>
                <a:sym typeface="Georgia"/>
              </a:defRPr>
            </a:lvl2pPr>
            <a:lvl3pPr indent="-317500" lvl="2" marL="1371600" rtl="0" algn="l">
              <a:spcBef>
                <a:spcPts val="300"/>
              </a:spcBef>
              <a:spcAft>
                <a:spcPts val="0"/>
              </a:spcAft>
              <a:buClr>
                <a:schemeClr val="accent1"/>
              </a:buClr>
              <a:buSzPts val="1400"/>
              <a:buFont typeface="Noto Sans Symbols"/>
              <a:buChar char="⚫"/>
              <a:defRPr sz="2400">
                <a:solidFill>
                  <a:schemeClr val="accent1"/>
                </a:solidFill>
                <a:latin typeface="Georgia"/>
                <a:ea typeface="Georgia"/>
                <a:cs typeface="Georgia"/>
                <a:sym typeface="Georgia"/>
              </a:defRPr>
            </a:lvl3pPr>
            <a:lvl4pPr indent="-317500" lvl="3" marL="1828800" rtl="0" algn="l">
              <a:spcBef>
                <a:spcPts val="300"/>
              </a:spcBef>
              <a:spcAft>
                <a:spcPts val="0"/>
              </a:spcAft>
              <a:buClr>
                <a:schemeClr val="accent1"/>
              </a:buClr>
              <a:buSzPts val="1400"/>
              <a:buFont typeface="Noto Sans Symbols"/>
              <a:buChar char="⚫"/>
              <a:defRPr sz="2200">
                <a:solidFill>
                  <a:schemeClr val="accent1"/>
                </a:solidFill>
                <a:latin typeface="Georgia"/>
                <a:ea typeface="Georgia"/>
                <a:cs typeface="Georgia"/>
                <a:sym typeface="Georgia"/>
              </a:defRPr>
            </a:lvl4pPr>
            <a:lvl5pPr indent="-317500" lvl="4" marL="2286000" rtl="0" algn="l">
              <a:spcBef>
                <a:spcPts val="300"/>
              </a:spcBef>
              <a:spcAft>
                <a:spcPts val="0"/>
              </a:spcAft>
              <a:buClr>
                <a:schemeClr val="accent3"/>
              </a:buClr>
              <a:buSzPts val="1400"/>
              <a:buFont typeface="Georgia"/>
              <a:buChar char="▫"/>
              <a:defRPr sz="2000">
                <a:solidFill>
                  <a:schemeClr val="accent3"/>
                </a:solidFill>
                <a:latin typeface="Georgia"/>
                <a:ea typeface="Georgia"/>
                <a:cs typeface="Georgia"/>
                <a:sym typeface="Georgia"/>
              </a:defRPr>
            </a:lvl5pPr>
            <a:lvl6pPr indent="-317500" lvl="5" marL="2743200" rtl="0" algn="l">
              <a:spcBef>
                <a:spcPts val="300"/>
              </a:spcBef>
              <a:spcAft>
                <a:spcPts val="0"/>
              </a:spcAft>
              <a:buClr>
                <a:schemeClr val="accent3"/>
              </a:buClr>
              <a:buSzPts val="1400"/>
              <a:buFont typeface="Georgia"/>
              <a:buChar char="▫"/>
              <a:defRPr sz="1800">
                <a:solidFill>
                  <a:schemeClr val="accent3"/>
                </a:solidFill>
                <a:latin typeface="Georgia"/>
                <a:ea typeface="Georgia"/>
                <a:cs typeface="Georgia"/>
                <a:sym typeface="Georgia"/>
              </a:defRPr>
            </a:lvl6pPr>
            <a:lvl7pPr indent="-317500" lvl="6" marL="3200400" rtl="0" algn="l">
              <a:spcBef>
                <a:spcPts val="300"/>
              </a:spcBef>
              <a:spcAft>
                <a:spcPts val="0"/>
              </a:spcAft>
              <a:buClr>
                <a:schemeClr val="accent3"/>
              </a:buClr>
              <a:buSzPts val="1400"/>
              <a:buFont typeface="Georgia"/>
              <a:buChar char="▫"/>
              <a:defRPr sz="1600">
                <a:solidFill>
                  <a:schemeClr val="accent3"/>
                </a:solidFill>
                <a:latin typeface="Georgia"/>
                <a:ea typeface="Georgia"/>
                <a:cs typeface="Georgia"/>
                <a:sym typeface="Georgia"/>
              </a:defRPr>
            </a:lvl7pPr>
            <a:lvl8pPr indent="-317500" lvl="7" marL="3657600" rtl="0" algn="l">
              <a:spcBef>
                <a:spcPts val="300"/>
              </a:spcBef>
              <a:spcAft>
                <a:spcPts val="0"/>
              </a:spcAft>
              <a:buClr>
                <a:schemeClr val="accent3"/>
              </a:buClr>
              <a:buSzPts val="1400"/>
              <a:buFont typeface="Georgia"/>
              <a:buChar char="◦"/>
              <a:defRPr sz="1500">
                <a:solidFill>
                  <a:schemeClr val="accent3"/>
                </a:solidFill>
                <a:latin typeface="Georgia"/>
                <a:ea typeface="Georgia"/>
                <a:cs typeface="Georgia"/>
                <a:sym typeface="Georgia"/>
              </a:defRPr>
            </a:lvl8pPr>
            <a:lvl9pPr indent="-317500" lvl="8" marL="4114800" rtl="0" algn="l">
              <a:spcBef>
                <a:spcPts val="300"/>
              </a:spcBef>
              <a:spcAft>
                <a:spcPts val="0"/>
              </a:spcAft>
              <a:buClr>
                <a:schemeClr val="accent3"/>
              </a:buClr>
              <a:buSzPts val="1400"/>
              <a:buFont typeface="Georgia"/>
              <a:buChar char="◦"/>
              <a:defRPr sz="1400">
                <a:solidFill>
                  <a:schemeClr val="accent3"/>
                </a:solidFill>
                <a:latin typeface="Georgia"/>
                <a:ea typeface="Georgia"/>
                <a:cs typeface="Georgia"/>
                <a:sym typeface="Georgia"/>
              </a:defRPr>
            </a:lvl9pPr>
          </a:lstStyle>
          <a:p/>
        </p:txBody>
      </p:sp>
      <p:sp>
        <p:nvSpPr>
          <p:cNvPr id="46" name="Google Shape;46;p3"/>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47" name="Google Shape;47;p3"/>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48" name="Google Shape;48;p3"/>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722313" y="1485900"/>
            <a:ext cx="7772400" cy="102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FFFFFF"/>
              </a:buClr>
              <a:buSzPts val="1400"/>
              <a:buFont typeface="Trebuchet MS"/>
              <a:buNone/>
              <a:defRPr b="1" sz="4300" cap="none">
                <a:solidFill>
                  <a:srgbClr val="FFFFFF"/>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4"/>
          <p:cNvSpPr txBox="1"/>
          <p:nvPr>
            <p:ph idx="1" type="body"/>
          </p:nvPr>
        </p:nvSpPr>
        <p:spPr>
          <a:xfrm>
            <a:off x="722313" y="2525316"/>
            <a:ext cx="7772400" cy="1132200"/>
          </a:xfrm>
          <a:prstGeom prst="rect">
            <a:avLst/>
          </a:prstGeom>
          <a:noFill/>
          <a:ln>
            <a:noFill/>
          </a:ln>
        </p:spPr>
        <p:txBody>
          <a:bodyPr anchorCtr="0" anchor="t" bIns="91425" lIns="91425" spcFirstLastPara="1" rIns="91425" wrap="square" tIns="91425"/>
          <a:lstStyle>
            <a:lvl1pPr indent="-228600" lvl="0" marL="457200" rtl="0">
              <a:spcBef>
                <a:spcPts val="300"/>
              </a:spcBef>
              <a:spcAft>
                <a:spcPts val="0"/>
              </a:spcAft>
              <a:buClr>
                <a:schemeClr val="dk2"/>
              </a:buClr>
              <a:buSzPts val="1400"/>
              <a:buFont typeface="Georgia"/>
              <a:buNone/>
              <a:defRPr b="0" sz="2100">
                <a:solidFill>
                  <a:schemeClr val="dk2"/>
                </a:solidFill>
              </a:defRPr>
            </a:lvl1pPr>
            <a:lvl2pPr indent="-228600" lvl="1" marL="914400" rtl="0">
              <a:spcBef>
                <a:spcPts val="300"/>
              </a:spcBef>
              <a:spcAft>
                <a:spcPts val="0"/>
              </a:spcAft>
              <a:buClr>
                <a:srgbClr val="888888"/>
              </a:buClr>
              <a:buSzPts val="1400"/>
              <a:buFont typeface="Georgia"/>
              <a:buNone/>
              <a:defRPr sz="1800">
                <a:solidFill>
                  <a:srgbClr val="888888"/>
                </a:solidFill>
              </a:defRPr>
            </a:lvl2pPr>
            <a:lvl3pPr indent="-228600" lvl="2" marL="1371600" rtl="0">
              <a:spcBef>
                <a:spcPts val="300"/>
              </a:spcBef>
              <a:spcAft>
                <a:spcPts val="0"/>
              </a:spcAft>
              <a:buClr>
                <a:srgbClr val="888888"/>
              </a:buClr>
              <a:buSzPts val="1400"/>
              <a:buFont typeface="Georgia"/>
              <a:buNone/>
              <a:defRPr sz="1600">
                <a:solidFill>
                  <a:srgbClr val="888888"/>
                </a:solidFill>
              </a:defRPr>
            </a:lvl3pPr>
            <a:lvl4pPr indent="-228600" lvl="3" marL="1828800" rtl="0">
              <a:spcBef>
                <a:spcPts val="300"/>
              </a:spcBef>
              <a:spcAft>
                <a:spcPts val="0"/>
              </a:spcAft>
              <a:buClr>
                <a:srgbClr val="888888"/>
              </a:buClr>
              <a:buSzPts val="1400"/>
              <a:buFont typeface="Georgia"/>
              <a:buNone/>
              <a:defRPr sz="1400">
                <a:solidFill>
                  <a:srgbClr val="888888"/>
                </a:solidFill>
              </a:defRPr>
            </a:lvl4pPr>
            <a:lvl5pPr indent="-228600" lvl="4" marL="2286000" rtl="0">
              <a:spcBef>
                <a:spcPts val="300"/>
              </a:spcBef>
              <a:spcAft>
                <a:spcPts val="0"/>
              </a:spcAft>
              <a:buClr>
                <a:srgbClr val="888888"/>
              </a:buClr>
              <a:buSzPts val="1400"/>
              <a:buFont typeface="Georgia"/>
              <a:buNone/>
              <a:defRPr sz="1400">
                <a:solidFill>
                  <a:srgbClr val="888888"/>
                </a:solidFill>
              </a:defRPr>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52" name="Google Shape;52;p4"/>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53" name="Google Shape;53;p4"/>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54" name="Google Shape;54;p4"/>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457200" y="857250"/>
            <a:ext cx="8229600" cy="8001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dk2"/>
              </a:buClr>
              <a:buSzPts val="1400"/>
              <a:buFont typeface="Trebuchet MS"/>
              <a:buNone/>
              <a:defRPr sz="4000">
                <a:solidFill>
                  <a:schemeClr val="dk2"/>
                </a:solidFill>
                <a:latin typeface="Trebuchet MS"/>
                <a:ea typeface="Trebuchet MS"/>
                <a:cs typeface="Trebuchet MS"/>
                <a:sym typeface="Trebuchet M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5"/>
          <p:cNvSpPr txBox="1"/>
          <p:nvPr>
            <p:ph idx="1" type="body"/>
          </p:nvPr>
        </p:nvSpPr>
        <p:spPr>
          <a:xfrm>
            <a:off x="457200" y="1687068"/>
            <a:ext cx="4038600" cy="3394500"/>
          </a:xfrm>
          <a:prstGeom prst="rect">
            <a:avLst/>
          </a:prstGeom>
          <a:noFill/>
          <a:ln>
            <a:noFill/>
          </a:ln>
        </p:spPr>
        <p:txBody>
          <a:bodyPr anchorCtr="0" anchor="t" bIns="91425" lIns="91425" spcFirstLastPara="1" rIns="91425" wrap="square" tIns="91425"/>
          <a:lstStyle>
            <a:lvl1pPr indent="-317500" lvl="0" marL="457200" rtl="0">
              <a:spcBef>
                <a:spcPts val="300"/>
              </a:spcBef>
              <a:spcAft>
                <a:spcPts val="0"/>
              </a:spcAft>
              <a:buSzPts val="1400"/>
              <a:buChar char="•"/>
              <a:defRPr sz="2000"/>
            </a:lvl1pPr>
            <a:lvl2pPr indent="-317500" lvl="1" marL="914400" rtl="0">
              <a:spcBef>
                <a:spcPts val="300"/>
              </a:spcBef>
              <a:spcAft>
                <a:spcPts val="0"/>
              </a:spcAft>
              <a:buSzPts val="1400"/>
              <a:buChar char="▫"/>
              <a:defRPr sz="1900"/>
            </a:lvl2pPr>
            <a:lvl3pPr indent="-317500" lvl="2" marL="1371600" rtl="0">
              <a:spcBef>
                <a:spcPts val="300"/>
              </a:spcBef>
              <a:spcAft>
                <a:spcPts val="0"/>
              </a:spcAft>
              <a:buSzPts val="1400"/>
              <a:buChar char="⚫"/>
              <a:defRPr sz="1800"/>
            </a:lvl3pPr>
            <a:lvl4pPr indent="-317500" lvl="3" marL="1828800" rtl="0">
              <a:spcBef>
                <a:spcPts val="300"/>
              </a:spcBef>
              <a:spcAft>
                <a:spcPts val="0"/>
              </a:spcAft>
              <a:buSzPts val="1400"/>
              <a:buChar char="⚫"/>
              <a:defRPr sz="1800"/>
            </a:lvl4pPr>
            <a:lvl5pPr indent="-317500" lvl="4" marL="2286000" rtl="0">
              <a:spcBef>
                <a:spcPts val="300"/>
              </a:spcBef>
              <a:spcAft>
                <a:spcPts val="0"/>
              </a:spcAft>
              <a:buSzPts val="1400"/>
              <a:buChar char="▫"/>
              <a:defRPr sz="18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58" name="Google Shape;58;p5"/>
          <p:cNvSpPr txBox="1"/>
          <p:nvPr>
            <p:ph idx="2" type="body"/>
          </p:nvPr>
        </p:nvSpPr>
        <p:spPr>
          <a:xfrm>
            <a:off x="4648200" y="1687068"/>
            <a:ext cx="4038600" cy="3394500"/>
          </a:xfrm>
          <a:prstGeom prst="rect">
            <a:avLst/>
          </a:prstGeom>
          <a:noFill/>
          <a:ln>
            <a:noFill/>
          </a:ln>
        </p:spPr>
        <p:txBody>
          <a:bodyPr anchorCtr="0" anchor="t" bIns="91425" lIns="91425" spcFirstLastPara="1" rIns="91425" wrap="square" tIns="91425"/>
          <a:lstStyle>
            <a:lvl1pPr indent="-317500" lvl="0" marL="457200" rtl="0">
              <a:spcBef>
                <a:spcPts val="300"/>
              </a:spcBef>
              <a:spcAft>
                <a:spcPts val="0"/>
              </a:spcAft>
              <a:buSzPts val="1400"/>
              <a:buChar char="•"/>
              <a:defRPr sz="2000"/>
            </a:lvl1pPr>
            <a:lvl2pPr indent="-317500" lvl="1" marL="914400" rtl="0">
              <a:spcBef>
                <a:spcPts val="300"/>
              </a:spcBef>
              <a:spcAft>
                <a:spcPts val="0"/>
              </a:spcAft>
              <a:buSzPts val="1400"/>
              <a:buChar char="▫"/>
              <a:defRPr sz="1900"/>
            </a:lvl2pPr>
            <a:lvl3pPr indent="-317500" lvl="2" marL="1371600" rtl="0">
              <a:spcBef>
                <a:spcPts val="300"/>
              </a:spcBef>
              <a:spcAft>
                <a:spcPts val="0"/>
              </a:spcAft>
              <a:buSzPts val="1400"/>
              <a:buChar char="⚫"/>
              <a:defRPr sz="1800"/>
            </a:lvl3pPr>
            <a:lvl4pPr indent="-317500" lvl="3" marL="1828800" rtl="0">
              <a:spcBef>
                <a:spcPts val="300"/>
              </a:spcBef>
              <a:spcAft>
                <a:spcPts val="0"/>
              </a:spcAft>
              <a:buSzPts val="1400"/>
              <a:buChar char="⚫"/>
              <a:defRPr sz="1800"/>
            </a:lvl4pPr>
            <a:lvl5pPr indent="-317500" lvl="4" marL="2286000" rtl="0">
              <a:spcBef>
                <a:spcPts val="300"/>
              </a:spcBef>
              <a:spcAft>
                <a:spcPts val="0"/>
              </a:spcAft>
              <a:buSzPts val="1400"/>
              <a:buChar char="▫"/>
              <a:defRPr sz="18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59" name="Google Shape;59;p5"/>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60" name="Google Shape;60;p5"/>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61" name="Google Shape;61;p5"/>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381000" y="857250"/>
            <a:ext cx="8382000" cy="8025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b="0" i="0" sz="4000" cap="none"/>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6"/>
          <p:cNvSpPr txBox="1"/>
          <p:nvPr>
            <p:ph idx="1" type="body"/>
          </p:nvPr>
        </p:nvSpPr>
        <p:spPr>
          <a:xfrm>
            <a:off x="381000" y="1683728"/>
            <a:ext cx="4041600" cy="342900"/>
          </a:xfrm>
          <a:prstGeom prst="rect">
            <a:avLst/>
          </a:prstGeom>
          <a:solidFill>
            <a:srgbClr val="328D96">
              <a:alpha val="24710"/>
            </a:srgbClr>
          </a:solidFill>
          <a:ln cap="flat" cmpd="sng" w="12700">
            <a:solidFill>
              <a:schemeClr val="accent2"/>
            </a:solidFill>
            <a:prstDash val="solid"/>
            <a:round/>
            <a:headEnd len="sm" w="sm" type="none"/>
            <a:tailEnd len="sm" w="sm" type="none"/>
          </a:ln>
        </p:spPr>
        <p:txBody>
          <a:bodyPr anchorCtr="0" anchor="ctr" bIns="91425" lIns="91425" spcFirstLastPara="1" rIns="91425" wrap="square" tIns="91425"/>
          <a:lstStyle>
            <a:lvl1pPr indent="-228600" lvl="0" marL="457200" rtl="0">
              <a:spcBef>
                <a:spcPts val="300"/>
              </a:spcBef>
              <a:spcAft>
                <a:spcPts val="0"/>
              </a:spcAft>
              <a:buClr>
                <a:srgbClr val="414141"/>
              </a:buClr>
              <a:buSzPts val="1400"/>
              <a:buFont typeface="Georgia"/>
              <a:buNone/>
              <a:defRPr b="1" sz="1900">
                <a:solidFill>
                  <a:srgbClr val="414141"/>
                </a:solidFill>
              </a:defRPr>
            </a:lvl1pPr>
            <a:lvl2pPr indent="-228600" lvl="1" marL="914400" rtl="0">
              <a:spcBef>
                <a:spcPts val="300"/>
              </a:spcBef>
              <a:spcAft>
                <a:spcPts val="0"/>
              </a:spcAft>
              <a:buSzPts val="1400"/>
              <a:buFont typeface="Georgia"/>
              <a:buNone/>
              <a:defRPr b="1" sz="2000"/>
            </a:lvl2pPr>
            <a:lvl3pPr indent="-228600" lvl="2" marL="1371600" rtl="0">
              <a:spcBef>
                <a:spcPts val="300"/>
              </a:spcBef>
              <a:spcAft>
                <a:spcPts val="0"/>
              </a:spcAft>
              <a:buSzPts val="1400"/>
              <a:buFont typeface="Georgia"/>
              <a:buNone/>
              <a:defRPr b="1" sz="1800"/>
            </a:lvl3pPr>
            <a:lvl4pPr indent="-228600" lvl="3" marL="1828800" rtl="0">
              <a:spcBef>
                <a:spcPts val="300"/>
              </a:spcBef>
              <a:spcAft>
                <a:spcPts val="0"/>
              </a:spcAft>
              <a:buSzPts val="1400"/>
              <a:buFont typeface="Georgia"/>
              <a:buNone/>
              <a:defRPr b="1" sz="1600"/>
            </a:lvl4pPr>
            <a:lvl5pPr indent="-228600" lvl="4" marL="2286000" rtl="0">
              <a:spcBef>
                <a:spcPts val="300"/>
              </a:spcBef>
              <a:spcAft>
                <a:spcPts val="0"/>
              </a:spcAft>
              <a:buSzPts val="1400"/>
              <a:buFont typeface="Georgia"/>
              <a:buNone/>
              <a:defRPr b="1" sz="16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65" name="Google Shape;65;p6"/>
          <p:cNvSpPr txBox="1"/>
          <p:nvPr>
            <p:ph idx="2" type="body"/>
          </p:nvPr>
        </p:nvSpPr>
        <p:spPr>
          <a:xfrm>
            <a:off x="4721225" y="1683728"/>
            <a:ext cx="4041900" cy="342900"/>
          </a:xfrm>
          <a:prstGeom prst="rect">
            <a:avLst/>
          </a:prstGeom>
          <a:solidFill>
            <a:srgbClr val="328D96">
              <a:alpha val="24710"/>
            </a:srgbClr>
          </a:solidFill>
          <a:ln cap="flat" cmpd="sng" w="12700">
            <a:solidFill>
              <a:schemeClr val="accent2"/>
            </a:solidFill>
            <a:prstDash val="solid"/>
            <a:round/>
            <a:headEnd len="sm" w="sm" type="none"/>
            <a:tailEnd len="sm" w="sm" type="none"/>
          </a:ln>
        </p:spPr>
        <p:txBody>
          <a:bodyPr anchorCtr="0" anchor="ctr" bIns="91425" lIns="91425" spcFirstLastPara="1" rIns="91425" wrap="square" tIns="91425"/>
          <a:lstStyle>
            <a:lvl1pPr indent="-228600" lvl="0" marL="457200" rtl="0">
              <a:spcBef>
                <a:spcPts val="300"/>
              </a:spcBef>
              <a:spcAft>
                <a:spcPts val="0"/>
              </a:spcAft>
              <a:buClr>
                <a:srgbClr val="414141"/>
              </a:buClr>
              <a:buSzPts val="1400"/>
              <a:buFont typeface="Georgia"/>
              <a:buNone/>
              <a:defRPr b="1" sz="1900">
                <a:solidFill>
                  <a:srgbClr val="414141"/>
                </a:solidFill>
              </a:defRPr>
            </a:lvl1pPr>
            <a:lvl2pPr indent="-228600" lvl="1" marL="914400" rtl="0">
              <a:spcBef>
                <a:spcPts val="300"/>
              </a:spcBef>
              <a:spcAft>
                <a:spcPts val="0"/>
              </a:spcAft>
              <a:buSzPts val="1400"/>
              <a:buFont typeface="Georgia"/>
              <a:buNone/>
              <a:defRPr b="1" sz="2000"/>
            </a:lvl2pPr>
            <a:lvl3pPr indent="-228600" lvl="2" marL="1371600" rtl="0">
              <a:spcBef>
                <a:spcPts val="300"/>
              </a:spcBef>
              <a:spcAft>
                <a:spcPts val="0"/>
              </a:spcAft>
              <a:buSzPts val="1400"/>
              <a:buFont typeface="Georgia"/>
              <a:buNone/>
              <a:defRPr b="1" sz="1800"/>
            </a:lvl3pPr>
            <a:lvl4pPr indent="-228600" lvl="3" marL="1828800" rtl="0">
              <a:spcBef>
                <a:spcPts val="300"/>
              </a:spcBef>
              <a:spcAft>
                <a:spcPts val="0"/>
              </a:spcAft>
              <a:buSzPts val="1400"/>
              <a:buFont typeface="Georgia"/>
              <a:buNone/>
              <a:defRPr b="1" sz="1600"/>
            </a:lvl4pPr>
            <a:lvl5pPr indent="-228600" lvl="4" marL="2286000" rtl="0">
              <a:spcBef>
                <a:spcPts val="300"/>
              </a:spcBef>
              <a:spcAft>
                <a:spcPts val="0"/>
              </a:spcAft>
              <a:buSzPts val="1400"/>
              <a:buFont typeface="Georgia"/>
              <a:buNone/>
              <a:defRPr b="1" sz="16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66" name="Google Shape;66;p6"/>
          <p:cNvSpPr txBox="1"/>
          <p:nvPr>
            <p:ph idx="3" type="body"/>
          </p:nvPr>
        </p:nvSpPr>
        <p:spPr>
          <a:xfrm>
            <a:off x="381000" y="2031389"/>
            <a:ext cx="4041600" cy="2914800"/>
          </a:xfrm>
          <a:prstGeom prst="rect">
            <a:avLst/>
          </a:prstGeom>
          <a:noFill/>
          <a:ln>
            <a:noFill/>
          </a:ln>
        </p:spPr>
        <p:txBody>
          <a:bodyPr anchorCtr="0" anchor="t" bIns="91425" lIns="91425" spcFirstLastPara="1" rIns="91425" wrap="square" tIns="91425"/>
          <a:lstStyle>
            <a:lvl1pPr indent="-317500" lvl="0" marL="457200" rtl="0">
              <a:spcBef>
                <a:spcPts val="300"/>
              </a:spcBef>
              <a:spcAft>
                <a:spcPts val="0"/>
              </a:spcAft>
              <a:buSzPts val="1400"/>
              <a:buChar char="•"/>
              <a:defRPr sz="2000"/>
            </a:lvl1pPr>
            <a:lvl2pPr indent="-317500" lvl="1" marL="914400" rtl="0">
              <a:spcBef>
                <a:spcPts val="300"/>
              </a:spcBef>
              <a:spcAft>
                <a:spcPts val="0"/>
              </a:spcAft>
              <a:buSzPts val="1400"/>
              <a:buChar char="▫"/>
              <a:defRPr sz="2000"/>
            </a:lvl2pPr>
            <a:lvl3pPr indent="-317500" lvl="2" marL="1371600" rtl="0">
              <a:spcBef>
                <a:spcPts val="300"/>
              </a:spcBef>
              <a:spcAft>
                <a:spcPts val="0"/>
              </a:spcAft>
              <a:buSzPts val="1400"/>
              <a:buChar char="⚫"/>
              <a:defRPr sz="1800"/>
            </a:lvl3pPr>
            <a:lvl4pPr indent="-317500" lvl="3" marL="1828800" rtl="0">
              <a:spcBef>
                <a:spcPts val="300"/>
              </a:spcBef>
              <a:spcAft>
                <a:spcPts val="0"/>
              </a:spcAft>
              <a:buSzPts val="1400"/>
              <a:buChar char="⚫"/>
              <a:defRPr sz="1600"/>
            </a:lvl4pPr>
            <a:lvl5pPr indent="-317500" lvl="4" marL="2286000" rtl="0">
              <a:spcBef>
                <a:spcPts val="300"/>
              </a:spcBef>
              <a:spcAft>
                <a:spcPts val="0"/>
              </a:spcAft>
              <a:buSzPts val="1400"/>
              <a:buChar char="▫"/>
              <a:defRPr sz="16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67" name="Google Shape;67;p6"/>
          <p:cNvSpPr txBox="1"/>
          <p:nvPr>
            <p:ph idx="4" type="body"/>
          </p:nvPr>
        </p:nvSpPr>
        <p:spPr>
          <a:xfrm>
            <a:off x="4718304" y="2031389"/>
            <a:ext cx="4041900" cy="2914800"/>
          </a:xfrm>
          <a:prstGeom prst="rect">
            <a:avLst/>
          </a:prstGeom>
          <a:noFill/>
          <a:ln>
            <a:noFill/>
          </a:ln>
        </p:spPr>
        <p:txBody>
          <a:bodyPr anchorCtr="0" anchor="t" bIns="91425" lIns="91425" spcFirstLastPara="1" rIns="91425" wrap="square" tIns="91425"/>
          <a:lstStyle>
            <a:lvl1pPr indent="-317500" lvl="0" marL="457200" rtl="0">
              <a:spcBef>
                <a:spcPts val="300"/>
              </a:spcBef>
              <a:spcAft>
                <a:spcPts val="0"/>
              </a:spcAft>
              <a:buSzPts val="1400"/>
              <a:buChar char="•"/>
              <a:defRPr sz="2000"/>
            </a:lvl1pPr>
            <a:lvl2pPr indent="-317500" lvl="1" marL="914400" rtl="0">
              <a:spcBef>
                <a:spcPts val="300"/>
              </a:spcBef>
              <a:spcAft>
                <a:spcPts val="0"/>
              </a:spcAft>
              <a:buSzPts val="1400"/>
              <a:buChar char="▫"/>
              <a:defRPr sz="2000"/>
            </a:lvl2pPr>
            <a:lvl3pPr indent="-317500" lvl="2" marL="1371600" rtl="0">
              <a:spcBef>
                <a:spcPts val="300"/>
              </a:spcBef>
              <a:spcAft>
                <a:spcPts val="0"/>
              </a:spcAft>
              <a:buSzPts val="1400"/>
              <a:buChar char="⚫"/>
              <a:defRPr sz="1800"/>
            </a:lvl3pPr>
            <a:lvl4pPr indent="-317500" lvl="3" marL="1828800" rtl="0">
              <a:spcBef>
                <a:spcPts val="300"/>
              </a:spcBef>
              <a:spcAft>
                <a:spcPts val="0"/>
              </a:spcAft>
              <a:buSzPts val="1400"/>
              <a:buChar char="⚫"/>
              <a:defRPr sz="1600"/>
            </a:lvl4pPr>
            <a:lvl5pPr indent="-317500" lvl="4" marL="2286000" rtl="0">
              <a:spcBef>
                <a:spcPts val="300"/>
              </a:spcBef>
              <a:spcAft>
                <a:spcPts val="0"/>
              </a:spcAft>
              <a:buSzPts val="1400"/>
              <a:buChar char="▫"/>
              <a:defRPr sz="16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68" name="Google Shape;68;p6"/>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69" name="Google Shape;69;p6"/>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6"/>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457200" y="857250"/>
            <a:ext cx="8229600" cy="8025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sz="4000">
                <a:solidFill>
                  <a:schemeClr val="dk2"/>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7"/>
          <p:cNvSpPr txBox="1"/>
          <p:nvPr>
            <p:ph idx="10" type="dt"/>
          </p:nvPr>
        </p:nvSpPr>
        <p:spPr>
          <a:xfrm>
            <a:off x="6583680"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74" name="Google Shape;74;p7"/>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75" name="Google Shape;75;p7"/>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78" name="Google Shape;78;p8"/>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79" name="Google Shape;79;p8"/>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5353496" y="826478"/>
            <a:ext cx="3383400" cy="658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Font typeface="Trebuchet MS"/>
              <a:buNone/>
              <a:defRPr b="1" sz="18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9"/>
          <p:cNvSpPr txBox="1"/>
          <p:nvPr>
            <p:ph idx="1" type="body"/>
          </p:nvPr>
        </p:nvSpPr>
        <p:spPr>
          <a:xfrm>
            <a:off x="5353496" y="1508045"/>
            <a:ext cx="3383400" cy="3463200"/>
          </a:xfrm>
          <a:prstGeom prst="rect">
            <a:avLst/>
          </a:prstGeom>
          <a:noFill/>
          <a:ln>
            <a:noFill/>
          </a:ln>
        </p:spPr>
        <p:txBody>
          <a:bodyPr anchorCtr="0" anchor="t" bIns="91425" lIns="91425" spcFirstLastPara="1" rIns="91425" wrap="square" tIns="91425"/>
          <a:lstStyle>
            <a:lvl1pPr indent="-228600" lvl="0" marL="457200" rtl="0">
              <a:spcBef>
                <a:spcPts val="300"/>
              </a:spcBef>
              <a:spcAft>
                <a:spcPts val="0"/>
              </a:spcAft>
              <a:buSzPts val="1400"/>
              <a:buFont typeface="Georgia"/>
              <a:buNone/>
              <a:defRPr sz="1400"/>
            </a:lvl1pPr>
            <a:lvl2pPr indent="-228600" lvl="1" marL="914400" rtl="0">
              <a:spcBef>
                <a:spcPts val="300"/>
              </a:spcBef>
              <a:spcAft>
                <a:spcPts val="0"/>
              </a:spcAft>
              <a:buSzPts val="1400"/>
              <a:buFont typeface="Georgia"/>
              <a:buNone/>
              <a:defRPr sz="1200"/>
            </a:lvl2pPr>
            <a:lvl3pPr indent="-228600" lvl="2" marL="1371600" rtl="0">
              <a:spcBef>
                <a:spcPts val="300"/>
              </a:spcBef>
              <a:spcAft>
                <a:spcPts val="0"/>
              </a:spcAft>
              <a:buSzPts val="1400"/>
              <a:buFont typeface="Georgia"/>
              <a:buNone/>
              <a:defRPr sz="1000"/>
            </a:lvl3pPr>
            <a:lvl4pPr indent="-228600" lvl="3" marL="1828800" rtl="0">
              <a:spcBef>
                <a:spcPts val="300"/>
              </a:spcBef>
              <a:spcAft>
                <a:spcPts val="0"/>
              </a:spcAft>
              <a:buSzPts val="1400"/>
              <a:buFont typeface="Georgia"/>
              <a:buNone/>
              <a:defRPr sz="900"/>
            </a:lvl4pPr>
            <a:lvl5pPr indent="-228600" lvl="4" marL="2286000" rtl="0">
              <a:spcBef>
                <a:spcPts val="300"/>
              </a:spcBef>
              <a:spcAft>
                <a:spcPts val="0"/>
              </a:spcAft>
              <a:buSzPts val="1400"/>
              <a:buFont typeface="Georgia"/>
              <a:buNone/>
              <a:defRPr sz="9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83" name="Google Shape;83;p9"/>
          <p:cNvSpPr txBox="1"/>
          <p:nvPr>
            <p:ph idx="2" type="body"/>
          </p:nvPr>
        </p:nvSpPr>
        <p:spPr>
          <a:xfrm>
            <a:off x="152400" y="582215"/>
            <a:ext cx="5102400" cy="4389000"/>
          </a:xfrm>
          <a:prstGeom prst="rect">
            <a:avLst/>
          </a:prstGeom>
          <a:noFill/>
          <a:ln>
            <a:noFill/>
          </a:ln>
        </p:spPr>
        <p:txBody>
          <a:bodyPr anchorCtr="0" anchor="t" bIns="91425" lIns="91425" spcFirstLastPara="1" rIns="91425" wrap="square" tIns="91425"/>
          <a:lstStyle>
            <a:lvl1pPr indent="-317500" lvl="0" marL="457200" rtl="0">
              <a:spcBef>
                <a:spcPts val="300"/>
              </a:spcBef>
              <a:spcAft>
                <a:spcPts val="0"/>
              </a:spcAft>
              <a:buClr>
                <a:srgbClr val="03A7E6"/>
              </a:buClr>
              <a:buSzPts val="1400"/>
              <a:buChar char="•"/>
              <a:defRPr sz="3200">
                <a:solidFill>
                  <a:srgbClr val="03A7E6"/>
                </a:solidFill>
              </a:defRPr>
            </a:lvl1pPr>
            <a:lvl2pPr indent="-317500" lvl="1" marL="914400" rtl="0">
              <a:spcBef>
                <a:spcPts val="300"/>
              </a:spcBef>
              <a:spcAft>
                <a:spcPts val="0"/>
              </a:spcAft>
              <a:buClr>
                <a:srgbClr val="03A7E6"/>
              </a:buClr>
              <a:buSzPts val="1400"/>
              <a:buChar char="▫"/>
              <a:defRPr sz="2800">
                <a:solidFill>
                  <a:srgbClr val="03A7E6"/>
                </a:solidFill>
              </a:defRPr>
            </a:lvl2pPr>
            <a:lvl3pPr indent="-317500" lvl="2" marL="1371600" rtl="0">
              <a:spcBef>
                <a:spcPts val="300"/>
              </a:spcBef>
              <a:spcAft>
                <a:spcPts val="0"/>
              </a:spcAft>
              <a:buClr>
                <a:srgbClr val="03A7E6"/>
              </a:buClr>
              <a:buSzPts val="1400"/>
              <a:buChar char="⚫"/>
              <a:defRPr sz="2400">
                <a:solidFill>
                  <a:srgbClr val="03A7E6"/>
                </a:solidFill>
              </a:defRPr>
            </a:lvl3pPr>
            <a:lvl4pPr indent="-317500" lvl="3" marL="1828800" rtl="0">
              <a:spcBef>
                <a:spcPts val="300"/>
              </a:spcBef>
              <a:spcAft>
                <a:spcPts val="0"/>
              </a:spcAft>
              <a:buSzPts val="1400"/>
              <a:buChar char="⚫"/>
              <a:defRPr sz="2000"/>
            </a:lvl4pPr>
            <a:lvl5pPr indent="-317500" lvl="4" marL="2286000" rtl="0">
              <a:spcBef>
                <a:spcPts val="300"/>
              </a:spcBef>
              <a:spcAft>
                <a:spcPts val="0"/>
              </a:spcAft>
              <a:buSzPts val="1400"/>
              <a:buChar char="▫"/>
              <a:defRPr sz="20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84" name="Google Shape;84;p9"/>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85" name="Google Shape;85;p9"/>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86" name="Google Shape;86;p9"/>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rot="-5400000">
            <a:off x="3978234" y="2294098"/>
            <a:ext cx="3511200" cy="586800"/>
          </a:xfrm>
          <a:prstGeom prst="rect">
            <a:avLst/>
          </a:prstGeom>
          <a:noFill/>
          <a:ln>
            <a:noFill/>
          </a:ln>
        </p:spPr>
        <p:txBody>
          <a:bodyPr anchorCtr="0" anchor="t" bIns="91425" lIns="91425" spcFirstLastPara="1" rIns="91425" wrap="square" tIns="91425"/>
          <a:lstStyle>
            <a:lvl1pPr lvl="0" rtl="0" algn="ctr">
              <a:spcBef>
                <a:spcPts val="0"/>
              </a:spcBef>
              <a:spcAft>
                <a:spcPts val="0"/>
              </a:spcAft>
              <a:buSzPts val="1400"/>
              <a:buFont typeface="Trebuchet MS"/>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ph idx="2" type="pic"/>
          </p:nvPr>
        </p:nvSpPr>
        <p:spPr>
          <a:xfrm>
            <a:off x="403671" y="857250"/>
            <a:ext cx="4572000" cy="3429000"/>
          </a:xfrm>
          <a:prstGeom prst="rect">
            <a:avLst/>
          </a:prstGeom>
          <a:solidFill>
            <a:srgbClr val="EAEAEA"/>
          </a:solidFill>
          <a:ln cap="flat" cmpd="sng" w="50800">
            <a:solidFill>
              <a:srgbClr val="FFFFFF"/>
            </a:solidFill>
            <a:prstDash val="solid"/>
            <a:miter lim="8000"/>
            <a:headEnd len="sm" w="sm" type="none"/>
            <a:tailEnd len="sm" w="sm" type="none"/>
          </a:ln>
        </p:spPr>
        <p:txBody>
          <a:bodyPr anchorCtr="0" anchor="t" bIns="91425" lIns="91425" spcFirstLastPara="1" rIns="91425" wrap="square" tIns="91425"/>
          <a:lstStyle>
            <a:lvl1pPr indent="0" lvl="0" marL="0" marR="0" rtl="0" algn="l">
              <a:spcBef>
                <a:spcPts val="0"/>
              </a:spcBef>
              <a:spcAft>
                <a:spcPts val="0"/>
              </a:spcAft>
              <a:buClr>
                <a:schemeClr val="accent2"/>
              </a:buClr>
              <a:buSzPts val="1400"/>
              <a:buFont typeface="Georgia"/>
              <a:buNone/>
              <a:defRPr b="0" i="0" sz="32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90" name="Google Shape;90;p10"/>
          <p:cNvSpPr txBox="1"/>
          <p:nvPr>
            <p:ph idx="1" type="body"/>
          </p:nvPr>
        </p:nvSpPr>
        <p:spPr>
          <a:xfrm>
            <a:off x="6088443" y="2455731"/>
            <a:ext cx="2590800" cy="1887300"/>
          </a:xfrm>
          <a:prstGeom prst="rect">
            <a:avLst/>
          </a:prstGeom>
          <a:noFill/>
          <a:ln>
            <a:noFill/>
          </a:ln>
        </p:spPr>
        <p:txBody>
          <a:bodyPr anchorCtr="0" anchor="t" bIns="91425" lIns="91425" spcFirstLastPara="1" rIns="91425" wrap="square" tIns="91425"/>
          <a:lstStyle>
            <a:lvl1pPr indent="-228600" lvl="0" marL="457200" rtl="0">
              <a:lnSpc>
                <a:spcPct val="100000"/>
              </a:lnSpc>
              <a:spcBef>
                <a:spcPts val="0"/>
              </a:spcBef>
              <a:spcAft>
                <a:spcPts val="0"/>
              </a:spcAft>
              <a:buSzPts val="1400"/>
              <a:buFont typeface="Georgia"/>
              <a:buNone/>
              <a:defRPr sz="1300"/>
            </a:lvl1pPr>
            <a:lvl2pPr indent="-228600" lvl="1" marL="914400" rtl="0">
              <a:spcBef>
                <a:spcPts val="300"/>
              </a:spcBef>
              <a:spcAft>
                <a:spcPts val="0"/>
              </a:spcAft>
              <a:buSzPts val="1400"/>
              <a:buFont typeface="Georgia"/>
              <a:buNone/>
              <a:defRPr sz="1200"/>
            </a:lvl2pPr>
            <a:lvl3pPr indent="-228600" lvl="2" marL="1371600" rtl="0">
              <a:spcBef>
                <a:spcPts val="300"/>
              </a:spcBef>
              <a:spcAft>
                <a:spcPts val="0"/>
              </a:spcAft>
              <a:buSzPts val="1400"/>
              <a:buFont typeface="Georgia"/>
              <a:buNone/>
              <a:defRPr sz="1000"/>
            </a:lvl3pPr>
            <a:lvl4pPr indent="-228600" lvl="3" marL="1828800" rtl="0">
              <a:spcBef>
                <a:spcPts val="300"/>
              </a:spcBef>
              <a:spcAft>
                <a:spcPts val="0"/>
              </a:spcAft>
              <a:buSzPts val="1400"/>
              <a:buFont typeface="Georgia"/>
              <a:buNone/>
              <a:defRPr sz="900"/>
            </a:lvl4pPr>
            <a:lvl5pPr indent="-228600" lvl="4" marL="2286000" rtl="0">
              <a:spcBef>
                <a:spcPts val="300"/>
              </a:spcBef>
              <a:spcAft>
                <a:spcPts val="0"/>
              </a:spcAft>
              <a:buSzPts val="1400"/>
              <a:buFont typeface="Georgia"/>
              <a:buNone/>
              <a:defRPr sz="900"/>
            </a:lvl5pPr>
            <a:lvl6pPr indent="-317500" lvl="5" marL="2743200" rtl="0">
              <a:spcBef>
                <a:spcPts val="300"/>
              </a:spcBef>
              <a:spcAft>
                <a:spcPts val="0"/>
              </a:spcAft>
              <a:buSzPts val="1400"/>
              <a:buChar char="▫"/>
              <a:defRPr sz="1800">
                <a:solidFill>
                  <a:schemeClr val="accent3"/>
                </a:solidFill>
                <a:latin typeface="Georgia"/>
                <a:ea typeface="Georgia"/>
                <a:cs typeface="Georgia"/>
                <a:sym typeface="Georgia"/>
              </a:defRPr>
            </a:lvl6pPr>
            <a:lvl7pPr indent="-317500" lvl="6" marL="3200400" rtl="0">
              <a:spcBef>
                <a:spcPts val="300"/>
              </a:spcBef>
              <a:spcAft>
                <a:spcPts val="0"/>
              </a:spcAft>
              <a:buSzPts val="1400"/>
              <a:buChar char="▫"/>
              <a:defRPr sz="1600">
                <a:solidFill>
                  <a:schemeClr val="accent3"/>
                </a:solidFill>
                <a:latin typeface="Georgia"/>
                <a:ea typeface="Georgia"/>
                <a:cs typeface="Georgia"/>
                <a:sym typeface="Georgia"/>
              </a:defRPr>
            </a:lvl7pPr>
            <a:lvl8pPr indent="-317500" lvl="7" marL="3657600" rtl="0">
              <a:spcBef>
                <a:spcPts val="300"/>
              </a:spcBef>
              <a:spcAft>
                <a:spcPts val="0"/>
              </a:spcAft>
              <a:buSzPts val="1400"/>
              <a:buChar char="◦"/>
              <a:defRPr sz="1500">
                <a:solidFill>
                  <a:schemeClr val="accent3"/>
                </a:solidFill>
                <a:latin typeface="Georgia"/>
                <a:ea typeface="Georgia"/>
                <a:cs typeface="Georgia"/>
                <a:sym typeface="Georgia"/>
              </a:defRPr>
            </a:lvl8pPr>
            <a:lvl9pPr indent="-317500" lvl="8" marL="4114800" rtl="0">
              <a:spcBef>
                <a:spcPts val="300"/>
              </a:spcBef>
              <a:spcAft>
                <a:spcPts val="0"/>
              </a:spcAft>
              <a:buSzPts val="1400"/>
              <a:buChar char="◦"/>
              <a:defRPr sz="1400">
                <a:solidFill>
                  <a:schemeClr val="accent3"/>
                </a:solidFill>
                <a:latin typeface="Georgia"/>
                <a:ea typeface="Georgia"/>
                <a:cs typeface="Georgia"/>
                <a:sym typeface="Georgia"/>
              </a:defRPr>
            </a:lvl9pPr>
          </a:lstStyle>
          <a:p/>
        </p:txBody>
      </p:sp>
      <p:sp>
        <p:nvSpPr>
          <p:cNvPr id="91" name="Google Shape;91;p10"/>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92" name="Google Shape;92;p10"/>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93" name="Google Shape;93;p10"/>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275114"/>
            <a:ext cx="9144000" cy="633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
          <p:cNvSpPr/>
          <p:nvPr/>
        </p:nvSpPr>
        <p:spPr>
          <a:xfrm>
            <a:off x="0" y="-1"/>
            <a:ext cx="9144000" cy="233100"/>
          </a:xfrm>
          <a:prstGeom prst="rect">
            <a:avLst/>
          </a:prstGeom>
          <a:solidFill>
            <a:srgbClr val="0082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
          <p:cNvSpPr/>
          <p:nvPr/>
        </p:nvSpPr>
        <p:spPr>
          <a:xfrm>
            <a:off x="0" y="231207"/>
            <a:ext cx="9144000" cy="68700"/>
          </a:xfrm>
          <a:prstGeom prst="rect">
            <a:avLst/>
          </a:prstGeom>
          <a:solidFill>
            <a:srgbClr val="04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
          <p:cNvSpPr/>
          <p:nvPr/>
        </p:nvSpPr>
        <p:spPr>
          <a:xfrm flipH="1" rot="10800000">
            <a:off x="5410182" y="270100"/>
            <a:ext cx="3733800" cy="68400"/>
          </a:xfrm>
          <a:prstGeom prst="rect">
            <a:avLst/>
          </a:prstGeom>
          <a:solidFill>
            <a:srgbClr val="04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
          <p:cNvSpPr/>
          <p:nvPr/>
        </p:nvSpPr>
        <p:spPr>
          <a:xfrm flipH="1" rot="10800000">
            <a:off x="5410200" y="330110"/>
            <a:ext cx="3733800" cy="135000"/>
          </a:xfrm>
          <a:prstGeom prst="rect">
            <a:avLst/>
          </a:prstGeom>
          <a:solidFill>
            <a:srgbClr val="14C5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
          <p:cNvSpPr/>
          <p:nvPr/>
        </p:nvSpPr>
        <p:spPr>
          <a:xfrm>
            <a:off x="5407339" y="373128"/>
            <a:ext cx="3063300" cy="207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
          <p:cNvSpPr/>
          <p:nvPr/>
        </p:nvSpPr>
        <p:spPr>
          <a:xfrm>
            <a:off x="7373646" y="441707"/>
            <a:ext cx="16002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
          <p:cNvSpPr/>
          <p:nvPr/>
        </p:nvSpPr>
        <p:spPr>
          <a:xfrm>
            <a:off x="9084966" y="-1501"/>
            <a:ext cx="57600" cy="466200"/>
          </a:xfrm>
          <a:prstGeom prst="rect">
            <a:avLst/>
          </a:prstGeom>
          <a:solidFill>
            <a:srgbClr val="FFFFFF">
              <a:alpha val="6470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
          <p:cNvSpPr/>
          <p:nvPr/>
        </p:nvSpPr>
        <p:spPr>
          <a:xfrm>
            <a:off x="9044481" y="-1501"/>
            <a:ext cx="27300" cy="466200"/>
          </a:xfrm>
          <a:prstGeom prst="rect">
            <a:avLst/>
          </a:prstGeom>
          <a:solidFill>
            <a:srgbClr val="FFFFFF">
              <a:alpha val="6470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
          <p:cNvSpPr/>
          <p:nvPr/>
        </p:nvSpPr>
        <p:spPr>
          <a:xfrm>
            <a:off x="9025428" y="-1501"/>
            <a:ext cx="9000" cy="466200"/>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
          <p:cNvSpPr/>
          <p:nvPr/>
        </p:nvSpPr>
        <p:spPr>
          <a:xfrm>
            <a:off x="8975423" y="-1501"/>
            <a:ext cx="27300" cy="466200"/>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
          <p:cNvSpPr/>
          <p:nvPr/>
        </p:nvSpPr>
        <p:spPr>
          <a:xfrm>
            <a:off x="8915677" y="285"/>
            <a:ext cx="54900" cy="438900"/>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
          <p:cNvSpPr/>
          <p:nvPr/>
        </p:nvSpPr>
        <p:spPr>
          <a:xfrm>
            <a:off x="8873475" y="285"/>
            <a:ext cx="9000" cy="438900"/>
          </a:xfrm>
          <a:prstGeom prst="rect">
            <a:avLst/>
          </a:prstGeom>
          <a:solidFill>
            <a:srgbClr val="FFFFFF">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
          <p:cNvSpPr txBox="1"/>
          <p:nvPr>
            <p:ph type="title"/>
          </p:nvPr>
        </p:nvSpPr>
        <p:spPr>
          <a:xfrm>
            <a:off x="457200" y="857250"/>
            <a:ext cx="8229600" cy="800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04BAFF"/>
              </a:buClr>
              <a:buSzPts val="1400"/>
              <a:buFont typeface="Trebuchet MS"/>
              <a:buNone/>
              <a:defRPr b="0" i="0" sz="4000" u="none" cap="none" strike="noStrike">
                <a:solidFill>
                  <a:srgbClr val="04BAFF"/>
                </a:solidFill>
                <a:latin typeface="Trebuchet MS"/>
                <a:ea typeface="Trebuchet MS"/>
                <a:cs typeface="Trebuchet MS"/>
                <a:sym typeface="Trebuchet MS"/>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0" name="Google Shape;20;p1"/>
          <p:cNvSpPr txBox="1"/>
          <p:nvPr>
            <p:ph idx="1" type="body"/>
          </p:nvPr>
        </p:nvSpPr>
        <p:spPr>
          <a:xfrm>
            <a:off x="457200" y="1687068"/>
            <a:ext cx="8229600" cy="3243900"/>
          </a:xfrm>
          <a:prstGeom prst="rect">
            <a:avLst/>
          </a:prstGeom>
          <a:noFill/>
          <a:ln>
            <a:noFill/>
          </a:ln>
        </p:spPr>
        <p:txBody>
          <a:bodyPr anchorCtr="0" anchor="t" bIns="91425" lIns="91425" spcFirstLastPara="1" rIns="91425" wrap="square" tIns="91425"/>
          <a:lstStyle>
            <a:lvl1pPr indent="-317500" lvl="0" marL="457200" marR="0" rtl="0" algn="l">
              <a:spcBef>
                <a:spcPts val="300"/>
              </a:spcBef>
              <a:spcAft>
                <a:spcPts val="0"/>
              </a:spcAft>
              <a:buClr>
                <a:schemeClr val="accent3"/>
              </a:buClr>
              <a:buSzPts val="1400"/>
              <a:buFont typeface="Georgia"/>
              <a:buChar char="•"/>
              <a:defRPr b="0" i="0" sz="2800" u="none" cap="none" strike="noStrike">
                <a:solidFill>
                  <a:schemeClr val="dk1"/>
                </a:solidFill>
                <a:latin typeface="Georgia"/>
                <a:ea typeface="Georgia"/>
                <a:cs typeface="Georgia"/>
                <a:sym typeface="Georgia"/>
              </a:defRPr>
            </a:lvl1pPr>
            <a:lvl2pPr indent="-317500" lvl="1" marL="914400" marR="0" rtl="0" algn="l">
              <a:spcBef>
                <a:spcPts val="300"/>
              </a:spcBef>
              <a:spcAft>
                <a:spcPts val="0"/>
              </a:spcAft>
              <a:buClr>
                <a:srgbClr val="0179AD"/>
              </a:buClr>
              <a:buSzPts val="1400"/>
              <a:buFont typeface="Georgia"/>
              <a:buChar char="▫"/>
              <a:defRPr b="0" i="0" sz="2600" u="none" cap="none" strike="noStrike">
                <a:solidFill>
                  <a:schemeClr val="accent2"/>
                </a:solidFill>
                <a:latin typeface="Georgia"/>
                <a:ea typeface="Georgia"/>
                <a:cs typeface="Georgia"/>
                <a:sym typeface="Georgia"/>
              </a:defRPr>
            </a:lvl2pPr>
            <a:lvl3pPr indent="-317500" lvl="2" marL="1371600" marR="0" rtl="0" algn="l">
              <a:spcBef>
                <a:spcPts val="300"/>
              </a:spcBef>
              <a:spcAft>
                <a:spcPts val="0"/>
              </a:spcAft>
              <a:buClr>
                <a:schemeClr val="accent1"/>
              </a:buClr>
              <a:buSzPts val="1400"/>
              <a:buFont typeface="Noto Sans Symbols"/>
              <a:buChar char="⚫"/>
              <a:defRPr b="0" i="0" sz="2400" u="none" cap="none" strike="noStrike">
                <a:solidFill>
                  <a:schemeClr val="accent1"/>
                </a:solidFill>
                <a:latin typeface="Georgia"/>
                <a:ea typeface="Georgia"/>
                <a:cs typeface="Georgia"/>
                <a:sym typeface="Georgia"/>
              </a:defRPr>
            </a:lvl3pPr>
            <a:lvl4pPr indent="-317500" lvl="3" marL="1828800" marR="0" rtl="0" algn="l">
              <a:spcBef>
                <a:spcPts val="300"/>
              </a:spcBef>
              <a:spcAft>
                <a:spcPts val="0"/>
              </a:spcAft>
              <a:buClr>
                <a:schemeClr val="accent1"/>
              </a:buClr>
              <a:buSzPts val="1400"/>
              <a:buFont typeface="Noto Sans Symbols"/>
              <a:buChar char="⚫"/>
              <a:defRPr b="0" i="0" sz="2200" u="none" cap="none" strike="noStrike">
                <a:solidFill>
                  <a:schemeClr val="accent1"/>
                </a:solidFill>
                <a:latin typeface="Georgia"/>
                <a:ea typeface="Georgia"/>
                <a:cs typeface="Georgia"/>
                <a:sym typeface="Georgia"/>
              </a:defRPr>
            </a:lvl4pPr>
            <a:lvl5pPr indent="-317500" lvl="4" marL="2286000" marR="0" rtl="0" algn="l">
              <a:spcBef>
                <a:spcPts val="300"/>
              </a:spcBef>
              <a:spcAft>
                <a:spcPts val="0"/>
              </a:spcAft>
              <a:buClr>
                <a:schemeClr val="accent3"/>
              </a:buClr>
              <a:buSzPts val="1400"/>
              <a:buFont typeface="Georgia"/>
              <a:buChar char="▫"/>
              <a:defRPr b="0" i="0" sz="2000" u="none" cap="none" strike="noStrike">
                <a:solidFill>
                  <a:schemeClr val="accent3"/>
                </a:solidFill>
                <a:latin typeface="Georgia"/>
                <a:ea typeface="Georgia"/>
                <a:cs typeface="Georgia"/>
                <a:sym typeface="Georgia"/>
              </a:defRPr>
            </a:lvl5pPr>
            <a:lvl6pPr indent="-317500" lvl="5" marL="2743200" marR="0" rtl="0" algn="l">
              <a:spcBef>
                <a:spcPts val="300"/>
              </a:spcBef>
              <a:spcAft>
                <a:spcPts val="0"/>
              </a:spcAft>
              <a:buClr>
                <a:schemeClr val="accent3"/>
              </a:buClr>
              <a:buSzPts val="1400"/>
              <a:buFont typeface="Georgia"/>
              <a:buChar char="▫"/>
              <a:defRPr b="0" i="0" sz="1800" u="none" cap="none" strike="noStrike">
                <a:solidFill>
                  <a:schemeClr val="accent3"/>
                </a:solidFill>
                <a:latin typeface="Georgia"/>
                <a:ea typeface="Georgia"/>
                <a:cs typeface="Georgia"/>
                <a:sym typeface="Georgia"/>
              </a:defRPr>
            </a:lvl6pPr>
            <a:lvl7pPr indent="-317500" lvl="6" marL="3200400" marR="0" rtl="0" algn="l">
              <a:spcBef>
                <a:spcPts val="300"/>
              </a:spcBef>
              <a:spcAft>
                <a:spcPts val="0"/>
              </a:spcAft>
              <a:buClr>
                <a:schemeClr val="accent3"/>
              </a:buClr>
              <a:buSzPts val="1400"/>
              <a:buFont typeface="Georgia"/>
              <a:buChar char="▫"/>
              <a:defRPr b="0" i="0" sz="1600" u="none" cap="none" strike="noStrike">
                <a:solidFill>
                  <a:schemeClr val="accent3"/>
                </a:solidFill>
                <a:latin typeface="Georgia"/>
                <a:ea typeface="Georgia"/>
                <a:cs typeface="Georgia"/>
                <a:sym typeface="Georgia"/>
              </a:defRPr>
            </a:lvl7pPr>
            <a:lvl8pPr indent="-317500" lvl="7" marL="3657600" marR="0" rtl="0" algn="l">
              <a:spcBef>
                <a:spcPts val="300"/>
              </a:spcBef>
              <a:spcAft>
                <a:spcPts val="0"/>
              </a:spcAft>
              <a:buClr>
                <a:schemeClr val="accent3"/>
              </a:buClr>
              <a:buSzPts val="14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
          <p:cNvSpPr txBox="1"/>
          <p:nvPr>
            <p:ph idx="10" type="dt"/>
          </p:nvPr>
        </p:nvSpPr>
        <p:spPr>
          <a:xfrm>
            <a:off x="6586536" y="459486"/>
            <a:ext cx="957300" cy="3429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22" name="Google Shape;22;p1"/>
          <p:cNvSpPr txBox="1"/>
          <p:nvPr>
            <p:ph idx="11" type="ftr"/>
          </p:nvPr>
        </p:nvSpPr>
        <p:spPr>
          <a:xfrm>
            <a:off x="5257800" y="459486"/>
            <a:ext cx="1326000" cy="3429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800" u="none" cap="none" strike="noStrike">
                <a:solidFill>
                  <a:schemeClr val="accent2"/>
                </a:solidFill>
                <a:latin typeface="Georgia"/>
                <a:ea typeface="Georgia"/>
                <a:cs typeface="Georgia"/>
                <a:sym typeface="Georgia"/>
              </a:defRPr>
            </a:lvl1pPr>
            <a:lvl2pPr indent="-88900" lvl="1" marL="457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2pPr>
            <a:lvl3pPr indent="-88900" lvl="2" marL="914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3pPr>
            <a:lvl4pPr indent="-88900" lvl="3" marL="1371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4pPr>
            <a:lvl5pPr indent="-88900" lvl="4" marL="18288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5pPr>
            <a:lvl6pPr indent="-88900" lvl="5" marL="22860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6pPr>
            <a:lvl7pPr indent="-88900" lvl="6" marL="27432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7pPr>
            <a:lvl8pPr indent="-88900" lvl="7" marL="32004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8pPr>
            <a:lvl9pPr indent="-88900" lvl="8" marL="3657600" marR="0" rtl="0" algn="l">
              <a:spcBef>
                <a:spcPts val="0"/>
              </a:spcBef>
              <a:spcAft>
                <a:spcPts val="0"/>
              </a:spcAft>
              <a:buSzPts val="1400"/>
              <a:buChar char="■"/>
              <a:defRPr b="0" i="0" sz="1800" u="none" cap="none" strike="noStrike">
                <a:solidFill>
                  <a:schemeClr val="dk1"/>
                </a:solidFill>
                <a:latin typeface="Georgia"/>
                <a:ea typeface="Georgia"/>
                <a:cs typeface="Georgia"/>
                <a:sym typeface="Georgia"/>
              </a:defRPr>
            </a:lvl9pPr>
          </a:lstStyle>
          <a:p/>
        </p:txBody>
      </p:sp>
      <p:sp>
        <p:nvSpPr>
          <p:cNvPr id="23" name="Google Shape;23;p1"/>
          <p:cNvSpPr txBox="1"/>
          <p:nvPr>
            <p:ph idx="12" type="sldNum"/>
          </p:nvPr>
        </p:nvSpPr>
        <p:spPr>
          <a:xfrm>
            <a:off x="8174736" y="1704"/>
            <a:ext cx="7620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1"/>
          <p:cNvPicPr preferRelativeResize="0"/>
          <p:nvPr/>
        </p:nvPicPr>
        <p:blipFill>
          <a:blip r:embed="rId1">
            <a:alphaModFix/>
          </a:blip>
          <a:stretch>
            <a:fillRect/>
          </a:stretch>
        </p:blipFill>
        <p:spPr>
          <a:xfrm>
            <a:off x="7101800" y="4686816"/>
            <a:ext cx="1965902" cy="376883"/>
          </a:xfrm>
          <a:prstGeom prst="rect">
            <a:avLst/>
          </a:prstGeom>
          <a:noFill/>
          <a:ln>
            <a:noFill/>
          </a:ln>
        </p:spPr>
      </p:pic>
      <p:pic>
        <p:nvPicPr>
          <p:cNvPr id="25" name="Google Shape;25;p1"/>
          <p:cNvPicPr preferRelativeResize="0"/>
          <p:nvPr/>
        </p:nvPicPr>
        <p:blipFill>
          <a:blip r:embed="rId2">
            <a:alphaModFix/>
          </a:blip>
          <a:stretch>
            <a:fillRect/>
          </a:stretch>
        </p:blipFill>
        <p:spPr>
          <a:xfrm>
            <a:off x="62950" y="4537288"/>
            <a:ext cx="514075" cy="526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ctrTitle"/>
          </p:nvPr>
        </p:nvSpPr>
        <p:spPr>
          <a:xfrm>
            <a:off x="457200" y="1176875"/>
            <a:ext cx="5985900" cy="18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Barclays </a:t>
            </a:r>
            <a:endParaRPr/>
          </a:p>
          <a:p>
            <a:pPr indent="0" lvl="0" marL="0" rtl="0" algn="l">
              <a:spcBef>
                <a:spcPts val="0"/>
              </a:spcBef>
              <a:spcAft>
                <a:spcPts val="0"/>
              </a:spcAft>
              <a:buNone/>
            </a:pPr>
            <a:r>
              <a:rPr lang="en"/>
              <a:t>Tech Challenge</a:t>
            </a:r>
            <a:endParaRPr/>
          </a:p>
        </p:txBody>
      </p:sp>
      <p:sp>
        <p:nvSpPr>
          <p:cNvPr id="118" name="Google Shape;118;p15"/>
          <p:cNvSpPr txBox="1"/>
          <p:nvPr>
            <p:ph idx="1" type="subTitle"/>
          </p:nvPr>
        </p:nvSpPr>
        <p:spPr>
          <a:xfrm>
            <a:off x="457200" y="2924953"/>
            <a:ext cx="4953000" cy="1314600"/>
          </a:xfrm>
          <a:prstGeom prst="rect">
            <a:avLst/>
          </a:prstGeom>
        </p:spPr>
        <p:txBody>
          <a:bodyPr anchorCtr="0" anchor="t" bIns="91425" lIns="91425" spcFirstLastPara="1" rIns="91425" wrap="square" tIns="91425">
            <a:noAutofit/>
          </a:bodyPr>
          <a:lstStyle/>
          <a:p>
            <a:pPr indent="-507" lvl="0" marL="64008" rtl="0" algn="l">
              <a:spcBef>
                <a:spcPts val="300"/>
              </a:spcBef>
              <a:spcAft>
                <a:spcPts val="0"/>
              </a:spcAft>
              <a:buNone/>
            </a:pPr>
            <a:r>
              <a:rPr lang="en"/>
              <a:t>The University of Bradford </a:t>
            </a:r>
            <a:endParaRPr/>
          </a:p>
          <a:p>
            <a:pPr indent="-507" lvl="0" marL="64008" rtl="0" algn="l">
              <a:spcBef>
                <a:spcPts val="300"/>
              </a:spcBef>
              <a:spcAft>
                <a:spcPts val="0"/>
              </a:spcAft>
              <a:buNone/>
            </a:pPr>
            <a:r>
              <a:rPr lang="en"/>
              <a:t>Team 1</a:t>
            </a:r>
            <a:endParaRPr/>
          </a:p>
        </p:txBody>
      </p:sp>
      <p:sp>
        <p:nvSpPr>
          <p:cNvPr id="119" name="Google Shape;119;p15"/>
          <p:cNvSpPr/>
          <p:nvPr/>
        </p:nvSpPr>
        <p:spPr>
          <a:xfrm>
            <a:off x="0" y="4409725"/>
            <a:ext cx="1368900" cy="73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3A7E6"/>
                </a:solidFill>
              </a:rPr>
              <a:t>Demonstration </a:t>
            </a:r>
            <a:endParaRPr sz="4000">
              <a:solidFill>
                <a:srgbClr val="03A7E6"/>
              </a:solidFill>
            </a:endParaRPr>
          </a:p>
          <a:p>
            <a:pPr indent="0" lvl="0" marL="0" rtl="0" algn="ctr">
              <a:spcBef>
                <a:spcPts val="0"/>
              </a:spcBef>
              <a:spcAft>
                <a:spcPts val="0"/>
              </a:spcAft>
              <a:buNone/>
            </a:pPr>
            <a:r>
              <a:rPr lang="en" sz="4000">
                <a:solidFill>
                  <a:srgbClr val="03A7E6"/>
                </a:solidFill>
              </a:rPr>
              <a:t>‘The Pot’</a:t>
            </a:r>
            <a:endParaRPr sz="4000">
              <a:solidFill>
                <a:srgbClr val="03A7E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3A7E6"/>
                </a:solidFill>
              </a:rPr>
              <a:t>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Scope</a:t>
            </a:r>
            <a:endParaRPr>
              <a:solidFill>
                <a:srgbClr val="03A7E6"/>
              </a:solidFill>
            </a:endParaRPr>
          </a:p>
        </p:txBody>
      </p:sp>
      <p:sp>
        <p:nvSpPr>
          <p:cNvPr id="185" name="Google Shape;18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800"/>
              <a:t>At the end of this project the team has to deliver:</a:t>
            </a:r>
            <a:endParaRPr sz="1800"/>
          </a:p>
          <a:p>
            <a:pPr indent="-311150" lvl="0" marL="285750" rtl="0" algn="l">
              <a:spcBef>
                <a:spcPts val="0"/>
              </a:spcBef>
              <a:spcAft>
                <a:spcPts val="0"/>
              </a:spcAft>
              <a:buClr>
                <a:schemeClr val="dk1"/>
              </a:buClr>
              <a:buSzPts val="1800"/>
              <a:buFont typeface="Georgia"/>
              <a:buChar char="•"/>
            </a:pPr>
            <a:r>
              <a:rPr lang="en" sz="1800"/>
              <a:t>Fully working and tested app. It has to be well documented and ready to be edited/changed by any other specialists if ever needed.</a:t>
            </a:r>
            <a:endParaRPr sz="1800"/>
          </a:p>
          <a:p>
            <a:pPr indent="-311150" lvl="0" marL="285750" rtl="0" algn="l">
              <a:spcBef>
                <a:spcPts val="0"/>
              </a:spcBef>
              <a:spcAft>
                <a:spcPts val="0"/>
              </a:spcAft>
              <a:buClr>
                <a:schemeClr val="dk1"/>
              </a:buClr>
              <a:buSzPts val="1800"/>
              <a:buFont typeface="Georgia"/>
              <a:buChar char="•"/>
            </a:pPr>
            <a:r>
              <a:rPr lang="en" sz="1800"/>
              <a:t>Advertisement video to share online containing information about best functions this app can give for the everyday user.</a:t>
            </a:r>
            <a:endParaRPr sz="1800"/>
          </a:p>
          <a:p>
            <a:pPr indent="-311150" lvl="0" marL="285750" rtl="0" algn="l">
              <a:spcBef>
                <a:spcPts val="0"/>
              </a:spcBef>
              <a:spcAft>
                <a:spcPts val="0"/>
              </a:spcAft>
              <a:buClr>
                <a:schemeClr val="dk1"/>
              </a:buClr>
              <a:buSzPts val="1800"/>
              <a:buFont typeface="Georgia"/>
              <a:buChar char="•"/>
            </a:pPr>
            <a:r>
              <a:rPr lang="en" sz="1800"/>
              <a:t>Other advertisement strategies will be provided: posters/ emails and etc.</a:t>
            </a:r>
            <a:endParaRPr sz="1800"/>
          </a:p>
          <a:p>
            <a:pPr indent="0" lvl="0" marL="0" rtl="0" algn="l">
              <a:spcBef>
                <a:spcPts val="0"/>
              </a:spcBef>
              <a:spcAft>
                <a:spcPts val="0"/>
              </a:spcAft>
              <a:buSzPts val="1100"/>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SzPts val="1100"/>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2893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Continuous</a:t>
            </a:r>
            <a:r>
              <a:rPr lang="en">
                <a:solidFill>
                  <a:srgbClr val="03A7E6"/>
                </a:solidFill>
              </a:rPr>
              <a:t> on Scope</a:t>
            </a:r>
            <a:endParaRPr>
              <a:solidFill>
                <a:srgbClr val="03A7E6"/>
              </a:solidFill>
            </a:endParaRPr>
          </a:p>
        </p:txBody>
      </p:sp>
      <p:sp>
        <p:nvSpPr>
          <p:cNvPr id="191" name="Google Shape;191;p27"/>
          <p:cNvSpPr txBox="1"/>
          <p:nvPr>
            <p:ph idx="1" type="body"/>
          </p:nvPr>
        </p:nvSpPr>
        <p:spPr>
          <a:xfrm>
            <a:off x="311700" y="843475"/>
            <a:ext cx="4182600" cy="23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Resources available for team members:</a:t>
            </a:r>
            <a:endParaRPr sz="1800"/>
          </a:p>
          <a:p>
            <a:pPr indent="-311150" lvl="0" marL="285750" rtl="0" algn="l">
              <a:spcBef>
                <a:spcPts val="0"/>
              </a:spcBef>
              <a:spcAft>
                <a:spcPts val="0"/>
              </a:spcAft>
              <a:buClr>
                <a:schemeClr val="dk1"/>
              </a:buClr>
              <a:buSzPts val="1800"/>
              <a:buFont typeface="Georgia"/>
              <a:buChar char="•"/>
            </a:pPr>
            <a:r>
              <a:rPr lang="en" sz="1800"/>
              <a:t>There will be: </a:t>
            </a:r>
            <a:endParaRPr sz="1800"/>
          </a:p>
          <a:p>
            <a:pPr indent="0" lvl="0" marL="0" rtl="0" algn="l">
              <a:spcBef>
                <a:spcPts val="0"/>
              </a:spcBef>
              <a:spcAft>
                <a:spcPts val="0"/>
              </a:spcAft>
              <a:buNone/>
            </a:pPr>
            <a:r>
              <a:rPr lang="en" sz="1800"/>
              <a:t>Program Manager</a:t>
            </a:r>
            <a:endParaRPr sz="1800"/>
          </a:p>
          <a:p>
            <a:pPr indent="0" lvl="0" marL="0" rtl="0" algn="l">
              <a:spcBef>
                <a:spcPts val="0"/>
              </a:spcBef>
              <a:spcAft>
                <a:spcPts val="0"/>
              </a:spcAft>
              <a:buNone/>
            </a:pPr>
            <a:r>
              <a:rPr lang="en" sz="1800"/>
              <a:t>Project Managers</a:t>
            </a:r>
            <a:endParaRPr sz="1800"/>
          </a:p>
          <a:p>
            <a:pPr indent="0" lvl="0" marL="0" rtl="0" algn="l">
              <a:spcBef>
                <a:spcPts val="0"/>
              </a:spcBef>
              <a:spcAft>
                <a:spcPts val="0"/>
              </a:spcAft>
              <a:buNone/>
            </a:pPr>
            <a:r>
              <a:rPr lang="en" sz="1800"/>
              <a:t>Solution Architect</a:t>
            </a:r>
            <a:endParaRPr sz="1800"/>
          </a:p>
          <a:p>
            <a:pPr indent="0" lvl="0" marL="0" rtl="0" algn="l">
              <a:spcBef>
                <a:spcPts val="0"/>
              </a:spcBef>
              <a:spcAft>
                <a:spcPts val="0"/>
              </a:spcAft>
              <a:buNone/>
            </a:pPr>
            <a:r>
              <a:rPr lang="en" sz="1800"/>
              <a:t>Business Analyst</a:t>
            </a:r>
            <a:endParaRPr sz="1800"/>
          </a:p>
          <a:p>
            <a:pPr indent="0" lvl="0" marL="0" rtl="0" algn="l">
              <a:spcBef>
                <a:spcPts val="0"/>
              </a:spcBef>
              <a:spcAft>
                <a:spcPts val="0"/>
              </a:spcAft>
              <a:buNone/>
            </a:pPr>
            <a:r>
              <a:rPr lang="en" sz="1800"/>
              <a:t>Service Manager</a:t>
            </a:r>
            <a:endParaRPr sz="1800"/>
          </a:p>
          <a:p>
            <a:pPr indent="0" lvl="0" marL="0" rtl="0" algn="l">
              <a:spcBef>
                <a:spcPts val="0"/>
              </a:spcBef>
              <a:spcAft>
                <a:spcPts val="0"/>
              </a:spcAft>
              <a:buNone/>
            </a:pPr>
            <a:r>
              <a:rPr lang="en" sz="1800"/>
              <a:t>Test Manager</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192" name="Google Shape;192;p27"/>
          <p:cNvSpPr txBox="1"/>
          <p:nvPr/>
        </p:nvSpPr>
        <p:spPr>
          <a:xfrm>
            <a:off x="175050" y="3684500"/>
            <a:ext cx="8793900" cy="790200"/>
          </a:xfrm>
          <a:prstGeom prst="rect">
            <a:avLst/>
          </a:prstGeom>
          <a:noFill/>
          <a:ln>
            <a:noFill/>
          </a:ln>
        </p:spPr>
        <p:txBody>
          <a:bodyPr anchorCtr="0" anchor="t" bIns="91425" lIns="91425" spcFirstLastPara="1" rIns="91425" wrap="square" tIns="91425">
            <a:noAutofit/>
          </a:bodyPr>
          <a:lstStyle/>
          <a:p>
            <a:pPr indent="-311150" lvl="0" marL="28575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Any equipment that will be decided to be used will be provided by Barclays.</a:t>
            </a:r>
            <a:endParaRPr sz="1800">
              <a:solidFill>
                <a:schemeClr val="dk1"/>
              </a:solidFill>
              <a:latin typeface="Georgia"/>
              <a:ea typeface="Georgia"/>
              <a:cs typeface="Georgia"/>
              <a:sym typeface="Georgia"/>
            </a:endParaRPr>
          </a:p>
          <a:p>
            <a:pPr indent="-311150" lvl="0" marL="28575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Everything needed for the video will be provided from extra money in the budget.</a:t>
            </a:r>
            <a:endParaRPr>
              <a:latin typeface="Georgia"/>
              <a:ea typeface="Georgia"/>
              <a:cs typeface="Georgia"/>
              <a:sym typeface="Georgia"/>
            </a:endParaRPr>
          </a:p>
        </p:txBody>
      </p:sp>
      <p:sp>
        <p:nvSpPr>
          <p:cNvPr id="193" name="Google Shape;193;p27"/>
          <p:cNvSpPr txBox="1"/>
          <p:nvPr/>
        </p:nvSpPr>
        <p:spPr>
          <a:xfrm>
            <a:off x="4591450" y="862075"/>
            <a:ext cx="4434600" cy="28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UAT Manager</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UAT Analysts</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IT Security Manager</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Technical Development Lead</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Programmers</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BAU Support Team Lead </a:t>
            </a:r>
            <a:endParaRPr sz="18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Three BAU Support Team Analysts available to contact for relevant issues or questions.</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Communication</a:t>
            </a:r>
            <a:endParaRPr/>
          </a:p>
          <a:p>
            <a:pPr indent="0" lvl="0" marL="0" rtl="0" algn="ctr">
              <a:spcBef>
                <a:spcPts val="0"/>
              </a:spcBef>
              <a:spcAft>
                <a:spcPts val="0"/>
              </a:spcAft>
              <a:buNone/>
            </a:pPr>
            <a:r>
              <a:rPr lang="en"/>
              <a:t> and </a:t>
            </a:r>
            <a:endParaRPr/>
          </a:p>
          <a:p>
            <a:pPr indent="0" lvl="0" marL="0" rtl="0" algn="ctr">
              <a:spcBef>
                <a:spcPts val="0"/>
              </a:spcBef>
              <a:spcAft>
                <a:spcPts val="0"/>
              </a:spcAft>
              <a:buNone/>
            </a:pPr>
            <a:r>
              <a:rPr lang="en"/>
              <a:t>Human Resources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326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Job Descriptions</a:t>
            </a:r>
            <a:endParaRPr>
              <a:solidFill>
                <a:srgbClr val="03A7E6"/>
              </a:solidFill>
            </a:endParaRPr>
          </a:p>
        </p:txBody>
      </p:sp>
      <p:graphicFrame>
        <p:nvGraphicFramePr>
          <p:cNvPr id="204" name="Google Shape;204;p29"/>
          <p:cNvGraphicFramePr/>
          <p:nvPr/>
        </p:nvGraphicFramePr>
        <p:xfrm>
          <a:off x="181017" y="1074764"/>
          <a:ext cx="3000000" cy="3000000"/>
        </p:xfrm>
        <a:graphic>
          <a:graphicData uri="http://schemas.openxmlformats.org/drawingml/2006/table">
            <a:tbl>
              <a:tblPr bandRow="1" firstRow="1">
                <a:noFill/>
                <a:tableStyleId>{D6A181F2-42F9-47A5-9864-0C8E22F48E7D}</a:tableStyleId>
              </a:tblPr>
              <a:tblGrid>
                <a:gridCol w="1318350"/>
                <a:gridCol w="1331825"/>
                <a:gridCol w="1365025"/>
                <a:gridCol w="1479625"/>
                <a:gridCol w="1572700"/>
                <a:gridCol w="1583725"/>
              </a:tblGrid>
              <a:tr h="767500">
                <a:tc>
                  <a:txBody>
                    <a:bodyPr>
                      <a:noAutofit/>
                    </a:bodyPr>
                    <a:lstStyle/>
                    <a:p>
                      <a:pPr indent="0" lvl="0" marL="0" marR="0" rtl="0" algn="l">
                        <a:spcBef>
                          <a:spcPts val="0"/>
                        </a:spcBef>
                        <a:spcAft>
                          <a:spcPts val="0"/>
                        </a:spcAft>
                        <a:buNone/>
                      </a:pPr>
                      <a:r>
                        <a:rPr lang="en" sz="1200" u="none" cap="none" strike="noStrike">
                          <a:solidFill>
                            <a:srgbClr val="000000"/>
                          </a:solidFill>
                        </a:rPr>
                        <a:t>Project manager</a:t>
                      </a:r>
                      <a:endParaRPr sz="1200"/>
                    </a:p>
                    <a:p>
                      <a:pPr indent="0" lvl="0" marL="0" marR="0" rtl="0" algn="l">
                        <a:spcBef>
                          <a:spcPts val="0"/>
                        </a:spcBef>
                        <a:spcAft>
                          <a:spcPts val="0"/>
                        </a:spcAft>
                        <a:buNone/>
                      </a:pPr>
                      <a:r>
                        <a:rPr lang="en" sz="1200">
                          <a:solidFill>
                            <a:srgbClr val="000000"/>
                          </a:solidFill>
                        </a:rPr>
                        <a:t>£400/day</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Programme manager</a:t>
                      </a:r>
                      <a:endParaRPr sz="1200"/>
                    </a:p>
                    <a:p>
                      <a:pPr indent="0" lvl="0" marL="0" marR="0" rtl="0" algn="l">
                        <a:spcBef>
                          <a:spcPts val="0"/>
                        </a:spcBef>
                        <a:spcAft>
                          <a:spcPts val="0"/>
                        </a:spcAft>
                        <a:buNone/>
                      </a:pPr>
                      <a:r>
                        <a:rPr lang="en" sz="1200">
                          <a:solidFill>
                            <a:srgbClr val="000000"/>
                          </a:solidFill>
                        </a:rPr>
                        <a:t>£600/day</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Solution architect</a:t>
                      </a:r>
                      <a:endParaRPr sz="1200"/>
                    </a:p>
                    <a:p>
                      <a:pPr indent="0" lvl="0" marL="0" marR="0" rtl="0" algn="l">
                        <a:spcBef>
                          <a:spcPts val="0"/>
                        </a:spcBef>
                        <a:spcAft>
                          <a:spcPts val="0"/>
                        </a:spcAft>
                        <a:buNone/>
                      </a:pPr>
                      <a:r>
                        <a:rPr lang="en" sz="1200">
                          <a:solidFill>
                            <a:srgbClr val="000000"/>
                          </a:solidFill>
                        </a:rPr>
                        <a:t>£600/day</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Test manager</a:t>
                      </a:r>
                      <a:endParaRPr sz="1200"/>
                    </a:p>
                    <a:p>
                      <a:pPr indent="0" lvl="0" marL="0" marR="0" rtl="0" algn="l">
                        <a:spcBef>
                          <a:spcPts val="0"/>
                        </a:spcBef>
                        <a:spcAft>
                          <a:spcPts val="0"/>
                        </a:spcAft>
                        <a:buNone/>
                      </a:pPr>
                      <a:r>
                        <a:rPr lang="en" sz="1200">
                          <a:solidFill>
                            <a:srgbClr val="000000"/>
                          </a:solidFill>
                        </a:rPr>
                        <a:t>£400/day</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Business analyst</a:t>
                      </a:r>
                      <a:endParaRPr sz="1200"/>
                    </a:p>
                    <a:p>
                      <a:pPr indent="0" lvl="0" marL="0" marR="0" rtl="0" algn="l">
                        <a:spcBef>
                          <a:spcPts val="0"/>
                        </a:spcBef>
                        <a:spcAft>
                          <a:spcPts val="0"/>
                        </a:spcAft>
                        <a:buNone/>
                      </a:pPr>
                      <a:r>
                        <a:rPr lang="en" sz="1200">
                          <a:solidFill>
                            <a:srgbClr val="000000"/>
                          </a:solidFill>
                        </a:rPr>
                        <a:t>£350/day</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Technical development Lead</a:t>
                      </a:r>
                      <a:endParaRPr sz="1200"/>
                    </a:p>
                    <a:p>
                      <a:pPr indent="0" lvl="0" marL="0" marR="0" rtl="0" algn="l">
                        <a:spcBef>
                          <a:spcPts val="0"/>
                        </a:spcBef>
                        <a:spcAft>
                          <a:spcPts val="0"/>
                        </a:spcAft>
                        <a:buNone/>
                      </a:pPr>
                      <a:r>
                        <a:rPr lang="en" sz="1200">
                          <a:solidFill>
                            <a:srgbClr val="000000"/>
                          </a:solidFill>
                        </a:rPr>
                        <a:t>£350/day</a:t>
                      </a:r>
                      <a:endParaRPr sz="1200"/>
                    </a:p>
                  </a:txBody>
                  <a:tcPr marT="36900" marB="36900" marR="73800" marL="73800"/>
                </a:tc>
              </a:tr>
              <a:tr h="2317275">
                <a:tc>
                  <a:txBody>
                    <a:bodyPr>
                      <a:noAutofit/>
                    </a:bodyPr>
                    <a:lstStyle/>
                    <a:p>
                      <a:pPr indent="0" lvl="0" marL="0" marR="0" rtl="0" algn="l">
                        <a:spcBef>
                          <a:spcPts val="0"/>
                        </a:spcBef>
                        <a:spcAft>
                          <a:spcPts val="0"/>
                        </a:spcAft>
                        <a:buNone/>
                      </a:pPr>
                      <a:r>
                        <a:rPr lang="en" sz="1200">
                          <a:solidFill>
                            <a:srgbClr val="000000"/>
                          </a:solidFill>
                        </a:rPr>
                        <a:t>This person is responsible for the successful delivery of one or a few aspects of the plan for the project.</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This person is responsible to successfully deliver the proposed project. He/she co-ordinate whole project and management.</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This person is the one who is responsible for the team's architecture. The role is to design decisions for solutions to get the best outcome.</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This person is responsible for the success of tests made for the product. This involves planning, management and resolution of issues that impede the test effort.</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This person works with functional or business areas to make/produce design proposals. The individual in this role must ask the right questions to make sure that solutions are appropriately designed.</a:t>
                      </a:r>
                      <a:endParaRPr sz="1200"/>
                    </a:p>
                  </a:txBody>
                  <a:tcPr marT="36900" marB="36900" marR="73800" marL="73800"/>
                </a:tc>
                <a:tc>
                  <a:txBody>
                    <a:bodyPr>
                      <a:noAutofit/>
                    </a:bodyPr>
                    <a:lstStyle/>
                    <a:p>
                      <a:pPr indent="0" lvl="0" marL="0" marR="0" rtl="0" algn="l">
                        <a:spcBef>
                          <a:spcPts val="0"/>
                        </a:spcBef>
                        <a:spcAft>
                          <a:spcPts val="0"/>
                        </a:spcAft>
                        <a:buNone/>
                      </a:pPr>
                      <a:r>
                        <a:rPr lang="en" sz="1200">
                          <a:solidFill>
                            <a:srgbClr val="000000"/>
                          </a:solidFill>
                        </a:rPr>
                        <a:t>This person is responsible for leading a team of developers working on this project. He/she is responsible for the quality of the product and they are “hands-on” with the code.</a:t>
                      </a:r>
                      <a:endParaRPr sz="1200"/>
                    </a:p>
                  </a:txBody>
                  <a:tcPr marT="36900" marB="36900" marR="73800" marL="738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Job Descriptions</a:t>
            </a:r>
            <a:endParaRPr>
              <a:solidFill>
                <a:srgbClr val="03A7E6"/>
              </a:solidFill>
            </a:endParaRPr>
          </a:p>
        </p:txBody>
      </p:sp>
      <p:graphicFrame>
        <p:nvGraphicFramePr>
          <p:cNvPr id="210" name="Google Shape;210;p30"/>
          <p:cNvGraphicFramePr/>
          <p:nvPr/>
        </p:nvGraphicFramePr>
        <p:xfrm>
          <a:off x="354940" y="1158550"/>
          <a:ext cx="3000000" cy="3000000"/>
        </p:xfrm>
        <a:graphic>
          <a:graphicData uri="http://schemas.openxmlformats.org/drawingml/2006/table">
            <a:tbl>
              <a:tblPr bandRow="1" firstRow="1">
                <a:noFill/>
                <a:tableStyleId>{D6A181F2-42F9-47A5-9864-0C8E22F48E7D}</a:tableStyleId>
              </a:tblPr>
              <a:tblGrid>
                <a:gridCol w="1219325"/>
                <a:gridCol w="1254475"/>
                <a:gridCol w="1078775"/>
                <a:gridCol w="1157825"/>
                <a:gridCol w="1122700"/>
                <a:gridCol w="1267825"/>
                <a:gridCol w="1509700"/>
              </a:tblGrid>
              <a:tr h="797875">
                <a:tc>
                  <a:txBody>
                    <a:bodyPr>
                      <a:noAutofit/>
                    </a:bodyPr>
                    <a:lstStyle/>
                    <a:p>
                      <a:pPr indent="0" lvl="0" marL="0" marR="0" rtl="0" algn="l">
                        <a:spcBef>
                          <a:spcPts val="0"/>
                        </a:spcBef>
                        <a:spcAft>
                          <a:spcPts val="0"/>
                        </a:spcAft>
                        <a:buNone/>
                      </a:pPr>
                      <a:r>
                        <a:rPr lang="en" sz="1200">
                          <a:solidFill>
                            <a:srgbClr val="000000"/>
                          </a:solidFill>
                        </a:rPr>
                        <a:t>Technical developer (Built)</a:t>
                      </a:r>
                      <a:endParaRPr sz="1200"/>
                    </a:p>
                    <a:p>
                      <a:pPr indent="0" lvl="0" marL="0" marR="0" rtl="0" algn="l">
                        <a:spcBef>
                          <a:spcPts val="0"/>
                        </a:spcBef>
                        <a:spcAft>
                          <a:spcPts val="0"/>
                        </a:spcAft>
                        <a:buNone/>
                      </a:pPr>
                      <a:r>
                        <a:rPr lang="en" sz="1200">
                          <a:solidFill>
                            <a:srgbClr val="000000"/>
                          </a:solidFill>
                        </a:rPr>
                        <a:t>£300/day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IT Security</a:t>
                      </a:r>
                      <a:endParaRPr sz="1200"/>
                    </a:p>
                    <a:p>
                      <a:pPr indent="0" lvl="0" marL="0" marR="0" rtl="0" algn="l">
                        <a:spcBef>
                          <a:spcPts val="0"/>
                        </a:spcBef>
                        <a:spcAft>
                          <a:spcPts val="0"/>
                        </a:spcAft>
                        <a:buNone/>
                      </a:pPr>
                      <a:r>
                        <a:rPr lang="en" sz="1200">
                          <a:solidFill>
                            <a:srgbClr val="000000"/>
                          </a:solidFill>
                        </a:rPr>
                        <a:t>£400/day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Service manager</a:t>
                      </a:r>
                      <a:endParaRPr sz="1200"/>
                    </a:p>
                    <a:p>
                      <a:pPr indent="0" lvl="0" marL="0" marR="0" rtl="0" algn="l">
                        <a:spcBef>
                          <a:spcPts val="0"/>
                        </a:spcBef>
                        <a:spcAft>
                          <a:spcPts val="0"/>
                        </a:spcAft>
                        <a:buNone/>
                      </a:pPr>
                      <a:r>
                        <a:rPr lang="en" sz="1200">
                          <a:solidFill>
                            <a:srgbClr val="000000"/>
                          </a:solidFill>
                        </a:rPr>
                        <a:t>£500/day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BAU Support team lead</a:t>
                      </a:r>
                      <a:endParaRPr sz="1200"/>
                    </a:p>
                    <a:p>
                      <a:pPr indent="0" lvl="0" marL="0" marR="0" rtl="0" algn="l">
                        <a:spcBef>
                          <a:spcPts val="0"/>
                        </a:spcBef>
                        <a:spcAft>
                          <a:spcPts val="0"/>
                        </a:spcAft>
                        <a:buNone/>
                      </a:pPr>
                      <a:r>
                        <a:rPr lang="en" sz="1200">
                          <a:solidFill>
                            <a:srgbClr val="000000"/>
                          </a:solidFill>
                        </a:rPr>
                        <a:t>£325/day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BAU support team analyst</a:t>
                      </a:r>
                      <a:endParaRPr sz="1200"/>
                    </a:p>
                    <a:p>
                      <a:pPr indent="0" lvl="0" marL="0" marR="0" rtl="0" algn="l">
                        <a:spcBef>
                          <a:spcPts val="0"/>
                        </a:spcBef>
                        <a:spcAft>
                          <a:spcPts val="0"/>
                        </a:spcAft>
                        <a:buNone/>
                      </a:pPr>
                      <a:r>
                        <a:rPr lang="en" sz="1200">
                          <a:solidFill>
                            <a:srgbClr val="000000"/>
                          </a:solidFill>
                        </a:rPr>
                        <a:t>£275/day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UAT manager</a:t>
                      </a:r>
                      <a:endParaRPr sz="1200"/>
                    </a:p>
                    <a:p>
                      <a:pPr indent="0" lvl="0" marL="0" marR="0" rtl="0" algn="l">
                        <a:spcBef>
                          <a:spcPts val="0"/>
                        </a:spcBef>
                        <a:spcAft>
                          <a:spcPts val="0"/>
                        </a:spcAft>
                        <a:buNone/>
                      </a:pPr>
                      <a:r>
                        <a:rPr lang="en" sz="1200">
                          <a:solidFill>
                            <a:srgbClr val="000000"/>
                          </a:solidFill>
                        </a:rPr>
                        <a:t>£350/day</a:t>
                      </a:r>
                      <a:endParaRPr sz="1200"/>
                    </a:p>
                  </a:txBody>
                  <a:tcPr marT="36950" marB="36950" marR="73900" marL="73900"/>
                </a:tc>
                <a:tc>
                  <a:txBody>
                    <a:bodyPr>
                      <a:noAutofit/>
                    </a:bodyPr>
                    <a:lstStyle/>
                    <a:p>
                      <a:pPr indent="0" lvl="0" marL="0" marR="0" rtl="0" algn="l">
                        <a:spcBef>
                          <a:spcPts val="0"/>
                        </a:spcBef>
                        <a:spcAft>
                          <a:spcPts val="0"/>
                        </a:spcAft>
                        <a:buNone/>
                      </a:pPr>
                      <a:r>
                        <a:rPr lang="en" sz="1200">
                          <a:solidFill>
                            <a:srgbClr val="000000"/>
                          </a:solidFill>
                        </a:rPr>
                        <a:t>UAT analyst</a:t>
                      </a:r>
                      <a:endParaRPr sz="1200"/>
                    </a:p>
                    <a:p>
                      <a:pPr indent="0" lvl="0" marL="0" marR="0" rtl="0" algn="l">
                        <a:spcBef>
                          <a:spcPts val="0"/>
                        </a:spcBef>
                        <a:spcAft>
                          <a:spcPts val="0"/>
                        </a:spcAft>
                        <a:buNone/>
                      </a:pPr>
                      <a:r>
                        <a:rPr lang="en" sz="1200">
                          <a:solidFill>
                            <a:srgbClr val="000000"/>
                          </a:solidFill>
                        </a:rPr>
                        <a:t>£300/day</a:t>
                      </a:r>
                      <a:endParaRPr sz="1200"/>
                    </a:p>
                  </a:txBody>
                  <a:tcPr marT="36950" marB="36950" marR="73900" marL="73900"/>
                </a:tc>
              </a:tr>
              <a:tr h="2715725">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This is a person who actually programs the product. He/she writes/debugs and executes the source code. This person must have a good understanding in the language used to code.</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This person is responsible for protecting the network, systems &amp; infrastructure used for the project. They have to make sure that data is safe from unauthorised access or any damage.</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This person has to make sure that services meet the business needs and are delivered in the right way. These people are managing the service lifecycle.</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This person leads the team of support specialists. You have to make sure that they are doing what they suppose to do and help them with it.</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This person has to help customers to use this new product – answer all questions, solve problems they face or do anything else that is needed.</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It is a person who will lead the testing team, help them to follow the plan test manager made for them.</a:t>
                      </a:r>
                      <a:endParaRPr sz="1200"/>
                    </a:p>
                  </a:txBody>
                  <a:tcPr marT="36950" marB="36950" marR="73900" marL="73900"/>
                </a:tc>
                <a:tc>
                  <a:txBody>
                    <a:bodyPr>
                      <a:noAutofit/>
                    </a:bodyPr>
                    <a:lstStyle/>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rPr lang="en" sz="1200">
                          <a:solidFill>
                            <a:srgbClr val="000000"/>
                          </a:solidFill>
                        </a:rPr>
                        <a:t>A person who will test the product – different people are responsible/testing different parts of the product.</a:t>
                      </a:r>
                      <a:endParaRPr sz="1200"/>
                    </a:p>
                  </a:txBody>
                  <a:tcPr marT="36950" marB="36950" marR="73900" marL="739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931425"/>
            <a:ext cx="4007400" cy="126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Communication </a:t>
            </a:r>
            <a:endParaRPr>
              <a:solidFill>
                <a:srgbClr val="03A7E6"/>
              </a:solidFill>
            </a:endParaRPr>
          </a:p>
          <a:p>
            <a:pPr indent="0" lvl="0" marL="0" rtl="0" algn="l">
              <a:spcBef>
                <a:spcPts val="0"/>
              </a:spcBef>
              <a:spcAft>
                <a:spcPts val="0"/>
              </a:spcAft>
              <a:buNone/>
            </a:pPr>
            <a:r>
              <a:rPr lang="en">
                <a:solidFill>
                  <a:srgbClr val="03A7E6"/>
                </a:solidFill>
              </a:rPr>
              <a:t>Methods</a:t>
            </a:r>
            <a:endParaRPr>
              <a:solidFill>
                <a:srgbClr val="03A7E6"/>
              </a:solidFill>
            </a:endParaRPr>
          </a:p>
        </p:txBody>
      </p:sp>
      <p:sp>
        <p:nvSpPr>
          <p:cNvPr id="216" name="Google Shape;216;p31"/>
          <p:cNvSpPr txBox="1"/>
          <p:nvPr>
            <p:ph idx="1" type="body"/>
          </p:nvPr>
        </p:nvSpPr>
        <p:spPr>
          <a:xfrm>
            <a:off x="233875" y="2280850"/>
            <a:ext cx="3832200" cy="20187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SzPts val="1800"/>
              <a:buChar char="-"/>
            </a:pPr>
            <a:r>
              <a:rPr lang="en" sz="1800"/>
              <a:t>Via the internet;</a:t>
            </a:r>
            <a:endParaRPr sz="1800"/>
          </a:p>
          <a:p>
            <a:pPr indent="0" lvl="0" marL="365760" rtl="0" algn="l">
              <a:spcBef>
                <a:spcPts val="300"/>
              </a:spcBef>
              <a:spcAft>
                <a:spcPts val="0"/>
              </a:spcAft>
              <a:buNone/>
            </a:pPr>
            <a:r>
              <a:rPr lang="en" sz="1800"/>
              <a:t>Emails, Webex</a:t>
            </a:r>
            <a:endParaRPr sz="1800"/>
          </a:p>
          <a:p>
            <a:pPr indent="-342900" lvl="0" marL="457200" rtl="0" algn="l">
              <a:spcBef>
                <a:spcPts val="300"/>
              </a:spcBef>
              <a:spcAft>
                <a:spcPts val="0"/>
              </a:spcAft>
              <a:buSzPts val="1800"/>
              <a:buChar char="-"/>
            </a:pPr>
            <a:r>
              <a:rPr lang="en" sz="1800"/>
              <a:t>Scrum  Meetings;</a:t>
            </a:r>
            <a:endParaRPr sz="1800"/>
          </a:p>
          <a:p>
            <a:pPr indent="-342900" lvl="0" marL="457200" rtl="0" algn="l">
              <a:spcBef>
                <a:spcPts val="0"/>
              </a:spcBef>
              <a:spcAft>
                <a:spcPts val="0"/>
              </a:spcAft>
              <a:buSzPts val="1800"/>
              <a:buChar char="-"/>
            </a:pPr>
            <a:r>
              <a:rPr lang="en" sz="1800"/>
              <a:t>Presentations</a:t>
            </a:r>
            <a:endParaRPr sz="1800"/>
          </a:p>
        </p:txBody>
      </p:sp>
      <p:sp>
        <p:nvSpPr>
          <p:cNvPr id="217" name="Google Shape;217;p31"/>
          <p:cNvSpPr txBox="1"/>
          <p:nvPr>
            <p:ph type="title"/>
          </p:nvPr>
        </p:nvSpPr>
        <p:spPr>
          <a:xfrm>
            <a:off x="4708600" y="1048150"/>
            <a:ext cx="3832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latin typeface="Georgia"/>
                <a:ea typeface="Georgia"/>
                <a:cs typeface="Georgia"/>
                <a:sym typeface="Georgia"/>
              </a:rPr>
              <a:t>Hiring Methods</a:t>
            </a:r>
            <a:endParaRPr>
              <a:solidFill>
                <a:srgbClr val="03A7E6"/>
              </a:solidFill>
              <a:latin typeface="Georgia"/>
              <a:ea typeface="Georgia"/>
              <a:cs typeface="Georgia"/>
              <a:sym typeface="Georgia"/>
            </a:endParaRPr>
          </a:p>
        </p:txBody>
      </p:sp>
      <p:sp>
        <p:nvSpPr>
          <p:cNvPr id="218" name="Google Shape;218;p31"/>
          <p:cNvSpPr txBox="1"/>
          <p:nvPr/>
        </p:nvSpPr>
        <p:spPr>
          <a:xfrm>
            <a:off x="4863700" y="1899100"/>
            <a:ext cx="3677100" cy="27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While looking for right people to work on this project, we will follow usual hiring patterns.</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 sz="1800">
                <a:latin typeface="Georgia"/>
                <a:ea typeface="Georgia"/>
                <a:cs typeface="Georgia"/>
                <a:sym typeface="Georgia"/>
              </a:rPr>
              <a:t>If you are interested more on that, please ask after the presentation.</a:t>
            </a:r>
            <a:endParaRPr sz="1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Quality Plan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idx="1" type="body"/>
          </p:nvPr>
        </p:nvSpPr>
        <p:spPr>
          <a:xfrm>
            <a:off x="311700" y="588275"/>
            <a:ext cx="8520600" cy="42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t>Quality Plan is provided to make sure that project will be handled in the best way possible and it is approved by Program Manager.</a:t>
            </a:r>
            <a:endParaRPr sz="1600"/>
          </a:p>
          <a:p>
            <a:pPr indent="0" lvl="0" marL="0" rtl="0" algn="l">
              <a:spcBef>
                <a:spcPts val="0"/>
              </a:spcBef>
              <a:spcAft>
                <a:spcPts val="0"/>
              </a:spcAft>
              <a:buClr>
                <a:srgbClr val="000000"/>
              </a:buClr>
              <a:buSzPts val="1100"/>
              <a:buFont typeface="Arial"/>
              <a:buNone/>
            </a:pPr>
            <a:r>
              <a:t/>
            </a:r>
            <a:endParaRPr sz="1600"/>
          </a:p>
          <a:p>
            <a:pPr indent="0" lvl="0" marL="0" rtl="0" algn="l">
              <a:spcBef>
                <a:spcPts val="0"/>
              </a:spcBef>
              <a:spcAft>
                <a:spcPts val="0"/>
              </a:spcAft>
              <a:buClr>
                <a:srgbClr val="000000"/>
              </a:buClr>
              <a:buSzPts val="1100"/>
              <a:buFont typeface="Arial"/>
              <a:buNone/>
            </a:pPr>
            <a:r>
              <a:rPr lang="en" sz="1600"/>
              <a:t>This will assure that:</a:t>
            </a:r>
            <a:endParaRPr sz="1600"/>
          </a:p>
          <a:p>
            <a:pPr indent="-330200" lvl="0" marL="457200" rtl="0" algn="l">
              <a:spcBef>
                <a:spcPts val="0"/>
              </a:spcBef>
              <a:spcAft>
                <a:spcPts val="0"/>
              </a:spcAft>
              <a:buSzPts val="1600"/>
              <a:buChar char="-"/>
            </a:pPr>
            <a:r>
              <a:rPr lang="en" sz="1600"/>
              <a:t>Project deliverables meet their stated requirements</a:t>
            </a:r>
            <a:endParaRPr sz="1600"/>
          </a:p>
          <a:p>
            <a:pPr indent="-330200" lvl="0" marL="457200" rtl="0" algn="l">
              <a:spcBef>
                <a:spcPts val="0"/>
              </a:spcBef>
              <a:spcAft>
                <a:spcPts val="0"/>
              </a:spcAft>
              <a:buSzPts val="1600"/>
              <a:buChar char="-"/>
            </a:pPr>
            <a:r>
              <a:rPr lang="en" sz="1600"/>
              <a:t>Project management processes are appropriately followed.</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The Approach to best possible quality of the Program Manager and other team leads will achieve this by:</a:t>
            </a:r>
            <a:endParaRPr sz="1600"/>
          </a:p>
          <a:p>
            <a:pPr indent="-330200" lvl="0" marL="457200" rtl="0" algn="l">
              <a:spcBef>
                <a:spcPts val="0"/>
              </a:spcBef>
              <a:spcAft>
                <a:spcPts val="0"/>
              </a:spcAft>
              <a:buSzPts val="1600"/>
              <a:buChar char="-"/>
            </a:pPr>
            <a:r>
              <a:rPr lang="en" sz="1600"/>
              <a:t>Early reviews of all important documents.</a:t>
            </a:r>
            <a:endParaRPr sz="1600"/>
          </a:p>
          <a:p>
            <a:pPr indent="-330200" lvl="0" marL="457200" rtl="0" algn="l">
              <a:spcBef>
                <a:spcPts val="0"/>
              </a:spcBef>
              <a:spcAft>
                <a:spcPts val="0"/>
              </a:spcAft>
              <a:buSzPts val="1600"/>
              <a:buChar char="-"/>
            </a:pPr>
            <a:r>
              <a:rPr lang="en" sz="1600"/>
              <a:t>Use the well-written and anchored quality standards and procedures for each work package.</a:t>
            </a:r>
            <a:endParaRPr sz="1600"/>
          </a:p>
          <a:p>
            <a:pPr indent="-330200" lvl="0" marL="457200" rtl="0" algn="l">
              <a:spcBef>
                <a:spcPts val="0"/>
              </a:spcBef>
              <a:spcAft>
                <a:spcPts val="0"/>
              </a:spcAft>
              <a:buSzPts val="1600"/>
              <a:buChar char="-"/>
            </a:pPr>
            <a:r>
              <a:rPr lang="en" sz="1600"/>
              <a:t>Using Satisfaction of a user as a guidelines for quality if there is no existing quality standards or procedures or they are not well defined.</a:t>
            </a:r>
            <a:endParaRPr sz="1600"/>
          </a:p>
          <a:p>
            <a:pPr indent="-330200" lvl="0" marL="457200" rtl="0" algn="l">
              <a:spcBef>
                <a:spcPts val="0"/>
              </a:spcBef>
              <a:spcAft>
                <a:spcPts val="0"/>
              </a:spcAft>
              <a:buSzPts val="1600"/>
              <a:buChar char="-"/>
            </a:pPr>
            <a:r>
              <a:rPr lang="en" sz="1600"/>
              <a:t>Quality control for this project will focus on the deliverables of the project, monitors them to verify that they are completed in the best quality.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25" name="Google Shape;125;p16"/>
          <p:cNvSpPr txBox="1"/>
          <p:nvPr>
            <p:ph idx="1" type="body"/>
          </p:nvPr>
        </p:nvSpPr>
        <p:spPr>
          <a:xfrm>
            <a:off x="311700" y="1152475"/>
            <a:ext cx="4278000" cy="3416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Char char="-"/>
            </a:pPr>
            <a:r>
              <a:rPr lang="en"/>
              <a:t>Introduction</a:t>
            </a:r>
            <a:endParaRPr/>
          </a:p>
          <a:p>
            <a:pPr indent="-317500" lvl="0" marL="457200" rtl="0" algn="l">
              <a:spcBef>
                <a:spcPts val="0"/>
              </a:spcBef>
              <a:spcAft>
                <a:spcPts val="0"/>
              </a:spcAft>
              <a:buClr>
                <a:srgbClr val="14C5F7"/>
              </a:buClr>
              <a:buSzPts val="1400"/>
              <a:buChar char="-"/>
            </a:pPr>
            <a:r>
              <a:rPr lang="en">
                <a:solidFill>
                  <a:srgbClr val="14C5F7"/>
                </a:solidFill>
              </a:rPr>
              <a:t>The Pot System</a:t>
            </a:r>
            <a:endParaRPr>
              <a:solidFill>
                <a:srgbClr val="14C5F7"/>
              </a:solidFill>
            </a:endParaRPr>
          </a:p>
          <a:p>
            <a:pPr indent="-317500" lvl="0" marL="457200" rtl="0" algn="l">
              <a:spcBef>
                <a:spcPts val="0"/>
              </a:spcBef>
              <a:spcAft>
                <a:spcPts val="0"/>
              </a:spcAft>
              <a:buSzPts val="1400"/>
              <a:buChar char="-"/>
            </a:pPr>
            <a:r>
              <a:rPr lang="en"/>
              <a:t>Inspiration</a:t>
            </a:r>
            <a:endParaRPr/>
          </a:p>
          <a:p>
            <a:pPr indent="-317500" lvl="0" marL="457200" rtl="0" algn="l">
              <a:spcBef>
                <a:spcPts val="0"/>
              </a:spcBef>
              <a:spcAft>
                <a:spcPts val="0"/>
              </a:spcAft>
              <a:buSzPts val="1400"/>
              <a:buChar char="-"/>
            </a:pPr>
            <a:r>
              <a:rPr lang="en"/>
              <a:t>UX</a:t>
            </a:r>
            <a:endParaRPr/>
          </a:p>
          <a:p>
            <a:pPr indent="-317500" lvl="0" marL="457200" rtl="0" algn="l">
              <a:spcBef>
                <a:spcPts val="0"/>
              </a:spcBef>
              <a:spcAft>
                <a:spcPts val="0"/>
              </a:spcAft>
              <a:buSzPts val="1400"/>
              <a:buChar char="-"/>
            </a:pPr>
            <a:r>
              <a:rPr lang="en"/>
              <a:t>Demonstration</a:t>
            </a:r>
            <a:endParaRPr/>
          </a:p>
          <a:p>
            <a:pPr indent="-317500" lvl="0" marL="457200" rtl="0" algn="l">
              <a:spcBef>
                <a:spcPts val="0"/>
              </a:spcBef>
              <a:spcAft>
                <a:spcPts val="0"/>
              </a:spcAft>
              <a:buSzPts val="1400"/>
              <a:buChar char="-"/>
            </a:pPr>
            <a:r>
              <a:rPr lang="en"/>
              <a:t>Scope</a:t>
            </a:r>
            <a:endParaRPr/>
          </a:p>
          <a:p>
            <a:pPr indent="-317500" lvl="0" marL="457200" rtl="0" algn="l">
              <a:spcBef>
                <a:spcPts val="0"/>
              </a:spcBef>
              <a:spcAft>
                <a:spcPts val="0"/>
              </a:spcAft>
              <a:buSzPts val="1400"/>
              <a:buChar char="-"/>
            </a:pPr>
            <a:r>
              <a:rPr lang="en"/>
              <a:t>Communication and Human Resources</a:t>
            </a:r>
            <a:endParaRPr/>
          </a:p>
          <a:p>
            <a:pPr indent="0" lvl="0" marL="0" rtl="0" algn="l">
              <a:spcBef>
                <a:spcPts val="300"/>
              </a:spcBef>
              <a:spcAft>
                <a:spcPts val="0"/>
              </a:spcAft>
              <a:buNone/>
            </a:pPr>
            <a:r>
              <a:t/>
            </a:r>
            <a:endParaRPr/>
          </a:p>
        </p:txBody>
      </p:sp>
      <p:sp>
        <p:nvSpPr>
          <p:cNvPr id="126" name="Google Shape;126;p16"/>
          <p:cNvSpPr txBox="1"/>
          <p:nvPr>
            <p:ph idx="1" type="body"/>
          </p:nvPr>
        </p:nvSpPr>
        <p:spPr>
          <a:xfrm>
            <a:off x="3969300" y="1152475"/>
            <a:ext cx="4641000" cy="3416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SzPts val="1400"/>
              <a:buChar char="-"/>
            </a:pPr>
            <a:r>
              <a:rPr lang="en"/>
              <a:t>Job Descriptions</a:t>
            </a:r>
            <a:endParaRPr/>
          </a:p>
          <a:p>
            <a:pPr indent="-317500" lvl="0" marL="457200" rtl="0" algn="l">
              <a:spcBef>
                <a:spcPts val="0"/>
              </a:spcBef>
              <a:spcAft>
                <a:spcPts val="0"/>
              </a:spcAft>
              <a:buSzPts val="1400"/>
              <a:buChar char="-"/>
            </a:pPr>
            <a:r>
              <a:rPr lang="en"/>
              <a:t>Communication Methods</a:t>
            </a:r>
            <a:endParaRPr/>
          </a:p>
          <a:p>
            <a:pPr indent="-317500" lvl="0" marL="457200" rtl="0" algn="l">
              <a:spcBef>
                <a:spcPts val="0"/>
              </a:spcBef>
              <a:spcAft>
                <a:spcPts val="0"/>
              </a:spcAft>
              <a:buSzPts val="1400"/>
              <a:buChar char="-"/>
            </a:pPr>
            <a:r>
              <a:rPr lang="en"/>
              <a:t>Hiring Methods</a:t>
            </a:r>
            <a:endParaRPr/>
          </a:p>
          <a:p>
            <a:pPr indent="-317500" lvl="0" marL="457200" rtl="0" algn="l">
              <a:spcBef>
                <a:spcPts val="0"/>
              </a:spcBef>
              <a:spcAft>
                <a:spcPts val="0"/>
              </a:spcAft>
              <a:buSzPts val="1400"/>
              <a:buChar char="-"/>
            </a:pPr>
            <a:r>
              <a:rPr lang="en"/>
              <a:t>Quality Assurance Plan</a:t>
            </a:r>
            <a:endParaRPr/>
          </a:p>
          <a:p>
            <a:pPr indent="-317500" lvl="0" marL="457200" rtl="0" algn="l">
              <a:spcBef>
                <a:spcPts val="0"/>
              </a:spcBef>
              <a:spcAft>
                <a:spcPts val="0"/>
              </a:spcAft>
              <a:buSzPts val="1400"/>
              <a:buChar char="-"/>
            </a:pPr>
            <a:r>
              <a:rPr lang="en"/>
              <a:t>Roles</a:t>
            </a:r>
            <a:endParaRPr/>
          </a:p>
          <a:p>
            <a:pPr indent="-317500" lvl="0" marL="457200" rtl="0" algn="l">
              <a:spcBef>
                <a:spcPts val="0"/>
              </a:spcBef>
              <a:spcAft>
                <a:spcPts val="0"/>
              </a:spcAft>
              <a:buSzPts val="1400"/>
              <a:buChar char="-"/>
            </a:pPr>
            <a:r>
              <a:rPr lang="en"/>
              <a:t>Costs</a:t>
            </a:r>
            <a:endParaRPr/>
          </a:p>
          <a:p>
            <a:pPr indent="-317500" lvl="0" marL="457200" rtl="0" algn="l">
              <a:spcBef>
                <a:spcPts val="0"/>
              </a:spcBef>
              <a:spcAft>
                <a:spcPts val="0"/>
              </a:spcAft>
              <a:buSzPts val="1400"/>
              <a:buChar char="-"/>
            </a:pPr>
            <a:r>
              <a:rPr lang="en"/>
              <a:t>Procurement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Possible risks for the project</a:t>
            </a:r>
            <a:endParaRPr>
              <a:solidFill>
                <a:srgbClr val="03A7E6"/>
              </a:solidFill>
            </a:endParaRPr>
          </a:p>
        </p:txBody>
      </p:sp>
      <p:graphicFrame>
        <p:nvGraphicFramePr>
          <p:cNvPr id="234" name="Google Shape;234;p34"/>
          <p:cNvGraphicFramePr/>
          <p:nvPr/>
        </p:nvGraphicFramePr>
        <p:xfrm>
          <a:off x="683287" y="1062125"/>
          <a:ext cx="3000000" cy="3000000"/>
        </p:xfrm>
        <a:graphic>
          <a:graphicData uri="http://schemas.openxmlformats.org/drawingml/2006/table">
            <a:tbl>
              <a:tblPr bandRow="1" firstRow="1">
                <a:noFill/>
                <a:tableStyleId>{18D93B99-7122-4A26-91EA-13922BACA8EB}</a:tableStyleId>
              </a:tblPr>
              <a:tblGrid>
                <a:gridCol w="1731725"/>
                <a:gridCol w="2563425"/>
                <a:gridCol w="1537925"/>
                <a:gridCol w="1944350"/>
              </a:tblGrid>
              <a:tr h="244100">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Risk</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Risk level (L/M/H)</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Likelihood of event</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Mitigation strategy</a:t>
                      </a:r>
                      <a:endParaRPr sz="1300">
                        <a:latin typeface="Georgia"/>
                        <a:ea typeface="Georgia"/>
                        <a:cs typeface="Georgia"/>
                        <a:sym typeface="Georgia"/>
                      </a:endParaRPr>
                    </a:p>
                  </a:txBody>
                  <a:tcPr marT="34300" marB="34300" marR="68600" marL="68600"/>
                </a:tc>
              </a:tr>
              <a:tr h="268100">
                <a:tc>
                  <a:txBody>
                    <a:bodyPr>
                      <a:noAutofit/>
                    </a:bodyPr>
                    <a:lstStyle/>
                    <a:p>
                      <a:pPr indent="0" lvl="0" marL="0" marR="0" rtl="0" algn="l">
                        <a:spcBef>
                          <a:spcPts val="0"/>
                        </a:spcBef>
                        <a:spcAft>
                          <a:spcPts val="0"/>
                        </a:spcAft>
                        <a:buNone/>
                      </a:pPr>
                      <a:r>
                        <a:rPr lang="en" sz="1300" u="sng">
                          <a:solidFill>
                            <a:schemeClr val="dk1"/>
                          </a:solidFill>
                          <a:latin typeface="Georgia"/>
                          <a:ea typeface="Georgia"/>
                          <a:cs typeface="Georgia"/>
                          <a:sym typeface="Georgia"/>
                        </a:rPr>
                        <a:t>Project Size</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r>
              <a:tr h="497875">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Person hours</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H: more than they were asked to work for</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Likely</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Asking them to work days that will be paid as promised.</a:t>
                      </a:r>
                      <a:endParaRPr sz="1300">
                        <a:latin typeface="Georgia"/>
                        <a:ea typeface="Georgia"/>
                        <a:cs typeface="Georgia"/>
                        <a:sym typeface="Georgia"/>
                      </a:endParaRPr>
                    </a:p>
                  </a:txBody>
                  <a:tcPr marT="34300" marB="34300" marR="68600" marL="68600"/>
                </a:tc>
              </a:tr>
              <a:tr h="497875">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Team size peak</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H: could need more people that originally employed</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Certainly</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Hiring few extra people to help team finish the project.</a:t>
                      </a:r>
                      <a:endParaRPr sz="1300">
                        <a:latin typeface="Georgia"/>
                        <a:ea typeface="Georgia"/>
                        <a:cs typeface="Georgia"/>
                        <a:sym typeface="Georgia"/>
                      </a:endParaRPr>
                    </a:p>
                  </a:txBody>
                  <a:tcPr marT="34300" marB="34300" marR="68600" marL="68600"/>
                </a:tc>
              </a:tr>
              <a:tr h="203625">
                <a:tc>
                  <a:txBody>
                    <a:bodyPr>
                      <a:noAutofit/>
                    </a:bodyPr>
                    <a:lstStyle/>
                    <a:p>
                      <a:pPr indent="0" lvl="0" marL="0" marR="0" rtl="0" algn="l">
                        <a:spcBef>
                          <a:spcPts val="0"/>
                        </a:spcBef>
                        <a:spcAft>
                          <a:spcPts val="0"/>
                        </a:spcAft>
                        <a:buNone/>
                      </a:pPr>
                      <a:r>
                        <a:rPr lang="en" sz="1300" u="sng">
                          <a:solidFill>
                            <a:schemeClr val="dk1"/>
                          </a:solidFill>
                          <a:latin typeface="Georgia"/>
                          <a:ea typeface="Georgia"/>
                          <a:cs typeface="Georgia"/>
                          <a:sym typeface="Georgia"/>
                        </a:rPr>
                        <a:t>Project Definition</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r>
              <a:tr h="497875">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Users knowledge</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M: not everyone has same knowledge with technologies but most people do</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Unlikely</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If there is any questions there will be a phone line to call and ask questions.</a:t>
                      </a:r>
                      <a:endParaRPr sz="1300">
                        <a:latin typeface="Georgia"/>
                        <a:ea typeface="Georgia"/>
                        <a:cs typeface="Georgia"/>
                        <a:sym typeface="Georgia"/>
                      </a:endParaRPr>
                    </a:p>
                  </a:txBody>
                  <a:tcPr marT="34300" marB="34300" marR="68600" marL="68600"/>
                </a:tc>
              </a:tr>
              <a:tr h="394200">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Deliverables unclear</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L: they are all well defined</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Unlikely</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r>
              <a:tr h="394200">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Cost unrealistic</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L: well predicted with set costs for everything needed</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rPr lang="en" sz="1300">
                          <a:solidFill>
                            <a:schemeClr val="dk1"/>
                          </a:solidFill>
                          <a:latin typeface="Georgia"/>
                          <a:ea typeface="Georgia"/>
                          <a:cs typeface="Georgia"/>
                          <a:sym typeface="Georgia"/>
                        </a:rPr>
                        <a:t>Unlikely</a:t>
                      </a:r>
                      <a:endParaRPr sz="1300">
                        <a:latin typeface="Georgia"/>
                        <a:ea typeface="Georgia"/>
                        <a:cs typeface="Georgia"/>
                        <a:sym typeface="Georgia"/>
                      </a:endParaRPr>
                    </a:p>
                  </a:txBody>
                  <a:tcPr marT="34300" marB="34300" marR="68600" marL="68600"/>
                </a:tc>
                <a:tc>
                  <a:txBody>
                    <a:bodyPr>
                      <a:noAutofit/>
                    </a:bodyPr>
                    <a:lstStyle/>
                    <a:p>
                      <a:pPr indent="0" lvl="0" marL="0" marR="0" rtl="0" algn="l">
                        <a:spcBef>
                          <a:spcPts val="0"/>
                        </a:spcBef>
                        <a:spcAft>
                          <a:spcPts val="0"/>
                        </a:spcAft>
                        <a:buNone/>
                      </a:pPr>
                      <a:r>
                        <a:t/>
                      </a:r>
                      <a:endParaRPr sz="1300">
                        <a:solidFill>
                          <a:schemeClr val="dk1"/>
                        </a:solidFill>
                        <a:latin typeface="Georgia"/>
                        <a:ea typeface="Georgia"/>
                        <a:cs typeface="Georgia"/>
                        <a:sym typeface="Georgia"/>
                      </a:endParaRPr>
                    </a:p>
                  </a:txBody>
                  <a:tcPr marT="34300" marB="34300" marR="68600" marL="686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Costs and Timeline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nvSpPr>
        <p:spPr>
          <a:xfrm>
            <a:off x="231450" y="694350"/>
            <a:ext cx="8560200" cy="37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4BAFF"/>
                </a:solidFill>
                <a:latin typeface="Georgia"/>
                <a:ea typeface="Georgia"/>
                <a:cs typeface="Georgia"/>
                <a:sym typeface="Georgia"/>
              </a:rPr>
              <a:t>Stage 1 - INITIATION</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rPr b="1" lang="en" sz="2400">
                <a:solidFill>
                  <a:srgbClr val="04BAFF"/>
                </a:solidFill>
                <a:latin typeface="Georgia"/>
                <a:ea typeface="Georgia"/>
                <a:cs typeface="Georgia"/>
                <a:sym typeface="Georgia"/>
              </a:rPr>
              <a:t>(2 weeks)</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Defining solutions, objectives and problems.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People needed for this stage: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Program Manager - 10 days/£6000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2 Project Managers - 10 days each/£4000 each </a:t>
            </a:r>
            <a:endParaRPr>
              <a:latin typeface="Georgia"/>
              <a:ea typeface="Georgia"/>
              <a:cs typeface="Georgia"/>
              <a:sym typeface="Georgia"/>
            </a:endParaRPr>
          </a:p>
        </p:txBody>
      </p:sp>
      <p:sp>
        <p:nvSpPr>
          <p:cNvPr id="245" name="Google Shape;245;p36"/>
          <p:cNvSpPr txBox="1"/>
          <p:nvPr/>
        </p:nvSpPr>
        <p:spPr>
          <a:xfrm>
            <a:off x="2313600" y="3544850"/>
            <a:ext cx="5232900" cy="10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£50 000 for the advertisement.</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£250 000 for the salaries of the </a:t>
            </a:r>
            <a:r>
              <a:rPr lang="en">
                <a:latin typeface="Georgia"/>
                <a:ea typeface="Georgia"/>
                <a:cs typeface="Georgia"/>
                <a:sym typeface="Georgia"/>
              </a:rPr>
              <a:t>employees</a:t>
            </a:r>
            <a:r>
              <a:rPr lang="en">
                <a:latin typeface="Georgia"/>
                <a:ea typeface="Georgia"/>
                <a:cs typeface="Georgia"/>
                <a:sym typeface="Georgia"/>
              </a:rPr>
              <a:t>.</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£150 000 extra money, going to used to be used as cover money for the overtime. </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nvSpPr>
        <p:spPr>
          <a:xfrm>
            <a:off x="311275" y="856025"/>
            <a:ext cx="8541000" cy="36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4BAFF"/>
                </a:solidFill>
                <a:latin typeface="Georgia"/>
                <a:ea typeface="Georgia"/>
                <a:cs typeface="Georgia"/>
                <a:sym typeface="Georgia"/>
              </a:rPr>
              <a:t>Stage 2 - PLANNING</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rPr b="1" lang="en" sz="2400">
                <a:solidFill>
                  <a:srgbClr val="04BAFF"/>
                </a:solidFill>
                <a:latin typeface="Georgia"/>
                <a:ea typeface="Georgia"/>
                <a:cs typeface="Georgia"/>
                <a:sym typeface="Georgia"/>
              </a:rPr>
              <a:t>(4 weeks)</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Broke down project to parts/stage and fully planned.</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People needed for this stage: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Program manager - 20 days/ £12000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2 Project Managers - 20 days each/ £8000 each</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Business Analyst - 20 days/ £7000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Solution Architect - 20 days/ £12000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Service manager - 20 days/ £10000</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nvSpPr>
        <p:spPr>
          <a:xfrm>
            <a:off x="330750" y="700400"/>
            <a:ext cx="8560200" cy="37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4BAFF"/>
                </a:solidFill>
                <a:latin typeface="Georgia"/>
                <a:ea typeface="Georgia"/>
                <a:cs typeface="Georgia"/>
                <a:sym typeface="Georgia"/>
              </a:rPr>
              <a:t>Stage 3 - EXECUTION</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rPr b="1" lang="en" sz="2400">
                <a:solidFill>
                  <a:srgbClr val="04BAFF"/>
                </a:solidFill>
                <a:latin typeface="Georgia"/>
                <a:ea typeface="Georgia"/>
                <a:cs typeface="Georgia"/>
                <a:sym typeface="Georgia"/>
              </a:rPr>
              <a:t>(18 weeks)</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Code new functionality to the app, market it, test and document.</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People needed for this stage:</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Program Manager - 36 days/ £21600                               IT Security - 35 days/ £14000</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Test Manager - 20 days/ £8000                                        2 Technical Development (Builds) -  90 days each/</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3 UAT Analysts - 25 days/ £7500                                                                                                         £27000 each</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2 Project Managers - 36 days/ £14400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UAT Manager - 25 days/ £8750</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nvSpPr>
        <p:spPr>
          <a:xfrm>
            <a:off x="330750" y="700400"/>
            <a:ext cx="8560200" cy="37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4BAFF"/>
                </a:solidFill>
                <a:latin typeface="Georgia"/>
                <a:ea typeface="Georgia"/>
                <a:cs typeface="Georgia"/>
                <a:sym typeface="Georgia"/>
              </a:rPr>
              <a:t>Stage 4 - CLOSE-OUT</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rPr b="1" lang="en" sz="2400">
                <a:solidFill>
                  <a:srgbClr val="04BAFF"/>
                </a:solidFill>
                <a:latin typeface="Georgia"/>
                <a:ea typeface="Georgia"/>
                <a:cs typeface="Georgia"/>
                <a:sym typeface="Georgia"/>
              </a:rPr>
              <a:t>(4 </a:t>
            </a:r>
            <a:r>
              <a:rPr b="1" lang="en" sz="2400">
                <a:solidFill>
                  <a:srgbClr val="04BAFF"/>
                </a:solidFill>
                <a:latin typeface="Georgia"/>
                <a:ea typeface="Georgia"/>
                <a:cs typeface="Georgia"/>
                <a:sym typeface="Georgia"/>
              </a:rPr>
              <a:t>weeks</a:t>
            </a:r>
            <a:r>
              <a:rPr b="1" lang="en" sz="2400">
                <a:solidFill>
                  <a:srgbClr val="04BAFF"/>
                </a:solidFill>
                <a:latin typeface="Georgia"/>
                <a:ea typeface="Georgia"/>
                <a:cs typeface="Georgia"/>
                <a:sym typeface="Georgia"/>
              </a:rPr>
              <a:t>)</a:t>
            </a:r>
            <a:endParaRPr b="1" sz="2400">
              <a:solidFill>
                <a:srgbClr val="04BAFF"/>
              </a:solidFill>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Everything is finalized and help for the users is provided to start using new functionality.</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People needed for this stage: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Program Manager - 20 days/ £9000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BAU Support Team Lead - 20 days/ £6500</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3 BAU Support Team Analysts - 20 days each/ £5500</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Procurement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457200" y="400050"/>
            <a:ext cx="82296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3A7E6"/>
                </a:solidFill>
              </a:rPr>
              <a:t>Procurement</a:t>
            </a:r>
            <a:endParaRPr>
              <a:solidFill>
                <a:srgbClr val="03A7E6"/>
              </a:solidFill>
            </a:endParaRPr>
          </a:p>
        </p:txBody>
      </p:sp>
      <p:sp>
        <p:nvSpPr>
          <p:cNvPr id="271" name="Google Shape;271;p41"/>
          <p:cNvSpPr txBox="1"/>
          <p:nvPr>
            <p:ph idx="1" type="body"/>
          </p:nvPr>
        </p:nvSpPr>
        <p:spPr>
          <a:xfrm>
            <a:off x="457200" y="1001268"/>
            <a:ext cx="8229600" cy="3243900"/>
          </a:xfrm>
          <a:prstGeom prst="rect">
            <a:avLst/>
          </a:prstGeom>
        </p:spPr>
        <p:txBody>
          <a:bodyPr anchorCtr="0" anchor="t" bIns="91425" lIns="91425" spcFirstLastPara="1" rIns="91425" wrap="square" tIns="91425">
            <a:noAutofit/>
          </a:bodyPr>
          <a:lstStyle/>
          <a:p>
            <a:pPr indent="-342900" lvl="0" marL="457200" rtl="0" algn="l">
              <a:lnSpc>
                <a:spcPct val="70000"/>
              </a:lnSpc>
              <a:spcBef>
                <a:spcPts val="1000"/>
              </a:spcBef>
              <a:spcAft>
                <a:spcPts val="0"/>
              </a:spcAft>
              <a:buSzPts val="1800"/>
              <a:buChar char="-"/>
            </a:pPr>
            <a:r>
              <a:rPr lang="en" sz="1800"/>
              <a:t>In terms of the procurement, Materials are needed to a small degree but the main focus should be on the information needed from third parties.</a:t>
            </a:r>
            <a:endParaRPr sz="1800"/>
          </a:p>
          <a:p>
            <a:pPr indent="-342900" lvl="0" marL="457200" rtl="0" algn="l">
              <a:lnSpc>
                <a:spcPct val="70000"/>
              </a:lnSpc>
              <a:spcBef>
                <a:spcPts val="1000"/>
              </a:spcBef>
              <a:spcAft>
                <a:spcPts val="0"/>
              </a:spcAft>
              <a:buSzPts val="1800"/>
              <a:buChar char="-"/>
            </a:pPr>
            <a:r>
              <a:rPr lang="en" sz="1800"/>
              <a:t>As detailed in the business plans and specifications above, the open banking mobile app we are proposing to develop, will allow users to access their banking details not just Barclays customers</a:t>
            </a:r>
            <a:endParaRPr sz="1800"/>
          </a:p>
          <a:p>
            <a:pPr indent="-342900" lvl="0" marL="457200" rtl="0" algn="l">
              <a:lnSpc>
                <a:spcPct val="70000"/>
              </a:lnSpc>
              <a:spcBef>
                <a:spcPts val="1000"/>
              </a:spcBef>
              <a:spcAft>
                <a:spcPts val="0"/>
              </a:spcAft>
              <a:buSzPts val="1800"/>
              <a:buChar char="-"/>
            </a:pPr>
            <a:r>
              <a:rPr lang="en" sz="1800"/>
              <a:t>These agreements will cost, that is a given. These costs and contacts should be discussed and agreed on before we move forward with the mobile application. </a:t>
            </a:r>
            <a:endParaRPr sz="1800"/>
          </a:p>
          <a:p>
            <a:pPr indent="-342900" lvl="0" marL="457200" rtl="0" algn="l">
              <a:lnSpc>
                <a:spcPct val="70000"/>
              </a:lnSpc>
              <a:spcBef>
                <a:spcPts val="1000"/>
              </a:spcBef>
              <a:spcAft>
                <a:spcPts val="0"/>
              </a:spcAft>
              <a:buSzPts val="1800"/>
              <a:buChar char="-"/>
            </a:pPr>
            <a:r>
              <a:rPr lang="en" sz="1800"/>
              <a:t>In terms of physical computer laboratory and software’s needed for developing the mobile application including the GUI (Graphic User Interface) and linking databases, Barclays as a global company would have this side covered.</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2"/>
          <p:cNvSpPr txBox="1"/>
          <p:nvPr>
            <p:ph type="ctrTitle"/>
          </p:nvPr>
        </p:nvSpPr>
        <p:spPr>
          <a:xfrm>
            <a:off x="457200" y="1176875"/>
            <a:ext cx="5985900" cy="18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Barclays </a:t>
            </a:r>
            <a:endParaRPr/>
          </a:p>
          <a:p>
            <a:pPr indent="0" lvl="0" marL="0" rtl="0" algn="l">
              <a:spcBef>
                <a:spcPts val="0"/>
              </a:spcBef>
              <a:spcAft>
                <a:spcPts val="0"/>
              </a:spcAft>
              <a:buNone/>
            </a:pPr>
            <a:r>
              <a:rPr lang="en"/>
              <a:t>Tech Challenge</a:t>
            </a:r>
            <a:endParaRPr/>
          </a:p>
        </p:txBody>
      </p:sp>
      <p:sp>
        <p:nvSpPr>
          <p:cNvPr id="277" name="Google Shape;277;p42"/>
          <p:cNvSpPr txBox="1"/>
          <p:nvPr>
            <p:ph idx="1" type="subTitle"/>
          </p:nvPr>
        </p:nvSpPr>
        <p:spPr>
          <a:xfrm>
            <a:off x="457200" y="2924953"/>
            <a:ext cx="4953000" cy="1314600"/>
          </a:xfrm>
          <a:prstGeom prst="rect">
            <a:avLst/>
          </a:prstGeom>
        </p:spPr>
        <p:txBody>
          <a:bodyPr anchorCtr="0" anchor="t" bIns="91425" lIns="91425" spcFirstLastPara="1" rIns="91425" wrap="square" tIns="91425">
            <a:noAutofit/>
          </a:bodyPr>
          <a:lstStyle/>
          <a:p>
            <a:pPr indent="-507" lvl="0" marL="64008" rtl="0" algn="l">
              <a:spcBef>
                <a:spcPts val="300"/>
              </a:spcBef>
              <a:spcAft>
                <a:spcPts val="0"/>
              </a:spcAft>
              <a:buNone/>
            </a:pPr>
            <a:r>
              <a:rPr lang="en"/>
              <a:t>Thank you for Listening,</a:t>
            </a:r>
            <a:endParaRPr/>
          </a:p>
          <a:p>
            <a:pPr indent="-507" lvl="0" marL="64008" rtl="0" algn="l">
              <a:spcBef>
                <a:spcPts val="300"/>
              </a:spcBef>
              <a:spcAft>
                <a:spcPts val="0"/>
              </a:spcAft>
              <a:buNone/>
            </a:pPr>
            <a:r>
              <a:rPr lang="en"/>
              <a:t>Any Questions?</a:t>
            </a:r>
            <a:endParaRPr/>
          </a:p>
        </p:txBody>
      </p:sp>
      <p:sp>
        <p:nvSpPr>
          <p:cNvPr id="278" name="Google Shape;278;p42"/>
          <p:cNvSpPr/>
          <p:nvPr/>
        </p:nvSpPr>
        <p:spPr>
          <a:xfrm>
            <a:off x="0" y="4409725"/>
            <a:ext cx="1368900" cy="73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a:t>
            </a:r>
            <a:endParaRPr>
              <a:solidFill>
                <a:srgbClr val="0179AD"/>
              </a:solidFill>
            </a:endParaRPr>
          </a:p>
        </p:txBody>
      </p:sp>
      <p:sp>
        <p:nvSpPr>
          <p:cNvPr id="132" name="Google Shape;13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300"/>
              </a:spcBef>
              <a:spcAft>
                <a:spcPts val="0"/>
              </a:spcAft>
              <a:buSzPts val="2400"/>
              <a:buChar char="-"/>
            </a:pPr>
            <a:r>
              <a:rPr lang="en" sz="2400"/>
              <a:t>Team of 6 Bradford Students</a:t>
            </a:r>
            <a:endParaRPr sz="2400"/>
          </a:p>
          <a:p>
            <a:pPr indent="0" lvl="0" marL="457200" rtl="0" algn="l">
              <a:spcBef>
                <a:spcPts val="300"/>
              </a:spcBef>
              <a:spcAft>
                <a:spcPts val="0"/>
              </a:spcAft>
              <a:buNone/>
            </a:pPr>
            <a:r>
              <a:rPr lang="en" sz="2400"/>
              <a:t>		Five 1st Years, One 2nd Year</a:t>
            </a:r>
            <a:endParaRPr sz="2400"/>
          </a:p>
          <a:p>
            <a:pPr indent="-381000" lvl="0" marL="457200" rtl="0" algn="l">
              <a:spcBef>
                <a:spcPts val="300"/>
              </a:spcBef>
              <a:spcAft>
                <a:spcPts val="0"/>
              </a:spcAft>
              <a:buSzPts val="2400"/>
              <a:buChar char="-"/>
            </a:pPr>
            <a:r>
              <a:rPr lang="en" sz="2400"/>
              <a:t>Open Banking</a:t>
            </a:r>
            <a:endParaRPr sz="2400"/>
          </a:p>
          <a:p>
            <a:pPr indent="-381000" lvl="0" marL="457200" rtl="0" algn="l">
              <a:spcBef>
                <a:spcPts val="0"/>
              </a:spcBef>
              <a:spcAft>
                <a:spcPts val="0"/>
              </a:spcAft>
              <a:buSzPts val="2400"/>
              <a:buChar char="-"/>
            </a:pPr>
            <a:r>
              <a:rPr lang="en" sz="2400"/>
              <a:t>App Synopsis </a:t>
            </a:r>
            <a:endParaRPr sz="2400"/>
          </a:p>
          <a:p>
            <a:pPr indent="0" lvl="0" marL="457200" rtl="0" algn="l">
              <a:spcBef>
                <a:spcPts val="3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Student Life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Inspiration</a:t>
            </a:r>
            <a:endParaRPr/>
          </a:p>
        </p:txBody>
      </p:sp>
      <p:sp>
        <p:nvSpPr>
          <p:cNvPr id="143" name="Google Shape;14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300"/>
              </a:spcBef>
              <a:spcAft>
                <a:spcPts val="0"/>
              </a:spcAft>
              <a:buSzPts val="2400"/>
              <a:buChar char="-"/>
            </a:pPr>
            <a:r>
              <a:rPr lang="en" sz="2400"/>
              <a:t>Klaudia was </a:t>
            </a:r>
            <a:r>
              <a:rPr lang="en" sz="2400"/>
              <a:t>inconvenienced</a:t>
            </a:r>
            <a:r>
              <a:rPr lang="en" sz="2400"/>
              <a:t> by having to get her housemate to transfer funds to her when they’re out shopping</a:t>
            </a:r>
            <a:endParaRPr sz="2400"/>
          </a:p>
          <a:p>
            <a:pPr indent="-381000" lvl="0" marL="457200" rtl="0" algn="l">
              <a:spcBef>
                <a:spcPts val="0"/>
              </a:spcBef>
              <a:spcAft>
                <a:spcPts val="0"/>
              </a:spcAft>
              <a:buSzPts val="2400"/>
              <a:buChar char="-"/>
            </a:pPr>
            <a:r>
              <a:rPr lang="en" sz="2400"/>
              <a:t>It takes time to transfer between two different banks, sometimes she wouldn’t receive the money in time for the food shop</a:t>
            </a:r>
            <a:endParaRPr sz="2400"/>
          </a:p>
          <a:p>
            <a:pPr indent="-381000" lvl="0" marL="457200" rtl="0" algn="l">
              <a:spcBef>
                <a:spcPts val="0"/>
              </a:spcBef>
              <a:spcAft>
                <a:spcPts val="0"/>
              </a:spcAft>
              <a:buSzPts val="2400"/>
              <a:buChar char="-"/>
            </a:pPr>
            <a:r>
              <a:rPr lang="en" sz="2400"/>
              <a:t>The app allows for instant transfer from any bank account, no matter the bank in a quick and effective manner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Pot System</a:t>
            </a:r>
            <a:endParaRPr/>
          </a:p>
        </p:txBody>
      </p:sp>
      <p:sp>
        <p:nvSpPr>
          <p:cNvPr id="149" name="Google Shape;14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300"/>
              </a:spcBef>
              <a:spcAft>
                <a:spcPts val="0"/>
              </a:spcAft>
              <a:buSzPts val="2400"/>
              <a:buChar char="-"/>
            </a:pPr>
            <a:r>
              <a:rPr lang="en" sz="2400"/>
              <a:t>A system which allows for two or more people to share a ‘pot’ of money and both have access to the funds</a:t>
            </a:r>
            <a:endParaRPr sz="2400"/>
          </a:p>
          <a:p>
            <a:pPr indent="-381000" lvl="0" marL="457200" rtl="0" algn="l">
              <a:spcBef>
                <a:spcPts val="0"/>
              </a:spcBef>
              <a:spcAft>
                <a:spcPts val="0"/>
              </a:spcAft>
              <a:buSzPts val="2400"/>
              <a:buChar char="-"/>
            </a:pPr>
            <a:r>
              <a:rPr lang="en" sz="2400"/>
              <a:t>E</a:t>
            </a:r>
            <a:r>
              <a:rPr lang="en" sz="2400"/>
              <a:t>asy access to the pot from multiple accounts</a:t>
            </a:r>
            <a:endParaRPr sz="2400"/>
          </a:p>
          <a:p>
            <a:pPr indent="-381000" lvl="0" marL="457200" rtl="0" algn="l">
              <a:spcBef>
                <a:spcPts val="0"/>
              </a:spcBef>
              <a:spcAft>
                <a:spcPts val="0"/>
              </a:spcAft>
              <a:buSzPts val="2400"/>
              <a:buChar char="-"/>
            </a:pPr>
            <a:r>
              <a:rPr lang="en" sz="2400"/>
              <a:t>Allows separate pots for various uses; </a:t>
            </a:r>
            <a:br>
              <a:rPr lang="en" sz="2400"/>
            </a:br>
            <a:r>
              <a:rPr lang="en" sz="2400"/>
              <a:t>eg. Utility Bills, Regular Direct Debits, Standing Orders, etc.</a:t>
            </a:r>
            <a:endParaRPr sz="2400"/>
          </a:p>
          <a:p>
            <a:pPr indent="-381000" lvl="0" marL="457200" rtl="0" algn="l">
              <a:spcBef>
                <a:spcPts val="0"/>
              </a:spcBef>
              <a:spcAft>
                <a:spcPts val="0"/>
              </a:spcAft>
              <a:buSzPts val="2400"/>
              <a:buChar char="-"/>
            </a:pPr>
            <a:r>
              <a:rPr lang="en" sz="2400"/>
              <a:t>Transfer on-day of billing </a:t>
            </a:r>
            <a:endParaRPr sz="2400"/>
          </a:p>
          <a:p>
            <a:pPr indent="-381000" lvl="0" marL="457200" rtl="0" algn="l">
              <a:spcBef>
                <a:spcPts val="0"/>
              </a:spcBef>
              <a:spcAft>
                <a:spcPts val="0"/>
              </a:spcAft>
              <a:buSzPts val="2400"/>
              <a:buChar char="-"/>
            </a:pPr>
            <a:r>
              <a:rPr lang="en" sz="2400"/>
              <a:t>Smooth Transfer from different bank accounts to the pot, without having to exit the app</a:t>
            </a:r>
            <a:endParaRPr sz="2400"/>
          </a:p>
          <a:p>
            <a:pPr indent="0" lvl="0" marL="365760" rtl="0" algn="l">
              <a:spcBef>
                <a:spcPts val="30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Experience - Initial Design</a:t>
            </a:r>
            <a:endParaRPr/>
          </a:p>
        </p:txBody>
      </p:sp>
      <p:pic>
        <p:nvPicPr>
          <p:cNvPr id="155" name="Google Shape;155;p21"/>
          <p:cNvPicPr preferRelativeResize="0"/>
          <p:nvPr/>
        </p:nvPicPr>
        <p:blipFill>
          <a:blip r:embed="rId3">
            <a:alphaModFix/>
          </a:blip>
          <a:stretch>
            <a:fillRect/>
          </a:stretch>
        </p:blipFill>
        <p:spPr>
          <a:xfrm>
            <a:off x="3420150" y="1221300"/>
            <a:ext cx="230370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Experience - Current Design</a:t>
            </a:r>
            <a:endParaRPr/>
          </a:p>
        </p:txBody>
      </p:sp>
      <p:pic>
        <p:nvPicPr>
          <p:cNvPr id="161" name="Google Shape;161;p22"/>
          <p:cNvPicPr preferRelativeResize="0"/>
          <p:nvPr/>
        </p:nvPicPr>
        <p:blipFill>
          <a:blip r:embed="rId3">
            <a:alphaModFix/>
          </a:blip>
          <a:stretch>
            <a:fillRect/>
          </a:stretch>
        </p:blipFill>
        <p:spPr>
          <a:xfrm>
            <a:off x="2495338" y="1074050"/>
            <a:ext cx="2009232" cy="3820975"/>
          </a:xfrm>
          <a:prstGeom prst="rect">
            <a:avLst/>
          </a:prstGeom>
          <a:noFill/>
          <a:ln>
            <a:noFill/>
          </a:ln>
        </p:spPr>
      </p:pic>
      <p:pic>
        <p:nvPicPr>
          <p:cNvPr id="162" name="Google Shape;162;p22"/>
          <p:cNvPicPr preferRelativeResize="0"/>
          <p:nvPr/>
        </p:nvPicPr>
        <p:blipFill>
          <a:blip r:embed="rId4">
            <a:alphaModFix/>
          </a:blip>
          <a:stretch>
            <a:fillRect/>
          </a:stretch>
        </p:blipFill>
        <p:spPr>
          <a:xfrm>
            <a:off x="4656969" y="1074050"/>
            <a:ext cx="1991693"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Experience - Current Design</a:t>
            </a:r>
            <a:endParaRPr/>
          </a:p>
        </p:txBody>
      </p:sp>
      <p:pic>
        <p:nvPicPr>
          <p:cNvPr id="168" name="Google Shape;168;p23"/>
          <p:cNvPicPr preferRelativeResize="0"/>
          <p:nvPr/>
        </p:nvPicPr>
        <p:blipFill>
          <a:blip r:embed="rId3">
            <a:alphaModFix/>
          </a:blip>
          <a:stretch>
            <a:fillRect/>
          </a:stretch>
        </p:blipFill>
        <p:spPr>
          <a:xfrm>
            <a:off x="2481250" y="1107100"/>
            <a:ext cx="2018060" cy="3820975"/>
          </a:xfrm>
          <a:prstGeom prst="rect">
            <a:avLst/>
          </a:prstGeom>
          <a:noFill/>
          <a:ln>
            <a:noFill/>
          </a:ln>
        </p:spPr>
      </p:pic>
      <p:pic>
        <p:nvPicPr>
          <p:cNvPr id="169" name="Google Shape;169;p23"/>
          <p:cNvPicPr preferRelativeResize="0"/>
          <p:nvPr/>
        </p:nvPicPr>
        <p:blipFill>
          <a:blip r:embed="rId4">
            <a:alphaModFix/>
          </a:blip>
          <a:stretch>
            <a:fillRect/>
          </a:stretch>
        </p:blipFill>
        <p:spPr>
          <a:xfrm>
            <a:off x="4651710" y="1107100"/>
            <a:ext cx="201104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rclays Tech Challenge">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