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4031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8562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7882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0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734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1584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4877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9848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6836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9536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3065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dul-Wajid-Ahmed/Python-Project-for-Data-Science.g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dul-Wajid-Ahmed/Python-Project-for-Data-Science/blob/fa1d1676cea7533bf62e5d4b1cb05f158aa1e7c5/4_(Optional)_labs_jupyter_spacex_Data_wrangl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dul-Wajid-Ahmed/Python-Project-for-Data-Science/blob/fa1d1676cea7533bf62e5d4b1cb05f158aa1e7c5/5_jupyter-labs-eda-sql-coursera_sqllite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dul-Wajid-Ahmed/Python-Project-for-Data-Science/blob/fa1d1676cea7533bf62e5d4b1cb05f158aa1e7c5/6_jupyter-labs-eda-dataviz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dul-Wajid-Ahmed/Python-Project-for-Data-Science/blob/fa1d1676cea7533bf62e5d4b1cb05f158aa1e7c5/7_(Optional)_lab_jupyter_launch_site_location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dul-Wajid-Ahmed/Python-Project-for-Data-Science/blob/fa1d1676cea7533bf62e5d4b1cb05f158aa1e7c5/8_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dul-Wajid-Ahmed/Python-Project-for-Data-Science/blob/fa1d1676cea7533bf62e5d4b1cb05f158aa1e7c5/9_(Optional)_SpaceX_Machine_Learning_Prediction_Part_5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Abdul-Wajid-Ahmed/Python-Project-for-Data-Science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1575" y="4236391"/>
            <a:ext cx="5885180" cy="216148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Abdul Wajid Ahmed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https://github.com/Abdul-Wajid-Ahmed/Python-Project-for-Data-Science.git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15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6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53816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https://github.com/Abdul-Wajid-Ahmed/Python-Project-for-Data-Science/blob/fa1d1676cea7533bf62e5d4b1cb05f158aa1e7c5/4_(Optional)_labs_jupyter_spacex_Data_wrangling.ipynb</a:t>
            </a:r>
            <a:endParaRPr lang="en-IN" sz="2000" u="heavy" spc="-5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813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https://github.com/Abdul-Wajid-Ahmed/Python-Project-for-Data-Science/blob/fa1d1676cea7533bf62e5d4b1cb05f158aa1e7c5/5_jupyter-labs-eda-sql-coursera_sqllite.ipynb</a:t>
            </a:r>
            <a:endParaRPr lang="en-IN" sz="2000" u="heavy" spc="-5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4" y="543559"/>
            <a:ext cx="76177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lang="en-US" spc="-670" dirty="0"/>
              <a:t> </a:t>
            </a:r>
            <a:r>
              <a:rPr spc="-45" dirty="0"/>
              <a:t>wit</a:t>
            </a:r>
            <a:r>
              <a:rPr lang="en-US" spc="-45" dirty="0"/>
              <a:t>h </a:t>
            </a:r>
            <a:r>
              <a:rPr spc="-340" dirty="0"/>
              <a:t>Data</a:t>
            </a:r>
            <a:r>
              <a:rPr lang="en-US" spc="-34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19794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lang="en-US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https://github.com/Abdul-Wajid-Ahmed/Python-Project-for-Data-Science/blob/fa1d1676cea7533bf62e5d4b1cb05f158aa1e7c5/6_jupyter-labs-eda-dataviz.ipynb</a:t>
            </a:r>
            <a:endParaRPr lang="en-IN" sz="2000" u="heavy" spc="-10" dirty="0">
              <a:solidFill>
                <a:srgbClr val="2996E1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66292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https://github.com/Abdul-Wajid-Ahmed/Python-Project-for-Data-Science/blob/fa1d1676cea7533bf62e5d4b1cb05f158aa1e7c5/7_(Optional)_lab_jupyter_launch_site_location.ipynb</a:t>
            </a:r>
            <a:endParaRPr lang="en-IN" sz="2000" u="heavy" spc="-10" dirty="0">
              <a:solidFill>
                <a:srgbClr val="2996E1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715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https://github.com/Abdul-Wajid-Ahmed/Python-Project-for-Data-Science/blob/fa1d1676cea7533bf62e5d4b1cb05f158aa1e7c5/8_spacex_dash_app.py</a:t>
            </a:r>
            <a:endParaRPr lang="en-IN" sz="2000" u="heavy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116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https://github.com/Abdul-Wajid-Ahmed/Python-Project-for-Data-Science/blob/fa1d1676cea7533bf62e5d4b1cb05f158aa1e7c5/9_(Optional)_SpaceX_Machine_Learning_Prediction_Part_5.ipynb</a:t>
            </a:r>
            <a:endParaRPr lang="en-IN"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66703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https://github.com/Abdul-Wajid-Ahmed/Python-Project-for-Data-Science.git</a:t>
            </a:r>
            <a:endParaRPr lang="en-IN" sz="2000" u="heavy" spc="-1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60</TotalTime>
  <Words>2880</Words>
  <Application>Microsoft Office PowerPoint</Application>
  <PresentationFormat>Widescreen</PresentationFormat>
  <Paragraphs>289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Carlito</vt:lpstr>
      <vt:lpstr>Corbel</vt:lpstr>
      <vt:lpstr>Basis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SQL</vt:lpstr>
      <vt:lpstr>EDA  with Data Visualization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user</cp:lastModifiedBy>
  <cp:revision>3</cp:revision>
  <dcterms:created xsi:type="dcterms:W3CDTF">2021-08-26T16:53:12Z</dcterms:created>
  <dcterms:modified xsi:type="dcterms:W3CDTF">2022-06-15T17:50:23Z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