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entury Schoolbook"/>
      <p:regular r:id="rId21"/>
      <p:bold r:id="rId22"/>
      <p:italic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Schoolbook-bold.fntdata"/><Relationship Id="rId21" Type="http://schemas.openxmlformats.org/officeDocument/2006/relationships/font" Target="fonts/CenturySchoolbook-regular.fntdata"/><Relationship Id="rId24" Type="http://schemas.openxmlformats.org/officeDocument/2006/relationships/font" Target="fonts/CenturySchoolbook-boldItalic.fntdata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2e287e4f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a2e287e4f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294e9ebb0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294e9ebb0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a294e9ebb0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94e9ebb0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94e9ebb0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a294e9ebb0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294e9ebb0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294e9ebb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a294e9ebb0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294e9ebb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a294e9ebb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294e9ebb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a294e9ebb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294e9ebb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294e9ebb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a294e9ebb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LJ4ordX7UUGVs3VjBDseqCZmoQgBWgdc/view?usp=sharing" TargetMode="External"/><Relationship Id="rId4" Type="http://schemas.openxmlformats.org/officeDocument/2006/relationships/hyperlink" Target="https://drive.google.com/file/d/18p3KQf7RfeyKBaEhjjkZLVn3Y7npbmwH/view?usp=drivesd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1261885" y="2456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7200"/>
              <a:buFont typeface="Arial Black"/>
              <a:buNone/>
            </a:pPr>
            <a:r>
              <a:rPr lang="en-US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VR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TRAVELLER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000">
                <a:latin typeface="Arial Black"/>
                <a:ea typeface="Arial Black"/>
                <a:cs typeface="Arial Black"/>
                <a:sym typeface="Arial Black"/>
              </a:rPr>
              <a:t>(A Virtual History Simulation)</a:t>
            </a:r>
            <a:endParaRPr>
              <a:solidFill>
                <a:srgbClr val="00B0F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261872" y="4554950"/>
            <a:ext cx="53163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Group Members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Abdul Wasey (19P-0113)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Ammaar Ahmed Khan (19P-0016)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Mohammad Junaid (19P-0025)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792025" y="4554975"/>
            <a:ext cx="4867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Supervisor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Mr. Zeshan Khan </a:t>
            </a:r>
            <a:endParaRPr/>
          </a:p>
        </p:txBody>
      </p:sp>
      <p:pic>
        <p:nvPicPr>
          <p:cNvPr descr="National University of Computer and Emerging Sciences - Wikipedia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468" y="109250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631126" y="388339"/>
            <a:ext cx="5009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 u="sng"/>
              <a:t>Use Case Diagram</a:t>
            </a:r>
            <a:endParaRPr u="sng"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25" y="1415825"/>
            <a:ext cx="7086726" cy="47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889924" y="288150"/>
            <a:ext cx="83361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 u="sng"/>
              <a:t>Flow Chart </a:t>
            </a:r>
            <a:r>
              <a:rPr lang="en-US" u="sng"/>
              <a:t>Diagram</a:t>
            </a:r>
            <a:endParaRPr u="sng"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925" y="1153350"/>
            <a:ext cx="4590800" cy="539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Project Versioning</a:t>
            </a:r>
            <a:endParaRPr u="sng"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https://drive.google.com/file/d/1LJ4ordX7UUGVs3VjBDseqCZmoQgBWgdc/view?usp=sharing</a:t>
            </a:r>
            <a:endParaRPr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https://drive.google.com/file/d/18p3KQf7RfeyKBaEhjjkZLVn3Y7npbmwH/view?usp=drivesdk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670120" y="1760038"/>
            <a:ext cx="3456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u="sng"/>
              <a:t>Timeline</a:t>
            </a:r>
            <a:endParaRPr u="sng"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89423" y="721825"/>
            <a:ext cx="103059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u="sng"/>
              <a:t>FYP-2 Gantt Chart</a:t>
            </a:r>
            <a:br>
              <a:rPr lang="en-US" u="sng"/>
            </a:br>
            <a:endParaRPr u="sng"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44851" l="0" r="7808" t="0"/>
          <a:stretch/>
        </p:blipFill>
        <p:spPr>
          <a:xfrm>
            <a:off x="489425" y="1851275"/>
            <a:ext cx="10116049" cy="3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946187" y="38753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u="sng"/>
              <a:t>Thank you for listening</a:t>
            </a:r>
            <a:r>
              <a:rPr lang="en-US"/>
              <a:t> !</a:t>
            </a:r>
            <a:r>
              <a:rPr lang="en-US" u="sng"/>
              <a:t> 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Any Questions?</a:t>
            </a:r>
            <a:endParaRPr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u="sng"/>
              <a:t>Table of Content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1261872" y="190335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299" lvl="0" marL="4572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2074"/>
              <a:buChar char="•"/>
            </a:pPr>
            <a:r>
              <a:rPr lang="en-US" sz="2380"/>
              <a:t>Execution Plan</a:t>
            </a:r>
            <a:endParaRPr sz="2380"/>
          </a:p>
          <a:p>
            <a:pPr indent="0" lvl="0" marL="4572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  <a:p>
            <a:pPr indent="-360299" lvl="0" marL="4572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2074"/>
              <a:buChar char="•"/>
            </a:pPr>
            <a:r>
              <a:rPr lang="en-US" sz="2380"/>
              <a:t>Main Objective of FYP-2</a:t>
            </a:r>
            <a:endParaRPr sz="2380"/>
          </a:p>
          <a:p>
            <a:pPr indent="0" lvl="0" marL="4572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  <a:p>
            <a:pPr indent="-360299" lvl="0" marL="4572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2074"/>
              <a:buChar char="•"/>
            </a:pPr>
            <a:r>
              <a:rPr lang="en-US" sz="2380"/>
              <a:t>Project Progress</a:t>
            </a:r>
            <a:endParaRPr sz="2380"/>
          </a:p>
          <a:p>
            <a:pPr indent="0" lvl="0" marL="4572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  <a:p>
            <a:pPr indent="-360299" lvl="0" marL="4572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2074"/>
              <a:buChar char="•"/>
            </a:pPr>
            <a:r>
              <a:rPr lang="en-US" sz="2380"/>
              <a:t>System Diagram</a:t>
            </a:r>
            <a:endParaRPr sz="2380"/>
          </a:p>
          <a:p>
            <a:pPr indent="0" lvl="0" marL="4572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  <a:p>
            <a:pPr indent="-360299" lvl="0" marL="4572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2074"/>
              <a:buChar char="•"/>
            </a:pPr>
            <a:r>
              <a:rPr lang="en-US" sz="2380"/>
              <a:t>Gantt Chart</a:t>
            </a:r>
            <a:endParaRPr sz="2040"/>
          </a:p>
        </p:txBody>
      </p:sp>
      <p:pic>
        <p:nvPicPr>
          <p:cNvPr descr="National University of Computer and Emerging Sciences - Wikipedia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Execution Plan</a:t>
            </a:r>
            <a:endParaRPr u="sng"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u="sng"/>
              <a:t>Execution Plan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955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0"/>
              <a:buChar char="•"/>
            </a:pPr>
            <a:r>
              <a:rPr lang="en-US" sz="2000"/>
              <a:t>FYP I</a:t>
            </a:r>
            <a:endParaRPr sz="2000"/>
          </a:p>
          <a:p>
            <a:pPr indent="-1955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Gathering Data</a:t>
            </a:r>
            <a:endParaRPr sz="1800"/>
          </a:p>
          <a:p>
            <a:pPr indent="-1955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Asset Creation</a:t>
            </a:r>
            <a:endParaRPr sz="1800"/>
          </a:p>
          <a:p>
            <a:pPr indent="-1955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Historical Data Collection</a:t>
            </a:r>
            <a:endParaRPr sz="1800"/>
          </a:p>
          <a:p>
            <a:pPr indent="-1955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Environment Prototype</a:t>
            </a:r>
            <a:endParaRPr sz="1800"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955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640"/>
              <a:buChar char="•"/>
            </a:pPr>
            <a:r>
              <a:rPr lang="en-US" sz="2000"/>
              <a:t>FYP II</a:t>
            </a:r>
            <a:endParaRPr sz="2000"/>
          </a:p>
          <a:p>
            <a:pPr indent="-1955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Asset Creation</a:t>
            </a:r>
            <a:endParaRPr sz="1800"/>
          </a:p>
          <a:p>
            <a:pPr indent="-1955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Interactive Menu</a:t>
            </a:r>
            <a:endParaRPr sz="1800"/>
          </a:p>
          <a:p>
            <a:pPr indent="-1955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Historical Relevance to Architecture</a:t>
            </a:r>
            <a:endParaRPr sz="1800"/>
          </a:p>
          <a:p>
            <a:pPr indent="-1955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Making NPC's Interactable</a:t>
            </a:r>
            <a:endParaRPr sz="1800"/>
          </a:p>
          <a:p>
            <a:pPr indent="-1955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Oculus Integration</a:t>
            </a:r>
            <a:endParaRPr sz="1800"/>
          </a:p>
          <a:p>
            <a:pPr indent="-81279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Main Objective of FYP-2</a:t>
            </a:r>
            <a:endParaRPr u="sng"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u="sng"/>
              <a:t>Main Objective of FYP-2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261872" y="19050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193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100"/>
              <a:t>Multiple Timeline</a:t>
            </a:r>
            <a:endParaRPr sz="2100"/>
          </a:p>
          <a:p>
            <a:pPr indent="-20193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Viking</a:t>
            </a:r>
            <a:endParaRPr sz="1900"/>
          </a:p>
          <a:p>
            <a:pPr indent="-20193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Gandhara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01930" lvl="0" marL="18288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100"/>
              <a:t>VR Historical Simulation</a:t>
            </a:r>
            <a:endParaRPr sz="2100"/>
          </a:p>
          <a:p>
            <a:pPr indent="-201930" lvl="1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XR Interactable</a:t>
            </a:r>
            <a:endParaRPr sz="1900"/>
          </a:p>
          <a:p>
            <a:pPr indent="-201930" lvl="1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Player Spawner</a:t>
            </a:r>
            <a:endParaRPr sz="1900"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0193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740"/>
              <a:buChar char="•"/>
            </a:pPr>
            <a:r>
              <a:rPr lang="en-US" sz="2100"/>
              <a:t>UI Screen For Simulation</a:t>
            </a:r>
            <a:endParaRPr sz="2100"/>
          </a:p>
          <a:p>
            <a:pPr indent="-20193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Main Menu Options ()</a:t>
            </a:r>
            <a:endParaRPr sz="1900"/>
          </a:p>
          <a:p>
            <a:pPr indent="-81279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57200" y="955325"/>
            <a:ext cx="11621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Progress</a:t>
            </a:r>
            <a:endParaRPr sz="4900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u="sng"/>
              <a:t>Goals Achieved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193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100"/>
              <a:t>UI Screen for simulations</a:t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22479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Oculus Integration</a:t>
            </a:r>
            <a:endParaRPr sz="2100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22479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Multiple Simulations</a:t>
            </a:r>
            <a:endParaRPr sz="2100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22479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Playable file</a:t>
            </a:r>
            <a:endParaRPr sz="2100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22479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Character rigging</a:t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852447" y="1470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Demo / Testing Simulation Version 4</a:t>
            </a:r>
            <a:endParaRPr u="sng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325" y="1472750"/>
            <a:ext cx="9206400" cy="51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