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785F-9DB0-4912-BBEF-061456DD3E7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6DE7AC6-B245-46A8-AC17-B5C60DD2E8A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37785F-9DB0-4912-BBEF-061456DD3E7C}" type="datetimeFigureOut">
              <a:rPr lang="en-US" smtClean="0"/>
              <a:t>4/27/2023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Broadcast Receiver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4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Broadcast Receiver</a:t>
            </a:r>
            <a:r>
              <a:rPr lang="en-US" dirty="0" smtClean="0"/>
              <a:t> </a:t>
            </a:r>
            <a:r>
              <a:rPr lang="en-US" dirty="0"/>
              <a:t>is a component that responds to system-wide broadcast announcements. </a:t>
            </a:r>
          </a:p>
          <a:p>
            <a:r>
              <a:rPr lang="en-US" dirty="0"/>
              <a:t>Many broadcasts originate from the system—for example, a broadcast announcing that the screen has turned off, the battery is low, or a picture was </a:t>
            </a:r>
            <a:r>
              <a:rPr lang="en-US" dirty="0" smtClean="0"/>
              <a:t>captured, </a:t>
            </a:r>
            <a:r>
              <a:rPr lang="en-US" dirty="0"/>
              <a:t>B</a:t>
            </a:r>
            <a:r>
              <a:rPr lang="en-US" dirty="0" smtClean="0"/>
              <a:t>luetooth disconnected.</a:t>
            </a:r>
            <a:endParaRPr lang="en-US" dirty="0"/>
          </a:p>
          <a:p>
            <a:r>
              <a:rPr lang="en-US" dirty="0"/>
              <a:t> Applications can also initiate broadcasts—for example, to let other applications know that some data has been downloaded to the device and is available for them to use.</a:t>
            </a:r>
          </a:p>
          <a:p>
            <a:r>
              <a:rPr lang="en-US" dirty="0"/>
              <a:t> Although broadcast receivers don't display a user interface, they may create a status bar notification to alert the user when a broadcast event occurs. </a:t>
            </a:r>
          </a:p>
          <a:p>
            <a:r>
              <a:rPr lang="en-US" dirty="0"/>
              <a:t>A broadcast receiver is implemented as a subclass of </a:t>
            </a:r>
            <a:r>
              <a:rPr lang="en-US" dirty="0" err="1"/>
              <a:t>BroadcastReceiver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1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Broadcast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</a:p>
          <a:p>
            <a:r>
              <a:rPr lang="en-US" dirty="0" smtClean="0"/>
              <a:t>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7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</TotalTime>
  <Words>121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Adjacency</vt:lpstr>
      <vt:lpstr>Broadcast Receiver</vt:lpstr>
      <vt:lpstr>Broadcast Receiver</vt:lpstr>
      <vt:lpstr>Registering Broadcast Receiver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 Receiver</dc:title>
  <dc:creator>humasamin</dc:creator>
  <cp:lastModifiedBy>Musad</cp:lastModifiedBy>
  <cp:revision>9</cp:revision>
  <dcterms:created xsi:type="dcterms:W3CDTF">2017-12-19T14:49:39Z</dcterms:created>
  <dcterms:modified xsi:type="dcterms:W3CDTF">2023-04-27T04:42:14Z</dcterms:modified>
</cp:coreProperties>
</file>