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88" r:id="rId16"/>
    <p:sldId id="28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DF6B-B1C7-491B-BFDE-3C10A7539DC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3293-2E14-4C14-AAA2-082BADD9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367-A6F9-4EAB-9ADA-EA5FDED1CFCD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D120-1E8B-45E1-A828-7FDCAB1F4916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59DA-6A97-41BD-AFE8-85CDC50D6C6A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43D-7C1A-4B78-90CB-592A868E1050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6F71-9EEC-4EA7-90F1-E620838377E1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42E-A4E3-4B12-A2B7-6DFE2C0E3C03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90E6-5F53-4025-9A56-FF83E9D1C2A9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DBC-D76A-4010-9648-6F716AC6EE40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D555-9DDB-457D-8A7E-CD6AA67D0111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2238-9714-4E10-BCC4-82FEF131BB5D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38E6-B3EA-4448-BF98-9BA30E4EA86A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DF39-2B55-4615-A6CB-413B73989B81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 (Continue)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/>
              <a:t>(Credits to Marty </a:t>
            </a:r>
            <a:r>
              <a:rPr lang="en-US" dirty="0" err="1"/>
              <a:t>Stepp</a:t>
            </a:r>
            <a:r>
              <a:rPr lang="en-US"/>
              <a:t> and Stanford Computer Science)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widget's position and size are relative to other views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to "parent" (the activity itself)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to other widgets/views</a:t>
            </a:r>
          </a:p>
          <a:p>
            <a:pPr lvl="1"/>
            <a:r>
              <a:rPr lang="en-US" dirty="0" smtClean="0"/>
              <a:t>x-positions </a:t>
            </a:r>
            <a:r>
              <a:rPr lang="en-US" dirty="0"/>
              <a:t>of reference: left, right, center</a:t>
            </a:r>
          </a:p>
          <a:p>
            <a:pPr lvl="1"/>
            <a:r>
              <a:rPr lang="en-US" dirty="0" smtClean="0"/>
              <a:t>y-positions </a:t>
            </a:r>
            <a:r>
              <a:rPr lang="en-US" dirty="0"/>
              <a:t>of reference: top, bottom, center</a:t>
            </a:r>
          </a:p>
          <a:p>
            <a:r>
              <a:rPr lang="en-US" dirty="0" smtClean="0"/>
              <a:t>intended </a:t>
            </a:r>
            <a:r>
              <a:rPr lang="en-US" dirty="0"/>
              <a:t>to reduce the need for nested layouts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01" y="1613621"/>
            <a:ext cx="9890341" cy="31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Anchor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for x/y relative to another widget:</a:t>
            </a:r>
          </a:p>
          <a:p>
            <a:pPr lvl="1"/>
            <a:r>
              <a:rPr lang="en-US" dirty="0" err="1" smtClean="0"/>
              <a:t>layout_below</a:t>
            </a:r>
            <a:r>
              <a:rPr lang="en-US" dirty="0"/>
              <a:t>, above, </a:t>
            </a:r>
            <a:r>
              <a:rPr lang="en-US" dirty="0" err="1"/>
              <a:t>toLeftOf</a:t>
            </a:r>
            <a:r>
              <a:rPr lang="en-US" dirty="0"/>
              <a:t>, </a:t>
            </a:r>
            <a:r>
              <a:rPr lang="en-US" dirty="0" err="1"/>
              <a:t>toRightOf</a:t>
            </a:r>
            <a:endParaRPr lang="en-US" dirty="0"/>
          </a:p>
          <a:p>
            <a:pPr lvl="2"/>
            <a:r>
              <a:rPr lang="en-US" dirty="0" smtClean="0"/>
              <a:t>set </a:t>
            </a:r>
            <a:r>
              <a:rPr lang="en-US" dirty="0"/>
              <a:t>these to the ID of another widget in the format "@id/</a:t>
            </a:r>
            <a:r>
              <a:rPr lang="en-US" dirty="0" err="1"/>
              <a:t>theID</a:t>
            </a:r>
            <a:r>
              <a:rPr lang="en-US" dirty="0"/>
              <a:t>"</a:t>
            </a:r>
          </a:p>
          <a:p>
            <a:r>
              <a:rPr lang="en-US" dirty="0"/>
              <a:t>(obviously, the given widget must have an ID for this to work)</a:t>
            </a:r>
          </a:p>
          <a:p>
            <a:r>
              <a:rPr lang="en-US" dirty="0" smtClean="0"/>
              <a:t>properties </a:t>
            </a:r>
            <a:r>
              <a:rPr lang="en-US" dirty="0"/>
              <a:t>for x/y relative to layout container (the activity):</a:t>
            </a:r>
          </a:p>
          <a:p>
            <a:pPr lvl="1"/>
            <a:r>
              <a:rPr lang="en-US" dirty="0" err="1" smtClean="0"/>
              <a:t>layout_alignParentTop</a:t>
            </a:r>
            <a:r>
              <a:rPr lang="en-US" dirty="0"/>
              <a:t>, Bottom, Left, Right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these flags to a </a:t>
            </a:r>
            <a:r>
              <a:rPr lang="en-US" dirty="0" err="1"/>
              <a:t>boolean</a:t>
            </a:r>
            <a:r>
              <a:rPr lang="en-US" dirty="0"/>
              <a:t> value of "true" to enable them</a:t>
            </a:r>
          </a:p>
          <a:p>
            <a:pPr lvl="1"/>
            <a:r>
              <a:rPr lang="en-US" dirty="0" err="1" smtClean="0"/>
              <a:t>layout_centerHorizontal</a:t>
            </a:r>
            <a:r>
              <a:rPr lang="en-US" dirty="0"/>
              <a:t>, Vertical, </a:t>
            </a:r>
            <a:r>
              <a:rPr lang="en-US" dirty="0" err="1"/>
              <a:t>InParent</a:t>
            </a:r>
            <a:endParaRPr lang="en-US" dirty="0"/>
          </a:p>
          <a:p>
            <a:pPr lvl="2"/>
            <a:r>
              <a:rPr lang="en-US" dirty="0" smtClean="0"/>
              <a:t>set </a:t>
            </a:r>
            <a:r>
              <a:rPr lang="en-US" dirty="0"/>
              <a:t>these flags to "true" to center the control within its parent in a dimension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 err="1"/>
              <a:t>RelativeLayout</a:t>
            </a:r>
            <a:r>
              <a:rPr lang="en-US" dirty="0"/>
              <a:t> ... 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android:id</a:t>
            </a:r>
            <a:r>
              <a:rPr lang="en-US" dirty="0"/>
              <a:t>="@+id/b1" </a:t>
            </a:r>
            <a:r>
              <a:rPr lang="en-US" dirty="0" err="1"/>
              <a:t>android:text</a:t>
            </a:r>
            <a:r>
              <a:rPr lang="en-US" dirty="0"/>
              <a:t>="B1"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android:layout_alignParentTop</a:t>
            </a:r>
            <a:r>
              <a:rPr lang="en-US" b="1" dirty="0"/>
              <a:t>="true"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android:layout_centerHorizontal</a:t>
            </a:r>
            <a:r>
              <a:rPr lang="en-US" b="1" dirty="0"/>
              <a:t>="true" 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android:id</a:t>
            </a:r>
            <a:r>
              <a:rPr lang="en-US" dirty="0"/>
              <a:t>="@+id/b2" </a:t>
            </a:r>
            <a:r>
              <a:rPr lang="en-US" dirty="0" err="1"/>
              <a:t>android:text</a:t>
            </a:r>
            <a:r>
              <a:rPr lang="en-US" dirty="0"/>
              <a:t>="B2"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android:layout_alignParentLeft</a:t>
            </a:r>
            <a:r>
              <a:rPr lang="en-US" b="1" dirty="0"/>
              <a:t>="true"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android:layout_below</a:t>
            </a:r>
            <a:r>
              <a:rPr lang="en-US" b="1" dirty="0"/>
              <a:t>="@+id/b1"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android:id</a:t>
            </a:r>
            <a:r>
              <a:rPr lang="en-US" dirty="0"/>
              <a:t>="@+id/b3" </a:t>
            </a:r>
            <a:r>
              <a:rPr lang="en-US" dirty="0" err="1"/>
              <a:t>android:text</a:t>
            </a:r>
            <a:r>
              <a:rPr lang="en-US" dirty="0"/>
              <a:t>="B3"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android:layout_centerHorizontal</a:t>
            </a:r>
            <a:r>
              <a:rPr lang="en-US" b="1" dirty="0"/>
              <a:t>="true"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android:layout_below</a:t>
            </a:r>
            <a:r>
              <a:rPr lang="en-US" b="1" dirty="0"/>
              <a:t>="@+id/b2" 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android:id</a:t>
            </a:r>
            <a:r>
              <a:rPr lang="en-US" dirty="0"/>
              <a:t>="@+id/b4" </a:t>
            </a:r>
            <a:r>
              <a:rPr lang="en-US" dirty="0" err="1"/>
              <a:t>android:text</a:t>
            </a:r>
            <a:r>
              <a:rPr lang="en-US" dirty="0"/>
              <a:t>="B4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android:layout_alignParentRight</a:t>
            </a:r>
            <a:r>
              <a:rPr lang="en-US" b="1" dirty="0"/>
              <a:t>="true"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android:layout_below</a:t>
            </a:r>
            <a:r>
              <a:rPr lang="en-US" b="1" dirty="0"/>
              <a:t>="@+id/b2" 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TextView</a:t>
            </a:r>
            <a:r>
              <a:rPr lang="en-US" dirty="0"/>
              <a:t> ... </a:t>
            </a:r>
            <a:r>
              <a:rPr lang="en-US" dirty="0" err="1"/>
              <a:t>android:id</a:t>
            </a:r>
            <a:r>
              <a:rPr lang="en-US" dirty="0"/>
              <a:t>="@+id/tv1"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="I'm a </a:t>
            </a:r>
            <a:r>
              <a:rPr lang="en-US" dirty="0" err="1"/>
              <a:t>TextView</a:t>
            </a:r>
            <a:r>
              <a:rPr lang="en-US" dirty="0"/>
              <a:t>!"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android:layout_centerInParent</a:t>
            </a:r>
            <a:r>
              <a:rPr lang="en-US" b="1" dirty="0"/>
              <a:t>="true" 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android:id</a:t>
            </a:r>
            <a:r>
              <a:rPr lang="en-US" dirty="0"/>
              <a:t>="@+id/b5" </a:t>
            </a:r>
            <a:r>
              <a:rPr lang="en-US" dirty="0" err="1"/>
              <a:t>android:text</a:t>
            </a:r>
            <a:r>
              <a:rPr lang="en-US" dirty="0"/>
              <a:t>="B5"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android:padding</a:t>
            </a:r>
            <a:r>
              <a:rPr lang="en-US" dirty="0"/>
              <a:t>="50dp"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android:layout_centerHorizontal</a:t>
            </a:r>
            <a:r>
              <a:rPr lang="en-US" b="1" dirty="0"/>
              <a:t>="true"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android:layout_alignParentBottom</a:t>
            </a:r>
            <a:r>
              <a:rPr lang="en-US" b="1" dirty="0"/>
              <a:t>="true"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android:layout_marginBottom</a:t>
            </a:r>
            <a:r>
              <a:rPr lang="en-US" dirty="0"/>
              <a:t>="50dp"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RelativeLayout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762" y="1843881"/>
            <a:ext cx="2276475" cy="43148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meant to hold only a single widget inside,</a:t>
            </a:r>
          </a:p>
          <a:p>
            <a:r>
              <a:rPr lang="en-US" dirty="0"/>
              <a:t>which occupies the entirety of the activity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commonly used with layout fragments (seen later)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useful for more complex layouts</a:t>
            </a:r>
          </a:p>
          <a:p>
            <a:r>
              <a:rPr lang="en-US" dirty="0"/>
              <a:t>(can put in multiple items and move them to "front" in Z-order)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FrameLayout</a:t>
            </a:r>
            <a:r>
              <a:rPr lang="en-US" dirty="0"/>
              <a:t> ... 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ImageView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android:src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/jellybean"</a:t>
            </a:r>
          </a:p>
          <a:p>
            <a:pPr marL="0" indent="0">
              <a:buNone/>
            </a:pPr>
            <a:r>
              <a:rPr lang="en-US" dirty="0"/>
              <a:t> ...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FrameLayout</a:t>
            </a:r>
            <a:r>
              <a:rPr lang="en-US" dirty="0"/>
              <a:t>&gt;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8002" y="1870075"/>
            <a:ext cx="2702070" cy="38696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lays out widgets/views in lines of rows and columns</a:t>
            </a:r>
          </a:p>
          <a:p>
            <a:pPr lvl="1"/>
            <a:r>
              <a:rPr lang="en-US" dirty="0" smtClean="0"/>
              <a:t>orientation </a:t>
            </a:r>
            <a:r>
              <a:rPr lang="en-US" dirty="0"/>
              <a:t>attribute defines row-major or column-major order</a:t>
            </a:r>
          </a:p>
          <a:p>
            <a:pPr lvl="1"/>
            <a:r>
              <a:rPr lang="en-US" dirty="0" smtClean="0"/>
              <a:t>introduced in Android 4; replaces older </a:t>
            </a:r>
            <a:r>
              <a:rPr lang="en-US" dirty="0" err="1" smtClean="0"/>
              <a:t>TableLayout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default, rows and columns are equal in size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widget is placed into "next" available row/column index unless it </a:t>
            </a:r>
            <a:r>
              <a:rPr lang="en-US" dirty="0" smtClean="0"/>
              <a:t>is given </a:t>
            </a:r>
            <a:r>
              <a:rPr lang="en-US" dirty="0"/>
              <a:t>an explicit </a:t>
            </a:r>
            <a:r>
              <a:rPr lang="en-US" dirty="0" err="1"/>
              <a:t>layout_row</a:t>
            </a:r>
            <a:r>
              <a:rPr lang="en-US" dirty="0"/>
              <a:t> and </a:t>
            </a:r>
            <a:r>
              <a:rPr lang="en-US" dirty="0" err="1"/>
              <a:t>layout_column</a:t>
            </a:r>
            <a:r>
              <a:rPr lang="en-US" dirty="0"/>
              <a:t> attribute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 </a:t>
            </a:r>
            <a:r>
              <a:rPr lang="en-US" dirty="0"/>
              <a:t>of 4 rows, 3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281237"/>
            <a:ext cx="2783032" cy="37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GridLayout</a:t>
            </a: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android:rowCount</a:t>
            </a:r>
            <a:r>
              <a:rPr lang="en-US" dirty="0"/>
              <a:t>="2"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android:columnCount</a:t>
            </a:r>
            <a:r>
              <a:rPr lang="en-US" dirty="0"/>
              <a:t>="3"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1"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Two"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3"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Four"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5"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Six"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GridLayout</a:t>
            </a:r>
            <a:r>
              <a:rPr lang="en-US" dirty="0"/>
              <a:t>&gt;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2711" y="1576244"/>
            <a:ext cx="2379489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GridLayout</a:t>
            </a: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android:rowCount</a:t>
            </a:r>
            <a:r>
              <a:rPr lang="en-US" dirty="0"/>
              <a:t>="2"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android:columnCount</a:t>
            </a:r>
            <a:r>
              <a:rPr lang="en-US" dirty="0"/>
              <a:t>="3"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android:orientation</a:t>
            </a:r>
            <a:r>
              <a:rPr lang="en-US" dirty="0"/>
              <a:t>="vertical"&gt;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1"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Two"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3"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Four"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5"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android:layout_row</a:t>
            </a:r>
            <a:r>
              <a:rPr lang="en-US" dirty="0"/>
              <a:t>="1"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android:layout_column</a:t>
            </a:r>
            <a:r>
              <a:rPr lang="en-US" dirty="0"/>
              <a:t>="2"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Six"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android:layout_row</a:t>
            </a:r>
            <a:r>
              <a:rPr lang="en-US" dirty="0"/>
              <a:t>="0"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android:layout_column</a:t>
            </a:r>
            <a:r>
              <a:rPr lang="en-US" dirty="0"/>
              <a:t>="2"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GridLayout</a:t>
            </a:r>
            <a:r>
              <a:rPr lang="en-US" dirty="0"/>
              <a:t>&gt;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0007" y="877854"/>
            <a:ext cx="2761186" cy="517441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GridLayout</a:t>
            </a: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android:rowCount</a:t>
            </a:r>
            <a:r>
              <a:rPr lang="en-US" dirty="0"/>
              <a:t>="2"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android:columnCount</a:t>
            </a:r>
            <a:r>
              <a:rPr lang="en-US" dirty="0"/>
              <a:t>="3"&gt;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="B1"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="B2"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Number 3!"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="B4"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android:layout_columnSpan</a:t>
            </a:r>
            <a:r>
              <a:rPr lang="en-US" dirty="0"/>
              <a:t>="2"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android:layout_gravity</a:t>
            </a:r>
            <a:r>
              <a:rPr lang="en-US" dirty="0"/>
              <a:t>="center"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="B5"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="B6"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android:layout_paddingTop</a:t>
            </a:r>
            <a:r>
              <a:rPr lang="en-US" dirty="0"/>
              <a:t>="40dp"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android:layout_paddingBottom</a:t>
            </a:r>
            <a:r>
              <a:rPr lang="en-US" dirty="0"/>
              <a:t>="40dp"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="B7" /&gt;</a:t>
            </a:r>
          </a:p>
          <a:p>
            <a:pPr marL="0" indent="0">
              <a:buNone/>
            </a:pPr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#8"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android:layout_gravity</a:t>
            </a:r>
            <a:r>
              <a:rPr lang="en-US" dirty="0"/>
              <a:t>="right" 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 </a:t>
            </a:r>
            <a:r>
              <a:rPr lang="en-US" dirty="0" err="1"/>
              <a:t>GridLayout</a:t>
            </a:r>
            <a:r>
              <a:rPr lang="en-US" dirty="0"/>
              <a:t>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28" y="777907"/>
            <a:ext cx="2810308" cy="53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OuterLayoutType</a:t>
            </a:r>
            <a:r>
              <a:rPr lang="en-US" dirty="0"/>
              <a:t> ...&gt;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InnerLayoutType</a:t>
            </a:r>
            <a:r>
              <a:rPr lang="en-US" dirty="0"/>
              <a:t> ...&gt;</a:t>
            </a:r>
          </a:p>
          <a:p>
            <a:pPr marL="0" indent="0">
              <a:buNone/>
            </a:pPr>
            <a:r>
              <a:rPr lang="en-US" dirty="0"/>
              <a:t> &lt;Widget ... /&gt;</a:t>
            </a:r>
          </a:p>
          <a:p>
            <a:pPr marL="0" indent="0">
              <a:buNone/>
            </a:pPr>
            <a:r>
              <a:rPr lang="en-US" dirty="0"/>
              <a:t> &lt;Widget ... /&gt;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InnerLayoutType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InnerLayoutType</a:t>
            </a:r>
            <a:r>
              <a:rPr lang="en-US" dirty="0"/>
              <a:t> ...&gt;</a:t>
            </a:r>
          </a:p>
          <a:p>
            <a:pPr marL="0" indent="0">
              <a:buNone/>
            </a:pPr>
            <a:r>
              <a:rPr lang="en-US" dirty="0"/>
              <a:t> &lt;Widget ... /&gt;</a:t>
            </a:r>
          </a:p>
          <a:p>
            <a:pPr marL="0" indent="0">
              <a:buNone/>
            </a:pPr>
            <a:r>
              <a:rPr lang="en-US" dirty="0"/>
              <a:t> &lt;Widget ... /&gt;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InnerLayoutType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&lt;Widget ... /&gt;</a:t>
            </a:r>
          </a:p>
          <a:p>
            <a:pPr marL="0" indent="0">
              <a:buNone/>
            </a:pPr>
            <a:r>
              <a:rPr lang="en-US" dirty="0"/>
              <a:t> &lt;Widget ...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OuterLayoutType</a:t>
            </a:r>
            <a:r>
              <a:rPr lang="en-US" dirty="0"/>
              <a:t>&gt;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6655" y="1348543"/>
            <a:ext cx="2887395" cy="48284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Layout Exercise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layout XML necessary to create the following app UI.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overall layouts are needed?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widgets go into which layouts?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96" y="3165330"/>
            <a:ext cx="3047568" cy="27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LinearLayout</a:t>
            </a:r>
            <a:r>
              <a:rPr lang="en-US" b="1" dirty="0"/>
              <a:t> </a:t>
            </a:r>
            <a:r>
              <a:rPr lang="en-US" dirty="0"/>
              <a:t>...</a:t>
            </a:r>
          </a:p>
          <a:p>
            <a:r>
              <a:rPr lang="en-US" dirty="0"/>
              <a:t> </a:t>
            </a:r>
            <a:r>
              <a:rPr lang="en-US" dirty="0" err="1"/>
              <a:t>android:orientation</a:t>
            </a:r>
            <a:r>
              <a:rPr lang="en-US" dirty="0"/>
              <a:t>="vertical" </a:t>
            </a:r>
            <a:r>
              <a:rPr lang="en-US" dirty="0" err="1"/>
              <a:t>android:gravity</a:t>
            </a:r>
            <a:r>
              <a:rPr lang="en-US" dirty="0"/>
              <a:t>="</a:t>
            </a:r>
            <a:r>
              <a:rPr lang="en-US" dirty="0" err="1"/>
              <a:t>center|top</a:t>
            </a:r>
            <a:r>
              <a:rPr lang="en-US" dirty="0"/>
              <a:t>"&gt;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="B1" /&gt;</a:t>
            </a:r>
          </a:p>
          <a:p>
            <a:r>
              <a:rPr lang="en-US" dirty="0"/>
              <a:t> &lt;</a:t>
            </a:r>
            <a:r>
              <a:rPr lang="en-US" b="1" dirty="0" err="1"/>
              <a:t>LinearLayout</a:t>
            </a:r>
            <a:r>
              <a:rPr lang="en-US" dirty="0"/>
              <a:t> ...</a:t>
            </a:r>
          </a:p>
          <a:p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</a:t>
            </a:r>
            <a:r>
              <a:rPr lang="en-US" dirty="0" err="1"/>
              <a:t>android:orientation</a:t>
            </a:r>
            <a:r>
              <a:rPr lang="en-US" dirty="0"/>
              <a:t>="horizontal"</a:t>
            </a:r>
          </a:p>
          <a:p>
            <a:r>
              <a:rPr lang="en-US" dirty="0"/>
              <a:t> </a:t>
            </a:r>
            <a:r>
              <a:rPr lang="en-US" dirty="0" err="1"/>
              <a:t>android:gravity</a:t>
            </a:r>
            <a:r>
              <a:rPr lang="en-US" dirty="0"/>
              <a:t>="</a:t>
            </a:r>
            <a:r>
              <a:rPr lang="en-US" dirty="0" err="1"/>
              <a:t>center|top</a:t>
            </a:r>
            <a:r>
              <a:rPr lang="en-US" dirty="0"/>
              <a:t>"&gt;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="B2" /&gt;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Number 3" /&gt;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="B4" /&gt;</a:t>
            </a:r>
          </a:p>
          <a:p>
            <a:r>
              <a:rPr lang="en-US" dirty="0"/>
              <a:t> &lt;/</a:t>
            </a:r>
            <a:r>
              <a:rPr lang="en-US" dirty="0" err="1"/>
              <a:t>LinearLayout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="B5" /&gt;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="B6" </a:t>
            </a:r>
            <a:r>
              <a:rPr lang="en-US" dirty="0" err="1"/>
              <a:t>android:layout_gravity</a:t>
            </a:r>
            <a:r>
              <a:rPr lang="en-US" dirty="0"/>
              <a:t>="left" /&gt;</a:t>
            </a:r>
          </a:p>
          <a:p>
            <a:r>
              <a:rPr lang="en-US" dirty="0"/>
              <a:t> &lt;</a:t>
            </a:r>
            <a:r>
              <a:rPr lang="en-US" b="1" dirty="0" err="1"/>
              <a:t>LinearLayout</a:t>
            </a:r>
            <a:r>
              <a:rPr lang="en-US" dirty="0"/>
              <a:t> ...</a:t>
            </a:r>
          </a:p>
          <a:p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</a:t>
            </a:r>
            <a:r>
              <a:rPr lang="en-US" dirty="0" err="1"/>
              <a:t>android:orientation</a:t>
            </a:r>
            <a:r>
              <a:rPr lang="en-US" dirty="0"/>
              <a:t>="horizontal"</a:t>
            </a:r>
          </a:p>
          <a:p>
            <a:r>
              <a:rPr lang="en-US" dirty="0"/>
              <a:t> </a:t>
            </a:r>
            <a:r>
              <a:rPr lang="en-US" dirty="0" err="1"/>
              <a:t>android:gravity</a:t>
            </a:r>
            <a:r>
              <a:rPr lang="en-US" dirty="0"/>
              <a:t>="</a:t>
            </a:r>
            <a:r>
              <a:rPr lang="en-US" dirty="0" err="1"/>
              <a:t>center|top</a:t>
            </a:r>
            <a:r>
              <a:rPr lang="en-US" dirty="0"/>
              <a:t>"&gt;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="B7" /&gt;</a:t>
            </a:r>
          </a:p>
          <a:p>
            <a:r>
              <a:rPr lang="en-US" dirty="0"/>
              <a:t> &lt;Button ... </a:t>
            </a:r>
            <a:r>
              <a:rPr lang="en-US" dirty="0" err="1"/>
              <a:t>android:text</a:t>
            </a:r>
            <a:r>
              <a:rPr lang="en-US" dirty="0"/>
              <a:t>="Button Number 8" /&gt;</a:t>
            </a:r>
          </a:p>
          <a:p>
            <a:r>
              <a:rPr lang="en-US" dirty="0"/>
              <a:t> 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2b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1079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Layout (Continue)</vt:lpstr>
      <vt:lpstr>Grid Layout</vt:lpstr>
      <vt:lpstr>Grid of 4 rows, 3 columns</vt:lpstr>
      <vt:lpstr>Example</vt:lpstr>
      <vt:lpstr>Example2</vt:lpstr>
      <vt:lpstr>Example 3</vt:lpstr>
      <vt:lpstr>Nested Layout</vt:lpstr>
      <vt:lpstr>Nested Layout Exercise</vt:lpstr>
      <vt:lpstr>Solution</vt:lpstr>
      <vt:lpstr>Relative Layout</vt:lpstr>
      <vt:lpstr>PowerPoint Presentation</vt:lpstr>
      <vt:lpstr>Relative Anchor Points</vt:lpstr>
      <vt:lpstr>Example</vt:lpstr>
      <vt:lpstr>Solution</vt:lpstr>
      <vt:lpstr>Frame Layout</vt:lpstr>
      <vt:lpstr>Example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Musad</dc:creator>
  <cp:lastModifiedBy>Musad</cp:lastModifiedBy>
  <cp:revision>80</cp:revision>
  <dcterms:created xsi:type="dcterms:W3CDTF">2019-02-05T14:06:08Z</dcterms:created>
  <dcterms:modified xsi:type="dcterms:W3CDTF">2019-07-07T12:25:08Z</dcterms:modified>
</cp:coreProperties>
</file>