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86" r:id="rId7"/>
    <p:sldId id="29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3T17:13:16.27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3T17:13:18.40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5/21/2023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customXml" Target="../ink/ink1.xml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5888" y="2355088"/>
            <a:ext cx="7550912" cy="1243584"/>
          </a:xfrm>
        </p:spPr>
        <p:txBody>
          <a:bodyPr/>
          <a:lstStyle/>
          <a:p>
            <a:r>
              <a:rPr lang="en-US" dirty="0"/>
              <a:t>Flutter 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272" y="3680968"/>
            <a:ext cx="7077456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Abdul Wasey Basir	</a:t>
            </a:r>
          </a:p>
          <a:p>
            <a:pPr marL="0" indent="0">
              <a:buNone/>
            </a:pPr>
            <a:r>
              <a:rPr lang="en-US" dirty="0"/>
              <a:t>P19-0113</a:t>
            </a:r>
          </a:p>
        </p:txBody>
      </p:sp>
      <p:pic>
        <p:nvPicPr>
          <p:cNvPr id="1026" name="Picture 2" descr="Flutter – Medium">
            <a:extLst>
              <a:ext uri="{FF2B5EF4-FFF2-40B4-BE49-F238E27FC236}">
                <a16:creationId xmlns:a16="http://schemas.microsoft.com/office/drawing/2014/main" id="{892491F4-66AB-5CF0-A446-125C601E7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176" y="302148"/>
            <a:ext cx="1387503" cy="138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E0C809-EC54-99D2-D216-6397D2BD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967B3-92DB-C9F2-E650-59AF3975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u="sng" dirty="0"/>
              <a:t>Running Flutter on VS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1ECF8-7C53-ADDB-C174-6CB324686217}"/>
              </a:ext>
            </a:extLst>
          </p:cNvPr>
          <p:cNvSpPr txBox="1">
            <a:spLocks/>
          </p:cNvSpPr>
          <p:nvPr/>
        </p:nvSpPr>
        <p:spPr>
          <a:xfrm>
            <a:off x="443365" y="1517715"/>
            <a:ext cx="11545435" cy="465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spc="-70" dirty="0">
                <a:cs typeface="+mn-cs"/>
              </a:rPr>
              <a:t>Open the folder where your project is using </a:t>
            </a:r>
            <a:r>
              <a:rPr lang="en-US" sz="2000" b="1" spc="-70" dirty="0">
                <a:cs typeface="+mn-cs"/>
              </a:rPr>
              <a:t>VS Code.</a:t>
            </a:r>
          </a:p>
          <a:p>
            <a:pPr>
              <a:lnSpc>
                <a:spcPct val="90000"/>
              </a:lnSpc>
            </a:pPr>
            <a:r>
              <a:rPr lang="en-US" sz="2000" spc="-70" dirty="0">
                <a:cs typeface="+mn-cs"/>
              </a:rPr>
              <a:t>Go to </a:t>
            </a:r>
            <a:r>
              <a:rPr lang="en-US" sz="2000" b="1" spc="-70" dirty="0">
                <a:cs typeface="+mn-cs"/>
              </a:rPr>
              <a:t>Project </a:t>
            </a:r>
            <a:r>
              <a:rPr lang="en-US" sz="2000" b="1" spc="-70" dirty="0">
                <a:cs typeface="+mn-cs"/>
                <a:sym typeface="Wingdings" panose="05000000000000000000" pitchFamily="2" charset="2"/>
              </a:rPr>
              <a:t> lib  main.dart</a:t>
            </a:r>
          </a:p>
          <a:p>
            <a:pPr>
              <a:lnSpc>
                <a:spcPct val="90000"/>
              </a:lnSpc>
            </a:pPr>
            <a:r>
              <a:rPr lang="en-US" sz="2000" spc="-70" dirty="0">
                <a:cs typeface="+mn-cs"/>
                <a:sym typeface="Wingdings" panose="05000000000000000000" pitchFamily="2" charset="2"/>
              </a:rPr>
              <a:t>Click on </a:t>
            </a:r>
            <a:r>
              <a:rPr lang="en-US" sz="2000" b="1" spc="-70" dirty="0">
                <a:cs typeface="+mn-cs"/>
                <a:sym typeface="Wingdings" panose="05000000000000000000" pitchFamily="2" charset="2"/>
              </a:rPr>
              <a:t>Terminal.</a:t>
            </a:r>
          </a:p>
          <a:p>
            <a:pPr>
              <a:lnSpc>
                <a:spcPct val="90000"/>
              </a:lnSpc>
            </a:pPr>
            <a:r>
              <a:rPr lang="en-US" sz="2000" spc="-70" dirty="0">
                <a:cs typeface="+mn-cs"/>
                <a:sym typeface="Wingdings" panose="05000000000000000000" pitchFamily="2" charset="2"/>
              </a:rPr>
              <a:t>Run the command </a:t>
            </a:r>
            <a:r>
              <a:rPr lang="en-US" sz="2000" b="1" i="1" spc="-70" dirty="0">
                <a:cs typeface="+mn-cs"/>
                <a:sym typeface="Wingdings" panose="05000000000000000000" pitchFamily="2" charset="2"/>
              </a:rPr>
              <a:t>flutter run.</a:t>
            </a:r>
          </a:p>
          <a:p>
            <a:pPr>
              <a:lnSpc>
                <a:spcPct val="90000"/>
              </a:lnSpc>
            </a:pPr>
            <a:endParaRPr lang="en-US" sz="2000" b="1" i="1" spc="-70" dirty="0">
              <a:cs typeface="+mn-cs"/>
            </a:endParaRPr>
          </a:p>
          <a:p>
            <a:pPr>
              <a:lnSpc>
                <a:spcPct val="90000"/>
              </a:lnSpc>
            </a:pPr>
            <a:endParaRPr lang="en-US" sz="2000" b="1" spc="-70" dirty="0">
              <a:cs typeface="+mn-cs"/>
            </a:endParaRPr>
          </a:p>
          <a:p>
            <a:pPr>
              <a:lnSpc>
                <a:spcPct val="90000"/>
              </a:lnSpc>
            </a:pPr>
            <a:endParaRPr lang="en-US" sz="2000" spc="-70" dirty="0">
              <a:cs typeface="+mn-cs"/>
            </a:endParaRPr>
          </a:p>
          <a:p>
            <a:pPr>
              <a:lnSpc>
                <a:spcPct val="90000"/>
              </a:lnSpc>
            </a:pPr>
            <a:endParaRPr lang="en-US" sz="2000" b="1" i="1" spc="-70" dirty="0">
              <a:cs typeface="+mn-cs"/>
            </a:endParaRPr>
          </a:p>
          <a:p>
            <a:pPr marL="0" indent="0">
              <a:lnSpc>
                <a:spcPct val="90000"/>
              </a:lnSpc>
            </a:pPr>
            <a:endParaRPr lang="en-US" sz="2000" b="1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912FAD-9F24-A0CD-38CC-56C6690A9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75" y="1920171"/>
            <a:ext cx="7147560" cy="43258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9770F1-A775-7A24-2DF3-9219323DF30B}"/>
              </a:ext>
            </a:extLst>
          </p:cNvPr>
          <p:cNvSpPr/>
          <p:nvPr/>
        </p:nvSpPr>
        <p:spPr>
          <a:xfrm>
            <a:off x="10734040" y="5914787"/>
            <a:ext cx="1102360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8403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3A630-4598-9879-EA41-5A4C567D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B6816-856C-3CB5-0DA2-5AA84303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67" y="3157871"/>
            <a:ext cx="7548513" cy="1396474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96C188B-B32A-AF57-B2EB-722BE5812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500" y="1918558"/>
            <a:ext cx="6362700" cy="457907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Choose your desired option to run your project on web i.e. in my case I chose </a:t>
            </a:r>
            <a:r>
              <a:rPr lang="en-US" sz="2000" b="1" dirty="0"/>
              <a:t>3 .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1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3A630-4598-9879-EA41-5A4C567D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12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E48FB-34BC-C991-EEAF-5AEDB39C1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205" y="2340675"/>
            <a:ext cx="5184437" cy="4659248"/>
          </a:xfrm>
        </p:spPr>
        <p:txBody>
          <a:bodyPr/>
          <a:lstStyle/>
          <a:p>
            <a:r>
              <a:rPr lang="en-US" dirty="0"/>
              <a:t>As you can see your </a:t>
            </a:r>
            <a:r>
              <a:rPr lang="en-US" b="1" dirty="0"/>
              <a:t>Project </a:t>
            </a:r>
            <a:r>
              <a:rPr lang="en-US" dirty="0"/>
              <a:t>runs on the </a:t>
            </a:r>
            <a:r>
              <a:rPr lang="en-US" b="1" dirty="0"/>
              <a:t>Edge Browser.</a:t>
            </a:r>
          </a:p>
          <a:p>
            <a:endParaRPr lang="en-US" b="1" dirty="0"/>
          </a:p>
          <a:p>
            <a:r>
              <a:rPr lang="en-US" dirty="0"/>
              <a:t>It is a simple project that counts the number of time the</a:t>
            </a:r>
            <a:r>
              <a:rPr lang="en-US" b="1" dirty="0"/>
              <a:t> + </a:t>
            </a:r>
            <a:r>
              <a:rPr lang="en-US" dirty="0"/>
              <a:t>button is pressed.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C1F01-442D-A5FA-3BAF-17B6BF85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70" y="1526495"/>
            <a:ext cx="5184437" cy="4523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737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562" y="2807208"/>
            <a:ext cx="4945598" cy="1243584"/>
          </a:xfrm>
        </p:spPr>
        <p:txBody>
          <a:bodyPr/>
          <a:lstStyle/>
          <a:p>
            <a:r>
              <a:rPr lang="en-US" dirty="0"/>
              <a:t>Thank You 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Installing Flutter on Windows</a:t>
            </a:r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0439621" cy="461638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Download the Flutter SDK Zip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Extract the zip file and place the flutter folder inside to your desired 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Add Flutter to your Path Variables like so: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               Go to 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This PC 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  <a:sym typeface="Wingdings" panose="05000000000000000000" pitchFamily="2" charset="2"/>
              </a:rPr>
              <a:t> Properties  Advanced System Settings  Environment Variables  New</a:t>
            </a:r>
            <a:endParaRPr lang="en-US" sz="2000" b="1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pPr marL="0" indent="0" algn="l">
              <a:buNone/>
            </a:pPr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Flutter – Medium">
            <a:extLst>
              <a:ext uri="{FF2B5EF4-FFF2-40B4-BE49-F238E27FC236}">
                <a16:creationId xmlns:a16="http://schemas.microsoft.com/office/drawing/2014/main" id="{25ECF7E9-E73C-C8E6-2383-041FB3D21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121" y="342298"/>
            <a:ext cx="736158" cy="73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ED427B-525E-D14F-F3A1-9E94734F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553" y="3352300"/>
            <a:ext cx="6308407" cy="34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BCECB8-A879-3CBD-2DD6-8821B1CA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6E493-2356-C71F-9870-F03C5E77F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992" y="1666240"/>
            <a:ext cx="6962140" cy="1931340"/>
          </a:xfrm>
        </p:spPr>
        <p:txBody>
          <a:bodyPr/>
          <a:lstStyle/>
          <a:p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Now open command prompt with admin privileges and type in </a:t>
            </a:r>
            <a:r>
              <a:rPr lang="en-US" sz="2000" b="1" i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flutter doctor .</a:t>
            </a:r>
          </a:p>
          <a:p>
            <a:endParaRPr lang="en-US" sz="2000" b="1" i="1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b="1" i="1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b="1" i="1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pPr marL="0" indent="0">
              <a:buNone/>
            </a:pPr>
            <a:endParaRPr lang="en-US" sz="2000" b="1" i="1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pPr marL="0" indent="0">
              <a:buNone/>
            </a:pPr>
            <a:endParaRPr lang="en-US" sz="1200" b="1" dirty="0"/>
          </a:p>
        </p:txBody>
      </p:sp>
      <p:pic>
        <p:nvPicPr>
          <p:cNvPr id="9" name="Picture 2" descr="Flutter – Medium">
            <a:extLst>
              <a:ext uri="{FF2B5EF4-FFF2-40B4-BE49-F238E27FC236}">
                <a16:creationId xmlns:a16="http://schemas.microsoft.com/office/drawing/2014/main" id="{C8BAAACD-75A9-3238-FBAF-61DD5354F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121" y="342298"/>
            <a:ext cx="736158" cy="73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D40606-30CC-52B2-24C3-2109746C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3" y="2845837"/>
            <a:ext cx="7370128" cy="1094486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32ECEB4-93E3-E6A0-9505-1D34664A73FE}"/>
              </a:ext>
            </a:extLst>
          </p:cNvPr>
          <p:cNvSpPr txBox="1">
            <a:spLocks/>
          </p:cNvSpPr>
          <p:nvPr/>
        </p:nvSpPr>
        <p:spPr>
          <a:xfrm>
            <a:off x="320992" y="4530121"/>
            <a:ext cx="8853487" cy="1179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If you see something like this then congratulations 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Flutter </a:t>
            </a:r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has been installed now we need to install 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Android Studio. </a:t>
            </a:r>
          </a:p>
          <a:p>
            <a:pPr marL="0" indent="0">
              <a:buNone/>
            </a:pPr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b="1" spc="-70" dirty="0">
              <a:solidFill>
                <a:srgbClr val="D1D5DB"/>
              </a:solidFill>
              <a:highlight>
                <a:srgbClr val="00FF00"/>
              </a:highlight>
              <a:latin typeface="Söhne"/>
              <a:ea typeface="+mj-ea"/>
              <a:cs typeface="+mj-cs"/>
            </a:endParaRPr>
          </a:p>
          <a:p>
            <a:endParaRPr lang="en-US" sz="2000" b="1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b="1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b="1" i="1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9518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D1D5DB"/>
                </a:solidFill>
                <a:effectLst/>
                <a:latin typeface="Söhne"/>
              </a:rPr>
              <a:t>Downloading </a:t>
            </a:r>
            <a:r>
              <a:rPr lang="en-US" i="0" u="sng" dirty="0">
                <a:solidFill>
                  <a:srgbClr val="D1D5DB"/>
                </a:solidFill>
                <a:effectLst/>
                <a:latin typeface="Söhne"/>
              </a:rPr>
              <a:t>Android Studio</a:t>
            </a:r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0659" y="1279083"/>
            <a:ext cx="10439621" cy="4616389"/>
          </a:xfrm>
        </p:spPr>
        <p:txBody>
          <a:bodyPr/>
          <a:lstStyle/>
          <a:p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Download Android Studio from </a:t>
            </a:r>
            <a:r>
              <a:rPr lang="en-US" sz="2000" b="1" spc="-70" dirty="0">
                <a:solidFill>
                  <a:srgbClr val="D1D5DB"/>
                </a:solidFill>
                <a:highlight>
                  <a:srgbClr val="00FF00"/>
                </a:highlight>
                <a:latin typeface="Söhne"/>
                <a:ea typeface="+mj-ea"/>
                <a:cs typeface="+mj-cs"/>
                <a:hlinkClick r:id="rId2"/>
              </a:rPr>
              <a:t>https://developer.android.com/studio</a:t>
            </a:r>
            <a:endParaRPr lang="en-US" sz="2000" b="1" spc="-70" dirty="0">
              <a:solidFill>
                <a:srgbClr val="D1D5DB"/>
              </a:solidFill>
              <a:highlight>
                <a:srgbClr val="00FF00"/>
              </a:highlight>
              <a:latin typeface="Söhne"/>
              <a:ea typeface="+mj-ea"/>
              <a:cs typeface="+mj-cs"/>
            </a:endParaRPr>
          </a:p>
          <a:p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Start Android Studio and follow through the Setup Wizard.</a:t>
            </a:r>
          </a:p>
          <a:p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On the bottom right, click on the 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Configure</a:t>
            </a:r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 tab and then click on the 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Plugin</a:t>
            </a:r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 option.</a:t>
            </a:r>
          </a:p>
          <a:p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Flutter – Medium">
            <a:extLst>
              <a:ext uri="{FF2B5EF4-FFF2-40B4-BE49-F238E27FC236}">
                <a16:creationId xmlns:a16="http://schemas.microsoft.com/office/drawing/2014/main" id="{25ECF7E9-E73C-C8E6-2383-041FB3D21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121" y="342298"/>
            <a:ext cx="736158" cy="73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772FC3-957D-58A5-7729-7ABADF755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3" y="2606355"/>
            <a:ext cx="6879908" cy="389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89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92DF0-340C-15E9-8840-59DEB8B5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7" name="Picture 2" descr="Flutter – Medium">
            <a:extLst>
              <a:ext uri="{FF2B5EF4-FFF2-40B4-BE49-F238E27FC236}">
                <a16:creationId xmlns:a16="http://schemas.microsoft.com/office/drawing/2014/main" id="{19243589-F6EE-71D0-BE9C-C3EB59483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121" y="342298"/>
            <a:ext cx="736158" cy="73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6B04CC8-996D-F4DB-7866-5353B956E24C}"/>
                  </a:ext>
                </a:extLst>
              </p14:cNvPr>
              <p14:cNvContentPartPr/>
              <p14:nvPr/>
            </p14:nvContentPartPr>
            <p14:xfrm>
              <a:off x="2117660" y="1716201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6B04CC8-996D-F4DB-7866-5353B956E2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8020" y="1536561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372A21D-C5C8-674E-E93F-9CBE2C9DDBE5}"/>
                  </a:ext>
                </a:extLst>
              </p14:cNvPr>
              <p14:cNvContentPartPr/>
              <p14:nvPr/>
            </p14:nvContentPartPr>
            <p14:xfrm>
              <a:off x="5364860" y="200600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372A21D-C5C8-674E-E93F-9CBE2C9DDB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74860" y="1826001"/>
                <a:ext cx="18000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40FEC6A-D527-8BE0-5E3B-C258D4656E09}"/>
              </a:ext>
            </a:extLst>
          </p:cNvPr>
          <p:cNvSpPr txBox="1">
            <a:spLocks/>
          </p:cNvSpPr>
          <p:nvPr/>
        </p:nvSpPr>
        <p:spPr>
          <a:xfrm>
            <a:off x="260392" y="2331549"/>
            <a:ext cx="8456888" cy="4348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Restart Android Studio and Create a 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new Flutter Project.</a:t>
            </a:r>
          </a:p>
          <a:p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Give it a Name and as for the 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Flutter SDK path</a:t>
            </a:r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, point it to the 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src</a:t>
            </a:r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 folder you created.</a:t>
            </a:r>
          </a:p>
          <a:p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Click 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Finish</a:t>
            </a:r>
          </a:p>
          <a:p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You have created your first flutter project. We are almost done and just need to set up an 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Emulator</a:t>
            </a:r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 for you to test.</a:t>
            </a:r>
          </a:p>
          <a:p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pPr marL="0" indent="0">
              <a:buNone/>
            </a:pPr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b="1" spc="-70" dirty="0">
              <a:solidFill>
                <a:srgbClr val="D1D5DB"/>
              </a:solidFill>
              <a:highlight>
                <a:srgbClr val="00FF00"/>
              </a:highlight>
              <a:latin typeface="Söhne"/>
              <a:ea typeface="+mj-ea"/>
              <a:cs typeface="+mj-cs"/>
            </a:endParaRPr>
          </a:p>
          <a:p>
            <a:endParaRPr lang="en-US" sz="2000" b="1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b="1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b="1" i="1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1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050D446-2A24-D287-2313-00E2AA054EC5}"/>
              </a:ext>
            </a:extLst>
          </p:cNvPr>
          <p:cNvSpPr txBox="1">
            <a:spLocks/>
          </p:cNvSpPr>
          <p:nvPr/>
        </p:nvSpPr>
        <p:spPr>
          <a:xfrm>
            <a:off x="260392" y="1899509"/>
            <a:ext cx="8253688" cy="1159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b="1" spc="-70" dirty="0">
              <a:solidFill>
                <a:srgbClr val="D1D5DB"/>
              </a:solidFill>
              <a:highlight>
                <a:srgbClr val="00FF00"/>
              </a:highlight>
              <a:latin typeface="Söhne"/>
              <a:ea typeface="+mj-ea"/>
              <a:cs typeface="+mj-cs"/>
            </a:endParaRPr>
          </a:p>
          <a:p>
            <a:pPr marL="0" indent="0">
              <a:buNone/>
            </a:pPr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b="1" i="1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FE8C4-F62F-3105-F178-C9998E8A9B80}"/>
              </a:ext>
            </a:extLst>
          </p:cNvPr>
          <p:cNvSpPr txBox="1"/>
          <p:nvPr/>
        </p:nvSpPr>
        <p:spPr>
          <a:xfrm>
            <a:off x="260392" y="1359670"/>
            <a:ext cx="731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Type in </a:t>
            </a:r>
            <a:r>
              <a:rPr lang="en-US" sz="18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Flutter</a:t>
            </a:r>
            <a:r>
              <a:rPr lang="en-US" sz="18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 and install that plugin. It will ask you to also install the </a:t>
            </a:r>
            <a:r>
              <a:rPr lang="en-US" sz="18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Dart package</a:t>
            </a:r>
            <a:r>
              <a:rPr lang="en-US" sz="18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, click yes to install that too.</a:t>
            </a:r>
          </a:p>
        </p:txBody>
      </p:sp>
    </p:spTree>
    <p:extLst>
      <p:ext uri="{BB962C8B-B14F-4D97-AF65-F5344CB8AC3E}">
        <p14:creationId xmlns:p14="http://schemas.microsoft.com/office/powerpoint/2010/main" val="278382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980A-80BE-2D43-E704-59A7C592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79" y="542925"/>
            <a:ext cx="11214100" cy="535531"/>
          </a:xfrm>
        </p:spPr>
        <p:txBody>
          <a:bodyPr/>
          <a:lstStyle/>
          <a:p>
            <a:r>
              <a:rPr lang="en-US" u="sng" dirty="0"/>
              <a:t>Setting up Emulator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65EA1-6140-0F98-E2AC-DF54FE44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5" name="Picture 2" descr="Flutter – Medium">
            <a:extLst>
              <a:ext uri="{FF2B5EF4-FFF2-40B4-BE49-F238E27FC236}">
                <a16:creationId xmlns:a16="http://schemas.microsoft.com/office/drawing/2014/main" id="{7CBBB1BA-9A8E-48B6-1EC4-98A12BA72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121" y="342298"/>
            <a:ext cx="736158" cy="73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2ED0-632D-EA5C-5A08-BC5C1CB557BC}"/>
              </a:ext>
            </a:extLst>
          </p:cNvPr>
          <p:cNvSpPr txBox="1">
            <a:spLocks/>
          </p:cNvSpPr>
          <p:nvPr/>
        </p:nvSpPr>
        <p:spPr>
          <a:xfrm>
            <a:off x="211296" y="2183161"/>
            <a:ext cx="11769408" cy="2856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Open up Android Studio and open the flutter project you made on the first page.</a:t>
            </a:r>
          </a:p>
          <a:p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Go to 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File 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  <a:sym typeface="Wingdings" panose="05000000000000000000" pitchFamily="2" charset="2"/>
              </a:rPr>
              <a:t>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 Settings 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  <a:sym typeface="Wingdings" panose="05000000000000000000" pitchFamily="2" charset="2"/>
              </a:rPr>
              <a:t>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 System Settings 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  <a:sym typeface="Wingdings" panose="05000000000000000000" pitchFamily="2" charset="2"/>
              </a:rPr>
              <a:t>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 Android SDK 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  <a:sym typeface="Wingdings" panose="05000000000000000000" pitchFamily="2" charset="2"/>
              </a:rPr>
              <a:t>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 SDK Tools.</a:t>
            </a:r>
          </a:p>
          <a:p>
            <a:endParaRPr lang="en-US" sz="2000" b="1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Check the box that says 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Android Emulator Hypervisor Driver for AMD Processors </a:t>
            </a:r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(for AMD) or 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Intel x86 Emulator Accelerator (Haxm Installer) </a:t>
            </a:r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(for Intel).</a:t>
            </a:r>
          </a:p>
          <a:p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b="1" spc="-70" dirty="0">
              <a:solidFill>
                <a:srgbClr val="D1D5DB"/>
              </a:solidFill>
              <a:highlight>
                <a:srgbClr val="00FF00"/>
              </a:highlight>
              <a:latin typeface="Söhne"/>
              <a:ea typeface="+mj-ea"/>
              <a:cs typeface="+mj-cs"/>
            </a:endParaRPr>
          </a:p>
          <a:p>
            <a:endParaRPr lang="en-US" sz="2000" b="1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b="1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b="1" i="1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6832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025B1-D010-6674-3B6F-F8EBA5B5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644CF-AC85-5B17-A673-3483C2B5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23" y="492533"/>
            <a:ext cx="8288317" cy="58225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426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20522-DAE2-D2A6-CDA7-B3B4779C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DCA43-4D56-5E97-1D04-1D2DC2CE032D}"/>
              </a:ext>
            </a:extLst>
          </p:cNvPr>
          <p:cNvSpPr txBox="1">
            <a:spLocks/>
          </p:cNvSpPr>
          <p:nvPr/>
        </p:nvSpPr>
        <p:spPr>
          <a:xfrm>
            <a:off x="211296" y="1345581"/>
            <a:ext cx="11769408" cy="2856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Click on </a:t>
            </a:r>
            <a:r>
              <a:rPr lang="en-US" sz="2000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AVD Manager .</a:t>
            </a:r>
          </a:p>
          <a:p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b="1" spc="-70" dirty="0">
              <a:solidFill>
                <a:srgbClr val="D1D5DB"/>
              </a:solidFill>
              <a:highlight>
                <a:srgbClr val="00FF00"/>
              </a:highlight>
              <a:latin typeface="Söhne"/>
              <a:ea typeface="+mj-ea"/>
              <a:cs typeface="+mj-cs"/>
            </a:endParaRPr>
          </a:p>
          <a:p>
            <a:endParaRPr lang="en-US" sz="2000" b="1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b="1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endParaRPr lang="en-US" sz="2000" b="1" i="1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EDD58-8EB7-9286-03A0-D7CA9C678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07845"/>
            <a:ext cx="8039100" cy="24193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22D912-8ADD-12AD-C673-8E7190C64861}"/>
              </a:ext>
            </a:extLst>
          </p:cNvPr>
          <p:cNvSpPr/>
          <p:nvPr/>
        </p:nvSpPr>
        <p:spPr>
          <a:xfrm>
            <a:off x="6096000" y="2773681"/>
            <a:ext cx="1686560" cy="24383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AVD Manager</a:t>
            </a:r>
            <a:endParaRPr lang="en-PK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4210F3-C2B2-0E75-B554-8336BC2811D7}"/>
              </a:ext>
            </a:extLst>
          </p:cNvPr>
          <p:cNvSpPr/>
          <p:nvPr/>
        </p:nvSpPr>
        <p:spPr>
          <a:xfrm>
            <a:off x="5735320" y="3074004"/>
            <a:ext cx="2407920" cy="579119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09CA4-53CC-B0E4-0EF6-D6C21EE5A034}"/>
              </a:ext>
            </a:extLst>
          </p:cNvPr>
          <p:cNvSpPr/>
          <p:nvPr/>
        </p:nvSpPr>
        <p:spPr>
          <a:xfrm>
            <a:off x="4323715" y="2994343"/>
            <a:ext cx="2407920" cy="13716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BDAD9F-B735-F25F-6540-CDD22643AF9C}"/>
              </a:ext>
            </a:extLst>
          </p:cNvPr>
          <p:cNvSpPr/>
          <p:nvPr/>
        </p:nvSpPr>
        <p:spPr>
          <a:xfrm>
            <a:off x="7442835" y="3005424"/>
            <a:ext cx="528479" cy="13716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82548B-330C-5C1D-B0F3-3181D8F646E1}"/>
              </a:ext>
            </a:extLst>
          </p:cNvPr>
          <p:cNvSpPr txBox="1"/>
          <p:nvPr/>
        </p:nvSpPr>
        <p:spPr>
          <a:xfrm>
            <a:off x="211296" y="4458938"/>
            <a:ext cx="11208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Click on </a:t>
            </a:r>
            <a:r>
              <a:rPr lang="en-US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Create New Virtual Device</a:t>
            </a:r>
            <a:r>
              <a:rPr lang="en-US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Click on Recommended and then Download/Select the same one but the difference is that it will say </a:t>
            </a:r>
            <a:r>
              <a:rPr lang="en-US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HAXM</a:t>
            </a:r>
            <a:r>
              <a:rPr lang="en-US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 instead of </a:t>
            </a:r>
            <a:r>
              <a:rPr lang="en-US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x86_64</a:t>
            </a:r>
            <a:r>
              <a:rPr lang="en-US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. If it does not show up on Recommended then click on </a:t>
            </a:r>
            <a:r>
              <a:rPr lang="en-US" b="1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More Images </a:t>
            </a:r>
            <a:r>
              <a:rPr lang="en-US" spc="-70" dirty="0">
                <a:solidFill>
                  <a:srgbClr val="D1D5DB"/>
                </a:solidFill>
                <a:latin typeface="Söhne"/>
                <a:ea typeface="+mj-ea"/>
                <a:cs typeface="+mj-cs"/>
              </a:rPr>
              <a:t>and locate it there.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pc="-70" dirty="0">
              <a:solidFill>
                <a:srgbClr val="D1D5DB"/>
              </a:solidFill>
              <a:latin typeface="Söhne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5552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751D1-0DA2-1994-CDBD-02BD37D2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0692B-EC30-B076-F7DE-CB70F707E64D}"/>
              </a:ext>
            </a:extLst>
          </p:cNvPr>
          <p:cNvSpPr txBox="1">
            <a:spLocks/>
          </p:cNvSpPr>
          <p:nvPr/>
        </p:nvSpPr>
        <p:spPr>
          <a:xfrm>
            <a:off x="443365" y="1517715"/>
            <a:ext cx="6963275" cy="465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spc="-70" dirty="0">
                <a:cs typeface="+mn-cs"/>
              </a:rPr>
              <a:t>Click </a:t>
            </a:r>
            <a:r>
              <a:rPr lang="en-US" sz="2000" b="1" spc="-70" dirty="0">
                <a:cs typeface="+mn-cs"/>
              </a:rPr>
              <a:t>Next</a:t>
            </a:r>
            <a:r>
              <a:rPr lang="en-US" sz="2000" spc="-70" dirty="0">
                <a:cs typeface="+mn-cs"/>
              </a:rPr>
              <a:t> and then change the settings to match the image.</a:t>
            </a:r>
          </a:p>
          <a:p>
            <a:pPr>
              <a:lnSpc>
                <a:spcPct val="90000"/>
              </a:lnSpc>
            </a:pPr>
            <a:r>
              <a:rPr lang="en-US" sz="2000" spc="-70" dirty="0">
                <a:cs typeface="+mn-cs"/>
              </a:rPr>
              <a:t>Click </a:t>
            </a:r>
            <a:r>
              <a:rPr lang="en-US" sz="2000" b="1" spc="-70" dirty="0">
                <a:cs typeface="+mn-cs"/>
              </a:rPr>
              <a:t>Finish</a:t>
            </a:r>
            <a:r>
              <a:rPr lang="en-US" sz="2000" spc="-70" dirty="0">
                <a:cs typeface="+mn-cs"/>
              </a:rPr>
              <a:t> and then click the </a:t>
            </a:r>
            <a:r>
              <a:rPr lang="en-US" sz="2000" b="1" spc="-70" dirty="0">
                <a:cs typeface="+mn-cs"/>
              </a:rPr>
              <a:t>Play</a:t>
            </a:r>
            <a:r>
              <a:rPr lang="en-US" sz="2000" spc="-70" dirty="0">
                <a:cs typeface="+mn-cs"/>
              </a:rPr>
              <a:t> </a:t>
            </a:r>
            <a:r>
              <a:rPr lang="en-US" sz="2000" b="1" spc="-70" dirty="0">
                <a:cs typeface="+mn-cs"/>
              </a:rPr>
              <a:t>Button</a:t>
            </a:r>
            <a:r>
              <a:rPr lang="en-US" sz="2000" spc="-70" dirty="0">
                <a:cs typeface="+mn-cs"/>
              </a:rPr>
              <a:t> next to the newly created emulator.</a:t>
            </a:r>
          </a:p>
          <a:p>
            <a:pPr>
              <a:lnSpc>
                <a:spcPct val="90000"/>
              </a:lnSpc>
            </a:pPr>
            <a:endParaRPr lang="en-US" sz="2000" spc="-70" dirty="0">
              <a:cs typeface="+mn-cs"/>
            </a:endParaRPr>
          </a:p>
          <a:p>
            <a:pPr>
              <a:lnSpc>
                <a:spcPct val="90000"/>
              </a:lnSpc>
            </a:pPr>
            <a:endParaRPr lang="en-US" sz="2000" spc="-70" dirty="0">
              <a:cs typeface="+mn-cs"/>
            </a:endParaRPr>
          </a:p>
          <a:p>
            <a:pPr>
              <a:lnSpc>
                <a:spcPct val="90000"/>
              </a:lnSpc>
            </a:pPr>
            <a:endParaRPr lang="en-US" sz="2000" b="1" spc="-70" dirty="0">
              <a:highlight>
                <a:srgbClr val="00FF00"/>
              </a:highlight>
              <a:cs typeface="+mn-cs"/>
            </a:endParaRPr>
          </a:p>
          <a:p>
            <a:pPr>
              <a:lnSpc>
                <a:spcPct val="90000"/>
              </a:lnSpc>
            </a:pPr>
            <a:r>
              <a:rPr lang="en-US" sz="2000" spc="-70" dirty="0">
                <a:cs typeface="+mn-cs"/>
              </a:rPr>
              <a:t>It will take a bit to load up the emulator but once you see the phone and it is running, congratulations! You have a running </a:t>
            </a:r>
            <a:r>
              <a:rPr lang="en-US" sz="2000" b="1" spc="-70" dirty="0">
                <a:cs typeface="+mn-cs"/>
              </a:rPr>
              <a:t>Emulator.</a:t>
            </a:r>
          </a:p>
          <a:p>
            <a:pPr>
              <a:lnSpc>
                <a:spcPct val="90000"/>
              </a:lnSpc>
            </a:pPr>
            <a:endParaRPr lang="en-US" sz="2000" b="1" spc="-70" dirty="0">
              <a:cs typeface="+mn-cs"/>
            </a:endParaRPr>
          </a:p>
          <a:p>
            <a:pPr>
              <a:lnSpc>
                <a:spcPct val="90000"/>
              </a:lnSpc>
            </a:pPr>
            <a:endParaRPr lang="en-US" sz="2000" b="1" spc="-70" dirty="0">
              <a:cs typeface="+mn-cs"/>
            </a:endParaRPr>
          </a:p>
          <a:p>
            <a:pPr>
              <a:lnSpc>
                <a:spcPct val="90000"/>
              </a:lnSpc>
            </a:pPr>
            <a:endParaRPr lang="en-US" sz="2000" spc="-70" dirty="0">
              <a:cs typeface="+mn-cs"/>
            </a:endParaRPr>
          </a:p>
          <a:p>
            <a:pPr>
              <a:lnSpc>
                <a:spcPct val="90000"/>
              </a:lnSpc>
            </a:pPr>
            <a:endParaRPr lang="en-US" sz="2000" b="1" i="1" spc="-70" dirty="0">
              <a:cs typeface="+mn-cs"/>
            </a:endParaRPr>
          </a:p>
          <a:p>
            <a:pPr marL="0" indent="0">
              <a:lnSpc>
                <a:spcPct val="90000"/>
              </a:lnSpc>
            </a:pPr>
            <a:endParaRPr lang="en-US" sz="2000" b="1" dirty="0"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0AE88-ED80-7C6D-D9CA-9C7D9B3A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030" y="1517715"/>
            <a:ext cx="2958622" cy="4659248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703FCF-5A74-24E8-A816-FCEBE8EE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77" y="2667000"/>
            <a:ext cx="21431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4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2112</TotalTime>
  <Words>493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Söhne</vt:lpstr>
      <vt:lpstr>Trade Gothic LT Pro</vt:lpstr>
      <vt:lpstr>Trebuchet MS</vt:lpstr>
      <vt:lpstr>Office Theme</vt:lpstr>
      <vt:lpstr>Flutter Installation</vt:lpstr>
      <vt:lpstr>Installing Flutter on Windows</vt:lpstr>
      <vt:lpstr>PowerPoint Presentation</vt:lpstr>
      <vt:lpstr>Downloading Android Studio</vt:lpstr>
      <vt:lpstr>PowerPoint Presentation</vt:lpstr>
      <vt:lpstr>Setting up Emulator</vt:lpstr>
      <vt:lpstr>PowerPoint Presentation</vt:lpstr>
      <vt:lpstr>PowerPoint Presentation</vt:lpstr>
      <vt:lpstr>PowerPoint Presentation</vt:lpstr>
      <vt:lpstr>Running Flutter on VS Code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Layout II</dc:title>
  <dc:creator>Muhammad Abdullah</dc:creator>
  <cp:lastModifiedBy>Abdul Wasey Basir</cp:lastModifiedBy>
  <cp:revision>12</cp:revision>
  <dcterms:created xsi:type="dcterms:W3CDTF">2023-02-11T16:48:24Z</dcterms:created>
  <dcterms:modified xsi:type="dcterms:W3CDTF">2023-05-21T15:01:23Z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