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449BC3-FD48-4FC8-8BAB-F4049820F7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9371BF-9E7F-4C0D-BB2B-FBEA65DF27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NotificationCompat.Builder</a:t>
            </a:r>
            <a:r>
              <a:rPr lang="en-US" sz="1800" dirty="0"/>
              <a:t> n=</a:t>
            </a:r>
            <a:r>
              <a:rPr lang="en-US" sz="1800" b="1" dirty="0"/>
              <a:t>new </a:t>
            </a:r>
            <a:r>
              <a:rPr lang="en-US" sz="1800" b="1" dirty="0" err="1"/>
              <a:t>NotificationCompat.Builder</a:t>
            </a:r>
            <a:r>
              <a:rPr lang="en-US" sz="1800" b="1" dirty="0"/>
              <a:t>(this);</a:t>
            </a:r>
          </a:p>
          <a:p>
            <a:pPr marL="0" indent="0">
              <a:buNone/>
            </a:pPr>
            <a:r>
              <a:rPr lang="en-US" sz="1800" dirty="0" err="1"/>
              <a:t>n.setSmallIcon</a:t>
            </a:r>
            <a:r>
              <a:rPr lang="en-US" sz="1800" dirty="0"/>
              <a:t>(</a:t>
            </a:r>
            <a:r>
              <a:rPr lang="en-US" sz="1800" dirty="0" err="1"/>
              <a:t>R.drawable.</a:t>
            </a:r>
            <a:r>
              <a:rPr lang="en-US" sz="1800" i="1" dirty="0" err="1"/>
              <a:t>email</a:t>
            </a:r>
            <a:r>
              <a:rPr lang="en-US" sz="1800" i="1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n.setContentTitle</a:t>
            </a:r>
            <a:r>
              <a:rPr lang="en-US" sz="1800" dirty="0"/>
              <a:t>("New Notification");</a:t>
            </a:r>
          </a:p>
          <a:p>
            <a:pPr marL="0" indent="0">
              <a:buNone/>
            </a:pPr>
            <a:r>
              <a:rPr lang="en-US" sz="1800" dirty="0" err="1"/>
              <a:t>n.setContentText</a:t>
            </a:r>
            <a:r>
              <a:rPr lang="en-US" sz="1800" dirty="0"/>
              <a:t>("Hello how are you");</a:t>
            </a:r>
          </a:p>
          <a:p>
            <a:pPr marL="0" indent="0">
              <a:buNone/>
            </a:pPr>
            <a:r>
              <a:rPr lang="en-US" sz="1800" dirty="0" err="1"/>
              <a:t>n.setContentInfo</a:t>
            </a:r>
            <a:r>
              <a:rPr lang="en-US" sz="1800" dirty="0"/>
              <a:t>("Hi</a:t>
            </a:r>
            <a:r>
              <a:rPr lang="en-US" sz="1800" dirty="0" smtClean="0"/>
              <a:t>");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Notification </a:t>
            </a:r>
            <a:r>
              <a:rPr lang="en-US" sz="1800" dirty="0" err="1"/>
              <a:t>notific</a:t>
            </a:r>
            <a:r>
              <a:rPr lang="en-US" sz="1800" dirty="0"/>
              <a:t>=</a:t>
            </a:r>
            <a:r>
              <a:rPr lang="en-US" sz="1800" dirty="0" err="1"/>
              <a:t>n.build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400" dirty="0" err="1" smtClean="0"/>
              <a:t>NotificationManager</a:t>
            </a:r>
            <a:r>
              <a:rPr lang="en-US" sz="1400" dirty="0" smtClean="0"/>
              <a:t> </a:t>
            </a:r>
            <a:r>
              <a:rPr lang="en-US" sz="1400" dirty="0"/>
              <a:t>nm=(</a:t>
            </a:r>
            <a:r>
              <a:rPr lang="en-US" sz="1400" dirty="0" err="1"/>
              <a:t>NotificationManager</a:t>
            </a:r>
            <a:r>
              <a:rPr lang="en-US" sz="1400" dirty="0"/>
              <a:t>)</a:t>
            </a:r>
            <a:r>
              <a:rPr lang="en-US" sz="1400" dirty="0" err="1"/>
              <a:t>getSystemService</a:t>
            </a:r>
            <a:r>
              <a:rPr lang="en-US" sz="1400" dirty="0"/>
              <a:t>(</a:t>
            </a:r>
            <a:r>
              <a:rPr lang="en-US" sz="1400" dirty="0" err="1"/>
              <a:t>Context.</a:t>
            </a:r>
            <a:r>
              <a:rPr lang="en-US" sz="1400" i="1" dirty="0" err="1"/>
              <a:t>NOTIFICATION_SERVICE</a:t>
            </a:r>
            <a:r>
              <a:rPr lang="en-US" sz="1400" i="1" dirty="0"/>
              <a:t>);</a:t>
            </a:r>
          </a:p>
          <a:p>
            <a:pPr marL="0" indent="0">
              <a:buNone/>
            </a:pPr>
            <a:r>
              <a:rPr lang="en-US" sz="1800" dirty="0" err="1" smtClean="0"/>
              <a:t>nm.notify</a:t>
            </a:r>
            <a:r>
              <a:rPr lang="en-US" sz="1800" dirty="0" smtClean="0"/>
              <a:t>(2,notific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40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Notification object </a:t>
            </a:r>
            <a:r>
              <a:rPr lang="en-US" i="1" dirty="0"/>
              <a:t>must</a:t>
            </a:r>
            <a:r>
              <a:rPr lang="en-US" dirty="0"/>
              <a:t> contain the following:</a:t>
            </a:r>
          </a:p>
          <a:p>
            <a:r>
              <a:rPr lang="en-US" dirty="0"/>
              <a:t>A small icon, set by </a:t>
            </a:r>
            <a:r>
              <a:rPr lang="en-US" dirty="0" err="1"/>
              <a:t>setSmallIcon</a:t>
            </a:r>
            <a:r>
              <a:rPr lang="en-US" dirty="0"/>
              <a:t>()</a:t>
            </a:r>
          </a:p>
          <a:p>
            <a:r>
              <a:rPr lang="en-US" dirty="0"/>
              <a:t>A title, set by </a:t>
            </a:r>
            <a:r>
              <a:rPr lang="en-US" dirty="0" err="1"/>
              <a:t>setContentTitle</a:t>
            </a:r>
            <a:r>
              <a:rPr lang="en-US" dirty="0"/>
              <a:t>()</a:t>
            </a:r>
          </a:p>
          <a:p>
            <a:r>
              <a:rPr lang="en-US" dirty="0"/>
              <a:t>Detail text, set by </a:t>
            </a:r>
            <a:r>
              <a:rPr lang="en-US" dirty="0" err="1"/>
              <a:t>setContentText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an activity from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Intent </a:t>
            </a:r>
            <a:r>
              <a:rPr lang="en-US" sz="1600" b="1" dirty="0" err="1"/>
              <a:t>i</a:t>
            </a:r>
            <a:r>
              <a:rPr lang="en-US" sz="1600" b="1" dirty="0"/>
              <a:t>=new Intent(</a:t>
            </a:r>
            <a:r>
              <a:rPr lang="en-US" sz="1600" b="1" dirty="0" err="1"/>
              <a:t>this,SecondActivity.class</a:t>
            </a:r>
            <a:r>
              <a:rPr lang="en-US" sz="1600" b="1" dirty="0"/>
              <a:t>);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PendingIntent</a:t>
            </a:r>
            <a:r>
              <a:rPr lang="en-US" sz="1600" b="1" dirty="0"/>
              <a:t> </a:t>
            </a:r>
            <a:r>
              <a:rPr lang="en-US" sz="1600" b="1" dirty="0" err="1"/>
              <a:t>pendingIntent</a:t>
            </a:r>
            <a:r>
              <a:rPr lang="en-US" sz="1600" b="1" dirty="0"/>
              <a:t> = </a:t>
            </a:r>
            <a:r>
              <a:rPr lang="en-US" sz="1600" b="1" dirty="0" err="1"/>
              <a:t>PendingIntent.getActivity</a:t>
            </a:r>
            <a:r>
              <a:rPr lang="en-US" sz="1600" b="1" dirty="0"/>
              <a:t>(this, 0, </a:t>
            </a:r>
            <a:r>
              <a:rPr lang="en-US" sz="1600" b="1" dirty="0" err="1"/>
              <a:t>i</a:t>
            </a:r>
            <a:r>
              <a:rPr lang="en-US" sz="1600" b="1" dirty="0"/>
              <a:t>,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err="1" smtClean="0"/>
              <a:t>PendingIntent.FLAG_UPDATE_CURRENT</a:t>
            </a:r>
            <a:r>
              <a:rPr lang="en-US" sz="1600" b="1" dirty="0"/>
              <a:t>);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Notification </a:t>
            </a:r>
            <a:r>
              <a:rPr lang="en-US" sz="1600" b="1" dirty="0" err="1"/>
              <a:t>notific</a:t>
            </a:r>
            <a:r>
              <a:rPr lang="en-US" sz="1600" b="1" dirty="0"/>
              <a:t>=</a:t>
            </a:r>
            <a:r>
              <a:rPr lang="en-US" sz="1600" b="1" dirty="0" err="1"/>
              <a:t>n.build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err="1" smtClean="0"/>
              <a:t>notific.contentIntent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pendingIntent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991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API level 26 and above</a:t>
            </a:r>
          </a:p>
          <a:p>
            <a:endParaRPr lang="en-US" dirty="0"/>
          </a:p>
          <a:p>
            <a:r>
              <a:rPr lang="en-US" dirty="0" err="1"/>
              <a:t>NotificationCompat.Builder</a:t>
            </a:r>
            <a:r>
              <a:rPr lang="en-US" dirty="0"/>
              <a:t> builder = new </a:t>
            </a:r>
            <a:r>
              <a:rPr lang="en-US" dirty="0" err="1"/>
              <a:t>NotificationCompat.Builder</a:t>
            </a:r>
            <a:r>
              <a:rPr lang="en-US" dirty="0"/>
              <a:t>(this, CHANNEL_ID)</a:t>
            </a:r>
          </a:p>
          <a:p>
            <a:r>
              <a:rPr lang="en-US" dirty="0"/>
              <a:t>        .</a:t>
            </a:r>
            <a:r>
              <a:rPr lang="en-US" dirty="0" err="1"/>
              <a:t>setSmallIcon</a:t>
            </a:r>
            <a:r>
              <a:rPr lang="en-US" dirty="0"/>
              <a:t>(</a:t>
            </a:r>
            <a:r>
              <a:rPr lang="en-US" dirty="0" err="1"/>
              <a:t>R.drawable.notification_icon</a:t>
            </a:r>
            <a:r>
              <a:rPr lang="en-US" dirty="0"/>
              <a:t>)</a:t>
            </a:r>
          </a:p>
          <a:p>
            <a:r>
              <a:rPr lang="en-US" dirty="0"/>
              <a:t>        .</a:t>
            </a:r>
            <a:r>
              <a:rPr lang="en-US" dirty="0" err="1"/>
              <a:t>setContentTitle</a:t>
            </a:r>
            <a:r>
              <a:rPr lang="en-US" dirty="0"/>
              <a:t>(</a:t>
            </a:r>
            <a:r>
              <a:rPr lang="en-US" dirty="0" err="1"/>
              <a:t>textTitle</a:t>
            </a:r>
            <a:r>
              <a:rPr lang="en-US" dirty="0"/>
              <a:t>)</a:t>
            </a:r>
          </a:p>
          <a:p>
            <a:r>
              <a:rPr lang="en-US" dirty="0"/>
              <a:t>        .</a:t>
            </a:r>
            <a:r>
              <a:rPr lang="en-US" dirty="0" err="1"/>
              <a:t>setContentText</a:t>
            </a:r>
            <a:r>
              <a:rPr lang="en-US" dirty="0"/>
              <a:t>(</a:t>
            </a:r>
            <a:r>
              <a:rPr lang="en-US" dirty="0" err="1"/>
              <a:t>textContent</a:t>
            </a:r>
            <a:r>
              <a:rPr lang="en-US" dirty="0"/>
              <a:t>)</a:t>
            </a:r>
          </a:p>
          <a:p>
            <a:r>
              <a:rPr lang="en-US" dirty="0"/>
              <a:t>        .</a:t>
            </a:r>
            <a:r>
              <a:rPr lang="en-US" dirty="0" err="1"/>
              <a:t>setPriority</a:t>
            </a:r>
            <a:r>
              <a:rPr lang="en-US" dirty="0"/>
              <a:t>(</a:t>
            </a:r>
            <a:r>
              <a:rPr lang="en-US" dirty="0" err="1"/>
              <a:t>NotificationCompat.PRIORITY_DEFAULT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69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notification is a message you can display to the user outside of your application's normal UI.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tell the system to issue a notification, it first appears as an icon in the </a:t>
            </a:r>
            <a:r>
              <a:rPr lang="en-US" b="1" dirty="0"/>
              <a:t>notification area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see the details of the notification, the user opens the </a:t>
            </a:r>
            <a:r>
              <a:rPr lang="en-US" b="1" dirty="0"/>
              <a:t>notification drawer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the notification area and the notification drawer are system-controlled areas that the user can view at any time.</a:t>
            </a:r>
          </a:p>
        </p:txBody>
      </p:sp>
    </p:spTree>
    <p:extLst>
      <p:ext uri="{BB962C8B-B14F-4D97-AF65-F5344CB8AC3E}">
        <p14:creationId xmlns:p14="http://schemas.microsoft.com/office/powerpoint/2010/main" val="30068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Area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58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9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Drawer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2667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0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Display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Notifications in the notification drawer can appear in one of two visual styles, depending on the version and the state of the drawer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Normal view</a:t>
            </a:r>
          </a:p>
          <a:p>
            <a:pPr lvl="1"/>
            <a:r>
              <a:rPr lang="en-US" dirty="0"/>
              <a:t>The standard view of the notifications in the notification drawer.</a:t>
            </a:r>
          </a:p>
          <a:p>
            <a:r>
              <a:rPr lang="en-US" dirty="0"/>
              <a:t>Big view</a:t>
            </a:r>
          </a:p>
          <a:p>
            <a:pPr lvl="1"/>
            <a:r>
              <a:rPr lang="en-US" dirty="0"/>
              <a:t>A large view that's visible when the notification is expanded. </a:t>
            </a:r>
            <a:endParaRPr lang="en-US" dirty="0" smtClean="0"/>
          </a:p>
          <a:p>
            <a:pPr lvl="1"/>
            <a:r>
              <a:rPr lang="en-US" dirty="0" smtClean="0"/>
              <a:t>Big </a:t>
            </a:r>
            <a:r>
              <a:rPr lang="en-US" dirty="0"/>
              <a:t>view is part of the expanded notification feature available as of Android 4.1.</a:t>
            </a:r>
          </a:p>
        </p:txBody>
      </p:sp>
    </p:spTree>
    <p:extLst>
      <p:ext uri="{BB962C8B-B14F-4D97-AF65-F5344CB8AC3E}">
        <p14:creationId xmlns:p14="http://schemas.microsoft.com/office/powerpoint/2010/main" val="29071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View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029200"/>
            <a:ext cx="40767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9812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callouts in the illustration refer to the following: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Content title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Large icon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Content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Content info (Replaced by </a:t>
            </a:r>
            <a:r>
              <a:rPr lang="en-US" dirty="0" err="1" smtClean="0"/>
              <a:t>SubText</a:t>
            </a:r>
            <a:r>
              <a:rPr lang="en-US" dirty="0" smtClean="0"/>
              <a:t> in 24 </a:t>
            </a:r>
            <a:r>
              <a:rPr lang="en-US" smtClean="0"/>
              <a:t>and onwards)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Small icon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Time that the notification was issued. You can set an explicit value with </a:t>
            </a:r>
            <a:r>
              <a:rPr lang="en-US" dirty="0" err="1" smtClean="0"/>
              <a:t>setWhen</a:t>
            </a:r>
            <a:r>
              <a:rPr lang="en-US" dirty="0" smtClean="0"/>
              <a:t>(); if you don't it defaults to the time that the system received the notification.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only difference is </a:t>
            </a:r>
            <a:r>
              <a:rPr lang="en-US" sz="1600" dirty="0" smtClean="0"/>
              <a:t>number </a:t>
            </a:r>
            <a:r>
              <a:rPr lang="en-US" sz="1600" dirty="0"/>
              <a:t>7, the details area. Each big view style sets this area in a different way.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available styles are:</a:t>
            </a:r>
          </a:p>
          <a:p>
            <a:r>
              <a:rPr lang="en-US" sz="1800" dirty="0"/>
              <a:t>Big picture </a:t>
            </a:r>
            <a:r>
              <a:rPr lang="en-US" sz="1800" dirty="0" smtClean="0"/>
              <a:t>style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details area contains a bitmap up to 256 </a:t>
            </a:r>
            <a:r>
              <a:rPr lang="en-US" sz="1400" dirty="0" err="1"/>
              <a:t>dp</a:t>
            </a:r>
            <a:r>
              <a:rPr lang="en-US" sz="1400" dirty="0"/>
              <a:t> tall in its detail section</a:t>
            </a:r>
            <a:r>
              <a:rPr lang="en-US" sz="1400" dirty="0" smtClean="0"/>
              <a:t>.</a:t>
            </a:r>
          </a:p>
          <a:p>
            <a:r>
              <a:rPr lang="en-US" sz="1800" dirty="0" smtClean="0"/>
              <a:t>Big </a:t>
            </a:r>
            <a:r>
              <a:rPr lang="en-US" sz="1800" dirty="0"/>
              <a:t>text </a:t>
            </a:r>
            <a:r>
              <a:rPr lang="en-US" sz="1800" dirty="0" smtClean="0"/>
              <a:t>style</a:t>
            </a:r>
          </a:p>
          <a:p>
            <a:pPr lvl="1"/>
            <a:r>
              <a:rPr lang="en-US" sz="1400" dirty="0" smtClean="0"/>
              <a:t>Displays </a:t>
            </a:r>
            <a:r>
              <a:rPr lang="en-US" sz="1400" dirty="0"/>
              <a:t>a large text block in the details section</a:t>
            </a:r>
            <a:r>
              <a:rPr lang="en-US" sz="1400" dirty="0" smtClean="0"/>
              <a:t>.</a:t>
            </a:r>
          </a:p>
          <a:p>
            <a:r>
              <a:rPr lang="en-US" sz="1800" dirty="0" smtClean="0"/>
              <a:t>Inbox style</a:t>
            </a:r>
          </a:p>
          <a:p>
            <a:pPr lvl="1"/>
            <a:r>
              <a:rPr lang="en-US" sz="1400" dirty="0" smtClean="0"/>
              <a:t>Displays </a:t>
            </a:r>
            <a:r>
              <a:rPr lang="en-US" sz="1400" dirty="0"/>
              <a:t>lines of text in the details section</a:t>
            </a:r>
            <a:r>
              <a:rPr lang="en-US" sz="1400" dirty="0" smtClean="0"/>
              <a:t>.</a:t>
            </a:r>
          </a:p>
          <a:p>
            <a:r>
              <a:rPr lang="en-US" sz="1800" dirty="0" smtClean="0"/>
              <a:t>All </a:t>
            </a:r>
            <a:r>
              <a:rPr lang="en-US" sz="1800" dirty="0"/>
              <a:t>of the big view styles also have the following content options that aren't available in normal view:</a:t>
            </a:r>
          </a:p>
          <a:p>
            <a:r>
              <a:rPr lang="en-US" sz="1800" dirty="0"/>
              <a:t>Big content </a:t>
            </a:r>
            <a:r>
              <a:rPr lang="en-US" sz="1800" dirty="0" smtClean="0"/>
              <a:t>title</a:t>
            </a:r>
          </a:p>
          <a:p>
            <a:pPr lvl="1"/>
            <a:r>
              <a:rPr lang="en-US" sz="1400" dirty="0" smtClean="0"/>
              <a:t>Allows </a:t>
            </a:r>
            <a:r>
              <a:rPr lang="en-US" sz="1400" dirty="0"/>
              <a:t>you to override the normal view's content title with a title that appears only in the expanded view</a:t>
            </a:r>
            <a:r>
              <a:rPr lang="en-US" sz="1400" dirty="0" smtClean="0"/>
              <a:t>.</a:t>
            </a:r>
          </a:p>
          <a:p>
            <a:r>
              <a:rPr lang="en-US" sz="1800" dirty="0" smtClean="0"/>
              <a:t>Summary text</a:t>
            </a:r>
          </a:p>
          <a:p>
            <a:pPr lvl="1"/>
            <a:r>
              <a:rPr lang="en-US" sz="1400" dirty="0" smtClean="0"/>
              <a:t>Allows </a:t>
            </a:r>
            <a:r>
              <a:rPr lang="en-US" sz="1400" dirty="0"/>
              <a:t>you to add a line of text below the details area.</a:t>
            </a:r>
          </a:p>
        </p:txBody>
      </p:sp>
    </p:spTree>
    <p:extLst>
      <p:ext uri="{BB962C8B-B14F-4D97-AF65-F5344CB8AC3E}">
        <p14:creationId xmlns:p14="http://schemas.microsoft.com/office/powerpoint/2010/main" val="24911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View Style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895600"/>
            <a:ext cx="4076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7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You specify the UI information and actions for a notification in a </a:t>
            </a:r>
            <a:r>
              <a:rPr lang="en-US" sz="1800" dirty="0" err="1"/>
              <a:t>NotificationCompat.Builder</a:t>
            </a:r>
            <a:r>
              <a:rPr lang="en-US" sz="1800" dirty="0"/>
              <a:t> object.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To </a:t>
            </a:r>
            <a:r>
              <a:rPr lang="en-US" sz="1800" dirty="0"/>
              <a:t>create the notification itself, </a:t>
            </a:r>
            <a:r>
              <a:rPr lang="en-US" sz="1800" dirty="0" smtClean="0"/>
              <a:t>you call</a:t>
            </a:r>
            <a:r>
              <a:rPr lang="en-US" sz="1800" dirty="0"/>
              <a:t> </a:t>
            </a:r>
            <a:r>
              <a:rPr lang="en-US" sz="1800" dirty="0" err="1"/>
              <a:t>NotificationCompat.Builder.build</a:t>
            </a:r>
            <a:r>
              <a:rPr lang="en-US" sz="1800" dirty="0"/>
              <a:t>(), which returns </a:t>
            </a:r>
            <a:r>
              <a:rPr lang="en-US" sz="1800" dirty="0" smtClean="0"/>
              <a:t>a Notification</a:t>
            </a:r>
            <a:r>
              <a:rPr lang="en-US" sz="1800" dirty="0"/>
              <a:t> object containing your specifications.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To </a:t>
            </a:r>
            <a:r>
              <a:rPr lang="en-US" sz="1800" dirty="0"/>
              <a:t>issue the notification, you pass the </a:t>
            </a:r>
            <a:r>
              <a:rPr lang="en-US" sz="1800" dirty="0" smtClean="0"/>
              <a:t>Notification object </a:t>
            </a:r>
            <a:r>
              <a:rPr lang="en-US" sz="1800" dirty="0"/>
              <a:t>to the system by calling </a:t>
            </a:r>
            <a:r>
              <a:rPr lang="en-US" sz="1800" dirty="0" err="1"/>
              <a:t>NotificationManager.notify</a:t>
            </a:r>
            <a:r>
              <a:rPr lang="en-US" sz="1800" dirty="0" smtClean="0"/>
              <a:t>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98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</TotalTime>
  <Words>415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Clarity</vt:lpstr>
      <vt:lpstr>Notifications</vt:lpstr>
      <vt:lpstr>Notification</vt:lpstr>
      <vt:lpstr>Notification Area</vt:lpstr>
      <vt:lpstr>Notification Drawer</vt:lpstr>
      <vt:lpstr>Notification Display Elements</vt:lpstr>
      <vt:lpstr>Normal View</vt:lpstr>
      <vt:lpstr>Big View</vt:lpstr>
      <vt:lpstr>Big View Style</vt:lpstr>
      <vt:lpstr>Steps</vt:lpstr>
      <vt:lpstr>Example</vt:lpstr>
      <vt:lpstr>Requirements of Notification</vt:lpstr>
      <vt:lpstr>Open an activity from notification</vt:lpstr>
      <vt:lpstr>New notifications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</dc:title>
  <dc:creator>humasamin</dc:creator>
  <cp:lastModifiedBy>Musad</cp:lastModifiedBy>
  <cp:revision>20</cp:revision>
  <dcterms:created xsi:type="dcterms:W3CDTF">2014-06-18T12:58:25Z</dcterms:created>
  <dcterms:modified xsi:type="dcterms:W3CDTF">2020-12-16T18:35:00Z</dcterms:modified>
</cp:coreProperties>
</file>