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62CDE9-24CD-464B-8D0B-75E5A9F269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4D54238-38DA-441E-85C6-9837B21DDDE6}" type="datetimeFigureOut">
              <a:rPr lang="en-US" smtClean="0"/>
              <a:t>4/14/2023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dirty="0"/>
              <a:t> Service is an application component that can perform long-running operations in the </a:t>
            </a:r>
            <a:r>
              <a:rPr lang="en-US" dirty="0" smtClean="0"/>
              <a:t>background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 not provide a user interface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Another application component can start a service, and it continues to run in the background even if the user switches to another application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Additionally, a component can bind to a service </a:t>
            </a:r>
            <a:endParaRPr lang="en-US" dirty="0" smtClean="0"/>
          </a:p>
          <a:p>
            <a:pPr lvl="1" algn="just"/>
            <a:r>
              <a:rPr lang="en-US" dirty="0" smtClean="0"/>
              <a:t>to </a:t>
            </a:r>
            <a:r>
              <a:rPr lang="en-US" dirty="0"/>
              <a:t>interact with it </a:t>
            </a:r>
            <a:endParaRPr lang="en-US" dirty="0" smtClean="0"/>
          </a:p>
          <a:p>
            <a:pPr lvl="1" algn="just"/>
            <a:r>
              <a:rPr lang="en-US" dirty="0" smtClean="0"/>
              <a:t>to </a:t>
            </a:r>
            <a:r>
              <a:rPr lang="en-US" dirty="0"/>
              <a:t>perform </a:t>
            </a:r>
            <a:r>
              <a:rPr lang="en-US" dirty="0" smtClean="0"/>
              <a:t>inter-process </a:t>
            </a:r>
            <a:r>
              <a:rPr lang="en-US" dirty="0"/>
              <a:t>communication (IPC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For example, a service can handle network transactions, play music, perform file I/O, or interact with a content provider, all from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20531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Started</a:t>
            </a:r>
          </a:p>
          <a:p>
            <a:pPr lvl="1"/>
            <a:r>
              <a:rPr lang="en-US" dirty="0"/>
              <a:t>A service is started when component (like activity) calls </a:t>
            </a:r>
            <a:r>
              <a:rPr lang="en-US" b="1" dirty="0" err="1"/>
              <a:t>startService</a:t>
            </a:r>
            <a:r>
              <a:rPr lang="en-US" b="1" dirty="0"/>
              <a:t>()</a:t>
            </a:r>
            <a:r>
              <a:rPr lang="en-US" dirty="0"/>
              <a:t> method, now it runs in the background indefinitely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is stopped by </a:t>
            </a:r>
            <a:r>
              <a:rPr lang="en-US" b="1" dirty="0" err="1"/>
              <a:t>stopService</a:t>
            </a:r>
            <a:r>
              <a:rPr lang="en-US" b="1" dirty="0"/>
              <a:t>()</a:t>
            </a:r>
            <a:r>
              <a:rPr lang="en-US" dirty="0"/>
              <a:t> method.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service can stop itself by calling the </a:t>
            </a:r>
            <a:r>
              <a:rPr lang="en-US" b="1" dirty="0" err="1"/>
              <a:t>stopSelf</a:t>
            </a:r>
            <a:r>
              <a:rPr lang="en-US" b="1" dirty="0"/>
              <a:t>()</a:t>
            </a:r>
            <a:r>
              <a:rPr lang="en-US" dirty="0"/>
              <a:t> method.</a:t>
            </a:r>
          </a:p>
          <a:p>
            <a:r>
              <a:rPr lang="en-US" b="1" dirty="0" smtClean="0"/>
              <a:t>Bound</a:t>
            </a:r>
          </a:p>
          <a:p>
            <a:pPr lvl="1"/>
            <a:r>
              <a:rPr lang="en-US" dirty="0"/>
              <a:t>A service is bound when another component (e.g. client) calls </a:t>
            </a:r>
            <a:r>
              <a:rPr lang="en-US" b="1" dirty="0" err="1"/>
              <a:t>bindService</a:t>
            </a:r>
            <a:r>
              <a:rPr lang="en-US" b="1" dirty="0"/>
              <a:t>()</a:t>
            </a:r>
            <a:r>
              <a:rPr lang="en-US" dirty="0"/>
              <a:t> method.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client can unbind the service by </a:t>
            </a:r>
            <a:r>
              <a:rPr lang="en-US" dirty="0" smtClean="0"/>
              <a:t>calling the</a:t>
            </a:r>
            <a:r>
              <a:rPr lang="en-US" dirty="0"/>
              <a:t> </a:t>
            </a:r>
            <a:r>
              <a:rPr lang="en-US" b="1" dirty="0" err="1"/>
              <a:t>unbindService</a:t>
            </a:r>
            <a:r>
              <a:rPr lang="en-US" b="1" dirty="0"/>
              <a:t>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service cannot be stopped until all clients unbind the service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The lifecycle of service can follow two different </a:t>
            </a:r>
            <a:r>
              <a:rPr lang="en-US" dirty="0" smtClean="0"/>
              <a:t>paths depending on these service types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 Cycle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397861" cy="546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Started and Bound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Suppose, I want to play music in the background, so call </a:t>
            </a:r>
            <a:r>
              <a:rPr lang="en-US" dirty="0" err="1"/>
              <a:t>startService</a:t>
            </a:r>
            <a:r>
              <a:rPr lang="en-US" dirty="0"/>
              <a:t>() method.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 want to get information of the current song being played, I will bind the service that provides information about the current song.</a:t>
            </a:r>
          </a:p>
        </p:txBody>
      </p:sp>
    </p:spTree>
    <p:extLst>
      <p:ext uri="{BB962C8B-B14F-4D97-AF65-F5344CB8AC3E}">
        <p14:creationId xmlns:p14="http://schemas.microsoft.com/office/powerpoint/2010/main" val="36822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</TotalTime>
  <Words>70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Service</vt:lpstr>
      <vt:lpstr>Service</vt:lpstr>
      <vt:lpstr>Types of Services</vt:lpstr>
      <vt:lpstr>Service Life Cycle</vt:lpstr>
      <vt:lpstr>Example: Started and Bound Service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</dc:title>
  <dc:creator>humasamin</dc:creator>
  <cp:lastModifiedBy>Musad</cp:lastModifiedBy>
  <cp:revision>12</cp:revision>
  <dcterms:created xsi:type="dcterms:W3CDTF">2017-11-28T13:09:14Z</dcterms:created>
  <dcterms:modified xsi:type="dcterms:W3CDTF">2023-04-14T06:23:51Z</dcterms:modified>
</cp:coreProperties>
</file>