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lkumaran729@gmail.com" userId="827739cf5f1aa2d9" providerId="LiveId" clId="{3241CCF2-AA88-4248-9D29-E13A3706990E}"/>
    <pc:docChg chg="modSld">
      <pc:chgData name="tamilkumaran729@gmail.com" userId="827739cf5f1aa2d9" providerId="LiveId" clId="{3241CCF2-AA88-4248-9D29-E13A3706990E}" dt="2024-10-28T05:47:04.096" v="34" actId="20577"/>
      <pc:docMkLst>
        <pc:docMk/>
      </pc:docMkLst>
      <pc:sldChg chg="modSp">
        <pc:chgData name="tamilkumaran729@gmail.com" userId="827739cf5f1aa2d9" providerId="LiveId" clId="{3241CCF2-AA88-4248-9D29-E13A3706990E}" dt="2024-10-28T05:47:04.096" v="34" actId="20577"/>
        <pc:sldMkLst>
          <pc:docMk/>
          <pc:sldMk cId="1435717156" sldId="273"/>
        </pc:sldMkLst>
        <pc:spChg chg="mod">
          <ac:chgData name="tamilkumaran729@gmail.com" userId="827739cf5f1aa2d9" providerId="LiveId" clId="{3241CCF2-AA88-4248-9D29-E13A3706990E}" dt="2024-10-28T05:47:04.096" v="34" actId="20577"/>
          <ac:spMkLst>
            <pc:docMk/>
            <pc:sldMk cId="1435717156" sldId="273"/>
            <ac:spMk id="5" creationId="{5F646249-E55C-75FF-143A-DB1224F56729}"/>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 </a:t>
            </a:r>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29-10-2024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10/29/2024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18711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6575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845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112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9917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5787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10/29/2024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10885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6839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3161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447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30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10/29/2024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698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10/29/2024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71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10/29/2024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009548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a:off x="2559366" y="2210520"/>
            <a:ext cx="7495976" cy="686710"/>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a:off x="1916615" y="3295987"/>
            <a:ext cx="8138727" cy="1938992"/>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ABDUL ANEES S</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312212909</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extLst>
              <p:ext uri="{D42A27DB-BD31-4B8C-83A1-F6EECF244321}">
                <p14:modId xmlns:p14="http://schemas.microsoft.com/office/powerpoint/2010/main" val="2136877010"/>
              </p:ext>
            </p:extLst>
          </p:nvPr>
        </p:nvGraphicFramePr>
        <p:xfrm>
          <a:off x="3152317" y="2090773"/>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1343353" y="2095809"/>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2318854"/>
            <a:ext cx="10394707" cy="1388072"/>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Employee Performance Analysis using Excel:</a:t>
            </a:r>
          </a:p>
          <a:p>
            <a:r>
              <a:rPr lang="en-US" sz="3600" b="1" dirty="0">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359998"/>
            <a:ext cx="6196648" cy="4866589"/>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2650481" y="1727201"/>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1204492"/>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3124009" y="2135753"/>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tamilkumaran729@gmail.com</cp:lastModifiedBy>
  <cp:revision>19</cp:revision>
  <dcterms:created xsi:type="dcterms:W3CDTF">2024-03-28T06:07:22Z</dcterms:created>
  <dcterms:modified xsi:type="dcterms:W3CDTF">2024-10-29T08:59:46Z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