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smtClean="0"/>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white"/>
        <p:txBody>
          <a:bodyPr/>
          <a:lstStyle/>
          <a:p>
            <a:fld id="{69C6633B-2194-4A1A-83E6-2703CFBB15A5}" type="datetimeFigureOut">
              <a:rPr lang="en-US" smtClean="0"/>
              <a:t>2/8/2023</a:t>
            </a:fld>
            <a:endParaRPr lang="en-US"/>
          </a:p>
        </p:txBody>
      </p:sp>
      <p:sp>
        <p:nvSpPr>
          <p:cNvPr id="5" name="Footer Placeholder 4"/>
          <p:cNvSpPr>
            <a:spLocks noGrp="1"/>
          </p:cNvSpPr>
          <p:nvPr>
            <p:ph type="ftr" sz="quarter" idx="11"/>
          </p:nvPr>
        </p:nvSpPr>
        <p:spPr bwMode="white"/>
        <p:txBody>
          <a:bodyPr/>
          <a:lstStyle/>
          <a:p>
            <a:endParaRPr lang="en-US"/>
          </a:p>
        </p:txBody>
      </p:sp>
      <p:sp>
        <p:nvSpPr>
          <p:cNvPr id="6" name="Slide Number Placeholder 5"/>
          <p:cNvSpPr>
            <a:spLocks noGrp="1"/>
          </p:cNvSpPr>
          <p:nvPr>
            <p:ph type="sldNum" sz="quarter" idx="12"/>
          </p:nvPr>
        </p:nvSpPr>
        <p:spPr/>
        <p:txBody>
          <a:bodyPr/>
          <a:lstStyle/>
          <a:p>
            <a:fld id="{1C56DD24-D67E-4071-A5EB-EB228C0B45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C6633B-2194-4A1A-83E6-2703CFBB15A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DD24-D67E-4071-A5EB-EB228C0B45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6633B-2194-4A1A-83E6-2703CFBB15A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DD24-D67E-4071-A5EB-EB228C0B45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C6633B-2194-4A1A-83E6-2703CFBB15A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DD24-D67E-4071-A5EB-EB228C0B458E}" type="slidenum">
              <a:rPr lang="en-US" smtClean="0"/>
              <a:t>‹#›</a:t>
            </a:fld>
            <a:endParaRPr lang="en-US"/>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C6633B-2194-4A1A-83E6-2703CFBB15A5}" type="datetimeFigureOut">
              <a:rPr lang="en-US" smtClean="0"/>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DD24-D67E-4071-A5EB-EB228C0B458E}"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9C6633B-2194-4A1A-83E6-2703CFBB15A5}"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DD24-D67E-4071-A5EB-EB228C0B458E}" type="slidenum">
              <a:rPr lang="en-US" smtClean="0"/>
              <a:t>‹#›</a:t>
            </a:fld>
            <a:endParaRPr lang="en-US"/>
          </a:p>
        </p:txBody>
      </p:sp>
      <p:sp>
        <p:nvSpPr>
          <p:cNvPr id="12" name="Content Placeholder 11"/>
          <p:cNvSpPr>
            <a:spLocks noGrp="1"/>
          </p:cNvSpPr>
          <p:nvPr>
            <p:ph sz="quarter" idx="14"/>
          </p:nvPr>
        </p:nvSpPr>
        <p:spPr>
          <a:xfrm>
            <a:off x="4648200" y="2438400"/>
            <a:ext cx="3124200" cy="3124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69C6633B-2194-4A1A-83E6-2703CFBB15A5}" type="datetimeFigureOut">
              <a:rPr lang="en-US" smtClean="0"/>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56DD24-D67E-4071-A5EB-EB228C0B45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C6633B-2194-4A1A-83E6-2703CFBB15A5}"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6DD24-D67E-4071-A5EB-EB228C0B458E}" type="slidenum">
              <a:rPr lang="en-US" smtClean="0"/>
              <a:t>‹#›</a:t>
            </a:fld>
            <a:endParaRPr lang="en-US"/>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9C6633B-2194-4A1A-83E6-2703CFBB15A5}"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DD24-D67E-4071-A5EB-EB228C0B45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6633B-2194-4A1A-83E6-2703CFBB15A5}"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DD24-D67E-4071-A5EB-EB228C0B458E}" type="slidenum">
              <a:rPr lang="en-US" smtClean="0"/>
              <a:t>‹#›</a:t>
            </a:fld>
            <a:endParaRPr lang="en-US"/>
          </a:p>
        </p:txBody>
      </p:sp>
      <p:sp>
        <p:nvSpPr>
          <p:cNvPr id="9" name="Content Placeholder 8"/>
          <p:cNvSpPr>
            <a:spLocks noGrp="1"/>
          </p:cNvSpPr>
          <p:nvPr>
            <p:ph sz="quarter" idx="13"/>
          </p:nvPr>
        </p:nvSpPr>
        <p:spPr>
          <a:xfrm>
            <a:off x="1371600" y="1676400"/>
            <a:ext cx="3276600" cy="3505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smtClean="0"/>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C6633B-2194-4A1A-83E6-2703CFBB15A5}" type="datetimeFigureOut">
              <a:rPr lang="en-US" smtClean="0"/>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DD24-D67E-4071-A5EB-EB228C0B45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69C6633B-2194-4A1A-83E6-2703CFBB15A5}" type="datetimeFigureOut">
              <a:rPr lang="en-US" smtClean="0"/>
              <a:t>2/8/2023</a:t>
            </a:fld>
            <a:endParaRPr lang="en-US"/>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1C56DD24-D67E-4071-A5EB-EB228C0B45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362200"/>
            <a:ext cx="6858000" cy="3276600"/>
          </a:xfrm>
        </p:spPr>
        <p:txBody>
          <a:bodyPr>
            <a:normAutofit/>
          </a:bodyPr>
          <a:lstStyle/>
          <a:p>
            <a:pPr indent="0" algn="ctr">
              <a:buNone/>
            </a:pPr>
            <a:r>
              <a:rPr lang="ur-PK" sz="2400" b="1" i="1" u="sng" dirty="0" smtClean="0">
                <a:latin typeface="NOORIN04" pitchFamily="2" charset="2"/>
              </a:rPr>
              <a:t>نام: </a:t>
            </a:r>
            <a:r>
              <a:rPr lang="ur-PK" sz="2400" b="1" i="1" u="sng" dirty="0">
                <a:latin typeface="NOORIN04" pitchFamily="2" charset="2"/>
              </a:rPr>
              <a:t>عبد المعیز</a:t>
            </a:r>
            <a:endParaRPr lang="ur-PK" sz="2400" b="1" i="1" u="sng" dirty="0" smtClean="0">
              <a:latin typeface="NOORIN04" pitchFamily="2" charset="2"/>
            </a:endParaRPr>
          </a:p>
          <a:p>
            <a:pPr marL="0" indent="0" algn="ctr">
              <a:buNone/>
            </a:pPr>
            <a:r>
              <a:rPr lang="ur-PK" sz="2400" b="1" i="1" u="sng" dirty="0" smtClean="0">
                <a:latin typeface="NOORIN04" pitchFamily="2" charset="2"/>
              </a:rPr>
              <a:t>کلاس: سافٹ ویئر انجینئر </a:t>
            </a:r>
          </a:p>
          <a:p>
            <a:pPr marL="0" indent="0" algn="ctr">
              <a:buNone/>
            </a:pPr>
            <a:r>
              <a:rPr lang="ur-PK" sz="2400" b="1" i="1" u="sng" dirty="0" smtClean="0">
                <a:latin typeface="NOORIN04" pitchFamily="2" charset="2"/>
              </a:rPr>
              <a:t>سیریل نمبر: ۲</a:t>
            </a:r>
          </a:p>
          <a:p>
            <a:pPr marL="0" indent="0" algn="ctr">
              <a:buNone/>
            </a:pPr>
            <a:r>
              <a:rPr lang="en-US" sz="2400" b="1" i="1" u="sng" dirty="0" smtClean="0">
                <a:latin typeface="Arial" pitchFamily="34" charset="0"/>
                <a:cs typeface="Arial" pitchFamily="34" charset="0"/>
              </a:rPr>
              <a:t>CSSE-307 </a:t>
            </a:r>
            <a:r>
              <a:rPr lang="ur-PK" sz="2400" b="1" i="1" u="sng" dirty="0" smtClean="0">
                <a:latin typeface="NOORIN04" pitchFamily="2" charset="2"/>
              </a:rPr>
              <a:t>کوڈ:</a:t>
            </a:r>
            <a:endParaRPr lang="en-US" sz="2400" b="1" i="1" u="sng" dirty="0" smtClean="0">
              <a:latin typeface="NOORIN04" pitchFamily="2" charset="2"/>
            </a:endParaRPr>
          </a:p>
          <a:p>
            <a:pPr marL="0" indent="0" algn="ctr">
              <a:buNone/>
            </a:pPr>
            <a:r>
              <a:rPr lang="ur-PK" sz="2400" b="1" i="1" u="sng" dirty="0" smtClean="0">
                <a:latin typeface="NOORIN04" pitchFamily="2" charset="2"/>
              </a:rPr>
              <a:t>موضوع: حدیث شریف </a:t>
            </a:r>
          </a:p>
        </p:txBody>
      </p:sp>
      <p:sp>
        <p:nvSpPr>
          <p:cNvPr id="4" name="Title 1"/>
          <p:cNvSpPr>
            <a:spLocks noGrp="1"/>
          </p:cNvSpPr>
          <p:nvPr>
            <p:ph type="title"/>
          </p:nvPr>
        </p:nvSpPr>
        <p:spPr>
          <a:xfrm>
            <a:off x="1371600" y="1295400"/>
            <a:ext cx="6400800" cy="685800"/>
          </a:xfrm>
        </p:spPr>
        <p:txBody>
          <a:bodyPr>
            <a:normAutofit/>
          </a:bodyPr>
          <a:lstStyle/>
          <a:p>
            <a:r>
              <a:rPr lang="ur-PK" b="1" dirty="0"/>
              <a:t>اسلامیات </a:t>
            </a:r>
            <a:r>
              <a:rPr lang="ur-PK" b="1" dirty="0" smtClean="0"/>
              <a:t>تفویض</a:t>
            </a:r>
            <a:endParaRPr lang="en-US" b="1" dirty="0"/>
          </a:p>
        </p:txBody>
      </p:sp>
    </p:spTree>
    <p:extLst>
      <p:ext uri="{BB962C8B-B14F-4D97-AF65-F5344CB8AC3E}">
        <p14:creationId xmlns:p14="http://schemas.microsoft.com/office/powerpoint/2010/main" val="874262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r-PK" b="1" dirty="0"/>
              <a:t>تعریف حدیث</a:t>
            </a:r>
            <a:endParaRPr lang="en-US" dirty="0"/>
          </a:p>
        </p:txBody>
      </p:sp>
      <p:sp>
        <p:nvSpPr>
          <p:cNvPr id="3" name="Content Placeholder 2"/>
          <p:cNvSpPr>
            <a:spLocks noGrp="1"/>
          </p:cNvSpPr>
          <p:nvPr>
            <p:ph idx="1"/>
          </p:nvPr>
        </p:nvSpPr>
        <p:spPr>
          <a:xfrm>
            <a:off x="1371600" y="2362200"/>
            <a:ext cx="6400800" cy="3124200"/>
          </a:xfrm>
        </p:spPr>
        <p:txBody>
          <a:bodyPr>
            <a:normAutofit fontScale="55000" lnSpcReduction="20000"/>
          </a:bodyPr>
          <a:lstStyle/>
          <a:p>
            <a:pPr indent="0" algn="ctr">
              <a:buNone/>
            </a:pPr>
            <a:r>
              <a:rPr lang="ur-PK" dirty="0" smtClean="0"/>
              <a:t>	</a:t>
            </a:r>
            <a:r>
              <a:rPr lang="ur-PK" sz="2900" dirty="0" smtClean="0"/>
              <a:t>حدیث اس علم کو کہتے ہیں۔ جس سے حضورﷺ کے اقوال، افعال، احوال اور اوصاف کی معرفت حاصل ہو، اس علم کا موضوع خود </a:t>
            </a:r>
            <a:r>
              <a:rPr lang="ur-PK" sz="2900" dirty="0" smtClean="0"/>
              <a:t>رسول </a:t>
            </a:r>
            <a:r>
              <a:rPr lang="ur-PK" sz="2900" dirty="0"/>
              <a:t>اللہ ﷺ کی ذاتِ مقدسہ ہے۔ </a:t>
            </a:r>
          </a:p>
          <a:p>
            <a:pPr indent="0" algn="r">
              <a:buNone/>
            </a:pPr>
            <a:r>
              <a:rPr lang="ur-PK" sz="3300" dirty="0"/>
              <a:t>٭ حدیث قولی: آپ نے کسی چیز کا حکم دیا ہو یا کسی چیز کا منع کیا ہو، اس کا بیان کرنا۔ </a:t>
            </a:r>
          </a:p>
          <a:p>
            <a:pPr indent="0" algn="r">
              <a:buNone/>
            </a:pPr>
            <a:r>
              <a:rPr lang="ur-PK" sz="3300" dirty="0"/>
              <a:t>٭ حدیث فعلی: آپ نے کوئی کام کیا ہو اور راوی نے اس کا بیان کیا ہو۔ </a:t>
            </a:r>
          </a:p>
          <a:p>
            <a:pPr indent="0" algn="r">
              <a:buNone/>
            </a:pPr>
            <a:r>
              <a:rPr lang="ur-PK" sz="3300" dirty="0"/>
              <a:t>٭ حدیث تقریری: آپ کے سامنے کوئی کام ہوا ہو اور آپ نے اُس کام سے منع نہ کیا ہو بلکہ خاموش رہ کر اس کام کو مقرر رکھا ہو۔ </a:t>
            </a:r>
          </a:p>
          <a:p>
            <a:pPr indent="0" algn="ctr">
              <a:buNone/>
            </a:pPr>
            <a:r>
              <a:rPr lang="ur-PK" sz="2900" dirty="0"/>
              <a:t>4000</a:t>
            </a:r>
            <a:r>
              <a:rPr lang="en-US" sz="2900" dirty="0"/>
              <a:t> </a:t>
            </a:r>
            <a:r>
              <a:rPr lang="ur-PK" sz="2900" dirty="0"/>
              <a:t> </a:t>
            </a:r>
            <a:r>
              <a:rPr lang="en-US" sz="2900" dirty="0"/>
              <a:t>to 3000 </a:t>
            </a:r>
            <a:r>
              <a:rPr lang="ur-PK" sz="2900" dirty="0" smtClean="0"/>
              <a:t>کل </a:t>
            </a:r>
            <a:r>
              <a:rPr lang="ur-PK" sz="2900" dirty="0"/>
              <a:t>حدیث</a:t>
            </a:r>
            <a:r>
              <a:rPr lang="ur-PK" sz="2900" dirty="0" smtClean="0"/>
              <a:t>:</a:t>
            </a:r>
            <a:endParaRPr lang="en-US" sz="2900" dirty="0"/>
          </a:p>
        </p:txBody>
      </p:sp>
    </p:spTree>
    <p:extLst>
      <p:ext uri="{BB962C8B-B14F-4D97-AF65-F5344CB8AC3E}">
        <p14:creationId xmlns:p14="http://schemas.microsoft.com/office/powerpoint/2010/main" val="2134852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71600"/>
            <a:ext cx="6400800" cy="609600"/>
          </a:xfrm>
        </p:spPr>
        <p:txBody>
          <a:bodyPr>
            <a:normAutofit fontScale="90000"/>
          </a:bodyPr>
          <a:lstStyle/>
          <a:p>
            <a:r>
              <a:rPr lang="ur-PK" b="1" dirty="0"/>
              <a:t>” بیٹیوں کی عمدہ تربیت کا اجر“ </a:t>
            </a:r>
            <a:endParaRPr lang="en-US" dirty="0"/>
          </a:p>
        </p:txBody>
      </p:sp>
      <p:sp>
        <p:nvSpPr>
          <p:cNvPr id="3" name="Content Placeholder 2"/>
          <p:cNvSpPr>
            <a:spLocks noGrp="1"/>
          </p:cNvSpPr>
          <p:nvPr>
            <p:ph idx="1"/>
          </p:nvPr>
        </p:nvSpPr>
        <p:spPr>
          <a:xfrm>
            <a:off x="1371600" y="2438400"/>
            <a:ext cx="6400800" cy="3124200"/>
          </a:xfrm>
        </p:spPr>
        <p:txBody>
          <a:bodyPr>
            <a:normAutofit/>
          </a:bodyPr>
          <a:lstStyle/>
          <a:p>
            <a:pPr indent="0" algn="ctr">
              <a:buNone/>
            </a:pPr>
            <a:r>
              <a:rPr lang="ur-PK" b="1" dirty="0" smtClean="0"/>
              <a:t>(ریاض الصالحین ، باب ملاطفتہ الیتَیم و البنات) </a:t>
            </a:r>
          </a:p>
          <a:p>
            <a:pPr indent="0" algn="ctr">
              <a:buNone/>
            </a:pPr>
            <a:r>
              <a:rPr lang="ur-PK" b="1" dirty="0" smtClean="0"/>
              <a:t>(حدیث : ۸ ،ص : ۶۴۱) </a:t>
            </a:r>
          </a:p>
          <a:p>
            <a:pPr indent="0" algn="r">
              <a:buNone/>
            </a:pPr>
            <a:r>
              <a:rPr lang="ur-PK" sz="2000" b="1" dirty="0" smtClean="0"/>
              <a:t>ترجمہ: </a:t>
            </a:r>
          </a:p>
          <a:p>
            <a:pPr indent="0" algn="ctr">
              <a:buNone/>
            </a:pPr>
            <a:r>
              <a:rPr lang="ur-PK" dirty="0" smtClean="0"/>
              <a:t>	”حضرت انس رضی اللہ عنہ بیان کرتے ہیں: رسول اللہﷺ نے فرمایا: </a:t>
            </a:r>
            <a:r>
              <a:rPr lang="ur-PK" b="1" dirty="0" smtClean="0"/>
              <a:t>جس شخص نے دو لڑکیوں کے بالغ ہونے تک پرورش کی، قیامت کے دن میں اور وہ اس طرح آئیں گے (راوی کہتے ہیں) آپﷺ نے اپنی انگلیاں باہم ملا دیں</a:t>
            </a:r>
            <a:r>
              <a:rPr lang="ur-PK" dirty="0" smtClean="0"/>
              <a:t>۔“ </a:t>
            </a:r>
          </a:p>
          <a:p>
            <a:pPr indent="0" algn="r">
              <a:buNone/>
            </a:pPr>
            <a:endParaRPr lang="en-US" dirty="0"/>
          </a:p>
        </p:txBody>
      </p:sp>
    </p:spTree>
    <p:extLst>
      <p:ext uri="{BB962C8B-B14F-4D97-AF65-F5344CB8AC3E}">
        <p14:creationId xmlns:p14="http://schemas.microsoft.com/office/powerpoint/2010/main" val="4280487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r-PK" b="1" dirty="0"/>
              <a:t>تشریح</a:t>
            </a:r>
            <a:endParaRPr lang="en-US" dirty="0"/>
          </a:p>
        </p:txBody>
      </p:sp>
      <p:sp>
        <p:nvSpPr>
          <p:cNvPr id="3" name="Content Placeholder 2"/>
          <p:cNvSpPr>
            <a:spLocks noGrp="1"/>
          </p:cNvSpPr>
          <p:nvPr>
            <p:ph idx="1"/>
          </p:nvPr>
        </p:nvSpPr>
        <p:spPr>
          <a:xfrm>
            <a:off x="1371600" y="2438400"/>
            <a:ext cx="6400800" cy="3200400"/>
          </a:xfrm>
        </p:spPr>
        <p:txBody>
          <a:bodyPr>
            <a:normAutofit fontScale="92500" lnSpcReduction="10000"/>
          </a:bodyPr>
          <a:lstStyle/>
          <a:p>
            <a:pPr indent="0" algn="r">
              <a:buNone/>
            </a:pPr>
            <a:r>
              <a:rPr lang="ur-PK" dirty="0" smtClean="0"/>
              <a:t>	</a:t>
            </a:r>
            <a:r>
              <a:rPr lang="ur-PK" sz="1900" dirty="0" smtClean="0"/>
              <a:t>اس حدیث میں رسول اللہﷺ نے دو بچیوں کی کفالت اور ان کی تعلیم و تربیت کرنے والوں کو آخرت کے ایک بہت بڑے اعزاز سے نوازا ہے کہ اسے جنت میں </a:t>
            </a:r>
            <a:r>
              <a:rPr lang="ur-PK" sz="1900" dirty="0"/>
              <a:t>رسالت آفتابﷺ کا </a:t>
            </a:r>
            <a:r>
              <a:rPr lang="ur-PK" sz="1900" dirty="0" smtClean="0"/>
              <a:t>خصوصی قرب عطا ہوگا اور اس قرب کی کیفیت کو دو انگلیوں کے قریب کے مساوی قرار دیا۔ اسلام میں اولاد کے حقوق برابر ہیں، لیکن عورت کو اللہ تعالیٰ نے تخلیقی اعتبار سے اپنی حکمت کے تحت نازک بنایا ہے، اتنے عظیم اجر کی بشارت اس لئے بھی دی گئی کہ لوگ جب رسول ﷺ سے سرشار ہوکر اور قربِ رسول ﷺ کی چاہت میں اپنی بچیوں کی اچھی اور عمدہ پرورش کریں، ان کی تعلیم و تربیت پر بھر پور توجہ دیں۔ </a:t>
            </a:r>
          </a:p>
          <a:p>
            <a:pPr marL="0" indent="0" algn="r">
              <a:buNone/>
            </a:pPr>
            <a:endParaRPr lang="en-US" sz="1900" dirty="0"/>
          </a:p>
        </p:txBody>
      </p:sp>
    </p:spTree>
    <p:extLst>
      <p:ext uri="{BB962C8B-B14F-4D97-AF65-F5344CB8AC3E}">
        <p14:creationId xmlns:p14="http://schemas.microsoft.com/office/powerpoint/2010/main" val="36337104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98</TotalTime>
  <Words>54</Words>
  <Application>Microsoft Office PowerPoint</Application>
  <PresentationFormat>On-screen Show (4:3)</PresentationFormat>
  <Paragraphs>19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Couture</vt:lpstr>
      <vt:lpstr>اسلامیات تفویض</vt:lpstr>
      <vt:lpstr>تعریف حدیث</vt:lpstr>
      <vt:lpstr>” بیٹیوں کی عمدہ تربیت کا اجر“ </vt:lpstr>
      <vt:lpstr>تشریح</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HASEEB</dc:creator>
  <cp:lastModifiedBy>HASEEB</cp:lastModifiedBy>
  <cp:revision>24</cp:revision>
  <dcterms:created xsi:type="dcterms:W3CDTF">2023-02-08T16:12:01Z</dcterms:created>
  <dcterms:modified xsi:type="dcterms:W3CDTF">2023-02-08T18:27:28Z</dcterms:modified>
</cp:coreProperties>
</file>