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5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4B1C-E9F6-427D-80A3-8777A367BC9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BDBE-6E39-48F7-AC11-2C2E7E9C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3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INITIAL AND BOUNDARY PROBLEMS:-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Q) (D^2 + 8D – 9)y=0</a:t>
            </a:r>
          </a:p>
          <a:p>
            <a:pPr marL="457200" lvl="1" indent="0">
              <a:buNone/>
            </a:pPr>
            <a:r>
              <a:rPr lang="en-US" dirty="0" smtClean="0"/>
              <a:t>	m^2 + 8m – 9 = 0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m^2 + 9m –m -9 = 0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(m+9)(m-1)=0</a:t>
            </a:r>
          </a:p>
          <a:p>
            <a:pPr marL="457200" lvl="1" indent="0">
              <a:buNone/>
            </a:pPr>
            <a:r>
              <a:rPr lang="en-US" dirty="0" err="1" smtClean="0"/>
              <a:t>i.e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m=1,-9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y = </a:t>
            </a:r>
            <a:r>
              <a:rPr lang="en-US" dirty="0" err="1" smtClean="0"/>
              <a:t>Ae</a:t>
            </a:r>
            <a:r>
              <a:rPr lang="en-US" dirty="0" smtClean="0"/>
              <a:t>^-9x + </a:t>
            </a:r>
            <a:r>
              <a:rPr lang="en-US" dirty="0" err="1" smtClean="0"/>
              <a:t>Be^x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eq1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Now;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y(1) = 1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y(1) = </a:t>
            </a:r>
            <a:r>
              <a:rPr lang="en-US" dirty="0" err="1" smtClean="0">
                <a:sym typeface="Wingdings" pitchFamily="2" charset="2"/>
              </a:rPr>
              <a:t>Ae</a:t>
            </a:r>
            <a:r>
              <a:rPr lang="en-US" dirty="0" smtClean="0">
                <a:sym typeface="Wingdings" pitchFamily="2" charset="2"/>
              </a:rPr>
              <a:t>^-9(1) + Be^(1) eq2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Now;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Diff w.r.t  x;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y` = -9Ae^-9x + </a:t>
            </a:r>
            <a:r>
              <a:rPr lang="en-US" dirty="0" err="1" smtClean="0">
                <a:sym typeface="Wingdings" pitchFamily="2" charset="2"/>
              </a:rPr>
              <a:t>Be^x</a:t>
            </a:r>
            <a:endParaRPr lang="en-US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y`(1) = 0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0 = -9Ae^-9(1) + Be^(1) eq3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3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76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 eq3 from eq2;</a:t>
            </a:r>
          </a:p>
          <a:p>
            <a:endParaRPr lang="en-US" sz="2400" dirty="0" smtClean="0"/>
          </a:p>
          <a:p>
            <a:r>
              <a:rPr lang="en-US" sz="2400" dirty="0" smtClean="0"/>
              <a:t>1 = </a:t>
            </a:r>
            <a:r>
              <a:rPr lang="en-US" sz="2400" dirty="0" err="1" smtClean="0"/>
              <a:t>Ae</a:t>
            </a:r>
            <a:r>
              <a:rPr lang="en-US" sz="2400" dirty="0" smtClean="0"/>
              <a:t>^-9 + 9Ae^-9</a:t>
            </a:r>
          </a:p>
          <a:p>
            <a:r>
              <a:rPr lang="en-US" sz="2400" dirty="0" smtClean="0"/>
              <a:t>10Ae^-9 = 1</a:t>
            </a:r>
          </a:p>
          <a:p>
            <a:r>
              <a:rPr lang="en-US" sz="2400" dirty="0" smtClean="0"/>
              <a:t>10A/e^9 = 1</a:t>
            </a:r>
          </a:p>
          <a:p>
            <a:r>
              <a:rPr lang="en-US" sz="2400" dirty="0" smtClean="0"/>
              <a:t>A = e^9/10  </a:t>
            </a:r>
            <a:r>
              <a:rPr lang="en-US" sz="2400" dirty="0" smtClean="0">
                <a:sym typeface="Wingdings" pitchFamily="2" charset="2"/>
              </a:rPr>
              <a:t>eq4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Putting A in </a:t>
            </a:r>
            <a:r>
              <a:rPr lang="en-US" sz="2400" dirty="0" err="1" smtClean="0">
                <a:sym typeface="Wingdings" pitchFamily="2" charset="2"/>
              </a:rPr>
              <a:t>eq</a:t>
            </a:r>
            <a:r>
              <a:rPr lang="en-US" sz="2400" dirty="0" smtClean="0">
                <a:sym typeface="Wingdings" pitchFamily="2" charset="2"/>
              </a:rPr>
              <a:t> 3;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0 = -9(e^9/10)e^-9 + Be</a:t>
            </a:r>
          </a:p>
          <a:p>
            <a:r>
              <a:rPr lang="en-US" sz="2400" dirty="0" smtClean="0">
                <a:sym typeface="Wingdings" pitchFamily="2" charset="2"/>
              </a:rPr>
              <a:t>0 = -9/10 +Be</a:t>
            </a:r>
          </a:p>
          <a:p>
            <a:r>
              <a:rPr lang="en-US" sz="2400" dirty="0" smtClean="0">
                <a:sym typeface="Wingdings" pitchFamily="2" charset="2"/>
              </a:rPr>
              <a:t>B= 9/10e </a:t>
            </a:r>
            <a:r>
              <a:rPr lang="en-US" sz="2400" dirty="0" err="1" smtClean="0">
                <a:sym typeface="Wingdings" pitchFamily="2" charset="2"/>
              </a:rPr>
              <a:t>eq</a:t>
            </a:r>
            <a:r>
              <a:rPr lang="en-US" sz="2400" dirty="0" smtClean="0">
                <a:sym typeface="Wingdings" pitchFamily="2" charset="2"/>
              </a:rPr>
              <a:t> 5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Now;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y  = e^9/10 . e^-9x + 9/10e . </a:t>
            </a:r>
            <a:r>
              <a:rPr lang="en-US" sz="2400" dirty="0" err="1" smtClean="0">
                <a:sym typeface="Wingdings" pitchFamily="2" charset="2"/>
              </a:rPr>
              <a:t>e^x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		ANS;</a:t>
            </a: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841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smtClean="0"/>
              <a:t>INITIAL AND BOUNDARY PROBLEMS:-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Q) (D^4 – D ^3)y=0</a:t>
            </a:r>
          </a:p>
          <a:p>
            <a:pPr marL="457200" lvl="1" indent="0">
              <a:buNone/>
            </a:pPr>
            <a:r>
              <a:rPr lang="en-US" sz="2200" dirty="0" smtClean="0"/>
              <a:t>	m^4 – m^3 = 0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m^3(m-1)=0</a:t>
            </a:r>
          </a:p>
          <a:p>
            <a:pPr marL="457200" lvl="1" indent="0">
              <a:buNone/>
            </a:pPr>
            <a:r>
              <a:rPr lang="en-US" sz="2200" dirty="0" err="1" smtClean="0"/>
              <a:t>i.e</a:t>
            </a:r>
            <a:r>
              <a:rPr lang="en-US" sz="2200" dirty="0" smtClean="0"/>
              <a:t>;</a:t>
            </a:r>
          </a:p>
          <a:p>
            <a:pPr marL="457200" lvl="1" indent="0">
              <a:buNone/>
            </a:pPr>
            <a:r>
              <a:rPr lang="en-US" sz="2200" dirty="0" smtClean="0"/>
              <a:t>	m^3=0 , m-1=0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m = 0,0,0,1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y = (a + </a:t>
            </a:r>
            <a:r>
              <a:rPr lang="en-US" sz="2200" dirty="0" err="1" smtClean="0"/>
              <a:t>bx</a:t>
            </a:r>
            <a:r>
              <a:rPr lang="en-US" sz="2200" dirty="0" smtClean="0"/>
              <a:t> + cx^2)e^0x + </a:t>
            </a:r>
            <a:r>
              <a:rPr lang="en-US" sz="2200" dirty="0" err="1" smtClean="0"/>
              <a:t>de^x</a:t>
            </a:r>
            <a:r>
              <a:rPr lang="en-US" sz="2200" dirty="0" smtClean="0"/>
              <a:t>  </a:t>
            </a:r>
            <a:r>
              <a:rPr lang="en-US" sz="2200" dirty="0" smtClean="0">
                <a:sym typeface="Wingdings" pitchFamily="2" charset="2"/>
              </a:rPr>
              <a:t>eq1</a:t>
            </a:r>
          </a:p>
          <a:p>
            <a:pPr marL="457200" lvl="1" indent="0">
              <a:buNone/>
            </a:pPr>
            <a:r>
              <a:rPr lang="en-US" sz="2200" b="1" i="1" u="sng" dirty="0" smtClean="0">
                <a:sym typeface="Wingdings" pitchFamily="2" charset="2"/>
              </a:rPr>
              <a:t>CASE 1:-</a:t>
            </a:r>
          </a:p>
          <a:p>
            <a:pPr marL="457200" lvl="1" indent="0">
              <a:buNone/>
            </a:pPr>
            <a:r>
              <a:rPr lang="en-US" sz="2200" dirty="0" smtClean="0">
                <a:sym typeface="Wingdings" pitchFamily="2" charset="2"/>
              </a:rPr>
              <a:t>	1 = a + 0 + 0 + de^0</a:t>
            </a:r>
          </a:p>
          <a:p>
            <a:pPr marL="457200" lvl="1" indent="0"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1 = a + d eq2</a:t>
            </a:r>
          </a:p>
          <a:p>
            <a:pPr marL="457200" lvl="1" indent="0">
              <a:buNone/>
            </a:pPr>
            <a:r>
              <a:rPr lang="en-US" sz="2200" b="1" i="1" u="sng" dirty="0" smtClean="0">
                <a:sym typeface="Wingdings" pitchFamily="2" charset="2"/>
              </a:rPr>
              <a:t>CASE 2:-</a:t>
            </a:r>
          </a:p>
          <a:p>
            <a:pPr marL="457200" lvl="1" indent="0"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y` = b + 2cx + </a:t>
            </a:r>
            <a:r>
              <a:rPr lang="en-US" sz="2200" dirty="0" err="1" smtClean="0">
                <a:sym typeface="Wingdings" pitchFamily="2" charset="2"/>
              </a:rPr>
              <a:t>de^x</a:t>
            </a:r>
            <a:r>
              <a:rPr lang="en-US" sz="2200" dirty="0" smtClean="0">
                <a:sym typeface="Wingdings" pitchFamily="2" charset="2"/>
              </a:rPr>
              <a:t> eq3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34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763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200" dirty="0" smtClean="0"/>
              <a:t>1 = b + 0 + </a:t>
            </a:r>
            <a:r>
              <a:rPr lang="en-US" sz="2200" dirty="0" err="1" smtClean="0"/>
              <a:t>de^x</a:t>
            </a:r>
            <a:endParaRPr lang="en-US" sz="2200" dirty="0" smtClean="0"/>
          </a:p>
          <a:p>
            <a:r>
              <a:rPr lang="en-US" sz="2200" dirty="0"/>
              <a:t>	</a:t>
            </a:r>
            <a:r>
              <a:rPr lang="en-US" sz="2200" dirty="0" smtClean="0"/>
              <a:t>1 =  b+ d </a:t>
            </a:r>
            <a:r>
              <a:rPr lang="en-US" sz="2200" dirty="0" smtClean="0">
                <a:sym typeface="Wingdings" pitchFamily="2" charset="2"/>
              </a:rPr>
              <a:t>eq4</a:t>
            </a:r>
          </a:p>
          <a:p>
            <a:r>
              <a:rPr lang="en-US" sz="2200" b="1" i="1" u="sng" dirty="0" smtClean="0">
                <a:sym typeface="Wingdings" pitchFamily="2" charset="2"/>
              </a:rPr>
              <a:t>CASE 3:-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y” = 2c + </a:t>
            </a:r>
            <a:r>
              <a:rPr lang="en-US" sz="2200" dirty="0" err="1" smtClean="0">
                <a:sym typeface="Wingdings" pitchFamily="2" charset="2"/>
              </a:rPr>
              <a:t>de^x</a:t>
            </a:r>
            <a:r>
              <a:rPr lang="en-US" sz="2200" dirty="0" smtClean="0">
                <a:sym typeface="Wingdings" pitchFamily="2" charset="2"/>
              </a:rPr>
              <a:t>  eq</a:t>
            </a:r>
            <a:r>
              <a:rPr lang="en-US" sz="2200" dirty="0">
                <a:sym typeface="Wingdings" pitchFamily="2" charset="2"/>
              </a:rPr>
              <a:t>5</a:t>
            </a:r>
            <a:endParaRPr lang="en-US" sz="2200" dirty="0" smtClean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3e = 2c + de eq6</a:t>
            </a:r>
          </a:p>
          <a:p>
            <a:r>
              <a:rPr lang="en-US" sz="2200" b="1" i="1" u="sng" dirty="0" smtClean="0">
                <a:sym typeface="Wingdings" pitchFamily="2" charset="2"/>
              </a:rPr>
              <a:t>CASE 4:-</a:t>
            </a:r>
          </a:p>
          <a:p>
            <a:r>
              <a:rPr lang="en-US" sz="2200" dirty="0" smtClean="0">
                <a:sym typeface="Wingdings" pitchFamily="2" charset="2"/>
              </a:rPr>
              <a:t>	y”` = </a:t>
            </a:r>
            <a:r>
              <a:rPr lang="en-US" sz="2200" dirty="0" err="1" smtClean="0">
                <a:sym typeface="Wingdings" pitchFamily="2" charset="2"/>
              </a:rPr>
              <a:t>de^x</a:t>
            </a:r>
            <a:endParaRPr lang="en-US" sz="2200" dirty="0" smtClean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e = de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d = 1</a:t>
            </a:r>
          </a:p>
          <a:p>
            <a:r>
              <a:rPr lang="en-US" sz="2200" dirty="0" smtClean="0">
                <a:sym typeface="Wingdings" pitchFamily="2" charset="2"/>
              </a:rPr>
              <a:t>Now;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3e = 2c + e 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3e – e = 2c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c = e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 smtClean="0">
                <a:sym typeface="Wingdings" pitchFamily="2" charset="2"/>
              </a:rPr>
              <a:t>Eq4    1= </a:t>
            </a:r>
            <a:r>
              <a:rPr lang="en-US" sz="2200" dirty="0" err="1" smtClean="0">
                <a:sym typeface="Wingdings" pitchFamily="2" charset="2"/>
              </a:rPr>
              <a:t>b+d</a:t>
            </a:r>
            <a:endParaRPr lang="en-US" sz="2200" dirty="0" smtClean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	 </a:t>
            </a:r>
            <a:r>
              <a:rPr lang="en-US" sz="2200" dirty="0" smtClean="0">
                <a:sym typeface="Wingdings" pitchFamily="2" charset="2"/>
              </a:rPr>
              <a:t>1 =b +1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  b=0</a:t>
            </a:r>
          </a:p>
          <a:p>
            <a:endParaRPr lang="en-US" sz="2200" dirty="0" smtClean="0">
              <a:sym typeface="Wingdings" pitchFamily="2" charset="2"/>
            </a:endParaRPr>
          </a:p>
          <a:p>
            <a:r>
              <a:rPr lang="en-US" sz="2200" dirty="0" smtClean="0">
                <a:sym typeface="Wingdings" pitchFamily="2" charset="2"/>
              </a:rPr>
              <a:t>   </a:t>
            </a:r>
            <a:endParaRPr lang="en-US" sz="2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86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Eq2</a:t>
            </a:r>
            <a:r>
              <a:rPr lang="en-US" dirty="0" smtClean="0"/>
              <a:t> </a:t>
            </a:r>
            <a:r>
              <a:rPr lang="en-US" sz="2200" dirty="0" smtClean="0">
                <a:sym typeface="Wingdings" pitchFamily="2" charset="2"/>
              </a:rPr>
              <a:t>  1 = a  + 1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a = 0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 smtClean="0">
                <a:sym typeface="Wingdings" pitchFamily="2" charset="2"/>
              </a:rPr>
              <a:t>Now;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 smtClean="0">
                <a:sym typeface="Wingdings" pitchFamily="2" charset="2"/>
              </a:rPr>
              <a:t>	a = 0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b = 0</a:t>
            </a:r>
          </a:p>
          <a:p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smtClean="0">
                <a:sym typeface="Wingdings" pitchFamily="2" charset="2"/>
              </a:rPr>
              <a:t>	c = e</a:t>
            </a:r>
          </a:p>
          <a:p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smtClean="0">
                <a:sym typeface="Wingdings" pitchFamily="2" charset="2"/>
              </a:rPr>
              <a:t>	d = 1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 smtClean="0">
                <a:sym typeface="Wingdings" pitchFamily="2" charset="2"/>
              </a:rPr>
              <a:t>So;</a:t>
            </a: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y = (0 + 0 + ex^2) + </a:t>
            </a:r>
            <a:r>
              <a:rPr lang="en-US" sz="2200" dirty="0" err="1" smtClean="0">
                <a:sym typeface="Wingdings" pitchFamily="2" charset="2"/>
              </a:rPr>
              <a:t>e^x</a:t>
            </a:r>
            <a:endParaRPr lang="en-US" sz="2200" dirty="0" smtClean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y = ex^2 + </a:t>
            </a:r>
            <a:r>
              <a:rPr lang="en-US" sz="2200" dirty="0" err="1" smtClean="0">
                <a:sym typeface="Wingdings" pitchFamily="2" charset="2"/>
              </a:rPr>
              <a:t>e^x</a:t>
            </a:r>
            <a:endParaRPr lang="en-US" sz="2200" dirty="0" smtClean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		ANS;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INITIAL AND BOUNDARY PROBLEMS:-</vt:lpstr>
      <vt:lpstr>PowerPoint Presentation</vt:lpstr>
      <vt:lpstr>INITIAL AND BOUNDARY PROBLEMS:-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AND BOUNDARY PROBLEMS:-</dc:title>
  <dc:creator>ABDUL MOIZ</dc:creator>
  <cp:lastModifiedBy>ABDUL MOIZ</cp:lastModifiedBy>
  <cp:revision>5</cp:revision>
  <dcterms:created xsi:type="dcterms:W3CDTF">2024-03-26T08:38:08Z</dcterms:created>
  <dcterms:modified xsi:type="dcterms:W3CDTF">2024-03-26T09:19:58Z</dcterms:modified>
</cp:coreProperties>
</file>