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256280"/>
            <a:ext cx="10078920" cy="19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CrowdFunding CrowdEngagement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For AUTHORS, ACTORS, &amp; FILMMAKERS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8000" cy="25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you can help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4177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7299720" y="6419520"/>
            <a:ext cx="202716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Make 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82880" y="1103040"/>
            <a:ext cx="2742120" cy="72576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Sign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280160" y="249300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2103120" y="192024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Create Campaign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4282200" y="4773600"/>
            <a:ext cx="367308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Tell all your friends &amp; fans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3440" y="1769040"/>
            <a:ext cx="934524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Some books do well on kickstarter, indiegogo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receive monthly donations from fans on Patreon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authors already signed 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920240"/>
            <a:ext cx="9051480" cy="57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Literary journals: $200,000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Poetry: $300,000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Anthologies: $500,000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 books: $4m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Self published books on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727000 Self-Published in 2015 in 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78159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1160" cy="7527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017520" y="4075560"/>
            <a:ext cx="4479480" cy="18669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-12240" y="2103480"/>
            <a:ext cx="4308840" cy="226152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6218280" y="2651760"/>
            <a:ext cx="3151440" cy="15224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-91440" y="4419360"/>
            <a:ext cx="4845240" cy="32295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6576480" y="5759280"/>
            <a:ext cx="2475000" cy="118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Book authors are being undervalued by current online selling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Most places that sell authors’ products only offer the books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Marketing is 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8440" y="209880"/>
            <a:ext cx="33609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65760" y="1828800"/>
            <a:ext cx="877716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Web platform that helps actors, authors, and filmmakers: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74720" y="3657600"/>
            <a:ext cx="265068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571560" y="3931920"/>
            <a:ext cx="245484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other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82880" y="3657600"/>
            <a:ext cx="292500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>
            <a:off x="365760" y="3931920"/>
            <a:ext cx="2742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before they post on sites offering 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6492240" y="3657600"/>
            <a:ext cx="2742120" cy="246780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>
            <a:off x="6554160" y="3677040"/>
            <a:ext cx="2625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Reward orgs they belong to for helping with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583680" y="103320"/>
            <a:ext cx="335664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artists)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-182880" y="-437760"/>
            <a:ext cx="6287400" cy="35362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6468840" y="2011680"/>
            <a:ext cx="34056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Posts a project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91440" y="4205160"/>
            <a:ext cx="459000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existing fans to sign up &amp;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74320" y="6234840"/>
            <a:ext cx="4479480" cy="11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organizations to tell their members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846320" y="3052080"/>
            <a:ext cx="5135760" cy="404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fans)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344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 goes to author or org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Selects perk to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sends perk asap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7815960" cy="16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much will all this cost 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2651760"/>
            <a:ext cx="731376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 take 5% commission.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606440" y="513756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188640" cy="13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What you can look forward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463040"/>
            <a:ext cx="7313760" cy="56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Future features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featured in sidebars, home 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Livestreaming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Maintaining fan email 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Event rsvps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Featured reviews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3320" cy="19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18440"/>
            <a:ext cx="9600840" cy="88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We’re making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417720" y="108360"/>
            <a:ext cx="1903320" cy="19033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4846320" y="6353280"/>
            <a:ext cx="303300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existing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182880" y="1103040"/>
            <a:ext cx="2742120" cy="17362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346320" y="1194480"/>
            <a:ext cx="248724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Work one on one with artists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3880" cy="1804680"/>
          </a:xfrm>
          <a:prstGeom prst="rect">
            <a:avLst/>
          </a:prstGeom>
          <a:ln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2468880" y="2926080"/>
            <a:ext cx="3930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Lisa’s 80s Catholic High School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05840" y="731520"/>
            <a:ext cx="62179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Why          is better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4320" y="3017520"/>
            <a:ext cx="9692640" cy="39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Artists’ organizations can do the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earn revenue for creative ways of engaging – Your fans pay YOU to advertise for your 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Rather than offering one book only every year or two, authors offer something once a month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Instead of fans waiting months before getting rewards/perks authors offer something immediately available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652840" y="532080"/>
            <a:ext cx="1263240" cy="126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2018-02-22T09:43:41Z</dcterms:modified>
  <cp:revision>92</cp:revision>
  <dc:subject/>
  <dc:title/>
</cp:coreProperties>
</file>