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4256280"/>
            <a:ext cx="10079640" cy="19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CrowdFunding, CrowdSelling, CrowdEngagement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 AUTHORS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8720" cy="25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781668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1880" cy="7534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80200" cy="1867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9560" cy="22622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2160" cy="15231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5960" cy="3230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5720" cy="11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781668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Competitive Advantage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74320" y="1463040"/>
            <a:ext cx="8869320" cy="55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Authors’ organizations can do the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 earn revenue for many creative products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Rather than offering one book only every year or two, authors offer something once a month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CrowdPublish.TV acquires authors &amp; fans before book is complete – before they’re acquired by 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Instead of fans waiting months before getting rewards/perks authors offer something immediately available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513920" y="5502240"/>
            <a:ext cx="190404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Book authors are being undervalued by current online selling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Most places that sell authors’ products only offer the 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Marketing is 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78440" y="209880"/>
            <a:ext cx="33616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5760" y="1828800"/>
            <a:ext cx="877788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Web platform that helps authors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474720" y="3657600"/>
            <a:ext cx="2651400" cy="246852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3571560" y="3931920"/>
            <a:ext cx="2455560" cy="18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Sell other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82880" y="3657600"/>
            <a:ext cx="2925720" cy="246852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365760" y="3931920"/>
            <a:ext cx="2742840" cy="18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Sell before they post on sites offering 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6492240" y="3657600"/>
            <a:ext cx="2742840" cy="246852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"/>
          <p:cNvSpPr/>
          <p:nvPr/>
        </p:nvSpPr>
        <p:spPr>
          <a:xfrm>
            <a:off x="6554160" y="3677040"/>
            <a:ext cx="2625840" cy="181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Reward orgs they belong to for helping with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3440" y="1769040"/>
            <a:ext cx="9345960" cy="44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Some books do well on kickstarter, indiegogo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Writers receive monthly donations from fans on Patreon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1200 authors already signed up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04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920240"/>
            <a:ext cx="9052200" cy="57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Literary journals: $200,000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Poetry: $300,000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Anthologies: $500,000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Art books: $4m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727000 Self-Published in 2015 in 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404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83680" y="103320"/>
            <a:ext cx="3357360" cy="12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(for authors)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8120" cy="35370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6468840" y="2011680"/>
            <a:ext cx="34063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 Posts a project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91440" y="4205160"/>
            <a:ext cx="4590720" cy="10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existing fans to sign up &amp;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74320" y="6234840"/>
            <a:ext cx="448020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organizations to tell their members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6480" cy="40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(for fans)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6344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Fan goes to author or org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Selects perk to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 sends perk asap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04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781668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Business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1463040"/>
            <a:ext cx="7314480" cy="56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 take 5% commission.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Future extra fees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featured in sidebars, home 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Livestreaming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Maintaining fan email 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 rsvps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Premium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Featured reviews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404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18440"/>
            <a:ext cx="781668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Market Adoption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605360" y="5655600"/>
            <a:ext cx="1904040" cy="19040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4846320" y="6353280"/>
            <a:ext cx="303372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1200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existing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82880" y="1103040"/>
            <a:ext cx="2742840" cy="17370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346320" y="1194480"/>
            <a:ext cx="248796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Work with authors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I 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4600" cy="180540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2468880" y="2926080"/>
            <a:ext cx="393156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Lisa’s 80s Catholic High School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2018-01-16T21:10:22Z</dcterms:modified>
  <cp:revision>74</cp:revision>
  <dc:subject/>
  <dc:title/>
</cp:coreProperties>
</file>