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4256280"/>
            <a:ext cx="10078920" cy="19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CrowdFunding CrowdEngagement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For AUTHORS, ACTORS, &amp; FILMMAKERS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3770280" y="822960"/>
            <a:ext cx="2538000" cy="253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118440"/>
            <a:ext cx="960084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How you can help          Grow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6109920" y="108360"/>
            <a:ext cx="1903320" cy="190332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7299720" y="6419520"/>
            <a:ext cx="2027160" cy="80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Make $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82880" y="1103040"/>
            <a:ext cx="2742120" cy="72576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>
            <a:off x="346320" y="1194480"/>
            <a:ext cx="248724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Sign 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1280160" y="2493000"/>
            <a:ext cx="5393880" cy="1804680"/>
          </a:xfrm>
          <a:prstGeom prst="rect">
            <a:avLst/>
          </a:prstGeom>
          <a:ln>
            <a:noFill/>
          </a:ln>
        </p:spPr>
      </p:pic>
      <p:sp>
        <p:nvSpPr>
          <p:cNvPr id="115" name="CustomShape 5"/>
          <p:cNvSpPr/>
          <p:nvPr/>
        </p:nvSpPr>
        <p:spPr>
          <a:xfrm>
            <a:off x="2103120" y="1920240"/>
            <a:ext cx="39308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Create Campaign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4282200" y="4773600"/>
            <a:ext cx="367308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Tell all your friends &amp; fans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Market Validation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63440" y="1769040"/>
            <a:ext cx="934524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Some books do well on kickstarter, indiegogo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Self published books on Amazon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Artists receive monthly donations from fans on Patreon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1200 authors already signed up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3320" cy="19033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560" cy="70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Market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920240"/>
            <a:ext cx="9051480" cy="57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Kickstarter 2015</a:t>
            </a: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Literary journals: $200,000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Poetry: $300,000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Anthologies: $500,000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Art books: $4m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Self published books on Amazon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727000 Self-Published in 2015 in 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955280" y="301320"/>
            <a:ext cx="1903320" cy="19033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7815960" cy="8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Competition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011760" y="1371600"/>
            <a:ext cx="6131160" cy="75276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3017520" y="4075560"/>
            <a:ext cx="4479480" cy="186696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-12240" y="2103480"/>
            <a:ext cx="4308840" cy="226152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4"/>
          <a:stretch/>
        </p:blipFill>
        <p:spPr>
          <a:xfrm>
            <a:off x="6218280" y="2651760"/>
            <a:ext cx="3151440" cy="152244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5"/>
          <a:stretch/>
        </p:blipFill>
        <p:spPr>
          <a:xfrm>
            <a:off x="-91440" y="4419360"/>
            <a:ext cx="4845240" cy="32295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6"/>
          <a:stretch/>
        </p:blipFill>
        <p:spPr>
          <a:xfrm>
            <a:off x="6576480" y="5759280"/>
            <a:ext cx="2475000" cy="11890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Book authors are being undervalued by current online selling practices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Most places that sell authors’ products only offer the books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Marketing is time consuming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78440" y="209880"/>
            <a:ext cx="33609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65760" y="1828800"/>
            <a:ext cx="877716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Web platform that helps actors, authors, and filmmakers: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474720" y="3657600"/>
            <a:ext cx="2650680" cy="246780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3571560" y="3931920"/>
            <a:ext cx="2454840" cy="18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Sell other items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182880" y="3657600"/>
            <a:ext cx="2925000" cy="246780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6"/>
          <p:cNvSpPr/>
          <p:nvPr/>
        </p:nvSpPr>
        <p:spPr>
          <a:xfrm>
            <a:off x="365760" y="3931920"/>
            <a:ext cx="2742120" cy="18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Sell before they post on sites offering less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6492240" y="3657600"/>
            <a:ext cx="2742120" cy="246780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"/>
          <p:cNvSpPr/>
          <p:nvPr/>
        </p:nvSpPr>
        <p:spPr>
          <a:xfrm>
            <a:off x="6554160" y="3677040"/>
            <a:ext cx="2625120" cy="18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Reward orgs they belong to for helping with marketing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583680" y="103320"/>
            <a:ext cx="3356640" cy="12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Product </a:t>
            </a:r>
            <a:r>
              <a:rPr b="0" lang="en-US" sz="38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(for artists)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-182880" y="-437760"/>
            <a:ext cx="6287400" cy="353628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6468840" y="2011680"/>
            <a:ext cx="3405600" cy="12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Author Posts a project phase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91440" y="4205160"/>
            <a:ext cx="459000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Get existing fans to sign up &amp; purchase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274320" y="6234840"/>
            <a:ext cx="4479480" cy="11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Get organizations to tell their members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4846320" y="3052080"/>
            <a:ext cx="5135760" cy="404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Product </a:t>
            </a:r>
            <a:r>
              <a:rPr b="0" lang="en-US" sz="38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(for fans)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6344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Fan goes to author or org 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Selects perk to purchase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Author sends perk asap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7815960" cy="16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How much will all this cost 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914400" y="2651760"/>
            <a:ext cx="731376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We take 5% commission from artist sales on the site.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606440" y="513756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188640" cy="13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What you can look forward 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914400" y="1441440"/>
            <a:ext cx="7313760" cy="56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Future features for: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Authors</a:t>
            </a: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Get featured in sidebars, home page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Maintaining fan email notifications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Event rsvps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Premium membership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Fans</a:t>
            </a: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Premium 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Featured reviews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Membership discounts.</a:t>
            </a:r>
            <a:r>
              <a:rPr b="0" lang="en-US" sz="1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3320" cy="19033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118440"/>
            <a:ext cx="960084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How We’re making          Grow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417720" y="108360"/>
            <a:ext cx="1903320" cy="190332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4846320" y="6353280"/>
            <a:ext cx="3033000" cy="9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1200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existing users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182880" y="1103040"/>
            <a:ext cx="2742120" cy="173628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346320" y="1194480"/>
            <a:ext cx="248724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Work one on one with artists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1737360" y="3954960"/>
            <a:ext cx="5393880" cy="1804680"/>
          </a:xfrm>
          <a:prstGeom prst="rect">
            <a:avLst/>
          </a:prstGeom>
          <a:ln>
            <a:noFill/>
          </a:ln>
        </p:spPr>
      </p:pic>
      <p:sp>
        <p:nvSpPr>
          <p:cNvPr id="105" name="CustomShape 5"/>
          <p:cNvSpPr/>
          <p:nvPr/>
        </p:nvSpPr>
        <p:spPr>
          <a:xfrm>
            <a:off x="2468880" y="2926080"/>
            <a:ext cx="39308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Lisa’s 80s Catholic High School Movie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005840" y="731520"/>
            <a:ext cx="621792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Why          is better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74320" y="3017520"/>
            <a:ext cx="9692640" cy="39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Artists’ organizations can do the marketing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Artists earn revenue for creative ways of engaging – Your fans pay YOU to advertise for your work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Rather than offering one book only every year or two, authors offer something once a month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Instead of fans waiting months before getting rewards/perks authors offer something immediately available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652840" y="532080"/>
            <a:ext cx="1263240" cy="12632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2017-12-26T19:19:18Z</dcterms:created>
  <dc:creator/>
  <dc:description/>
  <dc:language>en-US</dc:language>
  <cp:lastModifiedBy/>
  <dcterms:modified xsi:type="dcterms:W3CDTF">2018-02-28T21:48:59Z</dcterms:modified>
  <cp:revision>98</cp:revision>
  <dc:subject/>
  <dc:title/>
</cp:coreProperties>
</file>