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5365796-A120-49E4-A67C-9C3535B1720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0" y="4256280"/>
            <a:ext cx="10080000" cy="197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CrowdFunding, CrowdSelling, CrowdEngagement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 AUTHORS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770280" y="822960"/>
            <a:ext cx="2539080" cy="253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78170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Competition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011760" y="1371600"/>
            <a:ext cx="6132240" cy="7538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017520" y="4075560"/>
            <a:ext cx="4480560" cy="18680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-12240" y="2103480"/>
            <a:ext cx="4309920" cy="22626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tretch/>
        </p:blipFill>
        <p:spPr>
          <a:xfrm>
            <a:off x="6218280" y="2651760"/>
            <a:ext cx="3152520" cy="15235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5"/>
          <a:stretch/>
        </p:blipFill>
        <p:spPr>
          <a:xfrm>
            <a:off x="-91440" y="4419360"/>
            <a:ext cx="4846320" cy="32306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6"/>
          <a:stretch/>
        </p:blipFill>
        <p:spPr>
          <a:xfrm>
            <a:off x="6576480" y="5759280"/>
            <a:ext cx="2476080" cy="119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78170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Competitive Advantage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74320" y="1463040"/>
            <a:ext cx="8869680" cy="553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Authors’ organizations can do the marketing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Authors earn revenue for many creative products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Rather than offering one book only every year or two, authors offer something once a month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CrowdPublish.TV acquires authors &amp; fans before book is complete – before they’re acquired by competition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Instead of fans waiting months before getting rewards/perks authors offer something immediately available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513920" y="5502240"/>
            <a:ext cx="190440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Problem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Book authors are 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being undervalued by 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current online selling 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practices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Most places that sell 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authors’ products only 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offer the books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Marketing is time 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consuming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78440" y="209880"/>
            <a:ext cx="33620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Solution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365760" y="1828800"/>
            <a:ext cx="8778240" cy="155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Web platform that helps authors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474720" y="3657600"/>
            <a:ext cx="2651760" cy="246888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3571560" y="3931920"/>
            <a:ext cx="2455920" cy="181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Sell other items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182880" y="3657600"/>
            <a:ext cx="2926080" cy="246888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6"/>
          <p:cNvSpPr txBox="1"/>
          <p:nvPr/>
        </p:nvSpPr>
        <p:spPr>
          <a:xfrm>
            <a:off x="365760" y="3931920"/>
            <a:ext cx="2743200" cy="181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Sell before they post on sites offering less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6492240" y="3657600"/>
            <a:ext cx="2743200" cy="246888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8"/>
          <p:cNvSpPr txBox="1"/>
          <p:nvPr/>
        </p:nvSpPr>
        <p:spPr>
          <a:xfrm>
            <a:off x="6609240" y="3931920"/>
            <a:ext cx="2626200" cy="181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Reward orgs they belong to for helping with marketing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Market Validation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63440" y="1769040"/>
            <a:ext cx="9346320" cy="444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Some books do well on kickstarter, indiegogo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Self published books on Amazon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Writers receive monthly donations from fans on Patreon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1200 authors already signed up 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440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7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Market Size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457200" y="1920240"/>
            <a:ext cx="9052560" cy="57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Kickstarter 2015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Literary journals: $200,000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Poetry: $300,000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Anthologies: $500,000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Art books: $4m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Self published books on Amazon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727000 Self-Published in 2015 in 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7955280" y="301320"/>
            <a:ext cx="190440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583680" y="103320"/>
            <a:ext cx="3357720" cy="126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(for authors)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-182880" y="-437760"/>
            <a:ext cx="6288480" cy="3537360"/>
          </a:xfrm>
          <a:prstGeom prst="rect">
            <a:avLst/>
          </a:prstGeom>
          <a:ln>
            <a:noFill/>
          </a:ln>
        </p:spPr>
      </p:pic>
      <p:sp>
        <p:nvSpPr>
          <p:cNvPr id="59" name="TextShape 2"/>
          <p:cNvSpPr txBox="1"/>
          <p:nvPr/>
        </p:nvSpPr>
        <p:spPr>
          <a:xfrm>
            <a:off x="6468840" y="2011680"/>
            <a:ext cx="3406680" cy="128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 Posts a project phase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91440" y="4205160"/>
            <a:ext cx="4591080" cy="109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 existing fans to 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sign up &amp; purchase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4"/>
          <p:cNvSpPr txBox="1"/>
          <p:nvPr/>
        </p:nvSpPr>
        <p:spPr>
          <a:xfrm>
            <a:off x="274320" y="6234840"/>
            <a:ext cx="4480560" cy="117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 organizations to tell their members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4846320" y="3052080"/>
            <a:ext cx="5136840" cy="404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(for fans)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6344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Fan goes to author or org page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Selects perk to purchase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 sends perk asap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440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78170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Business </a:t>
            </a:r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Model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914400" y="1463040"/>
            <a:ext cx="7314840" cy="568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 take 5% 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commission.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Future extra fees for: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 featured in sidebars, 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home page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Livestreaming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Maintaining fan email 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notifications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Event rsvps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Fans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Premium content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Featured reviews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Membership discounts.</a:t>
            </a:r>
            <a:r>
              <a:rPr b="0" lang="en-US" sz="1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440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7200" y="118440"/>
            <a:ext cx="78170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Market Adoption</a:t>
            </a:r>
            <a:endParaRPr b="1" lang="en-US" sz="4400" spc="-1" strike="noStrike">
              <a:solidFill>
                <a:srgbClr val="3c2154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7605360" y="5655600"/>
            <a:ext cx="1904400" cy="1904400"/>
          </a:xfrm>
          <a:prstGeom prst="rect">
            <a:avLst/>
          </a:prstGeom>
          <a:ln>
            <a:noFill/>
          </a:ln>
        </p:spPr>
      </p:pic>
      <p:sp>
        <p:nvSpPr>
          <p:cNvPr id="71" name="TextShape 2"/>
          <p:cNvSpPr txBox="1"/>
          <p:nvPr/>
        </p:nvSpPr>
        <p:spPr>
          <a:xfrm>
            <a:off x="4846320" y="6353280"/>
            <a:ext cx="3034080" cy="98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1200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existing users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182880" y="1103040"/>
            <a:ext cx="2743200" cy="173736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4"/>
          <p:cNvSpPr txBox="1"/>
          <p:nvPr/>
        </p:nvSpPr>
        <p:spPr>
          <a:xfrm>
            <a:off x="346320" y="1194480"/>
            <a:ext cx="2488320" cy="148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Work with authors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that I know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1737360" y="3954960"/>
            <a:ext cx="5394960" cy="1805760"/>
          </a:xfrm>
          <a:prstGeom prst="rect">
            <a:avLst/>
          </a:prstGeom>
          <a:ln>
            <a:noFill/>
          </a:ln>
        </p:spPr>
      </p:pic>
      <p:sp>
        <p:nvSpPr>
          <p:cNvPr id="75" name="TextShape 5"/>
          <p:cNvSpPr txBox="1"/>
          <p:nvPr/>
        </p:nvSpPr>
        <p:spPr>
          <a:xfrm>
            <a:off x="2468880" y="2926080"/>
            <a:ext cx="3931920" cy="118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Lisa’s 80s Catholic High School Movie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2017-12-26T19:19:18Z</dcterms:created>
  <dc:creator/>
  <dc:description/>
  <dc:language>en-US</dc:language>
  <cp:lastModifiedBy/>
  <dcterms:modified xsi:type="dcterms:W3CDTF">2017-12-28T19:52:30Z</dcterms:modified>
  <cp:revision>72</cp:revision>
  <dc:subject/>
  <dc:title/>
</cp:coreProperties>
</file>