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2.png" ContentType="image/png"/>
  <Override PartName="/ppt/media/image2.png" ContentType="image/png"/>
  <Override PartName="/ppt/media/image21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0" y="4256280"/>
            <a:ext cx="10078200" cy="19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CrowdFunding CrowdEngagement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For INDIE ACTORS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770280" y="822960"/>
            <a:ext cx="2537280" cy="253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7200" y="118440"/>
            <a:ext cx="960012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you can help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109920" y="108360"/>
            <a:ext cx="1902600" cy="1902600"/>
          </a:xfrm>
          <a:prstGeom prst="rect">
            <a:avLst/>
          </a:prstGeom>
          <a:ln>
            <a:noFill/>
          </a:ln>
        </p:spPr>
      </p:pic>
      <p:sp>
        <p:nvSpPr>
          <p:cNvPr id="146" name="CustomShape 2"/>
          <p:cNvSpPr/>
          <p:nvPr/>
        </p:nvSpPr>
        <p:spPr>
          <a:xfrm>
            <a:off x="7299720" y="6419520"/>
            <a:ext cx="2026440" cy="8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Make $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82880" y="1103040"/>
            <a:ext cx="2741400" cy="72504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346320" y="1194480"/>
            <a:ext cx="248652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Sign up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1280160" y="2493000"/>
            <a:ext cx="5393160" cy="1803960"/>
          </a:xfrm>
          <a:prstGeom prst="rect">
            <a:avLst/>
          </a:prstGeom>
          <a:ln>
            <a:noFill/>
          </a:ln>
        </p:spPr>
      </p:pic>
      <p:sp>
        <p:nvSpPr>
          <p:cNvPr id="150" name="CustomShape 5"/>
          <p:cNvSpPr/>
          <p:nvPr/>
        </p:nvSpPr>
        <p:spPr>
          <a:xfrm>
            <a:off x="2103120" y="1920240"/>
            <a:ext cx="3930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Create Campaign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6"/>
          <p:cNvSpPr/>
          <p:nvPr/>
        </p:nvSpPr>
        <p:spPr>
          <a:xfrm>
            <a:off x="4282200" y="4773600"/>
            <a:ext cx="3672360" cy="1077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Tell all your friends &amp; fans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Validation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63440" y="1769040"/>
            <a:ext cx="9344520" cy="444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receive monthly donations from fans on Patreon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authors already signed up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2600" cy="19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69840" cy="7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 Size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457200" y="1920240"/>
            <a:ext cx="9050760" cy="577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1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Kickstarter 2015</a:t>
            </a: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Literary journals: $200,000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955280" y="301320"/>
            <a:ext cx="1902600" cy="19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04000" y="301320"/>
            <a:ext cx="7815240" cy="88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Competition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011760" y="1371600"/>
            <a:ext cx="6130440" cy="75204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-12240" y="2103480"/>
            <a:ext cx="4308120" cy="226080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6218280" y="2651760"/>
            <a:ext cx="3150720" cy="152172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4"/>
          <a:stretch/>
        </p:blipFill>
        <p:spPr>
          <a:xfrm>
            <a:off x="-91440" y="4419360"/>
            <a:ext cx="4844520" cy="3228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Problem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Actors are being undervalued by current online selling practices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Actors are missing out on opportunities to sell themselves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Marketing is time consuming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78440" y="209880"/>
            <a:ext cx="33602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Solution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365760" y="1828800"/>
            <a:ext cx="877644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Web platform that helps actors: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3474720" y="3657600"/>
            <a:ext cx="2649960" cy="24670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4"/>
          <p:cNvSpPr/>
          <p:nvPr/>
        </p:nvSpPr>
        <p:spPr>
          <a:xfrm>
            <a:off x="3571560" y="3931920"/>
            <a:ext cx="2454120" cy="18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Sell other items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82880" y="3657600"/>
            <a:ext cx="2924280" cy="24670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6"/>
          <p:cNvSpPr/>
          <p:nvPr/>
        </p:nvSpPr>
        <p:spPr>
          <a:xfrm>
            <a:off x="365760" y="3931920"/>
            <a:ext cx="2741400" cy="18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Engage with fans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7"/>
          <p:cNvSpPr/>
          <p:nvPr/>
        </p:nvSpPr>
        <p:spPr>
          <a:xfrm>
            <a:off x="6492240" y="3657600"/>
            <a:ext cx="2741400" cy="246708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"/>
          <p:cNvSpPr/>
          <p:nvPr/>
        </p:nvSpPr>
        <p:spPr>
          <a:xfrm>
            <a:off x="6554160" y="3677040"/>
            <a:ext cx="2624400" cy="181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Reward orgs they belong to for helping with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583680" y="103320"/>
            <a:ext cx="3355920" cy="126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actors)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468840" y="2011680"/>
            <a:ext cx="3404880" cy="127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Posts a project phase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91440" y="4205160"/>
            <a:ext cx="4589280" cy="109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existing fans to sign up &amp;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274320" y="6234840"/>
            <a:ext cx="4478760" cy="11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organizations to tell their members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4846320" y="3052080"/>
            <a:ext cx="5135040" cy="4041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69840" cy="12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Product </a:t>
            </a:r>
            <a:r>
              <a:rPr b="0" lang="en-US" sz="38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(for fans)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163440" y="1769040"/>
            <a:ext cx="9069840" cy="438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 goes to actor or org page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Selects perk to purchase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Author sends perk asap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2600" cy="19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504000" y="301320"/>
            <a:ext cx="7815240" cy="161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much will all this cost actors?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914400" y="2651760"/>
            <a:ext cx="7313040" cy="73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We take 5% commission from actors’ sales on the site.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7606440" y="5137560"/>
            <a:ext cx="1902600" cy="19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187920" cy="134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What actors and fans can look forward to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914400" y="1441440"/>
            <a:ext cx="7313040" cy="56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Future features for: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Actors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Get featured in sidebars, home page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Maintaining fan email notifications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Event rsvps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membership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Fans</a:t>
            </a: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Premium content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Featured reviews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Membership discounts.</a:t>
            </a:r>
            <a:r>
              <a:rPr b="0" lang="en-US" sz="1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513920" y="4679280"/>
            <a:ext cx="1902600" cy="1902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457200" y="118440"/>
            <a:ext cx="9600120" cy="88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How We’re making          Grow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417720" y="108360"/>
            <a:ext cx="1902600" cy="190260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4846320" y="6353280"/>
            <a:ext cx="3032280" cy="98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1200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existing users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82880" y="1103040"/>
            <a:ext cx="2741400" cy="1735560"/>
          </a:xfrm>
          <a:prstGeom prst="rect">
            <a:avLst/>
          </a:prstGeom>
          <a:solidFill>
            <a:srgbClr val="3d2754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4"/>
          <p:cNvSpPr/>
          <p:nvPr/>
        </p:nvSpPr>
        <p:spPr>
          <a:xfrm>
            <a:off x="346320" y="1194480"/>
            <a:ext cx="2486520" cy="148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Work one on one with actors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1737360" y="3954960"/>
            <a:ext cx="5393160" cy="1803960"/>
          </a:xfrm>
          <a:prstGeom prst="rect">
            <a:avLst/>
          </a:prstGeom>
          <a:ln>
            <a:noFill/>
          </a:ln>
        </p:spPr>
      </p:pic>
      <p:sp>
        <p:nvSpPr>
          <p:cNvPr id="140" name="CustomShape 5"/>
          <p:cNvSpPr/>
          <p:nvPr/>
        </p:nvSpPr>
        <p:spPr>
          <a:xfrm>
            <a:off x="2468880" y="2926080"/>
            <a:ext cx="393012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Lisa’s 80s Catholic High School Movie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1005840" y="731520"/>
            <a:ext cx="6217200" cy="8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b="1" lang="en-US" sz="44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Why          is better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274320" y="3017520"/>
            <a:ext cx="9691920" cy="398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Artists’ organizations can do the marketing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Artists earn revenue for creative ways of engaging – Your fans pay YOU to tell their friends your work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Instead of fans waiting months before getting rewards/perks authors offer something immediately available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2200" spc="-1" strike="noStrike">
                <a:solidFill>
                  <a:srgbClr val="3c2154"/>
                </a:solidFill>
                <a:uFill>
                  <a:solidFill>
                    <a:srgbClr val="ffffff"/>
                  </a:solidFill>
                </a:uFill>
                <a:latin typeface="Verdana"/>
                <a:ea typeface="DejaVu Sans"/>
              </a:rPr>
              <a:t>Not dependent on a project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652840" y="532080"/>
            <a:ext cx="1262520" cy="1262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2017-12-26T19:19:18Z</dcterms:created>
  <dc:creator/>
  <dc:description/>
  <dc:language>en-US</dc:language>
  <cp:lastModifiedBy/>
  <dcterms:modified xsi:type="dcterms:W3CDTF">2018-03-07T21:22:24Z</dcterms:modified>
  <cp:revision>103</cp:revision>
  <dc:subject/>
  <dc:title/>
</cp:coreProperties>
</file>