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rial Bold" charset="1" panose="020B0802020202020204"/>
      <p:regular r:id="rId11"/>
    </p:embeddedFont>
    <p:embeddedFont>
      <p:font typeface="TT Rounds Condensed" charset="1" panose="02000506030000020003"/>
      <p:regular r:id="rId12"/>
    </p:embeddedFont>
    <p:embeddedFont>
      <p:font typeface="Trebuchet MS Bold" charset="1" panose="020B0703020202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4.png" Type="http://schemas.openxmlformats.org/officeDocument/2006/relationships/image"/><Relationship Id="rId5" Target="../media/image3.pn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4.png" Type="http://schemas.openxmlformats.org/officeDocument/2006/relationships/image"/><Relationship Id="rId5" Target="../media/image3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4.png" Type="http://schemas.openxmlformats.org/officeDocument/2006/relationships/image"/><Relationship Id="rId6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72758" y="7454920"/>
            <a:ext cx="540836" cy="534936"/>
            <a:chOff x="0" y="0"/>
            <a:chExt cx="721115" cy="713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1106" cy="713232"/>
            </a:xfrm>
            <a:custGeom>
              <a:avLst/>
              <a:gdLst/>
              <a:ahLst/>
              <a:cxnLst/>
              <a:rect r="r" b="b" t="t" l="l"/>
              <a:pathLst>
                <a:path h="713232" w="721106">
                  <a:moveTo>
                    <a:pt x="0" y="0"/>
                  </a:moveTo>
                  <a:lnTo>
                    <a:pt x="721106" y="0"/>
                  </a:lnTo>
                  <a:lnTo>
                    <a:pt x="721106" y="713232"/>
                  </a:lnTo>
                  <a:lnTo>
                    <a:pt x="0" y="713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4" r="-1" b="-27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3186200" y="644599"/>
            <a:ext cx="11612982" cy="72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1"/>
              </a:lnSpc>
            </a:pPr>
            <a:r>
              <a:rPr lang="en-US" b="true" sz="3800" u="sng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Basic Details of the Team and 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5050" y="1818075"/>
            <a:ext cx="17270082" cy="628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2"/>
              </a:lnSpc>
            </a:pPr>
            <a:r>
              <a:rPr lang="en-US" b="true" sz="421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Title:                                                                                  </a:t>
            </a:r>
          </a:p>
          <a:p>
            <a:pPr algn="l">
              <a:lnSpc>
                <a:spcPts val="6072"/>
              </a:lnSpc>
            </a:pPr>
            <a:r>
              <a:rPr lang="en-US" b="true" sz="421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Name:                                                                                                                          </a:t>
            </a:r>
          </a:p>
          <a:p>
            <a:pPr algn="l">
              <a:lnSpc>
                <a:spcPts val="6072"/>
              </a:lnSpc>
            </a:pPr>
            <a:r>
              <a:rPr lang="en-US" b="true" sz="421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Leader Name: ______________________________________                   </a:t>
            </a:r>
          </a:p>
          <a:p>
            <a:pPr algn="l">
              <a:lnSpc>
                <a:spcPts val="6072"/>
              </a:lnSpc>
            </a:pPr>
            <a:r>
              <a:rPr lang="en-US" b="true" sz="421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Member 1: __________________________________________                    </a:t>
            </a:r>
          </a:p>
          <a:p>
            <a:pPr algn="l">
              <a:lnSpc>
                <a:spcPts val="6072"/>
              </a:lnSpc>
            </a:pPr>
            <a:r>
              <a:rPr lang="en-US" b="true" sz="421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Member 2: __________________________________________                                       </a:t>
            </a:r>
          </a:p>
          <a:p>
            <a:pPr algn="l">
              <a:lnSpc>
                <a:spcPts val="6072"/>
              </a:lnSpc>
            </a:pPr>
            <a:r>
              <a:rPr lang="en-US" b="true" sz="421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Member 3: __________________________________________                        </a:t>
            </a:r>
          </a:p>
          <a:p>
            <a:pPr algn="l">
              <a:lnSpc>
                <a:spcPts val="6072"/>
              </a:lnSpc>
            </a:pPr>
            <a:r>
              <a:rPr lang="en-US" b="true" sz="421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Member 4: __________________________________________                      </a:t>
            </a:r>
          </a:p>
          <a:p>
            <a:pPr algn="l">
              <a:lnSpc>
                <a:spcPts val="6072"/>
              </a:lnSpc>
            </a:pPr>
            <a:r>
              <a:rPr lang="en-US" b="true" sz="421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Mentor Name: _____________________________________________                         </a:t>
            </a:r>
          </a:p>
        </p:txBody>
      </p:sp>
      <p:grpSp>
        <p:nvGrpSpPr>
          <p:cNvPr name="Group 6" id="6"/>
          <p:cNvGrpSpPr/>
          <p:nvPr/>
        </p:nvGrpSpPr>
        <p:grpSpPr>
          <a:xfrm rot="-10800000">
            <a:off x="10849250" y="3143575"/>
            <a:ext cx="7438750" cy="7438750"/>
            <a:chOff x="0" y="0"/>
            <a:chExt cx="9918333" cy="9918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918319" cy="9918319"/>
            </a:xfrm>
            <a:custGeom>
              <a:avLst/>
              <a:gdLst/>
              <a:ahLst/>
              <a:cxnLst/>
              <a:rect r="r" b="b" t="t" l="l"/>
              <a:pathLst>
                <a:path h="9918319" w="9918319">
                  <a:moveTo>
                    <a:pt x="0" y="0"/>
                  </a:moveTo>
                  <a:lnTo>
                    <a:pt x="9918319" y="0"/>
                  </a:lnTo>
                  <a:lnTo>
                    <a:pt x="9918319" y="9918319"/>
                  </a:lnTo>
                  <a:lnTo>
                    <a:pt x="0" y="9918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-196452"/>
            <a:ext cx="2909096" cy="2567926"/>
            <a:chOff x="0" y="0"/>
            <a:chExt cx="3878795" cy="34239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78834" cy="3423920"/>
            </a:xfrm>
            <a:custGeom>
              <a:avLst/>
              <a:gdLst/>
              <a:ahLst/>
              <a:cxnLst/>
              <a:rect r="r" b="b" t="t" l="l"/>
              <a:pathLst>
                <a:path h="3423920" w="3878834">
                  <a:moveTo>
                    <a:pt x="0" y="0"/>
                  </a:moveTo>
                  <a:lnTo>
                    <a:pt x="3878834" y="0"/>
                  </a:lnTo>
                  <a:lnTo>
                    <a:pt x="3878834" y="3423920"/>
                  </a:lnTo>
                  <a:lnTo>
                    <a:pt x="0" y="3423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0094" r="1" b="-30093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682192" y="0"/>
            <a:ext cx="3605808" cy="1999048"/>
            <a:chOff x="0" y="0"/>
            <a:chExt cx="4807744" cy="26653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07712" cy="2665349"/>
            </a:xfrm>
            <a:custGeom>
              <a:avLst/>
              <a:gdLst/>
              <a:ahLst/>
              <a:cxnLst/>
              <a:rect r="r" b="b" t="t" l="l"/>
              <a:pathLst>
                <a:path h="2665349" w="4807712">
                  <a:moveTo>
                    <a:pt x="0" y="0"/>
                  </a:moveTo>
                  <a:lnTo>
                    <a:pt x="4807712" y="0"/>
                  </a:lnTo>
                  <a:lnTo>
                    <a:pt x="4807712" y="2665349"/>
                  </a:lnTo>
                  <a:lnTo>
                    <a:pt x="0" y="2665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83" r="0" b="-85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55262"/>
            <a:ext cx="2909096" cy="2567926"/>
            <a:chOff x="0" y="0"/>
            <a:chExt cx="3878795" cy="34239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8834" cy="3423920"/>
            </a:xfrm>
            <a:custGeom>
              <a:avLst/>
              <a:gdLst/>
              <a:ahLst/>
              <a:cxnLst/>
              <a:rect r="r" b="b" t="t" l="l"/>
              <a:pathLst>
                <a:path h="3423920" w="3878834">
                  <a:moveTo>
                    <a:pt x="0" y="0"/>
                  </a:moveTo>
                  <a:lnTo>
                    <a:pt x="3878834" y="0"/>
                  </a:lnTo>
                  <a:lnTo>
                    <a:pt x="3878834" y="3423920"/>
                  </a:lnTo>
                  <a:lnTo>
                    <a:pt x="0" y="3423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0094" r="1" b="-3009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682192" y="0"/>
            <a:ext cx="3605808" cy="1999048"/>
            <a:chOff x="0" y="0"/>
            <a:chExt cx="4807744" cy="26653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07712" cy="2665349"/>
            </a:xfrm>
            <a:custGeom>
              <a:avLst/>
              <a:gdLst/>
              <a:ahLst/>
              <a:cxnLst/>
              <a:rect r="r" b="b" t="t" l="l"/>
              <a:pathLst>
                <a:path h="2665349" w="4807712">
                  <a:moveTo>
                    <a:pt x="0" y="0"/>
                  </a:moveTo>
                  <a:lnTo>
                    <a:pt x="4807712" y="0"/>
                  </a:lnTo>
                  <a:lnTo>
                    <a:pt x="4807712" y="2665349"/>
                  </a:lnTo>
                  <a:lnTo>
                    <a:pt x="0" y="2665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3" r="0" b="-8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682192" y="0"/>
            <a:ext cx="3605808" cy="1999048"/>
            <a:chOff x="0" y="0"/>
            <a:chExt cx="4807744" cy="26653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07712" cy="2665349"/>
            </a:xfrm>
            <a:custGeom>
              <a:avLst/>
              <a:gdLst/>
              <a:ahLst/>
              <a:cxnLst/>
              <a:rect r="r" b="b" t="t" l="l"/>
              <a:pathLst>
                <a:path h="2665349" w="4807712">
                  <a:moveTo>
                    <a:pt x="0" y="0"/>
                  </a:moveTo>
                  <a:lnTo>
                    <a:pt x="4807712" y="0"/>
                  </a:lnTo>
                  <a:lnTo>
                    <a:pt x="4807712" y="2665349"/>
                  </a:lnTo>
                  <a:lnTo>
                    <a:pt x="0" y="2665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3" r="0" b="-85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831150" y="2071250"/>
            <a:ext cx="16548900" cy="6919500"/>
            <a:chOff x="0" y="0"/>
            <a:chExt cx="22065200" cy="922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065235" cy="9226042"/>
            </a:xfrm>
            <a:custGeom>
              <a:avLst/>
              <a:gdLst/>
              <a:ahLst/>
              <a:cxnLst/>
              <a:rect r="r" b="b" t="t" l="l"/>
              <a:pathLst>
                <a:path h="9226042" w="22065235">
                  <a:moveTo>
                    <a:pt x="25400" y="0"/>
                  </a:moveTo>
                  <a:lnTo>
                    <a:pt x="22039835" y="0"/>
                  </a:lnTo>
                  <a:cubicBezTo>
                    <a:pt x="22053804" y="0"/>
                    <a:pt x="22065235" y="11430"/>
                    <a:pt x="22065235" y="25400"/>
                  </a:cubicBezTo>
                  <a:lnTo>
                    <a:pt x="22065235" y="9200642"/>
                  </a:lnTo>
                  <a:cubicBezTo>
                    <a:pt x="22065235" y="9214612"/>
                    <a:pt x="22053804" y="9226042"/>
                    <a:pt x="22039835" y="9226042"/>
                  </a:cubicBezTo>
                  <a:lnTo>
                    <a:pt x="25400" y="9226042"/>
                  </a:lnTo>
                  <a:cubicBezTo>
                    <a:pt x="11430" y="9226042"/>
                    <a:pt x="0" y="9214612"/>
                    <a:pt x="0" y="9200642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9200642"/>
                  </a:lnTo>
                  <a:lnTo>
                    <a:pt x="25400" y="9200642"/>
                  </a:lnTo>
                  <a:lnTo>
                    <a:pt x="25400" y="9175242"/>
                  </a:lnTo>
                  <a:lnTo>
                    <a:pt x="22039835" y="9175242"/>
                  </a:lnTo>
                  <a:lnTo>
                    <a:pt x="22039835" y="9200642"/>
                  </a:lnTo>
                  <a:lnTo>
                    <a:pt x="22014435" y="9200642"/>
                  </a:lnTo>
                  <a:lnTo>
                    <a:pt x="22014435" y="25400"/>
                  </a:lnTo>
                  <a:lnTo>
                    <a:pt x="22039835" y="25400"/>
                  </a:lnTo>
                  <a:lnTo>
                    <a:pt x="22039835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2065200" cy="922600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3840"/>
                </a:lnSpc>
              </a:pPr>
              <a:r>
                <a:rPr lang="en-US" sz="3200" spc="2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describe your idea/Solution/Prototype here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635700" y="422750"/>
            <a:ext cx="10939800" cy="1409400"/>
            <a:chOff x="0" y="0"/>
            <a:chExt cx="14586400" cy="1879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586458" cy="1879219"/>
            </a:xfrm>
            <a:custGeom>
              <a:avLst/>
              <a:gdLst/>
              <a:ahLst/>
              <a:cxnLst/>
              <a:rect r="r" b="b" t="t" l="l"/>
              <a:pathLst>
                <a:path h="1879219" w="14586458">
                  <a:moveTo>
                    <a:pt x="0" y="0"/>
                  </a:moveTo>
                  <a:lnTo>
                    <a:pt x="14586458" y="0"/>
                  </a:lnTo>
                  <a:lnTo>
                    <a:pt x="14586458" y="1879219"/>
                  </a:lnTo>
                  <a:lnTo>
                    <a:pt x="0" y="187921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14300"/>
              <a:ext cx="14586400" cy="199350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b="true" sz="5599" u="sng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Idea/Approach Details</a:t>
              </a:r>
            </a:p>
            <a:p>
              <a:pPr algn="ctr">
                <a:lnSpc>
                  <a:spcPts val="6719"/>
                </a:lnSpc>
              </a:pPr>
            </a:p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5400000">
            <a:off x="13453318" y="5452318"/>
            <a:ext cx="7315200" cy="2354164"/>
          </a:xfrm>
          <a:custGeom>
            <a:avLst/>
            <a:gdLst/>
            <a:ahLst/>
            <a:cxnLst/>
            <a:rect r="r" b="b" t="t" l="l"/>
            <a:pathLst>
              <a:path h="2354164" w="7315200">
                <a:moveTo>
                  <a:pt x="0" y="0"/>
                </a:moveTo>
                <a:lnTo>
                  <a:pt x="7315200" y="0"/>
                </a:lnTo>
                <a:lnTo>
                  <a:pt x="7315200" y="2354164"/>
                </a:lnTo>
                <a:lnTo>
                  <a:pt x="0" y="235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53173">
            <a:off x="10917900" y="8081218"/>
            <a:ext cx="7315200" cy="2354164"/>
          </a:xfrm>
          <a:custGeom>
            <a:avLst/>
            <a:gdLst/>
            <a:ahLst/>
            <a:cxnLst/>
            <a:rect r="r" b="b" t="t" l="l"/>
            <a:pathLst>
              <a:path h="2354164" w="7315200">
                <a:moveTo>
                  <a:pt x="0" y="0"/>
                </a:moveTo>
                <a:lnTo>
                  <a:pt x="7315200" y="0"/>
                </a:lnTo>
                <a:lnTo>
                  <a:pt x="7315200" y="2354164"/>
                </a:lnTo>
                <a:lnTo>
                  <a:pt x="0" y="235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72758" y="7454920"/>
            <a:ext cx="540836" cy="534936"/>
            <a:chOff x="0" y="0"/>
            <a:chExt cx="721115" cy="713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1106" cy="713232"/>
            </a:xfrm>
            <a:custGeom>
              <a:avLst/>
              <a:gdLst/>
              <a:ahLst/>
              <a:cxnLst/>
              <a:rect r="r" b="b" t="t" l="l"/>
              <a:pathLst>
                <a:path h="713232" w="721106">
                  <a:moveTo>
                    <a:pt x="0" y="0"/>
                  </a:moveTo>
                  <a:lnTo>
                    <a:pt x="721106" y="0"/>
                  </a:lnTo>
                  <a:lnTo>
                    <a:pt x="721106" y="713232"/>
                  </a:lnTo>
                  <a:lnTo>
                    <a:pt x="0" y="713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4" r="-1" b="-2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4173182" y="6172200"/>
            <a:ext cx="4114800" cy="4114800"/>
            <a:chOff x="0" y="0"/>
            <a:chExt cx="5486400" cy="548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682192" y="0"/>
            <a:ext cx="3605808" cy="1999048"/>
            <a:chOff x="0" y="0"/>
            <a:chExt cx="4807744" cy="26653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07712" cy="2665349"/>
            </a:xfrm>
            <a:custGeom>
              <a:avLst/>
              <a:gdLst/>
              <a:ahLst/>
              <a:cxnLst/>
              <a:rect r="r" b="b" t="t" l="l"/>
              <a:pathLst>
                <a:path h="2665349" w="4807712">
                  <a:moveTo>
                    <a:pt x="0" y="0"/>
                  </a:moveTo>
                  <a:lnTo>
                    <a:pt x="4807712" y="0"/>
                  </a:lnTo>
                  <a:lnTo>
                    <a:pt x="4807712" y="2665349"/>
                  </a:lnTo>
                  <a:lnTo>
                    <a:pt x="0" y="2665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83" r="0" b="-85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-196452"/>
            <a:ext cx="2909096" cy="2567926"/>
            <a:chOff x="0" y="0"/>
            <a:chExt cx="3878795" cy="34239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78834" cy="3423920"/>
            </a:xfrm>
            <a:custGeom>
              <a:avLst/>
              <a:gdLst/>
              <a:ahLst/>
              <a:cxnLst/>
              <a:rect r="r" b="b" t="t" l="l"/>
              <a:pathLst>
                <a:path h="3423920" w="3878834">
                  <a:moveTo>
                    <a:pt x="0" y="0"/>
                  </a:moveTo>
                  <a:lnTo>
                    <a:pt x="3878834" y="0"/>
                  </a:lnTo>
                  <a:lnTo>
                    <a:pt x="3878834" y="3423920"/>
                  </a:lnTo>
                  <a:lnTo>
                    <a:pt x="0" y="3423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0094" r="1" b="-30093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217625" y="3600275"/>
            <a:ext cx="6251550" cy="409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Add process flow chart or simulated image of prototype or any relevant image age related to your idea.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54548" y="2278771"/>
            <a:ext cx="15280500" cy="6590700"/>
            <a:chOff x="0" y="0"/>
            <a:chExt cx="20374000" cy="8787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373975" cy="8787638"/>
            </a:xfrm>
            <a:custGeom>
              <a:avLst/>
              <a:gdLst/>
              <a:ahLst/>
              <a:cxnLst/>
              <a:rect r="r" b="b" t="t" l="l"/>
              <a:pathLst>
                <a:path h="8787638" w="20373975">
                  <a:moveTo>
                    <a:pt x="25400" y="0"/>
                  </a:moveTo>
                  <a:lnTo>
                    <a:pt x="20348575" y="0"/>
                  </a:lnTo>
                  <a:cubicBezTo>
                    <a:pt x="20362545" y="0"/>
                    <a:pt x="20373975" y="11430"/>
                    <a:pt x="20373975" y="25400"/>
                  </a:cubicBezTo>
                  <a:lnTo>
                    <a:pt x="20373975" y="8762238"/>
                  </a:lnTo>
                  <a:cubicBezTo>
                    <a:pt x="20373975" y="8776208"/>
                    <a:pt x="20362545" y="8787638"/>
                    <a:pt x="20348575" y="8787638"/>
                  </a:cubicBezTo>
                  <a:lnTo>
                    <a:pt x="25400" y="8787638"/>
                  </a:lnTo>
                  <a:cubicBezTo>
                    <a:pt x="11430" y="8787638"/>
                    <a:pt x="0" y="8776208"/>
                    <a:pt x="0" y="8762238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8762238"/>
                  </a:lnTo>
                  <a:lnTo>
                    <a:pt x="25400" y="8762238"/>
                  </a:lnTo>
                  <a:lnTo>
                    <a:pt x="25400" y="8736838"/>
                  </a:lnTo>
                  <a:lnTo>
                    <a:pt x="20348575" y="8736838"/>
                  </a:lnTo>
                  <a:lnTo>
                    <a:pt x="20348575" y="8762238"/>
                  </a:lnTo>
                  <a:lnTo>
                    <a:pt x="20323175" y="8762238"/>
                  </a:lnTo>
                  <a:lnTo>
                    <a:pt x="20323175" y="25400"/>
                  </a:lnTo>
                  <a:lnTo>
                    <a:pt x="20348575" y="25400"/>
                  </a:lnTo>
                  <a:lnTo>
                    <a:pt x="20348575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325325" y="512700"/>
            <a:ext cx="10714950" cy="139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 u="sng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Idea/Approach Details</a:t>
            </a:r>
          </a:p>
          <a:p>
            <a:pPr algn="ctr">
              <a:lnSpc>
                <a:spcPts val="6480"/>
              </a:lnSpc>
            </a:pPr>
          </a:p>
          <a:p>
            <a:pPr algn="ctr">
              <a:lnSpc>
                <a:spcPts val="3359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0" y="68120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72758" y="7454920"/>
            <a:ext cx="540836" cy="534936"/>
            <a:chOff x="0" y="0"/>
            <a:chExt cx="721115" cy="713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1106" cy="713232"/>
            </a:xfrm>
            <a:custGeom>
              <a:avLst/>
              <a:gdLst/>
              <a:ahLst/>
              <a:cxnLst/>
              <a:rect r="r" b="b" t="t" l="l"/>
              <a:pathLst>
                <a:path h="713232" w="721106">
                  <a:moveTo>
                    <a:pt x="0" y="0"/>
                  </a:moveTo>
                  <a:lnTo>
                    <a:pt x="721106" y="0"/>
                  </a:lnTo>
                  <a:lnTo>
                    <a:pt x="721106" y="713232"/>
                  </a:lnTo>
                  <a:lnTo>
                    <a:pt x="0" y="713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4" r="-1" b="-2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3139564" y="5148172"/>
            <a:ext cx="5148438" cy="5148436"/>
            <a:chOff x="0" y="0"/>
            <a:chExt cx="6864584" cy="68645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864604" cy="6864604"/>
            </a:xfrm>
            <a:custGeom>
              <a:avLst/>
              <a:gdLst/>
              <a:ahLst/>
              <a:cxnLst/>
              <a:rect r="r" b="b" t="t" l="l"/>
              <a:pathLst>
                <a:path h="6864604" w="6864604">
                  <a:moveTo>
                    <a:pt x="0" y="0"/>
                  </a:moveTo>
                  <a:lnTo>
                    <a:pt x="6864604" y="0"/>
                  </a:lnTo>
                  <a:lnTo>
                    <a:pt x="6864604" y="6864604"/>
                  </a:lnTo>
                  <a:lnTo>
                    <a:pt x="0" y="686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37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682192" y="0"/>
            <a:ext cx="3605808" cy="1999048"/>
            <a:chOff x="0" y="0"/>
            <a:chExt cx="4807744" cy="26653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07712" cy="2665349"/>
            </a:xfrm>
            <a:custGeom>
              <a:avLst/>
              <a:gdLst/>
              <a:ahLst/>
              <a:cxnLst/>
              <a:rect r="r" b="b" t="t" l="l"/>
              <a:pathLst>
                <a:path h="2665349" w="4807712">
                  <a:moveTo>
                    <a:pt x="0" y="0"/>
                  </a:moveTo>
                  <a:lnTo>
                    <a:pt x="4807712" y="0"/>
                  </a:lnTo>
                  <a:lnTo>
                    <a:pt x="4807712" y="2665349"/>
                  </a:lnTo>
                  <a:lnTo>
                    <a:pt x="0" y="2665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83" r="0" b="-85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-196452"/>
            <a:ext cx="2909096" cy="2567926"/>
            <a:chOff x="0" y="0"/>
            <a:chExt cx="3878795" cy="34239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78834" cy="3423920"/>
            </a:xfrm>
            <a:custGeom>
              <a:avLst/>
              <a:gdLst/>
              <a:ahLst/>
              <a:cxnLst/>
              <a:rect r="r" b="b" t="t" l="l"/>
              <a:pathLst>
                <a:path h="3423920" w="3878834">
                  <a:moveTo>
                    <a:pt x="0" y="0"/>
                  </a:moveTo>
                  <a:lnTo>
                    <a:pt x="3878834" y="0"/>
                  </a:lnTo>
                  <a:lnTo>
                    <a:pt x="3878834" y="3423920"/>
                  </a:lnTo>
                  <a:lnTo>
                    <a:pt x="0" y="3423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0094" r="1" b="-30093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958625" y="705811"/>
            <a:ext cx="8370750" cy="112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 u="sng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Idea/Approach Details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68150" y="1999048"/>
            <a:ext cx="14951700" cy="6637500"/>
            <a:chOff x="0" y="0"/>
            <a:chExt cx="19935600" cy="88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935571" cy="8849995"/>
            </a:xfrm>
            <a:custGeom>
              <a:avLst/>
              <a:gdLst/>
              <a:ahLst/>
              <a:cxnLst/>
              <a:rect r="r" b="b" t="t" l="l"/>
              <a:pathLst>
                <a:path h="8849995" w="19935571">
                  <a:moveTo>
                    <a:pt x="25400" y="0"/>
                  </a:moveTo>
                  <a:lnTo>
                    <a:pt x="19910171" y="0"/>
                  </a:lnTo>
                  <a:cubicBezTo>
                    <a:pt x="19924140" y="0"/>
                    <a:pt x="19935571" y="11430"/>
                    <a:pt x="19935571" y="25400"/>
                  </a:cubicBezTo>
                  <a:lnTo>
                    <a:pt x="19935571" y="8824595"/>
                  </a:lnTo>
                  <a:cubicBezTo>
                    <a:pt x="19935571" y="8838564"/>
                    <a:pt x="19924140" y="8849995"/>
                    <a:pt x="19910171" y="8849995"/>
                  </a:cubicBezTo>
                  <a:lnTo>
                    <a:pt x="25400" y="8849995"/>
                  </a:lnTo>
                  <a:cubicBezTo>
                    <a:pt x="11430" y="8849995"/>
                    <a:pt x="0" y="8838564"/>
                    <a:pt x="0" y="8824595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8824595"/>
                  </a:lnTo>
                  <a:lnTo>
                    <a:pt x="25400" y="8824595"/>
                  </a:lnTo>
                  <a:lnTo>
                    <a:pt x="25400" y="8799195"/>
                  </a:lnTo>
                  <a:lnTo>
                    <a:pt x="19910171" y="8799195"/>
                  </a:lnTo>
                  <a:lnTo>
                    <a:pt x="19910171" y="8824595"/>
                  </a:lnTo>
                  <a:lnTo>
                    <a:pt x="19884771" y="8824595"/>
                  </a:lnTo>
                  <a:lnTo>
                    <a:pt x="19884771" y="25400"/>
                  </a:lnTo>
                  <a:lnTo>
                    <a:pt x="19910171" y="25400"/>
                  </a:lnTo>
                  <a:lnTo>
                    <a:pt x="19910171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9935600" cy="885000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3840"/>
                </a:lnSpc>
              </a:pPr>
              <a:r>
                <a:rPr lang="en-US" sz="3200" spc="2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Impact of your Idea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0" y="618180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72758" y="7454920"/>
            <a:ext cx="540836" cy="534936"/>
            <a:chOff x="0" y="0"/>
            <a:chExt cx="721115" cy="713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1106" cy="713232"/>
            </a:xfrm>
            <a:custGeom>
              <a:avLst/>
              <a:gdLst/>
              <a:ahLst/>
              <a:cxnLst/>
              <a:rect r="r" b="b" t="t" l="l"/>
              <a:pathLst>
                <a:path h="713232" w="721106">
                  <a:moveTo>
                    <a:pt x="0" y="0"/>
                  </a:moveTo>
                  <a:lnTo>
                    <a:pt x="721106" y="0"/>
                  </a:lnTo>
                  <a:lnTo>
                    <a:pt x="721106" y="713232"/>
                  </a:lnTo>
                  <a:lnTo>
                    <a:pt x="0" y="713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4" r="-1" b="-2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2327420" y="4326420"/>
            <a:ext cx="5960582" cy="5960582"/>
            <a:chOff x="0" y="0"/>
            <a:chExt cx="7947443" cy="79474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47406" cy="7947406"/>
            </a:xfrm>
            <a:custGeom>
              <a:avLst/>
              <a:gdLst/>
              <a:ahLst/>
              <a:cxnLst/>
              <a:rect r="r" b="b" t="t" l="l"/>
              <a:pathLst>
                <a:path h="7947406" w="7947406">
                  <a:moveTo>
                    <a:pt x="0" y="0"/>
                  </a:moveTo>
                  <a:lnTo>
                    <a:pt x="7947406" y="0"/>
                  </a:lnTo>
                  <a:lnTo>
                    <a:pt x="7947406" y="7947406"/>
                  </a:lnTo>
                  <a:lnTo>
                    <a:pt x="0" y="79474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6172200"/>
            <a:ext cx="4114800" cy="4114800"/>
            <a:chOff x="0" y="0"/>
            <a:chExt cx="5486400" cy="548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682192" y="0"/>
            <a:ext cx="3605808" cy="1999048"/>
            <a:chOff x="0" y="0"/>
            <a:chExt cx="4807744" cy="26653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07712" cy="2665349"/>
            </a:xfrm>
            <a:custGeom>
              <a:avLst/>
              <a:gdLst/>
              <a:ahLst/>
              <a:cxnLst/>
              <a:rect r="r" b="b" t="t" l="l"/>
              <a:pathLst>
                <a:path h="2665349" w="4807712">
                  <a:moveTo>
                    <a:pt x="0" y="0"/>
                  </a:moveTo>
                  <a:lnTo>
                    <a:pt x="4807712" y="0"/>
                  </a:lnTo>
                  <a:lnTo>
                    <a:pt x="4807712" y="2665349"/>
                  </a:lnTo>
                  <a:lnTo>
                    <a:pt x="0" y="2665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83" r="0" b="-85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0" y="-196452"/>
            <a:ext cx="2909096" cy="2567926"/>
            <a:chOff x="0" y="0"/>
            <a:chExt cx="3878795" cy="34239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78834" cy="3423920"/>
            </a:xfrm>
            <a:custGeom>
              <a:avLst/>
              <a:gdLst/>
              <a:ahLst/>
              <a:cxnLst/>
              <a:rect r="r" b="b" t="t" l="l"/>
              <a:pathLst>
                <a:path h="3423920" w="3878834">
                  <a:moveTo>
                    <a:pt x="0" y="0"/>
                  </a:moveTo>
                  <a:lnTo>
                    <a:pt x="3878834" y="0"/>
                  </a:lnTo>
                  <a:lnTo>
                    <a:pt x="3878834" y="3423920"/>
                  </a:lnTo>
                  <a:lnTo>
                    <a:pt x="0" y="3423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30094" r="1" b="-30093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602575" y="1312600"/>
            <a:ext cx="10386150" cy="137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 u="sng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Important Pointers</a:t>
            </a:r>
          </a:p>
          <a:p>
            <a:pPr algn="ctr">
              <a:lnSpc>
                <a:spcPts val="33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59025" y="2462875"/>
            <a:ext cx="15646950" cy="62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Please ensure below pointers are met while: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➤ Kindly keep the maximum slides limit to 4 pages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➤ All the topics should be utilized for description of your idea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➤ Try to avoid paragraphs and post your idea in points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➤ Keep your explanation precisely and easy to understand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➤ Idea should be unique and novel. If it has a business potential more weightage will be given.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➤ Apart from this PPT abstract of your idea will be asked separately while submitting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120"/>
              </a:lnSpc>
            </a:pPr>
            <a:r>
              <a:rPr lang="en-US" sz="26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You can delete this slide (Important Pointers) when you present this PPT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DAGaw5COOWw</dc:identifier>
  <dcterms:modified xsi:type="dcterms:W3CDTF">2011-08-01T06:04:30Z</dcterms:modified>
  <cp:revision>1</cp:revision>
  <dc:title>RTH 2025</dc:title>
</cp:coreProperties>
</file>