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3018-86CC-AD7E-1A41-065C31167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4371-4D86-ACCB-6CC1-DBB5B1FEA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3DCF-88FC-81C3-BA22-737FD6E4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4363-725E-F64F-32C2-A64E0843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0724-8E99-2153-8F35-5DDAEA3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C69C-D716-9DAB-F5DB-9A35EE9F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2248-BB73-C318-79C0-6FA511B3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0E2F-6F53-11EC-0898-8978CD2F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DA38-1C28-5289-99B5-4BCCB92B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AA8-C859-7DAA-38B9-77F29118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0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2C859-243C-D321-CE7A-31206310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6D68-938C-674E-6731-1637A89F9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E39B-3539-345B-C2C7-3A8E403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1E0F-0D2E-EB83-1703-A0A8718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22A9-41F0-33EB-77B3-A13EF6F8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1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A468-1558-9BC7-BF2E-6B9F63E2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5FBE-CDB5-D6F0-402C-4C2B4ADE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5A45-C7D7-F6A5-4877-F8E33A0A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5F67-A860-7993-32D0-821BB212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5255-0A40-DEB9-4958-A0069D75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D885-063D-148D-42CF-21A54A94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E99B-C826-8DD1-F0D3-9E410517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BCCE-0772-30F9-0342-5938214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BF31-0398-2287-29F4-4DF79D47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4622-2CC1-B234-F7CB-31ACD51C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6B59-D67B-8339-489C-DC989EF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43C5-6F91-0160-F907-DBA6EBB6A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7F0DF-CB9E-F015-B9B5-1D9AC965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F5A71-F344-9FB9-9ACB-039766E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6F21-562F-C11E-2398-1AC8850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8B54-295D-0E60-46E2-85820760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31F-A8EF-51B8-4BBB-9B107918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B7FF-F794-5E55-E482-5582E3EB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AA9A-418D-9901-6FDB-1C60360B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C5FCB-CD00-3126-C92B-EB399FDF1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87B5-4520-8738-6962-ED4F830F6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01F8A-F145-2F84-7111-D3497C7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F16B-57D6-1BAF-C8D1-2E03D605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B1ACB-5DBA-62C5-E64C-DD4B19A4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AB12-CF78-D92B-EDCC-203E5FF0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13543-10F7-F0B2-DCAC-C5ED02FD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18D54-7D29-BDDB-C33D-854E455C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E332-9162-121C-B09B-24363C7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C7153-64B9-EEB5-95DC-AA7B3B88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750DB-57F1-827E-91B6-9A798277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AAB6-BDBF-ABF8-0EDC-1B26319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60AF-1A02-0B0D-8614-0012D703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8645-CAC5-2970-AFAF-A35588A8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28A81-E930-16CF-B00F-C27CF2030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457F-2228-E696-8591-C9AC7FCD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1D9E-C59D-0D3A-976E-E74647A8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F508A-9D12-2B34-93B0-ADEA2F2F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3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9E32-12E1-DCE5-36AC-E20C2486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4FD7F-3717-C136-7614-F385AB50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86B8D-1E7E-17EF-23C7-DB19DF00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75B5-F7E8-E3A6-FF1A-E0BC6D8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1C17-D57D-D1BF-7996-1ECB70E3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AB38-4255-5D34-17AD-7839BEF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B4094-36FD-EE05-C331-B3323240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075F-E3A5-8801-CE48-CA54D52F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99B8-386F-33D5-8E22-69E5DB2DE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6ABE-ABF6-4A90-A5A0-F5C459BFB909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FD23-D168-4B43-E2FD-4071DAE83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A5A1-4AD3-8684-97BA-6FDE6DDD7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2EE5-E522-4DFC-939B-8C74E283B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446AAF-EE25-AC63-E988-04A99AFDA5B8}"/>
              </a:ext>
            </a:extLst>
          </p:cNvPr>
          <p:cNvSpPr/>
          <p:nvPr/>
        </p:nvSpPr>
        <p:spPr>
          <a:xfrm>
            <a:off x="0" y="2590800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57DBB9-4B4F-33B6-1AEC-773BA0D84568}"/>
              </a:ext>
            </a:extLst>
          </p:cNvPr>
          <p:cNvCxnSpPr>
            <a:stCxn id="4" idx="4"/>
          </p:cNvCxnSpPr>
          <p:nvPr/>
        </p:nvCxnSpPr>
        <p:spPr>
          <a:xfrm>
            <a:off x="304800" y="3200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8DB8B63-B664-2536-8BED-2BD2C02436AE}"/>
              </a:ext>
            </a:extLst>
          </p:cNvPr>
          <p:cNvSpPr/>
          <p:nvPr/>
        </p:nvSpPr>
        <p:spPr>
          <a:xfrm>
            <a:off x="-114297" y="3682483"/>
            <a:ext cx="83819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65A8C0-EAF5-4E70-D54A-8089D44534F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3897" y="3911083"/>
            <a:ext cx="647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45F58004-90CF-9B5A-7054-11ACA43CA0A7}"/>
              </a:ext>
            </a:extLst>
          </p:cNvPr>
          <p:cNvSpPr/>
          <p:nvPr/>
        </p:nvSpPr>
        <p:spPr>
          <a:xfrm>
            <a:off x="1371600" y="3504422"/>
            <a:ext cx="761993" cy="8382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E2864-36F3-0AB7-73BB-FEA19423FEA6}"/>
              </a:ext>
            </a:extLst>
          </p:cNvPr>
          <p:cNvCxnSpPr>
            <a:cxnSpLocks/>
          </p:cNvCxnSpPr>
          <p:nvPr/>
        </p:nvCxnSpPr>
        <p:spPr>
          <a:xfrm>
            <a:off x="2128935" y="3943738"/>
            <a:ext cx="538065" cy="2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83B2A2-6E60-4637-77D0-E94C79FDB002}"/>
              </a:ext>
            </a:extLst>
          </p:cNvPr>
          <p:cNvSpPr/>
          <p:nvPr/>
        </p:nvSpPr>
        <p:spPr>
          <a:xfrm>
            <a:off x="2667000" y="3740020"/>
            <a:ext cx="838200" cy="457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Stuk 1</a:t>
            </a:r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D920EB2-5719-11FC-B3AC-A41E1AE1841D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3444940" y="3070160"/>
            <a:ext cx="311020" cy="10287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385D6D8D-73A9-7543-88CC-9CBAED24FF5F}"/>
              </a:ext>
            </a:extLst>
          </p:cNvPr>
          <p:cNvSpPr/>
          <p:nvPr/>
        </p:nvSpPr>
        <p:spPr>
          <a:xfrm>
            <a:off x="4093041" y="2926702"/>
            <a:ext cx="990591" cy="99759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E9B005-DC93-82D7-D7C8-50E60C3E7DC5}"/>
              </a:ext>
            </a:extLst>
          </p:cNvPr>
          <p:cNvCxnSpPr/>
          <p:nvPr/>
        </p:nvCxnSpPr>
        <p:spPr>
          <a:xfrm>
            <a:off x="5083632" y="342550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E89209-2C1F-4431-EC77-1F6688DBC2C2}"/>
              </a:ext>
            </a:extLst>
          </p:cNvPr>
          <p:cNvSpPr/>
          <p:nvPr/>
        </p:nvSpPr>
        <p:spPr>
          <a:xfrm>
            <a:off x="5769432" y="3195735"/>
            <a:ext cx="1219200" cy="482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(A)Stuk 2</a:t>
            </a:r>
            <a:endParaRPr lang="en-GB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8E7341F-8729-67BF-3180-BFAD673B234F}"/>
              </a:ext>
            </a:extLst>
          </p:cNvPr>
          <p:cNvCxnSpPr/>
          <p:nvPr/>
        </p:nvCxnSpPr>
        <p:spPr>
          <a:xfrm>
            <a:off x="4800600" y="3733800"/>
            <a:ext cx="914400" cy="4058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FEED22-64A1-C64E-8FDB-D3EC4E82B254}"/>
              </a:ext>
            </a:extLst>
          </p:cNvPr>
          <p:cNvSpPr/>
          <p:nvPr/>
        </p:nvSpPr>
        <p:spPr>
          <a:xfrm>
            <a:off x="5715000" y="3956567"/>
            <a:ext cx="1088559" cy="398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(B)Stuk 3</a:t>
            </a:r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1926CB2-83E6-BFB4-0809-E8D0123A4A56}"/>
              </a:ext>
            </a:extLst>
          </p:cNvPr>
          <p:cNvSpPr/>
          <p:nvPr/>
        </p:nvSpPr>
        <p:spPr>
          <a:xfrm>
            <a:off x="9677400" y="2166257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(A)Stuk 4</a:t>
            </a:r>
            <a:endParaRPr lang="en-GB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05D7A24-5F37-2D52-2F3D-A5710556FE4B}"/>
              </a:ext>
            </a:extLst>
          </p:cNvPr>
          <p:cNvCxnSpPr/>
          <p:nvPr/>
        </p:nvCxnSpPr>
        <p:spPr>
          <a:xfrm>
            <a:off x="6629400" y="3195735"/>
            <a:ext cx="1828800" cy="15706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6209C0-F86C-C7A0-6658-6CE76E54703B}"/>
              </a:ext>
            </a:extLst>
          </p:cNvPr>
          <p:cNvSpPr/>
          <p:nvPr/>
        </p:nvSpPr>
        <p:spPr>
          <a:xfrm>
            <a:off x="11049000" y="2723566"/>
            <a:ext cx="1219200" cy="4062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(B) Stuk 5</a:t>
            </a:r>
            <a:endParaRPr lang="en-GB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AFD0AC2-4B05-8F56-8462-7A0830C194FF}"/>
              </a:ext>
            </a:extLst>
          </p:cNvPr>
          <p:cNvSpPr/>
          <p:nvPr/>
        </p:nvSpPr>
        <p:spPr>
          <a:xfrm>
            <a:off x="8458200" y="2900266"/>
            <a:ext cx="990591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17E4216-2FAE-90F8-4A99-E0E3EF377E02}"/>
              </a:ext>
            </a:extLst>
          </p:cNvPr>
          <p:cNvCxnSpPr>
            <a:stCxn id="37" idx="0"/>
            <a:endCxn id="33" idx="1"/>
          </p:cNvCxnSpPr>
          <p:nvPr/>
        </p:nvCxnSpPr>
        <p:spPr>
          <a:xfrm rot="5400000" flipH="1" flipV="1">
            <a:off x="9062744" y="2285610"/>
            <a:ext cx="505409" cy="72390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D5291CA-12C2-2F57-2330-74E7515FB187}"/>
              </a:ext>
            </a:extLst>
          </p:cNvPr>
          <p:cNvCxnSpPr/>
          <p:nvPr/>
        </p:nvCxnSpPr>
        <p:spPr>
          <a:xfrm flipV="1">
            <a:off x="9220200" y="2926702"/>
            <a:ext cx="1828800" cy="6578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1EA28E-1C89-037F-435D-EA49CEBDF904}"/>
              </a:ext>
            </a:extLst>
          </p:cNvPr>
          <p:cNvCxnSpPr>
            <a:stCxn id="30" idx="3"/>
          </p:cNvCxnSpPr>
          <p:nvPr/>
        </p:nvCxnSpPr>
        <p:spPr>
          <a:xfrm>
            <a:off x="6803559" y="4156009"/>
            <a:ext cx="740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9468BAE-9E83-4E9F-B013-F25EAA0B6C41}"/>
              </a:ext>
            </a:extLst>
          </p:cNvPr>
          <p:cNvSpPr/>
          <p:nvPr/>
        </p:nvSpPr>
        <p:spPr>
          <a:xfrm>
            <a:off x="7512682" y="3677816"/>
            <a:ext cx="914400" cy="91438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A6D9925-2C12-027F-A5C4-23BDCC3FC271}"/>
              </a:ext>
            </a:extLst>
          </p:cNvPr>
          <p:cNvCxnSpPr>
            <a:stCxn id="44" idx="3"/>
          </p:cNvCxnSpPr>
          <p:nvPr/>
        </p:nvCxnSpPr>
        <p:spPr>
          <a:xfrm>
            <a:off x="8427082" y="4135008"/>
            <a:ext cx="1021709" cy="2100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1EC7233-3EC9-823C-AF69-3277C2D08CCD}"/>
              </a:ext>
            </a:extLst>
          </p:cNvPr>
          <p:cNvCxnSpPr/>
          <p:nvPr/>
        </p:nvCxnSpPr>
        <p:spPr>
          <a:xfrm>
            <a:off x="8252923" y="4267200"/>
            <a:ext cx="883282" cy="6500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78BA52-CA12-1353-AE41-7C4BC9A45A5E}"/>
              </a:ext>
            </a:extLst>
          </p:cNvPr>
          <p:cNvSpPr/>
          <p:nvPr/>
        </p:nvSpPr>
        <p:spPr>
          <a:xfrm>
            <a:off x="9470528" y="3943738"/>
            <a:ext cx="1097918" cy="464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 Stuk6</a:t>
            </a:r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BEC8050-D053-9DBF-FA7C-BE2DC1C048D9}"/>
              </a:ext>
            </a:extLst>
          </p:cNvPr>
          <p:cNvSpPr/>
          <p:nvPr/>
        </p:nvSpPr>
        <p:spPr>
          <a:xfrm>
            <a:off x="9118309" y="4709616"/>
            <a:ext cx="1206791" cy="415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(B) Stuk7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5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Abdul</dc:creator>
  <cp:lastModifiedBy>Abdul Abdul</cp:lastModifiedBy>
  <cp:revision>1</cp:revision>
  <dcterms:created xsi:type="dcterms:W3CDTF">2023-10-09T09:48:02Z</dcterms:created>
  <dcterms:modified xsi:type="dcterms:W3CDTF">2023-10-09T11:09:03Z</dcterms:modified>
</cp:coreProperties>
</file>