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CE8F8-4672-4625-AE93-CF3B716B11ED}" v="64" dt="2024-04-08T08:42:45.328"/>
    <p1510:client id="{C6754E5D-0AAA-4008-B55A-BEC6130CF17F}" v="49" dt="2024-04-07T13:21:35.998"/>
    <p1510:client id="{E3D6715A-C29A-4441-8A18-6B1FA247EEFD}" v="67" dt="2024-04-08T08:46:56.336"/>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Abdul Rahuman . S</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412321205001</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247</cp:revision>
  <dcterms:modified xsi:type="dcterms:W3CDTF">2024-04-08T08:47:04Z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