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68" d="100"/>
          <a:sy n="68" d="100"/>
        </p:scale>
        <p:origin x="79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D27E0-EC0B-4471-A4C8-70DE43DDB5B8}"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A72BB-1A8C-408E-8776-985F0A08E304}" type="slidenum">
              <a:rPr lang="en-US" smtClean="0"/>
              <a:t>‹#›</a:t>
            </a:fld>
            <a:endParaRPr lang="en-US"/>
          </a:p>
        </p:txBody>
      </p:sp>
    </p:spTree>
    <p:extLst>
      <p:ext uri="{BB962C8B-B14F-4D97-AF65-F5344CB8AC3E}">
        <p14:creationId xmlns:p14="http://schemas.microsoft.com/office/powerpoint/2010/main" val="2047687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A72BB-1A8C-408E-8776-985F0A08E304}" type="slidenum">
              <a:rPr lang="en-US" smtClean="0"/>
              <a:t>1</a:t>
            </a:fld>
            <a:endParaRPr lang="en-US"/>
          </a:p>
        </p:txBody>
      </p:sp>
    </p:spTree>
    <p:extLst>
      <p:ext uri="{BB962C8B-B14F-4D97-AF65-F5344CB8AC3E}">
        <p14:creationId xmlns:p14="http://schemas.microsoft.com/office/powerpoint/2010/main" val="358017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7CCE1E-DA21-4DF8-B1CD-ECB88193B8E8}"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13872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7CCE1E-DA21-4DF8-B1CD-ECB88193B8E8}"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354390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7CCE1E-DA21-4DF8-B1CD-ECB88193B8E8}"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2245355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7CCE1E-DA21-4DF8-B1CD-ECB88193B8E8}"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81C9D-EB78-4935-91D9-11CDB34FA66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3429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7CCE1E-DA21-4DF8-B1CD-ECB88193B8E8}"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3016278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F7CCE1E-DA21-4DF8-B1CD-ECB88193B8E8}"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3249720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F7CCE1E-DA21-4DF8-B1CD-ECB88193B8E8}"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3876166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7CCE1E-DA21-4DF8-B1CD-ECB88193B8E8}"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3293798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7CCE1E-DA21-4DF8-B1CD-ECB88193B8E8}"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300436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7CCE1E-DA21-4DF8-B1CD-ECB88193B8E8}"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250369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7CCE1E-DA21-4DF8-B1CD-ECB88193B8E8}"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418255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7CCE1E-DA21-4DF8-B1CD-ECB88193B8E8}"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169769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7CCE1E-DA21-4DF8-B1CD-ECB88193B8E8}"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116991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7CCE1E-DA21-4DF8-B1CD-ECB88193B8E8}"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251998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CCE1E-DA21-4DF8-B1CD-ECB88193B8E8}"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70389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7CCE1E-DA21-4DF8-B1CD-ECB88193B8E8}"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285071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7CCE1E-DA21-4DF8-B1CD-ECB88193B8E8}"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81C9D-EB78-4935-91D9-11CDB34FA66B}" type="slidenum">
              <a:rPr lang="en-US" smtClean="0"/>
              <a:t>‹#›</a:t>
            </a:fld>
            <a:endParaRPr lang="en-US"/>
          </a:p>
        </p:txBody>
      </p:sp>
    </p:spTree>
    <p:extLst>
      <p:ext uri="{BB962C8B-B14F-4D97-AF65-F5344CB8AC3E}">
        <p14:creationId xmlns:p14="http://schemas.microsoft.com/office/powerpoint/2010/main" val="151402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F7CCE1E-DA21-4DF8-B1CD-ECB88193B8E8}" type="datetimeFigureOut">
              <a:rPr lang="en-US" smtClean="0"/>
              <a:t>2/12/2024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7281C9D-EB78-4935-91D9-11CDB34FA66B}" type="slidenum">
              <a:rPr lang="en-US" smtClean="0"/>
              <a:t>‹#›</a:t>
            </a:fld>
            <a:endParaRPr lang="en-US"/>
          </a:p>
        </p:txBody>
      </p:sp>
    </p:spTree>
    <p:extLst>
      <p:ext uri="{BB962C8B-B14F-4D97-AF65-F5344CB8AC3E}">
        <p14:creationId xmlns:p14="http://schemas.microsoft.com/office/powerpoint/2010/main" val="35692333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Premium AI Image | Futuristic cyber earth background Digital world and  Global network connection Generative Ai"/>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689317" y="498608"/>
            <a:ext cx="11000936" cy="5578635"/>
          </a:xfrm>
          <a:prstGeom prst="rect">
            <a:avLst/>
          </a:prstGeom>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smtClean="0"/>
              <a:t>The History of Top 10 Richest People in the World</a:t>
            </a:r>
            <a:endParaRPr lang="en-US" dirty="0"/>
          </a:p>
        </p:txBody>
      </p:sp>
      <p:sp>
        <p:nvSpPr>
          <p:cNvPr id="3" name="Subtitle 2"/>
          <p:cNvSpPr>
            <a:spLocks noGrp="1"/>
          </p:cNvSpPr>
          <p:nvPr>
            <p:ph type="subTitle" idx="1"/>
          </p:nvPr>
        </p:nvSpPr>
        <p:spPr/>
        <p:txBody>
          <a:bodyPr>
            <a:normAutofit fontScale="92500"/>
          </a:bodyPr>
          <a:lstStyle/>
          <a:p>
            <a:r>
              <a:rPr lang="en-US" smtClean="0"/>
              <a:t>This presentation explores the lives and achievements of the top 10 richest individuals in the world, highlighting their entrepreneurial journeys, innovations, and contributions to various industries.</a:t>
            </a:r>
            <a:endParaRPr lang="en-US"/>
          </a:p>
        </p:txBody>
      </p:sp>
    </p:spTree>
    <p:extLst>
      <p:ext uri="{BB962C8B-B14F-4D97-AF65-F5344CB8AC3E}">
        <p14:creationId xmlns:p14="http://schemas.microsoft.com/office/powerpoint/2010/main" val="939159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786" y="292369"/>
            <a:ext cx="4974343" cy="790843"/>
          </a:xfrm>
        </p:spPr>
        <p:txBody>
          <a:bodyPr/>
          <a:lstStyle/>
          <a:p>
            <a:r>
              <a:rPr lang="en-US" dirty="0" smtClean="0"/>
              <a:t>Sergey </a:t>
            </a:r>
            <a:r>
              <a:rPr lang="en-US" dirty="0" err="1" smtClean="0"/>
              <a:t>Brin</a:t>
            </a:r>
            <a:endParaRPr lang="en-US" dirty="0"/>
          </a:p>
        </p:txBody>
      </p:sp>
      <p:sp>
        <p:nvSpPr>
          <p:cNvPr id="3" name="Subtitle 2"/>
          <p:cNvSpPr>
            <a:spLocks noGrp="1"/>
          </p:cNvSpPr>
          <p:nvPr>
            <p:ph type="subTitle" idx="1"/>
          </p:nvPr>
        </p:nvSpPr>
        <p:spPr>
          <a:xfrm>
            <a:off x="604911" y="1392703"/>
            <a:ext cx="5753686" cy="3348110"/>
          </a:xfrm>
        </p:spPr>
        <p:txBody>
          <a:bodyPr>
            <a:normAutofit/>
          </a:bodyPr>
          <a:lstStyle/>
          <a:p>
            <a:pPr algn="l"/>
            <a:r>
              <a:rPr lang="en-US" dirty="0" smtClean="0"/>
              <a:t>Sergey </a:t>
            </a:r>
            <a:r>
              <a:rPr lang="en-US" dirty="0" err="1" smtClean="0"/>
              <a:t>Brin</a:t>
            </a:r>
            <a:r>
              <a:rPr lang="en-US" dirty="0" smtClean="0"/>
              <a:t>, co-founder of Google and president of Alphabet Inc., has been instrumental in innovating internet services and advancing technology, contributing to his immense wealth and impact in the tech industry.</a:t>
            </a:r>
            <a:endParaRPr lang="en-US" dirty="0"/>
          </a:p>
        </p:txBody>
      </p:sp>
      <p:pic>
        <p:nvPicPr>
          <p:cNvPr id="9220" name="Picture 4" descr="Google Co-founder Sergey Brin Makes Significant Contributions to Gemini AI  Projec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459" r="14214" b="130"/>
          <a:stretch/>
        </p:blipFill>
        <p:spPr bwMode="auto">
          <a:xfrm>
            <a:off x="7716912" y="123557"/>
            <a:ext cx="4282830" cy="412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282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257" y="320505"/>
            <a:ext cx="5860608" cy="734572"/>
          </a:xfrm>
        </p:spPr>
        <p:txBody>
          <a:bodyPr>
            <a:normAutofit fontScale="90000"/>
          </a:bodyPr>
          <a:lstStyle/>
          <a:p>
            <a:r>
              <a:rPr lang="en-US" dirty="0" err="1" smtClean="0"/>
              <a:t>Mukesh</a:t>
            </a:r>
            <a:r>
              <a:rPr lang="en-US" dirty="0" smtClean="0"/>
              <a:t> </a:t>
            </a:r>
            <a:r>
              <a:rPr lang="en-US" dirty="0" err="1" smtClean="0"/>
              <a:t>Ambani</a:t>
            </a:r>
            <a:endParaRPr lang="en-US" dirty="0"/>
          </a:p>
        </p:txBody>
      </p:sp>
      <p:sp>
        <p:nvSpPr>
          <p:cNvPr id="3" name="Subtitle 2"/>
          <p:cNvSpPr>
            <a:spLocks noGrp="1"/>
          </p:cNvSpPr>
          <p:nvPr>
            <p:ph type="subTitle" idx="1"/>
          </p:nvPr>
        </p:nvSpPr>
        <p:spPr>
          <a:xfrm>
            <a:off x="548642" y="1477108"/>
            <a:ext cx="6471138" cy="3123027"/>
          </a:xfrm>
        </p:spPr>
        <p:txBody>
          <a:bodyPr>
            <a:normAutofit/>
          </a:bodyPr>
          <a:lstStyle/>
          <a:p>
            <a:pPr algn="l"/>
            <a:r>
              <a:rPr lang="en-US" dirty="0" err="1" smtClean="0"/>
              <a:t>Mukesh</a:t>
            </a:r>
            <a:r>
              <a:rPr lang="en-US" dirty="0" smtClean="0"/>
              <a:t> </a:t>
            </a:r>
            <a:r>
              <a:rPr lang="en-US" dirty="0" err="1" smtClean="0"/>
              <a:t>Ambani</a:t>
            </a:r>
            <a:r>
              <a:rPr lang="en-US" dirty="0" smtClean="0"/>
              <a:t>, chairman and largest shareholder of Reliance Industries, has expanded his family's business into telecommunications, retail, and petrochemicals, becoming one of the richest individuals in India and globally.</a:t>
            </a:r>
            <a:endParaRPr lang="en-US" dirty="0"/>
          </a:p>
        </p:txBody>
      </p:sp>
      <p:pic>
        <p:nvPicPr>
          <p:cNvPr id="10242" name="Picture 2" descr="Mukesh Ambani dancing at wedding with other billionaires imagined by AI"/>
          <p:cNvPicPr>
            <a:picLocks noChangeAspect="1" noChangeArrowheads="1"/>
          </p:cNvPicPr>
          <p:nvPr/>
        </p:nvPicPr>
        <p:blipFill rotWithShape="1">
          <a:blip r:embed="rId2">
            <a:extLst>
              <a:ext uri="{28A0092B-C50C-407E-A947-70E740481C1C}">
                <a14:useLocalDpi xmlns:a14="http://schemas.microsoft.com/office/drawing/2010/main" val="0"/>
              </a:ext>
            </a:extLst>
          </a:blip>
          <a:srcRect t="17778" b="18847"/>
          <a:stretch/>
        </p:blipFill>
        <p:spPr bwMode="auto">
          <a:xfrm>
            <a:off x="8285871" y="125083"/>
            <a:ext cx="3755145" cy="423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644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380" y="292369"/>
            <a:ext cx="4735193" cy="748640"/>
          </a:xfrm>
        </p:spPr>
        <p:txBody>
          <a:bodyPr>
            <a:normAutofit fontScale="90000"/>
          </a:bodyPr>
          <a:lstStyle/>
          <a:p>
            <a:r>
              <a:rPr lang="en-US" dirty="0" smtClean="0"/>
              <a:t>Jeff Bezos</a:t>
            </a:r>
            <a:endParaRPr lang="en-US" dirty="0"/>
          </a:p>
        </p:txBody>
      </p:sp>
      <p:sp>
        <p:nvSpPr>
          <p:cNvPr id="3" name="Subtitle 2"/>
          <p:cNvSpPr>
            <a:spLocks noGrp="1"/>
          </p:cNvSpPr>
          <p:nvPr>
            <p:ph type="subTitle" idx="1"/>
          </p:nvPr>
        </p:nvSpPr>
        <p:spPr>
          <a:xfrm>
            <a:off x="962223" y="1463747"/>
            <a:ext cx="5762134" cy="3319267"/>
          </a:xfrm>
        </p:spPr>
        <p:txBody>
          <a:bodyPr>
            <a:normAutofit/>
          </a:bodyPr>
          <a:lstStyle/>
          <a:p>
            <a:pPr algn="l"/>
            <a:r>
              <a:rPr lang="en-US" dirty="0" smtClean="0"/>
              <a:t>Jeff Bezos is the founder of Amazon.com, which began as an online bookstore in 1994 and expanded into various other product categories, making Bezos one of the wealthiest individuals globally.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428" y="292369"/>
            <a:ext cx="3291530" cy="3843533"/>
          </a:xfrm>
          <a:prstGeom prst="rect">
            <a:avLst/>
          </a:prstGeom>
        </p:spPr>
      </p:pic>
    </p:spTree>
    <p:extLst>
      <p:ext uri="{BB962C8B-B14F-4D97-AF65-F5344CB8AC3E}">
        <p14:creationId xmlns:p14="http://schemas.microsoft.com/office/powerpoint/2010/main" val="48239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77" y="278301"/>
            <a:ext cx="4636719" cy="748641"/>
          </a:xfrm>
        </p:spPr>
        <p:txBody>
          <a:bodyPr>
            <a:normAutofit fontScale="90000"/>
          </a:bodyPr>
          <a:lstStyle/>
          <a:p>
            <a:r>
              <a:rPr lang="en-US" dirty="0" smtClean="0"/>
              <a:t>Elon Musk</a:t>
            </a:r>
            <a:endParaRPr lang="en-US" dirty="0"/>
          </a:p>
        </p:txBody>
      </p:sp>
      <p:sp>
        <p:nvSpPr>
          <p:cNvPr id="3" name="Subtitle 2"/>
          <p:cNvSpPr>
            <a:spLocks noGrp="1"/>
          </p:cNvSpPr>
          <p:nvPr>
            <p:ph type="subTitle" idx="1"/>
          </p:nvPr>
        </p:nvSpPr>
        <p:spPr>
          <a:xfrm>
            <a:off x="849681" y="1393410"/>
            <a:ext cx="6338909" cy="4275870"/>
          </a:xfrm>
        </p:spPr>
        <p:txBody>
          <a:bodyPr>
            <a:normAutofit/>
          </a:bodyPr>
          <a:lstStyle/>
          <a:p>
            <a:pPr algn="l"/>
            <a:r>
              <a:rPr lang="en-US" dirty="0" smtClean="0"/>
              <a:t>Elon Musk, known for his ventures such as </a:t>
            </a:r>
            <a:r>
              <a:rPr lang="en-US" dirty="0" err="1" smtClean="0"/>
              <a:t>SpaceX</a:t>
            </a:r>
            <a:r>
              <a:rPr lang="en-US" dirty="0" smtClean="0"/>
              <a:t>, Tesla, and </a:t>
            </a:r>
            <a:r>
              <a:rPr lang="en-US" dirty="0" err="1" smtClean="0"/>
              <a:t>Neuralink</a:t>
            </a:r>
            <a:r>
              <a:rPr lang="en-US" dirty="0" smtClean="0"/>
              <a:t>, has significantly influenced the automotive, aerospace, and renewable energy industries, positioning himself as one of the richest and most innovative entrepreneurs.</a:t>
            </a:r>
            <a:endParaRPr lang="en-US" dirty="0"/>
          </a:p>
        </p:txBody>
      </p:sp>
      <p:pic>
        <p:nvPicPr>
          <p:cNvPr id="4" name="Picture 2" descr="Elon Musk Portrait - AI Generated Artwork - NightCafe Cre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3834" y="278301"/>
            <a:ext cx="3179299" cy="376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37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85447" y="321212"/>
            <a:ext cx="6535857" cy="720505"/>
          </a:xfrm>
        </p:spPr>
        <p:txBody>
          <a:bodyPr>
            <a:normAutofit fontScale="90000"/>
          </a:bodyPr>
          <a:lstStyle/>
          <a:p>
            <a:r>
              <a:rPr lang="en-US" sz="4300" dirty="0"/>
              <a:t>Bernard</a:t>
            </a:r>
            <a:r>
              <a:rPr lang="en-US" dirty="0" smtClean="0"/>
              <a:t> </a:t>
            </a:r>
            <a:r>
              <a:rPr lang="en-US" dirty="0" err="1" smtClean="0"/>
              <a:t>Arnault</a:t>
            </a:r>
            <a:endParaRPr lang="en-US" dirty="0"/>
          </a:p>
        </p:txBody>
      </p:sp>
      <p:sp>
        <p:nvSpPr>
          <p:cNvPr id="3" name="Subtitle 2"/>
          <p:cNvSpPr>
            <a:spLocks noGrp="1"/>
          </p:cNvSpPr>
          <p:nvPr>
            <p:ph type="subTitle" idx="1"/>
          </p:nvPr>
        </p:nvSpPr>
        <p:spPr>
          <a:xfrm>
            <a:off x="849680" y="1337139"/>
            <a:ext cx="6071624" cy="3642823"/>
          </a:xfrm>
        </p:spPr>
        <p:txBody>
          <a:bodyPr>
            <a:normAutofit/>
          </a:bodyPr>
          <a:lstStyle/>
          <a:p>
            <a:pPr algn="l"/>
            <a:r>
              <a:rPr lang="en-US" dirty="0" smtClean="0"/>
              <a:t>Bernard </a:t>
            </a:r>
            <a:r>
              <a:rPr lang="en-US" dirty="0" err="1" smtClean="0"/>
              <a:t>Arnault</a:t>
            </a:r>
            <a:r>
              <a:rPr lang="en-US" dirty="0" smtClean="0"/>
              <a:t> is the chairman and CEO of LVMH Moët Hennessy – Louis Vuitton SE, leading the world's largest luxury-goods company and amassing substantial wealth in the fashion and retail sectors.</a:t>
            </a:r>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1136" r="1386"/>
          <a:stretch/>
        </p:blipFill>
        <p:spPr>
          <a:xfrm>
            <a:off x="7981413" y="321212"/>
            <a:ext cx="3928145" cy="3702148"/>
          </a:xfrm>
          <a:prstGeom prst="rect">
            <a:avLst/>
          </a:prstGeom>
        </p:spPr>
      </p:pic>
    </p:spTree>
    <p:extLst>
      <p:ext uri="{BB962C8B-B14F-4D97-AF65-F5344CB8AC3E}">
        <p14:creationId xmlns:p14="http://schemas.microsoft.com/office/powerpoint/2010/main" val="29796303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8640"/>
            <a:ext cx="5424509" cy="734572"/>
          </a:xfrm>
        </p:spPr>
        <p:txBody>
          <a:bodyPr>
            <a:normAutofit fontScale="90000"/>
          </a:bodyPr>
          <a:lstStyle/>
          <a:p>
            <a:r>
              <a:rPr lang="en-US" dirty="0" smtClean="0"/>
              <a:t>Bill Gates</a:t>
            </a:r>
            <a:endParaRPr lang="en-US" dirty="0"/>
          </a:p>
        </p:txBody>
      </p:sp>
      <p:sp>
        <p:nvSpPr>
          <p:cNvPr id="3" name="Subtitle 2"/>
          <p:cNvSpPr>
            <a:spLocks noGrp="1"/>
          </p:cNvSpPr>
          <p:nvPr>
            <p:ph type="subTitle" idx="1"/>
          </p:nvPr>
        </p:nvSpPr>
        <p:spPr>
          <a:xfrm>
            <a:off x="891883" y="1365274"/>
            <a:ext cx="6085691" cy="3516214"/>
          </a:xfrm>
        </p:spPr>
        <p:txBody>
          <a:bodyPr>
            <a:normAutofit/>
          </a:bodyPr>
          <a:lstStyle/>
          <a:p>
            <a:pPr algn="l"/>
            <a:r>
              <a:rPr lang="en-US" dirty="0" smtClean="0"/>
              <a:t>Bill Gates, co-founder of Microsoft Corporation, has shaped the technology landscape through his pioneering work in software development and philanthropy, making him one of the richest and most influential figures in the world.</a:t>
            </a:r>
            <a:endParaRPr lang="en-US" dirty="0"/>
          </a:p>
        </p:txBody>
      </p:sp>
      <p:pic>
        <p:nvPicPr>
          <p:cNvPr id="4098" name="Picture 2" descr="Portrait of a cyborg Bill Gates laughs evilly and holds a strange  Human-killing vaccine in his hand looks suspicious - AI Generated Artwork -  NightCafe Crea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6105" y="205654"/>
            <a:ext cx="3747367" cy="419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209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7478" y="278302"/>
            <a:ext cx="5565187" cy="1423889"/>
          </a:xfrm>
        </p:spPr>
        <p:txBody>
          <a:bodyPr/>
          <a:lstStyle/>
          <a:p>
            <a:pPr algn="l"/>
            <a:r>
              <a:rPr lang="en-US" dirty="0" smtClean="0"/>
              <a:t>Mark Zuckerberg</a:t>
            </a:r>
            <a:endParaRPr lang="en-US" dirty="0"/>
          </a:p>
        </p:txBody>
      </p:sp>
      <p:sp>
        <p:nvSpPr>
          <p:cNvPr id="3" name="Subtitle 2"/>
          <p:cNvSpPr>
            <a:spLocks noGrp="1"/>
          </p:cNvSpPr>
          <p:nvPr>
            <p:ph type="subTitle" idx="1"/>
          </p:nvPr>
        </p:nvSpPr>
        <p:spPr>
          <a:xfrm>
            <a:off x="807478" y="1885072"/>
            <a:ext cx="6330462" cy="3221502"/>
          </a:xfrm>
        </p:spPr>
        <p:txBody>
          <a:bodyPr>
            <a:normAutofit/>
          </a:bodyPr>
          <a:lstStyle/>
          <a:p>
            <a:pPr algn="l"/>
            <a:r>
              <a:rPr lang="en-US" dirty="0" smtClean="0"/>
              <a:t>Mark Zuckerberg, co-founder and CEO of Meta Platforms (formerly Facebook), has revolutionized social media and digital communication, amassing significant wealth and influence in the tech industry.</a:t>
            </a:r>
            <a:endParaRPr lang="en-US" dirty="0"/>
          </a:p>
        </p:txBody>
      </p:sp>
      <p:pic>
        <p:nvPicPr>
          <p:cNvPr id="5122" name="Picture 2" descr="Premium AI Image | Mark zuckerberg CEO of Facebook generated by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14" y="278302"/>
            <a:ext cx="3473499" cy="3942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88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8327" y="267287"/>
            <a:ext cx="6521789" cy="808966"/>
          </a:xfrm>
        </p:spPr>
        <p:txBody>
          <a:bodyPr/>
          <a:lstStyle/>
          <a:p>
            <a:r>
              <a:rPr lang="en-US" dirty="0" smtClean="0"/>
              <a:t>Warren Buffett</a:t>
            </a:r>
            <a:endParaRPr lang="en-US" dirty="0"/>
          </a:p>
        </p:txBody>
      </p:sp>
      <p:sp>
        <p:nvSpPr>
          <p:cNvPr id="3" name="Subtitle 2"/>
          <p:cNvSpPr>
            <a:spLocks noGrp="1"/>
          </p:cNvSpPr>
          <p:nvPr>
            <p:ph type="subTitle" idx="1"/>
          </p:nvPr>
        </p:nvSpPr>
        <p:spPr>
          <a:xfrm>
            <a:off x="762464" y="1308294"/>
            <a:ext cx="6133514" cy="3615397"/>
          </a:xfrm>
        </p:spPr>
        <p:txBody>
          <a:bodyPr>
            <a:normAutofit/>
          </a:bodyPr>
          <a:lstStyle/>
          <a:p>
            <a:pPr algn="l"/>
            <a:r>
              <a:rPr lang="en-US" dirty="0" smtClean="0"/>
              <a:t>Warren Buffett, chairman and CEO of Berkshire Hathaway, is renowned for his investment prowess and business acumen, making him one of the most successful and wealthiest investors in history.</a:t>
            </a:r>
            <a:endParaRPr lang="en-US" dirty="0"/>
          </a:p>
        </p:txBody>
      </p:sp>
      <p:pic>
        <p:nvPicPr>
          <p:cNvPr id="6152" name="Picture 8" descr="Warren Buffett standing in front with his arms crossed, with a giant logo  of &quot;Berkshire Hathaway&quot; behind him. Around that logo, add the foll... - AI  Generated Artwork - NightCafe Crea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9435" y="267287"/>
            <a:ext cx="4178104" cy="417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759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8327" y="281354"/>
            <a:ext cx="5663660" cy="794898"/>
          </a:xfrm>
        </p:spPr>
        <p:txBody>
          <a:bodyPr/>
          <a:lstStyle/>
          <a:p>
            <a:r>
              <a:rPr lang="en-US" dirty="0" smtClean="0"/>
              <a:t>Larry Ellison</a:t>
            </a:r>
            <a:endParaRPr lang="en-US" dirty="0"/>
          </a:p>
        </p:txBody>
      </p:sp>
      <p:sp>
        <p:nvSpPr>
          <p:cNvPr id="3" name="Subtitle 2"/>
          <p:cNvSpPr>
            <a:spLocks noGrp="1"/>
          </p:cNvSpPr>
          <p:nvPr>
            <p:ph type="subTitle" idx="1"/>
          </p:nvPr>
        </p:nvSpPr>
        <p:spPr>
          <a:xfrm>
            <a:off x="703384" y="1336429"/>
            <a:ext cx="6035040" cy="4164037"/>
          </a:xfrm>
        </p:spPr>
        <p:txBody>
          <a:bodyPr>
            <a:normAutofit/>
          </a:bodyPr>
          <a:lstStyle/>
          <a:p>
            <a:pPr algn="l"/>
            <a:r>
              <a:rPr lang="en-US" dirty="0" smtClean="0"/>
              <a:t>Larry Ellison, co-founder and former CEO of Oracle Corporation, has played a pivotal role in shaping the tech industry with his contributions to database software and cloud computing, accumulating substantial wealth along the way.</a:t>
            </a:r>
            <a:endParaRPr lang="en-US" dirty="0"/>
          </a:p>
        </p:txBody>
      </p:sp>
      <p:pic>
        <p:nvPicPr>
          <p:cNvPr id="7170" name="Picture 2" descr="Larry Ellison's Net Worth – A Glimpse into the Fortune of Oracle's  Co-Founder - Finance PR"/>
          <p:cNvPicPr>
            <a:picLocks noChangeAspect="1" noChangeArrowheads="1"/>
          </p:cNvPicPr>
          <p:nvPr/>
        </p:nvPicPr>
        <p:blipFill rotWithShape="1">
          <a:blip r:embed="rId2">
            <a:extLst>
              <a:ext uri="{28A0092B-C50C-407E-A947-70E740481C1C}">
                <a14:useLocalDpi xmlns:a14="http://schemas.microsoft.com/office/drawing/2010/main" val="0"/>
              </a:ext>
            </a:extLst>
          </a:blip>
          <a:srcRect l="14369" r="14505"/>
          <a:stretch/>
        </p:blipFill>
        <p:spPr bwMode="auto">
          <a:xfrm>
            <a:off x="7695030" y="98474"/>
            <a:ext cx="4378880" cy="420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325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108" y="250165"/>
            <a:ext cx="5100953" cy="861182"/>
          </a:xfrm>
        </p:spPr>
        <p:txBody>
          <a:bodyPr/>
          <a:lstStyle/>
          <a:p>
            <a:r>
              <a:rPr lang="en-US" dirty="0" smtClean="0"/>
              <a:t>Larry Page</a:t>
            </a:r>
            <a:endParaRPr lang="en-US" dirty="0"/>
          </a:p>
        </p:txBody>
      </p:sp>
      <p:sp>
        <p:nvSpPr>
          <p:cNvPr id="3" name="Subtitle 2"/>
          <p:cNvSpPr>
            <a:spLocks noGrp="1"/>
          </p:cNvSpPr>
          <p:nvPr>
            <p:ph type="subTitle" idx="1"/>
          </p:nvPr>
        </p:nvSpPr>
        <p:spPr>
          <a:xfrm>
            <a:off x="666800" y="1393409"/>
            <a:ext cx="5916880" cy="2911305"/>
          </a:xfrm>
        </p:spPr>
        <p:txBody>
          <a:bodyPr>
            <a:normAutofit/>
          </a:bodyPr>
          <a:lstStyle/>
          <a:p>
            <a:pPr algn="l"/>
            <a:r>
              <a:rPr lang="en-US" dirty="0" smtClean="0"/>
              <a:t>Larry Page, co-founder of Google and CEO of Alphabet Inc., has transformed internet search and digital advertising, solidifying his position as one of the wealthiest and most influential figures in the tech world.</a:t>
            </a:r>
            <a:endParaRPr lang="en-US" dirty="0"/>
          </a:p>
        </p:txBody>
      </p:sp>
      <p:pic>
        <p:nvPicPr>
          <p:cNvPr id="8194" name="Picture 2" descr="Larry Page, Google, portrait&quot; Poster for Sale by goghgeous | Redbubble"/>
          <p:cNvPicPr>
            <a:picLocks noChangeAspect="1" noChangeArrowheads="1"/>
          </p:cNvPicPr>
          <p:nvPr/>
        </p:nvPicPr>
        <p:blipFill rotWithShape="1">
          <a:blip r:embed="rId2">
            <a:extLst>
              <a:ext uri="{28A0092B-C50C-407E-A947-70E740481C1C}">
                <a14:useLocalDpi xmlns:a14="http://schemas.microsoft.com/office/drawing/2010/main" val="0"/>
              </a:ext>
            </a:extLst>
          </a:blip>
          <a:srcRect t="8240"/>
          <a:stretch/>
        </p:blipFill>
        <p:spPr bwMode="auto">
          <a:xfrm>
            <a:off x="8609428" y="126609"/>
            <a:ext cx="3412246" cy="3933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6233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docProps/app.xml><?xml version="1.0" encoding="utf-8"?>
<Properties xmlns="http://schemas.openxmlformats.org/officeDocument/2006/extended-properties" xmlns:vt="http://schemas.openxmlformats.org/officeDocument/2006/docPropsVTypes">
  <Template/>
  <TotalTime>240</TotalTime>
  <Words>414</Words>
  <Application>Microsoft Office PowerPoint</Application>
  <PresentationFormat>Widescreen</PresentationFormat>
  <Paragraphs>23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Rockwell</vt:lpstr>
      <vt:lpstr>Damask</vt:lpstr>
      <vt:lpstr>The History of Top 10 Richest People in the World</vt:lpstr>
      <vt:lpstr>Jeff Bezos</vt:lpstr>
      <vt:lpstr>Elon Musk</vt:lpstr>
      <vt:lpstr>Bernard Arnault</vt:lpstr>
      <vt:lpstr>Bill Gates</vt:lpstr>
      <vt:lpstr>Mark Zuckerberg</vt:lpstr>
      <vt:lpstr>Warren Buffett</vt:lpstr>
      <vt:lpstr>Larry Ellison</vt:lpstr>
      <vt:lpstr>Larry Page</vt:lpstr>
      <vt:lpstr>Sergey Brin</vt:lpstr>
      <vt:lpstr>Mukesh Ambani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of Top 10 Richest People in the World</dc:title>
  <dc:creator>Test</dc:creator>
  <cp:lastModifiedBy>Test</cp:lastModifiedBy>
  <cp:revision>10</cp:revision>
  <dcterms:created xsi:type="dcterms:W3CDTF">2024-02-12T12:24:10Z</dcterms:created>
  <dcterms:modified xsi:type="dcterms:W3CDTF">2024-02-12T16:24:36Z</dcterms:modified>
</cp:coreProperties>
</file>