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A</a:t>
            </a:r>
            <a:r>
              <a:rPr sz="2400" lang="en-US" smtClean="0"/>
              <a:t>b</a:t>
            </a:r>
            <a:r>
              <a:rPr sz="2400" lang="en-US" smtClean="0"/>
              <a:t>d</a:t>
            </a:r>
            <a:r>
              <a:rPr sz="2400" lang="en-US" smtClean="0"/>
              <a:t>u</a:t>
            </a:r>
            <a:r>
              <a:rPr sz="2400" lang="en-US" smtClean="0"/>
              <a:t>l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h</a:t>
            </a:r>
            <a:r>
              <a:rPr sz="2400" lang="en-US" smtClean="0"/>
              <a:t>u</a:t>
            </a:r>
            <a:r>
              <a:rPr sz="2400" lang="en-US" smtClean="0"/>
              <a:t>m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.</a:t>
            </a:r>
            <a:r>
              <a:rPr sz="2400" lang="en-US" smtClean="0"/>
              <a:t>N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2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unm1657312216652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04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04719"/>
            <a:ext cx="9829800" cy="4384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70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2024-11-16T03:28:59Z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f1ac75767dbc4e659b449f570282d8cc</vt:lpwstr>
  </property>
</Properties>
</file>