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5" r:id="rId11"/>
    <p:sldId id="266" r:id="rId12"/>
    <p:sldId id="267" r:id="rId13"/>
  </p:sldIdLst>
  <p:sldSz cx="7315200" cy="4114800"/>
  <p:notesSz cx="6858000" cy="9144000"/>
  <p:defaultTextStyle>
    <a:defPPr>
      <a:defRPr lang="en-US"/>
    </a:defPPr>
    <a:lvl1pPr marL="0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8609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37217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55825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74433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93041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911650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230258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48866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619" y="-72"/>
      </p:cViewPr>
      <p:guideLst>
        <p:guide orient="horz" pos="1297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2" y="1278257"/>
            <a:ext cx="6217921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1" y="2331722"/>
            <a:ext cx="512064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8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5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4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1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30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8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1" y="164785"/>
            <a:ext cx="1645920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64785"/>
            <a:ext cx="4815840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2" y="2644142"/>
            <a:ext cx="6217921" cy="817245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2" y="1744029"/>
            <a:ext cx="6217921" cy="900112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86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372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558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7443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930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9116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23025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5488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960122"/>
            <a:ext cx="3230880" cy="271557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1" y="960122"/>
            <a:ext cx="3230880" cy="271557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21067"/>
            <a:ext cx="3232151" cy="38385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8609" indent="0">
              <a:buNone/>
              <a:defRPr sz="1400" b="1"/>
            </a:lvl2pPr>
            <a:lvl3pPr marL="637217" indent="0">
              <a:buNone/>
              <a:defRPr sz="1200" b="1"/>
            </a:lvl3pPr>
            <a:lvl4pPr marL="955825" indent="0">
              <a:buNone/>
              <a:defRPr sz="1200" b="1"/>
            </a:lvl4pPr>
            <a:lvl5pPr marL="1274433" indent="0">
              <a:buNone/>
              <a:defRPr sz="1200" b="1"/>
            </a:lvl5pPr>
            <a:lvl6pPr marL="1593041" indent="0">
              <a:buNone/>
              <a:defRPr sz="1200" b="1"/>
            </a:lvl6pPr>
            <a:lvl7pPr marL="1911650" indent="0">
              <a:buNone/>
              <a:defRPr sz="1200" b="1"/>
            </a:lvl7pPr>
            <a:lvl8pPr marL="2230258" indent="0">
              <a:buNone/>
              <a:defRPr sz="1200" b="1"/>
            </a:lvl8pPr>
            <a:lvl9pPr marL="254886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304925"/>
            <a:ext cx="3232151" cy="2370773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921067"/>
            <a:ext cx="3233420" cy="38385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8609" indent="0">
              <a:buNone/>
              <a:defRPr sz="1400" b="1"/>
            </a:lvl2pPr>
            <a:lvl3pPr marL="637217" indent="0">
              <a:buNone/>
              <a:defRPr sz="1200" b="1"/>
            </a:lvl3pPr>
            <a:lvl4pPr marL="955825" indent="0">
              <a:buNone/>
              <a:defRPr sz="1200" b="1"/>
            </a:lvl4pPr>
            <a:lvl5pPr marL="1274433" indent="0">
              <a:buNone/>
              <a:defRPr sz="1200" b="1"/>
            </a:lvl5pPr>
            <a:lvl6pPr marL="1593041" indent="0">
              <a:buNone/>
              <a:defRPr sz="1200" b="1"/>
            </a:lvl6pPr>
            <a:lvl7pPr marL="1911650" indent="0">
              <a:buNone/>
              <a:defRPr sz="1200" b="1"/>
            </a:lvl7pPr>
            <a:lvl8pPr marL="2230258" indent="0">
              <a:buNone/>
              <a:defRPr sz="1200" b="1"/>
            </a:lvl8pPr>
            <a:lvl9pPr marL="254886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1304925"/>
            <a:ext cx="3233420" cy="2370773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163830"/>
            <a:ext cx="2406650" cy="69723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163831"/>
            <a:ext cx="4089400" cy="351186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861061"/>
            <a:ext cx="2406650" cy="2814638"/>
          </a:xfrm>
        </p:spPr>
        <p:txBody>
          <a:bodyPr/>
          <a:lstStyle>
            <a:lvl1pPr marL="0" indent="0">
              <a:buNone/>
              <a:defRPr sz="900"/>
            </a:lvl1pPr>
            <a:lvl2pPr marL="318609" indent="0">
              <a:buNone/>
              <a:defRPr sz="800"/>
            </a:lvl2pPr>
            <a:lvl3pPr marL="637217" indent="0">
              <a:buNone/>
              <a:defRPr sz="800"/>
            </a:lvl3pPr>
            <a:lvl4pPr marL="955825" indent="0">
              <a:buNone/>
              <a:defRPr sz="600"/>
            </a:lvl4pPr>
            <a:lvl5pPr marL="1274433" indent="0">
              <a:buNone/>
              <a:defRPr sz="600"/>
            </a:lvl5pPr>
            <a:lvl6pPr marL="1593041" indent="0">
              <a:buNone/>
              <a:defRPr sz="600"/>
            </a:lvl6pPr>
            <a:lvl7pPr marL="1911650" indent="0">
              <a:buNone/>
              <a:defRPr sz="600"/>
            </a:lvl7pPr>
            <a:lvl8pPr marL="2230258" indent="0">
              <a:buNone/>
              <a:defRPr sz="600"/>
            </a:lvl8pPr>
            <a:lvl9pPr marL="254886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2880360"/>
            <a:ext cx="4389120" cy="340043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367666"/>
            <a:ext cx="4389120" cy="2468880"/>
          </a:xfrm>
        </p:spPr>
        <p:txBody>
          <a:bodyPr/>
          <a:lstStyle>
            <a:lvl1pPr marL="0" indent="0">
              <a:buNone/>
              <a:defRPr sz="2300"/>
            </a:lvl1pPr>
            <a:lvl2pPr marL="318609" indent="0">
              <a:buNone/>
              <a:defRPr sz="2000"/>
            </a:lvl2pPr>
            <a:lvl3pPr marL="637217" indent="0">
              <a:buNone/>
              <a:defRPr sz="1700"/>
            </a:lvl3pPr>
            <a:lvl4pPr marL="955825" indent="0">
              <a:buNone/>
              <a:defRPr sz="1400"/>
            </a:lvl4pPr>
            <a:lvl5pPr marL="1274433" indent="0">
              <a:buNone/>
              <a:defRPr sz="1400"/>
            </a:lvl5pPr>
            <a:lvl6pPr marL="1593041" indent="0">
              <a:buNone/>
              <a:defRPr sz="1400"/>
            </a:lvl6pPr>
            <a:lvl7pPr marL="1911650" indent="0">
              <a:buNone/>
              <a:defRPr sz="1400"/>
            </a:lvl7pPr>
            <a:lvl8pPr marL="2230258" indent="0">
              <a:buNone/>
              <a:defRPr sz="1400"/>
            </a:lvl8pPr>
            <a:lvl9pPr marL="254886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3220404"/>
            <a:ext cx="4389120" cy="482917"/>
          </a:xfrm>
        </p:spPr>
        <p:txBody>
          <a:bodyPr/>
          <a:lstStyle>
            <a:lvl1pPr marL="0" indent="0">
              <a:buNone/>
              <a:defRPr sz="900"/>
            </a:lvl1pPr>
            <a:lvl2pPr marL="318609" indent="0">
              <a:buNone/>
              <a:defRPr sz="800"/>
            </a:lvl2pPr>
            <a:lvl3pPr marL="637217" indent="0">
              <a:buNone/>
              <a:defRPr sz="800"/>
            </a:lvl3pPr>
            <a:lvl4pPr marL="955825" indent="0">
              <a:buNone/>
              <a:defRPr sz="600"/>
            </a:lvl4pPr>
            <a:lvl5pPr marL="1274433" indent="0">
              <a:buNone/>
              <a:defRPr sz="600"/>
            </a:lvl5pPr>
            <a:lvl6pPr marL="1593041" indent="0">
              <a:buNone/>
              <a:defRPr sz="600"/>
            </a:lvl6pPr>
            <a:lvl7pPr marL="1911650" indent="0">
              <a:buNone/>
              <a:defRPr sz="600"/>
            </a:lvl7pPr>
            <a:lvl8pPr marL="2230258" indent="0">
              <a:buNone/>
              <a:defRPr sz="600"/>
            </a:lvl8pPr>
            <a:lvl9pPr marL="254886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1" y="164783"/>
            <a:ext cx="6583680" cy="685800"/>
          </a:xfrm>
          <a:prstGeom prst="rect">
            <a:avLst/>
          </a:prstGeom>
        </p:spPr>
        <p:txBody>
          <a:bodyPr vert="horz" lIns="63722" tIns="31860" rIns="63722" bIns="318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960122"/>
            <a:ext cx="6583680" cy="2715578"/>
          </a:xfrm>
          <a:prstGeom prst="rect">
            <a:avLst/>
          </a:prstGeom>
        </p:spPr>
        <p:txBody>
          <a:bodyPr vert="horz" lIns="63722" tIns="31860" rIns="63722" bIns="318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3813811"/>
            <a:ext cx="1706880" cy="219074"/>
          </a:xfrm>
          <a:prstGeom prst="rect">
            <a:avLst/>
          </a:prstGeom>
        </p:spPr>
        <p:txBody>
          <a:bodyPr vert="horz" lIns="63722" tIns="31860" rIns="63722" bIns="3186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1" y="3813811"/>
            <a:ext cx="2316480" cy="219074"/>
          </a:xfrm>
          <a:prstGeom prst="rect">
            <a:avLst/>
          </a:prstGeom>
        </p:spPr>
        <p:txBody>
          <a:bodyPr vert="horz" lIns="63722" tIns="31860" rIns="63722" bIns="3186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3813811"/>
            <a:ext cx="1706880" cy="219074"/>
          </a:xfrm>
          <a:prstGeom prst="rect">
            <a:avLst/>
          </a:prstGeom>
        </p:spPr>
        <p:txBody>
          <a:bodyPr vert="horz" lIns="63722" tIns="31860" rIns="63722" bIns="3186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37217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957" indent="-238957" algn="l" defTabSz="637217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17739" indent="-199130" algn="l" defTabSz="63721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96521" indent="-159304" algn="l" defTabSz="637217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15129" indent="-159304" algn="l" defTabSz="637217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738" indent="-159304" algn="l" defTabSz="637217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52346" indent="-159304" algn="l" defTabSz="6372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70954" indent="-159304" algn="l" defTabSz="6372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89563" indent="-159304" algn="l" defTabSz="6372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08171" indent="-159304" algn="l" defTabSz="6372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8609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37217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55825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74433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3041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650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30258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48866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credit_card_fraud\IMG-20221014-WA0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7315200" cy="4145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Desktop\credit_card_fraud\IMG-20221014-WA00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15200" cy="4145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Desktop\credit_card_fraud\IMG-20221014-WA00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15200" cy="4145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USER\Desktop\credit_card_fraud\IMG-20221014-WA00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7315200" cy="4145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credit_card_fraud\IMG-20221014-WA00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15200" cy="4145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redit_card_fraud\IMG-20221014-WA0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15200" cy="4114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9600" y="1752600"/>
            <a:ext cx="6248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0" y="1295400"/>
            <a:ext cx="25908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Exploratory Data Analysis</a:t>
            </a:r>
            <a:endParaRPr lang="en-US" sz="1600" b="1" dirty="0"/>
          </a:p>
        </p:txBody>
      </p:sp>
      <p:cxnSp>
        <p:nvCxnSpPr>
          <p:cNvPr id="8" name="Straight Arrow Connector 7"/>
          <p:cNvCxnSpPr>
            <a:endCxn id="9" idx="0"/>
          </p:cNvCxnSpPr>
          <p:nvPr/>
        </p:nvCxnSpPr>
        <p:spPr>
          <a:xfrm rot="10800000" flipV="1">
            <a:off x="2057400" y="1676399"/>
            <a:ext cx="990600" cy="65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2334825"/>
            <a:ext cx="274320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processing and feature engineering</a:t>
            </a:r>
            <a:endParaRPr lang="en-US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2895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00" y="3533001"/>
            <a:ext cx="25908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Modeling and Evaluation</a:t>
            </a:r>
            <a:endParaRPr lang="en-US" sz="1600" b="1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038600" y="28956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86200" y="2438400"/>
            <a:ext cx="21336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Selection of Model</a:t>
            </a:r>
            <a:endParaRPr lang="en-US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credit_card_fraud\IMG-20221014-WA00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7315200" cy="4145280"/>
          </a:xfrm>
          <a:prstGeom prst="rect">
            <a:avLst/>
          </a:prstGeom>
          <a:noFill/>
        </p:spPr>
      </p:pic>
      <p:pic>
        <p:nvPicPr>
          <p:cNvPr id="2051" name="Picture 3" descr="C:\Users\USER\Desktop\credit_card_fraud\images\page 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1000"/>
            <a:ext cx="3634053" cy="2416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credit_card_fraud\IMG-20221014-WA00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7315200" cy="4145280"/>
          </a:xfrm>
          <a:prstGeom prst="rect">
            <a:avLst/>
          </a:prstGeom>
          <a:noFill/>
        </p:spPr>
      </p:pic>
      <p:pic>
        <p:nvPicPr>
          <p:cNvPr id="3076" name="Picture 4" descr="C:\Users\USER\Desktop\credit_card_fraud\images\page 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7422" y="990600"/>
            <a:ext cx="3997778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credit_card_fraud\IMG-20221014-WA00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15200" cy="4145280"/>
          </a:xfrm>
          <a:prstGeom prst="rect">
            <a:avLst/>
          </a:prstGeom>
          <a:noFill/>
        </p:spPr>
      </p:pic>
      <p:pic>
        <p:nvPicPr>
          <p:cNvPr id="5123" name="Picture 3" descr="C:\Users\USER\Desktop\credit_card_fraud\images\page 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828800"/>
            <a:ext cx="3484777" cy="207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credit_card_fraud\IMG-20221014-WA00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15200" cy="4130040"/>
          </a:xfrm>
          <a:prstGeom prst="rect">
            <a:avLst/>
          </a:prstGeom>
          <a:noFill/>
        </p:spPr>
      </p:pic>
      <p:pic>
        <p:nvPicPr>
          <p:cNvPr id="4099" name="Picture 3" descr="C:\Users\USER\Desktop\credit_card_fraud\images\page 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066800"/>
            <a:ext cx="2743200" cy="2739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credit_card_fraud\IMG-20221014-WA00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15200" cy="4145280"/>
          </a:xfrm>
          <a:prstGeom prst="rect">
            <a:avLst/>
          </a:prstGeom>
          <a:noFill/>
        </p:spPr>
      </p:pic>
      <p:pic>
        <p:nvPicPr>
          <p:cNvPr id="6147" name="Picture 3" descr="C:\Users\USER\Desktop\credit_card_fraud\images\performan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143000"/>
            <a:ext cx="4344445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esktop\credit_card_fraud\IMG-20221014-WA00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7315200" cy="414528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0" y="1143000"/>
            <a:ext cx="35814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 descr="C:\Users\USER\Desktop\credit_card_fraud\images\Dectect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143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</Words>
  <Application>Microsoft Office PowerPoint</Application>
  <PresentationFormat>Custom</PresentationFormat>
  <Paragraphs>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2022-10-14T09:04:09Z</dcterms:created>
  <dcterms:modified xsi:type="dcterms:W3CDTF">2022-10-14T09:34:41Z</dcterms:modified>
</cp:coreProperties>
</file>