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6" r:id="rId11"/>
    <p:sldId id="267" r:id="rId12"/>
  </p:sldIdLst>
  <p:sldSz cx="7315200" cy="4114800"/>
  <p:notesSz cx="6858000" cy="9144000"/>
  <p:defaultTextStyle>
    <a:defPPr>
      <a:defRPr lang="en-US"/>
    </a:defPPr>
    <a:lvl1pPr marL="0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8609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37217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55825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74433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93041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911650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230258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48866" algn="l" defTabSz="637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522" y="-581"/>
      </p:cViewPr>
      <p:guideLst>
        <p:guide orient="horz" pos="1297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6BFB1-8165-43AB-9E56-12418B0CE66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F6805-0E3B-4C76-BA5B-189C2B5F17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3721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18609" algn="l" defTabSz="63721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37217" algn="l" defTabSz="63721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55825" algn="l" defTabSz="63721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74433" algn="l" defTabSz="63721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93041" algn="l" defTabSz="63721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11650" algn="l" defTabSz="63721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30258" algn="l" defTabSz="63721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48866" algn="l" defTabSz="63721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F6805-0E3B-4C76-BA5B-189C2B5F17B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2" y="1278257"/>
            <a:ext cx="6217921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1" y="2331722"/>
            <a:ext cx="512064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8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5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4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1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30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8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1" y="164785"/>
            <a:ext cx="1645920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64785"/>
            <a:ext cx="4815840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2" y="2644142"/>
            <a:ext cx="6217921" cy="817245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2" y="1744029"/>
            <a:ext cx="6217921" cy="900112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86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372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558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7443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9304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9116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23025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5488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960122"/>
            <a:ext cx="3230880" cy="271557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1" y="960122"/>
            <a:ext cx="3230880" cy="271557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21067"/>
            <a:ext cx="3232151" cy="38385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8609" indent="0">
              <a:buNone/>
              <a:defRPr sz="1400" b="1"/>
            </a:lvl2pPr>
            <a:lvl3pPr marL="637217" indent="0">
              <a:buNone/>
              <a:defRPr sz="1200" b="1"/>
            </a:lvl3pPr>
            <a:lvl4pPr marL="955825" indent="0">
              <a:buNone/>
              <a:defRPr sz="1200" b="1"/>
            </a:lvl4pPr>
            <a:lvl5pPr marL="1274433" indent="0">
              <a:buNone/>
              <a:defRPr sz="1200" b="1"/>
            </a:lvl5pPr>
            <a:lvl6pPr marL="1593041" indent="0">
              <a:buNone/>
              <a:defRPr sz="1200" b="1"/>
            </a:lvl6pPr>
            <a:lvl7pPr marL="1911650" indent="0">
              <a:buNone/>
              <a:defRPr sz="1200" b="1"/>
            </a:lvl7pPr>
            <a:lvl8pPr marL="2230258" indent="0">
              <a:buNone/>
              <a:defRPr sz="1200" b="1"/>
            </a:lvl8pPr>
            <a:lvl9pPr marL="254886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304925"/>
            <a:ext cx="3232151" cy="2370773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921067"/>
            <a:ext cx="3233420" cy="38385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8609" indent="0">
              <a:buNone/>
              <a:defRPr sz="1400" b="1"/>
            </a:lvl2pPr>
            <a:lvl3pPr marL="637217" indent="0">
              <a:buNone/>
              <a:defRPr sz="1200" b="1"/>
            </a:lvl3pPr>
            <a:lvl4pPr marL="955825" indent="0">
              <a:buNone/>
              <a:defRPr sz="1200" b="1"/>
            </a:lvl4pPr>
            <a:lvl5pPr marL="1274433" indent="0">
              <a:buNone/>
              <a:defRPr sz="1200" b="1"/>
            </a:lvl5pPr>
            <a:lvl6pPr marL="1593041" indent="0">
              <a:buNone/>
              <a:defRPr sz="1200" b="1"/>
            </a:lvl6pPr>
            <a:lvl7pPr marL="1911650" indent="0">
              <a:buNone/>
              <a:defRPr sz="1200" b="1"/>
            </a:lvl7pPr>
            <a:lvl8pPr marL="2230258" indent="0">
              <a:buNone/>
              <a:defRPr sz="1200" b="1"/>
            </a:lvl8pPr>
            <a:lvl9pPr marL="254886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1304925"/>
            <a:ext cx="3233420" cy="2370773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163830"/>
            <a:ext cx="2406650" cy="69723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163831"/>
            <a:ext cx="4089400" cy="351186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861061"/>
            <a:ext cx="2406650" cy="2814638"/>
          </a:xfrm>
        </p:spPr>
        <p:txBody>
          <a:bodyPr/>
          <a:lstStyle>
            <a:lvl1pPr marL="0" indent="0">
              <a:buNone/>
              <a:defRPr sz="900"/>
            </a:lvl1pPr>
            <a:lvl2pPr marL="318609" indent="0">
              <a:buNone/>
              <a:defRPr sz="800"/>
            </a:lvl2pPr>
            <a:lvl3pPr marL="637217" indent="0">
              <a:buNone/>
              <a:defRPr sz="800"/>
            </a:lvl3pPr>
            <a:lvl4pPr marL="955825" indent="0">
              <a:buNone/>
              <a:defRPr sz="600"/>
            </a:lvl4pPr>
            <a:lvl5pPr marL="1274433" indent="0">
              <a:buNone/>
              <a:defRPr sz="600"/>
            </a:lvl5pPr>
            <a:lvl6pPr marL="1593041" indent="0">
              <a:buNone/>
              <a:defRPr sz="600"/>
            </a:lvl6pPr>
            <a:lvl7pPr marL="1911650" indent="0">
              <a:buNone/>
              <a:defRPr sz="600"/>
            </a:lvl7pPr>
            <a:lvl8pPr marL="2230258" indent="0">
              <a:buNone/>
              <a:defRPr sz="600"/>
            </a:lvl8pPr>
            <a:lvl9pPr marL="254886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2880360"/>
            <a:ext cx="4389120" cy="340043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367666"/>
            <a:ext cx="4389120" cy="2468880"/>
          </a:xfrm>
        </p:spPr>
        <p:txBody>
          <a:bodyPr/>
          <a:lstStyle>
            <a:lvl1pPr marL="0" indent="0">
              <a:buNone/>
              <a:defRPr sz="2300"/>
            </a:lvl1pPr>
            <a:lvl2pPr marL="318609" indent="0">
              <a:buNone/>
              <a:defRPr sz="2000"/>
            </a:lvl2pPr>
            <a:lvl3pPr marL="637217" indent="0">
              <a:buNone/>
              <a:defRPr sz="1700"/>
            </a:lvl3pPr>
            <a:lvl4pPr marL="955825" indent="0">
              <a:buNone/>
              <a:defRPr sz="1400"/>
            </a:lvl4pPr>
            <a:lvl5pPr marL="1274433" indent="0">
              <a:buNone/>
              <a:defRPr sz="1400"/>
            </a:lvl5pPr>
            <a:lvl6pPr marL="1593041" indent="0">
              <a:buNone/>
              <a:defRPr sz="1400"/>
            </a:lvl6pPr>
            <a:lvl7pPr marL="1911650" indent="0">
              <a:buNone/>
              <a:defRPr sz="1400"/>
            </a:lvl7pPr>
            <a:lvl8pPr marL="2230258" indent="0">
              <a:buNone/>
              <a:defRPr sz="1400"/>
            </a:lvl8pPr>
            <a:lvl9pPr marL="254886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3220404"/>
            <a:ext cx="4389120" cy="482917"/>
          </a:xfrm>
        </p:spPr>
        <p:txBody>
          <a:bodyPr/>
          <a:lstStyle>
            <a:lvl1pPr marL="0" indent="0">
              <a:buNone/>
              <a:defRPr sz="900"/>
            </a:lvl1pPr>
            <a:lvl2pPr marL="318609" indent="0">
              <a:buNone/>
              <a:defRPr sz="800"/>
            </a:lvl2pPr>
            <a:lvl3pPr marL="637217" indent="0">
              <a:buNone/>
              <a:defRPr sz="800"/>
            </a:lvl3pPr>
            <a:lvl4pPr marL="955825" indent="0">
              <a:buNone/>
              <a:defRPr sz="600"/>
            </a:lvl4pPr>
            <a:lvl5pPr marL="1274433" indent="0">
              <a:buNone/>
              <a:defRPr sz="600"/>
            </a:lvl5pPr>
            <a:lvl6pPr marL="1593041" indent="0">
              <a:buNone/>
              <a:defRPr sz="600"/>
            </a:lvl6pPr>
            <a:lvl7pPr marL="1911650" indent="0">
              <a:buNone/>
              <a:defRPr sz="600"/>
            </a:lvl7pPr>
            <a:lvl8pPr marL="2230258" indent="0">
              <a:buNone/>
              <a:defRPr sz="600"/>
            </a:lvl8pPr>
            <a:lvl9pPr marL="254886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1" y="164783"/>
            <a:ext cx="6583680" cy="685800"/>
          </a:xfrm>
          <a:prstGeom prst="rect">
            <a:avLst/>
          </a:prstGeom>
        </p:spPr>
        <p:txBody>
          <a:bodyPr vert="horz" lIns="63722" tIns="31860" rIns="63722" bIns="318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960122"/>
            <a:ext cx="6583680" cy="2715578"/>
          </a:xfrm>
          <a:prstGeom prst="rect">
            <a:avLst/>
          </a:prstGeom>
        </p:spPr>
        <p:txBody>
          <a:bodyPr vert="horz" lIns="63722" tIns="31860" rIns="63722" bIns="318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3813811"/>
            <a:ext cx="1706880" cy="219074"/>
          </a:xfrm>
          <a:prstGeom prst="rect">
            <a:avLst/>
          </a:prstGeom>
        </p:spPr>
        <p:txBody>
          <a:bodyPr vert="horz" lIns="63722" tIns="31860" rIns="63722" bIns="3186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C754-949B-4288-91AF-737A90DFF15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1" y="3813811"/>
            <a:ext cx="2316480" cy="219074"/>
          </a:xfrm>
          <a:prstGeom prst="rect">
            <a:avLst/>
          </a:prstGeom>
        </p:spPr>
        <p:txBody>
          <a:bodyPr vert="horz" lIns="63722" tIns="31860" rIns="63722" bIns="3186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3813811"/>
            <a:ext cx="1706880" cy="219074"/>
          </a:xfrm>
          <a:prstGeom prst="rect">
            <a:avLst/>
          </a:prstGeom>
        </p:spPr>
        <p:txBody>
          <a:bodyPr vert="horz" lIns="63722" tIns="31860" rIns="63722" bIns="3186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7F5F-3D03-466B-B26E-C960335120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37217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957" indent="-238957" algn="l" defTabSz="637217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17739" indent="-199130" algn="l" defTabSz="63721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96521" indent="-159304" algn="l" defTabSz="637217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15129" indent="-159304" algn="l" defTabSz="637217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738" indent="-159304" algn="l" defTabSz="637217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52346" indent="-159304" algn="l" defTabSz="6372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70954" indent="-159304" algn="l" defTabSz="6372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89563" indent="-159304" algn="l" defTabSz="6372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08171" indent="-159304" algn="l" defTabSz="63721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8609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37217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55825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74433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3041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650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30258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48866" algn="l" defTabSz="6372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C:\Users\USER\Desktop\ban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15200" cy="4114799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295400" y="6858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Bank Fraud Detection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Desktop\credit_card_fraud\IMG-20221014-WA00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15200" cy="4145280"/>
          </a:xfrm>
          <a:prstGeom prst="rect">
            <a:avLst/>
          </a:prstGeom>
          <a:noFill/>
        </p:spPr>
      </p:pic>
      <p:pic>
        <p:nvPicPr>
          <p:cNvPr id="3" name="Picture 3" descr="C:\Users\USER\Desktop\credit_card_fraud\images\Dectect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762000"/>
            <a:ext cx="297180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USER\Desktop\credit_card_fraud\IMG-20221014-WA00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15200" cy="414528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438400" y="1406604"/>
            <a:ext cx="5029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t</a:t>
            </a:r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hank            </a:t>
            </a:r>
          </a:p>
          <a:p>
            <a:pPr>
              <a:lnSpc>
                <a:spcPct val="50000"/>
              </a:lnSpc>
            </a:pPr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  you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752600"/>
            <a:ext cx="1828800" cy="6096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credit_card_fraud\IMG-20221014-WA001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315200" cy="4145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pic>
        <p:nvPicPr>
          <p:cNvPr id="5" name="Picture 2" descr="C:\Users\USER\Desktop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0668" y="1066800"/>
            <a:ext cx="1735931" cy="1905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3657600"/>
            <a:ext cx="7315200" cy="533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redit_card_fraud\IMG-20221014-WA0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15200" cy="411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609600" y="1752600"/>
            <a:ext cx="6248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0" y="1295400"/>
            <a:ext cx="2590800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Exploratory Data Analysis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1981200"/>
            <a:ext cx="3352800" cy="5847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processing and feature engineering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2895600"/>
            <a:ext cx="2590800" cy="3385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Modeling and Evaluation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3581400"/>
            <a:ext cx="3276600" cy="33855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Selection of Model</a:t>
            </a:r>
            <a:endParaRPr lang="en-US" sz="1600" b="1" dirty="0"/>
          </a:p>
        </p:txBody>
      </p:sp>
      <p:sp>
        <p:nvSpPr>
          <p:cNvPr id="20" name="Down Arrow 19"/>
          <p:cNvSpPr/>
          <p:nvPr/>
        </p:nvSpPr>
        <p:spPr>
          <a:xfrm>
            <a:off x="3581400" y="1600200"/>
            <a:ext cx="76200" cy="3810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581400" y="2514600"/>
            <a:ext cx="76200" cy="3810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581400" y="3200400"/>
            <a:ext cx="76200" cy="3810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credit_card_fraud\IMG-20221014-WA00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7315200" cy="41452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2054" name="Picture 6" descr="C:\Users\USER\Desktop\OIP (3)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7893" y="1002596"/>
            <a:ext cx="1990228" cy="1613282"/>
          </a:xfrm>
          <a:prstGeom prst="rect">
            <a:avLst/>
          </a:prstGeom>
          <a:noFill/>
        </p:spPr>
      </p:pic>
      <p:cxnSp>
        <p:nvCxnSpPr>
          <p:cNvPr id="20" name="Straight Connector 19"/>
          <p:cNvCxnSpPr/>
          <p:nvPr/>
        </p:nvCxnSpPr>
        <p:spPr>
          <a:xfrm rot="5400000" flipH="1" flipV="1">
            <a:off x="4496446" y="1134649"/>
            <a:ext cx="529488" cy="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61509" y="870224"/>
            <a:ext cx="666619" cy="24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939394" y="2491806"/>
            <a:ext cx="992099" cy="6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4822747" y="2986794"/>
            <a:ext cx="612378" cy="13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57800" y="762000"/>
            <a:ext cx="1752600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83% NON-FRAUDULENT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2855803"/>
            <a:ext cx="139409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17% FRAUDULENT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credit_card_fraud\IMG-20221014-WA00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315200" cy="41452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3078" name="Picture 6" descr="C:\Users\USER\Desktop\Captur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881742"/>
            <a:ext cx="6477000" cy="231865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828800" y="3124200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All  transaction above 600 dollars are certainly fraudulent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credit_card_fraud\IMG-20221014-WA00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15200" cy="4145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pic>
        <p:nvPicPr>
          <p:cNvPr id="5123" name="Picture 3" descr="C:\Users\USER\Desktop\credit_card_fraud\images\page 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838200"/>
            <a:ext cx="6205123" cy="2819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66800" y="3581400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About 94 out of every 100 transaction categorized as leisure is fraudulent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886200"/>
            <a:ext cx="7315200" cy="304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credit_card_fraud\IMG-20221014-WA00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15200" cy="413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0" y="3733800"/>
            <a:ext cx="7315200" cy="4572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C:\Users\USER\Desktop\gen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99725"/>
            <a:ext cx="2743200" cy="2657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credit_card_fraud\IMG-20221014-WA00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315200" cy="414528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3733800"/>
            <a:ext cx="7315200" cy="4572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9400" y="5334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Model Performance</a:t>
            </a:r>
            <a:endParaRPr lang="en-US" sz="1600" b="1" dirty="0"/>
          </a:p>
        </p:txBody>
      </p:sp>
      <p:pic>
        <p:nvPicPr>
          <p:cNvPr id="6148" name="Picture 4" descr="C:\Users\USER\Desktop\perfor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990600"/>
            <a:ext cx="6731000" cy="273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esktop\credit_card_fraud\IMG-20221014-WA00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"/>
            <a:ext cx="7315200" cy="4145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685800" y="1143000"/>
            <a:ext cx="35814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C:\Users\USER\Desktop\aa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066800"/>
            <a:ext cx="3429000" cy="205849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340</TotalTime>
  <Words>49</Words>
  <Application>Microsoft Office PowerPoint</Application>
  <PresentationFormat>Custom</PresentationFormat>
  <Paragraphs>13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</cp:revision>
  <dcterms:created xsi:type="dcterms:W3CDTF">2022-10-14T09:04:09Z</dcterms:created>
  <dcterms:modified xsi:type="dcterms:W3CDTF">2022-10-14T14:44:31Z</dcterms:modified>
</cp:coreProperties>
</file>