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66" r:id="rId11"/>
    <p:sldId id="267" r:id="rId12"/>
    <p:sldId id="25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2475C-663E-4F41-97EA-9D08CDAD084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C9A7AC-9A9E-4DF1-92FF-95D8E48A6A37}">
      <dgm:prSet/>
      <dgm:spPr/>
      <dgm:t>
        <a:bodyPr/>
        <a:lstStyle/>
        <a:p>
          <a:r>
            <a:rPr lang="en-US" b="1" i="0" baseline="0" dirty="0"/>
            <a:t>Performance:</a:t>
          </a:r>
          <a:br>
            <a:rPr lang="en-US" b="0" i="0" baseline="0" dirty="0"/>
          </a:br>
          <a:r>
            <a:rPr lang="en-US" b="0" i="0" baseline="0" dirty="0"/>
            <a:t>System must handle up to 100 concurrent users without noticeable delays.</a:t>
          </a:r>
          <a:endParaRPr lang="en-US" dirty="0"/>
        </a:p>
      </dgm:t>
    </dgm:pt>
    <dgm:pt modelId="{AB822587-55CC-46D2-93B1-6A7E836C96B5}" type="parTrans" cxnId="{9BECC2EF-F033-42B2-8B9D-1DB7BAF7D9B0}">
      <dgm:prSet/>
      <dgm:spPr/>
      <dgm:t>
        <a:bodyPr/>
        <a:lstStyle/>
        <a:p>
          <a:endParaRPr lang="en-US"/>
        </a:p>
      </dgm:t>
    </dgm:pt>
    <dgm:pt modelId="{C3E46897-0C1B-4B71-888F-B4755BECC7E3}" type="sibTrans" cxnId="{9BECC2EF-F033-42B2-8B9D-1DB7BAF7D9B0}">
      <dgm:prSet/>
      <dgm:spPr/>
      <dgm:t>
        <a:bodyPr/>
        <a:lstStyle/>
        <a:p>
          <a:endParaRPr lang="en-US"/>
        </a:p>
      </dgm:t>
    </dgm:pt>
    <dgm:pt modelId="{533E3499-52B9-4703-925C-3040DDB75EE2}">
      <dgm:prSet/>
      <dgm:spPr/>
      <dgm:t>
        <a:bodyPr/>
        <a:lstStyle/>
        <a:p>
          <a:r>
            <a:rPr lang="en-US" b="1" i="0" baseline="0" dirty="0"/>
            <a:t>Security:</a:t>
          </a:r>
          <a:br>
            <a:rPr lang="en-US" b="0" i="0" baseline="0" dirty="0"/>
          </a:br>
          <a:r>
            <a:rPr lang="en-US" b="0" i="0" baseline="0" dirty="0"/>
            <a:t>User data (account info, order history) is protected via authentication and data encryption.</a:t>
          </a:r>
          <a:endParaRPr lang="en-US" dirty="0"/>
        </a:p>
      </dgm:t>
    </dgm:pt>
    <dgm:pt modelId="{B0C3E5B7-AC47-410C-88D4-25898E59C229}" type="parTrans" cxnId="{C076FAAA-3E69-438E-A69C-46A0CFB06959}">
      <dgm:prSet/>
      <dgm:spPr/>
      <dgm:t>
        <a:bodyPr/>
        <a:lstStyle/>
        <a:p>
          <a:endParaRPr lang="en-US"/>
        </a:p>
      </dgm:t>
    </dgm:pt>
    <dgm:pt modelId="{7500DECE-478D-48B5-B2F9-43A7C03C4B91}" type="sibTrans" cxnId="{C076FAAA-3E69-438E-A69C-46A0CFB06959}">
      <dgm:prSet/>
      <dgm:spPr/>
      <dgm:t>
        <a:bodyPr/>
        <a:lstStyle/>
        <a:p>
          <a:endParaRPr lang="en-US"/>
        </a:p>
      </dgm:t>
    </dgm:pt>
    <dgm:pt modelId="{F4C0CED9-8FE0-4481-8A5C-4A4D59EA2C2C}" type="pres">
      <dgm:prSet presAssocID="{7A12475C-663E-4F41-97EA-9D08CDAD08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B01A81-99A4-41CB-8F92-90E30586F928}" type="pres">
      <dgm:prSet presAssocID="{71C9A7AC-9A9E-4DF1-92FF-95D8E48A6A37}" presName="hierRoot1" presStyleCnt="0"/>
      <dgm:spPr/>
    </dgm:pt>
    <dgm:pt modelId="{97055EBC-57DE-48AF-8563-573091C3671F}" type="pres">
      <dgm:prSet presAssocID="{71C9A7AC-9A9E-4DF1-92FF-95D8E48A6A37}" presName="composite" presStyleCnt="0"/>
      <dgm:spPr/>
    </dgm:pt>
    <dgm:pt modelId="{AEDEDD31-5AD6-4BD0-AD45-5EE14B71714F}" type="pres">
      <dgm:prSet presAssocID="{71C9A7AC-9A9E-4DF1-92FF-95D8E48A6A37}" presName="background" presStyleLbl="node0" presStyleIdx="0" presStyleCnt="2"/>
      <dgm:spPr/>
    </dgm:pt>
    <dgm:pt modelId="{8E2E758C-2DFF-479E-98CA-C706B7D548F3}" type="pres">
      <dgm:prSet presAssocID="{71C9A7AC-9A9E-4DF1-92FF-95D8E48A6A37}" presName="text" presStyleLbl="fgAcc0" presStyleIdx="0" presStyleCnt="2">
        <dgm:presLayoutVars>
          <dgm:chPref val="3"/>
        </dgm:presLayoutVars>
      </dgm:prSet>
      <dgm:spPr/>
    </dgm:pt>
    <dgm:pt modelId="{3BBE20E2-BD3F-41B7-AD31-678F68FF85E7}" type="pres">
      <dgm:prSet presAssocID="{71C9A7AC-9A9E-4DF1-92FF-95D8E48A6A37}" presName="hierChild2" presStyleCnt="0"/>
      <dgm:spPr/>
    </dgm:pt>
    <dgm:pt modelId="{3A530B3F-39D8-4E54-9C7E-F8AC4786AF13}" type="pres">
      <dgm:prSet presAssocID="{533E3499-52B9-4703-925C-3040DDB75EE2}" presName="hierRoot1" presStyleCnt="0"/>
      <dgm:spPr/>
    </dgm:pt>
    <dgm:pt modelId="{9E5AA026-ADA8-408F-9AB9-11B4AF8D6948}" type="pres">
      <dgm:prSet presAssocID="{533E3499-52B9-4703-925C-3040DDB75EE2}" presName="composite" presStyleCnt="0"/>
      <dgm:spPr/>
    </dgm:pt>
    <dgm:pt modelId="{269EB183-548A-4555-8C7D-05BD545DA286}" type="pres">
      <dgm:prSet presAssocID="{533E3499-52B9-4703-925C-3040DDB75EE2}" presName="background" presStyleLbl="node0" presStyleIdx="1" presStyleCnt="2"/>
      <dgm:spPr/>
    </dgm:pt>
    <dgm:pt modelId="{55F753A8-A9F9-4FF2-94E9-E5D0CDE5D99B}" type="pres">
      <dgm:prSet presAssocID="{533E3499-52B9-4703-925C-3040DDB75EE2}" presName="text" presStyleLbl="fgAcc0" presStyleIdx="1" presStyleCnt="2">
        <dgm:presLayoutVars>
          <dgm:chPref val="3"/>
        </dgm:presLayoutVars>
      </dgm:prSet>
      <dgm:spPr/>
    </dgm:pt>
    <dgm:pt modelId="{CF77D42A-D0DF-4E34-9D97-4E7CD50D7B9F}" type="pres">
      <dgm:prSet presAssocID="{533E3499-52B9-4703-925C-3040DDB75EE2}" presName="hierChild2" presStyleCnt="0"/>
      <dgm:spPr/>
    </dgm:pt>
  </dgm:ptLst>
  <dgm:cxnLst>
    <dgm:cxn modelId="{B5871214-E49B-43A3-8F78-6E0F787331F5}" type="presOf" srcId="{533E3499-52B9-4703-925C-3040DDB75EE2}" destId="{55F753A8-A9F9-4FF2-94E9-E5D0CDE5D99B}" srcOrd="0" destOrd="0" presId="urn:microsoft.com/office/officeart/2005/8/layout/hierarchy1"/>
    <dgm:cxn modelId="{AD0D9E64-6034-4BE7-BB6F-972E6DBD2CB2}" type="presOf" srcId="{7A12475C-663E-4F41-97EA-9D08CDAD084D}" destId="{F4C0CED9-8FE0-4481-8A5C-4A4D59EA2C2C}" srcOrd="0" destOrd="0" presId="urn:microsoft.com/office/officeart/2005/8/layout/hierarchy1"/>
    <dgm:cxn modelId="{935A476A-8670-41CA-9C01-058C1D42FA60}" type="presOf" srcId="{71C9A7AC-9A9E-4DF1-92FF-95D8E48A6A37}" destId="{8E2E758C-2DFF-479E-98CA-C706B7D548F3}" srcOrd="0" destOrd="0" presId="urn:microsoft.com/office/officeart/2005/8/layout/hierarchy1"/>
    <dgm:cxn modelId="{C076FAAA-3E69-438E-A69C-46A0CFB06959}" srcId="{7A12475C-663E-4F41-97EA-9D08CDAD084D}" destId="{533E3499-52B9-4703-925C-3040DDB75EE2}" srcOrd="1" destOrd="0" parTransId="{B0C3E5B7-AC47-410C-88D4-25898E59C229}" sibTransId="{7500DECE-478D-48B5-B2F9-43A7C03C4B91}"/>
    <dgm:cxn modelId="{9BECC2EF-F033-42B2-8B9D-1DB7BAF7D9B0}" srcId="{7A12475C-663E-4F41-97EA-9D08CDAD084D}" destId="{71C9A7AC-9A9E-4DF1-92FF-95D8E48A6A37}" srcOrd="0" destOrd="0" parTransId="{AB822587-55CC-46D2-93B1-6A7E836C96B5}" sibTransId="{C3E46897-0C1B-4B71-888F-B4755BECC7E3}"/>
    <dgm:cxn modelId="{16F3E548-0087-465D-9718-C9808071D629}" type="presParOf" srcId="{F4C0CED9-8FE0-4481-8A5C-4A4D59EA2C2C}" destId="{DCB01A81-99A4-41CB-8F92-90E30586F928}" srcOrd="0" destOrd="0" presId="urn:microsoft.com/office/officeart/2005/8/layout/hierarchy1"/>
    <dgm:cxn modelId="{D6E64AB6-0B33-4434-B32C-5FFA8057F64D}" type="presParOf" srcId="{DCB01A81-99A4-41CB-8F92-90E30586F928}" destId="{97055EBC-57DE-48AF-8563-573091C3671F}" srcOrd="0" destOrd="0" presId="urn:microsoft.com/office/officeart/2005/8/layout/hierarchy1"/>
    <dgm:cxn modelId="{09E36EBE-3AA2-4123-9767-BDB498F882AF}" type="presParOf" srcId="{97055EBC-57DE-48AF-8563-573091C3671F}" destId="{AEDEDD31-5AD6-4BD0-AD45-5EE14B71714F}" srcOrd="0" destOrd="0" presId="urn:microsoft.com/office/officeart/2005/8/layout/hierarchy1"/>
    <dgm:cxn modelId="{E9B7CB01-54CD-4853-8B8A-589EF8ADF130}" type="presParOf" srcId="{97055EBC-57DE-48AF-8563-573091C3671F}" destId="{8E2E758C-2DFF-479E-98CA-C706B7D548F3}" srcOrd="1" destOrd="0" presId="urn:microsoft.com/office/officeart/2005/8/layout/hierarchy1"/>
    <dgm:cxn modelId="{49BDDAEE-0669-4F35-A872-4BE297431D71}" type="presParOf" srcId="{DCB01A81-99A4-41CB-8F92-90E30586F928}" destId="{3BBE20E2-BD3F-41B7-AD31-678F68FF85E7}" srcOrd="1" destOrd="0" presId="urn:microsoft.com/office/officeart/2005/8/layout/hierarchy1"/>
    <dgm:cxn modelId="{17DA0BBB-7B22-4F27-B740-91CB1FB7647B}" type="presParOf" srcId="{F4C0CED9-8FE0-4481-8A5C-4A4D59EA2C2C}" destId="{3A530B3F-39D8-4E54-9C7E-F8AC4786AF13}" srcOrd="1" destOrd="0" presId="urn:microsoft.com/office/officeart/2005/8/layout/hierarchy1"/>
    <dgm:cxn modelId="{3B26785B-A631-4490-AB11-BC2832A0CC25}" type="presParOf" srcId="{3A530B3F-39D8-4E54-9C7E-F8AC4786AF13}" destId="{9E5AA026-ADA8-408F-9AB9-11B4AF8D6948}" srcOrd="0" destOrd="0" presId="urn:microsoft.com/office/officeart/2005/8/layout/hierarchy1"/>
    <dgm:cxn modelId="{B6BDD8AA-6564-4893-9F61-55E7AE456AAF}" type="presParOf" srcId="{9E5AA026-ADA8-408F-9AB9-11B4AF8D6948}" destId="{269EB183-548A-4555-8C7D-05BD545DA286}" srcOrd="0" destOrd="0" presId="urn:microsoft.com/office/officeart/2005/8/layout/hierarchy1"/>
    <dgm:cxn modelId="{BE3F248D-2E74-4055-8B3E-0455B2542F5F}" type="presParOf" srcId="{9E5AA026-ADA8-408F-9AB9-11B4AF8D6948}" destId="{55F753A8-A9F9-4FF2-94E9-E5D0CDE5D99B}" srcOrd="1" destOrd="0" presId="urn:microsoft.com/office/officeart/2005/8/layout/hierarchy1"/>
    <dgm:cxn modelId="{366AFD1A-2A64-4B4A-BADF-09B0580D34BF}" type="presParOf" srcId="{3A530B3F-39D8-4E54-9C7E-F8AC4786AF13}" destId="{CF77D42A-D0DF-4E34-9D97-4E7CD50D7B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1E705A-D679-4117-9E50-1E804D1B4E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CB35A3D-505C-47FC-ABB8-5D5D555A9EF9}">
      <dgm:prSet/>
      <dgm:spPr/>
      <dgm:t>
        <a:bodyPr/>
        <a:lstStyle/>
        <a:p>
          <a:r>
            <a:rPr lang="en-US" b="1" i="0" baseline="0"/>
            <a:t>Frontend:</a:t>
          </a:r>
          <a:r>
            <a:rPr lang="en-US" b="0" i="0" baseline="0"/>
            <a:t> Responsive web interface for customers, admins, and delivery staff.</a:t>
          </a:r>
          <a:endParaRPr lang="en-US"/>
        </a:p>
      </dgm:t>
    </dgm:pt>
    <dgm:pt modelId="{A2CE35CE-DD60-480B-B03F-FD8474915AC2}" type="parTrans" cxnId="{F9E9B0D8-74EA-4513-AF5A-27C587CA10AA}">
      <dgm:prSet/>
      <dgm:spPr/>
      <dgm:t>
        <a:bodyPr/>
        <a:lstStyle/>
        <a:p>
          <a:endParaRPr lang="en-US"/>
        </a:p>
      </dgm:t>
    </dgm:pt>
    <dgm:pt modelId="{0ECD9C4C-DB2D-490C-870A-868052F7D919}" type="sibTrans" cxnId="{F9E9B0D8-74EA-4513-AF5A-27C587CA10AA}">
      <dgm:prSet/>
      <dgm:spPr/>
      <dgm:t>
        <a:bodyPr/>
        <a:lstStyle/>
        <a:p>
          <a:endParaRPr lang="en-US"/>
        </a:p>
      </dgm:t>
    </dgm:pt>
    <dgm:pt modelId="{18AC5CDC-1E53-415D-A15A-B0256850BBC0}">
      <dgm:prSet/>
      <dgm:spPr/>
      <dgm:t>
        <a:bodyPr/>
        <a:lstStyle/>
        <a:p>
          <a:r>
            <a:rPr lang="en-US" b="1" i="0" baseline="0" dirty="0"/>
            <a:t>Backend:</a:t>
          </a:r>
          <a:r>
            <a:rPr lang="en-US" b="0" i="0" baseline="0" dirty="0"/>
            <a:t> REST API server handling business logic and database communication.</a:t>
          </a:r>
          <a:endParaRPr lang="en-US" dirty="0"/>
        </a:p>
      </dgm:t>
    </dgm:pt>
    <dgm:pt modelId="{267E0F6C-2C36-4E5E-B2EF-E026EB4C5CEF}" type="parTrans" cxnId="{03A24EC3-700D-42FA-9DA4-3C01F230989C}">
      <dgm:prSet/>
      <dgm:spPr/>
      <dgm:t>
        <a:bodyPr/>
        <a:lstStyle/>
        <a:p>
          <a:endParaRPr lang="en-US"/>
        </a:p>
      </dgm:t>
    </dgm:pt>
    <dgm:pt modelId="{C3484615-E1EB-4FA1-9149-5FE6B7D0DC73}" type="sibTrans" cxnId="{03A24EC3-700D-42FA-9DA4-3C01F230989C}">
      <dgm:prSet/>
      <dgm:spPr/>
      <dgm:t>
        <a:bodyPr/>
        <a:lstStyle/>
        <a:p>
          <a:endParaRPr lang="en-US"/>
        </a:p>
      </dgm:t>
    </dgm:pt>
    <dgm:pt modelId="{013BE9C2-40C7-42A3-A500-E82E22861A46}">
      <dgm:prSet/>
      <dgm:spPr/>
      <dgm:t>
        <a:bodyPr/>
        <a:lstStyle/>
        <a:p>
          <a:r>
            <a:rPr lang="en-US" b="1" i="0" baseline="0"/>
            <a:t>Database:</a:t>
          </a:r>
          <a:r>
            <a:rPr lang="en-US" b="0" i="0" baseline="0"/>
            <a:t> Secure storage of user accounts, orders, and delivery information.</a:t>
          </a:r>
          <a:endParaRPr lang="en-US"/>
        </a:p>
      </dgm:t>
    </dgm:pt>
    <dgm:pt modelId="{1EB34D0F-CB48-48FB-ABC0-FD8D4C456685}" type="parTrans" cxnId="{9324D8A8-0D35-4DE3-88D8-AB15BC24C0DC}">
      <dgm:prSet/>
      <dgm:spPr/>
      <dgm:t>
        <a:bodyPr/>
        <a:lstStyle/>
        <a:p>
          <a:endParaRPr lang="en-US"/>
        </a:p>
      </dgm:t>
    </dgm:pt>
    <dgm:pt modelId="{A7B1D10E-49DC-4525-8DA6-FDB02E54711E}" type="sibTrans" cxnId="{9324D8A8-0D35-4DE3-88D8-AB15BC24C0DC}">
      <dgm:prSet/>
      <dgm:spPr/>
      <dgm:t>
        <a:bodyPr/>
        <a:lstStyle/>
        <a:p>
          <a:endParaRPr lang="en-US"/>
        </a:p>
      </dgm:t>
    </dgm:pt>
    <dgm:pt modelId="{FDB93154-AE99-4F84-BEA5-247326E93D14}">
      <dgm:prSet/>
      <dgm:spPr/>
      <dgm:t>
        <a:bodyPr/>
        <a:lstStyle/>
        <a:p>
          <a:r>
            <a:rPr lang="en-US" b="1" i="0" baseline="0" dirty="0"/>
            <a:t>Actors:</a:t>
          </a:r>
          <a:r>
            <a:rPr lang="en-US" b="0" i="0" baseline="0" dirty="0"/>
            <a:t> Customer, Admin, Employees, Database.</a:t>
          </a:r>
          <a:endParaRPr lang="en-US" dirty="0"/>
        </a:p>
      </dgm:t>
    </dgm:pt>
    <dgm:pt modelId="{57906D17-2AF7-43D4-8F7D-F52EA8C2F5AB}" type="parTrans" cxnId="{B27D4B85-8EFE-4C49-B4D1-A9566CA24F6C}">
      <dgm:prSet/>
      <dgm:spPr/>
      <dgm:t>
        <a:bodyPr/>
        <a:lstStyle/>
        <a:p>
          <a:endParaRPr lang="en-US"/>
        </a:p>
      </dgm:t>
    </dgm:pt>
    <dgm:pt modelId="{9578673D-A92B-4B92-8C23-9D3C65A07116}" type="sibTrans" cxnId="{B27D4B85-8EFE-4C49-B4D1-A9566CA24F6C}">
      <dgm:prSet/>
      <dgm:spPr/>
      <dgm:t>
        <a:bodyPr/>
        <a:lstStyle/>
        <a:p>
          <a:endParaRPr lang="en-US"/>
        </a:p>
      </dgm:t>
    </dgm:pt>
    <dgm:pt modelId="{38F8AD57-50F7-44F4-882B-BE7675030F41}" type="pres">
      <dgm:prSet presAssocID="{B61E705A-D679-4117-9E50-1E804D1B4E9A}" presName="root" presStyleCnt="0">
        <dgm:presLayoutVars>
          <dgm:dir/>
          <dgm:resizeHandles val="exact"/>
        </dgm:presLayoutVars>
      </dgm:prSet>
      <dgm:spPr/>
    </dgm:pt>
    <dgm:pt modelId="{1709C602-3E93-4905-8801-32257ECF6D8C}" type="pres">
      <dgm:prSet presAssocID="{2CB35A3D-505C-47FC-ABB8-5D5D555A9EF9}" presName="compNode" presStyleCnt="0"/>
      <dgm:spPr/>
    </dgm:pt>
    <dgm:pt modelId="{EE6A9CA5-57CF-4BFD-811B-96B23606DB9A}" type="pres">
      <dgm:prSet presAssocID="{2CB35A3D-505C-47FC-ABB8-5D5D555A9EF9}" presName="bgRect" presStyleLbl="bgShp" presStyleIdx="0" presStyleCnt="4"/>
      <dgm:spPr/>
    </dgm:pt>
    <dgm:pt modelId="{02889E50-7722-4FF0-AF92-07D7F71FD205}" type="pres">
      <dgm:prSet presAssocID="{2CB35A3D-505C-47FC-ABB8-5D5D555A9E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6E8914B-60FC-4191-93A3-07697EEF52E6}" type="pres">
      <dgm:prSet presAssocID="{2CB35A3D-505C-47FC-ABB8-5D5D555A9EF9}" presName="spaceRect" presStyleCnt="0"/>
      <dgm:spPr/>
    </dgm:pt>
    <dgm:pt modelId="{FB83A1BB-4CCE-4828-A47E-348DBD879A73}" type="pres">
      <dgm:prSet presAssocID="{2CB35A3D-505C-47FC-ABB8-5D5D555A9EF9}" presName="parTx" presStyleLbl="revTx" presStyleIdx="0" presStyleCnt="4">
        <dgm:presLayoutVars>
          <dgm:chMax val="0"/>
          <dgm:chPref val="0"/>
        </dgm:presLayoutVars>
      </dgm:prSet>
      <dgm:spPr/>
    </dgm:pt>
    <dgm:pt modelId="{E1658C0B-176A-4F45-A182-C8E7B5D6C1DF}" type="pres">
      <dgm:prSet presAssocID="{0ECD9C4C-DB2D-490C-870A-868052F7D919}" presName="sibTrans" presStyleCnt="0"/>
      <dgm:spPr/>
    </dgm:pt>
    <dgm:pt modelId="{8F87B12B-3662-4475-A478-32A58ED15B87}" type="pres">
      <dgm:prSet presAssocID="{18AC5CDC-1E53-415D-A15A-B0256850BBC0}" presName="compNode" presStyleCnt="0"/>
      <dgm:spPr/>
    </dgm:pt>
    <dgm:pt modelId="{C76DFBEC-F624-4E94-93F5-B0EE29C6879E}" type="pres">
      <dgm:prSet presAssocID="{18AC5CDC-1E53-415D-A15A-B0256850BBC0}" presName="bgRect" presStyleLbl="bgShp" presStyleIdx="1" presStyleCnt="4"/>
      <dgm:spPr/>
    </dgm:pt>
    <dgm:pt modelId="{DA6CD553-9FF4-40F2-8519-4A192FFFE6B6}" type="pres">
      <dgm:prSet presAssocID="{18AC5CDC-1E53-415D-A15A-B0256850BB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1B2FFB6-594D-4C7C-8B47-D4D41A217534}" type="pres">
      <dgm:prSet presAssocID="{18AC5CDC-1E53-415D-A15A-B0256850BBC0}" presName="spaceRect" presStyleCnt="0"/>
      <dgm:spPr/>
    </dgm:pt>
    <dgm:pt modelId="{EEC792A2-881A-428C-A3A8-DFC6886658A9}" type="pres">
      <dgm:prSet presAssocID="{18AC5CDC-1E53-415D-A15A-B0256850BBC0}" presName="parTx" presStyleLbl="revTx" presStyleIdx="1" presStyleCnt="4">
        <dgm:presLayoutVars>
          <dgm:chMax val="0"/>
          <dgm:chPref val="0"/>
        </dgm:presLayoutVars>
      </dgm:prSet>
      <dgm:spPr/>
    </dgm:pt>
    <dgm:pt modelId="{B672EAC3-4F71-4D5F-945E-A7555186CECC}" type="pres">
      <dgm:prSet presAssocID="{C3484615-E1EB-4FA1-9149-5FE6B7D0DC73}" presName="sibTrans" presStyleCnt="0"/>
      <dgm:spPr/>
    </dgm:pt>
    <dgm:pt modelId="{8E94A772-9FED-44D3-AE72-E1CB291C2CE9}" type="pres">
      <dgm:prSet presAssocID="{013BE9C2-40C7-42A3-A500-E82E22861A46}" presName="compNode" presStyleCnt="0"/>
      <dgm:spPr/>
    </dgm:pt>
    <dgm:pt modelId="{92B93759-685D-45D8-AF69-02361FE353F4}" type="pres">
      <dgm:prSet presAssocID="{013BE9C2-40C7-42A3-A500-E82E22861A46}" presName="bgRect" presStyleLbl="bgShp" presStyleIdx="2" presStyleCnt="4"/>
      <dgm:spPr/>
    </dgm:pt>
    <dgm:pt modelId="{90CA8332-147D-46AB-BEB8-A75ADCBFC541}" type="pres">
      <dgm:prSet presAssocID="{013BE9C2-40C7-42A3-A500-E82E22861A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4D9F086-0C31-409F-8A1A-732EC3636859}" type="pres">
      <dgm:prSet presAssocID="{013BE9C2-40C7-42A3-A500-E82E22861A46}" presName="spaceRect" presStyleCnt="0"/>
      <dgm:spPr/>
    </dgm:pt>
    <dgm:pt modelId="{D73B5DD7-1408-4632-9159-DA1395857561}" type="pres">
      <dgm:prSet presAssocID="{013BE9C2-40C7-42A3-A500-E82E22861A46}" presName="parTx" presStyleLbl="revTx" presStyleIdx="2" presStyleCnt="4">
        <dgm:presLayoutVars>
          <dgm:chMax val="0"/>
          <dgm:chPref val="0"/>
        </dgm:presLayoutVars>
      </dgm:prSet>
      <dgm:spPr/>
    </dgm:pt>
    <dgm:pt modelId="{9ECF5361-F5F6-43BD-B19D-7828229A512A}" type="pres">
      <dgm:prSet presAssocID="{A7B1D10E-49DC-4525-8DA6-FDB02E54711E}" presName="sibTrans" presStyleCnt="0"/>
      <dgm:spPr/>
    </dgm:pt>
    <dgm:pt modelId="{0D75745E-DD7E-4795-A85E-4F7F89356767}" type="pres">
      <dgm:prSet presAssocID="{FDB93154-AE99-4F84-BEA5-247326E93D14}" presName="compNode" presStyleCnt="0"/>
      <dgm:spPr/>
    </dgm:pt>
    <dgm:pt modelId="{193BB1C7-6644-434B-862D-7989C73DC747}" type="pres">
      <dgm:prSet presAssocID="{FDB93154-AE99-4F84-BEA5-247326E93D14}" presName="bgRect" presStyleLbl="bgShp" presStyleIdx="3" presStyleCnt="4"/>
      <dgm:spPr/>
    </dgm:pt>
    <dgm:pt modelId="{87AF34F4-6284-4911-AC8C-267F9DADE627}" type="pres">
      <dgm:prSet presAssocID="{FDB93154-AE99-4F84-BEA5-247326E93D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AA0E3F6-2839-4547-A7D1-9A28B8339609}" type="pres">
      <dgm:prSet presAssocID="{FDB93154-AE99-4F84-BEA5-247326E93D14}" presName="spaceRect" presStyleCnt="0"/>
      <dgm:spPr/>
    </dgm:pt>
    <dgm:pt modelId="{7877A483-1B97-498F-A7AA-BAE4571F964D}" type="pres">
      <dgm:prSet presAssocID="{FDB93154-AE99-4F84-BEA5-247326E93D1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229C28-562C-434F-8B2E-0F3B0A4CEA52}" type="presOf" srcId="{2CB35A3D-505C-47FC-ABB8-5D5D555A9EF9}" destId="{FB83A1BB-4CCE-4828-A47E-348DBD879A73}" srcOrd="0" destOrd="0" presId="urn:microsoft.com/office/officeart/2018/2/layout/IconVerticalSolidList"/>
    <dgm:cxn modelId="{06F84F42-AE43-45F1-8F42-872958F33E4C}" type="presOf" srcId="{013BE9C2-40C7-42A3-A500-E82E22861A46}" destId="{D73B5DD7-1408-4632-9159-DA1395857561}" srcOrd="0" destOrd="0" presId="urn:microsoft.com/office/officeart/2018/2/layout/IconVerticalSolidList"/>
    <dgm:cxn modelId="{701C4348-ACF7-438F-83E6-9B60C7DEFAF1}" type="presOf" srcId="{FDB93154-AE99-4F84-BEA5-247326E93D14}" destId="{7877A483-1B97-498F-A7AA-BAE4571F964D}" srcOrd="0" destOrd="0" presId="urn:microsoft.com/office/officeart/2018/2/layout/IconVerticalSolidList"/>
    <dgm:cxn modelId="{BC72C74C-77C8-4319-B5D8-3F2530230EED}" type="presOf" srcId="{18AC5CDC-1E53-415D-A15A-B0256850BBC0}" destId="{EEC792A2-881A-428C-A3A8-DFC6886658A9}" srcOrd="0" destOrd="0" presId="urn:microsoft.com/office/officeart/2018/2/layout/IconVerticalSolidList"/>
    <dgm:cxn modelId="{265EFA83-16BC-4147-86C8-0048C2C613F1}" type="presOf" srcId="{B61E705A-D679-4117-9E50-1E804D1B4E9A}" destId="{38F8AD57-50F7-44F4-882B-BE7675030F41}" srcOrd="0" destOrd="0" presId="urn:microsoft.com/office/officeart/2018/2/layout/IconVerticalSolidList"/>
    <dgm:cxn modelId="{B27D4B85-8EFE-4C49-B4D1-A9566CA24F6C}" srcId="{B61E705A-D679-4117-9E50-1E804D1B4E9A}" destId="{FDB93154-AE99-4F84-BEA5-247326E93D14}" srcOrd="3" destOrd="0" parTransId="{57906D17-2AF7-43D4-8F7D-F52EA8C2F5AB}" sibTransId="{9578673D-A92B-4B92-8C23-9D3C65A07116}"/>
    <dgm:cxn modelId="{9324D8A8-0D35-4DE3-88D8-AB15BC24C0DC}" srcId="{B61E705A-D679-4117-9E50-1E804D1B4E9A}" destId="{013BE9C2-40C7-42A3-A500-E82E22861A46}" srcOrd="2" destOrd="0" parTransId="{1EB34D0F-CB48-48FB-ABC0-FD8D4C456685}" sibTransId="{A7B1D10E-49DC-4525-8DA6-FDB02E54711E}"/>
    <dgm:cxn modelId="{03A24EC3-700D-42FA-9DA4-3C01F230989C}" srcId="{B61E705A-D679-4117-9E50-1E804D1B4E9A}" destId="{18AC5CDC-1E53-415D-A15A-B0256850BBC0}" srcOrd="1" destOrd="0" parTransId="{267E0F6C-2C36-4E5E-B2EF-E026EB4C5CEF}" sibTransId="{C3484615-E1EB-4FA1-9149-5FE6B7D0DC73}"/>
    <dgm:cxn modelId="{F9E9B0D8-74EA-4513-AF5A-27C587CA10AA}" srcId="{B61E705A-D679-4117-9E50-1E804D1B4E9A}" destId="{2CB35A3D-505C-47FC-ABB8-5D5D555A9EF9}" srcOrd="0" destOrd="0" parTransId="{A2CE35CE-DD60-480B-B03F-FD8474915AC2}" sibTransId="{0ECD9C4C-DB2D-490C-870A-868052F7D919}"/>
    <dgm:cxn modelId="{DC1E5F2F-9F6A-455A-B593-CBCC2713F543}" type="presParOf" srcId="{38F8AD57-50F7-44F4-882B-BE7675030F41}" destId="{1709C602-3E93-4905-8801-32257ECF6D8C}" srcOrd="0" destOrd="0" presId="urn:microsoft.com/office/officeart/2018/2/layout/IconVerticalSolidList"/>
    <dgm:cxn modelId="{1038DD90-E913-4DB8-B99E-F0D24C19E2B8}" type="presParOf" srcId="{1709C602-3E93-4905-8801-32257ECF6D8C}" destId="{EE6A9CA5-57CF-4BFD-811B-96B23606DB9A}" srcOrd="0" destOrd="0" presId="urn:microsoft.com/office/officeart/2018/2/layout/IconVerticalSolidList"/>
    <dgm:cxn modelId="{156C1D32-DBF7-4254-ACF9-6284DF4A93A5}" type="presParOf" srcId="{1709C602-3E93-4905-8801-32257ECF6D8C}" destId="{02889E50-7722-4FF0-AF92-07D7F71FD205}" srcOrd="1" destOrd="0" presId="urn:microsoft.com/office/officeart/2018/2/layout/IconVerticalSolidList"/>
    <dgm:cxn modelId="{56DB4676-3461-416F-9619-5848A51C0C9D}" type="presParOf" srcId="{1709C602-3E93-4905-8801-32257ECF6D8C}" destId="{F6E8914B-60FC-4191-93A3-07697EEF52E6}" srcOrd="2" destOrd="0" presId="urn:microsoft.com/office/officeart/2018/2/layout/IconVerticalSolidList"/>
    <dgm:cxn modelId="{80F730DA-B0FB-4BE3-B22A-42ACD2DC6941}" type="presParOf" srcId="{1709C602-3E93-4905-8801-32257ECF6D8C}" destId="{FB83A1BB-4CCE-4828-A47E-348DBD879A73}" srcOrd="3" destOrd="0" presId="urn:microsoft.com/office/officeart/2018/2/layout/IconVerticalSolidList"/>
    <dgm:cxn modelId="{BADFCD11-52ED-4A9A-A773-8135268BA1E4}" type="presParOf" srcId="{38F8AD57-50F7-44F4-882B-BE7675030F41}" destId="{E1658C0B-176A-4F45-A182-C8E7B5D6C1DF}" srcOrd="1" destOrd="0" presId="urn:microsoft.com/office/officeart/2018/2/layout/IconVerticalSolidList"/>
    <dgm:cxn modelId="{0AA80C8E-9685-43EE-9AD4-00040A48B9D5}" type="presParOf" srcId="{38F8AD57-50F7-44F4-882B-BE7675030F41}" destId="{8F87B12B-3662-4475-A478-32A58ED15B87}" srcOrd="2" destOrd="0" presId="urn:microsoft.com/office/officeart/2018/2/layout/IconVerticalSolidList"/>
    <dgm:cxn modelId="{6E83D6F8-30F2-496E-BB57-EC13D42B1EA8}" type="presParOf" srcId="{8F87B12B-3662-4475-A478-32A58ED15B87}" destId="{C76DFBEC-F624-4E94-93F5-B0EE29C6879E}" srcOrd="0" destOrd="0" presId="urn:microsoft.com/office/officeart/2018/2/layout/IconVerticalSolidList"/>
    <dgm:cxn modelId="{37EA26A7-82BA-4908-A62B-D75A6936F3E2}" type="presParOf" srcId="{8F87B12B-3662-4475-A478-32A58ED15B87}" destId="{DA6CD553-9FF4-40F2-8519-4A192FFFE6B6}" srcOrd="1" destOrd="0" presId="urn:microsoft.com/office/officeart/2018/2/layout/IconVerticalSolidList"/>
    <dgm:cxn modelId="{30379F6A-9BF3-4C35-BCBE-258DF91CB1EF}" type="presParOf" srcId="{8F87B12B-3662-4475-A478-32A58ED15B87}" destId="{E1B2FFB6-594D-4C7C-8B47-D4D41A217534}" srcOrd="2" destOrd="0" presId="urn:microsoft.com/office/officeart/2018/2/layout/IconVerticalSolidList"/>
    <dgm:cxn modelId="{3D68EC0A-236A-496A-8BF0-DA08799D19E3}" type="presParOf" srcId="{8F87B12B-3662-4475-A478-32A58ED15B87}" destId="{EEC792A2-881A-428C-A3A8-DFC6886658A9}" srcOrd="3" destOrd="0" presId="urn:microsoft.com/office/officeart/2018/2/layout/IconVerticalSolidList"/>
    <dgm:cxn modelId="{F3C44319-A1F4-451F-8511-631716096377}" type="presParOf" srcId="{38F8AD57-50F7-44F4-882B-BE7675030F41}" destId="{B672EAC3-4F71-4D5F-945E-A7555186CECC}" srcOrd="3" destOrd="0" presId="urn:microsoft.com/office/officeart/2018/2/layout/IconVerticalSolidList"/>
    <dgm:cxn modelId="{1CBA96DE-9212-4BE6-8D09-590E0DA0408B}" type="presParOf" srcId="{38F8AD57-50F7-44F4-882B-BE7675030F41}" destId="{8E94A772-9FED-44D3-AE72-E1CB291C2CE9}" srcOrd="4" destOrd="0" presId="urn:microsoft.com/office/officeart/2018/2/layout/IconVerticalSolidList"/>
    <dgm:cxn modelId="{41661330-AE5C-43D5-A77A-FF2D5EF9D04D}" type="presParOf" srcId="{8E94A772-9FED-44D3-AE72-E1CB291C2CE9}" destId="{92B93759-685D-45D8-AF69-02361FE353F4}" srcOrd="0" destOrd="0" presId="urn:microsoft.com/office/officeart/2018/2/layout/IconVerticalSolidList"/>
    <dgm:cxn modelId="{EA777641-5483-4ABE-8346-55676B429CC1}" type="presParOf" srcId="{8E94A772-9FED-44D3-AE72-E1CB291C2CE9}" destId="{90CA8332-147D-46AB-BEB8-A75ADCBFC541}" srcOrd="1" destOrd="0" presId="urn:microsoft.com/office/officeart/2018/2/layout/IconVerticalSolidList"/>
    <dgm:cxn modelId="{8FFF3524-DCD2-40AB-81B8-5B1F96AB86FC}" type="presParOf" srcId="{8E94A772-9FED-44D3-AE72-E1CB291C2CE9}" destId="{94D9F086-0C31-409F-8A1A-732EC3636859}" srcOrd="2" destOrd="0" presId="urn:microsoft.com/office/officeart/2018/2/layout/IconVerticalSolidList"/>
    <dgm:cxn modelId="{BCB81062-4C32-43E7-B017-5D564055A980}" type="presParOf" srcId="{8E94A772-9FED-44D3-AE72-E1CB291C2CE9}" destId="{D73B5DD7-1408-4632-9159-DA1395857561}" srcOrd="3" destOrd="0" presId="urn:microsoft.com/office/officeart/2018/2/layout/IconVerticalSolidList"/>
    <dgm:cxn modelId="{749ED2F0-9FD5-45C0-BF68-BE58ECD8BC02}" type="presParOf" srcId="{38F8AD57-50F7-44F4-882B-BE7675030F41}" destId="{9ECF5361-F5F6-43BD-B19D-7828229A512A}" srcOrd="5" destOrd="0" presId="urn:microsoft.com/office/officeart/2018/2/layout/IconVerticalSolidList"/>
    <dgm:cxn modelId="{B196385E-4BAA-423C-BE45-85D3B6ED5B20}" type="presParOf" srcId="{38F8AD57-50F7-44F4-882B-BE7675030F41}" destId="{0D75745E-DD7E-4795-A85E-4F7F89356767}" srcOrd="6" destOrd="0" presId="urn:microsoft.com/office/officeart/2018/2/layout/IconVerticalSolidList"/>
    <dgm:cxn modelId="{A4CACACA-1176-4791-BBD7-AB5B792AAEE1}" type="presParOf" srcId="{0D75745E-DD7E-4795-A85E-4F7F89356767}" destId="{193BB1C7-6644-434B-862D-7989C73DC747}" srcOrd="0" destOrd="0" presId="urn:microsoft.com/office/officeart/2018/2/layout/IconVerticalSolidList"/>
    <dgm:cxn modelId="{E67FC812-159C-4A56-9BA8-13DE75B27617}" type="presParOf" srcId="{0D75745E-DD7E-4795-A85E-4F7F89356767}" destId="{87AF34F4-6284-4911-AC8C-267F9DADE627}" srcOrd="1" destOrd="0" presId="urn:microsoft.com/office/officeart/2018/2/layout/IconVerticalSolidList"/>
    <dgm:cxn modelId="{32616210-A416-4E0B-98DD-CFDAD13C17F7}" type="presParOf" srcId="{0D75745E-DD7E-4795-A85E-4F7F89356767}" destId="{BAA0E3F6-2839-4547-A7D1-9A28B8339609}" srcOrd="2" destOrd="0" presId="urn:microsoft.com/office/officeart/2018/2/layout/IconVerticalSolidList"/>
    <dgm:cxn modelId="{9CF7E5ED-E9EA-4CF2-9DBD-FFDC14B307ED}" type="presParOf" srcId="{0D75745E-DD7E-4795-A85E-4F7F89356767}" destId="{7877A483-1B97-498F-A7AA-BAE4571F96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1A10B1-0D9A-4927-842E-DCBE151CA4F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99A3FC-641D-4183-BCC0-5E0CFAA65460}">
      <dgm:prSet/>
      <dgm:spPr/>
      <dgm:t>
        <a:bodyPr/>
        <a:lstStyle/>
        <a:p>
          <a:r>
            <a:rPr lang="en-US" b="0" i="0" baseline="0"/>
            <a:t>Multiple clients (Web Browsers) interact with the Web Frontend.</a:t>
          </a:r>
          <a:endParaRPr lang="en-US"/>
        </a:p>
      </dgm:t>
    </dgm:pt>
    <dgm:pt modelId="{AD12B1EE-BACF-435F-BF4A-B8B89F15A4EC}" type="parTrans" cxnId="{AB916D7A-E6F8-4DD7-9C61-55376290B7C5}">
      <dgm:prSet/>
      <dgm:spPr/>
      <dgm:t>
        <a:bodyPr/>
        <a:lstStyle/>
        <a:p>
          <a:endParaRPr lang="en-US"/>
        </a:p>
      </dgm:t>
    </dgm:pt>
    <dgm:pt modelId="{28A96B19-5F0A-4943-B787-38DDFED85415}" type="sibTrans" cxnId="{AB916D7A-E6F8-4DD7-9C61-55376290B7C5}">
      <dgm:prSet/>
      <dgm:spPr/>
      <dgm:t>
        <a:bodyPr/>
        <a:lstStyle/>
        <a:p>
          <a:endParaRPr lang="en-US"/>
        </a:p>
      </dgm:t>
    </dgm:pt>
    <dgm:pt modelId="{B362F960-9558-43EF-A20E-5A03BC289C0F}">
      <dgm:prSet/>
      <dgm:spPr/>
      <dgm:t>
        <a:bodyPr/>
        <a:lstStyle/>
        <a:p>
          <a:r>
            <a:rPr lang="en-US" b="0" i="0" baseline="0"/>
            <a:t>Web Frontend communicates with a centralized Server.</a:t>
          </a:r>
          <a:endParaRPr lang="en-US"/>
        </a:p>
      </dgm:t>
    </dgm:pt>
    <dgm:pt modelId="{396D0E5E-E6D9-4791-AAD6-961D91C5FC8C}" type="parTrans" cxnId="{F2F7B045-CC02-471F-8B39-8ED9EFFD3609}">
      <dgm:prSet/>
      <dgm:spPr/>
      <dgm:t>
        <a:bodyPr/>
        <a:lstStyle/>
        <a:p>
          <a:endParaRPr lang="en-US"/>
        </a:p>
      </dgm:t>
    </dgm:pt>
    <dgm:pt modelId="{09033679-22DA-4FA8-A886-6DDC1184F851}" type="sibTrans" cxnId="{F2F7B045-CC02-471F-8B39-8ED9EFFD3609}">
      <dgm:prSet/>
      <dgm:spPr/>
      <dgm:t>
        <a:bodyPr/>
        <a:lstStyle/>
        <a:p>
          <a:endParaRPr lang="en-US"/>
        </a:p>
      </dgm:t>
    </dgm:pt>
    <dgm:pt modelId="{BDAE7A12-62A1-43D0-9707-D51273DA90AF}">
      <dgm:prSet/>
      <dgm:spPr/>
      <dgm:t>
        <a:bodyPr/>
        <a:lstStyle/>
        <a:p>
          <a:r>
            <a:rPr lang="en-US" b="0" i="0" baseline="0"/>
            <a:t>Server processes requests, manages business logic, and interacts with Database.</a:t>
          </a:r>
          <a:endParaRPr lang="en-US"/>
        </a:p>
      </dgm:t>
    </dgm:pt>
    <dgm:pt modelId="{AE488C3B-95BF-4543-A1B4-823A286D524B}" type="parTrans" cxnId="{F763707D-E664-415B-A5FC-4D9583670118}">
      <dgm:prSet/>
      <dgm:spPr/>
      <dgm:t>
        <a:bodyPr/>
        <a:lstStyle/>
        <a:p>
          <a:endParaRPr lang="en-US"/>
        </a:p>
      </dgm:t>
    </dgm:pt>
    <dgm:pt modelId="{EA78E567-975E-4293-952E-7A0099F42C5C}" type="sibTrans" cxnId="{F763707D-E664-415B-A5FC-4D9583670118}">
      <dgm:prSet/>
      <dgm:spPr/>
      <dgm:t>
        <a:bodyPr/>
        <a:lstStyle/>
        <a:p>
          <a:endParaRPr lang="en-US"/>
        </a:p>
      </dgm:t>
    </dgm:pt>
    <dgm:pt modelId="{3F8A805A-4ABA-49B0-8104-3CE8D2605FC7}" type="pres">
      <dgm:prSet presAssocID="{671A10B1-0D9A-4927-842E-DCBE151CA4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4485F8-956A-49FB-9825-309461FC9AD5}" type="pres">
      <dgm:prSet presAssocID="{3499A3FC-641D-4183-BCC0-5E0CFAA65460}" presName="hierRoot1" presStyleCnt="0"/>
      <dgm:spPr/>
    </dgm:pt>
    <dgm:pt modelId="{7449A72F-90A9-411F-A369-A3FEA33335A9}" type="pres">
      <dgm:prSet presAssocID="{3499A3FC-641D-4183-BCC0-5E0CFAA65460}" presName="composite" presStyleCnt="0"/>
      <dgm:spPr/>
    </dgm:pt>
    <dgm:pt modelId="{CE70D06F-554B-4030-8CD1-1CE9F5A128D3}" type="pres">
      <dgm:prSet presAssocID="{3499A3FC-641D-4183-BCC0-5E0CFAA65460}" presName="background" presStyleLbl="node0" presStyleIdx="0" presStyleCnt="3"/>
      <dgm:spPr/>
    </dgm:pt>
    <dgm:pt modelId="{EB80F524-1CE3-4AA3-9097-9C64F98CFA50}" type="pres">
      <dgm:prSet presAssocID="{3499A3FC-641D-4183-BCC0-5E0CFAA65460}" presName="text" presStyleLbl="fgAcc0" presStyleIdx="0" presStyleCnt="3">
        <dgm:presLayoutVars>
          <dgm:chPref val="3"/>
        </dgm:presLayoutVars>
      </dgm:prSet>
      <dgm:spPr/>
    </dgm:pt>
    <dgm:pt modelId="{77B23FDC-4A7C-44A5-976D-C21B479B8F73}" type="pres">
      <dgm:prSet presAssocID="{3499A3FC-641D-4183-BCC0-5E0CFAA65460}" presName="hierChild2" presStyleCnt="0"/>
      <dgm:spPr/>
    </dgm:pt>
    <dgm:pt modelId="{0D6DEAD2-FB92-4D0B-9E07-A9C97BBF6AE8}" type="pres">
      <dgm:prSet presAssocID="{B362F960-9558-43EF-A20E-5A03BC289C0F}" presName="hierRoot1" presStyleCnt="0"/>
      <dgm:spPr/>
    </dgm:pt>
    <dgm:pt modelId="{17A1B369-7A09-4F3C-8505-2549B0CBFA20}" type="pres">
      <dgm:prSet presAssocID="{B362F960-9558-43EF-A20E-5A03BC289C0F}" presName="composite" presStyleCnt="0"/>
      <dgm:spPr/>
    </dgm:pt>
    <dgm:pt modelId="{9A284AE1-F7C6-4C51-B535-E0B4F36258D8}" type="pres">
      <dgm:prSet presAssocID="{B362F960-9558-43EF-A20E-5A03BC289C0F}" presName="background" presStyleLbl="node0" presStyleIdx="1" presStyleCnt="3"/>
      <dgm:spPr/>
    </dgm:pt>
    <dgm:pt modelId="{A5137B7D-4AD9-440D-9406-9DCF1AB3DF83}" type="pres">
      <dgm:prSet presAssocID="{B362F960-9558-43EF-A20E-5A03BC289C0F}" presName="text" presStyleLbl="fgAcc0" presStyleIdx="1" presStyleCnt="3">
        <dgm:presLayoutVars>
          <dgm:chPref val="3"/>
        </dgm:presLayoutVars>
      </dgm:prSet>
      <dgm:spPr/>
    </dgm:pt>
    <dgm:pt modelId="{9C3AAE5D-0B48-4F62-8D4C-86421C8B2265}" type="pres">
      <dgm:prSet presAssocID="{B362F960-9558-43EF-A20E-5A03BC289C0F}" presName="hierChild2" presStyleCnt="0"/>
      <dgm:spPr/>
    </dgm:pt>
    <dgm:pt modelId="{DECA7265-DB89-452A-B3AC-0D31B3692930}" type="pres">
      <dgm:prSet presAssocID="{BDAE7A12-62A1-43D0-9707-D51273DA90AF}" presName="hierRoot1" presStyleCnt="0"/>
      <dgm:spPr/>
    </dgm:pt>
    <dgm:pt modelId="{3C7F87FA-AB97-4AF3-95C8-2662AC45E283}" type="pres">
      <dgm:prSet presAssocID="{BDAE7A12-62A1-43D0-9707-D51273DA90AF}" presName="composite" presStyleCnt="0"/>
      <dgm:spPr/>
    </dgm:pt>
    <dgm:pt modelId="{F395E2E1-61D6-4C26-92B6-1C7F819A2AA5}" type="pres">
      <dgm:prSet presAssocID="{BDAE7A12-62A1-43D0-9707-D51273DA90AF}" presName="background" presStyleLbl="node0" presStyleIdx="2" presStyleCnt="3"/>
      <dgm:spPr/>
    </dgm:pt>
    <dgm:pt modelId="{2A46B773-0EE4-45FB-B35A-B71EA9C283A5}" type="pres">
      <dgm:prSet presAssocID="{BDAE7A12-62A1-43D0-9707-D51273DA90AF}" presName="text" presStyleLbl="fgAcc0" presStyleIdx="2" presStyleCnt="3">
        <dgm:presLayoutVars>
          <dgm:chPref val="3"/>
        </dgm:presLayoutVars>
      </dgm:prSet>
      <dgm:spPr/>
    </dgm:pt>
    <dgm:pt modelId="{1A3C2F8A-E678-4214-815B-D341132DB362}" type="pres">
      <dgm:prSet presAssocID="{BDAE7A12-62A1-43D0-9707-D51273DA90AF}" presName="hierChild2" presStyleCnt="0"/>
      <dgm:spPr/>
    </dgm:pt>
  </dgm:ptLst>
  <dgm:cxnLst>
    <dgm:cxn modelId="{F2F7B045-CC02-471F-8B39-8ED9EFFD3609}" srcId="{671A10B1-0D9A-4927-842E-DCBE151CA4FE}" destId="{B362F960-9558-43EF-A20E-5A03BC289C0F}" srcOrd="1" destOrd="0" parTransId="{396D0E5E-E6D9-4791-AAD6-961D91C5FC8C}" sibTransId="{09033679-22DA-4FA8-A886-6DDC1184F851}"/>
    <dgm:cxn modelId="{AB916D7A-E6F8-4DD7-9C61-55376290B7C5}" srcId="{671A10B1-0D9A-4927-842E-DCBE151CA4FE}" destId="{3499A3FC-641D-4183-BCC0-5E0CFAA65460}" srcOrd="0" destOrd="0" parTransId="{AD12B1EE-BACF-435F-BF4A-B8B89F15A4EC}" sibTransId="{28A96B19-5F0A-4943-B787-38DDFED85415}"/>
    <dgm:cxn modelId="{F763707D-E664-415B-A5FC-4D9583670118}" srcId="{671A10B1-0D9A-4927-842E-DCBE151CA4FE}" destId="{BDAE7A12-62A1-43D0-9707-D51273DA90AF}" srcOrd="2" destOrd="0" parTransId="{AE488C3B-95BF-4543-A1B4-823A286D524B}" sibTransId="{EA78E567-975E-4293-952E-7A0099F42C5C}"/>
    <dgm:cxn modelId="{9E1ECF8F-3A31-4509-8FBB-234113E7B256}" type="presOf" srcId="{3499A3FC-641D-4183-BCC0-5E0CFAA65460}" destId="{EB80F524-1CE3-4AA3-9097-9C64F98CFA50}" srcOrd="0" destOrd="0" presId="urn:microsoft.com/office/officeart/2005/8/layout/hierarchy1"/>
    <dgm:cxn modelId="{CB8B7CAA-412C-49C6-9D3E-1266E14D7538}" type="presOf" srcId="{671A10B1-0D9A-4927-842E-DCBE151CA4FE}" destId="{3F8A805A-4ABA-49B0-8104-3CE8D2605FC7}" srcOrd="0" destOrd="0" presId="urn:microsoft.com/office/officeart/2005/8/layout/hierarchy1"/>
    <dgm:cxn modelId="{17738AAD-F04C-4FE5-A8D5-68B9DE1F7377}" type="presOf" srcId="{BDAE7A12-62A1-43D0-9707-D51273DA90AF}" destId="{2A46B773-0EE4-45FB-B35A-B71EA9C283A5}" srcOrd="0" destOrd="0" presId="urn:microsoft.com/office/officeart/2005/8/layout/hierarchy1"/>
    <dgm:cxn modelId="{F52E63DA-4680-4FFF-9307-B1610538ECF4}" type="presOf" srcId="{B362F960-9558-43EF-A20E-5A03BC289C0F}" destId="{A5137B7D-4AD9-440D-9406-9DCF1AB3DF83}" srcOrd="0" destOrd="0" presId="urn:microsoft.com/office/officeart/2005/8/layout/hierarchy1"/>
    <dgm:cxn modelId="{9A898B27-1107-49F2-8167-5E66845B3F20}" type="presParOf" srcId="{3F8A805A-4ABA-49B0-8104-3CE8D2605FC7}" destId="{5A4485F8-956A-49FB-9825-309461FC9AD5}" srcOrd="0" destOrd="0" presId="urn:microsoft.com/office/officeart/2005/8/layout/hierarchy1"/>
    <dgm:cxn modelId="{13DD3FEC-6AEC-4C5B-BF8C-E3D7BC9C9DA5}" type="presParOf" srcId="{5A4485F8-956A-49FB-9825-309461FC9AD5}" destId="{7449A72F-90A9-411F-A369-A3FEA33335A9}" srcOrd="0" destOrd="0" presId="urn:microsoft.com/office/officeart/2005/8/layout/hierarchy1"/>
    <dgm:cxn modelId="{3CF77768-94FF-4B8E-833A-F19BF600F127}" type="presParOf" srcId="{7449A72F-90A9-411F-A369-A3FEA33335A9}" destId="{CE70D06F-554B-4030-8CD1-1CE9F5A128D3}" srcOrd="0" destOrd="0" presId="urn:microsoft.com/office/officeart/2005/8/layout/hierarchy1"/>
    <dgm:cxn modelId="{42D08027-0D87-43D4-B131-232B30C5F2BC}" type="presParOf" srcId="{7449A72F-90A9-411F-A369-A3FEA33335A9}" destId="{EB80F524-1CE3-4AA3-9097-9C64F98CFA50}" srcOrd="1" destOrd="0" presId="urn:microsoft.com/office/officeart/2005/8/layout/hierarchy1"/>
    <dgm:cxn modelId="{5D2377C2-4CBD-4156-9C09-2E2F5E2A2DC6}" type="presParOf" srcId="{5A4485F8-956A-49FB-9825-309461FC9AD5}" destId="{77B23FDC-4A7C-44A5-976D-C21B479B8F73}" srcOrd="1" destOrd="0" presId="urn:microsoft.com/office/officeart/2005/8/layout/hierarchy1"/>
    <dgm:cxn modelId="{530FD70E-1FEB-4187-8554-A1023CACF681}" type="presParOf" srcId="{3F8A805A-4ABA-49B0-8104-3CE8D2605FC7}" destId="{0D6DEAD2-FB92-4D0B-9E07-A9C97BBF6AE8}" srcOrd="1" destOrd="0" presId="urn:microsoft.com/office/officeart/2005/8/layout/hierarchy1"/>
    <dgm:cxn modelId="{36831924-CDE2-40BF-9C85-6A893E952F5B}" type="presParOf" srcId="{0D6DEAD2-FB92-4D0B-9E07-A9C97BBF6AE8}" destId="{17A1B369-7A09-4F3C-8505-2549B0CBFA20}" srcOrd="0" destOrd="0" presId="urn:microsoft.com/office/officeart/2005/8/layout/hierarchy1"/>
    <dgm:cxn modelId="{15221D46-9039-4BD6-8C0C-5C5F5A17A12E}" type="presParOf" srcId="{17A1B369-7A09-4F3C-8505-2549B0CBFA20}" destId="{9A284AE1-F7C6-4C51-B535-E0B4F36258D8}" srcOrd="0" destOrd="0" presId="urn:microsoft.com/office/officeart/2005/8/layout/hierarchy1"/>
    <dgm:cxn modelId="{6A7CAF96-7019-4A01-B496-849E52A128A8}" type="presParOf" srcId="{17A1B369-7A09-4F3C-8505-2549B0CBFA20}" destId="{A5137B7D-4AD9-440D-9406-9DCF1AB3DF83}" srcOrd="1" destOrd="0" presId="urn:microsoft.com/office/officeart/2005/8/layout/hierarchy1"/>
    <dgm:cxn modelId="{933018F5-B1AF-465D-A984-BE2E04BDB83C}" type="presParOf" srcId="{0D6DEAD2-FB92-4D0B-9E07-A9C97BBF6AE8}" destId="{9C3AAE5D-0B48-4F62-8D4C-86421C8B2265}" srcOrd="1" destOrd="0" presId="urn:microsoft.com/office/officeart/2005/8/layout/hierarchy1"/>
    <dgm:cxn modelId="{A3B9C8CB-3447-4D22-A3EE-1DF349ACDE7E}" type="presParOf" srcId="{3F8A805A-4ABA-49B0-8104-3CE8D2605FC7}" destId="{DECA7265-DB89-452A-B3AC-0D31B3692930}" srcOrd="2" destOrd="0" presId="urn:microsoft.com/office/officeart/2005/8/layout/hierarchy1"/>
    <dgm:cxn modelId="{C2BA0453-9DCC-45AD-99F0-0070957FFAC7}" type="presParOf" srcId="{DECA7265-DB89-452A-B3AC-0D31B3692930}" destId="{3C7F87FA-AB97-4AF3-95C8-2662AC45E283}" srcOrd="0" destOrd="0" presId="urn:microsoft.com/office/officeart/2005/8/layout/hierarchy1"/>
    <dgm:cxn modelId="{6282CCBB-D0C4-42B5-8B6F-759DBBFD325E}" type="presParOf" srcId="{3C7F87FA-AB97-4AF3-95C8-2662AC45E283}" destId="{F395E2E1-61D6-4C26-92B6-1C7F819A2AA5}" srcOrd="0" destOrd="0" presId="urn:microsoft.com/office/officeart/2005/8/layout/hierarchy1"/>
    <dgm:cxn modelId="{34408DC1-A4EC-4119-A7E7-84770EE7AE6D}" type="presParOf" srcId="{3C7F87FA-AB97-4AF3-95C8-2662AC45E283}" destId="{2A46B773-0EE4-45FB-B35A-B71EA9C283A5}" srcOrd="1" destOrd="0" presId="urn:microsoft.com/office/officeart/2005/8/layout/hierarchy1"/>
    <dgm:cxn modelId="{FB239630-644B-4B0E-84A2-BAE1E6622E60}" type="presParOf" srcId="{DECA7265-DB89-452A-B3AC-0D31B3692930}" destId="{1A3C2F8A-E678-4214-815B-D341132DB3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252172-6EAC-4862-B83D-95D94D8152B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0859F0-09CB-45B9-ACF1-5CE09EED9DE8}">
      <dgm:prSet/>
      <dgm:spPr/>
      <dgm:t>
        <a:bodyPr/>
        <a:lstStyle/>
        <a:p>
          <a:r>
            <a:rPr lang="en-US" b="0" i="0" baseline="0"/>
            <a:t>Handling real-world issues like API failures, UI bugs, and database optimization.</a:t>
          </a:r>
          <a:endParaRPr lang="en-US"/>
        </a:p>
      </dgm:t>
    </dgm:pt>
    <dgm:pt modelId="{79C015BE-9729-492F-966F-7A491598E07C}" type="parTrans" cxnId="{072592E3-5B1B-4A35-8939-4A6F98859CC2}">
      <dgm:prSet/>
      <dgm:spPr/>
      <dgm:t>
        <a:bodyPr/>
        <a:lstStyle/>
        <a:p>
          <a:endParaRPr lang="en-US"/>
        </a:p>
      </dgm:t>
    </dgm:pt>
    <dgm:pt modelId="{8C69BA69-BABF-42FB-9206-95C4601B13FB}" type="sibTrans" cxnId="{072592E3-5B1B-4A35-8939-4A6F98859CC2}">
      <dgm:prSet/>
      <dgm:spPr/>
      <dgm:t>
        <a:bodyPr/>
        <a:lstStyle/>
        <a:p>
          <a:endParaRPr lang="en-US"/>
        </a:p>
      </dgm:t>
    </dgm:pt>
    <dgm:pt modelId="{26AC0EE6-BD36-4321-9F07-BA1EA04A24F0}">
      <dgm:prSet/>
      <dgm:spPr/>
      <dgm:t>
        <a:bodyPr/>
        <a:lstStyle/>
        <a:p>
          <a:r>
            <a:rPr lang="en-US" b="0" i="0" baseline="0"/>
            <a:t>Improved understanding of Client-Server Architecture.</a:t>
          </a:r>
          <a:endParaRPr lang="en-US"/>
        </a:p>
      </dgm:t>
    </dgm:pt>
    <dgm:pt modelId="{E0D0BE88-864A-4F4A-A222-B553654159FB}" type="parTrans" cxnId="{143C5118-3240-4F88-8195-B44EABEC1A0D}">
      <dgm:prSet/>
      <dgm:spPr/>
      <dgm:t>
        <a:bodyPr/>
        <a:lstStyle/>
        <a:p>
          <a:endParaRPr lang="en-US"/>
        </a:p>
      </dgm:t>
    </dgm:pt>
    <dgm:pt modelId="{1A2B522C-CDD7-4DB5-8D0F-F1647EB8BDF5}" type="sibTrans" cxnId="{143C5118-3240-4F88-8195-B44EABEC1A0D}">
      <dgm:prSet/>
      <dgm:spPr/>
      <dgm:t>
        <a:bodyPr/>
        <a:lstStyle/>
        <a:p>
          <a:endParaRPr lang="en-US"/>
        </a:p>
      </dgm:t>
    </dgm:pt>
    <dgm:pt modelId="{5A98D29A-9ABF-4142-9D66-09E386B1B406}">
      <dgm:prSet/>
      <dgm:spPr/>
      <dgm:t>
        <a:bodyPr/>
        <a:lstStyle/>
        <a:p>
          <a:r>
            <a:rPr lang="en-US"/>
            <a:t>Gained hands-on experience in full-stack web development.</a:t>
          </a:r>
        </a:p>
      </dgm:t>
    </dgm:pt>
    <dgm:pt modelId="{D0C7603D-BF76-46E2-87AE-2B04BE23F92A}" type="parTrans" cxnId="{523DCBF1-F4A9-43C4-AD8E-FA82F083C305}">
      <dgm:prSet/>
      <dgm:spPr/>
      <dgm:t>
        <a:bodyPr/>
        <a:lstStyle/>
        <a:p>
          <a:endParaRPr lang="en-US"/>
        </a:p>
      </dgm:t>
    </dgm:pt>
    <dgm:pt modelId="{44078F22-058A-4C3A-B912-53A929D04EAD}" type="sibTrans" cxnId="{523DCBF1-F4A9-43C4-AD8E-FA82F083C305}">
      <dgm:prSet/>
      <dgm:spPr/>
      <dgm:t>
        <a:bodyPr/>
        <a:lstStyle/>
        <a:p>
          <a:endParaRPr lang="en-US"/>
        </a:p>
      </dgm:t>
    </dgm:pt>
    <dgm:pt modelId="{79BDF17B-24E5-4534-A4A3-7FD53AB82197}">
      <dgm:prSet/>
      <dgm:spPr/>
      <dgm:t>
        <a:bodyPr/>
        <a:lstStyle/>
        <a:p>
          <a:r>
            <a:rPr lang="en-US" b="0" i="0" baseline="0"/>
            <a:t>Gained technical knowledge of how to identify NFRS.</a:t>
          </a:r>
          <a:endParaRPr lang="en-US"/>
        </a:p>
      </dgm:t>
    </dgm:pt>
    <dgm:pt modelId="{93874F03-9AFE-4D05-A535-F621E91DE1FC}" type="parTrans" cxnId="{05AEAB48-43F5-4D4B-9D37-C6679BE6C3B9}">
      <dgm:prSet/>
      <dgm:spPr/>
      <dgm:t>
        <a:bodyPr/>
        <a:lstStyle/>
        <a:p>
          <a:endParaRPr lang="en-US"/>
        </a:p>
      </dgm:t>
    </dgm:pt>
    <dgm:pt modelId="{D762DE3D-8DF7-4240-9A68-3B2A8211E167}" type="sibTrans" cxnId="{05AEAB48-43F5-4D4B-9D37-C6679BE6C3B9}">
      <dgm:prSet/>
      <dgm:spPr/>
      <dgm:t>
        <a:bodyPr/>
        <a:lstStyle/>
        <a:p>
          <a:endParaRPr lang="en-US"/>
        </a:p>
      </dgm:t>
    </dgm:pt>
    <dgm:pt modelId="{A137B939-F86F-4DE2-B357-6445E11F1447}">
      <dgm:prSet/>
      <dgm:spPr/>
      <dgm:t>
        <a:bodyPr/>
        <a:lstStyle/>
        <a:p>
          <a:r>
            <a:rPr lang="en-US"/>
            <a:t>How to nontechnically document the program.</a:t>
          </a:r>
        </a:p>
      </dgm:t>
    </dgm:pt>
    <dgm:pt modelId="{4E2D1FD1-5D76-4A6B-89BA-83C7D10AC112}" type="parTrans" cxnId="{1B692B23-0FDC-4877-8A13-0ADCDE1BC745}">
      <dgm:prSet/>
      <dgm:spPr/>
      <dgm:t>
        <a:bodyPr/>
        <a:lstStyle/>
        <a:p>
          <a:endParaRPr lang="en-US"/>
        </a:p>
      </dgm:t>
    </dgm:pt>
    <dgm:pt modelId="{7D6D2124-E80F-4DC2-824D-4F59C302E5C4}" type="sibTrans" cxnId="{1B692B23-0FDC-4877-8A13-0ADCDE1BC745}">
      <dgm:prSet/>
      <dgm:spPr/>
      <dgm:t>
        <a:bodyPr/>
        <a:lstStyle/>
        <a:p>
          <a:endParaRPr lang="en-US"/>
        </a:p>
      </dgm:t>
    </dgm:pt>
    <dgm:pt modelId="{78826CE3-17A4-47AC-A81D-BBA54BEC116C}">
      <dgm:prSet/>
      <dgm:spPr/>
      <dgm:t>
        <a:bodyPr/>
        <a:lstStyle/>
        <a:p>
          <a:r>
            <a:rPr lang="en-US" b="0" i="0" baseline="0"/>
            <a:t>Learned different diagrams that are part of software development.</a:t>
          </a:r>
          <a:endParaRPr lang="en-US"/>
        </a:p>
      </dgm:t>
    </dgm:pt>
    <dgm:pt modelId="{8577C252-9682-472E-B433-390F9B027FD8}" type="parTrans" cxnId="{44BCA98F-5420-4339-9519-6CA1055BD8C7}">
      <dgm:prSet/>
      <dgm:spPr/>
      <dgm:t>
        <a:bodyPr/>
        <a:lstStyle/>
        <a:p>
          <a:endParaRPr lang="en-US"/>
        </a:p>
      </dgm:t>
    </dgm:pt>
    <dgm:pt modelId="{49755B7F-26E9-443F-BD53-A58B073ED8A6}" type="sibTrans" cxnId="{44BCA98F-5420-4339-9519-6CA1055BD8C7}">
      <dgm:prSet/>
      <dgm:spPr/>
      <dgm:t>
        <a:bodyPr/>
        <a:lstStyle/>
        <a:p>
          <a:endParaRPr lang="en-US"/>
        </a:p>
      </dgm:t>
    </dgm:pt>
    <dgm:pt modelId="{6E0B47E6-E4BA-46F9-AFBC-37639DA65CB2}" type="pres">
      <dgm:prSet presAssocID="{38252172-6EAC-4862-B83D-95D94D8152B7}" presName="diagram" presStyleCnt="0">
        <dgm:presLayoutVars>
          <dgm:dir/>
          <dgm:resizeHandles val="exact"/>
        </dgm:presLayoutVars>
      </dgm:prSet>
      <dgm:spPr/>
    </dgm:pt>
    <dgm:pt modelId="{B2A8D706-0FBE-44B3-9F2B-670B772CB6AD}" type="pres">
      <dgm:prSet presAssocID="{DB0859F0-09CB-45B9-ACF1-5CE09EED9DE8}" presName="node" presStyleLbl="node1" presStyleIdx="0" presStyleCnt="6">
        <dgm:presLayoutVars>
          <dgm:bulletEnabled val="1"/>
        </dgm:presLayoutVars>
      </dgm:prSet>
      <dgm:spPr/>
    </dgm:pt>
    <dgm:pt modelId="{B0827175-1665-415A-AAF6-07FE642474DE}" type="pres">
      <dgm:prSet presAssocID="{8C69BA69-BABF-42FB-9206-95C4601B13FB}" presName="sibTrans" presStyleCnt="0"/>
      <dgm:spPr/>
    </dgm:pt>
    <dgm:pt modelId="{B8267ED8-A43E-4CE4-935F-478A1EEF7872}" type="pres">
      <dgm:prSet presAssocID="{26AC0EE6-BD36-4321-9F07-BA1EA04A24F0}" presName="node" presStyleLbl="node1" presStyleIdx="1" presStyleCnt="6">
        <dgm:presLayoutVars>
          <dgm:bulletEnabled val="1"/>
        </dgm:presLayoutVars>
      </dgm:prSet>
      <dgm:spPr/>
    </dgm:pt>
    <dgm:pt modelId="{2D2B5D6F-B5FF-43C3-9E96-43212A0E55ED}" type="pres">
      <dgm:prSet presAssocID="{1A2B522C-CDD7-4DB5-8D0F-F1647EB8BDF5}" presName="sibTrans" presStyleCnt="0"/>
      <dgm:spPr/>
    </dgm:pt>
    <dgm:pt modelId="{E0AD42B6-C89B-45B2-AB4D-9788CF7A0FC3}" type="pres">
      <dgm:prSet presAssocID="{5A98D29A-9ABF-4142-9D66-09E386B1B406}" presName="node" presStyleLbl="node1" presStyleIdx="2" presStyleCnt="6">
        <dgm:presLayoutVars>
          <dgm:bulletEnabled val="1"/>
        </dgm:presLayoutVars>
      </dgm:prSet>
      <dgm:spPr/>
    </dgm:pt>
    <dgm:pt modelId="{54021F9F-8724-4821-9A82-15ECE69842B4}" type="pres">
      <dgm:prSet presAssocID="{44078F22-058A-4C3A-B912-53A929D04EAD}" presName="sibTrans" presStyleCnt="0"/>
      <dgm:spPr/>
    </dgm:pt>
    <dgm:pt modelId="{7D64598D-400C-4823-9FB9-CCA057D386D3}" type="pres">
      <dgm:prSet presAssocID="{79BDF17B-24E5-4534-A4A3-7FD53AB82197}" presName="node" presStyleLbl="node1" presStyleIdx="3" presStyleCnt="6">
        <dgm:presLayoutVars>
          <dgm:bulletEnabled val="1"/>
        </dgm:presLayoutVars>
      </dgm:prSet>
      <dgm:spPr/>
    </dgm:pt>
    <dgm:pt modelId="{67DB944F-3AAB-480C-8B17-1D79D5EC61E7}" type="pres">
      <dgm:prSet presAssocID="{D762DE3D-8DF7-4240-9A68-3B2A8211E167}" presName="sibTrans" presStyleCnt="0"/>
      <dgm:spPr/>
    </dgm:pt>
    <dgm:pt modelId="{D19191D8-F3D5-425B-86E6-7E325F001BC1}" type="pres">
      <dgm:prSet presAssocID="{A137B939-F86F-4DE2-B357-6445E11F1447}" presName="node" presStyleLbl="node1" presStyleIdx="4" presStyleCnt="6">
        <dgm:presLayoutVars>
          <dgm:bulletEnabled val="1"/>
        </dgm:presLayoutVars>
      </dgm:prSet>
      <dgm:spPr/>
    </dgm:pt>
    <dgm:pt modelId="{5E6E1841-ACE4-4019-91E4-632E71EBC270}" type="pres">
      <dgm:prSet presAssocID="{7D6D2124-E80F-4DC2-824D-4F59C302E5C4}" presName="sibTrans" presStyleCnt="0"/>
      <dgm:spPr/>
    </dgm:pt>
    <dgm:pt modelId="{9A9DDE25-A536-422D-BEFC-6CFA66E85C3C}" type="pres">
      <dgm:prSet presAssocID="{78826CE3-17A4-47AC-A81D-BBA54BEC116C}" presName="node" presStyleLbl="node1" presStyleIdx="5" presStyleCnt="6">
        <dgm:presLayoutVars>
          <dgm:bulletEnabled val="1"/>
        </dgm:presLayoutVars>
      </dgm:prSet>
      <dgm:spPr/>
    </dgm:pt>
  </dgm:ptLst>
  <dgm:cxnLst>
    <dgm:cxn modelId="{D7610D04-5858-4544-B39C-A6410F6C356B}" type="presOf" srcId="{A137B939-F86F-4DE2-B357-6445E11F1447}" destId="{D19191D8-F3D5-425B-86E6-7E325F001BC1}" srcOrd="0" destOrd="0" presId="urn:microsoft.com/office/officeart/2005/8/layout/default"/>
    <dgm:cxn modelId="{143C5118-3240-4F88-8195-B44EABEC1A0D}" srcId="{38252172-6EAC-4862-B83D-95D94D8152B7}" destId="{26AC0EE6-BD36-4321-9F07-BA1EA04A24F0}" srcOrd="1" destOrd="0" parTransId="{E0D0BE88-864A-4F4A-A222-B553654159FB}" sibTransId="{1A2B522C-CDD7-4DB5-8D0F-F1647EB8BDF5}"/>
    <dgm:cxn modelId="{1B692B23-0FDC-4877-8A13-0ADCDE1BC745}" srcId="{38252172-6EAC-4862-B83D-95D94D8152B7}" destId="{A137B939-F86F-4DE2-B357-6445E11F1447}" srcOrd="4" destOrd="0" parTransId="{4E2D1FD1-5D76-4A6B-89BA-83C7D10AC112}" sibTransId="{7D6D2124-E80F-4DC2-824D-4F59C302E5C4}"/>
    <dgm:cxn modelId="{F31EC735-A344-47DE-937B-6999C2A22274}" type="presOf" srcId="{79BDF17B-24E5-4534-A4A3-7FD53AB82197}" destId="{7D64598D-400C-4823-9FB9-CCA057D386D3}" srcOrd="0" destOrd="0" presId="urn:microsoft.com/office/officeart/2005/8/layout/default"/>
    <dgm:cxn modelId="{6DAC163B-20A0-4586-9DFD-41D409E80CEB}" type="presOf" srcId="{DB0859F0-09CB-45B9-ACF1-5CE09EED9DE8}" destId="{B2A8D706-0FBE-44B3-9F2B-670B772CB6AD}" srcOrd="0" destOrd="0" presId="urn:microsoft.com/office/officeart/2005/8/layout/default"/>
    <dgm:cxn modelId="{05AEAB48-43F5-4D4B-9D37-C6679BE6C3B9}" srcId="{38252172-6EAC-4862-B83D-95D94D8152B7}" destId="{79BDF17B-24E5-4534-A4A3-7FD53AB82197}" srcOrd="3" destOrd="0" parTransId="{93874F03-9AFE-4D05-A535-F621E91DE1FC}" sibTransId="{D762DE3D-8DF7-4240-9A68-3B2A8211E167}"/>
    <dgm:cxn modelId="{58D3816E-41F1-4CCF-8DCC-6B8A9488A489}" type="presOf" srcId="{78826CE3-17A4-47AC-A81D-BBA54BEC116C}" destId="{9A9DDE25-A536-422D-BEFC-6CFA66E85C3C}" srcOrd="0" destOrd="0" presId="urn:microsoft.com/office/officeart/2005/8/layout/default"/>
    <dgm:cxn modelId="{44BCA98F-5420-4339-9519-6CA1055BD8C7}" srcId="{38252172-6EAC-4862-B83D-95D94D8152B7}" destId="{78826CE3-17A4-47AC-A81D-BBA54BEC116C}" srcOrd="5" destOrd="0" parTransId="{8577C252-9682-472E-B433-390F9B027FD8}" sibTransId="{49755B7F-26E9-443F-BD53-A58B073ED8A6}"/>
    <dgm:cxn modelId="{CCFCCCA9-7789-4643-AF89-0FE116FDABE6}" type="presOf" srcId="{5A98D29A-9ABF-4142-9D66-09E386B1B406}" destId="{E0AD42B6-C89B-45B2-AB4D-9788CF7A0FC3}" srcOrd="0" destOrd="0" presId="urn:microsoft.com/office/officeart/2005/8/layout/default"/>
    <dgm:cxn modelId="{60DCF7C0-BC00-4439-8653-D6387FE9A9B2}" type="presOf" srcId="{38252172-6EAC-4862-B83D-95D94D8152B7}" destId="{6E0B47E6-E4BA-46F9-AFBC-37639DA65CB2}" srcOrd="0" destOrd="0" presId="urn:microsoft.com/office/officeart/2005/8/layout/default"/>
    <dgm:cxn modelId="{6EC37ECB-52EA-41A7-8E0B-B5A184E4E703}" type="presOf" srcId="{26AC0EE6-BD36-4321-9F07-BA1EA04A24F0}" destId="{B8267ED8-A43E-4CE4-935F-478A1EEF7872}" srcOrd="0" destOrd="0" presId="urn:microsoft.com/office/officeart/2005/8/layout/default"/>
    <dgm:cxn modelId="{072592E3-5B1B-4A35-8939-4A6F98859CC2}" srcId="{38252172-6EAC-4862-B83D-95D94D8152B7}" destId="{DB0859F0-09CB-45B9-ACF1-5CE09EED9DE8}" srcOrd="0" destOrd="0" parTransId="{79C015BE-9729-492F-966F-7A491598E07C}" sibTransId="{8C69BA69-BABF-42FB-9206-95C4601B13FB}"/>
    <dgm:cxn modelId="{523DCBF1-F4A9-43C4-AD8E-FA82F083C305}" srcId="{38252172-6EAC-4862-B83D-95D94D8152B7}" destId="{5A98D29A-9ABF-4142-9D66-09E386B1B406}" srcOrd="2" destOrd="0" parTransId="{D0C7603D-BF76-46E2-87AE-2B04BE23F92A}" sibTransId="{44078F22-058A-4C3A-B912-53A929D04EAD}"/>
    <dgm:cxn modelId="{05E05047-9C4E-4FB0-B681-D2743B8E5EFD}" type="presParOf" srcId="{6E0B47E6-E4BA-46F9-AFBC-37639DA65CB2}" destId="{B2A8D706-0FBE-44B3-9F2B-670B772CB6AD}" srcOrd="0" destOrd="0" presId="urn:microsoft.com/office/officeart/2005/8/layout/default"/>
    <dgm:cxn modelId="{BFCFD0C7-607B-4200-B3F2-A6E3828E44FD}" type="presParOf" srcId="{6E0B47E6-E4BA-46F9-AFBC-37639DA65CB2}" destId="{B0827175-1665-415A-AAF6-07FE642474DE}" srcOrd="1" destOrd="0" presId="urn:microsoft.com/office/officeart/2005/8/layout/default"/>
    <dgm:cxn modelId="{50787F47-92C2-4565-8E51-86EAA175FD62}" type="presParOf" srcId="{6E0B47E6-E4BA-46F9-AFBC-37639DA65CB2}" destId="{B8267ED8-A43E-4CE4-935F-478A1EEF7872}" srcOrd="2" destOrd="0" presId="urn:microsoft.com/office/officeart/2005/8/layout/default"/>
    <dgm:cxn modelId="{84CC191B-421F-4DB6-BB54-0829F9E8D62E}" type="presParOf" srcId="{6E0B47E6-E4BA-46F9-AFBC-37639DA65CB2}" destId="{2D2B5D6F-B5FF-43C3-9E96-43212A0E55ED}" srcOrd="3" destOrd="0" presId="urn:microsoft.com/office/officeart/2005/8/layout/default"/>
    <dgm:cxn modelId="{4DF9314B-C9D9-40CA-9437-815C2083ABE7}" type="presParOf" srcId="{6E0B47E6-E4BA-46F9-AFBC-37639DA65CB2}" destId="{E0AD42B6-C89B-45B2-AB4D-9788CF7A0FC3}" srcOrd="4" destOrd="0" presId="urn:microsoft.com/office/officeart/2005/8/layout/default"/>
    <dgm:cxn modelId="{B27FFB58-0D52-42C9-BE5F-3166B9424CDC}" type="presParOf" srcId="{6E0B47E6-E4BA-46F9-AFBC-37639DA65CB2}" destId="{54021F9F-8724-4821-9A82-15ECE69842B4}" srcOrd="5" destOrd="0" presId="urn:microsoft.com/office/officeart/2005/8/layout/default"/>
    <dgm:cxn modelId="{7A76D3A7-6107-42A5-8549-F290A258F7C2}" type="presParOf" srcId="{6E0B47E6-E4BA-46F9-AFBC-37639DA65CB2}" destId="{7D64598D-400C-4823-9FB9-CCA057D386D3}" srcOrd="6" destOrd="0" presId="urn:microsoft.com/office/officeart/2005/8/layout/default"/>
    <dgm:cxn modelId="{46988F8B-FEAD-4EDB-B207-1FDC5A779387}" type="presParOf" srcId="{6E0B47E6-E4BA-46F9-AFBC-37639DA65CB2}" destId="{67DB944F-3AAB-480C-8B17-1D79D5EC61E7}" srcOrd="7" destOrd="0" presId="urn:microsoft.com/office/officeart/2005/8/layout/default"/>
    <dgm:cxn modelId="{0A574A27-B897-4888-8E39-B3515C278A21}" type="presParOf" srcId="{6E0B47E6-E4BA-46F9-AFBC-37639DA65CB2}" destId="{D19191D8-F3D5-425B-86E6-7E325F001BC1}" srcOrd="8" destOrd="0" presId="urn:microsoft.com/office/officeart/2005/8/layout/default"/>
    <dgm:cxn modelId="{FF8CE18C-93CF-4F68-AF93-0CC5083DF628}" type="presParOf" srcId="{6E0B47E6-E4BA-46F9-AFBC-37639DA65CB2}" destId="{5E6E1841-ACE4-4019-91E4-632E71EBC270}" srcOrd="9" destOrd="0" presId="urn:microsoft.com/office/officeart/2005/8/layout/default"/>
    <dgm:cxn modelId="{BBB486EE-15BF-4986-AA78-6D20E0B5174A}" type="presParOf" srcId="{6E0B47E6-E4BA-46F9-AFBC-37639DA65CB2}" destId="{9A9DDE25-A536-422D-BEFC-6CFA66E85C3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DD31-5AD6-4BD0-AD45-5EE14B71714F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E758C-2DFF-479E-98CA-C706B7D548F3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Performance:</a:t>
          </a:r>
          <a:br>
            <a:rPr lang="en-US" sz="2800" b="0" i="0" kern="1200" baseline="0" dirty="0"/>
          </a:br>
          <a:r>
            <a:rPr lang="en-US" sz="2800" b="0" i="0" kern="1200" baseline="0" dirty="0"/>
            <a:t>System must handle up to 100 concurrent users without noticeable delays.</a:t>
          </a:r>
          <a:endParaRPr lang="en-US" sz="2800" kern="1200" dirty="0"/>
        </a:p>
      </dsp:txBody>
      <dsp:txXfrm>
        <a:off x="696297" y="538547"/>
        <a:ext cx="4171627" cy="2590157"/>
      </dsp:txXfrm>
    </dsp:sp>
    <dsp:sp modelId="{269EB183-548A-4555-8C7D-05BD545DA286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753A8-A9F9-4FF2-94E9-E5D0CDE5D99B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Security:</a:t>
          </a:r>
          <a:br>
            <a:rPr lang="en-US" sz="2800" b="0" i="0" kern="1200" baseline="0" dirty="0"/>
          </a:br>
          <a:r>
            <a:rPr lang="en-US" sz="2800" b="0" i="0" kern="1200" baseline="0" dirty="0"/>
            <a:t>User data (account info, order history) is protected via authentication and data encryption.</a:t>
          </a:r>
          <a:endParaRPr lang="en-US" sz="2800" kern="1200" dirty="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A9CA5-57CF-4BFD-811B-96B23606DB9A}">
      <dsp:nvSpPr>
        <dsp:cNvPr id="0" name=""/>
        <dsp:cNvSpPr/>
      </dsp:nvSpPr>
      <dsp:spPr>
        <a:xfrm>
          <a:off x="0" y="2540"/>
          <a:ext cx="7026133" cy="12874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89E50-7722-4FF0-AF92-07D7F71FD205}">
      <dsp:nvSpPr>
        <dsp:cNvPr id="0" name=""/>
        <dsp:cNvSpPr/>
      </dsp:nvSpPr>
      <dsp:spPr>
        <a:xfrm>
          <a:off x="389460" y="292221"/>
          <a:ext cx="708110" cy="708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3A1BB-4CCE-4828-A47E-348DBD879A73}">
      <dsp:nvSpPr>
        <dsp:cNvPr id="0" name=""/>
        <dsp:cNvSpPr/>
      </dsp:nvSpPr>
      <dsp:spPr>
        <a:xfrm>
          <a:off x="1487031" y="2540"/>
          <a:ext cx="5539101" cy="128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58" tIns="136258" rIns="136258" bIns="1362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Frontend:</a:t>
          </a:r>
          <a:r>
            <a:rPr lang="en-US" sz="2200" b="0" i="0" kern="1200" baseline="0"/>
            <a:t> Responsive web interface for customers, admins, and delivery staff.</a:t>
          </a:r>
          <a:endParaRPr lang="en-US" sz="2200" kern="1200"/>
        </a:p>
      </dsp:txBody>
      <dsp:txXfrm>
        <a:off x="1487031" y="2540"/>
        <a:ext cx="5539101" cy="1287473"/>
      </dsp:txXfrm>
    </dsp:sp>
    <dsp:sp modelId="{C76DFBEC-F624-4E94-93F5-B0EE29C6879E}">
      <dsp:nvSpPr>
        <dsp:cNvPr id="0" name=""/>
        <dsp:cNvSpPr/>
      </dsp:nvSpPr>
      <dsp:spPr>
        <a:xfrm>
          <a:off x="0" y="1611882"/>
          <a:ext cx="7026133" cy="1287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CD553-9FF4-40F2-8519-4A192FFFE6B6}">
      <dsp:nvSpPr>
        <dsp:cNvPr id="0" name=""/>
        <dsp:cNvSpPr/>
      </dsp:nvSpPr>
      <dsp:spPr>
        <a:xfrm>
          <a:off x="389460" y="1901563"/>
          <a:ext cx="708110" cy="708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792A2-881A-428C-A3A8-DFC6886658A9}">
      <dsp:nvSpPr>
        <dsp:cNvPr id="0" name=""/>
        <dsp:cNvSpPr/>
      </dsp:nvSpPr>
      <dsp:spPr>
        <a:xfrm>
          <a:off x="1487031" y="1611882"/>
          <a:ext cx="5539101" cy="128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58" tIns="136258" rIns="136258" bIns="1362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Backend:</a:t>
          </a:r>
          <a:r>
            <a:rPr lang="en-US" sz="2200" b="0" i="0" kern="1200" baseline="0" dirty="0"/>
            <a:t> REST API server handling business logic and database communication.</a:t>
          </a:r>
          <a:endParaRPr lang="en-US" sz="2200" kern="1200" dirty="0"/>
        </a:p>
      </dsp:txBody>
      <dsp:txXfrm>
        <a:off x="1487031" y="1611882"/>
        <a:ext cx="5539101" cy="1287473"/>
      </dsp:txXfrm>
    </dsp:sp>
    <dsp:sp modelId="{92B93759-685D-45D8-AF69-02361FE353F4}">
      <dsp:nvSpPr>
        <dsp:cNvPr id="0" name=""/>
        <dsp:cNvSpPr/>
      </dsp:nvSpPr>
      <dsp:spPr>
        <a:xfrm>
          <a:off x="0" y="3221224"/>
          <a:ext cx="7026133" cy="1287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A8332-147D-46AB-BEB8-A75ADCBFC541}">
      <dsp:nvSpPr>
        <dsp:cNvPr id="0" name=""/>
        <dsp:cNvSpPr/>
      </dsp:nvSpPr>
      <dsp:spPr>
        <a:xfrm>
          <a:off x="389460" y="3510905"/>
          <a:ext cx="708110" cy="708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B5DD7-1408-4632-9159-DA1395857561}">
      <dsp:nvSpPr>
        <dsp:cNvPr id="0" name=""/>
        <dsp:cNvSpPr/>
      </dsp:nvSpPr>
      <dsp:spPr>
        <a:xfrm>
          <a:off x="1487031" y="3221224"/>
          <a:ext cx="5539101" cy="128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58" tIns="136258" rIns="136258" bIns="1362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Database:</a:t>
          </a:r>
          <a:r>
            <a:rPr lang="en-US" sz="2200" b="0" i="0" kern="1200" baseline="0"/>
            <a:t> Secure storage of user accounts, orders, and delivery information.</a:t>
          </a:r>
          <a:endParaRPr lang="en-US" sz="2200" kern="1200"/>
        </a:p>
      </dsp:txBody>
      <dsp:txXfrm>
        <a:off x="1487031" y="3221224"/>
        <a:ext cx="5539101" cy="1287473"/>
      </dsp:txXfrm>
    </dsp:sp>
    <dsp:sp modelId="{193BB1C7-6644-434B-862D-7989C73DC747}">
      <dsp:nvSpPr>
        <dsp:cNvPr id="0" name=""/>
        <dsp:cNvSpPr/>
      </dsp:nvSpPr>
      <dsp:spPr>
        <a:xfrm>
          <a:off x="0" y="4830566"/>
          <a:ext cx="7026133" cy="12874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F34F4-6284-4911-AC8C-267F9DADE627}">
      <dsp:nvSpPr>
        <dsp:cNvPr id="0" name=""/>
        <dsp:cNvSpPr/>
      </dsp:nvSpPr>
      <dsp:spPr>
        <a:xfrm>
          <a:off x="389460" y="5120247"/>
          <a:ext cx="708110" cy="7081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7A483-1B97-498F-A7AA-BAE4571F964D}">
      <dsp:nvSpPr>
        <dsp:cNvPr id="0" name=""/>
        <dsp:cNvSpPr/>
      </dsp:nvSpPr>
      <dsp:spPr>
        <a:xfrm>
          <a:off x="1487031" y="4830566"/>
          <a:ext cx="5539101" cy="1287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258" tIns="136258" rIns="136258" bIns="1362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Actors:</a:t>
          </a:r>
          <a:r>
            <a:rPr lang="en-US" sz="2200" b="0" i="0" kern="1200" baseline="0" dirty="0"/>
            <a:t> Customer, Admin, Employees, Database.</a:t>
          </a:r>
          <a:endParaRPr lang="en-US" sz="2200" kern="1200" dirty="0"/>
        </a:p>
      </dsp:txBody>
      <dsp:txXfrm>
        <a:off x="1487031" y="4830566"/>
        <a:ext cx="5539101" cy="1287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0D06F-554B-4030-8CD1-1CE9F5A128D3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0F524-1CE3-4AA3-9097-9C64F98CFA50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Multiple clients (Web Browsers) interact with the Web Frontend.</a:t>
          </a:r>
          <a:endParaRPr lang="en-US" sz="2200" kern="1200"/>
        </a:p>
      </dsp:txBody>
      <dsp:txXfrm>
        <a:off x="378614" y="886531"/>
        <a:ext cx="2810360" cy="1744948"/>
      </dsp:txXfrm>
    </dsp:sp>
    <dsp:sp modelId="{9A284AE1-F7C6-4C51-B535-E0B4F36258D8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37B7D-4AD9-440D-9406-9DCF1AB3DF83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Web Frontend communicates with a centralized Server.</a:t>
          </a:r>
          <a:endParaRPr lang="en-US" sz="2200" kern="1200"/>
        </a:p>
      </dsp:txBody>
      <dsp:txXfrm>
        <a:off x="3946203" y="886531"/>
        <a:ext cx="2810360" cy="1744948"/>
      </dsp:txXfrm>
    </dsp:sp>
    <dsp:sp modelId="{F395E2E1-61D6-4C26-92B6-1C7F819A2AA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6B773-0EE4-45FB-B35A-B71EA9C283A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Server processes requests, manages business logic, and interacts with Database.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8D706-0FBE-44B3-9F2B-670B772CB6AD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Handling real-world issues like API failures, UI bugs, and database optimization.</a:t>
          </a:r>
          <a:endParaRPr lang="en-US" sz="2300" kern="1200"/>
        </a:p>
      </dsp:txBody>
      <dsp:txXfrm>
        <a:off x="402550" y="1992"/>
        <a:ext cx="3034531" cy="1820718"/>
      </dsp:txXfrm>
    </dsp:sp>
    <dsp:sp modelId="{B8267ED8-A43E-4CE4-935F-478A1EEF7872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Improved understanding of Client-Server Architecture.</a:t>
          </a:r>
          <a:endParaRPr lang="en-US" sz="2300" kern="1200"/>
        </a:p>
      </dsp:txBody>
      <dsp:txXfrm>
        <a:off x="3740534" y="1992"/>
        <a:ext cx="3034531" cy="1820718"/>
      </dsp:txXfrm>
    </dsp:sp>
    <dsp:sp modelId="{E0AD42B6-C89B-45B2-AB4D-9788CF7A0FC3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Gained hands-on experience in full-stack web development.</a:t>
          </a:r>
        </a:p>
      </dsp:txBody>
      <dsp:txXfrm>
        <a:off x="7078518" y="1992"/>
        <a:ext cx="3034531" cy="1820718"/>
      </dsp:txXfrm>
    </dsp:sp>
    <dsp:sp modelId="{7D64598D-400C-4823-9FB9-CCA057D386D3}">
      <dsp:nvSpPr>
        <dsp:cNvPr id="0" name=""/>
        <dsp:cNvSpPr/>
      </dsp:nvSpPr>
      <dsp:spPr>
        <a:xfrm>
          <a:off x="402550" y="2126164"/>
          <a:ext cx="3034531" cy="1820718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Gained technical knowledge of how to identify NFRS.</a:t>
          </a:r>
          <a:endParaRPr lang="en-US" sz="2300" kern="1200"/>
        </a:p>
      </dsp:txBody>
      <dsp:txXfrm>
        <a:off x="402550" y="2126164"/>
        <a:ext cx="3034531" cy="1820718"/>
      </dsp:txXfrm>
    </dsp:sp>
    <dsp:sp modelId="{D19191D8-F3D5-425B-86E6-7E325F001BC1}">
      <dsp:nvSpPr>
        <dsp:cNvPr id="0" name=""/>
        <dsp:cNvSpPr/>
      </dsp:nvSpPr>
      <dsp:spPr>
        <a:xfrm>
          <a:off x="3740534" y="2126164"/>
          <a:ext cx="3034531" cy="1820718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to nontechnically document the program.</a:t>
          </a:r>
        </a:p>
      </dsp:txBody>
      <dsp:txXfrm>
        <a:off x="3740534" y="2126164"/>
        <a:ext cx="3034531" cy="1820718"/>
      </dsp:txXfrm>
    </dsp:sp>
    <dsp:sp modelId="{9A9DDE25-A536-422D-BEFC-6CFA66E85C3C}">
      <dsp:nvSpPr>
        <dsp:cNvPr id="0" name=""/>
        <dsp:cNvSpPr/>
      </dsp:nvSpPr>
      <dsp:spPr>
        <a:xfrm>
          <a:off x="7078518" y="2126164"/>
          <a:ext cx="3034531" cy="1820718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Learned different diagrams that are part of software development.</a:t>
          </a:r>
          <a:endParaRPr lang="en-US" sz="2300" kern="1200"/>
        </a:p>
      </dsp:txBody>
      <dsp:txXfrm>
        <a:off x="7078518" y="2126164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0423-7E89-E099-F9E8-27621983F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7C2F1-F9BE-0ABB-CF7A-4E04E40BC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4F71-7158-01DC-4645-F0C777F1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B3-5CF1-4CC1-B9AC-9AE49F4B1C8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48F17-857E-8292-9AFF-1FA6332D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4A6F-CFFB-CED5-4179-1893976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853E-BB2F-4BA4-A9AD-8FF0F2F5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3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ED2B-FDAA-BDF1-1A85-346F9A41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BEE0F-DE61-C332-721D-D312DC19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9CAC-531D-BB05-DC9C-4A6DE68C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B3-5CF1-4CC1-B9AC-9AE49F4B1C8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6152-71F8-7E45-7D15-AD16F26B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73B0-65C7-3190-A7C3-EF4AB4FE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853E-BB2F-4BA4-A9AD-8FF0F2F5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5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3E250-A85E-5890-C727-6CF52943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D0C8E-F0D3-4E8B-2998-A32DB6EE2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E3E6-9475-23C2-65B0-D8F6869F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B3-5CF1-4CC1-B9AC-9AE49F4B1C8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2C21-F0CF-BAAA-2314-985EA14D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48A16-D9C6-FFBD-CA05-0CC88DF8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853E-BB2F-4BA4-A9AD-8FF0F2F5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A68B-A5FD-178E-823E-5650AA40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11AC-D864-957F-838C-2B964406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A715-60A1-55EA-20C1-6FC52FDB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B3-5CF1-4CC1-B9AC-9AE49F4B1C8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F30A-1EDF-EE47-01A1-72DEDB7F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6568-7668-9673-F171-2505C124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853E-BB2F-4BA4-A9AD-8FF0F2F5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9A11-0762-23C7-6591-20D47FBC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3EC7E-4301-5F7C-AAE8-A19C0CE7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5793-E5F7-E0D1-D045-B20F64D4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B3-5CF1-4CC1-B9AC-9AE49F4B1C8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FD459-8F19-6E38-81A9-0C9C3B3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0382-1D75-729F-D37F-94AAF37D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853E-BB2F-4BA4-A9AD-8FF0F2F5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6EE-F3DA-384F-7DD7-06C9CB2D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A3EF-9F0E-0189-DFCB-34959D1DD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C7894-9326-D2E3-BDF1-436051977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55271-A931-8A2D-6C24-F56CD7A2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B3-5CF1-4CC1-B9AC-9AE49F4B1C8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CA2AD-6E44-7C6E-CB70-C41258B2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4762-5688-F257-A1B6-33B0B5DF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853E-BB2F-4BA4-A9AD-8FF0F2F5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77CE-D95B-0703-7A36-FF33C6E6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6B4CB-92B6-74F2-BC75-148CD863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598B7-A7E4-871B-73FE-0255289A2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A7F1F-2095-8FFF-2A2B-7F8970CB4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844C2-B899-FE2A-1709-86BD530BF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0C702-C53D-F9EF-CBE9-2D837D85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B3-5CF1-4CC1-B9AC-9AE49F4B1C8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3EAE7-27D9-8D92-C67F-EB5273B3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398A2-38E6-3FBA-E4A4-B3FA0DB6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853E-BB2F-4BA4-A9AD-8FF0F2F5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92D3-7559-82A0-D50A-98367105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14599-F7CE-4E2B-5705-139269AC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B3-5CF1-4CC1-B9AC-9AE49F4B1C8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6E401-398F-93CF-577F-9A92F3E9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0A104-938A-47C4-780D-99AF70F3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853E-BB2F-4BA4-A9AD-8FF0F2F5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0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E8BE8-EDB5-8C1B-3DCA-882569C0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B3-5CF1-4CC1-B9AC-9AE49F4B1C8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BBE93-B222-9F5F-5894-CD1D28B9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DA3FB-0E8E-44C8-8863-73E15E72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853E-BB2F-4BA4-A9AD-8FF0F2F5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0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FD96-F428-A3B5-B503-89AA93B6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909E-F37D-B14B-ED61-FB70B640F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741A-C735-1FBB-6C61-1B06ACEA7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BDCBF-5D9C-1CB5-8BC3-AE761A4C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B3-5CF1-4CC1-B9AC-9AE49F4B1C8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0816E-EA03-0E0C-BF69-C03F9C68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6587-B6D2-9BDE-9D57-69BBA18B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853E-BB2F-4BA4-A9AD-8FF0F2F5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B1C4-30FF-7A7E-20E0-9D6F1747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8DDB1-E34A-862E-9BCB-43C47003E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5E6FA-CC89-7C0B-B25B-974AD40F6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F2524-17F2-94DD-A0F5-2A975D2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8AB3-5CF1-4CC1-B9AC-9AE49F4B1C8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DC260-E9B9-2E2A-707B-B45EFE7B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4E5A-0B0E-1207-9356-C80B2620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853E-BB2F-4BA4-A9AD-8FF0F2F5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3DF38-BCDF-21A1-F7B4-436CD4D7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09A01-7C1C-1B00-3AF9-3D5A4E754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0484A-D98C-719B-32FD-07478E93D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C8AB3-5CF1-4CC1-B9AC-9AE49F4B1C8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C6062-1B66-E200-5B74-8C4B5C023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CF887-857A-70ED-237D-24F47E8C9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4853E-BB2F-4BA4-A9AD-8FF0F2F5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4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9" name="Picture 198" descr="Boxes and roller conveyor">
            <a:extLst>
              <a:ext uri="{FF2B5EF4-FFF2-40B4-BE49-F238E27FC236}">
                <a16:creationId xmlns:a16="http://schemas.microsoft.com/office/drawing/2014/main" id="{A646733E-DD80-1B6F-326F-927AF752EE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86" b="1971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E3C3C-3FD2-932B-138B-B7A24282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115146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80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Delivery System:</a:t>
            </a:r>
          </a:p>
        </p:txBody>
      </p:sp>
    </p:spTree>
    <p:extLst>
      <p:ext uri="{BB962C8B-B14F-4D97-AF65-F5344CB8AC3E}">
        <p14:creationId xmlns:p14="http://schemas.microsoft.com/office/powerpoint/2010/main" val="24627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98463-84AE-F12E-4634-449E6381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u="sng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Activity Diagram For Login: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diagram of a flowchart">
            <a:extLst>
              <a:ext uri="{FF2B5EF4-FFF2-40B4-BE49-F238E27FC236}">
                <a16:creationId xmlns:a16="http://schemas.microsoft.com/office/drawing/2014/main" id="{8B289D92-2776-011E-807C-C346F42F0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465" y="1"/>
            <a:ext cx="6433912" cy="67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3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B9262-A92F-E8AE-9D2D-CF401F5C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Client-Server Architecture: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8217109-DAD1-7CEE-860D-880C20A0D7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92401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63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Rectangle 106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8" name="Freeform: Shape 106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6" name="Isosceles Triangle 107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 descr="A diagram of a system architecture&#10;&#10;AI-generated content may be incorrect.">
            <a:extLst>
              <a:ext uri="{FF2B5EF4-FFF2-40B4-BE49-F238E27FC236}">
                <a16:creationId xmlns:a16="http://schemas.microsoft.com/office/drawing/2014/main" id="{3568A19F-9BA5-1174-A7CD-A990FE6E2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194" y="-197875"/>
            <a:ext cx="10917826" cy="709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8" name="Isosceles Triangle 107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2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75C4C-B974-BA26-D0EF-FDD8B275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Division Between Group Members: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7695B8-3AB3-0CC8-7C56-E18A5C614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137330"/>
              </p:ext>
            </p:extLst>
          </p:nvPr>
        </p:nvGraphicFramePr>
        <p:xfrm>
          <a:off x="1437032" y="2816942"/>
          <a:ext cx="9313580" cy="359887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136950">
                  <a:extLst>
                    <a:ext uri="{9D8B030D-6E8A-4147-A177-3AD203B41FA5}">
                      <a16:colId xmlns:a16="http://schemas.microsoft.com/office/drawing/2014/main" val="438476894"/>
                    </a:ext>
                  </a:extLst>
                </a:gridCol>
                <a:gridCol w="6176630">
                  <a:extLst>
                    <a:ext uri="{9D8B030D-6E8A-4147-A177-3AD203B41FA5}">
                      <a16:colId xmlns:a16="http://schemas.microsoft.com/office/drawing/2014/main" val="3911565259"/>
                    </a:ext>
                  </a:extLst>
                </a:gridCol>
              </a:tblGrid>
              <a:tr h="7818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900" b="0" u="none" strike="noStrike" dirty="0">
                          <a:effectLst/>
                        </a:rPr>
                        <a:t>Member Name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905" marR="145905" marT="72952" marB="72952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900" b="0" u="none" strike="noStrike" dirty="0">
                          <a:effectLst/>
                        </a:rPr>
                        <a:t>Responsibility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905" marR="145905" marT="72952" marB="72952" anchor="ctr"/>
                </a:tc>
                <a:extLst>
                  <a:ext uri="{0D108BD9-81ED-4DB2-BD59-A6C34878D82A}">
                    <a16:rowId xmlns:a16="http://schemas.microsoft.com/office/drawing/2014/main" val="762966949"/>
                  </a:ext>
                </a:extLst>
              </a:tr>
              <a:tr h="5957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900" b="0" i="0" u="none" strike="noStrike" dirty="0">
                          <a:effectLst/>
                          <a:latin typeface="Arial" panose="020B0604020202020204" pitchFamily="34" charset="0"/>
                        </a:rPr>
                        <a:t>Abdul Ahad</a:t>
                      </a:r>
                    </a:p>
                  </a:txBody>
                  <a:tcPr marL="145905" marR="145905" marT="72952" marB="72952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900" b="0" u="none" strike="noStrike">
                          <a:effectLst/>
                        </a:rPr>
                        <a:t>Frontend Development (UI/UX)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905" marR="145905" marT="72952" marB="72952" anchor="ctr"/>
                </a:tc>
                <a:extLst>
                  <a:ext uri="{0D108BD9-81ED-4DB2-BD59-A6C34878D82A}">
                    <a16:rowId xmlns:a16="http://schemas.microsoft.com/office/drawing/2014/main" val="2476042956"/>
                  </a:ext>
                </a:extLst>
              </a:tr>
              <a:tr h="95563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900" b="0" i="0" u="none" strike="noStrike" dirty="0">
                          <a:effectLst/>
                          <a:latin typeface="Arial" panose="020B0604020202020204" pitchFamily="34" charset="0"/>
                        </a:rPr>
                        <a:t>Khalid Umar</a:t>
                      </a:r>
                    </a:p>
                  </a:txBody>
                  <a:tcPr marL="145905" marR="145905" marT="72952" marB="72952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900" b="0" u="none" strike="noStrike" dirty="0">
                          <a:effectLst/>
                        </a:rPr>
                        <a:t>Backend Development (Routes + Controllers)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905" marR="145905" marT="72952" marB="72952" anchor="ctr"/>
                </a:tc>
                <a:extLst>
                  <a:ext uri="{0D108BD9-81ED-4DB2-BD59-A6C34878D82A}">
                    <a16:rowId xmlns:a16="http://schemas.microsoft.com/office/drawing/2014/main" val="3284607357"/>
                  </a:ext>
                </a:extLst>
              </a:tr>
              <a:tr h="5957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900" b="0" i="0" u="none" strike="noStrike" dirty="0">
                          <a:effectLst/>
                          <a:latin typeface="Arial" panose="020B0604020202020204" pitchFamily="34" charset="0"/>
                        </a:rPr>
                        <a:t>Huzaifa Amir</a:t>
                      </a:r>
                    </a:p>
                  </a:txBody>
                  <a:tcPr marL="145905" marR="145905" marT="72952" marB="72952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900" b="0" u="none" strike="noStrike" dirty="0">
                          <a:effectLst/>
                        </a:rPr>
                        <a:t>Database Design and Integration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905" marR="145905" marT="72952" marB="72952" anchor="ctr"/>
                </a:tc>
                <a:extLst>
                  <a:ext uri="{0D108BD9-81ED-4DB2-BD59-A6C34878D82A}">
                    <a16:rowId xmlns:a16="http://schemas.microsoft.com/office/drawing/2014/main" val="1175352784"/>
                  </a:ext>
                </a:extLst>
              </a:tr>
              <a:tr h="5957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900" b="0" i="0" u="none" strike="noStrike" dirty="0">
                          <a:effectLst/>
                          <a:latin typeface="Arial" panose="020B0604020202020204" pitchFamily="34" charset="0"/>
                        </a:rPr>
                        <a:t>Abdul Ahad</a:t>
                      </a:r>
                    </a:p>
                  </a:txBody>
                  <a:tcPr marL="145905" marR="145905" marT="72952" marB="72952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900" b="0" u="none" strike="noStrike" dirty="0">
                          <a:effectLst/>
                        </a:rPr>
                        <a:t>Testing, Bug Fixes, Documentation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5905" marR="145905" marT="72952" marB="72952" anchor="ctr"/>
                </a:tc>
                <a:extLst>
                  <a:ext uri="{0D108BD9-81ED-4DB2-BD59-A6C34878D82A}">
                    <a16:rowId xmlns:a16="http://schemas.microsoft.com/office/drawing/2014/main" val="191352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57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9839-81AE-8ACC-0C77-014C43DB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Implementation Screenshots (1)</a:t>
            </a:r>
          </a:p>
        </p:txBody>
      </p:sp>
      <p:pic>
        <p:nvPicPr>
          <p:cNvPr id="5" name="Content Placeholder 4" descr="Screens screenshots of a screenshot of a beach and water">
            <a:extLst>
              <a:ext uri="{FF2B5EF4-FFF2-40B4-BE49-F238E27FC236}">
                <a16:creationId xmlns:a16="http://schemas.microsoft.com/office/drawing/2014/main" id="{5B8A900A-7593-4AC0-6A4A-C7E6F44CD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6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47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9F99F-28E1-FB2F-6EC8-A111D66EB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002A-D1EA-CDA4-ED85-93888B10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Implementation Screenshots (2)</a:t>
            </a:r>
          </a:p>
        </p:txBody>
      </p:sp>
      <p:pic>
        <p:nvPicPr>
          <p:cNvPr id="7" name="Content Placeholder 6" descr="A cartoon of a truck">
            <a:extLst>
              <a:ext uri="{FF2B5EF4-FFF2-40B4-BE49-F238E27FC236}">
                <a16:creationId xmlns:a16="http://schemas.microsoft.com/office/drawing/2014/main" id="{4ADA4E03-5D7F-7341-C7A7-292D5D123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8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1073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098DEE-9388-DD69-4C17-86BD98B96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FC924C-B68C-CFF4-B424-8CF0C8D0F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31290-C4DD-E0BC-CE5A-99AF4C17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Implementation Screenshots (3)</a:t>
            </a:r>
          </a:p>
        </p:txBody>
      </p:sp>
    </p:spTree>
    <p:extLst>
      <p:ext uri="{BB962C8B-B14F-4D97-AF65-F5344CB8AC3E}">
        <p14:creationId xmlns:p14="http://schemas.microsoft.com/office/powerpoint/2010/main" val="1989764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8F3E4-CA3E-CBD6-DB2D-B182574FE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277169-CCD4-E498-99D5-A328C85EB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9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0C7B7-0E34-E1F4-2FD0-8B7C840B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Implementation Screenshots (4)</a:t>
            </a:r>
          </a:p>
        </p:txBody>
      </p:sp>
    </p:spTree>
    <p:extLst>
      <p:ext uri="{BB962C8B-B14F-4D97-AF65-F5344CB8AC3E}">
        <p14:creationId xmlns:p14="http://schemas.microsoft.com/office/powerpoint/2010/main" val="201832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FE4905-D082-4956-E6AC-59F49D5AB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2FB5449D-7B7D-B032-35E9-63F5AEF46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" r="-1" b="-1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75A0A-F3EA-9B2F-725D-1CD38FB7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Implementation Screenshots (1)</a:t>
            </a:r>
          </a:p>
        </p:txBody>
      </p:sp>
    </p:spTree>
    <p:extLst>
      <p:ext uri="{BB962C8B-B14F-4D97-AF65-F5344CB8AC3E}">
        <p14:creationId xmlns:p14="http://schemas.microsoft.com/office/powerpoint/2010/main" val="98438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5A7BAC-A28A-E3EE-2B9A-677E746A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087AC96E-F74B-97F0-413F-B89D6082C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9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9EEE4-3CE7-4229-650E-DCADD669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Implementation Screenshots (1)</a:t>
            </a:r>
          </a:p>
        </p:txBody>
      </p:sp>
    </p:spTree>
    <p:extLst>
      <p:ext uri="{BB962C8B-B14F-4D97-AF65-F5344CB8AC3E}">
        <p14:creationId xmlns:p14="http://schemas.microsoft.com/office/powerpoint/2010/main" val="227141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85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88B2A-E19E-CF3D-C980-9943B455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4361"/>
            <a:ext cx="3038473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u="sng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Introduction: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9188587-FC81-8FED-5F74-7410898376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6056" y="316702"/>
            <a:ext cx="9413444" cy="622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17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9121B-F20F-38E5-3A25-3E5316E4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Lessons Learned: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3DC2590-8376-EAAF-AB5B-4BD353D79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24842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CC4BA-AD7B-9078-1F78-453659A2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A601-0766-DF16-985F-20F5CAFE7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319089"/>
            <a:ext cx="7337894" cy="584573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Separate dashboards for all users.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Both frontend and Backend are protected by middleware routes, for only role-based access generation.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Easy Account Management for Customers.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Real-time Order Tracking and Status Updates.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100% responsive design with better UX.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Secured credentials + JWT tokens so that no multiple requirement of credentials for a session of 1 hour.</a:t>
            </a:r>
          </a:p>
        </p:txBody>
      </p:sp>
    </p:spTree>
    <p:extLst>
      <p:ext uri="{BB962C8B-B14F-4D97-AF65-F5344CB8AC3E}">
        <p14:creationId xmlns:p14="http://schemas.microsoft.com/office/powerpoint/2010/main" val="192873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AF24A3-E50B-F9A9-9DB2-B9E6025B3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C5A59A-05DA-C3D0-B4DD-9E0CFA14C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1A21554-444F-AF58-6B4A-9FBF0FC5D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65DB8-52EE-E5F3-5C2B-34F65CD7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6" y="1370537"/>
            <a:ext cx="3887234" cy="312665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B7C0555-482A-4B98-E5F7-409D68CD5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EFEA-B4C3-81B7-40EF-B782D544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319089"/>
            <a:ext cx="7337894" cy="584573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Requires manually startup of server and client side.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 desktop application, only web application variant.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Not responsive for mobile and tablet displays.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Gets stuck sometimes due to browser cache mess-up.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Only one profile should be accessed via one browser, otherwise the user id stored in local browser cache gets replaced.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0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9C076-CA30-CD44-F880-267BBB50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Non-Functional Requirements (NFR):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C5B1612-2863-B039-D659-ECF7B1F240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56462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79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A5AA9-CAD6-4561-45BF-40057CEB9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79" y="1651819"/>
            <a:ext cx="3602736" cy="3347884"/>
          </a:xfrm>
        </p:spPr>
        <p:txBody>
          <a:bodyPr>
            <a:normAutofit/>
          </a:bodyPr>
          <a:lstStyle/>
          <a:p>
            <a:r>
              <a:rPr lang="en-US" sz="8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9421B1A-4BFD-995A-DD46-7944CA920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41875"/>
              </p:ext>
            </p:extLst>
          </p:nvPr>
        </p:nvGraphicFramePr>
        <p:xfrm>
          <a:off x="4846319" y="368710"/>
          <a:ext cx="7026133" cy="6120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98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any">
            <a:extLst>
              <a:ext uri="{FF2B5EF4-FFF2-40B4-BE49-F238E27FC236}">
                <a16:creationId xmlns:a16="http://schemas.microsoft.com/office/drawing/2014/main" id="{1D5DE060-F900-B85D-2979-4357CB3E9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51" y="176981"/>
            <a:ext cx="8087049" cy="653353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0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073B-8722-D4CB-A840-E9AC2651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Piece of Class Diagram:</a:t>
            </a:r>
          </a:p>
        </p:txBody>
      </p:sp>
      <p:pic>
        <p:nvPicPr>
          <p:cNvPr id="5" name="Content Placeholder 4" descr="A diagram of a computer">
            <a:extLst>
              <a:ext uri="{FF2B5EF4-FFF2-40B4-BE49-F238E27FC236}">
                <a16:creationId xmlns:a16="http://schemas.microsoft.com/office/drawing/2014/main" id="{D1F4AFC4-0D58-D431-A816-41448A2ED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73" y="1795645"/>
            <a:ext cx="9435254" cy="4351338"/>
          </a:xfrm>
        </p:spPr>
      </p:pic>
    </p:spTree>
    <p:extLst>
      <p:ext uri="{BB962C8B-B14F-4D97-AF65-F5344CB8AC3E}">
        <p14:creationId xmlns:p14="http://schemas.microsoft.com/office/powerpoint/2010/main" val="344969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4CD0-8CE8-ACA6-A434-53766DC0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Sequential Diagram For Order status Fetching: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 descr="A diagram of a web server">
            <a:extLst>
              <a:ext uri="{FF2B5EF4-FFF2-40B4-BE49-F238E27FC236}">
                <a16:creationId xmlns:a16="http://schemas.microsoft.com/office/drawing/2014/main" id="{DEA4E906-A04D-C990-DFF2-72D4DDD85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19" y="1902542"/>
            <a:ext cx="9733935" cy="4955458"/>
          </a:xfrm>
        </p:spPr>
      </p:pic>
    </p:spTree>
    <p:extLst>
      <p:ext uri="{BB962C8B-B14F-4D97-AF65-F5344CB8AC3E}">
        <p14:creationId xmlns:p14="http://schemas.microsoft.com/office/powerpoint/2010/main" val="282498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410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Wingdings</vt:lpstr>
      <vt:lpstr>Office Theme</vt:lpstr>
      <vt:lpstr>Water Delivery System:</vt:lpstr>
      <vt:lpstr>Project Introduction:</vt:lpstr>
      <vt:lpstr>Advantages:</vt:lpstr>
      <vt:lpstr>Disadvantages:</vt:lpstr>
      <vt:lpstr>Non-Functional Requirements (NFR):</vt:lpstr>
      <vt:lpstr>Design:</vt:lpstr>
      <vt:lpstr>PowerPoint Presentation</vt:lpstr>
      <vt:lpstr>A Piece of Class Diagram:</vt:lpstr>
      <vt:lpstr>Sequential Diagram For Order status Fetching:</vt:lpstr>
      <vt:lpstr>Activity Diagram For Login:</vt:lpstr>
      <vt:lpstr>Client-Server Architecture:</vt:lpstr>
      <vt:lpstr>PowerPoint Presentation</vt:lpstr>
      <vt:lpstr>Work Division Between Group Members:</vt:lpstr>
      <vt:lpstr>Actual Implementation Screenshots (1)</vt:lpstr>
      <vt:lpstr>Actual Implementation Screenshots (2)</vt:lpstr>
      <vt:lpstr>Actual Implementation Screenshots (3)</vt:lpstr>
      <vt:lpstr>Actual Implementation Screenshots (4)</vt:lpstr>
      <vt:lpstr>Actual Implementation Screenshots (1)</vt:lpstr>
      <vt:lpstr>Actual Implementation Screenshots (1)</vt:lpstr>
      <vt:lpstr>Lessons Learned: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Ahad</dc:creator>
  <cp:lastModifiedBy>Abdul Ahad</cp:lastModifiedBy>
  <cp:revision>19</cp:revision>
  <dcterms:created xsi:type="dcterms:W3CDTF">2025-04-26T20:21:18Z</dcterms:created>
  <dcterms:modified xsi:type="dcterms:W3CDTF">2025-04-27T11:55:08Z</dcterms:modified>
</cp:coreProperties>
</file>