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3759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Deep Fake Image Detection (DFID)</a:t>
            </a:r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                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7045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17576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KARAR HANI HASHEM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78108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Manar Falih</a:t>
            </a:r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7" name="Text 4"/>
          <p:cNvSpPr/>
          <p:nvPr/>
        </p:nvSpPr>
        <p:spPr>
          <a:xfrm>
            <a:off x="1007269" y="3469362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Brief Overview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Deep fake technology: a looming challenge in the digital age.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1" name="Text 8"/>
          <p:cNvSpPr/>
          <p:nvPr/>
        </p:nvSpPr>
        <p:spPr>
          <a:xfrm>
            <a:off x="5735479" y="346936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8996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Rising Need for DFID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Escalating demand due to the proliferation of deep fakes.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5" name="Text 12"/>
          <p:cNvSpPr/>
          <p:nvPr/>
        </p:nvSpPr>
        <p:spPr>
          <a:xfrm>
            <a:off x="971788" y="5132665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36964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Previous Semester's Work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Initial studies and objectives laid the groundwork.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66317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Previous Studies Recap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7041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33096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Key Findings Summary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Overview of implications from our prior investigations.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37041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35917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Gap in Detection Methods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Highlighting the inadequacy of existing detection mechanisms.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1165" y="2994779"/>
            <a:ext cx="4662368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32"/>
              </a:lnSpc>
              <a:buNone/>
            </a:pPr>
            <a:r>
              <a:rPr lang="en-US" sz="3866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Objectives Defined</a:t>
            </a:r>
            <a:endParaRPr lang="en-US" sz="3866" dirty="0"/>
          </a:p>
        </p:txBody>
      </p:sp>
      <p:sp>
        <p:nvSpPr>
          <p:cNvPr id="6" name="Shape 3"/>
          <p:cNvSpPr/>
          <p:nvPr/>
        </p:nvSpPr>
        <p:spPr>
          <a:xfrm>
            <a:off x="2926199" y="3902869"/>
            <a:ext cx="39172" cy="3786664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7" name="Shape 4"/>
          <p:cNvSpPr/>
          <p:nvPr/>
        </p:nvSpPr>
        <p:spPr>
          <a:xfrm>
            <a:off x="3166646" y="4257496"/>
            <a:ext cx="687229" cy="39172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8" name="Shape 5"/>
          <p:cNvSpPr/>
          <p:nvPr/>
        </p:nvSpPr>
        <p:spPr>
          <a:xfrm>
            <a:off x="2724805" y="4056221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9" name="Text 6"/>
          <p:cNvSpPr/>
          <p:nvPr/>
        </p:nvSpPr>
        <p:spPr>
          <a:xfrm>
            <a:off x="2878634" y="4093012"/>
            <a:ext cx="134064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7"/>
          <p:cNvSpPr/>
          <p:nvPr/>
        </p:nvSpPr>
        <p:spPr>
          <a:xfrm>
            <a:off x="4025741" y="4099203"/>
            <a:ext cx="3840599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a Robust DFID System</a:t>
            </a:r>
            <a:endParaRPr lang="en-US" sz="1933" dirty="0"/>
          </a:p>
        </p:txBody>
      </p:sp>
      <p:sp>
        <p:nvSpPr>
          <p:cNvPr id="11" name="Text 8"/>
          <p:cNvSpPr/>
          <p:nvPr/>
        </p:nvSpPr>
        <p:spPr>
          <a:xfrm>
            <a:off x="4025741" y="452378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4"/>
              </a:lnSpc>
              <a:buNone/>
            </a:pPr>
            <a:r>
              <a:rPr lang="en-US" sz="154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Creating a foolproof system to detect and counter deep fakes.</a:t>
            </a:r>
            <a:endParaRPr lang="en-US" sz="1546" dirty="0"/>
          </a:p>
        </p:txBody>
      </p:sp>
      <p:sp>
        <p:nvSpPr>
          <p:cNvPr id="12" name="Shape 9"/>
          <p:cNvSpPr/>
          <p:nvPr/>
        </p:nvSpPr>
        <p:spPr>
          <a:xfrm>
            <a:off x="3166646" y="5585162"/>
            <a:ext cx="687229" cy="39172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13" name="Shape 10"/>
          <p:cNvSpPr/>
          <p:nvPr/>
        </p:nvSpPr>
        <p:spPr>
          <a:xfrm>
            <a:off x="2724805" y="5383887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4" name="Text 11"/>
          <p:cNvSpPr/>
          <p:nvPr/>
        </p:nvSpPr>
        <p:spPr>
          <a:xfrm>
            <a:off x="2846725" y="5420678"/>
            <a:ext cx="197882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2"/>
          <p:cNvSpPr/>
          <p:nvPr/>
        </p:nvSpPr>
        <p:spPr>
          <a:xfrm>
            <a:off x="4025741" y="5426869"/>
            <a:ext cx="5064919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Evaluate Current Deep Learning Methods</a:t>
            </a:r>
            <a:endParaRPr lang="en-US" sz="1933" dirty="0"/>
          </a:p>
        </p:txBody>
      </p:sp>
      <p:sp>
        <p:nvSpPr>
          <p:cNvPr id="16" name="Text 13"/>
          <p:cNvSpPr/>
          <p:nvPr/>
        </p:nvSpPr>
        <p:spPr>
          <a:xfrm>
            <a:off x="4025741" y="585144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4"/>
              </a:lnSpc>
              <a:buNone/>
            </a:pPr>
            <a:r>
              <a:rPr lang="en-US" sz="154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Assessing the efficacy of existing methods in DFID.</a:t>
            </a:r>
            <a:endParaRPr lang="en-US" sz="1546" dirty="0"/>
          </a:p>
        </p:txBody>
      </p:sp>
      <p:sp>
        <p:nvSpPr>
          <p:cNvPr id="17" name="Shape 14"/>
          <p:cNvSpPr/>
          <p:nvPr/>
        </p:nvSpPr>
        <p:spPr>
          <a:xfrm>
            <a:off x="3166646" y="6912828"/>
            <a:ext cx="687229" cy="39172"/>
          </a:xfrm>
          <a:prstGeom prst="rect">
            <a:avLst/>
          </a:prstGeom>
          <a:solidFill>
            <a:srgbClr val="0B0B0A"/>
          </a:solidFill>
          <a:ln/>
        </p:spPr>
      </p:sp>
      <p:sp>
        <p:nvSpPr>
          <p:cNvPr id="18" name="Shape 15"/>
          <p:cNvSpPr/>
          <p:nvPr/>
        </p:nvSpPr>
        <p:spPr>
          <a:xfrm>
            <a:off x="2724805" y="6711553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9" name="Text 16"/>
          <p:cNvSpPr/>
          <p:nvPr/>
        </p:nvSpPr>
        <p:spPr>
          <a:xfrm>
            <a:off x="2847320" y="6748343"/>
            <a:ext cx="196691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7"/>
          <p:cNvSpPr/>
          <p:nvPr/>
        </p:nvSpPr>
        <p:spPr>
          <a:xfrm>
            <a:off x="4025741" y="6754535"/>
            <a:ext cx="5837396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Propose Improvements based on Gap Analysis</a:t>
            </a:r>
            <a:endParaRPr lang="en-US" sz="1933" dirty="0"/>
          </a:p>
        </p:txBody>
      </p:sp>
      <p:sp>
        <p:nvSpPr>
          <p:cNvPr id="21" name="Text 18"/>
          <p:cNvSpPr/>
          <p:nvPr/>
        </p:nvSpPr>
        <p:spPr>
          <a:xfrm>
            <a:off x="4025741" y="7179112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4"/>
              </a:lnSpc>
              <a:buNone/>
            </a:pPr>
            <a:r>
              <a:rPr lang="en-US" sz="1546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Enhancing detection through gaps identified in our prior studies.</a:t>
            </a:r>
            <a:endParaRPr lang="en-US" sz="1546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80925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Tools and Technologies Used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TensorFlow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robust framework for building and training deep learning models.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4875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JSON and NumPy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effective data handling, manipulation, and configuration management.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Empowering data visualization and results presentation.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4321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TensorFlow in DFID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7" name="Text 4"/>
          <p:cNvSpPr/>
          <p:nvPr/>
        </p:nvSpPr>
        <p:spPr>
          <a:xfrm>
            <a:off x="4664869" y="3469362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5655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Relevance to DFID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How TensorFlow's capabilities bolster deep fake detection.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1" name="Text 8"/>
          <p:cNvSpPr/>
          <p:nvPr/>
        </p:nvSpPr>
        <p:spPr>
          <a:xfrm>
            <a:off x="9393079" y="346936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 Creation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Snippet to illustrate building a model using TensorFlow.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5" name="Text 12"/>
          <p:cNvSpPr/>
          <p:nvPr/>
        </p:nvSpPr>
        <p:spPr>
          <a:xfrm>
            <a:off x="4629388" y="5132665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18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Architecture Choice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Discussing the selection of architecture for deep fake detection.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5283"/>
            <a:ext cx="89724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Handling and Visualization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40399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705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JSON for Data Manipulation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9811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Demonstration of JSON's role in efficient data handling.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403997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7050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 for Manipulating Data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9811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Exemplifying NumPy's role in numerical and matrix operations.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40399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7050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 for Data Visualization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9811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Highlighting the use of Matplotlib for presenting detection results.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6425"/>
            <a:ext cx="6329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Progress and Findings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015139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37077"/>
            <a:ext cx="2750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Progress Summary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17494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Highlights of the headway made in the second term.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015139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237077"/>
            <a:ext cx="2778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Preliminary Results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1749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Presenting initial outcomes applying the mentioned tools.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015139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7077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Insights from Tool Application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681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Realizations from deploying TensorFlow and related libraries in DFID.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2024-02-20T13:35:06Z</dcterms:created>
  <dcterms:modified xsi:type="dcterms:W3CDTF">2024-02-20T13:35:06Z</dcterms:modified>
</cp:coreProperties>
</file>