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FF0EF-221D-4FC1-B089-5C245ED8220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B8B731-4693-4735-AF2A-5327BB93C96D}">
      <dgm:prSet/>
      <dgm:spPr/>
      <dgm:t>
        <a:bodyPr/>
        <a:lstStyle/>
        <a:p>
          <a:r>
            <a:rPr lang="en-GB"/>
            <a:t>Server Based Un-Centralised system</a:t>
          </a:r>
          <a:endParaRPr lang="en-US"/>
        </a:p>
      </dgm:t>
    </dgm:pt>
    <dgm:pt modelId="{49BD4889-B891-4145-A45D-F3FDE7C413BA}" type="parTrans" cxnId="{32B87360-6BAB-4BF1-8969-92FC944EB7B3}">
      <dgm:prSet/>
      <dgm:spPr/>
      <dgm:t>
        <a:bodyPr/>
        <a:lstStyle/>
        <a:p>
          <a:endParaRPr lang="en-US"/>
        </a:p>
      </dgm:t>
    </dgm:pt>
    <dgm:pt modelId="{17575CB1-5D17-4C39-B97F-19F28436CA22}" type="sibTrans" cxnId="{32B87360-6BAB-4BF1-8969-92FC944EB7B3}">
      <dgm:prSet/>
      <dgm:spPr/>
      <dgm:t>
        <a:bodyPr/>
        <a:lstStyle/>
        <a:p>
          <a:endParaRPr lang="en-US"/>
        </a:p>
      </dgm:t>
    </dgm:pt>
    <dgm:pt modelId="{2DF883F7-C21C-462E-9A1E-9CB9343C396D}">
      <dgm:prSet/>
      <dgm:spPr/>
      <dgm:t>
        <a:bodyPr/>
        <a:lstStyle/>
        <a:p>
          <a:r>
            <a:rPr lang="en-GB"/>
            <a:t>If the server get compromised the data becomes unusable</a:t>
          </a:r>
          <a:endParaRPr lang="en-US"/>
        </a:p>
      </dgm:t>
    </dgm:pt>
    <dgm:pt modelId="{8532BB7E-EEF4-4740-9E2D-2CD50BC641B3}" type="parTrans" cxnId="{05F098D2-3179-4FDB-97B7-CE6D613355D3}">
      <dgm:prSet/>
      <dgm:spPr/>
      <dgm:t>
        <a:bodyPr/>
        <a:lstStyle/>
        <a:p>
          <a:endParaRPr lang="en-US"/>
        </a:p>
      </dgm:t>
    </dgm:pt>
    <dgm:pt modelId="{758E4674-9323-4B9A-BEB3-05C6BAE50BC7}" type="sibTrans" cxnId="{05F098D2-3179-4FDB-97B7-CE6D613355D3}">
      <dgm:prSet/>
      <dgm:spPr/>
      <dgm:t>
        <a:bodyPr/>
        <a:lstStyle/>
        <a:p>
          <a:endParaRPr lang="en-US"/>
        </a:p>
      </dgm:t>
    </dgm:pt>
    <dgm:pt modelId="{08AFE926-0B22-4C3D-AA59-8F3DAF7B9B45}">
      <dgm:prSet/>
      <dgm:spPr/>
      <dgm:t>
        <a:bodyPr/>
        <a:lstStyle/>
        <a:p>
          <a:r>
            <a:rPr lang="en-GB"/>
            <a:t>Easy traceability of the voter</a:t>
          </a:r>
          <a:endParaRPr lang="en-US"/>
        </a:p>
      </dgm:t>
    </dgm:pt>
    <dgm:pt modelId="{8738BE6B-9AE1-4C5A-A9EF-398549CDA40F}" type="parTrans" cxnId="{8D276D90-6C6D-4113-AE9B-FF0901FFB308}">
      <dgm:prSet/>
      <dgm:spPr/>
      <dgm:t>
        <a:bodyPr/>
        <a:lstStyle/>
        <a:p>
          <a:endParaRPr lang="en-US"/>
        </a:p>
      </dgm:t>
    </dgm:pt>
    <dgm:pt modelId="{0C472364-B287-4377-A943-999959F8817A}" type="sibTrans" cxnId="{8D276D90-6C6D-4113-AE9B-FF0901FFB308}">
      <dgm:prSet/>
      <dgm:spPr/>
      <dgm:t>
        <a:bodyPr/>
        <a:lstStyle/>
        <a:p>
          <a:endParaRPr lang="en-US"/>
        </a:p>
      </dgm:t>
    </dgm:pt>
    <dgm:pt modelId="{246C33FB-60CF-4EFB-A956-84A1972A111F}">
      <dgm:prSet/>
      <dgm:spPr/>
      <dgm:t>
        <a:bodyPr/>
        <a:lstStyle/>
        <a:p>
          <a:r>
            <a:rPr lang="en-GB"/>
            <a:t>Duplication of votes</a:t>
          </a:r>
          <a:endParaRPr lang="en-US"/>
        </a:p>
      </dgm:t>
    </dgm:pt>
    <dgm:pt modelId="{FFF7CB01-AC99-4EDE-A4D5-A2A43A5E6FFA}" type="parTrans" cxnId="{F4C32F77-C14C-40D9-931D-F1FF520D92EA}">
      <dgm:prSet/>
      <dgm:spPr/>
      <dgm:t>
        <a:bodyPr/>
        <a:lstStyle/>
        <a:p>
          <a:endParaRPr lang="en-US"/>
        </a:p>
      </dgm:t>
    </dgm:pt>
    <dgm:pt modelId="{46556727-C15B-4780-B687-1EA68F29998D}" type="sibTrans" cxnId="{F4C32F77-C14C-40D9-931D-F1FF520D92EA}">
      <dgm:prSet/>
      <dgm:spPr/>
      <dgm:t>
        <a:bodyPr/>
        <a:lstStyle/>
        <a:p>
          <a:endParaRPr lang="en-US"/>
        </a:p>
      </dgm:t>
    </dgm:pt>
    <dgm:pt modelId="{F4DAF723-CE8F-455C-AABD-62E24B750A9C}">
      <dgm:prSet/>
      <dgm:spPr/>
      <dgm:t>
        <a:bodyPr/>
        <a:lstStyle/>
        <a:p>
          <a:r>
            <a:rPr lang="en-GB"/>
            <a:t>Fake votes</a:t>
          </a:r>
          <a:endParaRPr lang="en-US"/>
        </a:p>
      </dgm:t>
    </dgm:pt>
    <dgm:pt modelId="{8EAB76EB-C901-4F0C-90F9-2F2DF369754E}" type="parTrans" cxnId="{3932CF64-1FED-4C95-A9B7-0B34F155344F}">
      <dgm:prSet/>
      <dgm:spPr/>
      <dgm:t>
        <a:bodyPr/>
        <a:lstStyle/>
        <a:p>
          <a:endParaRPr lang="en-US"/>
        </a:p>
      </dgm:t>
    </dgm:pt>
    <dgm:pt modelId="{245F9DAD-5F1F-41E0-A350-2E0F276FD3B5}" type="sibTrans" cxnId="{3932CF64-1FED-4C95-A9B7-0B34F155344F}">
      <dgm:prSet/>
      <dgm:spPr/>
      <dgm:t>
        <a:bodyPr/>
        <a:lstStyle/>
        <a:p>
          <a:endParaRPr lang="en-US"/>
        </a:p>
      </dgm:t>
    </dgm:pt>
    <dgm:pt modelId="{8F61F799-CE25-4473-AA54-2092BB53693E}" type="pres">
      <dgm:prSet presAssocID="{131FF0EF-221D-4FC1-B089-5C245ED82206}" presName="Name0" presStyleCnt="0">
        <dgm:presLayoutVars>
          <dgm:dir/>
          <dgm:animLvl val="lvl"/>
          <dgm:resizeHandles val="exact"/>
        </dgm:presLayoutVars>
      </dgm:prSet>
      <dgm:spPr/>
    </dgm:pt>
    <dgm:pt modelId="{0B6862AD-026B-4CE3-974B-EA020CD2B2D7}" type="pres">
      <dgm:prSet presAssocID="{77B8B731-4693-4735-AF2A-5327BB93C96D}" presName="linNode" presStyleCnt="0"/>
      <dgm:spPr/>
    </dgm:pt>
    <dgm:pt modelId="{DC366E21-AE0F-49B3-A8B0-AF7C375D9386}" type="pres">
      <dgm:prSet presAssocID="{77B8B731-4693-4735-AF2A-5327BB93C96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0925283-7C8E-4FD1-ADFB-3142E58664D5}" type="pres">
      <dgm:prSet presAssocID="{17575CB1-5D17-4C39-B97F-19F28436CA22}" presName="sp" presStyleCnt="0"/>
      <dgm:spPr/>
    </dgm:pt>
    <dgm:pt modelId="{F639F1B3-776C-4D6F-8230-F3C7C2F4B5C4}" type="pres">
      <dgm:prSet presAssocID="{2DF883F7-C21C-462E-9A1E-9CB9343C396D}" presName="linNode" presStyleCnt="0"/>
      <dgm:spPr/>
    </dgm:pt>
    <dgm:pt modelId="{A8C9977B-CE27-4EE6-975F-92863A917DE6}" type="pres">
      <dgm:prSet presAssocID="{2DF883F7-C21C-462E-9A1E-9CB9343C396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CC38FFE-515B-4812-8591-589819D4D22A}" type="pres">
      <dgm:prSet presAssocID="{758E4674-9323-4B9A-BEB3-05C6BAE50BC7}" presName="sp" presStyleCnt="0"/>
      <dgm:spPr/>
    </dgm:pt>
    <dgm:pt modelId="{C84B6C1F-C232-4231-BFB0-66D3510B920F}" type="pres">
      <dgm:prSet presAssocID="{08AFE926-0B22-4C3D-AA59-8F3DAF7B9B45}" presName="linNode" presStyleCnt="0"/>
      <dgm:spPr/>
    </dgm:pt>
    <dgm:pt modelId="{B1D8D57D-A038-4234-BB4D-DF389591BF35}" type="pres">
      <dgm:prSet presAssocID="{08AFE926-0B22-4C3D-AA59-8F3DAF7B9B4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CF09890-30DE-4B41-AB84-C448A23C3CE8}" type="pres">
      <dgm:prSet presAssocID="{0C472364-B287-4377-A943-999959F8817A}" presName="sp" presStyleCnt="0"/>
      <dgm:spPr/>
    </dgm:pt>
    <dgm:pt modelId="{6D689117-3691-4065-B200-D1A5C55E940A}" type="pres">
      <dgm:prSet presAssocID="{246C33FB-60CF-4EFB-A956-84A1972A111F}" presName="linNode" presStyleCnt="0"/>
      <dgm:spPr/>
    </dgm:pt>
    <dgm:pt modelId="{B23DD1E1-AD08-42A3-8CF6-4C8639A216A2}" type="pres">
      <dgm:prSet presAssocID="{246C33FB-60CF-4EFB-A956-84A1972A11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BFCE36-1ECD-46C6-BACB-82EF2EC24C7D}" type="pres">
      <dgm:prSet presAssocID="{46556727-C15B-4780-B687-1EA68F29998D}" presName="sp" presStyleCnt="0"/>
      <dgm:spPr/>
    </dgm:pt>
    <dgm:pt modelId="{B3736479-58C7-481A-A876-7E509274567F}" type="pres">
      <dgm:prSet presAssocID="{F4DAF723-CE8F-455C-AABD-62E24B750A9C}" presName="linNode" presStyleCnt="0"/>
      <dgm:spPr/>
    </dgm:pt>
    <dgm:pt modelId="{BEBDC9C2-A570-48C9-B69C-4213CDDB2D06}" type="pres">
      <dgm:prSet presAssocID="{F4DAF723-CE8F-455C-AABD-62E24B750A9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D7F7834-9245-4F8C-8012-65CD15F28E10}" type="presOf" srcId="{F4DAF723-CE8F-455C-AABD-62E24B750A9C}" destId="{BEBDC9C2-A570-48C9-B69C-4213CDDB2D06}" srcOrd="0" destOrd="0" presId="urn:microsoft.com/office/officeart/2005/8/layout/vList5"/>
    <dgm:cxn modelId="{32B87360-6BAB-4BF1-8969-92FC944EB7B3}" srcId="{131FF0EF-221D-4FC1-B089-5C245ED82206}" destId="{77B8B731-4693-4735-AF2A-5327BB93C96D}" srcOrd="0" destOrd="0" parTransId="{49BD4889-B891-4145-A45D-F3FDE7C413BA}" sibTransId="{17575CB1-5D17-4C39-B97F-19F28436CA22}"/>
    <dgm:cxn modelId="{3932CF64-1FED-4C95-A9B7-0B34F155344F}" srcId="{131FF0EF-221D-4FC1-B089-5C245ED82206}" destId="{F4DAF723-CE8F-455C-AABD-62E24B750A9C}" srcOrd="4" destOrd="0" parTransId="{8EAB76EB-C901-4F0C-90F9-2F2DF369754E}" sibTransId="{245F9DAD-5F1F-41E0-A350-2E0F276FD3B5}"/>
    <dgm:cxn modelId="{1584CF55-2B9F-4406-AB08-0C96A3D60165}" type="presOf" srcId="{246C33FB-60CF-4EFB-A956-84A1972A111F}" destId="{B23DD1E1-AD08-42A3-8CF6-4C8639A216A2}" srcOrd="0" destOrd="0" presId="urn:microsoft.com/office/officeart/2005/8/layout/vList5"/>
    <dgm:cxn modelId="{F4C32F77-C14C-40D9-931D-F1FF520D92EA}" srcId="{131FF0EF-221D-4FC1-B089-5C245ED82206}" destId="{246C33FB-60CF-4EFB-A956-84A1972A111F}" srcOrd="3" destOrd="0" parTransId="{FFF7CB01-AC99-4EDE-A4D5-A2A43A5E6FFA}" sibTransId="{46556727-C15B-4780-B687-1EA68F29998D}"/>
    <dgm:cxn modelId="{8D276D90-6C6D-4113-AE9B-FF0901FFB308}" srcId="{131FF0EF-221D-4FC1-B089-5C245ED82206}" destId="{08AFE926-0B22-4C3D-AA59-8F3DAF7B9B45}" srcOrd="2" destOrd="0" parTransId="{8738BE6B-9AE1-4C5A-A9EF-398549CDA40F}" sibTransId="{0C472364-B287-4377-A943-999959F8817A}"/>
    <dgm:cxn modelId="{28979BA3-CA74-48AF-AD05-013B7DDD9367}" type="presOf" srcId="{77B8B731-4693-4735-AF2A-5327BB93C96D}" destId="{DC366E21-AE0F-49B3-A8B0-AF7C375D9386}" srcOrd="0" destOrd="0" presId="urn:microsoft.com/office/officeart/2005/8/layout/vList5"/>
    <dgm:cxn modelId="{561952CF-C5D9-4FCE-88FC-17676AF0888F}" type="presOf" srcId="{08AFE926-0B22-4C3D-AA59-8F3DAF7B9B45}" destId="{B1D8D57D-A038-4234-BB4D-DF389591BF35}" srcOrd="0" destOrd="0" presId="urn:microsoft.com/office/officeart/2005/8/layout/vList5"/>
    <dgm:cxn modelId="{F878D7D0-9E18-4096-AA24-C3A502D18022}" type="presOf" srcId="{2DF883F7-C21C-462E-9A1E-9CB9343C396D}" destId="{A8C9977B-CE27-4EE6-975F-92863A917DE6}" srcOrd="0" destOrd="0" presId="urn:microsoft.com/office/officeart/2005/8/layout/vList5"/>
    <dgm:cxn modelId="{05F098D2-3179-4FDB-97B7-CE6D613355D3}" srcId="{131FF0EF-221D-4FC1-B089-5C245ED82206}" destId="{2DF883F7-C21C-462E-9A1E-9CB9343C396D}" srcOrd="1" destOrd="0" parTransId="{8532BB7E-EEF4-4740-9E2D-2CD50BC641B3}" sibTransId="{758E4674-9323-4B9A-BEB3-05C6BAE50BC7}"/>
    <dgm:cxn modelId="{256CCBD5-203C-4516-BD94-C4B3EF3AC39D}" type="presOf" srcId="{131FF0EF-221D-4FC1-B089-5C245ED82206}" destId="{8F61F799-CE25-4473-AA54-2092BB53693E}" srcOrd="0" destOrd="0" presId="urn:microsoft.com/office/officeart/2005/8/layout/vList5"/>
    <dgm:cxn modelId="{66A3B24C-7B3B-4994-A037-699FBBC5B3A9}" type="presParOf" srcId="{8F61F799-CE25-4473-AA54-2092BB53693E}" destId="{0B6862AD-026B-4CE3-974B-EA020CD2B2D7}" srcOrd="0" destOrd="0" presId="urn:microsoft.com/office/officeart/2005/8/layout/vList5"/>
    <dgm:cxn modelId="{471653C7-A6E2-43F5-957B-61D53DBE6527}" type="presParOf" srcId="{0B6862AD-026B-4CE3-974B-EA020CD2B2D7}" destId="{DC366E21-AE0F-49B3-A8B0-AF7C375D9386}" srcOrd="0" destOrd="0" presId="urn:microsoft.com/office/officeart/2005/8/layout/vList5"/>
    <dgm:cxn modelId="{92E50012-E3D2-4A3B-ADF2-21704B7185A3}" type="presParOf" srcId="{8F61F799-CE25-4473-AA54-2092BB53693E}" destId="{00925283-7C8E-4FD1-ADFB-3142E58664D5}" srcOrd="1" destOrd="0" presId="urn:microsoft.com/office/officeart/2005/8/layout/vList5"/>
    <dgm:cxn modelId="{66692325-4C08-48ED-8ED6-F6F5D5F9043B}" type="presParOf" srcId="{8F61F799-CE25-4473-AA54-2092BB53693E}" destId="{F639F1B3-776C-4D6F-8230-F3C7C2F4B5C4}" srcOrd="2" destOrd="0" presId="urn:microsoft.com/office/officeart/2005/8/layout/vList5"/>
    <dgm:cxn modelId="{6971D3D2-0FC4-4352-941B-7041D376A85A}" type="presParOf" srcId="{F639F1B3-776C-4D6F-8230-F3C7C2F4B5C4}" destId="{A8C9977B-CE27-4EE6-975F-92863A917DE6}" srcOrd="0" destOrd="0" presId="urn:microsoft.com/office/officeart/2005/8/layout/vList5"/>
    <dgm:cxn modelId="{A1495AF2-B8F0-4371-8A0B-3467F8E56CA7}" type="presParOf" srcId="{8F61F799-CE25-4473-AA54-2092BB53693E}" destId="{BCC38FFE-515B-4812-8591-589819D4D22A}" srcOrd="3" destOrd="0" presId="urn:microsoft.com/office/officeart/2005/8/layout/vList5"/>
    <dgm:cxn modelId="{FC93FE27-A9DF-41DB-902C-C4D2E4576E10}" type="presParOf" srcId="{8F61F799-CE25-4473-AA54-2092BB53693E}" destId="{C84B6C1F-C232-4231-BFB0-66D3510B920F}" srcOrd="4" destOrd="0" presId="urn:microsoft.com/office/officeart/2005/8/layout/vList5"/>
    <dgm:cxn modelId="{F4706312-2140-47F6-AD31-52B9EA72F14C}" type="presParOf" srcId="{C84B6C1F-C232-4231-BFB0-66D3510B920F}" destId="{B1D8D57D-A038-4234-BB4D-DF389591BF35}" srcOrd="0" destOrd="0" presId="urn:microsoft.com/office/officeart/2005/8/layout/vList5"/>
    <dgm:cxn modelId="{B50EE44A-CF1F-4E78-8CB7-DC62F4298028}" type="presParOf" srcId="{8F61F799-CE25-4473-AA54-2092BB53693E}" destId="{ECF09890-30DE-4B41-AB84-C448A23C3CE8}" srcOrd="5" destOrd="0" presId="urn:microsoft.com/office/officeart/2005/8/layout/vList5"/>
    <dgm:cxn modelId="{C282AE2E-3D15-4FC5-9F3D-42918F4583AD}" type="presParOf" srcId="{8F61F799-CE25-4473-AA54-2092BB53693E}" destId="{6D689117-3691-4065-B200-D1A5C55E940A}" srcOrd="6" destOrd="0" presId="urn:microsoft.com/office/officeart/2005/8/layout/vList5"/>
    <dgm:cxn modelId="{11E640E9-1E58-49B6-98FB-5A32825C351A}" type="presParOf" srcId="{6D689117-3691-4065-B200-D1A5C55E940A}" destId="{B23DD1E1-AD08-42A3-8CF6-4C8639A216A2}" srcOrd="0" destOrd="0" presId="urn:microsoft.com/office/officeart/2005/8/layout/vList5"/>
    <dgm:cxn modelId="{41AC81B3-BEC1-4820-B71A-C7B2C173C04B}" type="presParOf" srcId="{8F61F799-CE25-4473-AA54-2092BB53693E}" destId="{05BFCE36-1ECD-46C6-BACB-82EF2EC24C7D}" srcOrd="7" destOrd="0" presId="urn:microsoft.com/office/officeart/2005/8/layout/vList5"/>
    <dgm:cxn modelId="{27414714-38E3-4AA4-848B-B4DB7CA8F306}" type="presParOf" srcId="{8F61F799-CE25-4473-AA54-2092BB53693E}" destId="{B3736479-58C7-481A-A876-7E509274567F}" srcOrd="8" destOrd="0" presId="urn:microsoft.com/office/officeart/2005/8/layout/vList5"/>
    <dgm:cxn modelId="{B3D14BB4-3373-4177-A74A-694251539C0A}" type="presParOf" srcId="{B3736479-58C7-481A-A876-7E509274567F}" destId="{BEBDC9C2-A570-48C9-B69C-4213CDDB2D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93AB1-E371-4D3B-B60B-29FFDC405283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20B4D81-D89D-4A58-B44E-CE33A9710E65}">
      <dgm:prSet/>
      <dgm:spPr/>
      <dgm:t>
        <a:bodyPr/>
        <a:lstStyle/>
        <a:p>
          <a:r>
            <a:rPr lang="en-GB"/>
            <a:t>Does not allow to see the results until the poll time ends</a:t>
          </a:r>
          <a:endParaRPr lang="en-US"/>
        </a:p>
      </dgm:t>
    </dgm:pt>
    <dgm:pt modelId="{D29A8805-4A55-4DFE-8C34-32E3972B79B8}" type="parTrans" cxnId="{BB3C7F42-48AC-429D-84FD-73DBDEE5F47B}">
      <dgm:prSet/>
      <dgm:spPr/>
      <dgm:t>
        <a:bodyPr/>
        <a:lstStyle/>
        <a:p>
          <a:endParaRPr lang="en-US"/>
        </a:p>
      </dgm:t>
    </dgm:pt>
    <dgm:pt modelId="{66E2F5CF-B768-4432-BEAD-E68222C2DCBC}" type="sibTrans" cxnId="{BB3C7F42-48AC-429D-84FD-73DBDEE5F47B}">
      <dgm:prSet/>
      <dgm:spPr/>
      <dgm:t>
        <a:bodyPr/>
        <a:lstStyle/>
        <a:p>
          <a:endParaRPr lang="en-US"/>
        </a:p>
      </dgm:t>
    </dgm:pt>
    <dgm:pt modelId="{BEF7997C-B26E-406D-9602-8625604A048D}">
      <dgm:prSet/>
      <dgm:spPr/>
      <dgm:t>
        <a:bodyPr/>
        <a:lstStyle/>
        <a:p>
          <a:r>
            <a:rPr lang="en-GB"/>
            <a:t>Automatically, logs out to remove duplicate voting</a:t>
          </a:r>
          <a:endParaRPr lang="en-US"/>
        </a:p>
      </dgm:t>
    </dgm:pt>
    <dgm:pt modelId="{2A339AFD-F63C-4651-9BFC-6461D38DAC38}" type="parTrans" cxnId="{BB182C6C-89AF-49D5-9BFB-661AE8859EE8}">
      <dgm:prSet/>
      <dgm:spPr/>
      <dgm:t>
        <a:bodyPr/>
        <a:lstStyle/>
        <a:p>
          <a:endParaRPr lang="en-US"/>
        </a:p>
      </dgm:t>
    </dgm:pt>
    <dgm:pt modelId="{D62D336F-A3BB-46ED-B29A-6D9B5E9B90BC}" type="sibTrans" cxnId="{BB182C6C-89AF-49D5-9BFB-661AE8859EE8}">
      <dgm:prSet/>
      <dgm:spPr/>
      <dgm:t>
        <a:bodyPr/>
        <a:lstStyle/>
        <a:p>
          <a:endParaRPr lang="en-US"/>
        </a:p>
      </dgm:t>
    </dgm:pt>
    <dgm:pt modelId="{1F3E606B-42C0-441C-88F8-C574B0526367}">
      <dgm:prSet/>
      <dgm:spPr/>
      <dgm:t>
        <a:bodyPr/>
        <a:lstStyle/>
        <a:p>
          <a:r>
            <a:rPr lang="en-GB"/>
            <a:t>One vote per user</a:t>
          </a:r>
          <a:endParaRPr lang="en-US"/>
        </a:p>
      </dgm:t>
    </dgm:pt>
    <dgm:pt modelId="{762DD73D-3FC6-4204-9AC7-76B657EFE1B0}" type="parTrans" cxnId="{A55B5B67-4C52-4C64-B7A3-8FBC1CB21583}">
      <dgm:prSet/>
      <dgm:spPr/>
      <dgm:t>
        <a:bodyPr/>
        <a:lstStyle/>
        <a:p>
          <a:endParaRPr lang="en-US"/>
        </a:p>
      </dgm:t>
    </dgm:pt>
    <dgm:pt modelId="{CA4B84CB-4F0C-453E-B901-4F8B46C0726E}" type="sibTrans" cxnId="{A55B5B67-4C52-4C64-B7A3-8FBC1CB21583}">
      <dgm:prSet/>
      <dgm:spPr/>
      <dgm:t>
        <a:bodyPr/>
        <a:lstStyle/>
        <a:p>
          <a:endParaRPr lang="en-US"/>
        </a:p>
      </dgm:t>
    </dgm:pt>
    <dgm:pt modelId="{A5D24047-A4D3-4E9F-A2D7-FE4625C08E2B}">
      <dgm:prSet/>
      <dgm:spPr/>
      <dgm:t>
        <a:bodyPr/>
        <a:lstStyle/>
        <a:p>
          <a:r>
            <a:rPr lang="en-GB"/>
            <a:t>Once voted cannot login again </a:t>
          </a:r>
          <a:endParaRPr lang="en-US"/>
        </a:p>
      </dgm:t>
    </dgm:pt>
    <dgm:pt modelId="{CFD4FB5B-B564-4274-AFE7-8BFFE9E7CBB5}" type="parTrans" cxnId="{750C188A-8E83-41E1-89BA-BE36130C0F99}">
      <dgm:prSet/>
      <dgm:spPr/>
      <dgm:t>
        <a:bodyPr/>
        <a:lstStyle/>
        <a:p>
          <a:endParaRPr lang="en-US"/>
        </a:p>
      </dgm:t>
    </dgm:pt>
    <dgm:pt modelId="{B2AECC76-FF31-4871-9145-6CA33EF4085A}" type="sibTrans" cxnId="{750C188A-8E83-41E1-89BA-BE36130C0F99}">
      <dgm:prSet/>
      <dgm:spPr/>
      <dgm:t>
        <a:bodyPr/>
        <a:lstStyle/>
        <a:p>
          <a:endParaRPr lang="en-US"/>
        </a:p>
      </dgm:t>
    </dgm:pt>
    <dgm:pt modelId="{12CB6A92-8E68-4A5E-B53F-7A80A147747B}">
      <dgm:prSet/>
      <dgm:spPr/>
      <dgm:t>
        <a:bodyPr/>
        <a:lstStyle/>
        <a:p>
          <a:r>
            <a:rPr lang="en-GB" dirty="0"/>
            <a:t>Integrity is maintained </a:t>
          </a:r>
          <a:endParaRPr lang="en-US" dirty="0"/>
        </a:p>
      </dgm:t>
    </dgm:pt>
    <dgm:pt modelId="{83F46477-ABF1-44A5-8349-7CDF0092ADAC}" type="parTrans" cxnId="{699739A6-F50C-401D-86A9-1AD6C3C6A8D3}">
      <dgm:prSet/>
      <dgm:spPr/>
      <dgm:t>
        <a:bodyPr/>
        <a:lstStyle/>
        <a:p>
          <a:endParaRPr lang="en-US"/>
        </a:p>
      </dgm:t>
    </dgm:pt>
    <dgm:pt modelId="{42CB2462-7570-498B-85D2-AF05A27A3711}" type="sibTrans" cxnId="{699739A6-F50C-401D-86A9-1AD6C3C6A8D3}">
      <dgm:prSet/>
      <dgm:spPr/>
      <dgm:t>
        <a:bodyPr/>
        <a:lstStyle/>
        <a:p>
          <a:endParaRPr lang="en-US"/>
        </a:p>
      </dgm:t>
    </dgm:pt>
    <dgm:pt modelId="{812C64F6-216E-47C4-9794-683C7AC2AB04}">
      <dgm:prSet/>
      <dgm:spPr/>
      <dgm:t>
        <a:bodyPr/>
        <a:lstStyle/>
        <a:p>
          <a:r>
            <a:rPr lang="en-US" dirty="0"/>
            <a:t>Relevant in 2024 as 64 countries will be voting</a:t>
          </a:r>
        </a:p>
      </dgm:t>
    </dgm:pt>
    <dgm:pt modelId="{E7C729CA-3FAD-42E7-AB7A-86BE7ED471E5}" type="parTrans" cxnId="{B57A13D9-055E-46E9-AE29-170FFC9266B0}">
      <dgm:prSet/>
      <dgm:spPr/>
      <dgm:t>
        <a:bodyPr/>
        <a:lstStyle/>
        <a:p>
          <a:endParaRPr lang="en-GB"/>
        </a:p>
      </dgm:t>
    </dgm:pt>
    <dgm:pt modelId="{F736999B-B25D-4139-8D5E-F709F3C88234}" type="sibTrans" cxnId="{B57A13D9-055E-46E9-AE29-170FFC9266B0}">
      <dgm:prSet/>
      <dgm:spPr/>
      <dgm:t>
        <a:bodyPr/>
        <a:lstStyle/>
        <a:p>
          <a:endParaRPr lang="en-GB"/>
        </a:p>
      </dgm:t>
    </dgm:pt>
    <dgm:pt modelId="{E2594C42-7164-4EBA-9E4F-FCBEA83AC6D5}" type="pres">
      <dgm:prSet presAssocID="{40E93AB1-E371-4D3B-B60B-29FFDC405283}" presName="vert0" presStyleCnt="0">
        <dgm:presLayoutVars>
          <dgm:dir/>
          <dgm:animOne val="branch"/>
          <dgm:animLvl val="lvl"/>
        </dgm:presLayoutVars>
      </dgm:prSet>
      <dgm:spPr/>
    </dgm:pt>
    <dgm:pt modelId="{122B84D7-9174-4C34-99D9-AB97F273015A}" type="pres">
      <dgm:prSet presAssocID="{B20B4D81-D89D-4A58-B44E-CE33A9710E65}" presName="thickLine" presStyleLbl="alignNode1" presStyleIdx="0" presStyleCnt="6"/>
      <dgm:spPr/>
    </dgm:pt>
    <dgm:pt modelId="{29C90831-84F9-45FC-A26C-E5C5BEAA9230}" type="pres">
      <dgm:prSet presAssocID="{B20B4D81-D89D-4A58-B44E-CE33A9710E65}" presName="horz1" presStyleCnt="0"/>
      <dgm:spPr/>
    </dgm:pt>
    <dgm:pt modelId="{AE3AB09F-7EC1-4D74-80D4-E3874D56513E}" type="pres">
      <dgm:prSet presAssocID="{B20B4D81-D89D-4A58-B44E-CE33A9710E65}" presName="tx1" presStyleLbl="revTx" presStyleIdx="0" presStyleCnt="6"/>
      <dgm:spPr/>
    </dgm:pt>
    <dgm:pt modelId="{1B8075E6-7E01-47E8-8F5B-99FB4A60C10F}" type="pres">
      <dgm:prSet presAssocID="{B20B4D81-D89D-4A58-B44E-CE33A9710E65}" presName="vert1" presStyleCnt="0"/>
      <dgm:spPr/>
    </dgm:pt>
    <dgm:pt modelId="{DB743F6F-E4F2-4DFD-8FE6-79D6909CE6F1}" type="pres">
      <dgm:prSet presAssocID="{BEF7997C-B26E-406D-9602-8625604A048D}" presName="thickLine" presStyleLbl="alignNode1" presStyleIdx="1" presStyleCnt="6"/>
      <dgm:spPr/>
    </dgm:pt>
    <dgm:pt modelId="{214DA82F-D030-4B77-9DBE-4E501ABE0728}" type="pres">
      <dgm:prSet presAssocID="{BEF7997C-B26E-406D-9602-8625604A048D}" presName="horz1" presStyleCnt="0"/>
      <dgm:spPr/>
    </dgm:pt>
    <dgm:pt modelId="{E47E897D-028E-4B23-AD74-CAF9D4FFBAC8}" type="pres">
      <dgm:prSet presAssocID="{BEF7997C-B26E-406D-9602-8625604A048D}" presName="tx1" presStyleLbl="revTx" presStyleIdx="1" presStyleCnt="6"/>
      <dgm:spPr/>
    </dgm:pt>
    <dgm:pt modelId="{97FE51F6-6AA7-40DA-86B8-DD6D15B935F7}" type="pres">
      <dgm:prSet presAssocID="{BEF7997C-B26E-406D-9602-8625604A048D}" presName="vert1" presStyleCnt="0"/>
      <dgm:spPr/>
    </dgm:pt>
    <dgm:pt modelId="{01B57CC3-3CBB-4599-A6FF-54B1592010B4}" type="pres">
      <dgm:prSet presAssocID="{1F3E606B-42C0-441C-88F8-C574B0526367}" presName="thickLine" presStyleLbl="alignNode1" presStyleIdx="2" presStyleCnt="6"/>
      <dgm:spPr/>
    </dgm:pt>
    <dgm:pt modelId="{1B34E31B-7415-4418-972F-DFCF7431C4AA}" type="pres">
      <dgm:prSet presAssocID="{1F3E606B-42C0-441C-88F8-C574B0526367}" presName="horz1" presStyleCnt="0"/>
      <dgm:spPr/>
    </dgm:pt>
    <dgm:pt modelId="{C26C75F7-07A5-4061-BB1D-7D1BE9CEE260}" type="pres">
      <dgm:prSet presAssocID="{1F3E606B-42C0-441C-88F8-C574B0526367}" presName="tx1" presStyleLbl="revTx" presStyleIdx="2" presStyleCnt="6"/>
      <dgm:spPr/>
    </dgm:pt>
    <dgm:pt modelId="{35961BFF-F082-4812-99A5-8BD4823A6579}" type="pres">
      <dgm:prSet presAssocID="{1F3E606B-42C0-441C-88F8-C574B0526367}" presName="vert1" presStyleCnt="0"/>
      <dgm:spPr/>
    </dgm:pt>
    <dgm:pt modelId="{32927B98-9C49-4364-AE51-763FF4955FB8}" type="pres">
      <dgm:prSet presAssocID="{A5D24047-A4D3-4E9F-A2D7-FE4625C08E2B}" presName="thickLine" presStyleLbl="alignNode1" presStyleIdx="3" presStyleCnt="6"/>
      <dgm:spPr/>
    </dgm:pt>
    <dgm:pt modelId="{C4A99FD6-216E-4ACA-9366-4EBB5F6469EF}" type="pres">
      <dgm:prSet presAssocID="{A5D24047-A4D3-4E9F-A2D7-FE4625C08E2B}" presName="horz1" presStyleCnt="0"/>
      <dgm:spPr/>
    </dgm:pt>
    <dgm:pt modelId="{1FDA6B25-D82C-449B-B14C-3AC4CD73FA0E}" type="pres">
      <dgm:prSet presAssocID="{A5D24047-A4D3-4E9F-A2D7-FE4625C08E2B}" presName="tx1" presStyleLbl="revTx" presStyleIdx="3" presStyleCnt="6"/>
      <dgm:spPr/>
    </dgm:pt>
    <dgm:pt modelId="{CC944F2F-BB79-44E6-B0B4-621E114C9D01}" type="pres">
      <dgm:prSet presAssocID="{A5D24047-A4D3-4E9F-A2D7-FE4625C08E2B}" presName="vert1" presStyleCnt="0"/>
      <dgm:spPr/>
    </dgm:pt>
    <dgm:pt modelId="{07C0945D-1EC0-4578-8185-DB6D6E094085}" type="pres">
      <dgm:prSet presAssocID="{12CB6A92-8E68-4A5E-B53F-7A80A147747B}" presName="thickLine" presStyleLbl="alignNode1" presStyleIdx="4" presStyleCnt="6"/>
      <dgm:spPr/>
    </dgm:pt>
    <dgm:pt modelId="{24859899-C7BF-43F5-ABBE-BC57CF26BF09}" type="pres">
      <dgm:prSet presAssocID="{12CB6A92-8E68-4A5E-B53F-7A80A147747B}" presName="horz1" presStyleCnt="0"/>
      <dgm:spPr/>
    </dgm:pt>
    <dgm:pt modelId="{418FB6E1-E94C-438A-99A5-FCB4E3ED7F31}" type="pres">
      <dgm:prSet presAssocID="{12CB6A92-8E68-4A5E-B53F-7A80A147747B}" presName="tx1" presStyleLbl="revTx" presStyleIdx="4" presStyleCnt="6"/>
      <dgm:spPr/>
    </dgm:pt>
    <dgm:pt modelId="{0DD5D10B-5F45-49A4-B80A-D6A33EED5555}" type="pres">
      <dgm:prSet presAssocID="{12CB6A92-8E68-4A5E-B53F-7A80A147747B}" presName="vert1" presStyleCnt="0"/>
      <dgm:spPr/>
    </dgm:pt>
    <dgm:pt modelId="{5BC0F136-6567-4F1B-8AFB-E79A8BDB7FD4}" type="pres">
      <dgm:prSet presAssocID="{812C64F6-216E-47C4-9794-683C7AC2AB04}" presName="thickLine" presStyleLbl="alignNode1" presStyleIdx="5" presStyleCnt="6"/>
      <dgm:spPr/>
    </dgm:pt>
    <dgm:pt modelId="{D9D72F89-1241-442F-A0E9-A8F18FE7095E}" type="pres">
      <dgm:prSet presAssocID="{812C64F6-216E-47C4-9794-683C7AC2AB04}" presName="horz1" presStyleCnt="0"/>
      <dgm:spPr/>
    </dgm:pt>
    <dgm:pt modelId="{D9CF0DCD-B2CB-4329-9D68-5F1BEAD4825B}" type="pres">
      <dgm:prSet presAssocID="{812C64F6-216E-47C4-9794-683C7AC2AB04}" presName="tx1" presStyleLbl="revTx" presStyleIdx="5" presStyleCnt="6"/>
      <dgm:spPr/>
    </dgm:pt>
    <dgm:pt modelId="{631A7A94-5489-4E6D-982D-D2DD950C3542}" type="pres">
      <dgm:prSet presAssocID="{812C64F6-216E-47C4-9794-683C7AC2AB04}" presName="vert1" presStyleCnt="0"/>
      <dgm:spPr/>
    </dgm:pt>
  </dgm:ptLst>
  <dgm:cxnLst>
    <dgm:cxn modelId="{B261C700-E5BC-4C91-A997-BD900A758782}" type="presOf" srcId="{BEF7997C-B26E-406D-9602-8625604A048D}" destId="{E47E897D-028E-4B23-AD74-CAF9D4FFBAC8}" srcOrd="0" destOrd="0" presId="urn:microsoft.com/office/officeart/2008/layout/LinedList"/>
    <dgm:cxn modelId="{93842A08-7098-475F-8989-8FED1E4712CF}" type="presOf" srcId="{A5D24047-A4D3-4E9F-A2D7-FE4625C08E2B}" destId="{1FDA6B25-D82C-449B-B14C-3AC4CD73FA0E}" srcOrd="0" destOrd="0" presId="urn:microsoft.com/office/officeart/2008/layout/LinedList"/>
    <dgm:cxn modelId="{C2D6EB0D-26A6-4994-AB0B-42B2A7556F4F}" type="presOf" srcId="{12CB6A92-8E68-4A5E-B53F-7A80A147747B}" destId="{418FB6E1-E94C-438A-99A5-FCB4E3ED7F31}" srcOrd="0" destOrd="0" presId="urn:microsoft.com/office/officeart/2008/layout/LinedList"/>
    <dgm:cxn modelId="{CEECF11E-5541-42DF-9D96-910EB4921FE0}" type="presOf" srcId="{812C64F6-216E-47C4-9794-683C7AC2AB04}" destId="{D9CF0DCD-B2CB-4329-9D68-5F1BEAD4825B}" srcOrd="0" destOrd="0" presId="urn:microsoft.com/office/officeart/2008/layout/LinedList"/>
    <dgm:cxn modelId="{BB3C7F42-48AC-429D-84FD-73DBDEE5F47B}" srcId="{40E93AB1-E371-4D3B-B60B-29FFDC405283}" destId="{B20B4D81-D89D-4A58-B44E-CE33A9710E65}" srcOrd="0" destOrd="0" parTransId="{D29A8805-4A55-4DFE-8C34-32E3972B79B8}" sibTransId="{66E2F5CF-B768-4432-BEAD-E68222C2DCBC}"/>
    <dgm:cxn modelId="{A55B5B67-4C52-4C64-B7A3-8FBC1CB21583}" srcId="{40E93AB1-E371-4D3B-B60B-29FFDC405283}" destId="{1F3E606B-42C0-441C-88F8-C574B0526367}" srcOrd="2" destOrd="0" parTransId="{762DD73D-3FC6-4204-9AC7-76B657EFE1B0}" sibTransId="{CA4B84CB-4F0C-453E-B901-4F8B46C0726E}"/>
    <dgm:cxn modelId="{BB182C6C-89AF-49D5-9BFB-661AE8859EE8}" srcId="{40E93AB1-E371-4D3B-B60B-29FFDC405283}" destId="{BEF7997C-B26E-406D-9602-8625604A048D}" srcOrd="1" destOrd="0" parTransId="{2A339AFD-F63C-4651-9BFC-6461D38DAC38}" sibTransId="{D62D336F-A3BB-46ED-B29A-6D9B5E9B90BC}"/>
    <dgm:cxn modelId="{5D72E77B-96AB-4DAD-9179-C59C2E0D8E28}" type="presOf" srcId="{B20B4D81-D89D-4A58-B44E-CE33A9710E65}" destId="{AE3AB09F-7EC1-4D74-80D4-E3874D56513E}" srcOrd="0" destOrd="0" presId="urn:microsoft.com/office/officeart/2008/layout/LinedList"/>
    <dgm:cxn modelId="{750C188A-8E83-41E1-89BA-BE36130C0F99}" srcId="{40E93AB1-E371-4D3B-B60B-29FFDC405283}" destId="{A5D24047-A4D3-4E9F-A2D7-FE4625C08E2B}" srcOrd="3" destOrd="0" parTransId="{CFD4FB5B-B564-4274-AFE7-8BFFE9E7CBB5}" sibTransId="{B2AECC76-FF31-4871-9145-6CA33EF4085A}"/>
    <dgm:cxn modelId="{699739A6-F50C-401D-86A9-1AD6C3C6A8D3}" srcId="{40E93AB1-E371-4D3B-B60B-29FFDC405283}" destId="{12CB6A92-8E68-4A5E-B53F-7A80A147747B}" srcOrd="4" destOrd="0" parTransId="{83F46477-ABF1-44A5-8349-7CDF0092ADAC}" sibTransId="{42CB2462-7570-498B-85D2-AF05A27A3711}"/>
    <dgm:cxn modelId="{46561AAA-9569-49B7-9128-AAAF5D816844}" type="presOf" srcId="{40E93AB1-E371-4D3B-B60B-29FFDC405283}" destId="{E2594C42-7164-4EBA-9E4F-FCBEA83AC6D5}" srcOrd="0" destOrd="0" presId="urn:microsoft.com/office/officeart/2008/layout/LinedList"/>
    <dgm:cxn modelId="{B57A13D9-055E-46E9-AE29-170FFC9266B0}" srcId="{40E93AB1-E371-4D3B-B60B-29FFDC405283}" destId="{812C64F6-216E-47C4-9794-683C7AC2AB04}" srcOrd="5" destOrd="0" parTransId="{E7C729CA-3FAD-42E7-AB7A-86BE7ED471E5}" sibTransId="{F736999B-B25D-4139-8D5E-F709F3C88234}"/>
    <dgm:cxn modelId="{4029D3DE-64AB-4668-B793-155EC71A542E}" type="presOf" srcId="{1F3E606B-42C0-441C-88F8-C574B0526367}" destId="{C26C75F7-07A5-4061-BB1D-7D1BE9CEE260}" srcOrd="0" destOrd="0" presId="urn:microsoft.com/office/officeart/2008/layout/LinedList"/>
    <dgm:cxn modelId="{1D6EC9E2-C058-4A5B-B747-A92D931E3A2D}" type="presParOf" srcId="{E2594C42-7164-4EBA-9E4F-FCBEA83AC6D5}" destId="{122B84D7-9174-4C34-99D9-AB97F273015A}" srcOrd="0" destOrd="0" presId="urn:microsoft.com/office/officeart/2008/layout/LinedList"/>
    <dgm:cxn modelId="{D6E9FFC5-7168-41D6-889A-ACE50B869613}" type="presParOf" srcId="{E2594C42-7164-4EBA-9E4F-FCBEA83AC6D5}" destId="{29C90831-84F9-45FC-A26C-E5C5BEAA9230}" srcOrd="1" destOrd="0" presId="urn:microsoft.com/office/officeart/2008/layout/LinedList"/>
    <dgm:cxn modelId="{9EB6F791-6B63-4D4E-8AD5-350035D30A96}" type="presParOf" srcId="{29C90831-84F9-45FC-A26C-E5C5BEAA9230}" destId="{AE3AB09F-7EC1-4D74-80D4-E3874D56513E}" srcOrd="0" destOrd="0" presId="urn:microsoft.com/office/officeart/2008/layout/LinedList"/>
    <dgm:cxn modelId="{3E148D70-51FF-43C0-BCC9-88609722F1F4}" type="presParOf" srcId="{29C90831-84F9-45FC-A26C-E5C5BEAA9230}" destId="{1B8075E6-7E01-47E8-8F5B-99FB4A60C10F}" srcOrd="1" destOrd="0" presId="urn:microsoft.com/office/officeart/2008/layout/LinedList"/>
    <dgm:cxn modelId="{FC4B956C-5EAC-4588-9EB5-18FF3944F818}" type="presParOf" srcId="{E2594C42-7164-4EBA-9E4F-FCBEA83AC6D5}" destId="{DB743F6F-E4F2-4DFD-8FE6-79D6909CE6F1}" srcOrd="2" destOrd="0" presId="urn:microsoft.com/office/officeart/2008/layout/LinedList"/>
    <dgm:cxn modelId="{D030DFE1-25A0-4D26-91C8-83B8E9B8D44C}" type="presParOf" srcId="{E2594C42-7164-4EBA-9E4F-FCBEA83AC6D5}" destId="{214DA82F-D030-4B77-9DBE-4E501ABE0728}" srcOrd="3" destOrd="0" presId="urn:microsoft.com/office/officeart/2008/layout/LinedList"/>
    <dgm:cxn modelId="{E9DAE746-DC95-4762-818B-21DB26A180A4}" type="presParOf" srcId="{214DA82F-D030-4B77-9DBE-4E501ABE0728}" destId="{E47E897D-028E-4B23-AD74-CAF9D4FFBAC8}" srcOrd="0" destOrd="0" presId="urn:microsoft.com/office/officeart/2008/layout/LinedList"/>
    <dgm:cxn modelId="{6D1023DC-10FA-4C85-B48D-FFE7B10DD6D7}" type="presParOf" srcId="{214DA82F-D030-4B77-9DBE-4E501ABE0728}" destId="{97FE51F6-6AA7-40DA-86B8-DD6D15B935F7}" srcOrd="1" destOrd="0" presId="urn:microsoft.com/office/officeart/2008/layout/LinedList"/>
    <dgm:cxn modelId="{F2044626-9653-46FE-BB12-73405D62F37D}" type="presParOf" srcId="{E2594C42-7164-4EBA-9E4F-FCBEA83AC6D5}" destId="{01B57CC3-3CBB-4599-A6FF-54B1592010B4}" srcOrd="4" destOrd="0" presId="urn:microsoft.com/office/officeart/2008/layout/LinedList"/>
    <dgm:cxn modelId="{104A18B6-7DE6-4F1F-9B7B-4050A979D812}" type="presParOf" srcId="{E2594C42-7164-4EBA-9E4F-FCBEA83AC6D5}" destId="{1B34E31B-7415-4418-972F-DFCF7431C4AA}" srcOrd="5" destOrd="0" presId="urn:microsoft.com/office/officeart/2008/layout/LinedList"/>
    <dgm:cxn modelId="{121C2A4E-77CC-479A-B5F5-51954111E8E3}" type="presParOf" srcId="{1B34E31B-7415-4418-972F-DFCF7431C4AA}" destId="{C26C75F7-07A5-4061-BB1D-7D1BE9CEE260}" srcOrd="0" destOrd="0" presId="urn:microsoft.com/office/officeart/2008/layout/LinedList"/>
    <dgm:cxn modelId="{1FD84BB9-C650-407D-A641-32ABBB7BD7A2}" type="presParOf" srcId="{1B34E31B-7415-4418-972F-DFCF7431C4AA}" destId="{35961BFF-F082-4812-99A5-8BD4823A6579}" srcOrd="1" destOrd="0" presId="urn:microsoft.com/office/officeart/2008/layout/LinedList"/>
    <dgm:cxn modelId="{E606D191-6B4D-40F9-BA95-CBFC4EC5D512}" type="presParOf" srcId="{E2594C42-7164-4EBA-9E4F-FCBEA83AC6D5}" destId="{32927B98-9C49-4364-AE51-763FF4955FB8}" srcOrd="6" destOrd="0" presId="urn:microsoft.com/office/officeart/2008/layout/LinedList"/>
    <dgm:cxn modelId="{CE09889E-EDF7-4ABB-8DFE-F3F70A766D7F}" type="presParOf" srcId="{E2594C42-7164-4EBA-9E4F-FCBEA83AC6D5}" destId="{C4A99FD6-216E-4ACA-9366-4EBB5F6469EF}" srcOrd="7" destOrd="0" presId="urn:microsoft.com/office/officeart/2008/layout/LinedList"/>
    <dgm:cxn modelId="{E82D7135-073C-4C2D-A056-4F651DB735FD}" type="presParOf" srcId="{C4A99FD6-216E-4ACA-9366-4EBB5F6469EF}" destId="{1FDA6B25-D82C-449B-B14C-3AC4CD73FA0E}" srcOrd="0" destOrd="0" presId="urn:microsoft.com/office/officeart/2008/layout/LinedList"/>
    <dgm:cxn modelId="{673C1618-EE65-42AD-A57B-BC26B718B90F}" type="presParOf" srcId="{C4A99FD6-216E-4ACA-9366-4EBB5F6469EF}" destId="{CC944F2F-BB79-44E6-B0B4-621E114C9D01}" srcOrd="1" destOrd="0" presId="urn:microsoft.com/office/officeart/2008/layout/LinedList"/>
    <dgm:cxn modelId="{D2F05A07-E23A-4EED-8232-F3ED66680CC3}" type="presParOf" srcId="{E2594C42-7164-4EBA-9E4F-FCBEA83AC6D5}" destId="{07C0945D-1EC0-4578-8185-DB6D6E094085}" srcOrd="8" destOrd="0" presId="urn:microsoft.com/office/officeart/2008/layout/LinedList"/>
    <dgm:cxn modelId="{ACB46759-FFE7-4D3C-B894-BF2708D94936}" type="presParOf" srcId="{E2594C42-7164-4EBA-9E4F-FCBEA83AC6D5}" destId="{24859899-C7BF-43F5-ABBE-BC57CF26BF09}" srcOrd="9" destOrd="0" presId="urn:microsoft.com/office/officeart/2008/layout/LinedList"/>
    <dgm:cxn modelId="{ABDA0C2C-156A-4293-B29A-E72F21AA87FA}" type="presParOf" srcId="{24859899-C7BF-43F5-ABBE-BC57CF26BF09}" destId="{418FB6E1-E94C-438A-99A5-FCB4E3ED7F31}" srcOrd="0" destOrd="0" presId="urn:microsoft.com/office/officeart/2008/layout/LinedList"/>
    <dgm:cxn modelId="{169037BF-F208-4727-BDF4-3EE1FF7FFCE7}" type="presParOf" srcId="{24859899-C7BF-43F5-ABBE-BC57CF26BF09}" destId="{0DD5D10B-5F45-49A4-B80A-D6A33EED5555}" srcOrd="1" destOrd="0" presId="urn:microsoft.com/office/officeart/2008/layout/LinedList"/>
    <dgm:cxn modelId="{6B6B4411-E23B-4483-974D-EC1FE02BF5D2}" type="presParOf" srcId="{E2594C42-7164-4EBA-9E4F-FCBEA83AC6D5}" destId="{5BC0F136-6567-4F1B-8AFB-E79A8BDB7FD4}" srcOrd="10" destOrd="0" presId="urn:microsoft.com/office/officeart/2008/layout/LinedList"/>
    <dgm:cxn modelId="{8A48C227-0D56-43BB-B061-7B7B625049BE}" type="presParOf" srcId="{E2594C42-7164-4EBA-9E4F-FCBEA83AC6D5}" destId="{D9D72F89-1241-442F-A0E9-A8F18FE7095E}" srcOrd="11" destOrd="0" presId="urn:microsoft.com/office/officeart/2008/layout/LinedList"/>
    <dgm:cxn modelId="{D3D1372D-00B2-45F1-AE99-3D749C3E0222}" type="presParOf" srcId="{D9D72F89-1241-442F-A0E9-A8F18FE7095E}" destId="{D9CF0DCD-B2CB-4329-9D68-5F1BEAD4825B}" srcOrd="0" destOrd="0" presId="urn:microsoft.com/office/officeart/2008/layout/LinedList"/>
    <dgm:cxn modelId="{1E123593-2206-4C7A-8922-ADC5E341023F}" type="presParOf" srcId="{D9D72F89-1241-442F-A0E9-A8F18FE7095E}" destId="{631A7A94-5489-4E6D-982D-D2DD950C35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04769F-A96E-4ED7-8FAD-DCFF7D978F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3DDD8FB-59B9-414A-98E5-EA8A4D564DC8}">
      <dgm:prSet/>
      <dgm:spPr/>
      <dgm:t>
        <a:bodyPr/>
        <a:lstStyle/>
        <a:p>
          <a:pPr>
            <a:defRPr cap="all"/>
          </a:pPr>
          <a:r>
            <a:rPr lang="en-GB"/>
            <a:t>Cannot trace voter identity, prevents fraud</a:t>
          </a:r>
          <a:endParaRPr lang="en-US"/>
        </a:p>
      </dgm:t>
    </dgm:pt>
    <dgm:pt modelId="{1F1852BD-4768-40FE-9575-84388DE84436}" type="parTrans" cxnId="{269B6329-5183-439D-8B1E-2600AFD3CFAC}">
      <dgm:prSet/>
      <dgm:spPr/>
      <dgm:t>
        <a:bodyPr/>
        <a:lstStyle/>
        <a:p>
          <a:endParaRPr lang="en-US"/>
        </a:p>
      </dgm:t>
    </dgm:pt>
    <dgm:pt modelId="{0611B18D-735F-4A38-BC10-5AEF86FE5660}" type="sibTrans" cxnId="{269B6329-5183-439D-8B1E-2600AFD3CFAC}">
      <dgm:prSet/>
      <dgm:spPr/>
      <dgm:t>
        <a:bodyPr/>
        <a:lstStyle/>
        <a:p>
          <a:endParaRPr lang="en-US"/>
        </a:p>
      </dgm:t>
    </dgm:pt>
    <dgm:pt modelId="{B98F7F88-AC51-4320-A327-DD8F74A63812}">
      <dgm:prSet/>
      <dgm:spPr/>
      <dgm:t>
        <a:bodyPr/>
        <a:lstStyle/>
        <a:p>
          <a:pPr>
            <a:defRPr cap="all"/>
          </a:pPr>
          <a:r>
            <a:rPr lang="en-GB" dirty="0"/>
            <a:t>Since it is decentralised, data cannot be fortified, as we are using smart contract based data storage</a:t>
          </a:r>
          <a:endParaRPr lang="en-US" dirty="0"/>
        </a:p>
      </dgm:t>
    </dgm:pt>
    <dgm:pt modelId="{2E934812-733C-4B98-A66F-EF8FA2076737}" type="parTrans" cxnId="{B0B0524F-699D-4567-9B06-A0ECE9BB9AAA}">
      <dgm:prSet/>
      <dgm:spPr/>
      <dgm:t>
        <a:bodyPr/>
        <a:lstStyle/>
        <a:p>
          <a:endParaRPr lang="en-US"/>
        </a:p>
      </dgm:t>
    </dgm:pt>
    <dgm:pt modelId="{CE2A584C-658E-4A71-B7F7-D50A576D1345}" type="sibTrans" cxnId="{B0B0524F-699D-4567-9B06-A0ECE9BB9AAA}">
      <dgm:prSet/>
      <dgm:spPr/>
      <dgm:t>
        <a:bodyPr/>
        <a:lstStyle/>
        <a:p>
          <a:endParaRPr lang="en-US"/>
        </a:p>
      </dgm:t>
    </dgm:pt>
    <dgm:pt modelId="{9AE994F7-4740-4C4C-A7FF-DCE741277DD8}">
      <dgm:prSet/>
      <dgm:spPr/>
      <dgm:t>
        <a:bodyPr/>
        <a:lstStyle/>
        <a:p>
          <a:pPr>
            <a:defRPr cap="all"/>
          </a:pPr>
          <a:r>
            <a:rPr lang="en-GB"/>
            <a:t>If one of the block`s gets comprised, the system will automatically identify and fix the data, through comparing with other blocks.</a:t>
          </a:r>
          <a:endParaRPr lang="en-US"/>
        </a:p>
      </dgm:t>
    </dgm:pt>
    <dgm:pt modelId="{F4B70447-FB01-4459-BBCE-9D58AD5F02B1}" type="parTrans" cxnId="{8C0C9EC2-222F-48DE-A113-98B1F30C4529}">
      <dgm:prSet/>
      <dgm:spPr/>
      <dgm:t>
        <a:bodyPr/>
        <a:lstStyle/>
        <a:p>
          <a:endParaRPr lang="en-US"/>
        </a:p>
      </dgm:t>
    </dgm:pt>
    <dgm:pt modelId="{4AF410C3-AB1C-4CD6-B77B-C001E5913423}" type="sibTrans" cxnId="{8C0C9EC2-222F-48DE-A113-98B1F30C4529}">
      <dgm:prSet/>
      <dgm:spPr/>
      <dgm:t>
        <a:bodyPr/>
        <a:lstStyle/>
        <a:p>
          <a:endParaRPr lang="en-US"/>
        </a:p>
      </dgm:t>
    </dgm:pt>
    <dgm:pt modelId="{D97A2C2E-B6CA-47E5-BD14-FB632771E680}">
      <dgm:prSet/>
      <dgm:spPr/>
      <dgm:t>
        <a:bodyPr/>
        <a:lstStyle/>
        <a:p>
          <a:pPr>
            <a:defRPr cap="all"/>
          </a:pPr>
          <a:r>
            <a:rPr lang="en-GB" dirty="0"/>
            <a:t>Faster collation </a:t>
          </a:r>
          <a:r>
            <a:rPr lang="en-GB"/>
            <a:t>of votes </a:t>
          </a:r>
          <a:endParaRPr lang="en-US" dirty="0"/>
        </a:p>
      </dgm:t>
    </dgm:pt>
    <dgm:pt modelId="{99C5824A-69EE-4571-A920-6A6F6D498AEB}" type="parTrans" cxnId="{5CD7280D-9A30-4740-AF6D-9E6E7DC40571}">
      <dgm:prSet/>
      <dgm:spPr/>
      <dgm:t>
        <a:bodyPr/>
        <a:lstStyle/>
        <a:p>
          <a:endParaRPr lang="en-US"/>
        </a:p>
      </dgm:t>
    </dgm:pt>
    <dgm:pt modelId="{2CC1AC80-5085-4440-A961-376F0F577A15}" type="sibTrans" cxnId="{5CD7280D-9A30-4740-AF6D-9E6E7DC40571}">
      <dgm:prSet/>
      <dgm:spPr/>
      <dgm:t>
        <a:bodyPr/>
        <a:lstStyle/>
        <a:p>
          <a:endParaRPr lang="en-US"/>
        </a:p>
      </dgm:t>
    </dgm:pt>
    <dgm:pt modelId="{7E626E32-EEE9-45F2-842F-E26E6840721B}" type="pres">
      <dgm:prSet presAssocID="{8804769F-A96E-4ED7-8FAD-DCFF7D978F82}" presName="root" presStyleCnt="0">
        <dgm:presLayoutVars>
          <dgm:dir/>
          <dgm:resizeHandles val="exact"/>
        </dgm:presLayoutVars>
      </dgm:prSet>
      <dgm:spPr/>
    </dgm:pt>
    <dgm:pt modelId="{70A009D1-92D4-4A55-A884-146BCF51E7AE}" type="pres">
      <dgm:prSet presAssocID="{E3DDD8FB-59B9-414A-98E5-EA8A4D564DC8}" presName="compNode" presStyleCnt="0"/>
      <dgm:spPr/>
    </dgm:pt>
    <dgm:pt modelId="{2D3A0B8F-A8E8-41C4-A948-45F5228C6094}" type="pres">
      <dgm:prSet presAssocID="{E3DDD8FB-59B9-414A-98E5-EA8A4D564DC8}" presName="iconBgRect" presStyleLbl="bgShp" presStyleIdx="0" presStyleCnt="4"/>
      <dgm:spPr/>
    </dgm:pt>
    <dgm:pt modelId="{6A950854-27F1-49C9-A276-1C00E3F60B4D}" type="pres">
      <dgm:prSet presAssocID="{E3DDD8FB-59B9-414A-98E5-EA8A4D564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DF9155E-E53F-48A5-A70A-7DD763F88220}" type="pres">
      <dgm:prSet presAssocID="{E3DDD8FB-59B9-414A-98E5-EA8A4D564DC8}" presName="spaceRect" presStyleCnt="0"/>
      <dgm:spPr/>
    </dgm:pt>
    <dgm:pt modelId="{6D2D26E0-972C-4A21-8438-7CC06327653D}" type="pres">
      <dgm:prSet presAssocID="{E3DDD8FB-59B9-414A-98E5-EA8A4D564DC8}" presName="textRect" presStyleLbl="revTx" presStyleIdx="0" presStyleCnt="4">
        <dgm:presLayoutVars>
          <dgm:chMax val="1"/>
          <dgm:chPref val="1"/>
        </dgm:presLayoutVars>
      </dgm:prSet>
      <dgm:spPr/>
    </dgm:pt>
    <dgm:pt modelId="{B8A1F4B6-37B4-4624-BA16-487D9E844AAD}" type="pres">
      <dgm:prSet presAssocID="{0611B18D-735F-4A38-BC10-5AEF86FE5660}" presName="sibTrans" presStyleCnt="0"/>
      <dgm:spPr/>
    </dgm:pt>
    <dgm:pt modelId="{3776398F-0877-4A9E-AD47-A3FE9536A1FF}" type="pres">
      <dgm:prSet presAssocID="{B98F7F88-AC51-4320-A327-DD8F74A63812}" presName="compNode" presStyleCnt="0"/>
      <dgm:spPr/>
    </dgm:pt>
    <dgm:pt modelId="{738DAC0E-7A7F-4CFC-BC56-0223B21C3762}" type="pres">
      <dgm:prSet presAssocID="{B98F7F88-AC51-4320-A327-DD8F74A63812}" presName="iconBgRect" presStyleLbl="bgShp" presStyleIdx="1" presStyleCnt="4"/>
      <dgm:spPr/>
    </dgm:pt>
    <dgm:pt modelId="{6F7DC193-22C9-4626-9459-6E084D479A96}" type="pres">
      <dgm:prSet presAssocID="{B98F7F88-AC51-4320-A327-DD8F74A638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2BE964B1-8FAB-4C85-B4DC-FFCFCF22D3A0}" type="pres">
      <dgm:prSet presAssocID="{B98F7F88-AC51-4320-A327-DD8F74A63812}" presName="spaceRect" presStyleCnt="0"/>
      <dgm:spPr/>
    </dgm:pt>
    <dgm:pt modelId="{1937061C-DC8F-4083-9D0A-CF16D5F5316B}" type="pres">
      <dgm:prSet presAssocID="{B98F7F88-AC51-4320-A327-DD8F74A63812}" presName="textRect" presStyleLbl="revTx" presStyleIdx="1" presStyleCnt="4">
        <dgm:presLayoutVars>
          <dgm:chMax val="1"/>
          <dgm:chPref val="1"/>
        </dgm:presLayoutVars>
      </dgm:prSet>
      <dgm:spPr/>
    </dgm:pt>
    <dgm:pt modelId="{F7201C35-2886-4E72-BFFD-E2223DE68E4E}" type="pres">
      <dgm:prSet presAssocID="{CE2A584C-658E-4A71-B7F7-D50A576D1345}" presName="sibTrans" presStyleCnt="0"/>
      <dgm:spPr/>
    </dgm:pt>
    <dgm:pt modelId="{147884BC-4D3D-4210-85FE-C985A5BB09AE}" type="pres">
      <dgm:prSet presAssocID="{9AE994F7-4740-4C4C-A7FF-DCE741277DD8}" presName="compNode" presStyleCnt="0"/>
      <dgm:spPr/>
    </dgm:pt>
    <dgm:pt modelId="{85DBDA32-F5B7-410F-8630-3802E1F5B6F3}" type="pres">
      <dgm:prSet presAssocID="{9AE994F7-4740-4C4C-A7FF-DCE741277DD8}" presName="iconBgRect" presStyleLbl="bgShp" presStyleIdx="2" presStyleCnt="4"/>
      <dgm:spPr/>
    </dgm:pt>
    <dgm:pt modelId="{B846BA90-5CCB-4E42-8EF2-2E8E34772A8F}" type="pres">
      <dgm:prSet presAssocID="{9AE994F7-4740-4C4C-A7FF-DCE741277D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5F0B336-C868-4FAC-A4C4-DB69985FD7AB}" type="pres">
      <dgm:prSet presAssocID="{9AE994F7-4740-4C4C-A7FF-DCE741277DD8}" presName="spaceRect" presStyleCnt="0"/>
      <dgm:spPr/>
    </dgm:pt>
    <dgm:pt modelId="{55D3FD6A-5836-4EED-9E68-250EA22B1025}" type="pres">
      <dgm:prSet presAssocID="{9AE994F7-4740-4C4C-A7FF-DCE741277DD8}" presName="textRect" presStyleLbl="revTx" presStyleIdx="2" presStyleCnt="4">
        <dgm:presLayoutVars>
          <dgm:chMax val="1"/>
          <dgm:chPref val="1"/>
        </dgm:presLayoutVars>
      </dgm:prSet>
      <dgm:spPr/>
    </dgm:pt>
    <dgm:pt modelId="{56FEF114-B57A-4487-8389-02FBABCE7499}" type="pres">
      <dgm:prSet presAssocID="{4AF410C3-AB1C-4CD6-B77B-C001E5913423}" presName="sibTrans" presStyleCnt="0"/>
      <dgm:spPr/>
    </dgm:pt>
    <dgm:pt modelId="{CC37B2BD-8DA6-4309-901C-8143E9695023}" type="pres">
      <dgm:prSet presAssocID="{D97A2C2E-B6CA-47E5-BD14-FB632771E680}" presName="compNode" presStyleCnt="0"/>
      <dgm:spPr/>
    </dgm:pt>
    <dgm:pt modelId="{356F7E02-4974-4032-BFC8-DA297A088D88}" type="pres">
      <dgm:prSet presAssocID="{D97A2C2E-B6CA-47E5-BD14-FB632771E680}" presName="iconBgRect" presStyleLbl="bgShp" presStyleIdx="3" presStyleCnt="4"/>
      <dgm:spPr/>
    </dgm:pt>
    <dgm:pt modelId="{4C9A9E8C-21B0-47DF-9A57-D6160F1F3434}" type="pres">
      <dgm:prSet presAssocID="{D97A2C2E-B6CA-47E5-BD14-FB632771E6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48A0D1-5518-454B-9FEC-AC525BAAEFC6}" type="pres">
      <dgm:prSet presAssocID="{D97A2C2E-B6CA-47E5-BD14-FB632771E680}" presName="spaceRect" presStyleCnt="0"/>
      <dgm:spPr/>
    </dgm:pt>
    <dgm:pt modelId="{A8E95363-8939-4621-89D6-646C842263BF}" type="pres">
      <dgm:prSet presAssocID="{D97A2C2E-B6CA-47E5-BD14-FB632771E6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A71E0B-B97F-40CA-8CB7-7B4C49CBB3EA}" type="presOf" srcId="{B98F7F88-AC51-4320-A327-DD8F74A63812}" destId="{1937061C-DC8F-4083-9D0A-CF16D5F5316B}" srcOrd="0" destOrd="0" presId="urn:microsoft.com/office/officeart/2018/5/layout/IconCircleLabelList"/>
    <dgm:cxn modelId="{5CD7280D-9A30-4740-AF6D-9E6E7DC40571}" srcId="{8804769F-A96E-4ED7-8FAD-DCFF7D978F82}" destId="{D97A2C2E-B6CA-47E5-BD14-FB632771E680}" srcOrd="3" destOrd="0" parTransId="{99C5824A-69EE-4571-A920-6A6F6D498AEB}" sibTransId="{2CC1AC80-5085-4440-A961-376F0F577A15}"/>
    <dgm:cxn modelId="{269B6329-5183-439D-8B1E-2600AFD3CFAC}" srcId="{8804769F-A96E-4ED7-8FAD-DCFF7D978F82}" destId="{E3DDD8FB-59B9-414A-98E5-EA8A4D564DC8}" srcOrd="0" destOrd="0" parTransId="{1F1852BD-4768-40FE-9575-84388DE84436}" sibTransId="{0611B18D-735F-4A38-BC10-5AEF86FE5660}"/>
    <dgm:cxn modelId="{3D8EC14E-F946-4E63-ADE4-00ABF243F772}" type="presOf" srcId="{D97A2C2E-B6CA-47E5-BD14-FB632771E680}" destId="{A8E95363-8939-4621-89D6-646C842263BF}" srcOrd="0" destOrd="0" presId="urn:microsoft.com/office/officeart/2018/5/layout/IconCircleLabelList"/>
    <dgm:cxn modelId="{B0B0524F-699D-4567-9B06-A0ECE9BB9AAA}" srcId="{8804769F-A96E-4ED7-8FAD-DCFF7D978F82}" destId="{B98F7F88-AC51-4320-A327-DD8F74A63812}" srcOrd="1" destOrd="0" parTransId="{2E934812-733C-4B98-A66F-EF8FA2076737}" sibTransId="{CE2A584C-658E-4A71-B7F7-D50A576D1345}"/>
    <dgm:cxn modelId="{8AA92CA1-4EED-4442-91DF-BAB9DA53760F}" type="presOf" srcId="{E3DDD8FB-59B9-414A-98E5-EA8A4D564DC8}" destId="{6D2D26E0-972C-4A21-8438-7CC06327653D}" srcOrd="0" destOrd="0" presId="urn:microsoft.com/office/officeart/2018/5/layout/IconCircleLabelList"/>
    <dgm:cxn modelId="{8C0C9EC2-222F-48DE-A113-98B1F30C4529}" srcId="{8804769F-A96E-4ED7-8FAD-DCFF7D978F82}" destId="{9AE994F7-4740-4C4C-A7FF-DCE741277DD8}" srcOrd="2" destOrd="0" parTransId="{F4B70447-FB01-4459-BBCE-9D58AD5F02B1}" sibTransId="{4AF410C3-AB1C-4CD6-B77B-C001E5913423}"/>
    <dgm:cxn modelId="{A07A1CD3-534A-4BA6-ADF5-8829CE4EEDAA}" type="presOf" srcId="{8804769F-A96E-4ED7-8FAD-DCFF7D978F82}" destId="{7E626E32-EEE9-45F2-842F-E26E6840721B}" srcOrd="0" destOrd="0" presId="urn:microsoft.com/office/officeart/2018/5/layout/IconCircleLabelList"/>
    <dgm:cxn modelId="{34980BDB-F434-4899-BCA0-E9B69BAD8551}" type="presOf" srcId="{9AE994F7-4740-4C4C-A7FF-DCE741277DD8}" destId="{55D3FD6A-5836-4EED-9E68-250EA22B1025}" srcOrd="0" destOrd="0" presId="urn:microsoft.com/office/officeart/2018/5/layout/IconCircleLabelList"/>
    <dgm:cxn modelId="{22099F6A-EC85-40DA-AE22-219F0857ACAB}" type="presParOf" srcId="{7E626E32-EEE9-45F2-842F-E26E6840721B}" destId="{70A009D1-92D4-4A55-A884-146BCF51E7AE}" srcOrd="0" destOrd="0" presId="urn:microsoft.com/office/officeart/2018/5/layout/IconCircleLabelList"/>
    <dgm:cxn modelId="{90CBE28F-FD09-4F5B-B2A4-9D4F924AC16D}" type="presParOf" srcId="{70A009D1-92D4-4A55-A884-146BCF51E7AE}" destId="{2D3A0B8F-A8E8-41C4-A948-45F5228C6094}" srcOrd="0" destOrd="0" presId="urn:microsoft.com/office/officeart/2018/5/layout/IconCircleLabelList"/>
    <dgm:cxn modelId="{3C186E58-4B51-403E-AE8A-BD28E8A3D92E}" type="presParOf" srcId="{70A009D1-92D4-4A55-A884-146BCF51E7AE}" destId="{6A950854-27F1-49C9-A276-1C00E3F60B4D}" srcOrd="1" destOrd="0" presId="urn:microsoft.com/office/officeart/2018/5/layout/IconCircleLabelList"/>
    <dgm:cxn modelId="{40BFAA58-7E75-4F35-ABDE-55F475ACB3DD}" type="presParOf" srcId="{70A009D1-92D4-4A55-A884-146BCF51E7AE}" destId="{6DF9155E-E53F-48A5-A70A-7DD763F88220}" srcOrd="2" destOrd="0" presId="urn:microsoft.com/office/officeart/2018/5/layout/IconCircleLabelList"/>
    <dgm:cxn modelId="{524C44F3-9D47-4DAE-AAE8-AAD79D981A9C}" type="presParOf" srcId="{70A009D1-92D4-4A55-A884-146BCF51E7AE}" destId="{6D2D26E0-972C-4A21-8438-7CC06327653D}" srcOrd="3" destOrd="0" presId="urn:microsoft.com/office/officeart/2018/5/layout/IconCircleLabelList"/>
    <dgm:cxn modelId="{E90703AA-0D72-4AC2-A116-E24845CD7D12}" type="presParOf" srcId="{7E626E32-EEE9-45F2-842F-E26E6840721B}" destId="{B8A1F4B6-37B4-4624-BA16-487D9E844AAD}" srcOrd="1" destOrd="0" presId="urn:microsoft.com/office/officeart/2018/5/layout/IconCircleLabelList"/>
    <dgm:cxn modelId="{19451CE8-03AB-4EB5-A485-1FCAC752D3BB}" type="presParOf" srcId="{7E626E32-EEE9-45F2-842F-E26E6840721B}" destId="{3776398F-0877-4A9E-AD47-A3FE9536A1FF}" srcOrd="2" destOrd="0" presId="urn:microsoft.com/office/officeart/2018/5/layout/IconCircleLabelList"/>
    <dgm:cxn modelId="{716E1663-62CD-4301-9018-47880B0434AE}" type="presParOf" srcId="{3776398F-0877-4A9E-AD47-A3FE9536A1FF}" destId="{738DAC0E-7A7F-4CFC-BC56-0223B21C3762}" srcOrd="0" destOrd="0" presId="urn:microsoft.com/office/officeart/2018/5/layout/IconCircleLabelList"/>
    <dgm:cxn modelId="{290E7DD8-2530-4BDD-A0A8-CDF073F5A315}" type="presParOf" srcId="{3776398F-0877-4A9E-AD47-A3FE9536A1FF}" destId="{6F7DC193-22C9-4626-9459-6E084D479A96}" srcOrd="1" destOrd="0" presId="urn:microsoft.com/office/officeart/2018/5/layout/IconCircleLabelList"/>
    <dgm:cxn modelId="{9AE03D7F-D0B0-4687-8A3A-DE29A0EF8064}" type="presParOf" srcId="{3776398F-0877-4A9E-AD47-A3FE9536A1FF}" destId="{2BE964B1-8FAB-4C85-B4DC-FFCFCF22D3A0}" srcOrd="2" destOrd="0" presId="urn:microsoft.com/office/officeart/2018/5/layout/IconCircleLabelList"/>
    <dgm:cxn modelId="{A08A7CB4-ED07-4812-AA1E-1E3F747506C2}" type="presParOf" srcId="{3776398F-0877-4A9E-AD47-A3FE9536A1FF}" destId="{1937061C-DC8F-4083-9D0A-CF16D5F5316B}" srcOrd="3" destOrd="0" presId="urn:microsoft.com/office/officeart/2018/5/layout/IconCircleLabelList"/>
    <dgm:cxn modelId="{90A52E8A-812D-4EF8-867E-E837D5D59461}" type="presParOf" srcId="{7E626E32-EEE9-45F2-842F-E26E6840721B}" destId="{F7201C35-2886-4E72-BFFD-E2223DE68E4E}" srcOrd="3" destOrd="0" presId="urn:microsoft.com/office/officeart/2018/5/layout/IconCircleLabelList"/>
    <dgm:cxn modelId="{7D15BDBC-1EA1-464B-81E5-E83A01D12A0E}" type="presParOf" srcId="{7E626E32-EEE9-45F2-842F-E26E6840721B}" destId="{147884BC-4D3D-4210-85FE-C985A5BB09AE}" srcOrd="4" destOrd="0" presId="urn:microsoft.com/office/officeart/2018/5/layout/IconCircleLabelList"/>
    <dgm:cxn modelId="{4A0C2D30-004F-4A43-937F-1BCBF80C012D}" type="presParOf" srcId="{147884BC-4D3D-4210-85FE-C985A5BB09AE}" destId="{85DBDA32-F5B7-410F-8630-3802E1F5B6F3}" srcOrd="0" destOrd="0" presId="urn:microsoft.com/office/officeart/2018/5/layout/IconCircleLabelList"/>
    <dgm:cxn modelId="{EF614A6E-0FCE-4D5D-BFE0-D7241256E9BF}" type="presParOf" srcId="{147884BC-4D3D-4210-85FE-C985A5BB09AE}" destId="{B846BA90-5CCB-4E42-8EF2-2E8E34772A8F}" srcOrd="1" destOrd="0" presId="urn:microsoft.com/office/officeart/2018/5/layout/IconCircleLabelList"/>
    <dgm:cxn modelId="{0FDAE216-5C07-4E88-963F-1D9799433458}" type="presParOf" srcId="{147884BC-4D3D-4210-85FE-C985A5BB09AE}" destId="{75F0B336-C868-4FAC-A4C4-DB69985FD7AB}" srcOrd="2" destOrd="0" presId="urn:microsoft.com/office/officeart/2018/5/layout/IconCircleLabelList"/>
    <dgm:cxn modelId="{2E1CC820-0F14-45F4-9387-803DA18DEF92}" type="presParOf" srcId="{147884BC-4D3D-4210-85FE-C985A5BB09AE}" destId="{55D3FD6A-5836-4EED-9E68-250EA22B1025}" srcOrd="3" destOrd="0" presId="urn:microsoft.com/office/officeart/2018/5/layout/IconCircleLabelList"/>
    <dgm:cxn modelId="{2B8FFFFF-996B-45EC-9220-E647E34C0FD0}" type="presParOf" srcId="{7E626E32-EEE9-45F2-842F-E26E6840721B}" destId="{56FEF114-B57A-4487-8389-02FBABCE7499}" srcOrd="5" destOrd="0" presId="urn:microsoft.com/office/officeart/2018/5/layout/IconCircleLabelList"/>
    <dgm:cxn modelId="{689D5BE8-CF62-42BB-A8A8-F88C949ACD1D}" type="presParOf" srcId="{7E626E32-EEE9-45F2-842F-E26E6840721B}" destId="{CC37B2BD-8DA6-4309-901C-8143E9695023}" srcOrd="6" destOrd="0" presId="urn:microsoft.com/office/officeart/2018/5/layout/IconCircleLabelList"/>
    <dgm:cxn modelId="{E7C24474-22D1-46C5-979F-0B301D0ACFC9}" type="presParOf" srcId="{CC37B2BD-8DA6-4309-901C-8143E9695023}" destId="{356F7E02-4974-4032-BFC8-DA297A088D88}" srcOrd="0" destOrd="0" presId="urn:microsoft.com/office/officeart/2018/5/layout/IconCircleLabelList"/>
    <dgm:cxn modelId="{5B62C69D-6E35-4D4C-A2E2-5C9F1DB78D1C}" type="presParOf" srcId="{CC37B2BD-8DA6-4309-901C-8143E9695023}" destId="{4C9A9E8C-21B0-47DF-9A57-D6160F1F3434}" srcOrd="1" destOrd="0" presId="urn:microsoft.com/office/officeart/2018/5/layout/IconCircleLabelList"/>
    <dgm:cxn modelId="{EFBF232B-29B7-4515-B5B7-C41CA858DA24}" type="presParOf" srcId="{CC37B2BD-8DA6-4309-901C-8143E9695023}" destId="{4C48A0D1-5518-454B-9FEC-AC525BAAEFC6}" srcOrd="2" destOrd="0" presId="urn:microsoft.com/office/officeart/2018/5/layout/IconCircleLabelList"/>
    <dgm:cxn modelId="{FCD1D6A5-0C7C-4F77-8FED-C3F17D937C1D}" type="presParOf" srcId="{CC37B2BD-8DA6-4309-901C-8143E9695023}" destId="{A8E95363-8939-4621-89D6-646C842263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41977-7A8E-4D25-AB73-9DB2A7DE48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F8E18D-382D-4AA1-9A71-24EDE2AC292E}">
      <dgm:prSet/>
      <dgm:spPr/>
      <dgm:t>
        <a:bodyPr/>
        <a:lstStyle/>
        <a:p>
          <a:r>
            <a:rPr lang="en-GB"/>
            <a:t>Residency election</a:t>
          </a:r>
          <a:endParaRPr lang="en-US"/>
        </a:p>
      </dgm:t>
    </dgm:pt>
    <dgm:pt modelId="{157D05BD-3EB0-42BA-8D5A-DBF5E9802399}" type="parTrans" cxnId="{5D0FB152-3D51-496E-9FBE-F26A6F651F77}">
      <dgm:prSet/>
      <dgm:spPr/>
      <dgm:t>
        <a:bodyPr/>
        <a:lstStyle/>
        <a:p>
          <a:endParaRPr lang="en-US"/>
        </a:p>
      </dgm:t>
    </dgm:pt>
    <dgm:pt modelId="{2A5A1A3D-1EA6-4A16-AD0E-C77D5E3C3CDD}" type="sibTrans" cxnId="{5D0FB152-3D51-496E-9FBE-F26A6F651F77}">
      <dgm:prSet/>
      <dgm:spPr/>
      <dgm:t>
        <a:bodyPr/>
        <a:lstStyle/>
        <a:p>
          <a:endParaRPr lang="en-US"/>
        </a:p>
      </dgm:t>
    </dgm:pt>
    <dgm:pt modelId="{51F158B3-CD9B-4DF0-AFA8-7EE9E35DF5D1}">
      <dgm:prSet/>
      <dgm:spPr/>
      <dgm:t>
        <a:bodyPr/>
        <a:lstStyle/>
        <a:p>
          <a:r>
            <a:rPr lang="en-GB"/>
            <a:t>Mobile Voting System</a:t>
          </a:r>
          <a:endParaRPr lang="en-US"/>
        </a:p>
      </dgm:t>
    </dgm:pt>
    <dgm:pt modelId="{476DB83E-DADF-4685-B074-21741B46B81D}" type="parTrans" cxnId="{7ACF6229-DEF6-43F7-BD76-653A5A36AE77}">
      <dgm:prSet/>
      <dgm:spPr/>
      <dgm:t>
        <a:bodyPr/>
        <a:lstStyle/>
        <a:p>
          <a:endParaRPr lang="en-US"/>
        </a:p>
      </dgm:t>
    </dgm:pt>
    <dgm:pt modelId="{D2165235-811C-4AB1-8A77-D670E51FFCEB}" type="sibTrans" cxnId="{7ACF6229-DEF6-43F7-BD76-653A5A36AE77}">
      <dgm:prSet/>
      <dgm:spPr/>
      <dgm:t>
        <a:bodyPr/>
        <a:lstStyle/>
        <a:p>
          <a:endParaRPr lang="en-US"/>
        </a:p>
      </dgm:t>
    </dgm:pt>
    <dgm:pt modelId="{6A3EB92C-01DC-4158-A9BC-95947ECA8DDF}">
      <dgm:prSet/>
      <dgm:spPr/>
      <dgm:t>
        <a:bodyPr/>
        <a:lstStyle/>
        <a:p>
          <a:r>
            <a:rPr lang="en-GB"/>
            <a:t>Decision making voting system</a:t>
          </a:r>
          <a:endParaRPr lang="en-US"/>
        </a:p>
      </dgm:t>
    </dgm:pt>
    <dgm:pt modelId="{1CAD5F90-4E1B-4221-8D87-BD38D95C2D60}" type="parTrans" cxnId="{4CAE14BC-8D76-41C1-B59B-FBB232CA77A8}">
      <dgm:prSet/>
      <dgm:spPr/>
      <dgm:t>
        <a:bodyPr/>
        <a:lstStyle/>
        <a:p>
          <a:endParaRPr lang="en-US"/>
        </a:p>
      </dgm:t>
    </dgm:pt>
    <dgm:pt modelId="{95A3EB9B-1C1F-4AC0-BEB6-BB481BD45861}" type="sibTrans" cxnId="{4CAE14BC-8D76-41C1-B59B-FBB232CA77A8}">
      <dgm:prSet/>
      <dgm:spPr/>
      <dgm:t>
        <a:bodyPr/>
        <a:lstStyle/>
        <a:p>
          <a:endParaRPr lang="en-US"/>
        </a:p>
      </dgm:t>
    </dgm:pt>
    <dgm:pt modelId="{02E65321-6008-4837-ADAF-AF5254B69AB5}" type="pres">
      <dgm:prSet presAssocID="{C2B41977-7A8E-4D25-AB73-9DB2A7DE48BA}" presName="root" presStyleCnt="0">
        <dgm:presLayoutVars>
          <dgm:dir/>
          <dgm:resizeHandles val="exact"/>
        </dgm:presLayoutVars>
      </dgm:prSet>
      <dgm:spPr/>
    </dgm:pt>
    <dgm:pt modelId="{DD64BC36-B87B-4E06-AF6A-8D3E6BEAD1AD}" type="pres">
      <dgm:prSet presAssocID="{40F8E18D-382D-4AA1-9A71-24EDE2AC292E}" presName="compNode" presStyleCnt="0"/>
      <dgm:spPr/>
    </dgm:pt>
    <dgm:pt modelId="{B4C13CD2-7066-4018-A501-DBB369191737}" type="pres">
      <dgm:prSet presAssocID="{40F8E18D-382D-4AA1-9A71-24EDE2AC29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E6970E-4876-4096-85E9-29BF5DE73EA3}" type="pres">
      <dgm:prSet presAssocID="{40F8E18D-382D-4AA1-9A71-24EDE2AC292E}" presName="spaceRect" presStyleCnt="0"/>
      <dgm:spPr/>
    </dgm:pt>
    <dgm:pt modelId="{6BF80463-AD43-4C71-BCBD-98CFFC121293}" type="pres">
      <dgm:prSet presAssocID="{40F8E18D-382D-4AA1-9A71-24EDE2AC292E}" presName="textRect" presStyleLbl="revTx" presStyleIdx="0" presStyleCnt="3">
        <dgm:presLayoutVars>
          <dgm:chMax val="1"/>
          <dgm:chPref val="1"/>
        </dgm:presLayoutVars>
      </dgm:prSet>
      <dgm:spPr/>
    </dgm:pt>
    <dgm:pt modelId="{C3F8A62F-0C73-4E64-BA81-AD7B76A42B77}" type="pres">
      <dgm:prSet presAssocID="{2A5A1A3D-1EA6-4A16-AD0E-C77D5E3C3CDD}" presName="sibTrans" presStyleCnt="0"/>
      <dgm:spPr/>
    </dgm:pt>
    <dgm:pt modelId="{5079EBCB-2781-43B9-893F-F409C33C28CC}" type="pres">
      <dgm:prSet presAssocID="{51F158B3-CD9B-4DF0-AFA8-7EE9E35DF5D1}" presName="compNode" presStyleCnt="0"/>
      <dgm:spPr/>
    </dgm:pt>
    <dgm:pt modelId="{92962A3B-F4A3-4A6D-8F33-89EA71FCFB78}" type="pres">
      <dgm:prSet presAssocID="{51F158B3-CD9B-4DF0-AFA8-7EE9E35DF5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C207C1-F14E-4710-B205-3CB9825514C3}" type="pres">
      <dgm:prSet presAssocID="{51F158B3-CD9B-4DF0-AFA8-7EE9E35DF5D1}" presName="spaceRect" presStyleCnt="0"/>
      <dgm:spPr/>
    </dgm:pt>
    <dgm:pt modelId="{4B82940A-BE19-4C7F-8CC5-6AEEC7F65858}" type="pres">
      <dgm:prSet presAssocID="{51F158B3-CD9B-4DF0-AFA8-7EE9E35DF5D1}" presName="textRect" presStyleLbl="revTx" presStyleIdx="1" presStyleCnt="3">
        <dgm:presLayoutVars>
          <dgm:chMax val="1"/>
          <dgm:chPref val="1"/>
        </dgm:presLayoutVars>
      </dgm:prSet>
      <dgm:spPr/>
    </dgm:pt>
    <dgm:pt modelId="{F99A5FBE-D25E-4017-98B6-9C122282B179}" type="pres">
      <dgm:prSet presAssocID="{D2165235-811C-4AB1-8A77-D670E51FFCEB}" presName="sibTrans" presStyleCnt="0"/>
      <dgm:spPr/>
    </dgm:pt>
    <dgm:pt modelId="{3C1C01EE-1369-4CA1-860B-8BE3D56B50F8}" type="pres">
      <dgm:prSet presAssocID="{6A3EB92C-01DC-4158-A9BC-95947ECA8DDF}" presName="compNode" presStyleCnt="0"/>
      <dgm:spPr/>
    </dgm:pt>
    <dgm:pt modelId="{7F76DD64-6B96-45D4-AD71-5309E0B163B4}" type="pres">
      <dgm:prSet presAssocID="{6A3EB92C-01DC-4158-A9BC-95947ECA8D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7C5BE9-8319-44C2-9CFD-616976640B07}" type="pres">
      <dgm:prSet presAssocID="{6A3EB92C-01DC-4158-A9BC-95947ECA8DDF}" presName="spaceRect" presStyleCnt="0"/>
      <dgm:spPr/>
    </dgm:pt>
    <dgm:pt modelId="{B4580285-6130-4958-8B29-718B114F61F5}" type="pres">
      <dgm:prSet presAssocID="{6A3EB92C-01DC-4158-A9BC-95947ECA8D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CF6229-DEF6-43F7-BD76-653A5A36AE77}" srcId="{C2B41977-7A8E-4D25-AB73-9DB2A7DE48BA}" destId="{51F158B3-CD9B-4DF0-AFA8-7EE9E35DF5D1}" srcOrd="1" destOrd="0" parTransId="{476DB83E-DADF-4685-B074-21741B46B81D}" sibTransId="{D2165235-811C-4AB1-8A77-D670E51FFCEB}"/>
    <dgm:cxn modelId="{0594A829-D635-4675-B1D3-93CD0003FB25}" type="presOf" srcId="{51F158B3-CD9B-4DF0-AFA8-7EE9E35DF5D1}" destId="{4B82940A-BE19-4C7F-8CC5-6AEEC7F65858}" srcOrd="0" destOrd="0" presId="urn:microsoft.com/office/officeart/2018/2/layout/IconLabelList"/>
    <dgm:cxn modelId="{9C2F1C39-55C7-46ED-8D1F-C0BACCBD0F2C}" type="presOf" srcId="{40F8E18D-382D-4AA1-9A71-24EDE2AC292E}" destId="{6BF80463-AD43-4C71-BCBD-98CFFC121293}" srcOrd="0" destOrd="0" presId="urn:microsoft.com/office/officeart/2018/2/layout/IconLabelList"/>
    <dgm:cxn modelId="{7886E865-D8CC-43D0-A1E0-6C07304E7399}" type="presOf" srcId="{6A3EB92C-01DC-4158-A9BC-95947ECA8DDF}" destId="{B4580285-6130-4958-8B29-718B114F61F5}" srcOrd="0" destOrd="0" presId="urn:microsoft.com/office/officeart/2018/2/layout/IconLabelList"/>
    <dgm:cxn modelId="{5D0FB152-3D51-496E-9FBE-F26A6F651F77}" srcId="{C2B41977-7A8E-4D25-AB73-9DB2A7DE48BA}" destId="{40F8E18D-382D-4AA1-9A71-24EDE2AC292E}" srcOrd="0" destOrd="0" parTransId="{157D05BD-3EB0-42BA-8D5A-DBF5E9802399}" sibTransId="{2A5A1A3D-1EA6-4A16-AD0E-C77D5E3C3CDD}"/>
    <dgm:cxn modelId="{C26D5EA6-59E1-441B-A785-305D7B3678EF}" type="presOf" srcId="{C2B41977-7A8E-4D25-AB73-9DB2A7DE48BA}" destId="{02E65321-6008-4837-ADAF-AF5254B69AB5}" srcOrd="0" destOrd="0" presId="urn:microsoft.com/office/officeart/2018/2/layout/IconLabelList"/>
    <dgm:cxn modelId="{4CAE14BC-8D76-41C1-B59B-FBB232CA77A8}" srcId="{C2B41977-7A8E-4D25-AB73-9DB2A7DE48BA}" destId="{6A3EB92C-01DC-4158-A9BC-95947ECA8DDF}" srcOrd="2" destOrd="0" parTransId="{1CAD5F90-4E1B-4221-8D87-BD38D95C2D60}" sibTransId="{95A3EB9B-1C1F-4AC0-BEB6-BB481BD45861}"/>
    <dgm:cxn modelId="{DB0EB458-B59B-49E8-B4C8-5A07F4795D75}" type="presParOf" srcId="{02E65321-6008-4837-ADAF-AF5254B69AB5}" destId="{DD64BC36-B87B-4E06-AF6A-8D3E6BEAD1AD}" srcOrd="0" destOrd="0" presId="urn:microsoft.com/office/officeart/2018/2/layout/IconLabelList"/>
    <dgm:cxn modelId="{AB6FE2DC-E82A-4C8D-9B9A-AB0C54C7A426}" type="presParOf" srcId="{DD64BC36-B87B-4E06-AF6A-8D3E6BEAD1AD}" destId="{B4C13CD2-7066-4018-A501-DBB369191737}" srcOrd="0" destOrd="0" presId="urn:microsoft.com/office/officeart/2018/2/layout/IconLabelList"/>
    <dgm:cxn modelId="{C943A7A1-E3C9-4CBF-B8F9-48EA4EA4F916}" type="presParOf" srcId="{DD64BC36-B87B-4E06-AF6A-8D3E6BEAD1AD}" destId="{63E6970E-4876-4096-85E9-29BF5DE73EA3}" srcOrd="1" destOrd="0" presId="urn:microsoft.com/office/officeart/2018/2/layout/IconLabelList"/>
    <dgm:cxn modelId="{37FEBCC0-7FFD-4173-ABD9-BA278E508472}" type="presParOf" srcId="{DD64BC36-B87B-4E06-AF6A-8D3E6BEAD1AD}" destId="{6BF80463-AD43-4C71-BCBD-98CFFC121293}" srcOrd="2" destOrd="0" presId="urn:microsoft.com/office/officeart/2018/2/layout/IconLabelList"/>
    <dgm:cxn modelId="{1B2A224E-EC8A-4412-A2CF-AE9F6077C6EA}" type="presParOf" srcId="{02E65321-6008-4837-ADAF-AF5254B69AB5}" destId="{C3F8A62F-0C73-4E64-BA81-AD7B76A42B77}" srcOrd="1" destOrd="0" presId="urn:microsoft.com/office/officeart/2018/2/layout/IconLabelList"/>
    <dgm:cxn modelId="{69FBB4CF-A2EE-4CCA-BC1B-560A84883B64}" type="presParOf" srcId="{02E65321-6008-4837-ADAF-AF5254B69AB5}" destId="{5079EBCB-2781-43B9-893F-F409C33C28CC}" srcOrd="2" destOrd="0" presId="urn:microsoft.com/office/officeart/2018/2/layout/IconLabelList"/>
    <dgm:cxn modelId="{E3E624C5-8ACF-4A41-A356-B40E5A2F7240}" type="presParOf" srcId="{5079EBCB-2781-43B9-893F-F409C33C28CC}" destId="{92962A3B-F4A3-4A6D-8F33-89EA71FCFB78}" srcOrd="0" destOrd="0" presId="urn:microsoft.com/office/officeart/2018/2/layout/IconLabelList"/>
    <dgm:cxn modelId="{4052A258-06FC-43F6-9C4D-75AF1C3186BE}" type="presParOf" srcId="{5079EBCB-2781-43B9-893F-F409C33C28CC}" destId="{A7C207C1-F14E-4710-B205-3CB9825514C3}" srcOrd="1" destOrd="0" presId="urn:microsoft.com/office/officeart/2018/2/layout/IconLabelList"/>
    <dgm:cxn modelId="{72B82CF1-FD97-423C-8FF7-8481477BF06C}" type="presParOf" srcId="{5079EBCB-2781-43B9-893F-F409C33C28CC}" destId="{4B82940A-BE19-4C7F-8CC5-6AEEC7F65858}" srcOrd="2" destOrd="0" presId="urn:microsoft.com/office/officeart/2018/2/layout/IconLabelList"/>
    <dgm:cxn modelId="{5F093DC5-B049-47FC-A20E-42423939D357}" type="presParOf" srcId="{02E65321-6008-4837-ADAF-AF5254B69AB5}" destId="{F99A5FBE-D25E-4017-98B6-9C122282B179}" srcOrd="3" destOrd="0" presId="urn:microsoft.com/office/officeart/2018/2/layout/IconLabelList"/>
    <dgm:cxn modelId="{583EEBB9-4FDA-4100-B021-F9B15488E0C2}" type="presParOf" srcId="{02E65321-6008-4837-ADAF-AF5254B69AB5}" destId="{3C1C01EE-1369-4CA1-860B-8BE3D56B50F8}" srcOrd="4" destOrd="0" presId="urn:microsoft.com/office/officeart/2018/2/layout/IconLabelList"/>
    <dgm:cxn modelId="{7D46A533-81E1-4F86-8B87-B548D61D7C91}" type="presParOf" srcId="{3C1C01EE-1369-4CA1-860B-8BE3D56B50F8}" destId="{7F76DD64-6B96-45D4-AD71-5309E0B163B4}" srcOrd="0" destOrd="0" presId="urn:microsoft.com/office/officeart/2018/2/layout/IconLabelList"/>
    <dgm:cxn modelId="{DCE88DDA-4549-4574-9292-3452BF6134FB}" type="presParOf" srcId="{3C1C01EE-1369-4CA1-860B-8BE3D56B50F8}" destId="{AC7C5BE9-8319-44C2-9CFD-616976640B07}" srcOrd="1" destOrd="0" presId="urn:microsoft.com/office/officeart/2018/2/layout/IconLabelList"/>
    <dgm:cxn modelId="{0C331F6C-C774-47A4-A834-71EC85F29880}" type="presParOf" srcId="{3C1C01EE-1369-4CA1-860B-8BE3D56B50F8}" destId="{B4580285-6130-4958-8B29-718B114F61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6E21-AE0F-49B3-A8B0-AF7C375D9386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Server Based Un-Centralised system</a:t>
          </a:r>
          <a:endParaRPr lang="en-US" sz="2100" kern="1200"/>
        </a:p>
      </dsp:txBody>
      <dsp:txXfrm>
        <a:off x="3405805" y="42725"/>
        <a:ext cx="3703990" cy="754434"/>
      </dsp:txXfrm>
    </dsp:sp>
    <dsp:sp modelId="{A8C9977B-CE27-4EE6-975F-92863A917DE6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If the server get compromised the data becomes unusable</a:t>
          </a:r>
          <a:endParaRPr lang="en-US" sz="2100" kern="1200"/>
        </a:p>
      </dsp:txBody>
      <dsp:txXfrm>
        <a:off x="3405805" y="920588"/>
        <a:ext cx="3703990" cy="754434"/>
      </dsp:txXfrm>
    </dsp:sp>
    <dsp:sp modelId="{B1D8D57D-A038-4234-BB4D-DF389591BF35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Easy traceability of the voter</a:t>
          </a:r>
          <a:endParaRPr lang="en-US" sz="2100" kern="1200"/>
        </a:p>
      </dsp:txBody>
      <dsp:txXfrm>
        <a:off x="3405805" y="1798451"/>
        <a:ext cx="3703990" cy="754434"/>
      </dsp:txXfrm>
    </dsp:sp>
    <dsp:sp modelId="{B23DD1E1-AD08-42A3-8CF6-4C8639A216A2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Duplication of votes</a:t>
          </a:r>
          <a:endParaRPr lang="en-US" sz="2100" kern="1200"/>
        </a:p>
      </dsp:txBody>
      <dsp:txXfrm>
        <a:off x="3405805" y="2676315"/>
        <a:ext cx="3703990" cy="754434"/>
      </dsp:txXfrm>
    </dsp:sp>
    <dsp:sp modelId="{BEBDC9C2-A570-48C9-B69C-4213CDDB2D06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Fake votes</a:t>
          </a:r>
          <a:endParaRPr lang="en-US" sz="2100" kern="1200"/>
        </a:p>
      </dsp:txBody>
      <dsp:txXfrm>
        <a:off x="3405805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B84D7-9174-4C34-99D9-AB97F273015A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AB09F-7EC1-4D74-80D4-E3874D56513E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Does not allow to see the results until the poll time ends</a:t>
          </a:r>
          <a:endParaRPr lang="en-US" sz="3300" kern="1200"/>
        </a:p>
      </dsp:txBody>
      <dsp:txXfrm>
        <a:off x="0" y="2124"/>
        <a:ext cx="10515600" cy="724514"/>
      </dsp:txXfrm>
    </dsp:sp>
    <dsp:sp modelId="{DB743F6F-E4F2-4DFD-8FE6-79D6909CE6F1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E897D-028E-4B23-AD74-CAF9D4FFBAC8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Automatically, logs out to remove duplicate voting</a:t>
          </a:r>
          <a:endParaRPr lang="en-US" sz="3300" kern="1200"/>
        </a:p>
      </dsp:txBody>
      <dsp:txXfrm>
        <a:off x="0" y="726639"/>
        <a:ext cx="10515600" cy="724514"/>
      </dsp:txXfrm>
    </dsp:sp>
    <dsp:sp modelId="{01B57CC3-3CBB-4599-A6FF-54B1592010B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75F7-07A5-4061-BB1D-7D1BE9CEE26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One vote per user</a:t>
          </a:r>
          <a:endParaRPr lang="en-US" sz="3300" kern="1200"/>
        </a:p>
      </dsp:txBody>
      <dsp:txXfrm>
        <a:off x="0" y="1451154"/>
        <a:ext cx="10515600" cy="724514"/>
      </dsp:txXfrm>
    </dsp:sp>
    <dsp:sp modelId="{32927B98-9C49-4364-AE51-763FF4955FB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A6B25-D82C-449B-B14C-3AC4CD73FA0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Once voted cannot login again </a:t>
          </a:r>
          <a:endParaRPr lang="en-US" sz="3300" kern="1200"/>
        </a:p>
      </dsp:txBody>
      <dsp:txXfrm>
        <a:off x="0" y="2175669"/>
        <a:ext cx="10515600" cy="724514"/>
      </dsp:txXfrm>
    </dsp:sp>
    <dsp:sp modelId="{07C0945D-1EC0-4578-8185-DB6D6E09408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FB6E1-E94C-438A-99A5-FCB4E3ED7F31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Integrity is maintained </a:t>
          </a:r>
          <a:endParaRPr lang="en-US" sz="3300" kern="1200" dirty="0"/>
        </a:p>
      </dsp:txBody>
      <dsp:txXfrm>
        <a:off x="0" y="2900183"/>
        <a:ext cx="10515600" cy="724514"/>
      </dsp:txXfrm>
    </dsp:sp>
    <dsp:sp modelId="{5BC0F136-6567-4F1B-8AFB-E79A8BDB7FD4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F0DCD-B2CB-4329-9D68-5F1BEAD4825B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Relevant in 2024 as 64 countries will be voting</a:t>
          </a:r>
        </a:p>
      </dsp:txBody>
      <dsp:txXfrm>
        <a:off x="0" y="3624698"/>
        <a:ext cx="10515600" cy="72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A0B8F-A8E8-41C4-A948-45F5228C6094}">
      <dsp:nvSpPr>
        <dsp:cNvPr id="0" name=""/>
        <dsp:cNvSpPr/>
      </dsp:nvSpPr>
      <dsp:spPr>
        <a:xfrm>
          <a:off x="562927" y="75445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50854-27F1-49C9-A276-1C00E3F60B4D}">
      <dsp:nvSpPr>
        <dsp:cNvPr id="0" name=""/>
        <dsp:cNvSpPr/>
      </dsp:nvSpPr>
      <dsp:spPr>
        <a:xfrm>
          <a:off x="87109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D26E0-972C-4A21-8438-7CC06327653D}">
      <dsp:nvSpPr>
        <dsp:cNvPr id="0" name=""/>
        <dsp:cNvSpPr/>
      </dsp:nvSpPr>
      <dsp:spPr>
        <a:xfrm>
          <a:off x="10068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Cannot trace voter identity, prevents fraud</a:t>
          </a:r>
          <a:endParaRPr lang="en-US" sz="1100" kern="1200"/>
        </a:p>
      </dsp:txBody>
      <dsp:txXfrm>
        <a:off x="100682" y="2650848"/>
        <a:ext cx="2370489" cy="787500"/>
      </dsp:txXfrm>
    </dsp:sp>
    <dsp:sp modelId="{738DAC0E-7A7F-4CFC-BC56-0223B21C3762}">
      <dsp:nvSpPr>
        <dsp:cNvPr id="0" name=""/>
        <dsp:cNvSpPr/>
      </dsp:nvSpPr>
      <dsp:spPr>
        <a:xfrm>
          <a:off x="3348252" y="75445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DC193-22C9-4626-9459-6E084D479A96}">
      <dsp:nvSpPr>
        <dsp:cNvPr id="0" name=""/>
        <dsp:cNvSpPr/>
      </dsp:nvSpPr>
      <dsp:spPr>
        <a:xfrm>
          <a:off x="365641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7061C-DC8F-4083-9D0A-CF16D5F5316B}">
      <dsp:nvSpPr>
        <dsp:cNvPr id="0" name=""/>
        <dsp:cNvSpPr/>
      </dsp:nvSpPr>
      <dsp:spPr>
        <a:xfrm>
          <a:off x="288600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Since it is decentralised, data cannot be fortified, as we are using smart contract based data storage</a:t>
          </a:r>
          <a:endParaRPr lang="en-US" sz="1100" kern="1200" dirty="0"/>
        </a:p>
      </dsp:txBody>
      <dsp:txXfrm>
        <a:off x="2886007" y="2650848"/>
        <a:ext cx="2370489" cy="787500"/>
      </dsp:txXfrm>
    </dsp:sp>
    <dsp:sp modelId="{85DBDA32-F5B7-410F-8630-3802E1F5B6F3}">
      <dsp:nvSpPr>
        <dsp:cNvPr id="0" name=""/>
        <dsp:cNvSpPr/>
      </dsp:nvSpPr>
      <dsp:spPr>
        <a:xfrm>
          <a:off x="6133577" y="75445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6BA90-5CCB-4E42-8EF2-2E8E34772A8F}">
      <dsp:nvSpPr>
        <dsp:cNvPr id="0" name=""/>
        <dsp:cNvSpPr/>
      </dsp:nvSpPr>
      <dsp:spPr>
        <a:xfrm>
          <a:off x="644174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3FD6A-5836-4EED-9E68-250EA22B1025}">
      <dsp:nvSpPr>
        <dsp:cNvPr id="0" name=""/>
        <dsp:cNvSpPr/>
      </dsp:nvSpPr>
      <dsp:spPr>
        <a:xfrm>
          <a:off x="567133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If one of the block`s gets comprised, the system will automatically identify and fix the data, through comparing with other blocks.</a:t>
          </a:r>
          <a:endParaRPr lang="en-US" sz="1100" kern="1200"/>
        </a:p>
      </dsp:txBody>
      <dsp:txXfrm>
        <a:off x="5671332" y="2650848"/>
        <a:ext cx="2370489" cy="787500"/>
      </dsp:txXfrm>
    </dsp:sp>
    <dsp:sp modelId="{356F7E02-4974-4032-BFC8-DA297A088D88}">
      <dsp:nvSpPr>
        <dsp:cNvPr id="0" name=""/>
        <dsp:cNvSpPr/>
      </dsp:nvSpPr>
      <dsp:spPr>
        <a:xfrm>
          <a:off x="8918902" y="75445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A9E8C-21B0-47DF-9A57-D6160F1F3434}">
      <dsp:nvSpPr>
        <dsp:cNvPr id="0" name=""/>
        <dsp:cNvSpPr/>
      </dsp:nvSpPr>
      <dsp:spPr>
        <a:xfrm>
          <a:off x="922706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95363-8939-4621-89D6-646C842263BF}">
      <dsp:nvSpPr>
        <dsp:cNvPr id="0" name=""/>
        <dsp:cNvSpPr/>
      </dsp:nvSpPr>
      <dsp:spPr>
        <a:xfrm>
          <a:off x="845665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Faster collation </a:t>
          </a:r>
          <a:r>
            <a:rPr lang="en-GB" sz="1100" kern="1200"/>
            <a:t>of votes </a:t>
          </a:r>
          <a:endParaRPr lang="en-US" sz="1100" kern="1200" dirty="0"/>
        </a:p>
      </dsp:txBody>
      <dsp:txXfrm>
        <a:off x="8456657" y="2650848"/>
        <a:ext cx="2370489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13CD2-7066-4018-A501-DBB36919173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0463-AD43-4C71-BCBD-98CFFC12129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Residency election</a:t>
          </a:r>
          <a:endParaRPr lang="en-US" sz="2500" kern="1200"/>
        </a:p>
      </dsp:txBody>
      <dsp:txXfrm>
        <a:off x="59990" y="2654049"/>
        <a:ext cx="3226223" cy="720000"/>
      </dsp:txXfrm>
    </dsp:sp>
    <dsp:sp modelId="{92962A3B-F4A3-4A6D-8F33-89EA71FCFB7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2940A-BE19-4C7F-8CC5-6AEEC7F6585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Mobile Voting System</a:t>
          </a:r>
          <a:endParaRPr lang="en-US" sz="2500" kern="1200"/>
        </a:p>
      </dsp:txBody>
      <dsp:txXfrm>
        <a:off x="3850802" y="2654049"/>
        <a:ext cx="3226223" cy="720000"/>
      </dsp:txXfrm>
    </dsp:sp>
    <dsp:sp modelId="{7F76DD64-6B96-45D4-AD71-5309E0B163B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80285-6130-4958-8B29-718B114F61F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Decision making voting system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FED1-D447-876A-0978-41AE85223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DD78A-B07F-09B2-9598-C2A2806C6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D8FD-7E11-57C9-FD6D-24FC6A4D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7458-FA32-B786-FEF3-7E9F081D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8DAE-8E9C-0ECC-9A64-37BBC713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7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C3CC-9510-6E42-37AA-DF57F944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913F8-94D8-C8AB-667C-1E4BF23AD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1FC9-72F4-4298-950F-15620810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4E7D-2A72-B380-D3B0-BE03D652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B058-E63D-1ED6-F920-CCD4FC6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56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60F54-144D-2E4A-1DCF-047604AEF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D1991-4751-F312-1FC8-ACD889B8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6DF3-4FD9-1719-1557-E08C6928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544B-7262-F3F3-AB04-C26D4FAD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CB9B-0D31-634C-F745-0CE40073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E05A-8D7D-016F-C045-89AB4A4F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5948-2482-5D85-1F3B-78BD8FE7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7E6A-1778-D1D5-82C2-B8C9FF6D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7071D-CB53-D400-E4BA-E7D1EE9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D27F-4673-87FE-6D9F-C71A3221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04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9B00-1044-2232-DBDE-7503D5E9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8B7A-DDFE-B058-F06B-10D52DF3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C1AA-BC91-99C4-5EA5-9725EE0E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2407-3D73-1EF1-05CD-A0C9F43D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B3AE-8278-D4EB-0022-D387ED6D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408F-5C17-5A7D-3C4F-47F10B4C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04D1-5A01-FC6E-F7D0-63038BC50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760D2-C99E-5C1B-E4C1-564C26E6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00954-A87B-F969-7201-9C75FBC1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E419-67B7-2BFF-5D53-D9E5853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D2BE-5D31-3D54-8E04-1B3DC253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8A67-EB81-3B6F-2ED3-A536DFBD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9825-9EC5-1472-405C-DC1CC053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100F9-EDBC-0E74-7E67-D2251EAC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DB305-B329-9963-9B4F-6433B78D6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C60DE-A564-D003-389B-D72EFD7C7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3B62A-C84F-210F-3B8F-B85F1565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EE9F-4F19-439A-74F3-B36303B6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F44AE-5523-A3A1-9F79-78362F75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0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265E-386D-2364-9244-DAAF2C52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D82B7-DA05-58C0-E34C-BC9825B3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3F721-AF90-B782-C934-1D9A416B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AFC6A-03D3-EF55-9C99-7AE049ED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56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A859-F0B3-F62A-76EB-AFD60573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A3014-7D5B-A5C8-2A60-B5D0F0AD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3817-4050-C390-E8A5-C461C743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8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932E-DFD9-6050-5F66-0F85FBE2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D4E1-CC21-B57F-8A2E-A9C9BA9B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80B3-ED71-FAE1-51BF-27229DCF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FDDE-1DBD-52EE-3E7B-491B19F9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2E52D-DDC6-BA6F-9B66-3AFF397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F7DEE-C675-A05E-0053-64FF250D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3B0B-A549-D435-CDA1-DA2A8D65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B8390-3C87-FD81-F143-5C68E06DA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857C3-8154-E177-9A50-1872EB7C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DFFD7-1671-17E0-F81B-D651A450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E7CDE-9177-EDCF-C7BA-057A108C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5676-B9E9-5EDE-7A6A-25FD4C55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0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9F71F-D025-8A67-7C29-58E3C498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DE4EA-6265-9DD3-9706-C2488F86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A895-6C7D-DA48-1BA9-9171DDEA2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8DF58-979E-47C6-B302-73C998F6D163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2845-B3E4-D535-1CE5-38E41531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F7D9E-A9BF-D180-A4C6-CED91FDE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5045F-7CB2-41D9-A3C1-C8AA5101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5B125-7D1C-EB91-E463-20BEBCBBD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685" b="136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8788E-CF30-3708-31A3-67FCD49FB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9330906" cy="3204429"/>
          </a:xfrm>
        </p:spPr>
        <p:txBody>
          <a:bodyPr anchor="t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Blockchain 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0D77D-32F1-ACC8-BFBF-0EBF90E4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2838091"/>
            <a:ext cx="6579079" cy="3043863"/>
          </a:xfrm>
        </p:spPr>
        <p:txBody>
          <a:bodyPr anchor="b">
            <a:normAutofit/>
          </a:bodyPr>
          <a:lstStyle/>
          <a:p>
            <a:pPr algn="l"/>
            <a:r>
              <a:rPr lang="en-GB" sz="2800" dirty="0">
                <a:solidFill>
                  <a:srgbClr val="FFFFFF"/>
                </a:solidFill>
              </a:rPr>
              <a:t>By Abdul Ali,</a:t>
            </a:r>
          </a:p>
          <a:p>
            <a:pPr algn="l"/>
            <a:r>
              <a:rPr lang="en-GB" sz="2800" dirty="0" err="1">
                <a:solidFill>
                  <a:srgbClr val="FFFFFF"/>
                </a:solidFill>
              </a:rPr>
              <a:t>Dinessh</a:t>
            </a:r>
            <a:r>
              <a:rPr lang="en-GB" sz="2800" dirty="0">
                <a:solidFill>
                  <a:srgbClr val="FFFFFF"/>
                </a:solidFill>
              </a:rPr>
              <a:t> Kumar M N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 Rupali </a:t>
            </a:r>
            <a:r>
              <a:rPr lang="en-GB" sz="2800" dirty="0" err="1">
                <a:solidFill>
                  <a:srgbClr val="FFFFFF"/>
                </a:solidFill>
              </a:rPr>
              <a:t>Khode</a:t>
            </a:r>
            <a:endParaRPr lang="en-GB" sz="2800" dirty="0">
              <a:solidFill>
                <a:srgbClr val="FFFFFF"/>
              </a:solidFill>
            </a:endParaRP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Ahmed El </a:t>
            </a:r>
            <a:r>
              <a:rPr lang="en-GB" sz="2800" dirty="0" err="1">
                <a:solidFill>
                  <a:srgbClr val="FFFFFF"/>
                </a:solidFill>
              </a:rPr>
              <a:t>Asmai</a:t>
            </a:r>
            <a:endParaRPr lang="en-GB" sz="2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C7CE600-F77E-E234-5469-AF6E0864559A}"/>
              </a:ext>
            </a:extLst>
          </p:cNvPr>
          <p:cNvSpPr txBox="1">
            <a:spLocks/>
          </p:cNvSpPr>
          <p:nvPr/>
        </p:nvSpPr>
        <p:spPr>
          <a:xfrm>
            <a:off x="761998" y="2242742"/>
            <a:ext cx="8333117" cy="6581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>
                <a:solidFill>
                  <a:srgbClr val="FFFFFF"/>
                </a:solidFill>
              </a:rPr>
              <a:t>https://github.com/AbdulAaqib/Voting_Blockchain</a:t>
            </a:r>
          </a:p>
        </p:txBody>
      </p:sp>
    </p:spTree>
    <p:extLst>
      <p:ext uri="{BB962C8B-B14F-4D97-AF65-F5344CB8AC3E}">
        <p14:creationId xmlns:p14="http://schemas.microsoft.com/office/powerpoint/2010/main" val="8379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F8F630-F2F7-E9A0-EC03-A249AB23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537" b="2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2C69C-50F6-2162-FAB1-28770A2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Current Problem in Online Voting System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56855-0B17-BC6F-E484-FC36C11C4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180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448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2058F0-EE1D-4130-5632-141809977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552" b="10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8139D-2A7B-DBE1-8FDD-3D142494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Use cases: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EFE537-E02E-AB73-4100-D87D7B198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169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152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48C2C-9BBE-7D2F-D657-D6272EB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Advantages of Blockchain Voting: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08CEC0-7907-2770-F8F9-112705DCF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4385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26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4422D-56D9-0E81-A6A5-0777138C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Applications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8B2AC0C-1DB3-74F3-172E-CD523181C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83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36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5627-4727-A350-0018-F55E815A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Use of Near</a:t>
            </a:r>
          </a:p>
        </p:txBody>
      </p:sp>
      <p:pic>
        <p:nvPicPr>
          <p:cNvPr id="1028" name="Picture 4" descr="Best Smart Contract Use Cases Across Industries in 2024">
            <a:extLst>
              <a:ext uri="{FF2B5EF4-FFF2-40B4-BE49-F238E27FC236}">
                <a16:creationId xmlns:a16="http://schemas.microsoft.com/office/drawing/2014/main" id="{B230E040-8508-BFA5-1BF2-213CD734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739" y="2362025"/>
            <a:ext cx="5828261" cy="30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Smart Contract? | NEAR Documentation">
            <a:extLst>
              <a:ext uri="{FF2B5EF4-FFF2-40B4-BE49-F238E27FC236}">
                <a16:creationId xmlns:a16="http://schemas.microsoft.com/office/drawing/2014/main" id="{E20D361F-3DD9-791B-8741-242ECBFDD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9010" y="2897801"/>
            <a:ext cx="5828261" cy="198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5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Blockchain Voting System</vt:lpstr>
      <vt:lpstr>Current Problem in Online Voting System </vt:lpstr>
      <vt:lpstr>Use cases:</vt:lpstr>
      <vt:lpstr>Advantages of Blockchain Voting:</vt:lpstr>
      <vt:lpstr>Applications</vt:lpstr>
      <vt:lpstr>Use of Near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Voting System</dc:title>
  <dc:creator>Abdul Abdul Aasik Ali</dc:creator>
  <cp:lastModifiedBy>Abdul Abdul Aasik Ali</cp:lastModifiedBy>
  <cp:revision>3</cp:revision>
  <dcterms:created xsi:type="dcterms:W3CDTF">2024-03-13T19:20:34Z</dcterms:created>
  <dcterms:modified xsi:type="dcterms:W3CDTF">2024-03-13T19:39:18Z</dcterms:modified>
</cp:coreProperties>
</file>