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920" y="8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E0879-D3F8-4404-BFE1-D6A1F77D7D2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2DD6-FB60-4541-A669-1D6803C6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7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B1A53-1496-4654-BBB1-F74E822D57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6198B-2496-4DAE-8BC8-B8054DC1E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79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6198B-2496-4DAE-8BC8-B8054DC1E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6198B-2496-4DAE-8BC8-B8054DC1EF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899E-06A6-46DD-8E37-A3B9A450A23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498C-F9C8-4F79-AB05-B83D1B565935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53-0AEC-42C2-8A89-F3A1227E6BCE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8A0-AAF7-4EA4-BF1C-71F6C547294A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2176-0570-463F-BE92-42DB57CF8817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2901-6702-4879-9787-FC95A14C35AC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DAD5-981E-4F46-90BD-291463871CB4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646-3CC1-47B3-B5EB-35D314F9793F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000A-D63D-48B5-8642-2D9AE2AE702C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A5F-F76F-469A-B5AE-A8C1AA1B97DA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3852-BAEA-49E0-B012-B10000E7F59D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1BD6-D0C9-4E63-8854-7A0EE746D344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471138" y="8989461"/>
            <a:ext cx="2942276" cy="294227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68631" y="3028969"/>
            <a:ext cx="14950738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COLORIZATION </a:t>
            </a: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30580" y="6384161"/>
            <a:ext cx="6688789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>
              <a:lnSpc>
                <a:spcPct val="150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Aziz Miya(21095)</a:t>
            </a:r>
          </a:p>
          <a:p>
            <a:pPr algn="ctr">
              <a:lnSpc>
                <a:spcPct val="150000"/>
              </a:lnSpc>
            </a:pPr>
            <a:r>
              <a:rPr lang="en-US" sz="3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Salina </a:t>
            </a:r>
            <a:r>
              <a:rPr lang="en-US" sz="35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Bajracharya(21122)</a:t>
            </a: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Saroj Neupane(21127)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816862" y="8115300"/>
            <a:ext cx="2942276" cy="294227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471138" y="-1289946"/>
            <a:ext cx="2942276" cy="29422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B6F15528-21DE-4FAA-801E-634DDDAF4B2B}" type="slidenum">
              <a:rPr lang="en-US" smtClean="0"/>
              <a:pPr>
                <a:lnSpc>
                  <a:spcPct val="150000"/>
                </a:lnSpc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334500"/>
            <a:ext cx="18288000" cy="129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 :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Auto-Encoder </a:t>
            </a:r>
          </a:p>
          <a:p>
            <a:pPr algn="ctr">
              <a:lnSpc>
                <a:spcPts val="4900"/>
              </a:lnSpc>
            </a:pPr>
            <a:endParaRPr lang="en-US" sz="3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1409700"/>
            <a:ext cx="8585200" cy="693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687800" y="-419100"/>
            <a:ext cx="2942276" cy="2942276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600200" y="9029700"/>
            <a:ext cx="2942276" cy="29422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892673" y="1061989"/>
            <a:ext cx="16384694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86200" y="2139207"/>
            <a:ext cx="12039600" cy="2244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Dataset: 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Dataset: 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			Batch_size 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:16</a:t>
            </a:r>
          </a:p>
          <a:p>
            <a:pPr>
              <a:lnSpc>
                <a:spcPts val="4899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09792"/>
              </p:ext>
            </p:extLst>
          </p:nvPr>
        </p:nvGraphicFramePr>
        <p:xfrm>
          <a:off x="2030896" y="4391385"/>
          <a:ext cx="14059747" cy="444631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418437"/>
                <a:gridCol w="3104433"/>
                <a:gridCol w="3337173"/>
                <a:gridCol w="3296857"/>
                <a:gridCol w="2902847"/>
              </a:tblGrid>
              <a:tr h="101731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</a:p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(Training)%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(Training)%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Val_loss (Validation</a:t>
                      </a: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)%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Val_Accuracy</a:t>
                      </a:r>
                    </a:p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(Validation</a:t>
                      </a:r>
                      <a:r>
                        <a:rPr lang="en-US" sz="3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)%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767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6972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0.0116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0.788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731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459200" y="-409149"/>
            <a:ext cx="2942276" cy="29422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996163"/>
            <a:ext cx="16384694" cy="98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620" y="2128733"/>
            <a:ext cx="17564380" cy="6393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02178" lvl="3" indent="-550545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were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to design an 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encoder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CNN</a:t>
            </a:r>
          </a:p>
          <a:p>
            <a:pPr marL="2202178" lvl="3" indent="-550545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encoder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our train and test dataset</a:t>
            </a:r>
          </a:p>
          <a:p>
            <a:pPr marL="2202178" lvl="3" indent="-550545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and saved it</a:t>
            </a:r>
          </a:p>
          <a:p>
            <a:pPr marL="2202178" lvl="3" indent="-550545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the model into the website where users can upload and color their old images.</a:t>
            </a:r>
          </a:p>
          <a:p>
            <a:pPr>
              <a:lnSpc>
                <a:spcPct val="150000"/>
              </a:lnSpc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391" y="8572500"/>
            <a:ext cx="2942276" cy="2942276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82572" y="8039100"/>
            <a:ext cx="2942276" cy="29422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4388" y="1181100"/>
            <a:ext cx="11749054" cy="137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81"/>
              </a:lnSpc>
            </a:pPr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78915" y="5067300"/>
            <a:ext cx="9907094" cy="643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4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Question???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82572" y="8039100"/>
            <a:ext cx="2942276" cy="2942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471138" y="5295900"/>
            <a:ext cx="2942276" cy="29422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2614" y="1048355"/>
            <a:ext cx="16455386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2324100"/>
            <a:ext cx="14544831" cy="5655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</a:t>
            </a: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266952" lvl="3" indent="-566738" algn="l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471138" y="8989461"/>
            <a:ext cx="2942276" cy="294227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16912" y="-911620"/>
            <a:ext cx="2942276" cy="29422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1096" y="1016480"/>
            <a:ext cx="16436904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49"/>
              </a:lnSpc>
            </a:pPr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392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49"/>
              </a:lnSpc>
            </a:pPr>
            <a:endParaRPr lang="en-US" sz="5392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940084"/>
            <a:ext cx="17259300" cy="5558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"Image Colorization Website" is Django based website</a:t>
            </a: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upload a grayscale image and color it</a:t>
            </a: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download and share</a:t>
            </a: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Sequential  model for image colorization</a:t>
            </a: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consists of  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encoder   </a:t>
            </a: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6952" lvl="3" indent="-566738">
              <a:lnSpc>
                <a:spcPct val="150000"/>
              </a:lnSpc>
              <a:buFont typeface="Arial"/>
              <a:buChar char="￭"/>
            </a:pP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encoder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layers of CNN </a:t>
            </a:r>
          </a:p>
          <a:p>
            <a:pPr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82572" y="8039100"/>
            <a:ext cx="2942276" cy="29422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91484" y="1028700"/>
            <a:ext cx="16379947" cy="98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" y="2247900"/>
            <a:ext cx="18305585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1347" lvl="5" indent="-566737">
              <a:lnSpc>
                <a:spcPts val="4899"/>
              </a:lnSpc>
              <a:buFont typeface="Arial"/>
              <a:buChar char="￭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most plausible color version of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old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b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899"/>
              </a:lnSpc>
            </a:pP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82572" y="8039100"/>
            <a:ext cx="2942276" cy="2942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28800" y="9182100"/>
            <a:ext cx="2942276" cy="29422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2600" y="1057721"/>
            <a:ext cx="16779329" cy="914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200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628900"/>
            <a:ext cx="17373600" cy="5206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 fontAlgn="base">
              <a:buFont typeface="Wingdings" panose="05000000000000000000" pitchFamily="2" charset="2"/>
              <a:buChar char="§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CNN auto encoder for image colorization </a:t>
            </a:r>
          </a:p>
          <a:p>
            <a:pPr marL="2571750" lvl="5" indent="-285750" fontAlgn="base">
              <a:buFont typeface="Wingdings" panose="05000000000000000000" pitchFamily="2" charset="2"/>
              <a:buChar char="§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 website where user can upload the black and white image and color the image  and download it</a:t>
            </a:r>
          </a:p>
          <a:p>
            <a:pPr marL="457200" indent="-457200">
              <a:lnSpc>
                <a:spcPts val="7000"/>
              </a:lnSpc>
              <a:buFont typeface="Wingdings" panose="05000000000000000000" pitchFamily="2" charset="2"/>
              <a:buChar char="§"/>
            </a:pP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0"/>
              </a:lnSpc>
            </a:pP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7000"/>
              </a:lnSpc>
            </a:pP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34000" y="9182100"/>
            <a:ext cx="2942276" cy="2942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754600" y="3761039"/>
            <a:ext cx="2942276" cy="29422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5842" y="1072273"/>
            <a:ext cx="1643215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469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5843" y="2400300"/>
            <a:ext cx="1643215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35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"Image Colorization Using Convolutional Auto encoders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lvl="1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-convolutional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(CNNs)</a:t>
            </a:r>
            <a:endParaRPr lang="en-US" sz="35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Lewinson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Eryk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"Image Colorization Using Convolutional Auto encoders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	</a:t>
            </a:r>
          </a:p>
          <a:p>
            <a:pPr lvl="2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ues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ColorNet for image colorization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predict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chrominance values of an input grayscale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35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Arumugam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Rajaram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(2022)."image colorization using deep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learning“</a:t>
            </a:r>
          </a:p>
          <a:p>
            <a:pPr lvl="2"/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-Use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and generative adversarial networks (GANs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5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535400" y="-1076550"/>
            <a:ext cx="2942276" cy="2942276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581400" y="9182100"/>
            <a:ext cx="2942276" cy="29422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693194"/>
            <a:ext cx="18288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471138" y="8989461"/>
            <a:ext cx="2942276" cy="29422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16912" y="-911620"/>
            <a:ext cx="2942276" cy="29422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471138" y="8989461"/>
            <a:ext cx="2942276" cy="294227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7216912" y="-911620"/>
            <a:ext cx="2942276" cy="294227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-304800" y="9390228"/>
            <a:ext cx="182880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Image Colorization Website</a:t>
            </a:r>
          </a:p>
          <a:p>
            <a:pPr algn="ctr">
              <a:lnSpc>
                <a:spcPts val="4900"/>
              </a:lnSpc>
            </a:pP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79" y="17628"/>
            <a:ext cx="7049477" cy="9372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334500"/>
            <a:ext cx="18288000" cy="66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2: </a:t>
            </a: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</a:t>
            </a:r>
            <a:r>
              <a:rPr lang="en-US" sz="3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Colorization </a:t>
            </a:r>
            <a:endParaRPr lang="en-US" sz="3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61" y="1638300"/>
            <a:ext cx="8299959" cy="6743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260</Words>
  <Application>Microsoft Office PowerPoint</Application>
  <PresentationFormat>Custom</PresentationFormat>
  <Paragraphs>92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Wingdings</vt:lpstr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Image Colorization</dc:title>
  <dc:creator>Aziz</dc:creator>
  <cp:lastModifiedBy>Aziz</cp:lastModifiedBy>
  <cp:revision>27</cp:revision>
  <dcterms:created xsi:type="dcterms:W3CDTF">2006-08-16T00:00:00Z</dcterms:created>
  <dcterms:modified xsi:type="dcterms:W3CDTF">2023-05-09T02:07:11Z</dcterms:modified>
  <dc:identifier>DAFiIHQwkYA</dc:identifier>
</cp:coreProperties>
</file>