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59" r:id="rId9"/>
    <p:sldId id="260" r:id="rId10"/>
    <p:sldId id="262" r:id="rId11"/>
    <p:sldId id="264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C0A33-77A7-421D-8A2B-715210F7F758}" v="1" dt="2020-06-10T10:53:2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00DC0A33-77A7-421D-8A2B-715210F7F758}"/>
    <pc:docChg chg="addSld delSld modSld">
      <pc:chgData name="Abdul-Rahman Barakeh" userId="4e39f280a93a8fd9" providerId="LiveId" clId="{00DC0A33-77A7-421D-8A2B-715210F7F758}" dt="2020-06-10T10:53:24.328" v="1" actId="2696"/>
      <pc:docMkLst>
        <pc:docMk/>
      </pc:docMkLst>
      <pc:sldChg chg="del">
        <pc:chgData name="Abdul-Rahman Barakeh" userId="4e39f280a93a8fd9" providerId="LiveId" clId="{00DC0A33-77A7-421D-8A2B-715210F7F758}" dt="2020-06-10T10:53:24.328" v="1" actId="2696"/>
        <pc:sldMkLst>
          <pc:docMk/>
          <pc:sldMk cId="1263600801" sldId="263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2814476268" sldId="265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1342552506" sldId="266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605264528" sldId="267"/>
        </pc:sldMkLst>
      </pc:sldChg>
      <pc:sldChg chg="add setBg">
        <pc:chgData name="Abdul-Rahman Barakeh" userId="4e39f280a93a8fd9" providerId="LiveId" clId="{00DC0A33-77A7-421D-8A2B-715210F7F758}" dt="2020-06-10T10:53:21.319" v="0"/>
        <pc:sldMkLst>
          <pc:docMk/>
          <pc:sldMk cId="130656736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B860-629F-4075-AAE7-BB6DCDDAED9C}" type="datetimeFigureOut">
              <a:rPr lang="da-DK" smtClean="0"/>
              <a:t>12-06-2020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1020B-1081-470B-AD28-0EA3D928AC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090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752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983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95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47A8B-120C-4302-ABF6-4E11A7364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6F56A0-6F8B-48A9-B116-160D7458D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6797A4-A0CB-4B3F-AF4A-F99FB9D0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12-06-2020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ABC3E4-A319-41AE-A237-54910B2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323F4-5014-4C17-BC43-8B9B2056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60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CB05C-DCD0-4314-87E5-ACCF2B8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4D78F04-D05D-48CD-952A-03564A395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9B8109-4A81-48A8-B32B-96EB536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12-06-2020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9B1997-FFDF-445F-8738-73CF1FF0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628E03-801F-4D8B-AFD2-45D2AF6B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65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DC361E2-C113-4ECB-BFDB-9C99DE0F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272041A-9A3F-4425-A292-AD9AE9BBF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87A4FD-E56C-4599-9E43-1994EACD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12-06-2020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E5E24C-1B88-47D9-A978-90CDA309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BA82AB2-A471-4D95-9822-02BC695A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39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B6F96-7438-4E56-B0CC-0C101FDC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44A5D9-6EB2-44F9-8E8C-47ED0799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835991-7B91-4EEA-BD9D-70597FE0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12-06-2020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B24CF9-760B-418F-9FF7-5D9F5AE3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D10D7-ADB8-436E-BA59-8761495E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9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A6A48-2234-48F7-8BA2-CD740BDF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0FE63E-C8E6-4D18-8CAF-C8300547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355761-DB39-43DD-B4CA-C9158E03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12-06-2020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6D8EE-76EB-4945-A437-889CE1B8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A7D197-DCEF-4256-A937-9FB2731A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02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62908-DB43-41E8-8762-56FDA12D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85A870-35D8-4AF5-B8C2-C721B6C5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AAA42DB-320B-4D45-9432-373F5C8E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807509-A33A-4920-B233-065C7460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12-06-2020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F9587E-5DBD-44B4-9A17-21DD9A26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FFD65F-844B-487F-90F6-2740B6C4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073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8621-5D20-4101-B159-93267E61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F66198-7292-4662-BE82-EEB65013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70BAEA8-9FBF-422E-8260-5912E622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C097A60-0C5C-48D3-9566-B546F9DA9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B2EECFF-AD2A-4B23-86D3-D7ED5ECEE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71DE8FC-A0A7-4A49-8825-0ED8C768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12-06-2020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6134F4A-0148-41A9-A4FC-7C60DD86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6B08B28-3375-454D-894F-E2AC4BE7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47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2069C-3E58-4BFE-8C52-B4ADFA94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D14196-E2B8-45CC-959E-30907B66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12-06-2020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480BA12-C9B4-41B5-A8CE-40A89760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1F3C08F-C6AE-430F-B62B-1571E05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49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1E5887D-6BA7-43CD-BBC6-1FE2A4E8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12-06-2020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61ACBEC-0121-407F-BC7C-7AE4FE16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4EEE54B-0ACE-4B43-A284-E59EA611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394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4213-42D1-49EA-BCC4-26A2AEA6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3CF7BA-B384-4692-8256-CBE258E1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C014689-F573-4CCC-B210-781A9CF7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B97A633-1E34-49A7-9561-648037B9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12-06-2020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B7B647-1BE6-4A37-A49A-5B024DBD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D9D64B6-DF76-481D-AC21-B8CE614C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71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0D3C0-F27C-430F-9F3B-D1BE3268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7B5AAF3-FFA8-43DD-BA33-ECA976B76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FED3240-46BA-444A-9D38-40DC364B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4930A3-0017-46C7-97CD-0C57FFD5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12-06-2020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20A0273-7372-49BC-ADF5-E750D0D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BCC3D1-B3EC-4A65-97A9-B1C08FF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062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95E2D87-EDDB-4D7A-BBFC-4687BEDA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CB07E9-9408-402E-B060-CB254D78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2538EB-EE23-464A-A2DC-D3CA25322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C88C-E74F-4F83-8559-C2ED0921D0AE}" type="datetimeFigureOut">
              <a:rPr lang="da-DK" smtClean="0"/>
              <a:t>12-06-2020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D28D16-B9D6-4914-90CC-E97E3D84F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B8AE84-7878-4235-8F32-2D852841F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02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2C4D3-2793-4263-B206-7AF66F2F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SPØRGSMÅL 2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713082-D4FE-420F-9DCD-F8F131575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Redegør for ideerne bag komponentbaseret programudvikling og redegør for udvikling og brug af DLL-</a:t>
            </a:r>
            <a:r>
              <a:rPr lang="da-DK" dirty="0" err="1"/>
              <a:t>fileri</a:t>
            </a:r>
            <a:r>
              <a:rPr lang="da-DK" dirty="0"/>
              <a:t> C++ samt vis og forklar hvorledes man kan udvikle og anvende plugins i C++.</a:t>
            </a:r>
          </a:p>
        </p:txBody>
      </p:sp>
    </p:spTree>
    <p:extLst>
      <p:ext uri="{BB962C8B-B14F-4D97-AF65-F5344CB8AC3E}">
        <p14:creationId xmlns:p14="http://schemas.microsoft.com/office/powerpoint/2010/main" val="181823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7C170-8015-4133-8C76-D329EC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 mangling I C++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8B2559-E697-44E0-86B9-291B9F22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 </a:t>
            </a:r>
            <a:r>
              <a:rPr lang="en-GB" dirty="0" err="1"/>
              <a:t>compileren</a:t>
            </a:r>
            <a:r>
              <a:rPr lang="en-GB" dirty="0"/>
              <a:t> </a:t>
            </a:r>
            <a:r>
              <a:rPr lang="en-GB" dirty="0" err="1"/>
              <a:t>mangler</a:t>
            </a:r>
            <a:r>
              <a:rPr lang="en-GB" dirty="0"/>
              <a:t> </a:t>
            </a:r>
            <a:r>
              <a:rPr lang="en-GB" dirty="0" err="1"/>
              <a:t>navnene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funktionerne</a:t>
            </a:r>
            <a:r>
              <a:rPr lang="en-GB" dirty="0"/>
              <a:t> I DLL </a:t>
            </a:r>
            <a:r>
              <a:rPr lang="en-GB" dirty="0" err="1"/>
              <a:t>filerne</a:t>
            </a:r>
            <a:r>
              <a:rPr lang="en-GB" dirty="0"/>
              <a:t>.</a:t>
            </a:r>
          </a:p>
          <a:p>
            <a:r>
              <a:rPr lang="en-GB" dirty="0"/>
              <a:t>Kan </a:t>
            </a:r>
            <a:r>
              <a:rPr lang="en-GB" dirty="0" err="1"/>
              <a:t>ses</a:t>
            </a:r>
            <a:r>
              <a:rPr lang="en-GB" dirty="0"/>
              <a:t> </a:t>
            </a:r>
            <a:r>
              <a:rPr lang="en-GB" dirty="0" err="1"/>
              <a:t>når</a:t>
            </a:r>
            <a:r>
              <a:rPr lang="en-GB" dirty="0"/>
              <a:t> man dumper </a:t>
            </a:r>
            <a:r>
              <a:rPr lang="en-GB" dirty="0" err="1"/>
              <a:t>data’en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DLL’filen</a:t>
            </a:r>
            <a:r>
              <a:rPr lang="en-GB" dirty="0"/>
              <a:t> I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 err="1"/>
              <a:t>På</a:t>
            </a:r>
            <a:r>
              <a:rPr lang="en-GB" dirty="0"/>
              <a:t> den made </a:t>
            </a:r>
            <a:r>
              <a:rPr lang="en-GB" dirty="0" err="1"/>
              <a:t>kan</a:t>
            </a:r>
            <a:r>
              <a:rPr lang="en-GB" dirty="0"/>
              <a:t> den </a:t>
            </a:r>
            <a:r>
              <a:rPr lang="en-GB" dirty="0" err="1"/>
              <a:t>sikre</a:t>
            </a:r>
            <a:r>
              <a:rPr lang="en-GB" dirty="0"/>
              <a:t> type </a:t>
            </a:r>
            <a:r>
              <a:rPr lang="en-GB" dirty="0" err="1"/>
              <a:t>sikkerhed</a:t>
            </a:r>
            <a:r>
              <a:rPr lang="en-GB" dirty="0"/>
              <a:t> </a:t>
            </a:r>
          </a:p>
          <a:p>
            <a:r>
              <a:rPr lang="en-GB" dirty="0" err="1"/>
              <a:t>Grundet</a:t>
            </a:r>
            <a:r>
              <a:rPr lang="en-GB" dirty="0"/>
              <a:t> at object </a:t>
            </a:r>
            <a:r>
              <a:rPr lang="en-GB" dirty="0" err="1"/>
              <a:t>filen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kender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overloaded </a:t>
            </a:r>
            <a:r>
              <a:rPr lang="en-GB" dirty="0" err="1"/>
              <a:t>funktioner</a:t>
            </a:r>
            <a:r>
              <a:rPr lang="en-GB" dirty="0"/>
              <a:t>,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navnene</a:t>
            </a:r>
            <a:r>
              <a:rPr lang="en-GB" dirty="0"/>
              <a:t> </a:t>
            </a:r>
            <a:r>
              <a:rPr lang="en-GB" dirty="0" err="1"/>
              <a:t>nød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manglede</a:t>
            </a:r>
            <a:r>
              <a:rPr lang="en-GB" dirty="0"/>
              <a:t>, </a:t>
            </a:r>
            <a:r>
              <a:rPr lang="en-GB" dirty="0" err="1"/>
              <a:t>så</a:t>
            </a:r>
            <a:r>
              <a:rPr lang="en-GB" dirty="0"/>
              <a:t> der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opstår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fejl</a:t>
            </a:r>
            <a:r>
              <a:rPr lang="en-GB" dirty="0"/>
              <a:t> om </a:t>
            </a:r>
            <a:r>
              <a:rPr lang="en-GB" dirty="0" err="1"/>
              <a:t>redundance</a:t>
            </a:r>
            <a:endParaRPr lang="en-GB" dirty="0"/>
          </a:p>
          <a:p>
            <a:r>
              <a:rPr lang="en-GB" dirty="0" err="1"/>
              <a:t>Hvis</a:t>
            </a:r>
            <a:r>
              <a:rPr lang="en-GB" dirty="0"/>
              <a:t> der I </a:t>
            </a:r>
            <a:r>
              <a:rPr lang="en-GB" dirty="0" err="1"/>
              <a:t>koden</a:t>
            </a:r>
            <a:r>
              <a:rPr lang="en-GB" dirty="0"/>
              <a:t>   </a:t>
            </a:r>
            <a:r>
              <a:rPr lang="en-GB" dirty="0" err="1"/>
              <a:t>skrives</a:t>
            </a:r>
            <a:r>
              <a:rPr lang="en-GB" dirty="0"/>
              <a:t> </a:t>
            </a:r>
            <a:r>
              <a:rPr lang="en-GB" i="1" dirty="0"/>
              <a:t>extern “C”,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dette</a:t>
            </a:r>
            <a:r>
              <a:rPr lang="en-GB" dirty="0"/>
              <a:t> </a:t>
            </a:r>
            <a:r>
              <a:rPr lang="en-GB" dirty="0" err="1"/>
              <a:t>forhindres</a:t>
            </a:r>
            <a:r>
              <a:rPr lang="en-GB" dirty="0"/>
              <a:t>, dog </a:t>
            </a:r>
            <a:r>
              <a:rPr lang="en-GB" dirty="0" err="1"/>
              <a:t>forhindre</a:t>
            </a:r>
            <a:r>
              <a:rPr lang="en-GB" dirty="0"/>
              <a:t> det I </a:t>
            </a:r>
            <a:r>
              <a:rPr lang="en-GB" dirty="0" err="1"/>
              <a:t>brugen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funktions</a:t>
            </a:r>
            <a:r>
              <a:rPr lang="en-GB" dirty="0"/>
              <a:t> overload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140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06624-CB14-4B5F-9C6C-8C0D58D8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221B9-8A86-4719-9F30-11B5B35E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54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F6B-04C0-464E-B74C-302CF89D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a</a:t>
            </a:r>
            <a:r>
              <a:rPr lang="en-DK" dirty="0"/>
              <a:t>d 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DK" dirty="0" err="1"/>
              <a:t>komponent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938E-6F71-46E5-9FF3-53BAB0A9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DK" dirty="0"/>
              <a:t>n del af et større system</a:t>
            </a:r>
            <a:endParaRPr lang="da-DK" dirty="0"/>
          </a:p>
          <a:p>
            <a:r>
              <a:rPr lang="da-DK" dirty="0"/>
              <a:t>En applikation, som er færdigudviklet og </a:t>
            </a:r>
            <a:r>
              <a:rPr lang="da-DK" dirty="0" err="1"/>
              <a:t>deployet</a:t>
            </a:r>
            <a:r>
              <a:rPr lang="da-DK" dirty="0"/>
              <a:t>, samt testet</a:t>
            </a:r>
            <a:endParaRPr lang="en-DK" dirty="0"/>
          </a:p>
          <a:p>
            <a:r>
              <a:rPr lang="en-US" dirty="0"/>
              <a:t>K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s</a:t>
            </a:r>
            <a:r>
              <a:rPr lang="en-DK" dirty="0"/>
              <a:t>k</a:t>
            </a:r>
            <a:r>
              <a:rPr lang="en-US" dirty="0" err="1"/>
              <a:t>i</a:t>
            </a:r>
            <a:r>
              <a:rPr lang="en-DK" dirty="0"/>
              <a:t>f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n </a:t>
            </a:r>
            <a:r>
              <a:rPr lang="en-US" dirty="0"/>
              <a:t>a</a:t>
            </a:r>
            <a:r>
              <a:rPr lang="en-DK" dirty="0"/>
              <a:t>t </a:t>
            </a:r>
            <a:r>
              <a:rPr lang="en-US" dirty="0"/>
              <a:t>ø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l</a:t>
            </a:r>
            <a:r>
              <a:rPr lang="en-US" dirty="0"/>
              <a:t>æ</a:t>
            </a:r>
            <a:r>
              <a:rPr lang="en-DK" dirty="0"/>
              <a:t>g</a:t>
            </a:r>
            <a:r>
              <a:rPr lang="en-US" dirty="0"/>
              <a:t>g</a:t>
            </a:r>
            <a:r>
              <a:rPr lang="en-DK" dirty="0"/>
              <a:t>e </a:t>
            </a:r>
            <a:r>
              <a:rPr lang="en-US" dirty="0"/>
              <a:t>s</a:t>
            </a:r>
            <a:r>
              <a:rPr lang="en-DK" dirty="0" err="1"/>
              <a:t>ystem</a:t>
            </a:r>
            <a:r>
              <a:rPr lang="en-US" dirty="0"/>
              <a:t>e</a:t>
            </a:r>
            <a:r>
              <a:rPr lang="en-DK" dirty="0"/>
              <a:t>t</a:t>
            </a:r>
          </a:p>
          <a:p>
            <a:r>
              <a:rPr lang="en-US" dirty="0"/>
              <a:t>Software components are binary units of independent production, acquisition, and deployment that interact to form a functioning system.[Szyperski1999]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14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3F8B-EC94-40A3-B2D7-93A7969D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Hvorfor</a:t>
            </a:r>
            <a:r>
              <a:rPr lang="en-DK" dirty="0"/>
              <a:t> </a:t>
            </a:r>
            <a:r>
              <a:rPr lang="en-DK" dirty="0" err="1"/>
              <a:t>komponenter</a:t>
            </a:r>
            <a:r>
              <a:rPr lang="en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45F94-B3C7-409F-9D89-39670F64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m</a:t>
            </a:r>
            <a:r>
              <a:rPr lang="en-US" dirty="0"/>
              <a:t>m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idéen</a:t>
            </a:r>
            <a:r>
              <a:rPr lang="en-DK" dirty="0"/>
              <a:t> om </a:t>
            </a:r>
            <a:r>
              <a:rPr lang="en-DK" dirty="0" err="1"/>
              <a:t>genbrug</a:t>
            </a:r>
            <a:r>
              <a:rPr lang="en-DK" dirty="0"/>
              <a:t> </a:t>
            </a:r>
            <a:r>
              <a:rPr lang="en-DK" dirty="0" err="1"/>
              <a:t>af</a:t>
            </a:r>
            <a:r>
              <a:rPr lang="en-DK" dirty="0"/>
              <a:t> ko</a:t>
            </a:r>
            <a:r>
              <a:rPr lang="en-US" dirty="0"/>
              <a:t>d</a:t>
            </a:r>
            <a:r>
              <a:rPr lang="en-DK" dirty="0"/>
              <a:t>e</a:t>
            </a:r>
          </a:p>
          <a:p>
            <a:r>
              <a:rPr lang="en-DK" dirty="0" err="1"/>
              <a:t>Gør</a:t>
            </a:r>
            <a:r>
              <a:rPr lang="en-DK" dirty="0"/>
              <a:t> det </a:t>
            </a:r>
            <a:r>
              <a:rPr lang="en-DK" dirty="0" err="1"/>
              <a:t>muligt</a:t>
            </a:r>
            <a:r>
              <a:rPr lang="en-DK" dirty="0"/>
              <a:t> at </a:t>
            </a:r>
            <a:r>
              <a:rPr lang="en-DK" dirty="0" err="1"/>
              <a:t>specialisere</a:t>
            </a:r>
            <a:r>
              <a:rPr lang="en-DK" dirty="0"/>
              <a:t> sig </a:t>
            </a:r>
            <a:r>
              <a:rPr lang="en-DK" dirty="0" err="1"/>
              <a:t>i</a:t>
            </a:r>
            <a:r>
              <a:rPr lang="en-DK" dirty="0"/>
              <a:t> sin </a:t>
            </a:r>
            <a:r>
              <a:rPr lang="en-DK" dirty="0" err="1"/>
              <a:t>egen</a:t>
            </a:r>
            <a:r>
              <a:rPr lang="en-DK" dirty="0"/>
              <a:t> del,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n </a:t>
            </a:r>
            <a:r>
              <a:rPr lang="en-US" dirty="0"/>
              <a:t>a</a:t>
            </a:r>
            <a:r>
              <a:rPr lang="en-DK" dirty="0"/>
              <a:t>t </a:t>
            </a:r>
            <a:r>
              <a:rPr lang="en-US" dirty="0"/>
              <a:t>t</a:t>
            </a:r>
            <a:r>
              <a:rPr lang="en-DK" dirty="0"/>
              <a:t>æ</a:t>
            </a:r>
            <a:r>
              <a:rPr lang="en-US" dirty="0"/>
              <a:t>n</a:t>
            </a:r>
            <a:r>
              <a:rPr lang="en-DK" dirty="0"/>
              <a:t>k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p</a:t>
            </a:r>
            <a:r>
              <a:rPr lang="en-DK" dirty="0"/>
              <a:t>å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l</a:t>
            </a:r>
            <a:r>
              <a:rPr lang="en-DK" dirty="0"/>
              <a:t>e, </a:t>
            </a:r>
            <a:r>
              <a:rPr lang="en-US" dirty="0"/>
              <a:t>d</a:t>
            </a:r>
            <a:r>
              <a:rPr lang="en-DK" dirty="0"/>
              <a:t>a </a:t>
            </a:r>
            <a:r>
              <a:rPr lang="en-US" dirty="0"/>
              <a:t>d</a:t>
            </a:r>
            <a:r>
              <a:rPr lang="en-DK" dirty="0"/>
              <a:t>e </a:t>
            </a:r>
            <a:r>
              <a:rPr lang="en-US" dirty="0"/>
              <a:t>k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h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</a:t>
            </a:r>
            <a:r>
              <a:rPr lang="en-US" dirty="0"/>
              <a:t>e</a:t>
            </a:r>
            <a:r>
              <a:rPr lang="en-DK" dirty="0"/>
              <a:t>s </a:t>
            </a:r>
            <a:r>
              <a:rPr lang="en-US" dirty="0"/>
              <a:t>f</a:t>
            </a:r>
            <a:r>
              <a:rPr lang="en-DK" dirty="0"/>
              <a:t>r</a:t>
            </a:r>
            <a:r>
              <a:rPr lang="en-US" dirty="0"/>
              <a:t>a</a:t>
            </a:r>
            <a:r>
              <a:rPr lang="en-DK" dirty="0"/>
              <a:t>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v</a:t>
            </a:r>
            <a:r>
              <a:rPr lang="en-DK" dirty="0" err="1"/>
              <a:t>i</a:t>
            </a:r>
            <a:r>
              <a:rPr lang="en-US" dirty="0"/>
              <a:t>r</a:t>
            </a:r>
            <a:r>
              <a:rPr lang="en-DK" dirty="0"/>
              <a:t>k</a:t>
            </a:r>
            <a:r>
              <a:rPr lang="en-US" dirty="0"/>
              <a:t>s</a:t>
            </a:r>
            <a:r>
              <a:rPr lang="en-DK" dirty="0"/>
              <a:t>o</a:t>
            </a:r>
            <a:r>
              <a:rPr lang="en-US" dirty="0"/>
              <a:t>m</a:t>
            </a:r>
            <a:r>
              <a:rPr lang="en-DK" dirty="0"/>
              <a:t>h</a:t>
            </a:r>
            <a:r>
              <a:rPr lang="en-US" dirty="0"/>
              <a:t>e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r, </a:t>
            </a:r>
            <a:r>
              <a:rPr lang="en-DK" dirty="0" err="1"/>
              <a:t>og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derfor</a:t>
            </a:r>
            <a:r>
              <a:rPr lang="en-DK" dirty="0"/>
              <a:t> mere </a:t>
            </a:r>
            <a:r>
              <a:rPr lang="en-DK" dirty="0" err="1"/>
              <a:t>moden</a:t>
            </a:r>
            <a:r>
              <a:rPr lang="en-DK" dirty="0"/>
              <a:t>.</a:t>
            </a:r>
          </a:p>
          <a:p>
            <a:r>
              <a:rPr lang="en-DK" dirty="0"/>
              <a:t>E</a:t>
            </a:r>
            <a:r>
              <a:rPr lang="en-US" dirty="0"/>
              <a:t>t</a:t>
            </a:r>
            <a:r>
              <a:rPr lang="en-DK" dirty="0"/>
              <a:t> </a:t>
            </a:r>
            <a:r>
              <a:rPr lang="en-DK" dirty="0" err="1"/>
              <a:t>komponent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færdig</a:t>
            </a:r>
            <a:r>
              <a:rPr lang="en-DK" dirty="0"/>
              <a:t> </a:t>
            </a:r>
            <a:r>
              <a:rPr lang="en-DK" dirty="0" err="1"/>
              <a:t>udviklet</a:t>
            </a:r>
            <a:r>
              <a:rPr lang="en-DK" dirty="0"/>
              <a:t>,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p</a:t>
            </a:r>
            <a:r>
              <a:rPr lang="en-DK" dirty="0"/>
              <a:t>l</a:t>
            </a:r>
            <a:r>
              <a:rPr lang="en-US" dirty="0"/>
              <a:t>o</a:t>
            </a:r>
            <a:r>
              <a:rPr lang="en-DK" dirty="0"/>
              <a:t>yet </a:t>
            </a:r>
            <a:r>
              <a:rPr lang="en-DK" dirty="0" err="1"/>
              <a:t>og</a:t>
            </a:r>
            <a:r>
              <a:rPr lang="en-DK" dirty="0"/>
              <a:t> test</a:t>
            </a:r>
            <a:r>
              <a:rPr lang="en-US" dirty="0"/>
              <a:t>e</a:t>
            </a:r>
            <a:r>
              <a:rPr lang="en-DK" dirty="0"/>
              <a:t>t. </a:t>
            </a:r>
          </a:p>
          <a:p>
            <a:r>
              <a:rPr lang="en-DK" dirty="0"/>
              <a:t>Man </a:t>
            </a:r>
            <a:r>
              <a:rPr lang="en-DK" dirty="0" err="1"/>
              <a:t>kan</a:t>
            </a:r>
            <a:r>
              <a:rPr lang="en-DK" dirty="0"/>
              <a:t> </a:t>
            </a:r>
            <a:r>
              <a:rPr lang="en-DK" dirty="0" err="1"/>
              <a:t>sikre</a:t>
            </a:r>
            <a:r>
              <a:rPr lang="en-DK" dirty="0"/>
              <a:t> sig at det har </a:t>
            </a:r>
            <a:r>
              <a:rPr lang="en-DK" dirty="0" err="1"/>
              <a:t>udfyldt</a:t>
            </a:r>
            <a:r>
              <a:rPr lang="en-DK" dirty="0"/>
              <a:t> </a:t>
            </a:r>
            <a:r>
              <a:rPr lang="en-DK" dirty="0" err="1"/>
              <a:t>alle</a:t>
            </a:r>
            <a:r>
              <a:rPr lang="en-DK" dirty="0"/>
              <a:t> </a:t>
            </a:r>
            <a:r>
              <a:rPr lang="en-DK" dirty="0" err="1"/>
              <a:t>edgecases</a:t>
            </a:r>
            <a:r>
              <a:rPr lang="en-DK" dirty="0"/>
              <a:t>.</a:t>
            </a:r>
          </a:p>
          <a:p>
            <a:r>
              <a:rPr lang="en-DK" dirty="0" err="1"/>
              <a:t>Kost</a:t>
            </a:r>
            <a:endParaRPr lang="en-DK" dirty="0"/>
          </a:p>
          <a:p>
            <a:pPr lvl="1"/>
            <a:r>
              <a:rPr lang="en-US" dirty="0"/>
              <a:t>K</a:t>
            </a:r>
            <a:r>
              <a:rPr lang="en-DK" dirty="0" err="1"/>
              <a:t>oster</a:t>
            </a:r>
            <a:r>
              <a:rPr lang="en-DK" dirty="0"/>
              <a:t> </a:t>
            </a:r>
            <a:r>
              <a:rPr lang="en-DK" dirty="0" err="1"/>
              <a:t>mindre</a:t>
            </a:r>
            <a:r>
              <a:rPr lang="en-DK" dirty="0"/>
              <a:t> at </a:t>
            </a:r>
            <a:r>
              <a:rPr lang="en-DK" dirty="0" err="1"/>
              <a:t>bruge</a:t>
            </a:r>
            <a:r>
              <a:rPr lang="en-DK" dirty="0"/>
              <a:t> </a:t>
            </a:r>
            <a:r>
              <a:rPr lang="en-DK" dirty="0" err="1"/>
              <a:t>komponente</a:t>
            </a:r>
            <a:r>
              <a:rPr lang="en-US" dirty="0"/>
              <a:t>r</a:t>
            </a:r>
            <a:r>
              <a:rPr lang="en-DK" dirty="0"/>
              <a:t> </a:t>
            </a:r>
            <a:r>
              <a:rPr lang="en-US" dirty="0"/>
              <a:t>f</a:t>
            </a:r>
            <a:r>
              <a:rPr lang="en-DK" dirty="0"/>
              <a:t>o</a:t>
            </a:r>
            <a:r>
              <a:rPr lang="en-US" dirty="0"/>
              <a:t>r</a:t>
            </a:r>
            <a:r>
              <a:rPr lang="en-DK" dirty="0"/>
              <a:t>d</a:t>
            </a:r>
            <a:r>
              <a:rPr lang="en-US" dirty="0" err="1"/>
              <a:t>i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v</a:t>
            </a:r>
            <a:r>
              <a:rPr lang="en-DK" dirty="0" err="1"/>
              <a:t>i</a:t>
            </a:r>
            <a:r>
              <a:rPr lang="en-US" dirty="0"/>
              <a:t>k</a:t>
            </a:r>
            <a:r>
              <a:rPr lang="en-DK" dirty="0"/>
              <a:t>l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g</a:t>
            </a:r>
            <a:r>
              <a:rPr lang="en-DK" dirty="0"/>
              <a:t>s </a:t>
            </a:r>
            <a:r>
              <a:rPr lang="en-DK" dirty="0" err="1"/>
              <a:t>tid</a:t>
            </a:r>
            <a:r>
              <a:rPr lang="en-DK" dirty="0"/>
              <a:t> reducers.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425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6F5A-2267-4F11-B5BF-BF95E78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o</a:t>
            </a:r>
            <a:r>
              <a:rPr lang="en-DK" dirty="0"/>
              <a:t>r</a:t>
            </a:r>
            <a:r>
              <a:rPr lang="en-US" dirty="0"/>
              <a:t>d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DK" dirty="0" err="1"/>
              <a:t>kommunikere</a:t>
            </a:r>
            <a:r>
              <a:rPr lang="en-DK" dirty="0"/>
              <a:t> </a:t>
            </a:r>
            <a:r>
              <a:rPr lang="en-DK" dirty="0" err="1"/>
              <a:t>komponenter</a:t>
            </a:r>
            <a:r>
              <a:rPr lang="en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84520F-BB3A-4C13-9EC8-EA02E1F5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DK" dirty="0"/>
              <a:t>n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f</a:t>
            </a:r>
            <a:r>
              <a:rPr lang="en-US" dirty="0"/>
              <a:t>a</a:t>
            </a:r>
            <a:r>
              <a:rPr lang="en-DK" dirty="0"/>
              <a:t>c</a:t>
            </a:r>
            <a:r>
              <a:rPr lang="en-US" dirty="0"/>
              <a:t>e</a:t>
            </a:r>
            <a:r>
              <a:rPr lang="en-DK" dirty="0"/>
              <a:t>s</a:t>
            </a:r>
          </a:p>
          <a:p>
            <a:r>
              <a:rPr lang="en-DK" dirty="0"/>
              <a:t>Kan </a:t>
            </a:r>
            <a:r>
              <a:rPr lang="en-DK" dirty="0" err="1"/>
              <a:t>komme</a:t>
            </a:r>
            <a:r>
              <a:rPr lang="en-DK" dirty="0"/>
              <a:t> </a:t>
            </a:r>
            <a:r>
              <a:rPr lang="en-DK" dirty="0" err="1"/>
              <a:t>i</a:t>
            </a:r>
            <a:r>
              <a:rPr lang="en-DK" dirty="0"/>
              <a:t> form </a:t>
            </a:r>
            <a:r>
              <a:rPr lang="en-DK" dirty="0" err="1"/>
              <a:t>af</a:t>
            </a:r>
            <a:r>
              <a:rPr lang="en-DK" dirty="0"/>
              <a:t> </a:t>
            </a:r>
            <a:r>
              <a:rPr lang="en-DK" dirty="0" err="1"/>
              <a:t>dll</a:t>
            </a:r>
            <a:r>
              <a:rPr lang="en-DK" dirty="0"/>
              <a:t>-, </a:t>
            </a:r>
            <a:r>
              <a:rPr lang="en-US" dirty="0"/>
              <a:t>e</a:t>
            </a:r>
            <a:r>
              <a:rPr lang="en-DK" dirty="0"/>
              <a:t>x</a:t>
            </a:r>
            <a:r>
              <a:rPr lang="en-US" dirty="0"/>
              <a:t>e</a:t>
            </a:r>
            <a:r>
              <a:rPr lang="en-DK" dirty="0"/>
              <a:t>-, </a:t>
            </a:r>
            <a:r>
              <a:rPr lang="en-DK" dirty="0" err="1"/>
              <a:t>konfigurations</a:t>
            </a:r>
            <a:r>
              <a:rPr lang="en-US" dirty="0"/>
              <a:t>f</a:t>
            </a:r>
            <a:r>
              <a:rPr lang="en-DK" dirty="0" err="1"/>
              <a:t>i</a:t>
            </a:r>
            <a:r>
              <a:rPr lang="en-US" dirty="0"/>
              <a:t>l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, </a:t>
            </a:r>
            <a:r>
              <a:rPr lang="en-US" dirty="0"/>
              <a:t>s</a:t>
            </a:r>
            <a:r>
              <a:rPr lang="en-DK" dirty="0"/>
              <a:t>a</a:t>
            </a:r>
            <a:r>
              <a:rPr lang="en-US" dirty="0"/>
              <a:t>m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052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F08F-FD46-46D4-A388-A9A887B3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r</a:t>
            </a:r>
            <a:r>
              <a:rPr lang="en-US" dirty="0"/>
              <a:t>k</a:t>
            </a:r>
            <a:r>
              <a:rPr lang="en-DK" dirty="0" err="1"/>
              <a:t>i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k</a:t>
            </a:r>
            <a:r>
              <a:rPr lang="en-DK" dirty="0"/>
              <a:t>t</a:t>
            </a:r>
            <a:r>
              <a:rPr lang="en-US" dirty="0"/>
              <a:t>u</a:t>
            </a:r>
            <a:r>
              <a:rPr lang="en-DK" dirty="0"/>
              <a:t>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3E08D-E752-4E7A-9514-E51A02E0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DK" sz="2000" dirty="0"/>
              <a:t>F</a:t>
            </a:r>
            <a:r>
              <a:rPr lang="en-US" sz="2000" dirty="0"/>
              <a:t>o</a:t>
            </a:r>
            <a:r>
              <a:rPr lang="en-DK" sz="2000" dirty="0" err="1"/>
              <a:t>rs</a:t>
            </a:r>
            <a:r>
              <a:rPr lang="en-US" sz="2000" dirty="0"/>
              <a:t>k</a:t>
            </a:r>
            <a:r>
              <a:rPr lang="en-DK" sz="2000" dirty="0"/>
              <a:t>e</a:t>
            </a:r>
            <a:r>
              <a:rPr lang="en-US" sz="2000" dirty="0"/>
              <a:t>l</a:t>
            </a:r>
            <a:r>
              <a:rPr lang="en-DK" sz="2000" dirty="0"/>
              <a:t> </a:t>
            </a:r>
            <a:r>
              <a:rPr lang="en-US" sz="2000" dirty="0"/>
              <a:t>p</a:t>
            </a:r>
            <a:r>
              <a:rPr lang="en-DK" sz="2000" dirty="0"/>
              <a:t>å </a:t>
            </a:r>
            <a:r>
              <a:rPr lang="en-US" sz="2000" dirty="0"/>
              <a:t>O</a:t>
            </a:r>
            <a:r>
              <a:rPr lang="en-DK" sz="2000" dirty="0"/>
              <a:t>O</a:t>
            </a:r>
            <a:r>
              <a:rPr lang="en-US" sz="2000" dirty="0"/>
              <a:t>P</a:t>
            </a:r>
            <a:r>
              <a:rPr lang="en-DK" sz="2000" dirty="0"/>
              <a:t> </a:t>
            </a:r>
            <a:r>
              <a:rPr lang="en-US" sz="2000" dirty="0"/>
              <a:t>o</a:t>
            </a:r>
            <a:r>
              <a:rPr lang="en-DK" sz="2000" dirty="0"/>
              <a:t>g </a:t>
            </a:r>
            <a:r>
              <a:rPr lang="en-US" sz="2000" dirty="0"/>
              <a:t>C</a:t>
            </a:r>
            <a:r>
              <a:rPr lang="en-DK" sz="2000" dirty="0"/>
              <a:t>B</a:t>
            </a:r>
            <a:r>
              <a:rPr lang="en-US" sz="2000" dirty="0"/>
              <a:t>D</a:t>
            </a:r>
            <a:endParaRPr lang="en-DK" sz="2000" dirty="0"/>
          </a:p>
          <a:p>
            <a:pPr lvl="1"/>
            <a:r>
              <a:rPr lang="en-DK" sz="1600" dirty="0"/>
              <a:t>CBD </a:t>
            </a:r>
            <a:r>
              <a:rPr lang="en-DK" sz="1600" dirty="0" err="1"/>
              <a:t>er</a:t>
            </a:r>
            <a:r>
              <a:rPr lang="en-DK" sz="1600" dirty="0"/>
              <a:t> </a:t>
            </a:r>
            <a:r>
              <a:rPr lang="en-DK" sz="1600" dirty="0" err="1"/>
              <a:t>allerede</a:t>
            </a:r>
            <a:r>
              <a:rPr lang="en-DK" sz="1600" dirty="0"/>
              <a:t> deployed </a:t>
            </a:r>
            <a:r>
              <a:rPr lang="en-US" sz="1600" dirty="0"/>
              <a:t>o</a:t>
            </a:r>
            <a:r>
              <a:rPr lang="en-DK" sz="1600" dirty="0"/>
              <a:t>g </a:t>
            </a:r>
            <a:r>
              <a:rPr lang="en-US" sz="1600" dirty="0"/>
              <a:t>t</a:t>
            </a:r>
            <a:r>
              <a:rPr lang="en-DK" sz="1600" dirty="0"/>
              <a:t>e</a:t>
            </a:r>
            <a:r>
              <a:rPr lang="en-US" sz="1600" dirty="0"/>
              <a:t>s</a:t>
            </a:r>
            <a:r>
              <a:rPr lang="en-DK" sz="1600" dirty="0"/>
              <a:t>t</a:t>
            </a:r>
            <a:r>
              <a:rPr lang="en-US" sz="1600" dirty="0"/>
              <a:t>e</a:t>
            </a:r>
            <a:r>
              <a:rPr lang="en-DK" sz="1600" dirty="0"/>
              <a:t>d</a:t>
            </a:r>
          </a:p>
          <a:p>
            <a:pPr lvl="1"/>
            <a:r>
              <a:rPr lang="en-DK" sz="1600" dirty="0"/>
              <a:t>CBD </a:t>
            </a:r>
            <a:r>
              <a:rPr lang="en-DK" sz="1600" dirty="0" err="1"/>
              <a:t>er</a:t>
            </a:r>
            <a:r>
              <a:rPr lang="en-DK" sz="1600" dirty="0"/>
              <a:t> </a:t>
            </a:r>
            <a:r>
              <a:rPr lang="en-DK" sz="1600" dirty="0" err="1"/>
              <a:t>lavet</a:t>
            </a:r>
            <a:r>
              <a:rPr lang="en-DK" sz="1600" dirty="0"/>
              <a:t> med </a:t>
            </a:r>
            <a:r>
              <a:rPr lang="en-DK" sz="1600" dirty="0" err="1"/>
              <a:t>hensigten</a:t>
            </a:r>
            <a:r>
              <a:rPr lang="en-DK" sz="1600" dirty="0"/>
              <a:t> at </a:t>
            </a:r>
            <a:r>
              <a:rPr lang="en-DK" sz="1600" dirty="0" err="1"/>
              <a:t>køre</a:t>
            </a:r>
            <a:r>
              <a:rPr lang="en-DK" sz="1600" dirty="0"/>
              <a:t> </a:t>
            </a:r>
            <a:r>
              <a:rPr lang="en-DK" sz="1600" dirty="0" err="1"/>
              <a:t>på</a:t>
            </a:r>
            <a:r>
              <a:rPr lang="en-DK" sz="1600" dirty="0"/>
              <a:t> b</a:t>
            </a:r>
            <a:r>
              <a:rPr lang="en-US" sz="1600" dirty="0" err="1"/>
              <a:t>ur</a:t>
            </a:r>
            <a:r>
              <a:rPr lang="en-DK" sz="1600" dirty="0"/>
              <a:t>ger </a:t>
            </a:r>
            <a:r>
              <a:rPr lang="en-DK" sz="1600" dirty="0" err="1"/>
              <a:t>miljø</a:t>
            </a:r>
            <a:endParaRPr lang="en-DK" sz="1600" dirty="0"/>
          </a:p>
          <a:p>
            <a:r>
              <a:rPr lang="en-US" sz="1600" dirty="0"/>
              <a:t>“The right architectures and properly managed architecture evolution are probably the most important and challenging aspects of component based software engineering.”</a:t>
            </a:r>
            <a:endParaRPr lang="en-DK" sz="1200" dirty="0"/>
          </a:p>
          <a:p>
            <a:r>
              <a:rPr lang="en-DK" sz="2000" dirty="0" err="1"/>
              <a:t>Overvej</a:t>
            </a:r>
            <a:r>
              <a:rPr lang="en-US" sz="2000" dirty="0"/>
              <a:t>e</a:t>
            </a:r>
            <a:r>
              <a:rPr lang="en-DK" sz="2000" dirty="0"/>
              <a:t>l</a:t>
            </a:r>
            <a:r>
              <a:rPr lang="en-US" sz="2000" dirty="0"/>
              <a:t>s</a:t>
            </a:r>
            <a:r>
              <a:rPr lang="en-DK" sz="2000" dirty="0"/>
              <a:t>e </a:t>
            </a:r>
            <a:r>
              <a:rPr lang="en-US" sz="2000" dirty="0"/>
              <a:t>a</a:t>
            </a:r>
            <a:r>
              <a:rPr lang="en-DK" sz="2000" dirty="0"/>
              <a:t>f </a:t>
            </a:r>
            <a:r>
              <a:rPr lang="en-US" sz="2000" dirty="0"/>
              <a:t>c</a:t>
            </a:r>
            <a:r>
              <a:rPr lang="en-DK" sz="2000" dirty="0" err="1"/>
              <a:t>omponent</a:t>
            </a:r>
            <a:r>
              <a:rPr lang="en-DK" sz="2000" dirty="0"/>
              <a:t> </a:t>
            </a:r>
            <a:r>
              <a:rPr lang="en-DK" sz="2000" dirty="0" err="1"/>
              <a:t>brug</a:t>
            </a:r>
            <a:r>
              <a:rPr lang="en-DK" sz="2000" dirty="0"/>
              <a:t> </a:t>
            </a:r>
            <a:r>
              <a:rPr lang="en-DK" sz="2000" dirty="0" err="1"/>
              <a:t>skal</a:t>
            </a:r>
            <a:r>
              <a:rPr lang="en-DK" sz="2000" dirty="0"/>
              <a:t> </a:t>
            </a:r>
            <a:r>
              <a:rPr lang="en-DK" sz="2000" dirty="0" err="1"/>
              <a:t>ske</a:t>
            </a:r>
            <a:r>
              <a:rPr lang="en-DK" sz="2000" dirty="0"/>
              <a:t> </a:t>
            </a:r>
            <a:r>
              <a:rPr lang="en-DK" sz="2000" dirty="0" err="1"/>
              <a:t>allerede</a:t>
            </a:r>
            <a:r>
              <a:rPr lang="en-DK" sz="2000" dirty="0"/>
              <a:t> </a:t>
            </a:r>
            <a:r>
              <a:rPr lang="en-US" sz="2000" dirty="0"/>
              <a:t>I</a:t>
            </a:r>
            <a:r>
              <a:rPr lang="en-DK" sz="2000" dirty="0"/>
              <a:t> </a:t>
            </a:r>
            <a:r>
              <a:rPr lang="en-DK" sz="2000" dirty="0" err="1"/>
              <a:t>starten</a:t>
            </a:r>
            <a:r>
              <a:rPr lang="en-DK" sz="2000" dirty="0"/>
              <a:t> </a:t>
            </a:r>
            <a:r>
              <a:rPr lang="en-DK" sz="2000" dirty="0" err="1"/>
              <a:t>af</a:t>
            </a:r>
            <a:r>
              <a:rPr lang="en-DK" sz="2000" dirty="0"/>
              <a:t> </a:t>
            </a:r>
            <a:r>
              <a:rPr lang="en-DK" sz="2000" dirty="0" err="1"/>
              <a:t>udviklingen</a:t>
            </a:r>
            <a:endParaRPr lang="en-DK" sz="2000" dirty="0"/>
          </a:p>
          <a:p>
            <a:r>
              <a:rPr lang="en-DK" sz="2000" dirty="0"/>
              <a:t>Se </a:t>
            </a:r>
            <a:r>
              <a:rPr lang="en-DK" sz="2000" dirty="0" err="1"/>
              <a:t>figur</a:t>
            </a:r>
            <a:r>
              <a:rPr lang="en-DK" sz="2000" dirty="0"/>
              <a:t> </a:t>
            </a:r>
            <a:r>
              <a:rPr lang="en-DK" sz="2000" dirty="0" err="1"/>
              <a:t>til</a:t>
            </a:r>
            <a:r>
              <a:rPr lang="en-DK" sz="2000" dirty="0"/>
              <a:t> </a:t>
            </a:r>
            <a:r>
              <a:rPr lang="en-DK" sz="2000" dirty="0" err="1"/>
              <a:t>højre</a:t>
            </a:r>
            <a:endParaRPr lang="en-US" sz="2000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33F131F-7D31-499C-BD87-D6ECA5BC3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3" b="-1"/>
          <a:stretch/>
        </p:blipFill>
        <p:spPr>
          <a:xfrm>
            <a:off x="5120640" y="1904282"/>
            <a:ext cx="6233160" cy="4272681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ED38C288-019A-431C-BB88-914DEBD9833C}"/>
              </a:ext>
            </a:extLst>
          </p:cNvPr>
          <p:cNvSpPr txBox="1"/>
          <p:nvPr/>
        </p:nvSpPr>
        <p:spPr>
          <a:xfrm>
            <a:off x="6810375" y="1456293"/>
            <a:ext cx="400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DK" b="1" dirty="0"/>
              <a:t>o</a:t>
            </a:r>
            <a:r>
              <a:rPr lang="en-US" b="1" dirty="0"/>
              <a:t>m</a:t>
            </a:r>
            <a:r>
              <a:rPr lang="en-DK" b="1" dirty="0"/>
              <a:t>p</a:t>
            </a:r>
            <a:r>
              <a:rPr lang="en-US" b="1" dirty="0"/>
              <a:t>o</a:t>
            </a:r>
            <a:r>
              <a:rPr lang="en-DK" b="1" dirty="0"/>
              <a:t>n</a:t>
            </a:r>
            <a:r>
              <a:rPr lang="en-US" b="1" dirty="0"/>
              <a:t>e</a:t>
            </a:r>
            <a:r>
              <a:rPr lang="en-DK" b="1" dirty="0"/>
              <a:t>n</a:t>
            </a:r>
            <a:r>
              <a:rPr lang="en-US" b="1" dirty="0"/>
              <a:t>t</a:t>
            </a:r>
            <a:r>
              <a:rPr lang="en-DK" b="1" dirty="0"/>
              <a:t> </a:t>
            </a:r>
            <a:r>
              <a:rPr lang="en-US" b="1" dirty="0"/>
              <a:t>b</a:t>
            </a:r>
            <a:r>
              <a:rPr lang="en-DK" b="1" dirty="0"/>
              <a:t>a</a:t>
            </a:r>
            <a:r>
              <a:rPr lang="en-US" b="1" dirty="0"/>
              <a:t>s</a:t>
            </a:r>
            <a:r>
              <a:rPr lang="en-DK" b="1" dirty="0"/>
              <a:t>e</a:t>
            </a:r>
            <a:r>
              <a:rPr lang="en-US" b="1" dirty="0"/>
              <a:t>d</a:t>
            </a:r>
            <a:r>
              <a:rPr lang="en-DK" b="1" dirty="0"/>
              <a:t> </a:t>
            </a:r>
            <a:r>
              <a:rPr lang="en-US" b="1" dirty="0"/>
              <a:t>s</a:t>
            </a:r>
            <a:r>
              <a:rPr lang="en-DK" b="1" dirty="0"/>
              <a:t>o</a:t>
            </a:r>
            <a:r>
              <a:rPr lang="en-US" b="1" dirty="0"/>
              <a:t>f</a:t>
            </a:r>
            <a:r>
              <a:rPr lang="en-DK" b="1" dirty="0"/>
              <a:t>t</a:t>
            </a:r>
            <a:r>
              <a:rPr lang="en-US" b="1" dirty="0"/>
              <a:t>w</a:t>
            </a:r>
            <a:r>
              <a:rPr lang="en-DK" b="1" dirty="0"/>
              <a:t>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3065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CAF0D-5D13-427E-84DE-5E2291FF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filer I C++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E83849-E7B1-4C9F-B15F-038E5DEB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Dynamic Link Library</a:t>
            </a:r>
          </a:p>
          <a:p>
            <a:r>
              <a:rPr lang="en-US" dirty="0" err="1"/>
              <a:t>Opdeling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EXE fil I </a:t>
            </a:r>
            <a:r>
              <a:rPr lang="en-US" dirty="0" err="1"/>
              <a:t>lille</a:t>
            </a:r>
            <a:r>
              <a:rPr lang="en-US" dirty="0"/>
              <a:t> exe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Fordele</a:t>
            </a:r>
            <a:endParaRPr lang="en-US" dirty="0"/>
          </a:p>
          <a:p>
            <a:pPr lvl="1"/>
            <a:r>
              <a:rPr lang="en-US" b="1" dirty="0"/>
              <a:t>Spare system </a:t>
            </a:r>
            <a:r>
              <a:rPr lang="en-US" b="1" dirty="0" err="1"/>
              <a:t>hukkommelse</a:t>
            </a:r>
            <a:r>
              <a:rPr lang="en-US" dirty="0"/>
              <a:t>, da </a:t>
            </a:r>
            <a:r>
              <a:rPr lang="en-US" dirty="0" err="1"/>
              <a:t>alle</a:t>
            </a:r>
            <a:r>
              <a:rPr lang="en-US" dirty="0"/>
              <a:t> processor burger </a:t>
            </a:r>
            <a:r>
              <a:rPr lang="en-US" dirty="0" err="1"/>
              <a:t>samme</a:t>
            </a:r>
            <a:r>
              <a:rPr lang="en-US" dirty="0"/>
              <a:t> DLL.</a:t>
            </a:r>
          </a:p>
          <a:p>
            <a:pPr lvl="1"/>
            <a:r>
              <a:rPr lang="en-US" dirty="0"/>
              <a:t> 1 </a:t>
            </a:r>
            <a:r>
              <a:rPr lang="en-US" dirty="0" err="1"/>
              <a:t>sted</a:t>
            </a:r>
            <a:r>
              <a:rPr lang="en-US" dirty="0"/>
              <a:t> I </a:t>
            </a:r>
            <a:r>
              <a:rPr lang="en-US" dirty="0" err="1"/>
              <a:t>fysisk</a:t>
            </a:r>
            <a:r>
              <a:rPr lang="en-US" dirty="0"/>
              <a:t> memory. Men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steder</a:t>
            </a:r>
            <a:r>
              <a:rPr lang="en-US" dirty="0"/>
              <a:t> I </a:t>
            </a:r>
            <a:r>
              <a:rPr lang="en-US" dirty="0" err="1"/>
              <a:t>virtuel</a:t>
            </a:r>
            <a:r>
              <a:rPr lang="en-US" dirty="0"/>
              <a:t> memory</a:t>
            </a:r>
          </a:p>
          <a:p>
            <a:pPr lvl="1"/>
            <a:r>
              <a:rPr lang="da-DK" b="1" dirty="0"/>
              <a:t>Mindre </a:t>
            </a:r>
            <a:r>
              <a:rPr lang="da-DK" b="1" dirty="0" err="1"/>
              <a:t>linking</a:t>
            </a:r>
            <a:r>
              <a:rPr lang="da-DK" b="1" dirty="0"/>
              <a:t> behøves. </a:t>
            </a:r>
            <a:r>
              <a:rPr lang="da-DK" dirty="0"/>
              <a:t>Så længe interface ikke ændres skal der ikke-</a:t>
            </a:r>
            <a:r>
              <a:rPr lang="da-DK" dirty="0" err="1"/>
              <a:t>recompiles</a:t>
            </a:r>
            <a:r>
              <a:rPr lang="da-DK" dirty="0"/>
              <a:t>.</a:t>
            </a:r>
          </a:p>
          <a:p>
            <a:pPr lvl="1"/>
            <a:r>
              <a:rPr lang="da-DK" b="1" dirty="0"/>
              <a:t>Nemt at opgradere.</a:t>
            </a:r>
            <a:r>
              <a:rPr lang="da-DK" dirty="0"/>
              <a:t>  Det er nemt at modificere </a:t>
            </a:r>
            <a:r>
              <a:rPr lang="da-DK" dirty="0" err="1"/>
              <a:t>DLL’er</a:t>
            </a:r>
            <a:r>
              <a:rPr lang="da-DK" dirty="0"/>
              <a:t> så de kan bruges med nyt hardware.</a:t>
            </a:r>
          </a:p>
          <a:p>
            <a:pPr lvl="1"/>
            <a:r>
              <a:rPr lang="da-DK" b="1" dirty="0"/>
              <a:t>Bred brug. </a:t>
            </a:r>
            <a:r>
              <a:rPr lang="da-DK" dirty="0"/>
              <a:t>Det er muligt at integrer </a:t>
            </a:r>
            <a:r>
              <a:rPr lang="da-DK" dirty="0" err="1"/>
              <a:t>DLL’er</a:t>
            </a:r>
            <a:r>
              <a:rPr lang="da-DK" dirty="0"/>
              <a:t> ind i projekter der ikke bruger samme programmeringssprog, hvis interface overholdes.</a:t>
            </a:r>
          </a:p>
          <a:p>
            <a:pPr lvl="1"/>
            <a:r>
              <a:rPr lang="da-DK" b="1" dirty="0"/>
              <a:t>Nemt at lave internationale versioner af ens kode. (Sprog opdateringer)</a:t>
            </a:r>
          </a:p>
        </p:txBody>
      </p:sp>
    </p:spTree>
    <p:extLst>
      <p:ext uri="{BB962C8B-B14F-4D97-AF65-F5344CB8AC3E}">
        <p14:creationId xmlns:p14="http://schemas.microsoft.com/office/powerpoint/2010/main" val="402158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86637-53F2-4F62-84B4-FCD7108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en-US" dirty="0" err="1"/>
              <a:t>typer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6FCC34-B566-47D9-80AC-917A57A9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</a:t>
            </a:r>
            <a:r>
              <a:rPr lang="en-US" dirty="0" err="1"/>
              <a:t>typer</a:t>
            </a:r>
            <a:r>
              <a:rPr lang="en-US" dirty="0"/>
              <a:t> </a:t>
            </a:r>
            <a:r>
              <a:rPr lang="en-US" dirty="0" err="1"/>
              <a:t>DLL’er</a:t>
            </a:r>
            <a:endParaRPr lang="en-US" dirty="0"/>
          </a:p>
          <a:p>
            <a:r>
              <a:rPr lang="en-US" dirty="0"/>
              <a:t>C-style </a:t>
            </a:r>
            <a:r>
              <a:rPr lang="en-US" dirty="0" err="1"/>
              <a:t>DLL’er</a:t>
            </a:r>
            <a:endParaRPr lang="en-US" dirty="0"/>
          </a:p>
          <a:p>
            <a:pPr lvl="1"/>
            <a:r>
              <a:rPr lang="en-US" dirty="0"/>
              <a:t>Standard DLL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bruges</a:t>
            </a:r>
            <a:r>
              <a:rPr lang="en-US" dirty="0"/>
              <a:t> I windows OS </a:t>
            </a:r>
          </a:p>
          <a:p>
            <a:pPr lvl="1"/>
            <a:r>
              <a:rPr lang="en-US" dirty="0"/>
              <a:t>Custom DLL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udviklere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lave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drivere</a:t>
            </a:r>
            <a:endParaRPr lang="en-US" dirty="0"/>
          </a:p>
          <a:p>
            <a:r>
              <a:rPr lang="en-US" dirty="0"/>
              <a:t>COM DLL</a:t>
            </a:r>
          </a:p>
          <a:p>
            <a:pPr lvl="1"/>
            <a:r>
              <a:rPr lang="da-DK" dirty="0"/>
              <a:t>Minder meget om den traditionelle C-style, da den er opbygget på den.</a:t>
            </a:r>
          </a:p>
          <a:p>
            <a:pPr lvl="1"/>
            <a:r>
              <a:rPr lang="da-DK" dirty="0"/>
              <a:t>Med bedre </a:t>
            </a:r>
            <a:r>
              <a:rPr lang="da-DK" dirty="0" err="1"/>
              <a:t>memory</a:t>
            </a:r>
            <a:r>
              <a:rPr lang="da-DK" dirty="0"/>
              <a:t> management og definerede protokoller</a:t>
            </a:r>
          </a:p>
          <a:p>
            <a:pPr lvl="1"/>
            <a:r>
              <a:rPr lang="da-DK" dirty="0"/>
              <a:t>Har 5 </a:t>
            </a:r>
            <a:r>
              <a:rPr lang="da-DK"/>
              <a:t>specifikke funktioner</a:t>
            </a:r>
            <a:r>
              <a:rPr lang="da-DK" dirty="0"/>
              <a:t>, således at den passer ind i com arkitekturen</a:t>
            </a:r>
          </a:p>
          <a:p>
            <a:r>
              <a:rPr lang="da-DK" dirty="0"/>
              <a:t>.NET DLL</a:t>
            </a:r>
          </a:p>
          <a:p>
            <a:pPr lvl="1"/>
            <a:r>
              <a:rPr lang="da-DK" dirty="0"/>
              <a:t>En nyere måde at lave </a:t>
            </a:r>
            <a:r>
              <a:rPr lang="da-DK" dirty="0" err="1"/>
              <a:t>DLL’er</a:t>
            </a:r>
            <a:r>
              <a:rPr lang="da-DK" dirty="0"/>
              <a:t> på. Anderledes struktur. IL(</a:t>
            </a:r>
            <a:r>
              <a:rPr lang="da-DK" dirty="0" err="1"/>
              <a:t>Intermediat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) format i stedet for maskine kode.</a:t>
            </a:r>
          </a:p>
        </p:txBody>
      </p:sp>
    </p:spTree>
    <p:extLst>
      <p:ext uri="{BB962C8B-B14F-4D97-AF65-F5344CB8AC3E}">
        <p14:creationId xmlns:p14="http://schemas.microsoft.com/office/powerpoint/2010/main" val="18497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FF673-A58F-42F7-B20D-86470EC3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DLLmain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7CD5DC-2BB6-47ED-A1AD-26CA43AB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DLL’er</a:t>
            </a:r>
            <a:r>
              <a:rPr lang="en-US" dirty="0"/>
              <a:t> har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dllmain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en-US" dirty="0"/>
          </a:p>
          <a:p>
            <a:r>
              <a:rPr lang="en-US" dirty="0"/>
              <a:t>Den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kaldt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den </a:t>
            </a:r>
            <a:r>
              <a:rPr lang="en-US" dirty="0" err="1"/>
              <a:t>loades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unloades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process(</a:t>
            </a:r>
            <a:r>
              <a:rPr lang="en-US" dirty="0" err="1"/>
              <a:t>tråde</a:t>
            </a:r>
            <a:r>
              <a:rPr lang="en-US" dirty="0"/>
              <a:t> </a:t>
            </a:r>
            <a:r>
              <a:rPr lang="en-US" dirty="0" err="1"/>
              <a:t>indgår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1AE8A54-7668-47E4-9F2B-222D0107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4" y="2932252"/>
            <a:ext cx="6649293" cy="35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9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2B97C-04C9-4ABE-91EC-CA64DD37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linking 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041F9E-9661-48B7-8241-1FA702F8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C-style</a:t>
            </a:r>
          </a:p>
          <a:p>
            <a:r>
              <a:rPr lang="en-GB" dirty="0"/>
              <a:t>2 </a:t>
            </a:r>
            <a:r>
              <a:rPr lang="en-GB" dirty="0" err="1"/>
              <a:t>metoder</a:t>
            </a:r>
            <a:r>
              <a:rPr lang="en-GB" dirty="0"/>
              <a:t> at </a:t>
            </a:r>
            <a:r>
              <a:rPr lang="en-GB" dirty="0" err="1"/>
              <a:t>kalde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DLL </a:t>
            </a:r>
            <a:r>
              <a:rPr lang="en-GB" dirty="0" err="1"/>
              <a:t>funktionpå</a:t>
            </a:r>
            <a:endParaRPr lang="en-GB" dirty="0"/>
          </a:p>
          <a:p>
            <a:pPr lvl="1"/>
            <a:r>
              <a:rPr lang="da-DK" dirty="0"/>
              <a:t>Load-time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linking</a:t>
            </a:r>
            <a:r>
              <a:rPr lang="da-DK" dirty="0"/>
              <a:t>(implicit </a:t>
            </a:r>
            <a:r>
              <a:rPr lang="da-DK" dirty="0" err="1"/>
              <a:t>linking</a:t>
            </a:r>
            <a:r>
              <a:rPr lang="da-DK" dirty="0"/>
              <a:t>)</a:t>
            </a:r>
          </a:p>
          <a:p>
            <a:pPr lvl="2"/>
            <a:r>
              <a:rPr lang="da-DK" dirty="0"/>
              <a:t>Funktioner kaldes som lokale funktioner gør.</a:t>
            </a:r>
          </a:p>
          <a:p>
            <a:pPr lvl="2"/>
            <a:r>
              <a:rPr lang="da-DK" dirty="0"/>
              <a:t>Kræver en reference til </a:t>
            </a:r>
            <a:r>
              <a:rPr lang="da-DK" dirty="0" err="1"/>
              <a:t>DLL’ens</a:t>
            </a:r>
            <a:r>
              <a:rPr lang="da-DK" dirty="0"/>
              <a:t> .</a:t>
            </a:r>
            <a:r>
              <a:rPr lang="da-DK" dirty="0" err="1"/>
              <a:t>lib</a:t>
            </a:r>
            <a:r>
              <a:rPr lang="da-DK" dirty="0"/>
              <a:t>-fil </a:t>
            </a:r>
          </a:p>
          <a:p>
            <a:pPr lvl="1"/>
            <a:r>
              <a:rPr lang="da-DK" dirty="0"/>
              <a:t>Run-Time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Linking</a:t>
            </a:r>
            <a:r>
              <a:rPr lang="da-DK" dirty="0"/>
              <a:t> (</a:t>
            </a:r>
            <a:r>
              <a:rPr lang="da-DK" dirty="0" err="1"/>
              <a:t>explicit</a:t>
            </a:r>
            <a:r>
              <a:rPr lang="da-DK" dirty="0"/>
              <a:t> </a:t>
            </a:r>
            <a:r>
              <a:rPr lang="da-DK" dirty="0" err="1"/>
              <a:t>linking</a:t>
            </a:r>
            <a:r>
              <a:rPr lang="da-DK" dirty="0"/>
              <a:t>)</a:t>
            </a:r>
          </a:p>
          <a:p>
            <a:pPr lvl="2"/>
            <a:r>
              <a:rPr lang="da-DK" dirty="0" err="1"/>
              <a:t>LoadLibrary</a:t>
            </a:r>
            <a:r>
              <a:rPr lang="da-DK" dirty="0"/>
              <a:t> funktion bruges til at load </a:t>
            </a:r>
            <a:r>
              <a:rPr lang="da-DK" dirty="0" err="1"/>
              <a:t>DLL’en</a:t>
            </a:r>
            <a:r>
              <a:rPr lang="da-DK" dirty="0"/>
              <a:t> ved </a:t>
            </a:r>
            <a:r>
              <a:rPr lang="da-DK" dirty="0" err="1"/>
              <a:t>run-time</a:t>
            </a:r>
            <a:endParaRPr lang="da-DK" dirty="0"/>
          </a:p>
          <a:p>
            <a:pPr lvl="2"/>
            <a:r>
              <a:rPr lang="da-DK" dirty="0"/>
              <a:t>Modulet kalder </a:t>
            </a:r>
            <a:r>
              <a:rPr lang="da-DK" dirty="0" err="1"/>
              <a:t>funtionen</a:t>
            </a:r>
            <a:r>
              <a:rPr lang="da-DK" dirty="0"/>
              <a:t> </a:t>
            </a:r>
            <a:r>
              <a:rPr lang="da-DK" dirty="0" err="1"/>
              <a:t>GetProcAddress</a:t>
            </a:r>
            <a:r>
              <a:rPr lang="da-DK" dirty="0"/>
              <a:t>, og får en reference til </a:t>
            </a:r>
            <a:r>
              <a:rPr lang="da-DK" dirty="0" err="1"/>
              <a:t>DLL’en</a:t>
            </a:r>
            <a:endParaRPr lang="da-DK" dirty="0"/>
          </a:p>
          <a:p>
            <a:pPr lvl="2"/>
            <a:r>
              <a:rPr lang="da-DK" dirty="0"/>
              <a:t>DLL funktioner kaldes ud fra referencen</a:t>
            </a:r>
          </a:p>
          <a:p>
            <a:pPr lvl="2"/>
            <a:r>
              <a:rPr lang="da-DK" dirty="0" err="1"/>
              <a:t>Freelibrary</a:t>
            </a:r>
            <a:r>
              <a:rPr lang="da-DK" dirty="0"/>
              <a:t> funktion bruges til at </a:t>
            </a:r>
            <a:r>
              <a:rPr lang="da-DK" dirty="0" err="1"/>
              <a:t>unload</a:t>
            </a:r>
            <a:r>
              <a:rPr lang="da-DK" dirty="0"/>
              <a:t> </a:t>
            </a:r>
            <a:r>
              <a:rPr lang="da-DK" dirty="0" err="1"/>
              <a:t>DLL’en</a:t>
            </a:r>
            <a:r>
              <a:rPr lang="da-DK" dirty="0"/>
              <a:t> fra </a:t>
            </a:r>
            <a:r>
              <a:rPr lang="da-DK" dirty="0" err="1"/>
              <a:t>memory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934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803</Words>
  <Application>Microsoft Office PowerPoint</Application>
  <PresentationFormat>Widescreen</PresentationFormat>
  <Paragraphs>70</Paragraphs>
  <Slides>11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SPØRGSMÅL 2</vt:lpstr>
      <vt:lpstr>Hvad er et komponent</vt:lpstr>
      <vt:lpstr>Hvorfor komponenter?</vt:lpstr>
      <vt:lpstr>Hvordan kommunikere komponenter?</vt:lpstr>
      <vt:lpstr>Komponent Arkitektur</vt:lpstr>
      <vt:lpstr>DLL filer I C++</vt:lpstr>
      <vt:lpstr>DLL typer</vt:lpstr>
      <vt:lpstr>DLLmain</vt:lpstr>
      <vt:lpstr>Dynamic linking </vt:lpstr>
      <vt:lpstr>Name mangling I C++</vt:lpstr>
      <vt:lpstr>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2</dc:title>
  <dc:creator>Abdul-Rahman Barakeh</dc:creator>
  <cp:lastModifiedBy>Abdul-Rahman Barakeh</cp:lastModifiedBy>
  <cp:revision>16</cp:revision>
  <dcterms:created xsi:type="dcterms:W3CDTF">2020-05-28T09:07:03Z</dcterms:created>
  <dcterms:modified xsi:type="dcterms:W3CDTF">2020-06-12T11:40:47Z</dcterms:modified>
</cp:coreProperties>
</file>